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8.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9.xml" ContentType="application/vnd.openxmlformats-officedocument.drawingml.chart+xml"/>
  <Override PartName="/ppt/charts/style18.xml" ContentType="application/vnd.ms-office.chartstyle+xml"/>
  <Override PartName="/ppt/charts/colors18.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8" r:id="rId1"/>
  </p:sldMasterIdLst>
  <p:notesMasterIdLst>
    <p:notesMasterId r:id="rId33"/>
  </p:notesMasterIdLst>
  <p:sldIdLst>
    <p:sldId id="256" r:id="rId2"/>
    <p:sldId id="257" r:id="rId3"/>
    <p:sldId id="259" r:id="rId4"/>
    <p:sldId id="258" r:id="rId5"/>
    <p:sldId id="260" r:id="rId6"/>
    <p:sldId id="269" r:id="rId7"/>
    <p:sldId id="267" r:id="rId8"/>
    <p:sldId id="273" r:id="rId9"/>
    <p:sldId id="268" r:id="rId10"/>
    <p:sldId id="270" r:id="rId11"/>
    <p:sldId id="271" r:id="rId12"/>
    <p:sldId id="272" r:id="rId13"/>
    <p:sldId id="261" r:id="rId14"/>
    <p:sldId id="277" r:id="rId15"/>
    <p:sldId id="278" r:id="rId16"/>
    <p:sldId id="262" r:id="rId17"/>
    <p:sldId id="279" r:id="rId18"/>
    <p:sldId id="280" r:id="rId19"/>
    <p:sldId id="263" r:id="rId20"/>
    <p:sldId id="281" r:id="rId21"/>
    <p:sldId id="282" r:id="rId22"/>
    <p:sldId id="283" r:id="rId23"/>
    <p:sldId id="284" r:id="rId24"/>
    <p:sldId id="285" r:id="rId25"/>
    <p:sldId id="286" r:id="rId26"/>
    <p:sldId id="287" r:id="rId27"/>
    <p:sldId id="288" r:id="rId28"/>
    <p:sldId id="289" r:id="rId29"/>
    <p:sldId id="264" r:id="rId30"/>
    <p:sldId id="265" r:id="rId31"/>
    <p:sldId id="26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il Kumar" userId="6b7a9b657571e778" providerId="LiveId" clId="{1B9AD5BB-381E-4361-AA1B-5870343DFAE5}"/>
    <pc:docChg chg="modSld sldOrd">
      <pc:chgData name="Sunil Kumar" userId="6b7a9b657571e778" providerId="LiveId" clId="{1B9AD5BB-381E-4361-AA1B-5870343DFAE5}" dt="2025-07-22T14:21:09.271" v="3" actId="20577"/>
      <pc:docMkLst>
        <pc:docMk/>
      </pc:docMkLst>
      <pc:sldChg chg="ord">
        <pc:chgData name="Sunil Kumar" userId="6b7a9b657571e778" providerId="LiveId" clId="{1B9AD5BB-381E-4361-AA1B-5870343DFAE5}" dt="2025-07-22T14:16:33.257" v="1"/>
        <pc:sldMkLst>
          <pc:docMk/>
          <pc:sldMk cId="2835990437" sldId="259"/>
        </pc:sldMkLst>
      </pc:sldChg>
      <pc:sldChg chg="modSp mod">
        <pc:chgData name="Sunil Kumar" userId="6b7a9b657571e778" providerId="LiveId" clId="{1B9AD5BB-381E-4361-AA1B-5870343DFAE5}" dt="2025-07-22T14:21:09.271" v="3" actId="20577"/>
        <pc:sldMkLst>
          <pc:docMk/>
          <pc:sldMk cId="2246613969" sldId="264"/>
        </pc:sldMkLst>
        <pc:spChg chg="mod">
          <ac:chgData name="Sunil Kumar" userId="6b7a9b657571e778" providerId="LiveId" clId="{1B9AD5BB-381E-4361-AA1B-5870343DFAE5}" dt="2025-07-22T14:21:09.271" v="3" actId="20577"/>
          <ac:spMkLst>
            <pc:docMk/>
            <pc:sldMk cId="2246613969" sldId="264"/>
            <ac:spMk id="2" creationId="{9E525EE1-2B13-7606-145C-99BE290245AE}"/>
          </ac:spMkLst>
        </pc:spChg>
      </pc:sldChg>
    </pc:docChg>
  </pc:docChgLst>
  <pc:docChgLst>
    <pc:chgData name="Sunil Kumar" userId="6b7a9b657571e778" providerId="LiveId" clId="{44DAF85F-9E3D-470A-94DB-AEC73BAA1437}"/>
    <pc:docChg chg="undo custSel addSld delSld modSld sldOrd">
      <pc:chgData name="Sunil Kumar" userId="6b7a9b657571e778" providerId="LiveId" clId="{44DAF85F-9E3D-470A-94DB-AEC73BAA1437}" dt="2025-05-24T10:30:18.595" v="8766" actId="20577"/>
      <pc:docMkLst>
        <pc:docMk/>
      </pc:docMkLst>
      <pc:sldChg chg="addSp delSp modSp mod">
        <pc:chgData name="Sunil Kumar" userId="6b7a9b657571e778" providerId="LiveId" clId="{44DAF85F-9E3D-470A-94DB-AEC73BAA1437}" dt="2025-05-23T17:29:21.321" v="8243" actId="1076"/>
        <pc:sldMkLst>
          <pc:docMk/>
          <pc:sldMk cId="2352801094" sldId="256"/>
        </pc:sldMkLst>
        <pc:spChg chg="mod">
          <ac:chgData name="Sunil Kumar" userId="6b7a9b657571e778" providerId="LiveId" clId="{44DAF85F-9E3D-470A-94DB-AEC73BAA1437}" dt="2025-05-23T17:29:21.321" v="8243" actId="1076"/>
          <ac:spMkLst>
            <pc:docMk/>
            <pc:sldMk cId="2352801094" sldId="256"/>
            <ac:spMk id="9" creationId="{7892EF30-977C-88D9-5551-1CA11FCB8975}"/>
          </ac:spMkLst>
        </pc:spChg>
        <pc:spChg chg="mod">
          <ac:chgData name="Sunil Kumar" userId="6b7a9b657571e778" providerId="LiveId" clId="{44DAF85F-9E3D-470A-94DB-AEC73BAA1437}" dt="2025-05-23T17:27:18.831" v="8237" actId="207"/>
          <ac:spMkLst>
            <pc:docMk/>
            <pc:sldMk cId="2352801094" sldId="256"/>
            <ac:spMk id="11" creationId="{9A34F308-EB8D-766C-2D65-6E1A5D8CFD4D}"/>
          </ac:spMkLst>
        </pc:spChg>
      </pc:sldChg>
      <pc:sldChg chg="modSp mod">
        <pc:chgData name="Sunil Kumar" userId="6b7a9b657571e778" providerId="LiveId" clId="{44DAF85F-9E3D-470A-94DB-AEC73BAA1437}" dt="2025-05-24T08:39:21.962" v="8505" actId="207"/>
        <pc:sldMkLst>
          <pc:docMk/>
          <pc:sldMk cId="1812174422" sldId="257"/>
        </pc:sldMkLst>
        <pc:spChg chg="mod">
          <ac:chgData name="Sunil Kumar" userId="6b7a9b657571e778" providerId="LiveId" clId="{44DAF85F-9E3D-470A-94DB-AEC73BAA1437}" dt="2025-05-24T08:39:21.962" v="8505" actId="207"/>
          <ac:spMkLst>
            <pc:docMk/>
            <pc:sldMk cId="1812174422" sldId="257"/>
            <ac:spMk id="10" creationId="{FC87EF65-BA2B-1105-3512-70A766E881AF}"/>
          </ac:spMkLst>
        </pc:spChg>
      </pc:sldChg>
      <pc:sldChg chg="addSp delSp modSp mod">
        <pc:chgData name="Sunil Kumar" userId="6b7a9b657571e778" providerId="LiveId" clId="{44DAF85F-9E3D-470A-94DB-AEC73BAA1437}" dt="2025-05-23T17:32:33.489" v="8269" actId="1076"/>
        <pc:sldMkLst>
          <pc:docMk/>
          <pc:sldMk cId="4124937994" sldId="258"/>
        </pc:sldMkLst>
        <pc:spChg chg="add mod">
          <ac:chgData name="Sunil Kumar" userId="6b7a9b657571e778" providerId="LiveId" clId="{44DAF85F-9E3D-470A-94DB-AEC73BAA1437}" dt="2025-05-23T17:32:33.489" v="8269" actId="1076"/>
          <ac:spMkLst>
            <pc:docMk/>
            <pc:sldMk cId="4124937994" sldId="258"/>
            <ac:spMk id="3" creationId="{5E2BF67D-A1A7-A8DF-E452-1C5A895919EB}"/>
          </ac:spMkLst>
        </pc:spChg>
        <pc:spChg chg="mod">
          <ac:chgData name="Sunil Kumar" userId="6b7a9b657571e778" providerId="LiveId" clId="{44DAF85F-9E3D-470A-94DB-AEC73BAA1437}" dt="2025-05-23T17:32:26.481" v="8268" actId="14100"/>
          <ac:spMkLst>
            <pc:docMk/>
            <pc:sldMk cId="4124937994" sldId="258"/>
            <ac:spMk id="4" creationId="{AE02A62F-BA54-D111-1CAE-0B2C62952F8B}"/>
          </ac:spMkLst>
        </pc:spChg>
      </pc:sldChg>
      <pc:sldChg chg="addSp modSp mod">
        <pc:chgData name="Sunil Kumar" userId="6b7a9b657571e778" providerId="LiveId" clId="{44DAF85F-9E3D-470A-94DB-AEC73BAA1437}" dt="2025-05-23T17:30:19.221" v="8252" actId="27636"/>
        <pc:sldMkLst>
          <pc:docMk/>
          <pc:sldMk cId="2835990437" sldId="259"/>
        </pc:sldMkLst>
        <pc:spChg chg="mod">
          <ac:chgData name="Sunil Kumar" userId="6b7a9b657571e778" providerId="LiveId" clId="{44DAF85F-9E3D-470A-94DB-AEC73BAA1437}" dt="2025-05-22T17:15:10.224" v="2407" actId="255"/>
          <ac:spMkLst>
            <pc:docMk/>
            <pc:sldMk cId="2835990437" sldId="259"/>
            <ac:spMk id="2" creationId="{F7EF4F6C-CF2B-D9DF-71C7-FA8F99126C58}"/>
          </ac:spMkLst>
        </pc:spChg>
        <pc:spChg chg="mod">
          <ac:chgData name="Sunil Kumar" userId="6b7a9b657571e778" providerId="LiveId" clId="{44DAF85F-9E3D-470A-94DB-AEC73BAA1437}" dt="2025-05-23T17:30:19.221" v="8252" actId="27636"/>
          <ac:spMkLst>
            <pc:docMk/>
            <pc:sldMk cId="2835990437" sldId="259"/>
            <ac:spMk id="3" creationId="{3711C501-EEAC-BE94-4699-F14E5B6B35F2}"/>
          </ac:spMkLst>
        </pc:spChg>
        <pc:spChg chg="add mod">
          <ac:chgData name="Sunil Kumar" userId="6b7a9b657571e778" providerId="LiveId" clId="{44DAF85F-9E3D-470A-94DB-AEC73BAA1437}" dt="2025-05-22T17:14:35.031" v="2404" actId="1076"/>
          <ac:spMkLst>
            <pc:docMk/>
            <pc:sldMk cId="2835990437" sldId="259"/>
            <ac:spMk id="4" creationId="{2BC8B849-0979-A830-922A-CE16604411AB}"/>
          </ac:spMkLst>
        </pc:spChg>
      </pc:sldChg>
      <pc:sldChg chg="addSp delSp modSp mod">
        <pc:chgData name="Sunil Kumar" userId="6b7a9b657571e778" providerId="LiveId" clId="{44DAF85F-9E3D-470A-94DB-AEC73BAA1437}" dt="2025-05-23T17:30:19.221" v="8253" actId="27636"/>
        <pc:sldMkLst>
          <pc:docMk/>
          <pc:sldMk cId="3534218663" sldId="260"/>
        </pc:sldMkLst>
        <pc:spChg chg="add mod">
          <ac:chgData name="Sunil Kumar" userId="6b7a9b657571e778" providerId="LiveId" clId="{44DAF85F-9E3D-470A-94DB-AEC73BAA1437}" dt="2025-05-23T17:30:19.221" v="8253" actId="27636"/>
          <ac:spMkLst>
            <pc:docMk/>
            <pc:sldMk cId="3534218663" sldId="260"/>
            <ac:spMk id="5" creationId="{20C25EC9-26D0-2292-F782-E8B773D43768}"/>
          </ac:spMkLst>
        </pc:spChg>
        <pc:spChg chg="add mod">
          <ac:chgData name="Sunil Kumar" userId="6b7a9b657571e778" providerId="LiveId" clId="{44DAF85F-9E3D-470A-94DB-AEC73BAA1437}" dt="2025-05-22T17:15:28.544" v="2410" actId="255"/>
          <ac:spMkLst>
            <pc:docMk/>
            <pc:sldMk cId="3534218663" sldId="260"/>
            <ac:spMk id="7" creationId="{A1841BF3-3588-49D8-D17C-DD874203E90D}"/>
          </ac:spMkLst>
        </pc:spChg>
      </pc:sldChg>
      <pc:sldChg chg="addSp delSp modSp mod">
        <pc:chgData name="Sunil Kumar" userId="6b7a9b657571e778" providerId="LiveId" clId="{44DAF85F-9E3D-470A-94DB-AEC73BAA1437}" dt="2025-05-23T17:38:13.758" v="8308" actId="255"/>
        <pc:sldMkLst>
          <pc:docMk/>
          <pc:sldMk cId="3481000075" sldId="261"/>
        </pc:sldMkLst>
        <pc:spChg chg="add mod">
          <ac:chgData name="Sunil Kumar" userId="6b7a9b657571e778" providerId="LiveId" clId="{44DAF85F-9E3D-470A-94DB-AEC73BAA1437}" dt="2025-05-23T17:38:13.758" v="8308" actId="255"/>
          <ac:spMkLst>
            <pc:docMk/>
            <pc:sldMk cId="3481000075" sldId="261"/>
            <ac:spMk id="4" creationId="{C7C387D5-DA68-1E9B-B982-61C06A9F01A2}"/>
          </ac:spMkLst>
        </pc:spChg>
        <pc:picChg chg="add mod">
          <ac:chgData name="Sunil Kumar" userId="6b7a9b657571e778" providerId="LiveId" clId="{44DAF85F-9E3D-470A-94DB-AEC73BAA1437}" dt="2025-05-23T16:37:24.014" v="7781" actId="14100"/>
          <ac:picMkLst>
            <pc:docMk/>
            <pc:sldMk cId="3481000075" sldId="261"/>
            <ac:picMk id="3" creationId="{0C20DE45-1945-2B15-B4DF-BEAC05CE1C25}"/>
          </ac:picMkLst>
        </pc:picChg>
      </pc:sldChg>
      <pc:sldChg chg="addSp delSp modSp mod">
        <pc:chgData name="Sunil Kumar" userId="6b7a9b657571e778" providerId="LiveId" clId="{44DAF85F-9E3D-470A-94DB-AEC73BAA1437}" dt="2025-05-23T17:39:08.135" v="8314" actId="122"/>
        <pc:sldMkLst>
          <pc:docMk/>
          <pc:sldMk cId="2158828071" sldId="262"/>
        </pc:sldMkLst>
        <pc:spChg chg="add mod">
          <ac:chgData name="Sunil Kumar" userId="6b7a9b657571e778" providerId="LiveId" clId="{44DAF85F-9E3D-470A-94DB-AEC73BAA1437}" dt="2025-05-23T17:39:08.135" v="8314" actId="122"/>
          <ac:spMkLst>
            <pc:docMk/>
            <pc:sldMk cId="2158828071" sldId="262"/>
            <ac:spMk id="2" creationId="{4ADD2EA4-263A-8139-2C90-3209B5BFA1F1}"/>
          </ac:spMkLst>
        </pc:spChg>
        <pc:picChg chg="add mod">
          <ac:chgData name="Sunil Kumar" userId="6b7a9b657571e778" providerId="LiveId" clId="{44DAF85F-9E3D-470A-94DB-AEC73BAA1437}" dt="2025-05-23T16:44:26.375" v="7934" actId="1076"/>
          <ac:picMkLst>
            <pc:docMk/>
            <pc:sldMk cId="2158828071" sldId="262"/>
            <ac:picMk id="4" creationId="{92548FC8-79B2-90E2-6981-2E1C84D0884F}"/>
          </ac:picMkLst>
        </pc:picChg>
      </pc:sldChg>
      <pc:sldChg chg="addSp delSp modSp mod ord">
        <pc:chgData name="Sunil Kumar" userId="6b7a9b657571e778" providerId="LiveId" clId="{44DAF85F-9E3D-470A-94DB-AEC73BAA1437}" dt="2025-05-24T08:17:30.401" v="8385" actId="14100"/>
        <pc:sldMkLst>
          <pc:docMk/>
          <pc:sldMk cId="3320167877" sldId="263"/>
        </pc:sldMkLst>
        <pc:spChg chg="add mod">
          <ac:chgData name="Sunil Kumar" userId="6b7a9b657571e778" providerId="LiveId" clId="{44DAF85F-9E3D-470A-94DB-AEC73BAA1437}" dt="2025-05-24T08:17:10.013" v="8380" actId="122"/>
          <ac:spMkLst>
            <pc:docMk/>
            <pc:sldMk cId="3320167877" sldId="263"/>
            <ac:spMk id="6" creationId="{1211D488-1314-4FDC-31FB-462E01B32D66}"/>
          </ac:spMkLst>
        </pc:spChg>
        <pc:picChg chg="add mod">
          <ac:chgData name="Sunil Kumar" userId="6b7a9b657571e778" providerId="LiveId" clId="{44DAF85F-9E3D-470A-94DB-AEC73BAA1437}" dt="2025-05-24T08:17:30.401" v="8385" actId="14100"/>
          <ac:picMkLst>
            <pc:docMk/>
            <pc:sldMk cId="3320167877" sldId="263"/>
            <ac:picMk id="5" creationId="{0E221BC8-D782-52F9-D45A-6849C9519522}"/>
          </ac:picMkLst>
        </pc:picChg>
      </pc:sldChg>
      <pc:sldChg chg="addSp delSp modSp mod">
        <pc:chgData name="Sunil Kumar" userId="6b7a9b657571e778" providerId="LiveId" clId="{44DAF85F-9E3D-470A-94DB-AEC73BAA1437}" dt="2025-05-24T10:05:53.346" v="8696" actId="5793"/>
        <pc:sldMkLst>
          <pc:docMk/>
          <pc:sldMk cId="2246613969" sldId="264"/>
        </pc:sldMkLst>
        <pc:spChg chg="add mod">
          <ac:chgData name="Sunil Kumar" userId="6b7a9b657571e778" providerId="LiveId" clId="{44DAF85F-9E3D-470A-94DB-AEC73BAA1437}" dt="2025-05-23T15:58:20.767" v="6019" actId="20577"/>
          <ac:spMkLst>
            <pc:docMk/>
            <pc:sldMk cId="2246613969" sldId="264"/>
            <ac:spMk id="2" creationId="{9E525EE1-2B13-7606-145C-99BE290245AE}"/>
          </ac:spMkLst>
        </pc:spChg>
        <pc:spChg chg="add mod">
          <ac:chgData name="Sunil Kumar" userId="6b7a9b657571e778" providerId="LiveId" clId="{44DAF85F-9E3D-470A-94DB-AEC73BAA1437}" dt="2025-05-24T10:05:53.346" v="8696" actId="5793"/>
          <ac:spMkLst>
            <pc:docMk/>
            <pc:sldMk cId="2246613969" sldId="264"/>
            <ac:spMk id="3" creationId="{D0E7566A-E5B3-0335-34FF-E51E4ADE028E}"/>
          </ac:spMkLst>
        </pc:spChg>
      </pc:sldChg>
      <pc:sldChg chg="addSp delSp modSp mod">
        <pc:chgData name="Sunil Kumar" userId="6b7a9b657571e778" providerId="LiveId" clId="{44DAF85F-9E3D-470A-94DB-AEC73BAA1437}" dt="2025-05-23T17:40:13.856" v="8317" actId="255"/>
        <pc:sldMkLst>
          <pc:docMk/>
          <pc:sldMk cId="1191942536" sldId="265"/>
        </pc:sldMkLst>
        <pc:spChg chg="add mod">
          <ac:chgData name="Sunil Kumar" userId="6b7a9b657571e778" providerId="LiveId" clId="{44DAF85F-9E3D-470A-94DB-AEC73BAA1437}" dt="2025-05-23T17:40:13.856" v="8317" actId="255"/>
          <ac:spMkLst>
            <pc:docMk/>
            <pc:sldMk cId="1191942536" sldId="265"/>
            <ac:spMk id="2" creationId="{3A5C3589-4664-CAD3-7E60-3081C411A802}"/>
          </ac:spMkLst>
        </pc:spChg>
        <pc:spChg chg="add mod">
          <ac:chgData name="Sunil Kumar" userId="6b7a9b657571e778" providerId="LiveId" clId="{44DAF85F-9E3D-470A-94DB-AEC73BAA1437}" dt="2025-05-23T17:26:21.771" v="8231" actId="1076"/>
          <ac:spMkLst>
            <pc:docMk/>
            <pc:sldMk cId="1191942536" sldId="265"/>
            <ac:spMk id="3" creationId="{DC73F2DA-9516-EFCE-84D7-6E9F7B7EC8B0}"/>
          </ac:spMkLst>
        </pc:spChg>
      </pc:sldChg>
      <pc:sldChg chg="addSp delSp modSp mod ord">
        <pc:chgData name="Sunil Kumar" userId="6b7a9b657571e778" providerId="LiveId" clId="{44DAF85F-9E3D-470A-94DB-AEC73BAA1437}" dt="2025-05-23T17:33:37.157" v="8276" actId="2711"/>
        <pc:sldMkLst>
          <pc:docMk/>
          <pc:sldMk cId="3196988984" sldId="267"/>
        </pc:sldMkLst>
        <pc:spChg chg="add mod">
          <ac:chgData name="Sunil Kumar" userId="6b7a9b657571e778" providerId="LiveId" clId="{44DAF85F-9E3D-470A-94DB-AEC73BAA1437}" dt="2025-05-23T17:33:28.341" v="8275" actId="255"/>
          <ac:spMkLst>
            <pc:docMk/>
            <pc:sldMk cId="3196988984" sldId="267"/>
            <ac:spMk id="2" creationId="{A92AD922-2537-2B71-9E57-49ABC270BB2C}"/>
          </ac:spMkLst>
        </pc:spChg>
        <pc:spChg chg="add mod">
          <ac:chgData name="Sunil Kumar" userId="6b7a9b657571e778" providerId="LiveId" clId="{44DAF85F-9E3D-470A-94DB-AEC73BAA1437}" dt="2025-05-23T17:33:37.157" v="8276" actId="2711"/>
          <ac:spMkLst>
            <pc:docMk/>
            <pc:sldMk cId="3196988984" sldId="267"/>
            <ac:spMk id="3" creationId="{F865D076-BCE9-0A85-5753-4B5133732939}"/>
          </ac:spMkLst>
        </pc:spChg>
      </pc:sldChg>
      <pc:sldChg chg="addSp delSp modSp mod">
        <pc:chgData name="Sunil Kumar" userId="6b7a9b657571e778" providerId="LiveId" clId="{44DAF85F-9E3D-470A-94DB-AEC73BAA1437}" dt="2025-05-24T10:09:46.133" v="8718" actId="14100"/>
        <pc:sldMkLst>
          <pc:docMk/>
          <pc:sldMk cId="3423689121" sldId="268"/>
        </pc:sldMkLst>
        <pc:spChg chg="add mod">
          <ac:chgData name="Sunil Kumar" userId="6b7a9b657571e778" providerId="LiveId" clId="{44DAF85F-9E3D-470A-94DB-AEC73BAA1437}" dt="2025-05-24T09:57:02.329" v="8656" actId="313"/>
          <ac:spMkLst>
            <pc:docMk/>
            <pc:sldMk cId="3423689121" sldId="268"/>
            <ac:spMk id="10" creationId="{BAB1B6D1-4AB4-D7B8-4F45-C959D2057BD6}"/>
          </ac:spMkLst>
        </pc:spChg>
        <pc:spChg chg="mod">
          <ac:chgData name="Sunil Kumar" userId="6b7a9b657571e778" providerId="LiveId" clId="{44DAF85F-9E3D-470A-94DB-AEC73BAA1437}" dt="2025-05-23T17:35:38.317" v="8293" actId="255"/>
          <ac:spMkLst>
            <pc:docMk/>
            <pc:sldMk cId="3423689121" sldId="268"/>
            <ac:spMk id="11" creationId="{08B6CC45-937B-1D50-4209-328863651264}"/>
          </ac:spMkLst>
        </pc:spChg>
        <pc:spChg chg="add mod">
          <ac:chgData name="Sunil Kumar" userId="6b7a9b657571e778" providerId="LiveId" clId="{44DAF85F-9E3D-470A-94DB-AEC73BAA1437}" dt="2025-05-23T17:35:07.332" v="8289" actId="255"/>
          <ac:spMkLst>
            <pc:docMk/>
            <pc:sldMk cId="3423689121" sldId="268"/>
            <ac:spMk id="12" creationId="{0532C20B-04AF-1DD5-0282-936214CFDC47}"/>
          </ac:spMkLst>
        </pc:spChg>
        <pc:spChg chg="add mod">
          <ac:chgData name="Sunil Kumar" userId="6b7a9b657571e778" providerId="LiveId" clId="{44DAF85F-9E3D-470A-94DB-AEC73BAA1437}" dt="2025-05-23T17:36:11.867" v="8296" actId="2711"/>
          <ac:spMkLst>
            <pc:docMk/>
            <pc:sldMk cId="3423689121" sldId="268"/>
            <ac:spMk id="14" creationId="{ED0438D2-530A-3E38-95F0-0A6F6396C5AB}"/>
          </ac:spMkLst>
        </pc:spChg>
        <pc:graphicFrameChg chg="add mod">
          <ac:chgData name="Sunil Kumar" userId="6b7a9b657571e778" providerId="LiveId" clId="{44DAF85F-9E3D-470A-94DB-AEC73BAA1437}" dt="2025-05-24T10:09:46.133" v="8718" actId="14100"/>
          <ac:graphicFrameMkLst>
            <pc:docMk/>
            <pc:sldMk cId="3423689121" sldId="268"/>
            <ac:graphicFrameMk id="2" creationId="{ED3D5C7A-F382-490F-9E62-97A86E194E58}"/>
          </ac:graphicFrameMkLst>
        </pc:graphicFrameChg>
        <pc:graphicFrameChg chg="add mod">
          <ac:chgData name="Sunil Kumar" userId="6b7a9b657571e778" providerId="LiveId" clId="{44DAF85F-9E3D-470A-94DB-AEC73BAA1437}" dt="2025-05-23T17:35:55.471" v="8294" actId="1076"/>
          <ac:graphicFrameMkLst>
            <pc:docMk/>
            <pc:sldMk cId="3423689121" sldId="268"/>
            <ac:graphicFrameMk id="13" creationId="{42DB1EC4-734C-B12A-2A39-D95E49C3D3FC}"/>
          </ac:graphicFrameMkLst>
        </pc:graphicFrameChg>
      </pc:sldChg>
      <pc:sldChg chg="addSp delSp modSp mod">
        <pc:chgData name="Sunil Kumar" userId="6b7a9b657571e778" providerId="LiveId" clId="{44DAF85F-9E3D-470A-94DB-AEC73BAA1437}" dt="2025-05-23T17:33:16.377" v="8274" actId="1076"/>
        <pc:sldMkLst>
          <pc:docMk/>
          <pc:sldMk cId="2903313052" sldId="269"/>
        </pc:sldMkLst>
        <pc:spChg chg="mod">
          <ac:chgData name="Sunil Kumar" userId="6b7a9b657571e778" providerId="LiveId" clId="{44DAF85F-9E3D-470A-94DB-AEC73BAA1437}" dt="2025-05-23T17:33:16.377" v="8274" actId="1076"/>
          <ac:spMkLst>
            <pc:docMk/>
            <pc:sldMk cId="2903313052" sldId="269"/>
            <ac:spMk id="3" creationId="{23737C78-9E32-5F4D-2593-BC76C8D83185}"/>
          </ac:spMkLst>
        </pc:spChg>
        <pc:spChg chg="mod">
          <ac:chgData name="Sunil Kumar" userId="6b7a9b657571e778" providerId="LiveId" clId="{44DAF85F-9E3D-470A-94DB-AEC73BAA1437}" dt="2025-05-22T14:25:39.969" v="2169" actId="20577"/>
          <ac:spMkLst>
            <pc:docMk/>
            <pc:sldMk cId="2903313052" sldId="269"/>
            <ac:spMk id="5" creationId="{BA467FC6-9628-BF97-1647-328E1267EAB9}"/>
          </ac:spMkLst>
        </pc:spChg>
        <pc:spChg chg="mod">
          <ac:chgData name="Sunil Kumar" userId="6b7a9b657571e778" providerId="LiveId" clId="{44DAF85F-9E3D-470A-94DB-AEC73BAA1437}" dt="2025-05-22T12:15:53.001" v="2043"/>
          <ac:spMkLst>
            <pc:docMk/>
            <pc:sldMk cId="2903313052" sldId="269"/>
            <ac:spMk id="6" creationId="{B1E27753-0D43-00FF-7D74-2D2C15FBE3F2}"/>
          </ac:spMkLst>
        </pc:spChg>
        <pc:spChg chg="add mod">
          <ac:chgData name="Sunil Kumar" userId="6b7a9b657571e778" providerId="LiveId" clId="{44DAF85F-9E3D-470A-94DB-AEC73BAA1437}" dt="2025-05-22T14:29:01.036" v="2201" actId="6549"/>
          <ac:spMkLst>
            <pc:docMk/>
            <pc:sldMk cId="2903313052" sldId="269"/>
            <ac:spMk id="13" creationId="{0D810040-2842-3EAD-88C5-6D08037B2A0B}"/>
          </ac:spMkLst>
        </pc:spChg>
        <pc:spChg chg="mod topLvl">
          <ac:chgData name="Sunil Kumar" userId="6b7a9b657571e778" providerId="LiveId" clId="{44DAF85F-9E3D-470A-94DB-AEC73BAA1437}" dt="2025-05-22T14:29:30.651" v="2206" actId="478"/>
          <ac:spMkLst>
            <pc:docMk/>
            <pc:sldMk cId="2903313052" sldId="269"/>
            <ac:spMk id="16" creationId="{26A364A6-474F-9B35-0E77-FF5FC8B5B1C8}"/>
          </ac:spMkLst>
        </pc:spChg>
        <pc:spChg chg="add mod">
          <ac:chgData name="Sunil Kumar" userId="6b7a9b657571e778" providerId="LiveId" clId="{44DAF85F-9E3D-470A-94DB-AEC73BAA1437}" dt="2025-05-22T14:34:05.945" v="2229" actId="14100"/>
          <ac:spMkLst>
            <pc:docMk/>
            <pc:sldMk cId="2903313052" sldId="269"/>
            <ac:spMk id="17" creationId="{D4C06BEF-4BF1-7B54-A5F4-D438C9B7F13E}"/>
          </ac:spMkLst>
        </pc:spChg>
        <pc:spChg chg="add mod">
          <ac:chgData name="Sunil Kumar" userId="6b7a9b657571e778" providerId="LiveId" clId="{44DAF85F-9E3D-470A-94DB-AEC73BAA1437}" dt="2025-05-22T14:33:58.855" v="2228" actId="14100"/>
          <ac:spMkLst>
            <pc:docMk/>
            <pc:sldMk cId="2903313052" sldId="269"/>
            <ac:spMk id="18" creationId="{C375D63E-C10D-A10E-DF59-19A118D45C9D}"/>
          </ac:spMkLst>
        </pc:spChg>
        <pc:spChg chg="add mod">
          <ac:chgData name="Sunil Kumar" userId="6b7a9b657571e778" providerId="LiveId" clId="{44DAF85F-9E3D-470A-94DB-AEC73BAA1437}" dt="2025-05-22T14:34:55.270" v="2234" actId="14100"/>
          <ac:spMkLst>
            <pc:docMk/>
            <pc:sldMk cId="2903313052" sldId="269"/>
            <ac:spMk id="19" creationId="{49B1D5E5-4A74-A75F-C935-C0D8901F8D7A}"/>
          </ac:spMkLst>
        </pc:spChg>
        <pc:spChg chg="add mod">
          <ac:chgData name="Sunil Kumar" userId="6b7a9b657571e778" providerId="LiveId" clId="{44DAF85F-9E3D-470A-94DB-AEC73BAA1437}" dt="2025-05-22T14:35:45.214" v="2238" actId="207"/>
          <ac:spMkLst>
            <pc:docMk/>
            <pc:sldMk cId="2903313052" sldId="269"/>
            <ac:spMk id="20" creationId="{596CF73D-7A4C-38C6-0367-551C0F62A25B}"/>
          </ac:spMkLst>
        </pc:spChg>
        <pc:spChg chg="add">
          <ac:chgData name="Sunil Kumar" userId="6b7a9b657571e778" providerId="LiveId" clId="{44DAF85F-9E3D-470A-94DB-AEC73BAA1437}" dt="2025-05-22T12:18:56.672" v="2064" actId="11529"/>
          <ac:spMkLst>
            <pc:docMk/>
            <pc:sldMk cId="2903313052" sldId="269"/>
            <ac:spMk id="23" creationId="{DF2D60D2-DFE3-02A2-C6F7-8F104F9CF021}"/>
          </ac:spMkLst>
        </pc:spChg>
        <pc:spChg chg="add mod">
          <ac:chgData name="Sunil Kumar" userId="6b7a9b657571e778" providerId="LiveId" clId="{44DAF85F-9E3D-470A-94DB-AEC73BAA1437}" dt="2025-05-22T14:32:27.355" v="2219" actId="1076"/>
          <ac:spMkLst>
            <pc:docMk/>
            <pc:sldMk cId="2903313052" sldId="269"/>
            <ac:spMk id="25" creationId="{053D0E66-B96D-FF9D-5941-58678735DEDE}"/>
          </ac:spMkLst>
        </pc:spChg>
        <pc:spChg chg="add mod">
          <ac:chgData name="Sunil Kumar" userId="6b7a9b657571e778" providerId="LiveId" clId="{44DAF85F-9E3D-470A-94DB-AEC73BAA1437}" dt="2025-05-22T14:32:18.333" v="2217" actId="1076"/>
          <ac:spMkLst>
            <pc:docMk/>
            <pc:sldMk cId="2903313052" sldId="269"/>
            <ac:spMk id="26" creationId="{63C0DD07-BBC3-ADD0-B3A3-1A346BF9632D}"/>
          </ac:spMkLst>
        </pc:spChg>
        <pc:spChg chg="add mod">
          <ac:chgData name="Sunil Kumar" userId="6b7a9b657571e778" providerId="LiveId" clId="{44DAF85F-9E3D-470A-94DB-AEC73BAA1437}" dt="2025-05-22T14:24:10.698" v="2141"/>
          <ac:spMkLst>
            <pc:docMk/>
            <pc:sldMk cId="2903313052" sldId="269"/>
            <ac:spMk id="27" creationId="{23F1347C-4FED-A3F2-E7DF-E7C19670189C}"/>
          </ac:spMkLst>
        </pc:spChg>
        <pc:spChg chg="mod">
          <ac:chgData name="Sunil Kumar" userId="6b7a9b657571e778" providerId="LiveId" clId="{44DAF85F-9E3D-470A-94DB-AEC73BAA1437}" dt="2025-05-22T14:25:23.053" v="2154" actId="113"/>
          <ac:spMkLst>
            <pc:docMk/>
            <pc:sldMk cId="2903313052" sldId="269"/>
            <ac:spMk id="29" creationId="{D7C51C3B-EC42-6618-12FC-4DD6696F7D73}"/>
          </ac:spMkLst>
        </pc:spChg>
        <pc:spChg chg="mod">
          <ac:chgData name="Sunil Kumar" userId="6b7a9b657571e778" providerId="LiveId" clId="{44DAF85F-9E3D-470A-94DB-AEC73BAA1437}" dt="2025-05-22T14:24:38.663" v="2143"/>
          <ac:spMkLst>
            <pc:docMk/>
            <pc:sldMk cId="2903313052" sldId="269"/>
            <ac:spMk id="30" creationId="{7FD60556-C7CB-4809-84F7-29BCCE5641B1}"/>
          </ac:spMkLst>
        </pc:spChg>
        <pc:grpChg chg="add mod">
          <ac:chgData name="Sunil Kumar" userId="6b7a9b657571e778" providerId="LiveId" clId="{44DAF85F-9E3D-470A-94DB-AEC73BAA1437}" dt="2025-05-22T14:30:03.385" v="2209" actId="14100"/>
          <ac:grpSpMkLst>
            <pc:docMk/>
            <pc:sldMk cId="2903313052" sldId="269"/>
            <ac:grpSpMk id="4" creationId="{179D672B-DB5D-9E6B-1996-0F8782E4E01F}"/>
          </ac:grpSpMkLst>
        </pc:grpChg>
        <pc:grpChg chg="add mod">
          <ac:chgData name="Sunil Kumar" userId="6b7a9b657571e778" providerId="LiveId" clId="{44DAF85F-9E3D-470A-94DB-AEC73BAA1437}" dt="2025-05-22T14:24:43.909" v="2144" actId="1076"/>
          <ac:grpSpMkLst>
            <pc:docMk/>
            <pc:sldMk cId="2903313052" sldId="269"/>
            <ac:grpSpMk id="28" creationId="{F86FC923-5976-3B7D-808A-7B08373392E8}"/>
          </ac:grpSpMkLst>
        </pc:grpChg>
      </pc:sldChg>
      <pc:sldChg chg="addSp delSp modSp mod">
        <pc:chgData name="Sunil Kumar" userId="6b7a9b657571e778" providerId="LiveId" clId="{44DAF85F-9E3D-470A-94DB-AEC73BAA1437}" dt="2025-05-23T17:37:33.772" v="8306" actId="14100"/>
        <pc:sldMkLst>
          <pc:docMk/>
          <pc:sldMk cId="2527829568" sldId="270"/>
        </pc:sldMkLst>
        <pc:spChg chg="add mod">
          <ac:chgData name="Sunil Kumar" userId="6b7a9b657571e778" providerId="LiveId" clId="{44DAF85F-9E3D-470A-94DB-AEC73BAA1437}" dt="2025-05-23T17:36:49.493" v="8299" actId="255"/>
          <ac:spMkLst>
            <pc:docMk/>
            <pc:sldMk cId="2527829568" sldId="270"/>
            <ac:spMk id="2" creationId="{6D1985D7-76DA-BE07-7B1D-193C1CE9A33C}"/>
          </ac:spMkLst>
        </pc:spChg>
        <pc:spChg chg="add mod">
          <ac:chgData name="Sunil Kumar" userId="6b7a9b657571e778" providerId="LiveId" clId="{44DAF85F-9E3D-470A-94DB-AEC73BAA1437}" dt="2025-05-22T18:10:54.304" v="4086" actId="2711"/>
          <ac:spMkLst>
            <pc:docMk/>
            <pc:sldMk cId="2527829568" sldId="270"/>
            <ac:spMk id="5" creationId="{914E55F2-ACFE-5469-F3E3-89AB46D5B25E}"/>
          </ac:spMkLst>
        </pc:spChg>
        <pc:spChg chg="add mod">
          <ac:chgData name="Sunil Kumar" userId="6b7a9b657571e778" providerId="LiveId" clId="{44DAF85F-9E3D-470A-94DB-AEC73BAA1437}" dt="2025-05-23T17:37:28.964" v="8305" actId="14100"/>
          <ac:spMkLst>
            <pc:docMk/>
            <pc:sldMk cId="2527829568" sldId="270"/>
            <ac:spMk id="6" creationId="{BD0F405B-A77D-E4E6-93D0-9AF0E3C51026}"/>
          </ac:spMkLst>
        </pc:spChg>
        <pc:spChg chg="add mod">
          <ac:chgData name="Sunil Kumar" userId="6b7a9b657571e778" providerId="LiveId" clId="{44DAF85F-9E3D-470A-94DB-AEC73BAA1437}" dt="2025-05-23T17:37:10.116" v="8301" actId="2711"/>
          <ac:spMkLst>
            <pc:docMk/>
            <pc:sldMk cId="2527829568" sldId="270"/>
            <ac:spMk id="11" creationId="{4850AA3D-5A87-1B71-5DE2-EB8B7B116A54}"/>
          </ac:spMkLst>
        </pc:spChg>
        <pc:graphicFrameChg chg="add mod">
          <ac:chgData name="Sunil Kumar" userId="6b7a9b657571e778" providerId="LiveId" clId="{44DAF85F-9E3D-470A-94DB-AEC73BAA1437}" dt="2025-05-22T18:11:05.621" v="4087" actId="14100"/>
          <ac:graphicFrameMkLst>
            <pc:docMk/>
            <pc:sldMk cId="2527829568" sldId="270"/>
            <ac:graphicFrameMk id="3" creationId="{5B7ABD24-9590-C01A-A688-0DC88B158805}"/>
          </ac:graphicFrameMkLst>
        </pc:graphicFrameChg>
        <pc:graphicFrameChg chg="add mod">
          <ac:chgData name="Sunil Kumar" userId="6b7a9b657571e778" providerId="LiveId" clId="{44DAF85F-9E3D-470A-94DB-AEC73BAA1437}" dt="2025-05-23T17:37:33.772" v="8306" actId="14100"/>
          <ac:graphicFrameMkLst>
            <pc:docMk/>
            <pc:sldMk cId="2527829568" sldId="270"/>
            <ac:graphicFrameMk id="7" creationId="{80015412-994F-B2B9-0874-EA54A428688C}"/>
          </ac:graphicFrameMkLst>
        </pc:graphicFrameChg>
      </pc:sldChg>
      <pc:sldChg chg="addSp delSp modSp mod">
        <pc:chgData name="Sunil Kumar" userId="6b7a9b657571e778" providerId="LiveId" clId="{44DAF85F-9E3D-470A-94DB-AEC73BAA1437}" dt="2025-05-24T10:30:18.595" v="8766" actId="20577"/>
        <pc:sldMkLst>
          <pc:docMk/>
          <pc:sldMk cId="641058030" sldId="271"/>
        </pc:sldMkLst>
        <pc:spChg chg="add mod">
          <ac:chgData name="Sunil Kumar" userId="6b7a9b657571e778" providerId="LiveId" clId="{44DAF85F-9E3D-470A-94DB-AEC73BAA1437}" dt="2025-05-23T17:37:51.686" v="8307" actId="255"/>
          <ac:spMkLst>
            <pc:docMk/>
            <pc:sldMk cId="641058030" sldId="271"/>
            <ac:spMk id="2" creationId="{BB33C880-E63B-CE44-20E4-2E16103BCC3C}"/>
          </ac:spMkLst>
        </pc:spChg>
        <pc:spChg chg="add mod">
          <ac:chgData name="Sunil Kumar" userId="6b7a9b657571e778" providerId="LiveId" clId="{44DAF85F-9E3D-470A-94DB-AEC73BAA1437}" dt="2025-05-23T17:04:10.915" v="8054" actId="1076"/>
          <ac:spMkLst>
            <pc:docMk/>
            <pc:sldMk cId="641058030" sldId="271"/>
            <ac:spMk id="31" creationId="{BAB4F9DF-E989-FE4F-ABEE-0A89E559EA89}"/>
          </ac:spMkLst>
        </pc:spChg>
        <pc:spChg chg="add mod">
          <ac:chgData name="Sunil Kumar" userId="6b7a9b657571e778" providerId="LiveId" clId="{44DAF85F-9E3D-470A-94DB-AEC73BAA1437}" dt="2025-05-23T17:04:36.235" v="8056" actId="1076"/>
          <ac:spMkLst>
            <pc:docMk/>
            <pc:sldMk cId="641058030" sldId="271"/>
            <ac:spMk id="58" creationId="{D9B694BD-7064-49D9-9CCC-D701FEEC3AD7}"/>
          </ac:spMkLst>
        </pc:spChg>
        <pc:spChg chg="add mod">
          <ac:chgData name="Sunil Kumar" userId="6b7a9b657571e778" providerId="LiveId" clId="{44DAF85F-9E3D-470A-94DB-AEC73BAA1437}" dt="2025-05-23T17:04:30.184" v="8055" actId="1076"/>
          <ac:spMkLst>
            <pc:docMk/>
            <pc:sldMk cId="641058030" sldId="271"/>
            <ac:spMk id="59" creationId="{91F1A062-2065-4A40-954C-974FD46A6B93}"/>
          </ac:spMkLst>
        </pc:spChg>
        <pc:spChg chg="add mod">
          <ac:chgData name="Sunil Kumar" userId="6b7a9b657571e778" providerId="LiveId" clId="{44DAF85F-9E3D-470A-94DB-AEC73BAA1437}" dt="2025-05-23T17:04:41.970" v="8057" actId="1076"/>
          <ac:spMkLst>
            <pc:docMk/>
            <pc:sldMk cId="641058030" sldId="271"/>
            <ac:spMk id="60" creationId="{5D8CCCED-2119-43B5-A6D4-7B38B80880DA}"/>
          </ac:spMkLst>
        </pc:spChg>
        <pc:spChg chg="add mod">
          <ac:chgData name="Sunil Kumar" userId="6b7a9b657571e778" providerId="LiveId" clId="{44DAF85F-9E3D-470A-94DB-AEC73BAA1437}" dt="2025-05-24T10:30:18.595" v="8766" actId="20577"/>
          <ac:spMkLst>
            <pc:docMk/>
            <pc:sldMk cId="641058030" sldId="271"/>
            <ac:spMk id="61" creationId="{FCD29166-FA6D-439A-AED7-C45D709BC7DD}"/>
          </ac:spMkLst>
        </pc:spChg>
        <pc:graphicFrameChg chg="add mod">
          <ac:chgData name="Sunil Kumar" userId="6b7a9b657571e778" providerId="LiveId" clId="{44DAF85F-9E3D-470A-94DB-AEC73BAA1437}" dt="2025-05-24T10:11:51.999" v="8733" actId="14100"/>
          <ac:graphicFrameMkLst>
            <pc:docMk/>
            <pc:sldMk cId="641058030" sldId="271"/>
            <ac:graphicFrameMk id="3" creationId="{7A0694CE-4C4A-4EB5-9971-96163DA023F5}"/>
          </ac:graphicFrameMkLst>
        </pc:graphicFrameChg>
        <pc:graphicFrameChg chg="add mod">
          <ac:chgData name="Sunil Kumar" userId="6b7a9b657571e778" providerId="LiveId" clId="{44DAF85F-9E3D-470A-94DB-AEC73BAA1437}" dt="2025-05-24T10:12:31.804" v="8741" actId="14100"/>
          <ac:graphicFrameMkLst>
            <pc:docMk/>
            <pc:sldMk cId="641058030" sldId="271"/>
            <ac:graphicFrameMk id="4" creationId="{ED3D5C7A-F382-490F-9E62-97A86E194E58}"/>
          </ac:graphicFrameMkLst>
        </pc:graphicFrameChg>
        <pc:graphicFrameChg chg="add mod">
          <ac:chgData name="Sunil Kumar" userId="6b7a9b657571e778" providerId="LiveId" clId="{44DAF85F-9E3D-470A-94DB-AEC73BAA1437}" dt="2025-05-24T10:13:17.238" v="8750" actId="14100"/>
          <ac:graphicFrameMkLst>
            <pc:docMk/>
            <pc:sldMk cId="641058030" sldId="271"/>
            <ac:graphicFrameMk id="5" creationId="{65DA16A9-FB25-89C1-6D57-AE72367C05DD}"/>
          </ac:graphicFrameMkLst>
        </pc:graphicFrameChg>
        <pc:graphicFrameChg chg="mod">
          <ac:chgData name="Sunil Kumar" userId="6b7a9b657571e778" providerId="LiveId" clId="{44DAF85F-9E3D-470A-94DB-AEC73BAA1437}" dt="2025-05-23T17:05:26.749" v="8066" actId="1076"/>
          <ac:graphicFrameMkLst>
            <pc:docMk/>
            <pc:sldMk cId="641058030" sldId="271"/>
            <ac:graphicFrameMk id="55" creationId="{0669F2FD-F90E-48D0-A3DA-5E00A7FCA3DD}"/>
          </ac:graphicFrameMkLst>
        </pc:graphicFrameChg>
        <pc:graphicFrameChg chg="mod">
          <ac:chgData name="Sunil Kumar" userId="6b7a9b657571e778" providerId="LiveId" clId="{44DAF85F-9E3D-470A-94DB-AEC73BAA1437}" dt="2025-05-23T17:05:33.500" v="8067" actId="1076"/>
          <ac:graphicFrameMkLst>
            <pc:docMk/>
            <pc:sldMk cId="641058030" sldId="271"/>
            <ac:graphicFrameMk id="56" creationId="{03701F82-0500-45E4-8855-8AE5B38AE357}"/>
          </ac:graphicFrameMkLst>
        </pc:graphicFrameChg>
        <pc:graphicFrameChg chg="mod">
          <ac:chgData name="Sunil Kumar" userId="6b7a9b657571e778" providerId="LiveId" clId="{44DAF85F-9E3D-470A-94DB-AEC73BAA1437}" dt="2025-05-23T17:05:41.418" v="8068" actId="1076"/>
          <ac:graphicFrameMkLst>
            <pc:docMk/>
            <pc:sldMk cId="641058030" sldId="271"/>
            <ac:graphicFrameMk id="57" creationId="{30235AAF-8C01-4A60-8FB5-93E2197C535E}"/>
          </ac:graphicFrameMkLst>
        </pc:graphicFrameChg>
        <pc:graphicFrameChg chg="mod">
          <ac:chgData name="Sunil Kumar" userId="6b7a9b657571e778" providerId="LiveId" clId="{44DAF85F-9E3D-470A-94DB-AEC73BAA1437}" dt="2025-05-23T17:05:45.892" v="8069" actId="1076"/>
          <ac:graphicFrameMkLst>
            <pc:docMk/>
            <pc:sldMk cId="641058030" sldId="271"/>
            <ac:graphicFrameMk id="64" creationId="{4D34EC77-D982-425C-8EE0-6BBD4E762C2E}"/>
          </ac:graphicFrameMkLst>
        </pc:graphicFrameChg>
        <pc:graphicFrameChg chg="mod">
          <ac:chgData name="Sunil Kumar" userId="6b7a9b657571e778" providerId="LiveId" clId="{44DAF85F-9E3D-470A-94DB-AEC73BAA1437}" dt="2025-05-23T17:06:50.201" v="8080" actId="14100"/>
          <ac:graphicFrameMkLst>
            <pc:docMk/>
            <pc:sldMk cId="641058030" sldId="271"/>
            <ac:graphicFrameMk id="70" creationId="{92CF1210-81B2-4244-85CE-AE0FBC9DD9AC}"/>
          </ac:graphicFrameMkLst>
        </pc:graphicFrameChg>
        <pc:graphicFrameChg chg="mod">
          <ac:chgData name="Sunil Kumar" userId="6b7a9b657571e778" providerId="LiveId" clId="{44DAF85F-9E3D-470A-94DB-AEC73BAA1437}" dt="2025-05-23T17:06:46.038" v="8079" actId="14100"/>
          <ac:graphicFrameMkLst>
            <pc:docMk/>
            <pc:sldMk cId="641058030" sldId="271"/>
            <ac:graphicFrameMk id="73" creationId="{48BDAB11-FAF8-461F-B7BE-1B30CBDDC34D}"/>
          </ac:graphicFrameMkLst>
        </pc:graphicFrameChg>
        <pc:picChg chg="add mod">
          <ac:chgData name="Sunil Kumar" userId="6b7a9b657571e778" providerId="LiveId" clId="{44DAF85F-9E3D-470A-94DB-AEC73BAA1437}" dt="2025-05-23T17:04:59.807" v="8059" actId="1076"/>
          <ac:picMkLst>
            <pc:docMk/>
            <pc:sldMk cId="641058030" sldId="271"/>
            <ac:picMk id="65" creationId="{E3BB85AD-C0E2-018A-6427-D1D29F491217}"/>
          </ac:picMkLst>
        </pc:picChg>
        <pc:picChg chg="add mod">
          <ac:chgData name="Sunil Kumar" userId="6b7a9b657571e778" providerId="LiveId" clId="{44DAF85F-9E3D-470A-94DB-AEC73BAA1437}" dt="2025-05-23T17:05:16.591" v="8063" actId="14100"/>
          <ac:picMkLst>
            <pc:docMk/>
            <pc:sldMk cId="641058030" sldId="271"/>
            <ac:picMk id="66" creationId="{CFEF187B-3667-A72B-0BAE-2976DCDCE4B1}"/>
          </ac:picMkLst>
        </pc:picChg>
        <pc:picChg chg="mod">
          <ac:chgData name="Sunil Kumar" userId="6b7a9b657571e778" providerId="LiveId" clId="{44DAF85F-9E3D-470A-94DB-AEC73BAA1437}" dt="2025-05-23T17:05:20.068" v="8064" actId="14100"/>
          <ac:picMkLst>
            <pc:docMk/>
            <pc:sldMk cId="641058030" sldId="271"/>
            <ac:picMk id="67" creationId="{D4600998-85A9-F8D6-6458-CD50282E95AB}"/>
          </ac:picMkLst>
        </pc:picChg>
        <pc:picChg chg="add mod">
          <ac:chgData name="Sunil Kumar" userId="6b7a9b657571e778" providerId="LiveId" clId="{44DAF85F-9E3D-470A-94DB-AEC73BAA1437}" dt="2025-05-23T17:07:04.464" v="8083" actId="1076"/>
          <ac:picMkLst>
            <pc:docMk/>
            <pc:sldMk cId="641058030" sldId="271"/>
            <ac:picMk id="68" creationId="{6EE2F4BC-6B60-0A33-0187-1B71E97C2172}"/>
          </ac:picMkLst>
        </pc:picChg>
        <pc:picChg chg="add mod">
          <ac:chgData name="Sunil Kumar" userId="6b7a9b657571e778" providerId="LiveId" clId="{44DAF85F-9E3D-470A-94DB-AEC73BAA1437}" dt="2025-05-23T17:07:08.909" v="8084" actId="1076"/>
          <ac:picMkLst>
            <pc:docMk/>
            <pc:sldMk cId="641058030" sldId="271"/>
            <ac:picMk id="69" creationId="{84EC9945-E4A2-0773-C82A-9EEDA77311AA}"/>
          </ac:picMkLst>
        </pc:picChg>
        <pc:picChg chg="mod">
          <ac:chgData name="Sunil Kumar" userId="6b7a9b657571e778" providerId="LiveId" clId="{44DAF85F-9E3D-470A-94DB-AEC73BAA1437}" dt="2025-05-23T17:07:14.208" v="8085" actId="1076"/>
          <ac:picMkLst>
            <pc:docMk/>
            <pc:sldMk cId="641058030" sldId="271"/>
            <ac:picMk id="71" creationId="{A29069C1-7EE0-FA8C-70EE-05CAE1B5F610}"/>
          </ac:picMkLst>
        </pc:picChg>
        <pc:picChg chg="add mod">
          <ac:chgData name="Sunil Kumar" userId="6b7a9b657571e778" providerId="LiveId" clId="{44DAF85F-9E3D-470A-94DB-AEC73BAA1437}" dt="2025-05-23T17:05:22.317" v="8065" actId="1076"/>
          <ac:picMkLst>
            <pc:docMk/>
            <pc:sldMk cId="641058030" sldId="271"/>
            <ac:picMk id="72" creationId="{8306D468-57EA-0CDD-22DD-31505C6F70F8}"/>
          </ac:picMkLst>
        </pc:picChg>
        <pc:picChg chg="mod">
          <ac:chgData name="Sunil Kumar" userId="6b7a9b657571e778" providerId="LiveId" clId="{44DAF85F-9E3D-470A-94DB-AEC73BAA1437}" dt="2025-05-23T17:06:00.916" v="8072" actId="14100"/>
          <ac:picMkLst>
            <pc:docMk/>
            <pc:sldMk cId="641058030" sldId="271"/>
            <ac:picMk id="74" creationId="{F451B6B2-C107-C85D-FC60-1C97245358F3}"/>
          </ac:picMkLst>
        </pc:picChg>
      </pc:sldChg>
      <pc:sldChg chg="addSp delSp modSp mod">
        <pc:chgData name="Sunil Kumar" userId="6b7a9b657571e778" providerId="LiveId" clId="{44DAF85F-9E3D-470A-94DB-AEC73BAA1437}" dt="2025-05-24T10:30:01.808" v="8765" actId="14100"/>
        <pc:sldMkLst>
          <pc:docMk/>
          <pc:sldMk cId="2449675341" sldId="272"/>
        </pc:sldMkLst>
        <pc:spChg chg="add mod">
          <ac:chgData name="Sunil Kumar" userId="6b7a9b657571e778" providerId="LiveId" clId="{44DAF85F-9E3D-470A-94DB-AEC73BAA1437}" dt="2025-05-23T17:15:00.432" v="8200" actId="1076"/>
          <ac:spMkLst>
            <pc:docMk/>
            <pc:sldMk cId="2449675341" sldId="272"/>
            <ac:spMk id="2" creationId="{B38E569E-4104-8744-14BE-8F5ABC28B84F}"/>
          </ac:spMkLst>
        </pc:spChg>
        <pc:spChg chg="add mod">
          <ac:chgData name="Sunil Kumar" userId="6b7a9b657571e778" providerId="LiveId" clId="{44DAF85F-9E3D-470A-94DB-AEC73BAA1437}" dt="2025-05-23T17:15:41.392" v="8207" actId="14100"/>
          <ac:spMkLst>
            <pc:docMk/>
            <pc:sldMk cId="2449675341" sldId="272"/>
            <ac:spMk id="17" creationId="{26EAD98E-951A-FDBC-E3AD-34679C730DEB}"/>
          </ac:spMkLst>
        </pc:spChg>
        <pc:spChg chg="add mod">
          <ac:chgData name="Sunil Kumar" userId="6b7a9b657571e778" providerId="LiveId" clId="{44DAF85F-9E3D-470A-94DB-AEC73BAA1437}" dt="2025-05-23T17:15:31.241" v="8205" actId="14100"/>
          <ac:spMkLst>
            <pc:docMk/>
            <pc:sldMk cId="2449675341" sldId="272"/>
            <ac:spMk id="19" creationId="{747BF071-39F0-4684-A25A-2E75D786D9A8}"/>
          </ac:spMkLst>
        </pc:spChg>
        <pc:spChg chg="add mod">
          <ac:chgData name="Sunil Kumar" userId="6b7a9b657571e778" providerId="LiveId" clId="{44DAF85F-9E3D-470A-94DB-AEC73BAA1437}" dt="2025-05-23T17:15:36.036" v="8206" actId="14100"/>
          <ac:spMkLst>
            <pc:docMk/>
            <pc:sldMk cId="2449675341" sldId="272"/>
            <ac:spMk id="20" creationId="{217628F9-9AAC-47DF-98AB-370FA71B62CE}"/>
          </ac:spMkLst>
        </pc:spChg>
        <pc:spChg chg="add mod">
          <ac:chgData name="Sunil Kumar" userId="6b7a9b657571e778" providerId="LiveId" clId="{44DAF85F-9E3D-470A-94DB-AEC73BAA1437}" dt="2025-05-23T17:11:36.932" v="8178" actId="1076"/>
          <ac:spMkLst>
            <pc:docMk/>
            <pc:sldMk cId="2449675341" sldId="272"/>
            <ac:spMk id="21" creationId="{12464E8E-42AE-4690-A5A5-55CF149CDA94}"/>
          </ac:spMkLst>
        </pc:spChg>
        <pc:graphicFrameChg chg="add mod">
          <ac:chgData name="Sunil Kumar" userId="6b7a9b657571e778" providerId="LiveId" clId="{44DAF85F-9E3D-470A-94DB-AEC73BAA1437}" dt="2025-05-23T17:14:14.671" v="8192" actId="14100"/>
          <ac:graphicFrameMkLst>
            <pc:docMk/>
            <pc:sldMk cId="2449675341" sldId="272"/>
            <ac:graphicFrameMk id="3" creationId="{8AFBBACA-3BC8-431F-A51E-9433AF71E3F0}"/>
          </ac:graphicFrameMkLst>
        </pc:graphicFrameChg>
        <pc:graphicFrameChg chg="add mod">
          <ac:chgData name="Sunil Kumar" userId="6b7a9b657571e778" providerId="LiveId" clId="{44DAF85F-9E3D-470A-94DB-AEC73BAA1437}" dt="2025-05-24T10:29:44.636" v="8760" actId="14100"/>
          <ac:graphicFrameMkLst>
            <pc:docMk/>
            <pc:sldMk cId="2449675341" sldId="272"/>
            <ac:graphicFrameMk id="5" creationId="{D6061AF5-E8B5-4EAD-AA31-1B5E41D47A90}"/>
          </ac:graphicFrameMkLst>
        </pc:graphicFrameChg>
        <pc:graphicFrameChg chg="add mod">
          <ac:chgData name="Sunil Kumar" userId="6b7a9b657571e778" providerId="LiveId" clId="{44DAF85F-9E3D-470A-94DB-AEC73BAA1437}" dt="2025-05-24T10:30:01.808" v="8765" actId="14100"/>
          <ac:graphicFrameMkLst>
            <pc:docMk/>
            <pc:sldMk cId="2449675341" sldId="272"/>
            <ac:graphicFrameMk id="6" creationId="{5F726B9E-7F0E-4430-A635-ACB3CC09B3DF}"/>
          </ac:graphicFrameMkLst>
        </pc:graphicFrameChg>
        <pc:graphicFrameChg chg="mod">
          <ac:chgData name="Sunil Kumar" userId="6b7a9b657571e778" providerId="LiveId" clId="{44DAF85F-9E3D-470A-94DB-AEC73BAA1437}" dt="2025-05-23T17:11:31.396" v="8176" actId="14100"/>
          <ac:graphicFrameMkLst>
            <pc:docMk/>
            <pc:sldMk cId="2449675341" sldId="272"/>
            <ac:graphicFrameMk id="18" creationId="{76651102-1057-4547-9237-9FFA5E58FA90}"/>
          </ac:graphicFrameMkLst>
        </pc:graphicFrameChg>
        <pc:picChg chg="add mod">
          <ac:chgData name="Sunil Kumar" userId="6b7a9b657571e778" providerId="LiveId" clId="{44DAF85F-9E3D-470A-94DB-AEC73BAA1437}" dt="2025-05-23T17:11:39.788" v="8179" actId="1076"/>
          <ac:picMkLst>
            <pc:docMk/>
            <pc:sldMk cId="2449675341" sldId="272"/>
            <ac:picMk id="22" creationId="{2A78F2F8-0AE0-31F5-01F2-870EF636D5C7}"/>
          </ac:picMkLst>
        </pc:picChg>
        <pc:picChg chg="add mod">
          <ac:chgData name="Sunil Kumar" userId="6b7a9b657571e778" providerId="LiveId" clId="{44DAF85F-9E3D-470A-94DB-AEC73BAA1437}" dt="2025-05-23T17:11:44.219" v="8181" actId="14100"/>
          <ac:picMkLst>
            <pc:docMk/>
            <pc:sldMk cId="2449675341" sldId="272"/>
            <ac:picMk id="24" creationId="{2575A07D-BB3C-C86A-1C19-2530171BEF4D}"/>
          </ac:picMkLst>
        </pc:picChg>
        <pc:picChg chg="add mod">
          <ac:chgData name="Sunil Kumar" userId="6b7a9b657571e778" providerId="LiveId" clId="{44DAF85F-9E3D-470A-94DB-AEC73BAA1437}" dt="2025-05-23T17:15:46.822" v="8208" actId="14100"/>
          <ac:picMkLst>
            <pc:docMk/>
            <pc:sldMk cId="2449675341" sldId="272"/>
            <ac:picMk id="25" creationId="{F82C22FC-2FF5-BF90-084B-DEDE66E5ED4A}"/>
          </ac:picMkLst>
        </pc:picChg>
        <pc:picChg chg="add mod">
          <ac:chgData name="Sunil Kumar" userId="6b7a9b657571e778" providerId="LiveId" clId="{44DAF85F-9E3D-470A-94DB-AEC73BAA1437}" dt="2025-05-23T17:12:00.042" v="8185" actId="14100"/>
          <ac:picMkLst>
            <pc:docMk/>
            <pc:sldMk cId="2449675341" sldId="272"/>
            <ac:picMk id="28" creationId="{F1FCD87A-BB63-2768-3EB0-79114D7E33EC}"/>
          </ac:picMkLst>
        </pc:picChg>
        <pc:picChg chg="add mod">
          <ac:chgData name="Sunil Kumar" userId="6b7a9b657571e778" providerId="LiveId" clId="{44DAF85F-9E3D-470A-94DB-AEC73BAA1437}" dt="2025-05-23T17:11:55.054" v="8184" actId="14100"/>
          <ac:picMkLst>
            <pc:docMk/>
            <pc:sldMk cId="2449675341" sldId="272"/>
            <ac:picMk id="29" creationId="{83E7C46F-CDBB-811E-CC2B-73554A5DD0E0}"/>
          </ac:picMkLst>
        </pc:picChg>
      </pc:sldChg>
      <pc:sldChg chg="addSp delSp modSp mod">
        <pc:chgData name="Sunil Kumar" userId="6b7a9b657571e778" providerId="LiveId" clId="{44DAF85F-9E3D-470A-94DB-AEC73BAA1437}" dt="2025-05-24T10:10:32.245" v="8726" actId="14100"/>
        <pc:sldMkLst>
          <pc:docMk/>
          <pc:sldMk cId="2539820309" sldId="273"/>
        </pc:sldMkLst>
        <pc:spChg chg="mod">
          <ac:chgData name="Sunil Kumar" userId="6b7a9b657571e778" providerId="LiveId" clId="{44DAF85F-9E3D-470A-94DB-AEC73BAA1437}" dt="2025-05-23T17:34:35.714" v="8284" actId="14100"/>
          <ac:spMkLst>
            <pc:docMk/>
            <pc:sldMk cId="2539820309" sldId="273"/>
            <ac:spMk id="3" creationId="{4FA3AA69-3BA1-C1BC-5CCB-4F49EE0999B3}"/>
          </ac:spMkLst>
        </pc:spChg>
        <pc:spChg chg="add mod">
          <ac:chgData name="Sunil Kumar" userId="6b7a9b657571e778" providerId="LiveId" clId="{44DAF85F-9E3D-470A-94DB-AEC73BAA1437}" dt="2025-05-23T17:34:17.629" v="8281" actId="1076"/>
          <ac:spMkLst>
            <pc:docMk/>
            <pc:sldMk cId="2539820309" sldId="273"/>
            <ac:spMk id="6" creationId="{A7086549-C68D-4308-1A0B-42891DC2B804}"/>
          </ac:spMkLst>
        </pc:spChg>
        <pc:spChg chg="add mod">
          <ac:chgData name="Sunil Kumar" userId="6b7a9b657571e778" providerId="LiveId" clId="{44DAF85F-9E3D-470A-94DB-AEC73BAA1437}" dt="2025-05-23T17:33:57.781" v="8278" actId="255"/>
          <ac:spMkLst>
            <pc:docMk/>
            <pc:sldMk cId="2539820309" sldId="273"/>
            <ac:spMk id="7" creationId="{6CBE6AC6-1838-9C18-3C3C-6DE9C05BB1A7}"/>
          </ac:spMkLst>
        </pc:spChg>
        <pc:spChg chg="add mod">
          <ac:chgData name="Sunil Kumar" userId="6b7a9b657571e778" providerId="LiveId" clId="{44DAF85F-9E3D-470A-94DB-AEC73BAA1437}" dt="2025-05-23T17:34:47.309" v="8286" actId="2711"/>
          <ac:spMkLst>
            <pc:docMk/>
            <pc:sldMk cId="2539820309" sldId="273"/>
            <ac:spMk id="12" creationId="{44EB6D87-B2E6-66EF-2821-A41D7E4F86D8}"/>
          </ac:spMkLst>
        </pc:spChg>
        <pc:graphicFrameChg chg="add mod">
          <ac:chgData name="Sunil Kumar" userId="6b7a9b657571e778" providerId="LiveId" clId="{44DAF85F-9E3D-470A-94DB-AEC73BAA1437}" dt="2025-05-24T10:08:51.418" v="8711" actId="14100"/>
          <ac:graphicFrameMkLst>
            <pc:docMk/>
            <pc:sldMk cId="2539820309" sldId="273"/>
            <ac:graphicFrameMk id="5" creationId="{7A0694CE-4C4A-4EB5-9971-96163DA023F5}"/>
          </ac:graphicFrameMkLst>
        </pc:graphicFrameChg>
        <pc:graphicFrameChg chg="add mod">
          <ac:chgData name="Sunil Kumar" userId="6b7a9b657571e778" providerId="LiveId" clId="{44DAF85F-9E3D-470A-94DB-AEC73BAA1437}" dt="2025-05-24T10:10:32.245" v="8726" actId="14100"/>
          <ac:graphicFrameMkLst>
            <pc:docMk/>
            <pc:sldMk cId="2539820309" sldId="273"/>
            <ac:graphicFrameMk id="8" creationId="{65DA16A9-FB25-89C1-6D57-AE72367C05DD}"/>
          </ac:graphicFrameMkLst>
        </pc:graphicFrameChg>
      </pc:sldChg>
      <pc:sldChg chg="add del">
        <pc:chgData name="Sunil Kumar" userId="6b7a9b657571e778" providerId="LiveId" clId="{44DAF85F-9E3D-470A-94DB-AEC73BAA1437}" dt="2025-05-23T16:38:40.315" v="7827" actId="47"/>
        <pc:sldMkLst>
          <pc:docMk/>
          <pc:sldMk cId="1483118926" sldId="274"/>
        </pc:sldMkLst>
      </pc:sldChg>
      <pc:sldChg chg="add del">
        <pc:chgData name="Sunil Kumar" userId="6b7a9b657571e778" providerId="LiveId" clId="{44DAF85F-9E3D-470A-94DB-AEC73BAA1437}" dt="2025-05-23T16:40:43.262" v="7854" actId="47"/>
        <pc:sldMkLst>
          <pc:docMk/>
          <pc:sldMk cId="2484302465" sldId="275"/>
        </pc:sldMkLst>
      </pc:sldChg>
      <pc:sldChg chg="modSp add del mod">
        <pc:chgData name="Sunil Kumar" userId="6b7a9b657571e778" providerId="LiveId" clId="{44DAF85F-9E3D-470A-94DB-AEC73BAA1437}" dt="2025-05-24T10:05:57.316" v="8697" actId="47"/>
        <pc:sldMkLst>
          <pc:docMk/>
          <pc:sldMk cId="2684844455" sldId="276"/>
        </pc:sldMkLst>
      </pc:sldChg>
      <pc:sldChg chg="addSp delSp modSp add mod">
        <pc:chgData name="Sunil Kumar" userId="6b7a9b657571e778" providerId="LiveId" clId="{44DAF85F-9E3D-470A-94DB-AEC73BAA1437}" dt="2025-05-23T17:38:34.657" v="8310" actId="1076"/>
        <pc:sldMkLst>
          <pc:docMk/>
          <pc:sldMk cId="4007825783" sldId="277"/>
        </pc:sldMkLst>
        <pc:spChg chg="mod">
          <ac:chgData name="Sunil Kumar" userId="6b7a9b657571e778" providerId="LiveId" clId="{44DAF85F-9E3D-470A-94DB-AEC73BAA1437}" dt="2025-05-23T17:38:34.657" v="8310" actId="1076"/>
          <ac:spMkLst>
            <pc:docMk/>
            <pc:sldMk cId="4007825783" sldId="277"/>
            <ac:spMk id="4" creationId="{187914E7-7255-4244-4468-D27CC777C771}"/>
          </ac:spMkLst>
        </pc:spChg>
        <pc:picChg chg="add mod">
          <ac:chgData name="Sunil Kumar" userId="6b7a9b657571e778" providerId="LiveId" clId="{44DAF85F-9E3D-470A-94DB-AEC73BAA1437}" dt="2025-05-23T16:39:52.518" v="7851" actId="14100"/>
          <ac:picMkLst>
            <pc:docMk/>
            <pc:sldMk cId="4007825783" sldId="277"/>
            <ac:picMk id="5" creationId="{74170A27-4B2B-87C8-A79D-6260331ABA15}"/>
          </ac:picMkLst>
        </pc:picChg>
      </pc:sldChg>
      <pc:sldChg chg="addSp delSp modSp add mod ord">
        <pc:chgData name="Sunil Kumar" userId="6b7a9b657571e778" providerId="LiveId" clId="{44DAF85F-9E3D-470A-94DB-AEC73BAA1437}" dt="2025-05-23T17:38:51.779" v="8312" actId="14100"/>
        <pc:sldMkLst>
          <pc:docMk/>
          <pc:sldMk cId="2843125583" sldId="278"/>
        </pc:sldMkLst>
        <pc:spChg chg="mod">
          <ac:chgData name="Sunil Kumar" userId="6b7a9b657571e778" providerId="LiveId" clId="{44DAF85F-9E3D-470A-94DB-AEC73BAA1437}" dt="2025-05-23T17:38:51.779" v="8312" actId="14100"/>
          <ac:spMkLst>
            <pc:docMk/>
            <pc:sldMk cId="2843125583" sldId="278"/>
            <ac:spMk id="4" creationId="{02DBDEDD-C6F5-D562-9341-5E346A7B105F}"/>
          </ac:spMkLst>
        </pc:spChg>
        <pc:picChg chg="add mod">
          <ac:chgData name="Sunil Kumar" userId="6b7a9b657571e778" providerId="LiveId" clId="{44DAF85F-9E3D-470A-94DB-AEC73BAA1437}" dt="2025-05-23T16:42:18.546" v="7881" actId="14100"/>
          <ac:picMkLst>
            <pc:docMk/>
            <pc:sldMk cId="2843125583" sldId="278"/>
            <ac:picMk id="5" creationId="{FA58ECC1-D21A-8A5C-74E4-4E4AB6D00DA6}"/>
          </ac:picMkLst>
        </pc:picChg>
      </pc:sldChg>
      <pc:sldChg chg="addSp delSp modSp add mod ord">
        <pc:chgData name="Sunil Kumar" userId="6b7a9b657571e778" providerId="LiveId" clId="{44DAF85F-9E3D-470A-94DB-AEC73BAA1437}" dt="2025-05-23T17:39:20.421" v="8315" actId="255"/>
        <pc:sldMkLst>
          <pc:docMk/>
          <pc:sldMk cId="2313786178" sldId="279"/>
        </pc:sldMkLst>
        <pc:spChg chg="mod">
          <ac:chgData name="Sunil Kumar" userId="6b7a9b657571e778" providerId="LiveId" clId="{44DAF85F-9E3D-470A-94DB-AEC73BAA1437}" dt="2025-05-23T17:39:20.421" v="8315" actId="255"/>
          <ac:spMkLst>
            <pc:docMk/>
            <pc:sldMk cId="2313786178" sldId="279"/>
            <ac:spMk id="4" creationId="{E963897A-44BE-9D49-62E0-8C2EF1BA2919}"/>
          </ac:spMkLst>
        </pc:spChg>
        <pc:picChg chg="add mod">
          <ac:chgData name="Sunil Kumar" userId="6b7a9b657571e778" providerId="LiveId" clId="{44DAF85F-9E3D-470A-94DB-AEC73BAA1437}" dt="2025-05-23T16:47:15.186" v="7962" actId="14100"/>
          <ac:picMkLst>
            <pc:docMk/>
            <pc:sldMk cId="2313786178" sldId="279"/>
            <ac:picMk id="3" creationId="{87B6061D-8FDB-8C2A-BC06-A67A849EF35A}"/>
          </ac:picMkLst>
        </pc:picChg>
      </pc:sldChg>
      <pc:sldChg chg="addSp delSp modSp add mod">
        <pc:chgData name="Sunil Kumar" userId="6b7a9b657571e778" providerId="LiveId" clId="{44DAF85F-9E3D-470A-94DB-AEC73BAA1437}" dt="2025-05-23T17:39:33.520" v="8316" actId="255"/>
        <pc:sldMkLst>
          <pc:docMk/>
          <pc:sldMk cId="2991863307" sldId="280"/>
        </pc:sldMkLst>
        <pc:spChg chg="mod">
          <ac:chgData name="Sunil Kumar" userId="6b7a9b657571e778" providerId="LiveId" clId="{44DAF85F-9E3D-470A-94DB-AEC73BAA1437}" dt="2025-05-23T17:39:33.520" v="8316" actId="255"/>
          <ac:spMkLst>
            <pc:docMk/>
            <pc:sldMk cId="2991863307" sldId="280"/>
            <ac:spMk id="4" creationId="{43A9B3CB-F2A1-BFEC-2D30-A0EF2D7B9421}"/>
          </ac:spMkLst>
        </pc:spChg>
        <pc:picChg chg="add mod">
          <ac:chgData name="Sunil Kumar" userId="6b7a9b657571e778" providerId="LiveId" clId="{44DAF85F-9E3D-470A-94DB-AEC73BAA1437}" dt="2025-05-23T16:48:47.528" v="7982" actId="14100"/>
          <ac:picMkLst>
            <pc:docMk/>
            <pc:sldMk cId="2991863307" sldId="280"/>
            <ac:picMk id="5" creationId="{B4CC4136-50C1-C27A-0014-26D17957C8D5}"/>
          </ac:picMkLst>
        </pc:picChg>
      </pc:sldChg>
      <pc:sldChg chg="addSp delSp modSp add mod">
        <pc:chgData name="Sunil Kumar" userId="6b7a9b657571e778" providerId="LiveId" clId="{44DAF85F-9E3D-470A-94DB-AEC73BAA1437}" dt="2025-05-24T08:22:33.301" v="8421" actId="478"/>
        <pc:sldMkLst>
          <pc:docMk/>
          <pc:sldMk cId="3040469626" sldId="281"/>
        </pc:sldMkLst>
        <pc:picChg chg="add mod">
          <ac:chgData name="Sunil Kumar" userId="6b7a9b657571e778" providerId="LiveId" clId="{44DAF85F-9E3D-470A-94DB-AEC73BAA1437}" dt="2025-05-24T08:21:32.597" v="8406" actId="14100"/>
          <ac:picMkLst>
            <pc:docMk/>
            <pc:sldMk cId="3040469626" sldId="281"/>
            <ac:picMk id="3" creationId="{871AD519-54E1-300E-8A93-A0D754DFB80E}"/>
          </ac:picMkLst>
        </pc:picChg>
        <pc:picChg chg="add mod">
          <ac:chgData name="Sunil Kumar" userId="6b7a9b657571e778" providerId="LiveId" clId="{44DAF85F-9E3D-470A-94DB-AEC73BAA1437}" dt="2025-05-24T08:22:05.192" v="8413" actId="14100"/>
          <ac:picMkLst>
            <pc:docMk/>
            <pc:sldMk cId="3040469626" sldId="281"/>
            <ac:picMk id="7" creationId="{EBFF82A2-A576-BEFE-B7BC-814F32262981}"/>
          </ac:picMkLst>
        </pc:picChg>
        <pc:picChg chg="add mod">
          <ac:chgData name="Sunil Kumar" userId="6b7a9b657571e778" providerId="LiveId" clId="{44DAF85F-9E3D-470A-94DB-AEC73BAA1437}" dt="2025-05-24T08:22:08.954" v="8414" actId="14100"/>
          <ac:picMkLst>
            <pc:docMk/>
            <pc:sldMk cId="3040469626" sldId="281"/>
            <ac:picMk id="11" creationId="{40A7CA93-CF13-2BCD-B77C-606F8F537DC3}"/>
          </ac:picMkLst>
        </pc:picChg>
      </pc:sldChg>
      <pc:sldChg chg="addSp delSp modSp add mod">
        <pc:chgData name="Sunil Kumar" userId="6b7a9b657571e778" providerId="LiveId" clId="{44DAF85F-9E3D-470A-94DB-AEC73BAA1437}" dt="2025-05-24T08:23:53.208" v="8430" actId="478"/>
        <pc:sldMkLst>
          <pc:docMk/>
          <pc:sldMk cId="4141357630" sldId="282"/>
        </pc:sldMkLst>
        <pc:picChg chg="add mod">
          <ac:chgData name="Sunil Kumar" userId="6b7a9b657571e778" providerId="LiveId" clId="{44DAF85F-9E3D-470A-94DB-AEC73BAA1437}" dt="2025-05-24T08:23:14.139" v="8424" actId="14100"/>
          <ac:picMkLst>
            <pc:docMk/>
            <pc:sldMk cId="4141357630" sldId="282"/>
            <ac:picMk id="4" creationId="{5C04502F-22FC-F1F2-6F48-BF3E5C48A9C5}"/>
          </ac:picMkLst>
        </pc:picChg>
        <pc:picChg chg="add mod">
          <ac:chgData name="Sunil Kumar" userId="6b7a9b657571e778" providerId="LiveId" clId="{44DAF85F-9E3D-470A-94DB-AEC73BAA1437}" dt="2025-05-24T08:23:47.470" v="8428" actId="14100"/>
          <ac:picMkLst>
            <pc:docMk/>
            <pc:sldMk cId="4141357630" sldId="282"/>
            <ac:picMk id="6" creationId="{112357DF-1D64-3C3F-2140-B03A6D2126AB}"/>
          </ac:picMkLst>
        </pc:picChg>
      </pc:sldChg>
      <pc:sldChg chg="addSp delSp modSp add mod">
        <pc:chgData name="Sunil Kumar" userId="6b7a9b657571e778" providerId="LiveId" clId="{44DAF85F-9E3D-470A-94DB-AEC73BAA1437}" dt="2025-05-24T08:25:24.216" v="8439" actId="14100"/>
        <pc:sldMkLst>
          <pc:docMk/>
          <pc:sldMk cId="541848830" sldId="283"/>
        </pc:sldMkLst>
        <pc:picChg chg="add mod">
          <ac:chgData name="Sunil Kumar" userId="6b7a9b657571e778" providerId="LiveId" clId="{44DAF85F-9E3D-470A-94DB-AEC73BAA1437}" dt="2025-05-24T08:24:46.318" v="8436" actId="14100"/>
          <ac:picMkLst>
            <pc:docMk/>
            <pc:sldMk cId="541848830" sldId="283"/>
            <ac:picMk id="3" creationId="{4DE63849-D291-C9FD-9DB0-CAF9CA4D728C}"/>
          </ac:picMkLst>
        </pc:picChg>
        <pc:picChg chg="add mod">
          <ac:chgData name="Sunil Kumar" userId="6b7a9b657571e778" providerId="LiveId" clId="{44DAF85F-9E3D-470A-94DB-AEC73BAA1437}" dt="2025-05-24T08:25:24.216" v="8439" actId="14100"/>
          <ac:picMkLst>
            <pc:docMk/>
            <pc:sldMk cId="541848830" sldId="283"/>
            <ac:picMk id="7" creationId="{D0E79945-C63B-EC7E-55AD-23B84277BD02}"/>
          </ac:picMkLst>
        </pc:picChg>
      </pc:sldChg>
      <pc:sldChg chg="addSp delSp modSp add mod">
        <pc:chgData name="Sunil Kumar" userId="6b7a9b657571e778" providerId="LiveId" clId="{44DAF85F-9E3D-470A-94DB-AEC73BAA1437}" dt="2025-05-24T08:27:32.228" v="8451" actId="14100"/>
        <pc:sldMkLst>
          <pc:docMk/>
          <pc:sldMk cId="3765660407" sldId="284"/>
        </pc:sldMkLst>
        <pc:picChg chg="add mod">
          <ac:chgData name="Sunil Kumar" userId="6b7a9b657571e778" providerId="LiveId" clId="{44DAF85F-9E3D-470A-94DB-AEC73BAA1437}" dt="2025-05-24T08:26:18.452" v="8446" actId="14100"/>
          <ac:picMkLst>
            <pc:docMk/>
            <pc:sldMk cId="3765660407" sldId="284"/>
            <ac:picMk id="4" creationId="{9DD64065-AFC2-94A5-01EC-2892ACBEE47E}"/>
          </ac:picMkLst>
        </pc:picChg>
        <pc:picChg chg="add mod">
          <ac:chgData name="Sunil Kumar" userId="6b7a9b657571e778" providerId="LiveId" clId="{44DAF85F-9E3D-470A-94DB-AEC73BAA1437}" dt="2025-05-24T08:27:32.228" v="8451" actId="14100"/>
          <ac:picMkLst>
            <pc:docMk/>
            <pc:sldMk cId="3765660407" sldId="284"/>
            <ac:picMk id="6" creationId="{BACD5105-6D5B-9337-802A-AE3B1B347347}"/>
          </ac:picMkLst>
        </pc:picChg>
      </pc:sldChg>
      <pc:sldChg chg="addSp delSp modSp add mod">
        <pc:chgData name="Sunil Kumar" userId="6b7a9b657571e778" providerId="LiveId" clId="{44DAF85F-9E3D-470A-94DB-AEC73BAA1437}" dt="2025-05-24T08:31:36.518" v="8460" actId="14100"/>
        <pc:sldMkLst>
          <pc:docMk/>
          <pc:sldMk cId="3302275324" sldId="285"/>
        </pc:sldMkLst>
        <pc:picChg chg="add mod">
          <ac:chgData name="Sunil Kumar" userId="6b7a9b657571e778" providerId="LiveId" clId="{44DAF85F-9E3D-470A-94DB-AEC73BAA1437}" dt="2025-05-24T08:28:26.689" v="8457" actId="14100"/>
          <ac:picMkLst>
            <pc:docMk/>
            <pc:sldMk cId="3302275324" sldId="285"/>
            <ac:picMk id="3" creationId="{536C19EA-CACA-E050-64E6-3C4E2CA237A8}"/>
          </ac:picMkLst>
        </pc:picChg>
        <pc:picChg chg="add mod">
          <ac:chgData name="Sunil Kumar" userId="6b7a9b657571e778" providerId="LiveId" clId="{44DAF85F-9E3D-470A-94DB-AEC73BAA1437}" dt="2025-05-24T08:31:36.518" v="8460" actId="14100"/>
          <ac:picMkLst>
            <pc:docMk/>
            <pc:sldMk cId="3302275324" sldId="285"/>
            <ac:picMk id="7" creationId="{0F2EF781-4343-EE3D-4B06-AD69F2AEB358}"/>
          </ac:picMkLst>
        </pc:picChg>
      </pc:sldChg>
      <pc:sldChg chg="addSp delSp modSp add mod">
        <pc:chgData name="Sunil Kumar" userId="6b7a9b657571e778" providerId="LiveId" clId="{44DAF85F-9E3D-470A-94DB-AEC73BAA1437}" dt="2025-05-24T08:33:18.201" v="8469" actId="14100"/>
        <pc:sldMkLst>
          <pc:docMk/>
          <pc:sldMk cId="2385048882" sldId="286"/>
        </pc:sldMkLst>
        <pc:picChg chg="add mod">
          <ac:chgData name="Sunil Kumar" userId="6b7a9b657571e778" providerId="LiveId" clId="{44DAF85F-9E3D-470A-94DB-AEC73BAA1437}" dt="2025-05-24T08:32:45.190" v="8466" actId="14100"/>
          <ac:picMkLst>
            <pc:docMk/>
            <pc:sldMk cId="2385048882" sldId="286"/>
            <ac:picMk id="4" creationId="{AFB1D927-9161-0D2A-626C-E4F002ACDAFC}"/>
          </ac:picMkLst>
        </pc:picChg>
        <pc:picChg chg="add mod">
          <ac:chgData name="Sunil Kumar" userId="6b7a9b657571e778" providerId="LiveId" clId="{44DAF85F-9E3D-470A-94DB-AEC73BAA1437}" dt="2025-05-24T08:33:18.201" v="8469" actId="14100"/>
          <ac:picMkLst>
            <pc:docMk/>
            <pc:sldMk cId="2385048882" sldId="286"/>
            <ac:picMk id="6" creationId="{FCE3BB4F-0138-1E73-AE56-035923AC7440}"/>
          </ac:picMkLst>
        </pc:picChg>
      </pc:sldChg>
      <pc:sldChg chg="addSp delSp modSp add mod">
        <pc:chgData name="Sunil Kumar" userId="6b7a9b657571e778" providerId="LiveId" clId="{44DAF85F-9E3D-470A-94DB-AEC73BAA1437}" dt="2025-05-24T08:34:40.241" v="8478" actId="14100"/>
        <pc:sldMkLst>
          <pc:docMk/>
          <pc:sldMk cId="1889306930" sldId="287"/>
        </pc:sldMkLst>
        <pc:picChg chg="add mod">
          <ac:chgData name="Sunil Kumar" userId="6b7a9b657571e778" providerId="LiveId" clId="{44DAF85F-9E3D-470A-94DB-AEC73BAA1437}" dt="2025-05-24T08:33:53.814" v="8475" actId="14100"/>
          <ac:picMkLst>
            <pc:docMk/>
            <pc:sldMk cId="1889306930" sldId="287"/>
            <ac:picMk id="3" creationId="{733AB81C-1436-15C5-A771-52A2D0B0927E}"/>
          </ac:picMkLst>
        </pc:picChg>
        <pc:picChg chg="add mod">
          <ac:chgData name="Sunil Kumar" userId="6b7a9b657571e778" providerId="LiveId" clId="{44DAF85F-9E3D-470A-94DB-AEC73BAA1437}" dt="2025-05-24T08:34:40.241" v="8478" actId="14100"/>
          <ac:picMkLst>
            <pc:docMk/>
            <pc:sldMk cId="1889306930" sldId="287"/>
            <ac:picMk id="7" creationId="{AA740F2D-A69A-0E80-839D-E5E9998CAD30}"/>
          </ac:picMkLst>
        </pc:picChg>
      </pc:sldChg>
      <pc:sldChg chg="addSp delSp modSp add mod">
        <pc:chgData name="Sunil Kumar" userId="6b7a9b657571e778" providerId="LiveId" clId="{44DAF85F-9E3D-470A-94DB-AEC73BAA1437}" dt="2025-05-24T08:36:42.566" v="8493" actId="14100"/>
        <pc:sldMkLst>
          <pc:docMk/>
          <pc:sldMk cId="303818509" sldId="288"/>
        </pc:sldMkLst>
        <pc:picChg chg="add mod">
          <ac:chgData name="Sunil Kumar" userId="6b7a9b657571e778" providerId="LiveId" clId="{44DAF85F-9E3D-470A-94DB-AEC73BAA1437}" dt="2025-05-24T08:36:42.566" v="8493" actId="14100"/>
          <ac:picMkLst>
            <pc:docMk/>
            <pc:sldMk cId="303818509" sldId="288"/>
            <ac:picMk id="4" creationId="{F7C29C06-117B-7B32-1048-427E6DAB4F09}"/>
          </ac:picMkLst>
        </pc:picChg>
        <pc:picChg chg="add mod">
          <ac:chgData name="Sunil Kumar" userId="6b7a9b657571e778" providerId="LiveId" clId="{44DAF85F-9E3D-470A-94DB-AEC73BAA1437}" dt="2025-05-24T08:36:29.165" v="8489" actId="1076"/>
          <ac:picMkLst>
            <pc:docMk/>
            <pc:sldMk cId="303818509" sldId="288"/>
            <ac:picMk id="6" creationId="{A0F5FC15-27A3-1394-DF81-CC4B468E4DBC}"/>
          </ac:picMkLst>
        </pc:picChg>
      </pc:sldChg>
      <pc:sldChg chg="addSp delSp modSp add mod">
        <pc:chgData name="Sunil Kumar" userId="6b7a9b657571e778" providerId="LiveId" clId="{44DAF85F-9E3D-470A-94DB-AEC73BAA1437}" dt="2025-05-24T08:38:34.610" v="8501" actId="14100"/>
        <pc:sldMkLst>
          <pc:docMk/>
          <pc:sldMk cId="2422329202" sldId="289"/>
        </pc:sldMkLst>
        <pc:picChg chg="add mod">
          <ac:chgData name="Sunil Kumar" userId="6b7a9b657571e778" providerId="LiveId" clId="{44DAF85F-9E3D-470A-94DB-AEC73BAA1437}" dt="2025-05-24T08:37:46.827" v="8498" actId="1076"/>
          <ac:picMkLst>
            <pc:docMk/>
            <pc:sldMk cId="2422329202" sldId="289"/>
            <ac:picMk id="3" creationId="{05424EC2-5262-9D68-1F8F-F107AAA9AFAE}"/>
          </ac:picMkLst>
        </pc:picChg>
        <pc:picChg chg="add mod">
          <ac:chgData name="Sunil Kumar" userId="6b7a9b657571e778" providerId="LiveId" clId="{44DAF85F-9E3D-470A-94DB-AEC73BAA1437}" dt="2025-05-24T08:38:34.610" v="8501" actId="14100"/>
          <ac:picMkLst>
            <pc:docMk/>
            <pc:sldMk cId="2422329202" sldId="289"/>
            <ac:picMk id="7" creationId="{6D6113A3-C39A-65B2-5902-B788AD4F5744}"/>
          </ac:picMkLst>
        </pc:picChg>
      </pc:sldChg>
    </pc:docChg>
  </pc:docChgLst>
  <pc:docChgLst>
    <pc:chgData name="Sunil Kumar" userId="6b7a9b657571e778" providerId="LiveId" clId="{992E3453-ED87-4852-ADF5-6D818DFE1241}"/>
    <pc:docChg chg="undo custSel addSld modSld">
      <pc:chgData name="Sunil Kumar" userId="6b7a9b657571e778" providerId="LiveId" clId="{992E3453-ED87-4852-ADF5-6D818DFE1241}" dt="2025-04-18T13:34:06.076" v="2450" actId="20577"/>
      <pc:docMkLst>
        <pc:docMk/>
      </pc:docMkLst>
      <pc:sldChg chg="addSp delSp modSp new mod modAnim">
        <pc:chgData name="Sunil Kumar" userId="6b7a9b657571e778" providerId="LiveId" clId="{992E3453-ED87-4852-ADF5-6D818DFE1241}" dt="2025-04-17T17:29:42.629" v="335" actId="207"/>
        <pc:sldMkLst>
          <pc:docMk/>
          <pc:sldMk cId="2352801094" sldId="256"/>
        </pc:sldMkLst>
      </pc:sldChg>
      <pc:sldChg chg="addSp delSp modSp new mod">
        <pc:chgData name="Sunil Kumar" userId="6b7a9b657571e778" providerId="LiveId" clId="{992E3453-ED87-4852-ADF5-6D818DFE1241}" dt="2025-04-17T17:30:36.119" v="341" actId="113"/>
        <pc:sldMkLst>
          <pc:docMk/>
          <pc:sldMk cId="1812174422" sldId="257"/>
        </pc:sldMkLst>
      </pc:sldChg>
      <pc:sldChg chg="addSp delSp modSp new mod">
        <pc:chgData name="Sunil Kumar" userId="6b7a9b657571e778" providerId="LiveId" clId="{992E3453-ED87-4852-ADF5-6D818DFE1241}" dt="2025-04-18T00:40:28.150" v="428" actId="113"/>
        <pc:sldMkLst>
          <pc:docMk/>
          <pc:sldMk cId="4124937994" sldId="258"/>
        </pc:sldMkLst>
      </pc:sldChg>
      <pc:sldChg chg="modSp new mod">
        <pc:chgData name="Sunil Kumar" userId="6b7a9b657571e778" providerId="LiveId" clId="{992E3453-ED87-4852-ADF5-6D818DFE1241}" dt="2025-04-18T13:26:51.847" v="2114"/>
        <pc:sldMkLst>
          <pc:docMk/>
          <pc:sldMk cId="2835990437" sldId="259"/>
        </pc:sldMkLst>
      </pc:sldChg>
      <pc:sldChg chg="modSp new mod">
        <pc:chgData name="Sunil Kumar" userId="6b7a9b657571e778" providerId="LiveId" clId="{992E3453-ED87-4852-ADF5-6D818DFE1241}" dt="2025-04-18T13:26:17.469" v="2110" actId="27636"/>
        <pc:sldMkLst>
          <pc:docMk/>
          <pc:sldMk cId="3534218663" sldId="260"/>
        </pc:sldMkLst>
      </pc:sldChg>
      <pc:sldChg chg="addSp delSp modSp new mod">
        <pc:chgData name="Sunil Kumar" userId="6b7a9b657571e778" providerId="LiveId" clId="{992E3453-ED87-4852-ADF5-6D818DFE1241}" dt="2025-04-18T00:56:48.883" v="594" actId="14100"/>
        <pc:sldMkLst>
          <pc:docMk/>
          <pc:sldMk cId="3481000075" sldId="261"/>
        </pc:sldMkLst>
      </pc:sldChg>
      <pc:sldChg chg="addSp delSp modSp new mod">
        <pc:chgData name="Sunil Kumar" userId="6b7a9b657571e778" providerId="LiveId" clId="{992E3453-ED87-4852-ADF5-6D818DFE1241}" dt="2025-04-18T13:26:17.479" v="2111" actId="27636"/>
        <pc:sldMkLst>
          <pc:docMk/>
          <pc:sldMk cId="2158828071" sldId="262"/>
        </pc:sldMkLst>
      </pc:sldChg>
      <pc:sldChg chg="addSp modSp new mod">
        <pc:chgData name="Sunil Kumar" userId="6b7a9b657571e778" providerId="LiveId" clId="{992E3453-ED87-4852-ADF5-6D818DFE1241}" dt="2025-04-18T13:26:17.482" v="2112" actId="27636"/>
        <pc:sldMkLst>
          <pc:docMk/>
          <pc:sldMk cId="3320167877" sldId="263"/>
        </pc:sldMkLst>
      </pc:sldChg>
      <pc:sldChg chg="modSp new mod">
        <pc:chgData name="Sunil Kumar" userId="6b7a9b657571e778" providerId="LiveId" clId="{992E3453-ED87-4852-ADF5-6D818DFE1241}" dt="2025-04-18T13:34:06.076" v="2450" actId="20577"/>
        <pc:sldMkLst>
          <pc:docMk/>
          <pc:sldMk cId="2246613969" sldId="264"/>
        </pc:sldMkLst>
      </pc:sldChg>
      <pc:sldChg chg="modSp new mod">
        <pc:chgData name="Sunil Kumar" userId="6b7a9b657571e778" providerId="LiveId" clId="{992E3453-ED87-4852-ADF5-6D818DFE1241}" dt="2025-04-18T13:32:29.970" v="2379" actId="1076"/>
        <pc:sldMkLst>
          <pc:docMk/>
          <pc:sldMk cId="1191942536" sldId="265"/>
        </pc:sldMkLst>
      </pc:sldChg>
      <pc:sldChg chg="delSp modSp new mod">
        <pc:chgData name="Sunil Kumar" userId="6b7a9b657571e778" providerId="LiveId" clId="{992E3453-ED87-4852-ADF5-6D818DFE1241}" dt="2025-04-18T02:11:15.516" v="2103" actId="1076"/>
        <pc:sldMkLst>
          <pc:docMk/>
          <pc:sldMk cId="3987023145" sldId="266"/>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14.xml"/><Relationship Id="rId1" Type="http://schemas.microsoft.com/office/2011/relationships/chartStyle" Target="style14.xml"/></Relationships>
</file>

<file path=ppt/charts/_rels/chart16.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15.xml"/><Relationship Id="rId1" Type="http://schemas.microsoft.com/office/2011/relationships/chartStyle" Target="style15.xml"/></Relationships>
</file>

<file path=ppt/charts/_rels/chart17.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16.xml"/><Relationship Id="rId1" Type="http://schemas.microsoft.com/office/2011/relationships/chartStyle" Target="style16.xml"/></Relationships>
</file>

<file path=ppt/charts/_rels/chart18.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17.xml"/><Relationship Id="rId1" Type="http://schemas.microsoft.com/office/2011/relationships/chartStyle" Target="style17.xml"/></Relationships>
</file>

<file path=ppt/charts/_rels/chart19.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oleObject" Target="https://d.docs.live.net/6b7a9b657571e778/Desktop/Data%20Analysist/Second%20Project/Excel%20Bank%20Data%20Analystics.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Analystics.xlsx]Year Wise Loan Amount!PivotTable1</c:name>
    <c:fmtId val="152"/>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Year</a:t>
            </a:r>
            <a:r>
              <a:rPr lang="en-US" baseline="0"/>
              <a:t> Wise Loan Amount</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'Year Wise Loan Amount'!$B$3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'Year Wise Loan Amount'!$A$4:$A$8</c:f>
              <c:strCache>
                <c:ptCount val="4"/>
                <c:pt idx="0">
                  <c:v>FY 2017</c:v>
                </c:pt>
                <c:pt idx="1">
                  <c:v>FY 2018</c:v>
                </c:pt>
                <c:pt idx="2">
                  <c:v>FY 2019</c:v>
                </c:pt>
                <c:pt idx="3">
                  <c:v>FY 2020</c:v>
                </c:pt>
              </c:strCache>
            </c:strRef>
          </c:cat>
          <c:val>
            <c:numRef>
              <c:f>'Year Wise Loan Amount'!$B$4:$B$8</c:f>
              <c:numCache>
                <c:formatCode>#,###,"M"</c:formatCode>
                <c:ptCount val="4"/>
                <c:pt idx="0">
                  <c:v>31349575</c:v>
                </c:pt>
                <c:pt idx="1">
                  <c:v>223670625</c:v>
                </c:pt>
                <c:pt idx="2">
                  <c:v>185103650</c:v>
                </c:pt>
                <c:pt idx="3">
                  <c:v>5478800</c:v>
                </c:pt>
              </c:numCache>
            </c:numRef>
          </c:val>
          <c:extLst>
            <c:ext xmlns:c16="http://schemas.microsoft.com/office/drawing/2014/chart" uri="{C3380CC4-5D6E-409C-BE32-E72D297353CC}">
              <c16:uniqueId val="{00000000-1739-44CC-8B2B-0ECE6B100BE1}"/>
            </c:ext>
          </c:extLst>
        </c:ser>
        <c:dLbls>
          <c:dLblPos val="outEnd"/>
          <c:showLegendKey val="0"/>
          <c:showVal val="1"/>
          <c:showCatName val="0"/>
          <c:showSerName val="0"/>
          <c:showPercent val="0"/>
          <c:showBubbleSize val="0"/>
        </c:dLbls>
        <c:gapWidth val="100"/>
        <c:overlap val="-24"/>
        <c:axId val="1472878848"/>
        <c:axId val="1472862528"/>
      </c:barChart>
      <c:catAx>
        <c:axId val="147287884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72862528"/>
        <c:crosses val="autoZero"/>
        <c:auto val="1"/>
        <c:lblAlgn val="ctr"/>
        <c:lblOffset val="100"/>
        <c:noMultiLvlLbl val="0"/>
      </c:catAx>
      <c:valAx>
        <c:axId val="1472862528"/>
        <c:scaling>
          <c:orientation val="minMax"/>
        </c:scaling>
        <c:delete val="0"/>
        <c:axPos val="l"/>
        <c:majorGridlines>
          <c:spPr>
            <a:ln w="9525" cap="flat" cmpd="sng" algn="ctr">
              <a:solidFill>
                <a:schemeClr val="lt1">
                  <a:lumMod val="95000"/>
                  <a:alpha val="10000"/>
                </a:schemeClr>
              </a:solidFill>
              <a:round/>
            </a:ln>
            <a:effectLst/>
          </c:spPr>
        </c:majorGridlines>
        <c:numFmt formatCode="#,###,&quot;M&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7287884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Analystics.xlsx]Owner ship Loan Amount!PivotTable1</c:name>
    <c:fmtId val="152"/>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Year Wise Owner Ship Loan Amount</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1"/>
            </a:solidFill>
            <a:miter lim="800000"/>
          </a:ln>
          <a:effectLst>
            <a:glow rad="63500">
              <a:schemeClr val="accent1">
                <a:satMod val="175000"/>
                <a:alpha val="25000"/>
              </a:schemeClr>
            </a:glow>
          </a:effectLst>
        </c:spPr>
        <c:dLbl>
          <c:idx val="0"/>
          <c:layout>
            <c:manualLayout>
              <c:x val="2.0427112349117919E-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1"/>
            </a:solidFill>
            <a:miter lim="800000"/>
          </a:ln>
          <a:effectLst>
            <a:glow rad="63500">
              <a:schemeClr val="accent1">
                <a:satMod val="175000"/>
                <a:alpha val="25000"/>
              </a:schemeClr>
            </a:glow>
          </a:effectLst>
        </c:spPr>
        <c:dLbl>
          <c:idx val="0"/>
          <c:layout>
            <c:manualLayout>
              <c:x val="2.0427112349117919E-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1"/>
            </a:solidFill>
            <a:miter lim="800000"/>
          </a:ln>
          <a:effectLst>
            <a:glow rad="63500">
              <a:schemeClr val="accent1">
                <a:satMod val="175000"/>
                <a:alpha val="25000"/>
              </a:schemeClr>
            </a:glow>
          </a:effectLst>
        </c:spPr>
      </c:pivotFmt>
      <c:pivotFmt>
        <c:idx val="6"/>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noFill/>
          <a:ln w="9525" cap="flat" cmpd="sng" algn="ctr">
            <a:solidFill>
              <a:schemeClr val="accent1"/>
            </a:solidFill>
            <a:miter lim="800000"/>
          </a:ln>
          <a:effectLst>
            <a:glow rad="63500">
              <a:schemeClr val="accent1">
                <a:satMod val="175000"/>
                <a:alpha val="25000"/>
              </a:schemeClr>
            </a:glow>
          </a:effectLst>
        </c:spPr>
      </c:pivotFmt>
      <c:pivotFmt>
        <c:idx val="8"/>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noFill/>
          <a:ln w="9525" cap="flat" cmpd="sng" algn="ctr">
            <a:solidFill>
              <a:schemeClr val="accent1"/>
            </a:solidFill>
            <a:miter lim="800000"/>
          </a:ln>
          <a:effectLst>
            <a:glow rad="63500">
              <a:schemeClr val="accent1">
                <a:satMod val="175000"/>
                <a:alpha val="25000"/>
              </a:schemeClr>
            </a:glow>
          </a:effectLst>
        </c:spPr>
      </c:pivotFmt>
      <c:pivotFmt>
        <c:idx val="1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noFill/>
          <a:ln w="9525" cap="flat" cmpd="sng" algn="ctr">
            <a:solidFill>
              <a:schemeClr val="accent1"/>
            </a:solidFill>
            <a:miter lim="800000"/>
          </a:ln>
          <a:effectLst>
            <a:glow rad="63500">
              <a:schemeClr val="accent1">
                <a:satMod val="175000"/>
                <a:alpha val="25000"/>
              </a:schemeClr>
            </a:glow>
          </a:effectLst>
        </c:spPr>
      </c:pivotFmt>
    </c:pivotFmts>
    <c:plotArea>
      <c:layout/>
      <c:barChart>
        <c:barDir val="col"/>
        <c:grouping val="clustered"/>
        <c:varyColors val="0"/>
        <c:ser>
          <c:idx val="0"/>
          <c:order val="0"/>
          <c:tx>
            <c:strRef>
              <c:f>'Owner ship Loan Amount'!$C$3:$C$4</c:f>
              <c:strCache>
                <c:ptCount val="1"/>
                <c:pt idx="0">
                  <c:v>Total</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Pt>
            <c:idx val="7"/>
            <c:invertIfNegative val="0"/>
            <c:bubble3D val="0"/>
            <c:spPr>
              <a:noFill/>
              <a:ln w="9525" cap="flat" cmpd="sng" algn="ctr">
                <a:solidFill>
                  <a:schemeClr val="accent1"/>
                </a:solidFill>
                <a:miter lim="800000"/>
              </a:ln>
              <a:effectLst>
                <a:glow rad="63500">
                  <a:schemeClr val="accent1">
                    <a:satMod val="175000"/>
                    <a:alpha val="25000"/>
                  </a:schemeClr>
                </a:glow>
              </a:effectLst>
            </c:spPr>
            <c:extLst>
              <c:ext xmlns:c16="http://schemas.microsoft.com/office/drawing/2014/chart" uri="{C3380CC4-5D6E-409C-BE32-E72D297353CC}">
                <c16:uniqueId val="{00000001-96DF-4338-B5A2-45778316DFE2}"/>
              </c:ext>
            </c:extLst>
          </c:dPt>
          <c:cat>
            <c:multiLvlStrRef>
              <c:f>'Owner ship Loan Amount'!$A$5:$B$24</c:f>
              <c:multiLvlStrCache>
                <c:ptCount val="15"/>
                <c:lvl>
                  <c:pt idx="0">
                    <c:v>MORTGAGE</c:v>
                  </c:pt>
                  <c:pt idx="1">
                    <c:v>RENT</c:v>
                  </c:pt>
                  <c:pt idx="2">
                    <c:v>OWN</c:v>
                  </c:pt>
                  <c:pt idx="3">
                    <c:v>OTHER</c:v>
                  </c:pt>
                  <c:pt idx="4">
                    <c:v>MORTGAGE</c:v>
                  </c:pt>
                  <c:pt idx="5">
                    <c:v>RENT</c:v>
                  </c:pt>
                  <c:pt idx="6">
                    <c:v>OWN</c:v>
                  </c:pt>
                  <c:pt idx="7">
                    <c:v>MORTGAGE</c:v>
                  </c:pt>
                  <c:pt idx="8">
                    <c:v>RENT</c:v>
                  </c:pt>
                  <c:pt idx="9">
                    <c:v>OWN</c:v>
                  </c:pt>
                  <c:pt idx="10">
                    <c:v>OTHER</c:v>
                  </c:pt>
                  <c:pt idx="11">
                    <c:v>NONE</c:v>
                  </c:pt>
                  <c:pt idx="12">
                    <c:v>RENT</c:v>
                  </c:pt>
                  <c:pt idx="13">
                    <c:v>MORTGAGE</c:v>
                  </c:pt>
                  <c:pt idx="14">
                    <c:v>OWN</c:v>
                  </c:pt>
                </c:lvl>
                <c:lvl>
                  <c:pt idx="0">
                    <c:v>FY 2017</c:v>
                  </c:pt>
                  <c:pt idx="4">
                    <c:v>FY 2018</c:v>
                  </c:pt>
                  <c:pt idx="7">
                    <c:v>FY 2019</c:v>
                  </c:pt>
                  <c:pt idx="12">
                    <c:v>FY 2020</c:v>
                  </c:pt>
                </c:lvl>
              </c:multiLvlStrCache>
            </c:multiLvlStrRef>
          </c:cat>
          <c:val>
            <c:numRef>
              <c:f>'Owner ship Loan Amount'!$C$5:$C$24</c:f>
              <c:numCache>
                <c:formatCode>0</c:formatCode>
                <c:ptCount val="15"/>
                <c:pt idx="0">
                  <c:v>14648725</c:v>
                </c:pt>
                <c:pt idx="1">
                  <c:v>14427050</c:v>
                </c:pt>
                <c:pt idx="2">
                  <c:v>2257800</c:v>
                </c:pt>
                <c:pt idx="3">
                  <c:v>16000</c:v>
                </c:pt>
                <c:pt idx="4">
                  <c:v>121441225</c:v>
                </c:pt>
                <c:pt idx="5">
                  <c:v>86880600</c:v>
                </c:pt>
                <c:pt idx="6">
                  <c:v>15348800</c:v>
                </c:pt>
                <c:pt idx="7">
                  <c:v>85847525</c:v>
                </c:pt>
                <c:pt idx="8">
                  <c:v>84771425</c:v>
                </c:pt>
                <c:pt idx="9">
                  <c:v>13438925</c:v>
                </c:pt>
                <c:pt idx="10">
                  <c:v>1028975</c:v>
                </c:pt>
                <c:pt idx="11">
                  <c:v>16800</c:v>
                </c:pt>
                <c:pt idx="12">
                  <c:v>3002650</c:v>
                </c:pt>
                <c:pt idx="13">
                  <c:v>2156525</c:v>
                </c:pt>
                <c:pt idx="14">
                  <c:v>319625</c:v>
                </c:pt>
              </c:numCache>
            </c:numRef>
          </c:val>
          <c:extLst>
            <c:ext xmlns:c16="http://schemas.microsoft.com/office/drawing/2014/chart" uri="{C3380CC4-5D6E-409C-BE32-E72D297353CC}">
              <c16:uniqueId val="{00000002-96DF-4338-B5A2-45778316DFE2}"/>
            </c:ext>
          </c:extLst>
        </c:ser>
        <c:dLbls>
          <c:showLegendKey val="0"/>
          <c:showVal val="0"/>
          <c:showCatName val="0"/>
          <c:showSerName val="0"/>
          <c:showPercent val="0"/>
          <c:showBubbleSize val="0"/>
        </c:dLbls>
        <c:gapWidth val="315"/>
        <c:overlap val="-40"/>
        <c:axId val="1472905728"/>
        <c:axId val="1472906208"/>
      </c:barChart>
      <c:catAx>
        <c:axId val="147290572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472906208"/>
        <c:crosses val="autoZero"/>
        <c:auto val="1"/>
        <c:lblAlgn val="ctr"/>
        <c:lblOffset val="100"/>
        <c:noMultiLvlLbl val="0"/>
      </c:catAx>
      <c:valAx>
        <c:axId val="1472906208"/>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4729057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Analystics.xlsx]Age wise Loan Amount!PivotTable1</c:name>
    <c:fmtId val="158"/>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Age Wise Loan Amount</a:t>
            </a:r>
          </a:p>
        </c:rich>
      </c:tx>
      <c:layout>
        <c:manualLayout>
          <c:xMode val="edge"/>
          <c:yMode val="edge"/>
          <c:x val="0.25008333333333332"/>
          <c:y val="9.2592592592592587E-3"/>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solidFill>
          <a:ln>
            <a:noFill/>
          </a:ln>
          <a:effectLst>
            <a:outerShdw blurRad="254000" sx="102000" sy="102000" algn="ctr" rotWithShape="0">
              <a:prstClr val="black">
                <a:alpha val="20000"/>
              </a:prstClr>
            </a:outerShdw>
          </a:effectLst>
        </c:spP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
        <c:spPr>
          <a:solidFill>
            <a:schemeClr val="accent5"/>
          </a:solidFill>
          <a:ln>
            <a:noFill/>
          </a:ln>
          <a:effectLst>
            <a:outerShdw blurRad="254000" sx="102000" sy="102000" algn="ctr" rotWithShape="0">
              <a:prstClr val="black">
                <a:alpha val="20000"/>
              </a:prstClr>
            </a:outerShdw>
          </a:effectLst>
        </c:spP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
        <c:spPr>
          <a:solidFill>
            <a:schemeClr val="accent4"/>
          </a:solidFill>
          <a:ln>
            <a:noFill/>
          </a:ln>
          <a:effectLst>
            <a:outerShdw blurRad="254000" sx="102000" sy="102000" algn="ctr" rotWithShape="0">
              <a:prstClr val="black">
                <a:alpha val="20000"/>
              </a:prstClr>
            </a:outerShdw>
          </a:effectLst>
        </c:spP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3"/>
        <c:spPr>
          <a:solidFill>
            <a:schemeClr val="accent1"/>
          </a:solidFill>
          <a:ln>
            <a:noFill/>
          </a:ln>
          <a:effectLst>
            <a:outerShdw blurRad="254000" sx="102000" sy="102000" algn="ctr" rotWithShape="0">
              <a:prstClr val="black">
                <a:alpha val="20000"/>
              </a:prstClr>
            </a:outerShdw>
          </a:effectLst>
        </c:spP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4"/>
        <c:spPr>
          <a:solidFill>
            <a:schemeClr val="accent3"/>
          </a:solidFill>
          <a:ln>
            <a:noFill/>
          </a:ln>
          <a:effectLst>
            <a:outerShdw blurRad="254000" sx="102000" sy="102000" algn="ctr" rotWithShape="0">
              <a:prstClr val="black">
                <a:alpha val="20000"/>
              </a:prstClr>
            </a:outerShdw>
          </a:effectLst>
        </c:spP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5"/>
        <c:spPr>
          <a:solidFill>
            <a:schemeClr val="accent2"/>
          </a:solidFill>
          <a:ln>
            <a:noFill/>
          </a:ln>
          <a:effectLst>
            <a:outerShdw blurRad="254000" sx="102000" sy="102000" algn="ctr" rotWithShape="0">
              <a:prstClr val="black">
                <a:alpha val="20000"/>
              </a:prstClr>
            </a:outerShdw>
          </a:effectLst>
        </c:spP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6"/>
        <c:spPr>
          <a:solidFill>
            <a:schemeClr val="accent1"/>
          </a:solidFill>
          <a:ln>
            <a:noFill/>
          </a:ln>
          <a:effectLst>
            <a:outerShdw blurRad="254000" sx="102000" sy="102000" algn="ctr" rotWithShape="0">
              <a:prstClr val="black">
                <a:alpha val="20000"/>
              </a:prstClr>
            </a:outerShdw>
          </a:effectLst>
        </c:spP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7"/>
        <c:spPr>
          <a:solidFill>
            <a:schemeClr val="accent1"/>
          </a:solidFill>
          <a:ln>
            <a:noFill/>
          </a:ln>
          <a:effectLst>
            <a:outerShdw blurRad="254000" sx="102000" sy="102000" algn="ctr" rotWithShape="0">
              <a:prstClr val="black">
                <a:alpha val="20000"/>
              </a:prstClr>
            </a:outerShdw>
          </a:effectLst>
        </c:spP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8"/>
        <c:spPr>
          <a:solidFill>
            <a:schemeClr val="accent1"/>
          </a:solidFill>
          <a:ln>
            <a:noFill/>
          </a:ln>
          <a:effectLst>
            <a:outerShdw blurRad="254000" sx="102000" sy="102000" algn="ctr" rotWithShape="0">
              <a:prstClr val="black">
                <a:alpha val="20000"/>
              </a:prstClr>
            </a:outerShdw>
          </a:effectLst>
        </c:spP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9"/>
        <c:spPr>
          <a:solidFill>
            <a:schemeClr val="accent1"/>
          </a:solidFill>
          <a:ln>
            <a:noFill/>
          </a:ln>
          <a:effectLst>
            <a:outerShdw blurRad="254000" sx="102000" sy="102000" algn="ctr" rotWithShape="0">
              <a:prstClr val="black">
                <a:alpha val="20000"/>
              </a:prstClr>
            </a:outerShdw>
          </a:effectLst>
        </c:spP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0"/>
        <c:spPr>
          <a:solidFill>
            <a:schemeClr val="accent1"/>
          </a:solidFill>
          <a:ln>
            <a:noFill/>
          </a:ln>
          <a:effectLst>
            <a:outerShdw blurRad="254000" sx="102000" sy="102000" algn="ctr" rotWithShape="0">
              <a:prstClr val="black">
                <a:alpha val="20000"/>
              </a:prstClr>
            </a:outerShdw>
          </a:effectLst>
        </c:spP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1"/>
        <c:spPr>
          <a:solidFill>
            <a:schemeClr val="accent1"/>
          </a:solidFill>
          <a:ln>
            <a:noFill/>
          </a:ln>
          <a:effectLst>
            <a:outerShdw blurRad="254000" sx="102000" sy="102000" algn="ctr" rotWithShape="0">
              <a:prstClr val="black">
                <a:alpha val="20000"/>
              </a:prstClr>
            </a:outerShdw>
          </a:effectLst>
        </c:spP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2"/>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extLst>
            <c:ext xmlns:c15="http://schemas.microsoft.com/office/drawing/2012/chart" uri="{CE6537A1-D6FC-4f65-9D91-7224C49458BB}"/>
          </c:extLst>
        </c:dLbl>
      </c:pivotFmt>
      <c:pivotFmt>
        <c:idx val="13"/>
        <c:spPr>
          <a:solidFill>
            <a:schemeClr val="accent1"/>
          </a:solidFill>
          <a:ln>
            <a:noFill/>
          </a:ln>
          <a:effectLst>
            <a:outerShdw blurRad="254000" sx="102000" sy="102000" algn="ctr" rotWithShape="0">
              <a:prstClr val="black">
                <a:alpha val="20000"/>
              </a:prstClr>
            </a:outerShdw>
          </a:effectLst>
        </c:spPr>
        <c:dLbl>
          <c:idx val="0"/>
          <c:layout>
            <c:manualLayout>
              <c:x val="0.13051552930883639"/>
              <c:y val="-3.2874380285797609E-2"/>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r>
                  <a:rPr lang="en-US" baseline="0"/>
                  <a:t> </a:t>
                </a:r>
                <a:fld id="{82724499-2FE4-4601-AFD1-AD9E0D310F78}"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Lst>
        </c:dLbl>
      </c:pivotFmt>
      <c:pivotFmt>
        <c:idx val="14"/>
        <c:spPr>
          <a:solidFill>
            <a:schemeClr val="accent1"/>
          </a:solidFill>
          <a:ln>
            <a:noFill/>
          </a:ln>
          <a:effectLst>
            <a:outerShdw blurRad="254000" sx="102000" sy="102000" algn="ctr" rotWithShape="0">
              <a:prstClr val="black">
                <a:alpha val="20000"/>
              </a:prstClr>
            </a:outerShdw>
          </a:effectLst>
        </c:spPr>
        <c:dLbl>
          <c:idx val="0"/>
          <c:layout>
            <c:manualLayout>
              <c:x val="-0.14334153543307088"/>
              <c:y val="9.8354111986001663E-2"/>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4D28BEF1-E473-4638-8A81-F05A6E977E36}"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6.8972222222222213E-2"/>
                  <c:h val="0.14446777486147566"/>
                </c:manualLayout>
              </c15:layout>
              <c15:dlblFieldTable/>
              <c15:showDataLabelsRange val="0"/>
            </c:ext>
          </c:extLst>
        </c:dLbl>
      </c:pivotFmt>
      <c:pivotFmt>
        <c:idx val="15"/>
        <c:spPr>
          <a:solidFill>
            <a:schemeClr val="accent1"/>
          </a:solidFill>
          <a:ln>
            <a:noFill/>
          </a:ln>
          <a:effectLst>
            <a:outerShdw blurRad="254000" sx="102000" sy="102000" algn="ctr" rotWithShape="0">
              <a:prstClr val="black">
                <a:alpha val="20000"/>
              </a:prstClr>
            </a:outerShdw>
          </a:effectLst>
        </c:spPr>
        <c:dLbl>
          <c:idx val="0"/>
          <c:layout>
            <c:manualLayout>
              <c:x val="4.9919728783902009E-2"/>
              <c:y val="-0.13941236512102653"/>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r>
                  <a:rPr lang="en-US" baseline="0"/>
                  <a:t> </a:t>
                </a:r>
                <a:fld id="{39F3D905-5DF9-4EA5-8B82-7975718AE1D5}"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Lst>
        </c:dLbl>
      </c:pivotFmt>
      <c:pivotFmt>
        <c:idx val="16"/>
        <c:spPr>
          <a:solidFill>
            <a:schemeClr val="accent1"/>
          </a:solidFill>
          <a:ln>
            <a:noFill/>
          </a:ln>
          <a:effectLst>
            <a:outerShdw blurRad="254000" sx="102000" sy="102000" algn="ctr" rotWithShape="0">
              <a:prstClr val="black">
                <a:alpha val="20000"/>
              </a:prstClr>
            </a:outerShdw>
          </a:effectLst>
        </c:spPr>
        <c:dLbl>
          <c:idx val="0"/>
          <c:layout>
            <c:manualLayout>
              <c:x val="8.4703849518810145E-2"/>
              <c:y val="0.17441582822980461"/>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C5B69194-3802-45AD-BB91-F1C69A4D1718}"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8.5638888888888889E-2"/>
                  <c:h val="0.14909740449110526"/>
                </c:manualLayout>
              </c15:layout>
              <c15:dlblFieldTable/>
              <c15:showDataLabelsRange val="0"/>
            </c:ext>
          </c:extLst>
        </c:dLbl>
      </c:pivotFmt>
      <c:pivotFmt>
        <c:idx val="17"/>
        <c:spPr>
          <a:solidFill>
            <a:schemeClr val="accent1"/>
          </a:solidFill>
          <a:ln>
            <a:noFill/>
          </a:ln>
          <a:effectLst>
            <a:outerShdw blurRad="254000" sx="102000" sy="102000" algn="ctr" rotWithShape="0">
              <a:prstClr val="black">
                <a:alpha val="20000"/>
              </a:prstClr>
            </a:outerShdw>
          </a:effectLst>
        </c:spPr>
        <c:dLbl>
          <c:idx val="0"/>
          <c:layout>
            <c:manualLayout>
              <c:x val="2.180774278215223E-2"/>
              <c:y val="3.951297754447361E-2"/>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A63BBBA9-EE67-483B-81A8-9EBCCAE9881F}"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7.1361111111111111E-2"/>
                  <c:h val="0.11668999708369787"/>
                </c:manualLayout>
              </c15:layout>
              <c15:dlblFieldTable/>
              <c15:showDataLabelsRange val="0"/>
            </c:ext>
          </c:extLst>
        </c:dLbl>
      </c:pivotFmt>
      <c:pivotFmt>
        <c:idx val="18"/>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extLst>
            <c:ext xmlns:c15="http://schemas.microsoft.com/office/drawing/2012/chart" uri="{CE6537A1-D6FC-4f65-9D91-7224C49458BB}"/>
          </c:extLst>
        </c:dLbl>
      </c:pivotFmt>
      <c:pivotFmt>
        <c:idx val="19"/>
        <c:spPr>
          <a:solidFill>
            <a:schemeClr val="accent1"/>
          </a:solidFill>
          <a:ln>
            <a:noFill/>
          </a:ln>
          <a:effectLst>
            <a:outerShdw blurRad="254000" sx="102000" sy="102000" algn="ctr" rotWithShape="0">
              <a:prstClr val="black">
                <a:alpha val="20000"/>
              </a:prstClr>
            </a:outerShdw>
          </a:effectLst>
        </c:spPr>
        <c:dLbl>
          <c:idx val="0"/>
          <c:layout>
            <c:manualLayout>
              <c:x val="-0.14334153543307088"/>
              <c:y val="9.8354111986001663E-2"/>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4D28BEF1-E473-4638-8A81-F05A6E977E36}"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6.8972222222222213E-2"/>
                  <c:h val="0.14446777486147566"/>
                </c:manualLayout>
              </c15:layout>
              <c15:dlblFieldTable/>
              <c15:showDataLabelsRange val="0"/>
            </c:ext>
          </c:extLst>
        </c:dLbl>
      </c:pivotFmt>
      <c:pivotFmt>
        <c:idx val="20"/>
        <c:spPr>
          <a:solidFill>
            <a:schemeClr val="accent1"/>
          </a:solidFill>
          <a:ln>
            <a:noFill/>
          </a:ln>
          <a:effectLst>
            <a:outerShdw blurRad="254000" sx="102000" sy="102000" algn="ctr" rotWithShape="0">
              <a:prstClr val="black">
                <a:alpha val="20000"/>
              </a:prstClr>
            </a:outerShdw>
          </a:effectLst>
        </c:spPr>
        <c:dLbl>
          <c:idx val="0"/>
          <c:layout>
            <c:manualLayout>
              <c:x val="4.9919728783902009E-2"/>
              <c:y val="-0.13941236512102653"/>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r>
                  <a:rPr lang="en-US" baseline="0"/>
                  <a:t> </a:t>
                </a:r>
                <a:fld id="{39F3D905-5DF9-4EA5-8B82-7975718AE1D5}"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Lst>
        </c:dLbl>
      </c:pivotFmt>
      <c:pivotFmt>
        <c:idx val="21"/>
        <c:spPr>
          <a:solidFill>
            <a:schemeClr val="accent1"/>
          </a:solidFill>
          <a:ln>
            <a:noFill/>
          </a:ln>
          <a:effectLst>
            <a:outerShdw blurRad="254000" sx="102000" sy="102000" algn="ctr" rotWithShape="0">
              <a:prstClr val="black">
                <a:alpha val="20000"/>
              </a:prstClr>
            </a:outerShdw>
          </a:effectLst>
        </c:spPr>
        <c:dLbl>
          <c:idx val="0"/>
          <c:layout>
            <c:manualLayout>
              <c:x val="0.13051552930883639"/>
              <c:y val="-3.2874380285797609E-2"/>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r>
                  <a:rPr lang="en-US" baseline="0"/>
                  <a:t> </a:t>
                </a:r>
                <a:fld id="{82724499-2FE4-4601-AFD1-AD9E0D310F78}"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Lst>
        </c:dLbl>
      </c:pivotFmt>
      <c:pivotFmt>
        <c:idx val="22"/>
        <c:spPr>
          <a:solidFill>
            <a:schemeClr val="accent1"/>
          </a:solidFill>
          <a:ln>
            <a:noFill/>
          </a:ln>
          <a:effectLst>
            <a:outerShdw blurRad="254000" sx="102000" sy="102000" algn="ctr" rotWithShape="0">
              <a:prstClr val="black">
                <a:alpha val="20000"/>
              </a:prstClr>
            </a:outerShdw>
          </a:effectLst>
        </c:spPr>
        <c:dLbl>
          <c:idx val="0"/>
          <c:layout>
            <c:manualLayout>
              <c:x val="8.4703849518810145E-2"/>
              <c:y val="0.17441582822980461"/>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C5B69194-3802-45AD-BB91-F1C69A4D1718}"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8.5638888888888889E-2"/>
                  <c:h val="0.14909740449110526"/>
                </c:manualLayout>
              </c15:layout>
              <c15:dlblFieldTable/>
              <c15:showDataLabelsRange val="0"/>
            </c:ext>
          </c:extLst>
        </c:dLbl>
      </c:pivotFmt>
      <c:pivotFmt>
        <c:idx val="23"/>
        <c:spPr>
          <a:solidFill>
            <a:schemeClr val="accent1"/>
          </a:solidFill>
          <a:ln>
            <a:noFill/>
          </a:ln>
          <a:effectLst>
            <a:outerShdw blurRad="254000" sx="102000" sy="102000" algn="ctr" rotWithShape="0">
              <a:prstClr val="black">
                <a:alpha val="20000"/>
              </a:prstClr>
            </a:outerShdw>
          </a:effectLst>
        </c:spPr>
        <c:dLbl>
          <c:idx val="0"/>
          <c:layout>
            <c:manualLayout>
              <c:x val="2.180774278215223E-2"/>
              <c:y val="3.951297754447361E-2"/>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A63BBBA9-EE67-483B-81A8-9EBCCAE9881F}"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7.1361111111111111E-2"/>
                  <c:h val="0.11668999708369787"/>
                </c:manualLayout>
              </c15:layout>
              <c15:dlblFieldTable/>
              <c15:showDataLabelsRange val="0"/>
            </c:ext>
          </c:extLst>
        </c:dLbl>
      </c:pivotFmt>
      <c:pivotFmt>
        <c:idx val="24"/>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extLst>
            <c:ext xmlns:c15="http://schemas.microsoft.com/office/drawing/2012/chart" uri="{CE6537A1-D6FC-4f65-9D91-7224C49458BB}"/>
          </c:extLst>
        </c:dLbl>
      </c:pivotFmt>
      <c:pivotFmt>
        <c:idx val="25"/>
        <c:spPr>
          <a:solidFill>
            <a:schemeClr val="accent1"/>
          </a:solidFill>
          <a:ln>
            <a:noFill/>
          </a:ln>
          <a:effectLst>
            <a:outerShdw blurRad="254000" sx="102000" sy="102000" algn="ctr" rotWithShape="0">
              <a:prstClr val="black">
                <a:alpha val="20000"/>
              </a:prstClr>
            </a:outerShdw>
          </a:effectLst>
        </c:spPr>
        <c:dLbl>
          <c:idx val="0"/>
          <c:layout>
            <c:manualLayout>
              <c:x val="-0.14334153543307088"/>
              <c:y val="9.8354111986001663E-2"/>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4D28BEF1-E473-4638-8A81-F05A6E977E36}"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6.8972222222222213E-2"/>
                  <c:h val="0.14446777486147566"/>
                </c:manualLayout>
              </c15:layout>
              <c15:dlblFieldTable/>
              <c15:showDataLabelsRange val="0"/>
            </c:ext>
          </c:extLst>
        </c:dLbl>
      </c:pivotFmt>
      <c:pivotFmt>
        <c:idx val="26"/>
        <c:spPr>
          <a:solidFill>
            <a:schemeClr val="accent1"/>
          </a:solidFill>
          <a:ln>
            <a:noFill/>
          </a:ln>
          <a:effectLst>
            <a:outerShdw blurRad="254000" sx="102000" sy="102000" algn="ctr" rotWithShape="0">
              <a:prstClr val="black">
                <a:alpha val="20000"/>
              </a:prstClr>
            </a:outerShdw>
          </a:effectLst>
        </c:spPr>
        <c:dLbl>
          <c:idx val="0"/>
          <c:layout>
            <c:manualLayout>
              <c:x val="4.9919728783902009E-2"/>
              <c:y val="-0.13941236512102653"/>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r>
                  <a:rPr lang="en-US" baseline="0"/>
                  <a:t> </a:t>
                </a:r>
                <a:fld id="{39F3D905-5DF9-4EA5-8B82-7975718AE1D5}"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Lst>
        </c:dLbl>
      </c:pivotFmt>
      <c:pivotFmt>
        <c:idx val="27"/>
        <c:spPr>
          <a:solidFill>
            <a:schemeClr val="accent1"/>
          </a:solidFill>
          <a:ln>
            <a:noFill/>
          </a:ln>
          <a:effectLst>
            <a:outerShdw blurRad="254000" sx="102000" sy="102000" algn="ctr" rotWithShape="0">
              <a:prstClr val="black">
                <a:alpha val="20000"/>
              </a:prstClr>
            </a:outerShdw>
          </a:effectLst>
        </c:spPr>
        <c:dLbl>
          <c:idx val="0"/>
          <c:layout>
            <c:manualLayout>
              <c:x val="0.13051552930883639"/>
              <c:y val="-3.2874380285797609E-2"/>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r>
                  <a:rPr lang="en-US" baseline="0"/>
                  <a:t> </a:t>
                </a:r>
                <a:fld id="{82724499-2FE4-4601-AFD1-AD9E0D310F78}"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Lst>
        </c:dLbl>
      </c:pivotFmt>
      <c:pivotFmt>
        <c:idx val="28"/>
        <c:spPr>
          <a:solidFill>
            <a:schemeClr val="accent1"/>
          </a:solidFill>
          <a:ln>
            <a:noFill/>
          </a:ln>
          <a:effectLst>
            <a:outerShdw blurRad="254000" sx="102000" sy="102000" algn="ctr" rotWithShape="0">
              <a:prstClr val="black">
                <a:alpha val="20000"/>
              </a:prstClr>
            </a:outerShdw>
          </a:effectLst>
        </c:spPr>
        <c:dLbl>
          <c:idx val="0"/>
          <c:layout>
            <c:manualLayout>
              <c:x val="8.4703849518810145E-2"/>
              <c:y val="0.17441582822980461"/>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C5B69194-3802-45AD-BB91-F1C69A4D1718}"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8.5638888888888889E-2"/>
                  <c:h val="0.14909740449110526"/>
                </c:manualLayout>
              </c15:layout>
              <c15:dlblFieldTable/>
              <c15:showDataLabelsRange val="0"/>
            </c:ext>
          </c:extLst>
        </c:dLbl>
      </c:pivotFmt>
      <c:pivotFmt>
        <c:idx val="29"/>
        <c:spPr>
          <a:solidFill>
            <a:schemeClr val="accent1"/>
          </a:solidFill>
          <a:ln>
            <a:noFill/>
          </a:ln>
          <a:effectLst>
            <a:outerShdw blurRad="254000" sx="102000" sy="102000" algn="ctr" rotWithShape="0">
              <a:prstClr val="black">
                <a:alpha val="20000"/>
              </a:prstClr>
            </a:outerShdw>
          </a:effectLst>
        </c:spPr>
        <c:dLbl>
          <c:idx val="0"/>
          <c:layout>
            <c:manualLayout>
              <c:x val="2.180774278215223E-2"/>
              <c:y val="3.951297754447361E-2"/>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A63BBBA9-EE67-483B-81A8-9EBCCAE9881F}"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7.1361111111111111E-2"/>
                  <c:h val="0.11668999708369787"/>
                </c:manualLayout>
              </c15:layout>
              <c15:dlblFieldTable/>
              <c15:showDataLabelsRange val="0"/>
            </c:ext>
          </c:extLst>
        </c:dLbl>
      </c:pivotFmt>
      <c:pivotFmt>
        <c:idx val="30"/>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extLst>
            <c:ext xmlns:c15="http://schemas.microsoft.com/office/drawing/2012/chart" uri="{CE6537A1-D6FC-4f65-9D91-7224C49458BB}"/>
          </c:extLst>
        </c:dLbl>
      </c:pivotFmt>
      <c:pivotFmt>
        <c:idx val="31"/>
        <c:spPr>
          <a:solidFill>
            <a:schemeClr val="accent1"/>
          </a:solidFill>
          <a:ln>
            <a:noFill/>
          </a:ln>
          <a:effectLst>
            <a:outerShdw blurRad="254000" sx="102000" sy="102000" algn="ctr" rotWithShape="0">
              <a:prstClr val="black">
                <a:alpha val="20000"/>
              </a:prstClr>
            </a:outerShdw>
          </a:effectLst>
        </c:spPr>
        <c:dLbl>
          <c:idx val="0"/>
          <c:layout>
            <c:manualLayout>
              <c:x val="-0.14334153543307088"/>
              <c:y val="9.8354111986001663E-2"/>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4D28BEF1-E473-4638-8A81-F05A6E977E36}"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6.8972222222222213E-2"/>
                  <c:h val="0.14446777486147566"/>
                </c:manualLayout>
              </c15:layout>
              <c15:dlblFieldTable/>
              <c15:showDataLabelsRange val="0"/>
            </c:ext>
          </c:extLst>
        </c:dLbl>
      </c:pivotFmt>
      <c:pivotFmt>
        <c:idx val="32"/>
        <c:spPr>
          <a:solidFill>
            <a:schemeClr val="accent1"/>
          </a:solidFill>
          <a:ln>
            <a:noFill/>
          </a:ln>
          <a:effectLst>
            <a:outerShdw blurRad="254000" sx="102000" sy="102000" algn="ctr" rotWithShape="0">
              <a:prstClr val="black">
                <a:alpha val="20000"/>
              </a:prstClr>
            </a:outerShdw>
          </a:effectLst>
        </c:spPr>
        <c:dLbl>
          <c:idx val="0"/>
          <c:layout>
            <c:manualLayout>
              <c:x val="4.9919728783902009E-2"/>
              <c:y val="-0.13941236512102653"/>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r>
                  <a:rPr lang="en-US" baseline="0"/>
                  <a:t> </a:t>
                </a:r>
                <a:fld id="{39F3D905-5DF9-4EA5-8B82-7975718AE1D5}"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Lst>
        </c:dLbl>
      </c:pivotFmt>
      <c:pivotFmt>
        <c:idx val="33"/>
        <c:spPr>
          <a:solidFill>
            <a:schemeClr val="accent1"/>
          </a:solidFill>
          <a:ln>
            <a:noFill/>
          </a:ln>
          <a:effectLst>
            <a:outerShdw blurRad="254000" sx="102000" sy="102000" algn="ctr" rotWithShape="0">
              <a:prstClr val="black">
                <a:alpha val="20000"/>
              </a:prstClr>
            </a:outerShdw>
          </a:effectLst>
        </c:spPr>
        <c:dLbl>
          <c:idx val="0"/>
          <c:layout>
            <c:manualLayout>
              <c:x val="0.13051552930883639"/>
              <c:y val="-3.2874380285797609E-2"/>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r>
                  <a:rPr lang="en-US" baseline="0"/>
                  <a:t> </a:t>
                </a:r>
                <a:fld id="{82724499-2FE4-4601-AFD1-AD9E0D310F78}"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Lst>
        </c:dLbl>
      </c:pivotFmt>
      <c:pivotFmt>
        <c:idx val="34"/>
        <c:spPr>
          <a:solidFill>
            <a:schemeClr val="accent1"/>
          </a:solidFill>
          <a:ln>
            <a:noFill/>
          </a:ln>
          <a:effectLst>
            <a:outerShdw blurRad="254000" sx="102000" sy="102000" algn="ctr" rotWithShape="0">
              <a:prstClr val="black">
                <a:alpha val="20000"/>
              </a:prstClr>
            </a:outerShdw>
          </a:effectLst>
        </c:spPr>
        <c:dLbl>
          <c:idx val="0"/>
          <c:layout>
            <c:manualLayout>
              <c:x val="8.4703849518810145E-2"/>
              <c:y val="0.17441582822980461"/>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C5B69194-3802-45AD-BB91-F1C69A4D1718}"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8.5638888888888889E-2"/>
                  <c:h val="0.14909740449110526"/>
                </c:manualLayout>
              </c15:layout>
              <c15:dlblFieldTable/>
              <c15:showDataLabelsRange val="0"/>
            </c:ext>
          </c:extLst>
        </c:dLbl>
      </c:pivotFmt>
      <c:pivotFmt>
        <c:idx val="35"/>
        <c:spPr>
          <a:solidFill>
            <a:schemeClr val="accent1"/>
          </a:solidFill>
          <a:ln>
            <a:noFill/>
          </a:ln>
          <a:effectLst>
            <a:outerShdw blurRad="254000" sx="102000" sy="102000" algn="ctr" rotWithShape="0">
              <a:prstClr val="black">
                <a:alpha val="20000"/>
              </a:prstClr>
            </a:outerShdw>
          </a:effectLst>
        </c:spPr>
        <c:dLbl>
          <c:idx val="0"/>
          <c:layout>
            <c:manualLayout>
              <c:x val="2.180774278215223E-2"/>
              <c:y val="3.951297754447361E-2"/>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A63BBBA9-EE67-483B-81A8-9EBCCAE9881F}"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7.1361111111111111E-2"/>
                  <c:h val="0.11668999708369787"/>
                </c:manualLayout>
              </c15:layout>
              <c15:dlblFieldTable/>
              <c15:showDataLabelsRange val="0"/>
            </c:ext>
          </c:extLst>
        </c:dLbl>
      </c:pivotFmt>
    </c:pivotFmts>
    <c:plotArea>
      <c:layout>
        <c:manualLayout>
          <c:layoutTarget val="inner"/>
          <c:xMode val="edge"/>
          <c:yMode val="edge"/>
          <c:x val="0.21401881014873139"/>
          <c:y val="0.19895851560221639"/>
          <c:w val="0.45284711286089241"/>
          <c:h val="0.75474518810148727"/>
        </c:manualLayout>
      </c:layout>
      <c:pieChart>
        <c:varyColors val="1"/>
        <c:ser>
          <c:idx val="0"/>
          <c:order val="0"/>
          <c:tx>
            <c:strRef>
              <c:f>'Age wise Loan Amount'!$B$3:$B$4</c:f>
              <c:strCache>
                <c:ptCount val="1"/>
                <c:pt idx="0">
                  <c:v>Total</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D955-45CB-A080-9084C27EF4D3}"/>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D955-45CB-A080-9084C27EF4D3}"/>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D955-45CB-A080-9084C27EF4D3}"/>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D955-45CB-A080-9084C27EF4D3}"/>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D955-45CB-A080-9084C27EF4D3}"/>
              </c:ext>
            </c:extLst>
          </c:dPt>
          <c:dLbls>
            <c:dLbl>
              <c:idx val="0"/>
              <c:layout>
                <c:manualLayout>
                  <c:x val="-0.14334153543307088"/>
                  <c:y val="9.8354111986001663E-2"/>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4D28BEF1-E473-4638-8A81-F05A6E977E36}" type="PERCENTAGE">
                      <a:rPr lang="en-US" baseline="0"/>
                      <a:pPr>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6.8972222222222213E-2"/>
                      <c:h val="0.14446777486147566"/>
                    </c:manualLayout>
                  </c15:layout>
                  <c15:dlblFieldTable/>
                  <c15:showDataLabelsRange val="0"/>
                </c:ext>
                <c:ext xmlns:c16="http://schemas.microsoft.com/office/drawing/2014/chart" uri="{C3380CC4-5D6E-409C-BE32-E72D297353CC}">
                  <c16:uniqueId val="{00000001-D955-45CB-A080-9084C27EF4D3}"/>
                </c:ext>
              </c:extLst>
            </c:dLbl>
            <c:dLbl>
              <c:idx val="1"/>
              <c:layout>
                <c:manualLayout>
                  <c:x val="4.9919728783902009E-2"/>
                  <c:y val="-0.13941236512102653"/>
                </c:manualLayout>
              </c:layout>
              <c:tx>
                <c:rich>
                  <a:bodyPr/>
                  <a:lstStyle/>
                  <a:p>
                    <a:r>
                      <a:rPr lang="en-US" baseline="0"/>
                      <a:t> </a:t>
                    </a:r>
                    <a:fld id="{39F3D905-5DF9-4EA5-8B82-7975718AE1D5}" type="PERCENTAGE">
                      <a:rPr lang="en-US" baseline="0"/>
                      <a:pPr/>
                      <a:t>[PERCENTAGE]</a:t>
                    </a:fld>
                    <a:endParaRPr lang="en-US" baseline="0"/>
                  </a:p>
                </c:rich>
              </c:tx>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955-45CB-A080-9084C27EF4D3}"/>
                </c:ext>
              </c:extLst>
            </c:dLbl>
            <c:dLbl>
              <c:idx val="2"/>
              <c:layout>
                <c:manualLayout>
                  <c:x val="0.13051552930883639"/>
                  <c:y val="-3.2874380285797609E-2"/>
                </c:manualLayout>
              </c:layout>
              <c:tx>
                <c:rich>
                  <a:bodyPr/>
                  <a:lstStyle/>
                  <a:p>
                    <a:r>
                      <a:rPr lang="en-US" baseline="0"/>
                      <a:t> </a:t>
                    </a:r>
                    <a:fld id="{82724499-2FE4-4601-AFD1-AD9E0D310F78}" type="PERCENTAGE">
                      <a:rPr lang="en-US" baseline="0"/>
                      <a:pPr/>
                      <a:t>[PERCENTAGE]</a:t>
                    </a:fld>
                    <a:endParaRPr lang="en-US" baseline="0"/>
                  </a:p>
                </c:rich>
              </c:tx>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D955-45CB-A080-9084C27EF4D3}"/>
                </c:ext>
              </c:extLst>
            </c:dLbl>
            <c:dLbl>
              <c:idx val="3"/>
              <c:layout>
                <c:manualLayout>
                  <c:x val="8.4703849518810145E-2"/>
                  <c:y val="0.17441582822980461"/>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C5B69194-3802-45AD-BB91-F1C69A4D1718}" type="PERCENTAGE">
                      <a:rPr lang="en-US" baseline="0"/>
                      <a:pPr>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8.5638888888888889E-2"/>
                      <c:h val="0.14909740449110526"/>
                    </c:manualLayout>
                  </c15:layout>
                  <c15:dlblFieldTable/>
                  <c15:showDataLabelsRange val="0"/>
                </c:ext>
                <c:ext xmlns:c16="http://schemas.microsoft.com/office/drawing/2014/chart" uri="{C3380CC4-5D6E-409C-BE32-E72D297353CC}">
                  <c16:uniqueId val="{00000007-D955-45CB-A080-9084C27EF4D3}"/>
                </c:ext>
              </c:extLst>
            </c:dLbl>
            <c:dLbl>
              <c:idx val="4"/>
              <c:layout>
                <c:manualLayout>
                  <c:x val="2.180774278215223E-2"/>
                  <c:y val="3.951297754447361E-2"/>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A63BBBA9-EE67-483B-81A8-9EBCCAE9881F}" type="PERCENTAGE">
                      <a:rPr lang="en-US" baseline="0"/>
                      <a:pPr>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7.1361111111111111E-2"/>
                      <c:h val="0.11668999708369787"/>
                    </c:manualLayout>
                  </c15:layout>
                  <c15:dlblFieldTable/>
                  <c15:showDataLabelsRange val="0"/>
                </c:ext>
                <c:ext xmlns:c16="http://schemas.microsoft.com/office/drawing/2014/chart" uri="{C3380CC4-5D6E-409C-BE32-E72D297353CC}">
                  <c16:uniqueId val="{00000009-D955-45CB-A080-9084C27EF4D3}"/>
                </c:ext>
              </c:extLst>
            </c:dLbl>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'Age wise Loan Amount'!$A$5:$A$10</c:f>
              <c:strCache>
                <c:ptCount val="5"/>
                <c:pt idx="0">
                  <c:v>26-35</c:v>
                </c:pt>
                <c:pt idx="1">
                  <c:v>36-45</c:v>
                </c:pt>
                <c:pt idx="2">
                  <c:v>18-25</c:v>
                </c:pt>
                <c:pt idx="3">
                  <c:v>46-55</c:v>
                </c:pt>
                <c:pt idx="4">
                  <c:v>56-63</c:v>
                </c:pt>
              </c:strCache>
            </c:strRef>
          </c:cat>
          <c:val>
            <c:numRef>
              <c:f>'Age wise Loan Amount'!$B$5:$B$10</c:f>
              <c:numCache>
                <c:formatCode>0</c:formatCode>
                <c:ptCount val="5"/>
                <c:pt idx="0">
                  <c:v>198522400</c:v>
                </c:pt>
                <c:pt idx="1">
                  <c:v>107312575</c:v>
                </c:pt>
                <c:pt idx="2">
                  <c:v>70828325</c:v>
                </c:pt>
                <c:pt idx="3">
                  <c:v>60150825</c:v>
                </c:pt>
                <c:pt idx="4">
                  <c:v>8788525</c:v>
                </c:pt>
              </c:numCache>
            </c:numRef>
          </c:val>
          <c:extLst>
            <c:ext xmlns:c16="http://schemas.microsoft.com/office/drawing/2014/chart" uri="{C3380CC4-5D6E-409C-BE32-E72D297353CC}">
              <c16:uniqueId val="{0000000A-D955-45CB-A080-9084C27EF4D3}"/>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Analystics.xlsx]Status wise Loan Amount!PivotTable1</c:name>
    <c:fmtId val="161"/>
  </c:pivotSource>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sz="1400"/>
              <a:t>Status</a:t>
            </a:r>
            <a:r>
              <a:rPr lang="en-US" sz="1400" baseline="0"/>
              <a:t> Wise</a:t>
            </a:r>
            <a:r>
              <a:rPr lang="en-US" sz="1400"/>
              <a:t> Loan Amount</a:t>
            </a:r>
          </a:p>
        </c:rich>
      </c:tx>
      <c:layout>
        <c:manualLayout>
          <c:xMode val="edge"/>
          <c:yMode val="edge"/>
          <c:x val="0.18653455818022746"/>
          <c:y val="0"/>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'Status wise Loan Amount'!$B$3:$B$4</c:f>
              <c:strCache>
                <c:ptCount val="1"/>
                <c:pt idx="0">
                  <c:v>Total</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'Status wise Loan Amount'!$A$5:$A$14</c:f>
              <c:strCache>
                <c:ptCount val="9"/>
                <c:pt idx="0">
                  <c:v>Fully Paid</c:v>
                </c:pt>
                <c:pt idx="1">
                  <c:v>Active Loan</c:v>
                </c:pt>
                <c:pt idx="2">
                  <c:v>Net-Off</c:v>
                </c:pt>
                <c:pt idx="3">
                  <c:v>Transffered</c:v>
                </c:pt>
                <c:pt idx="4">
                  <c:v>Paid Off</c:v>
                </c:pt>
                <c:pt idx="5">
                  <c:v>Insurance Paid Off</c:v>
                </c:pt>
                <c:pt idx="6">
                  <c:v>Cancelled</c:v>
                </c:pt>
                <c:pt idx="7">
                  <c:v>NPA</c:v>
                </c:pt>
                <c:pt idx="8">
                  <c:v>Write Off</c:v>
                </c:pt>
              </c:strCache>
            </c:strRef>
          </c:cat>
          <c:val>
            <c:numRef>
              <c:f>'Status wise Loan Amount'!$B$5:$B$14</c:f>
              <c:numCache>
                <c:formatCode>0</c:formatCode>
                <c:ptCount val="9"/>
                <c:pt idx="0">
                  <c:v>190421375</c:v>
                </c:pt>
                <c:pt idx="1">
                  <c:v>118134275</c:v>
                </c:pt>
                <c:pt idx="2">
                  <c:v>67305425</c:v>
                </c:pt>
                <c:pt idx="3">
                  <c:v>29799175</c:v>
                </c:pt>
                <c:pt idx="4">
                  <c:v>25929525</c:v>
                </c:pt>
                <c:pt idx="5">
                  <c:v>7074950</c:v>
                </c:pt>
                <c:pt idx="6">
                  <c:v>4276375</c:v>
                </c:pt>
                <c:pt idx="7">
                  <c:v>1481575</c:v>
                </c:pt>
                <c:pt idx="8">
                  <c:v>1179975</c:v>
                </c:pt>
              </c:numCache>
            </c:numRef>
          </c:val>
          <c:extLst>
            <c:ext xmlns:c16="http://schemas.microsoft.com/office/drawing/2014/chart" uri="{C3380CC4-5D6E-409C-BE32-E72D297353CC}">
              <c16:uniqueId val="{00000000-B30C-465B-BE9B-0634B72BB6E2}"/>
            </c:ext>
          </c:extLst>
        </c:ser>
        <c:dLbls>
          <c:dLblPos val="outEnd"/>
          <c:showLegendKey val="0"/>
          <c:showVal val="1"/>
          <c:showCatName val="0"/>
          <c:showSerName val="0"/>
          <c:showPercent val="0"/>
          <c:showBubbleSize val="0"/>
        </c:dLbls>
        <c:gapWidth val="444"/>
        <c:overlap val="-90"/>
        <c:axId val="950583472"/>
        <c:axId val="950598352"/>
      </c:barChart>
      <c:catAx>
        <c:axId val="9505834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950598352"/>
        <c:crosses val="autoZero"/>
        <c:auto val="1"/>
        <c:lblAlgn val="ctr"/>
        <c:lblOffset val="100"/>
        <c:noMultiLvlLbl val="0"/>
      </c:catAx>
      <c:valAx>
        <c:axId val="950598352"/>
        <c:scaling>
          <c:orientation val="minMax"/>
        </c:scaling>
        <c:delete val="1"/>
        <c:axPos val="l"/>
        <c:numFmt formatCode="0" sourceLinked="1"/>
        <c:majorTickMark val="none"/>
        <c:minorTickMark val="none"/>
        <c:tickLblPos val="nextTo"/>
        <c:crossAx val="95058347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00"/>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Analystics.xlsx]Year Wise Loan Amount!PivotTable1</c:name>
    <c:fmtId val="155"/>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Year</a:t>
            </a:r>
            <a:r>
              <a:rPr lang="en-US" baseline="0"/>
              <a:t> Wise Loan Amount</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'Year Wise Loan Amount'!$B$3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'Year Wise Loan Amount'!$A$4:$A$8</c:f>
              <c:strCache>
                <c:ptCount val="4"/>
                <c:pt idx="0">
                  <c:v>FY 2017</c:v>
                </c:pt>
                <c:pt idx="1">
                  <c:v>FY 2018</c:v>
                </c:pt>
                <c:pt idx="2">
                  <c:v>FY 2019</c:v>
                </c:pt>
                <c:pt idx="3">
                  <c:v>FY 2020</c:v>
                </c:pt>
              </c:strCache>
            </c:strRef>
          </c:cat>
          <c:val>
            <c:numRef>
              <c:f>'Year Wise Loan Amount'!$B$4:$B$8</c:f>
              <c:numCache>
                <c:formatCode>#,###,"M"</c:formatCode>
                <c:ptCount val="4"/>
                <c:pt idx="0">
                  <c:v>31349575</c:v>
                </c:pt>
                <c:pt idx="1">
                  <c:v>223670625</c:v>
                </c:pt>
                <c:pt idx="2">
                  <c:v>185103650</c:v>
                </c:pt>
                <c:pt idx="3">
                  <c:v>5478800</c:v>
                </c:pt>
              </c:numCache>
            </c:numRef>
          </c:val>
          <c:extLst>
            <c:ext xmlns:c16="http://schemas.microsoft.com/office/drawing/2014/chart" uri="{C3380CC4-5D6E-409C-BE32-E72D297353CC}">
              <c16:uniqueId val="{00000000-26B4-4BC1-A76C-44A447EEB7F2}"/>
            </c:ext>
          </c:extLst>
        </c:ser>
        <c:dLbls>
          <c:dLblPos val="outEnd"/>
          <c:showLegendKey val="0"/>
          <c:showVal val="1"/>
          <c:showCatName val="0"/>
          <c:showSerName val="0"/>
          <c:showPercent val="0"/>
          <c:showBubbleSize val="0"/>
        </c:dLbls>
        <c:gapWidth val="100"/>
        <c:overlap val="-24"/>
        <c:axId val="1472878848"/>
        <c:axId val="1472862528"/>
      </c:barChart>
      <c:catAx>
        <c:axId val="147287884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72862528"/>
        <c:crosses val="autoZero"/>
        <c:auto val="1"/>
        <c:lblAlgn val="ctr"/>
        <c:lblOffset val="100"/>
        <c:noMultiLvlLbl val="0"/>
      </c:catAx>
      <c:valAx>
        <c:axId val="1472862528"/>
        <c:scaling>
          <c:orientation val="minMax"/>
        </c:scaling>
        <c:delete val="0"/>
        <c:axPos val="l"/>
        <c:majorGridlines>
          <c:spPr>
            <a:ln w="9525" cap="flat" cmpd="sng" algn="ctr">
              <a:solidFill>
                <a:schemeClr val="lt1">
                  <a:lumMod val="95000"/>
                  <a:alpha val="10000"/>
                </a:schemeClr>
              </a:solidFill>
              <a:round/>
            </a:ln>
            <a:effectLst/>
          </c:spPr>
        </c:majorGridlines>
        <c:numFmt formatCode="#,###,&quot;M&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7287884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Analystics.xlsx]Verified Status Loan Amount!PivotTable1</c:name>
    <c:fmtId val="156"/>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Verified Status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N"/>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3"/>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dLbl>
          <c:idx val="0"/>
          <c:layout>
            <c:manualLayout>
              <c:x val="0.16093438320209974"/>
              <c:y val="-0.1657367308253134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dLbl>
          <c:idx val="0"/>
          <c:layout>
            <c:manualLayout>
              <c:x val="0.14734864391951003"/>
              <c:y val="0.180023330417031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pivotFmt>
      <c:pivotFmt>
        <c:idx val="7"/>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dLbl>
          <c:idx val="0"/>
          <c:layout>
            <c:manualLayout>
              <c:x val="0.16093438320209974"/>
              <c:y val="-0.1657367308253134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dLbl>
          <c:idx val="0"/>
          <c:layout>
            <c:manualLayout>
              <c:x val="0.14734864391951003"/>
              <c:y val="0.180023330417031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dLbl>
          <c:idx val="0"/>
          <c:layout>
            <c:manualLayout>
              <c:x val="0.16093438320209974"/>
              <c:y val="-0.1657367308253134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dLbl>
          <c:idx val="0"/>
          <c:layout>
            <c:manualLayout>
              <c:x val="0.14734864391951003"/>
              <c:y val="0.180023330417031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s>
    <c:plotArea>
      <c:layout/>
      <c:pieChart>
        <c:varyColors val="1"/>
        <c:ser>
          <c:idx val="0"/>
          <c:order val="0"/>
          <c:tx>
            <c:strRef>
              <c:f>'Verified Status Loan Amount'!$B$3</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1-8E0A-4319-B882-EA43AA2289A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3-8E0A-4319-B882-EA43AA2289A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5-8E0A-4319-B882-EA43AA2289A4}"/>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7-8E0A-4319-B882-EA43AA2289A4}"/>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9-8E0A-4319-B882-EA43AA2289A4}"/>
              </c:ext>
            </c:extLst>
          </c:dPt>
          <c:dLbls>
            <c:dLbl>
              <c:idx val="1"/>
              <c:layout>
                <c:manualLayout>
                  <c:x val="0.16093438320209974"/>
                  <c:y val="-0.16573673082531343"/>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E0A-4319-B882-EA43AA2289A4}"/>
                </c:ext>
              </c:extLst>
            </c:dLbl>
            <c:dLbl>
              <c:idx val="2"/>
              <c:layout>
                <c:manualLayout>
                  <c:x val="0.14734864391951003"/>
                  <c:y val="0.180023330417031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E0A-4319-B882-EA43AA2289A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'Verified Status Loan Amount'!$A$4:$A$7</c:f>
              <c:strCache>
                <c:ptCount val="3"/>
                <c:pt idx="0">
                  <c:v>Verified</c:v>
                </c:pt>
                <c:pt idx="1">
                  <c:v>Not Verified</c:v>
                </c:pt>
                <c:pt idx="2">
                  <c:v>Source Verified</c:v>
                </c:pt>
              </c:strCache>
            </c:strRef>
          </c:cat>
          <c:val>
            <c:numRef>
              <c:f>'Verified Status Loan Amount'!$B$4:$B$7</c:f>
              <c:numCache>
                <c:formatCode>#,###,"M"</c:formatCode>
                <c:ptCount val="3"/>
                <c:pt idx="0">
                  <c:v>202236600</c:v>
                </c:pt>
                <c:pt idx="1">
                  <c:v>142499050</c:v>
                </c:pt>
                <c:pt idx="2">
                  <c:v>100867000</c:v>
                </c:pt>
              </c:numCache>
            </c:numRef>
          </c:val>
          <c:extLst>
            <c:ext xmlns:c16="http://schemas.microsoft.com/office/drawing/2014/chart" uri="{C3380CC4-5D6E-409C-BE32-E72D297353CC}">
              <c16:uniqueId val="{0000000A-8E0A-4319-B882-EA43AA2289A4}"/>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Analystics.xlsx]Grade Wise Loan Amount!PivotTable1</c:name>
    <c:fmtId val="175"/>
  </c:pivotSource>
  <c:chart>
    <c:title>
      <c:tx>
        <c:rich>
          <a:bodyPr rot="0" spcFirstLastPara="1" vertOverflow="ellipsis" vert="horz" wrap="square" anchor="ctr" anchorCtr="1"/>
          <a:lstStyle/>
          <a:p>
            <a:pPr>
              <a:defRPr sz="1800" b="0" i="0" u="none" strike="noStrike" kern="1200" cap="none" spc="50" baseline="0">
                <a:solidFill>
                  <a:schemeClr val="tx1">
                    <a:lumMod val="65000"/>
                    <a:lumOff val="35000"/>
                  </a:schemeClr>
                </a:solidFill>
                <a:latin typeface="+mn-lt"/>
                <a:ea typeface="+mn-ea"/>
                <a:cs typeface="+mn-cs"/>
              </a:defRPr>
            </a:pPr>
            <a:r>
              <a:rPr lang="en-US"/>
              <a:t>Grade Wise Loan Amount</a:t>
            </a:r>
          </a:p>
        </c:rich>
      </c:tx>
      <c:overlay val="0"/>
      <c:spPr>
        <a:noFill/>
        <a:ln>
          <a:noFill/>
        </a:ln>
        <a:effectLst/>
      </c:spPr>
      <c:txPr>
        <a:bodyPr rot="0" spcFirstLastPara="1" vertOverflow="ellipsis" vert="horz" wrap="square" anchor="ctr" anchorCtr="1"/>
        <a:lstStyle/>
        <a:p>
          <a:pPr>
            <a:defRPr sz="1800" b="0" i="0" u="none" strike="noStrike" kern="1200" cap="none" spc="50" baseline="0">
              <a:solidFill>
                <a:schemeClr val="tx1">
                  <a:lumMod val="65000"/>
                  <a:lumOff val="35000"/>
                </a:schemeClr>
              </a:solidFill>
              <a:latin typeface="+mn-lt"/>
              <a:ea typeface="+mn-ea"/>
              <a:cs typeface="+mn-cs"/>
            </a:defRPr>
          </a:pPr>
          <a:endParaRPr lang="en-US"/>
        </a:p>
      </c:txPr>
    </c:title>
    <c:autoTitleDeleted val="0"/>
    <c:pivotFmts>
      <c:pivotFmt>
        <c:idx val="0"/>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'Grade Wise Loan Amount'!$B$3:$B$4</c:f>
              <c:strCache>
                <c:ptCount val="1"/>
                <c:pt idx="0">
                  <c:v>A</c:v>
                </c:pt>
              </c:strCache>
            </c:strRef>
          </c:tx>
          <c:spPr>
            <a:noFill/>
            <a:ln w="25400" cap="flat" cmpd="sng" algn="ctr">
              <a:solidFill>
                <a:schemeClr val="accent1"/>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Amount'!$B$5:$B$40</c:f>
              <c:numCache>
                <c:formatCode>0</c:formatCode>
                <c:ptCount val="35"/>
                <c:pt idx="0">
                  <c:v>8270325</c:v>
                </c:pt>
                <c:pt idx="1">
                  <c:v>11100850</c:v>
                </c:pt>
                <c:pt idx="2">
                  <c:v>14274925</c:v>
                </c:pt>
                <c:pt idx="3">
                  <c:v>26919675</c:v>
                </c:pt>
                <c:pt idx="4">
                  <c:v>26416625</c:v>
                </c:pt>
              </c:numCache>
            </c:numRef>
          </c:val>
          <c:extLst>
            <c:ext xmlns:c16="http://schemas.microsoft.com/office/drawing/2014/chart" uri="{C3380CC4-5D6E-409C-BE32-E72D297353CC}">
              <c16:uniqueId val="{00000000-AC87-4F6E-8A5F-4CCF9C5F0643}"/>
            </c:ext>
          </c:extLst>
        </c:ser>
        <c:ser>
          <c:idx val="1"/>
          <c:order val="1"/>
          <c:tx>
            <c:strRef>
              <c:f>'Grade Wise Loan Amount'!$C$3:$C$4</c:f>
              <c:strCache>
                <c:ptCount val="1"/>
                <c:pt idx="0">
                  <c:v>B</c:v>
                </c:pt>
              </c:strCache>
            </c:strRef>
          </c:tx>
          <c:spPr>
            <a:noFill/>
            <a:ln w="25400" cap="flat" cmpd="sng" algn="ctr">
              <a:solidFill>
                <a:schemeClr val="accent2"/>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Amount'!$C$5:$C$40</c:f>
              <c:numCache>
                <c:formatCode>General</c:formatCode>
                <c:ptCount val="35"/>
                <c:pt idx="5" formatCode="0">
                  <c:v>17884150</c:v>
                </c:pt>
                <c:pt idx="6" formatCode="0">
                  <c:v>21697250</c:v>
                </c:pt>
                <c:pt idx="7" formatCode="0">
                  <c:v>33791450</c:v>
                </c:pt>
                <c:pt idx="8" formatCode="0">
                  <c:v>28765625</c:v>
                </c:pt>
                <c:pt idx="9" formatCode="0">
                  <c:v>31512875</c:v>
                </c:pt>
              </c:numCache>
            </c:numRef>
          </c:val>
          <c:extLst>
            <c:ext xmlns:c16="http://schemas.microsoft.com/office/drawing/2014/chart" uri="{C3380CC4-5D6E-409C-BE32-E72D297353CC}">
              <c16:uniqueId val="{00000001-AC87-4F6E-8A5F-4CCF9C5F0643}"/>
            </c:ext>
          </c:extLst>
        </c:ser>
        <c:ser>
          <c:idx val="2"/>
          <c:order val="2"/>
          <c:tx>
            <c:strRef>
              <c:f>'Grade Wise Loan Amount'!$D$3:$D$4</c:f>
              <c:strCache>
                <c:ptCount val="1"/>
                <c:pt idx="0">
                  <c:v>C</c:v>
                </c:pt>
              </c:strCache>
            </c:strRef>
          </c:tx>
          <c:spPr>
            <a:noFill/>
            <a:ln w="25400" cap="flat" cmpd="sng" algn="ctr">
              <a:solidFill>
                <a:schemeClr val="accent3"/>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Amount'!$D$5:$D$40</c:f>
              <c:numCache>
                <c:formatCode>General</c:formatCode>
                <c:ptCount val="35"/>
                <c:pt idx="10" formatCode="0">
                  <c:v>23936925</c:v>
                </c:pt>
                <c:pt idx="11" formatCode="0">
                  <c:v>22998150</c:v>
                </c:pt>
                <c:pt idx="12" formatCode="0">
                  <c:v>16620200</c:v>
                </c:pt>
                <c:pt idx="13" formatCode="0">
                  <c:v>13013225</c:v>
                </c:pt>
                <c:pt idx="14" formatCode="0">
                  <c:v>12547325</c:v>
                </c:pt>
              </c:numCache>
            </c:numRef>
          </c:val>
          <c:extLst>
            <c:ext xmlns:c16="http://schemas.microsoft.com/office/drawing/2014/chart" uri="{C3380CC4-5D6E-409C-BE32-E72D297353CC}">
              <c16:uniqueId val="{00000002-AC87-4F6E-8A5F-4CCF9C5F0643}"/>
            </c:ext>
          </c:extLst>
        </c:ser>
        <c:ser>
          <c:idx val="3"/>
          <c:order val="3"/>
          <c:tx>
            <c:strRef>
              <c:f>'Grade Wise Loan Amount'!$E$3:$E$4</c:f>
              <c:strCache>
                <c:ptCount val="1"/>
                <c:pt idx="0">
                  <c:v>D</c:v>
                </c:pt>
              </c:strCache>
            </c:strRef>
          </c:tx>
          <c:spPr>
            <a:noFill/>
            <a:ln w="25400" cap="flat" cmpd="sng" algn="ctr">
              <a:solidFill>
                <a:schemeClr val="accent4"/>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Amount'!$E$5:$E$40</c:f>
              <c:numCache>
                <c:formatCode>General</c:formatCode>
                <c:ptCount val="35"/>
                <c:pt idx="15" formatCode="0">
                  <c:v>9317825</c:v>
                </c:pt>
                <c:pt idx="16" formatCode="0">
                  <c:v>15569600</c:v>
                </c:pt>
                <c:pt idx="17" formatCode="0">
                  <c:v>14773675</c:v>
                </c:pt>
                <c:pt idx="18" formatCode="0">
                  <c:v>13269175</c:v>
                </c:pt>
                <c:pt idx="19" formatCode="0">
                  <c:v>12230125</c:v>
                </c:pt>
              </c:numCache>
            </c:numRef>
          </c:val>
          <c:extLst>
            <c:ext xmlns:c16="http://schemas.microsoft.com/office/drawing/2014/chart" uri="{C3380CC4-5D6E-409C-BE32-E72D297353CC}">
              <c16:uniqueId val="{00000003-AC87-4F6E-8A5F-4CCF9C5F0643}"/>
            </c:ext>
          </c:extLst>
        </c:ser>
        <c:ser>
          <c:idx val="4"/>
          <c:order val="4"/>
          <c:tx>
            <c:strRef>
              <c:f>'Grade Wise Loan Amount'!$F$3:$F$4</c:f>
              <c:strCache>
                <c:ptCount val="1"/>
                <c:pt idx="0">
                  <c:v>E</c:v>
                </c:pt>
              </c:strCache>
            </c:strRef>
          </c:tx>
          <c:spPr>
            <a:noFill/>
            <a:ln w="25400" cap="flat" cmpd="sng" algn="ctr">
              <a:solidFill>
                <a:schemeClr val="accent5"/>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Amount'!$F$5:$F$40</c:f>
              <c:numCache>
                <c:formatCode>General</c:formatCode>
                <c:ptCount val="35"/>
                <c:pt idx="20" formatCode="0">
                  <c:v>11262675</c:v>
                </c:pt>
                <c:pt idx="21" formatCode="0">
                  <c:v>9957750</c:v>
                </c:pt>
                <c:pt idx="22" formatCode="0">
                  <c:v>8603150</c:v>
                </c:pt>
                <c:pt idx="23" formatCode="0">
                  <c:v>7610975</c:v>
                </c:pt>
                <c:pt idx="24" formatCode="0">
                  <c:v>7603350</c:v>
                </c:pt>
              </c:numCache>
            </c:numRef>
          </c:val>
          <c:extLst>
            <c:ext xmlns:c16="http://schemas.microsoft.com/office/drawing/2014/chart" uri="{C3380CC4-5D6E-409C-BE32-E72D297353CC}">
              <c16:uniqueId val="{00000004-AC87-4F6E-8A5F-4CCF9C5F0643}"/>
            </c:ext>
          </c:extLst>
        </c:ser>
        <c:ser>
          <c:idx val="5"/>
          <c:order val="5"/>
          <c:tx>
            <c:strRef>
              <c:f>'Grade Wise Loan Amount'!$G$3:$G$4</c:f>
              <c:strCache>
                <c:ptCount val="1"/>
                <c:pt idx="0">
                  <c:v>F</c:v>
                </c:pt>
              </c:strCache>
            </c:strRef>
          </c:tx>
          <c:spPr>
            <a:noFill/>
            <a:ln w="25400" cap="flat" cmpd="sng" algn="ctr">
              <a:solidFill>
                <a:schemeClr val="accent6"/>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Amount'!$G$5:$G$40</c:f>
              <c:numCache>
                <c:formatCode>General</c:formatCode>
                <c:ptCount val="35"/>
                <c:pt idx="25" formatCode="0">
                  <c:v>5949325</c:v>
                </c:pt>
                <c:pt idx="26" formatCode="0">
                  <c:v>4450300</c:v>
                </c:pt>
                <c:pt idx="27" formatCode="0">
                  <c:v>3361000</c:v>
                </c:pt>
                <c:pt idx="28" formatCode="0">
                  <c:v>3088050</c:v>
                </c:pt>
                <c:pt idx="29" formatCode="0">
                  <c:v>2414425</c:v>
                </c:pt>
              </c:numCache>
            </c:numRef>
          </c:val>
          <c:extLst>
            <c:ext xmlns:c16="http://schemas.microsoft.com/office/drawing/2014/chart" uri="{C3380CC4-5D6E-409C-BE32-E72D297353CC}">
              <c16:uniqueId val="{00000005-AC87-4F6E-8A5F-4CCF9C5F0643}"/>
            </c:ext>
          </c:extLst>
        </c:ser>
        <c:ser>
          <c:idx val="6"/>
          <c:order val="6"/>
          <c:tx>
            <c:strRef>
              <c:f>'Grade Wise Loan Amount'!$H$3:$H$4</c:f>
              <c:strCache>
                <c:ptCount val="1"/>
                <c:pt idx="0">
                  <c:v>G</c:v>
                </c:pt>
              </c:strCache>
            </c:strRef>
          </c:tx>
          <c:spPr>
            <a:noFill/>
            <a:ln w="25400" cap="flat" cmpd="sng" algn="ctr">
              <a:solidFill>
                <a:schemeClr val="accent1">
                  <a:lumMod val="60000"/>
                </a:schemeClr>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Amount'!$H$5:$H$40</c:f>
              <c:numCache>
                <c:formatCode>General</c:formatCode>
                <c:ptCount val="35"/>
                <c:pt idx="30" formatCode="0">
                  <c:v>2072175</c:v>
                </c:pt>
                <c:pt idx="31" formatCode="0">
                  <c:v>1613300</c:v>
                </c:pt>
                <c:pt idx="32" formatCode="0">
                  <c:v>965350</c:v>
                </c:pt>
                <c:pt idx="33" formatCode="0">
                  <c:v>1144300</c:v>
                </c:pt>
                <c:pt idx="34" formatCode="0">
                  <c:v>596550</c:v>
                </c:pt>
              </c:numCache>
            </c:numRef>
          </c:val>
          <c:extLst>
            <c:ext xmlns:c16="http://schemas.microsoft.com/office/drawing/2014/chart" uri="{C3380CC4-5D6E-409C-BE32-E72D297353CC}">
              <c16:uniqueId val="{00000006-AC87-4F6E-8A5F-4CCF9C5F0643}"/>
            </c:ext>
          </c:extLst>
        </c:ser>
        <c:dLbls>
          <c:showLegendKey val="0"/>
          <c:showVal val="0"/>
          <c:showCatName val="0"/>
          <c:showSerName val="0"/>
          <c:showPercent val="0"/>
          <c:showBubbleSize val="0"/>
        </c:dLbls>
        <c:gapWidth val="227"/>
        <c:axId val="1001198224"/>
        <c:axId val="1001198704"/>
      </c:barChart>
      <c:catAx>
        <c:axId val="1001198224"/>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001198704"/>
        <c:crosses val="autoZero"/>
        <c:auto val="1"/>
        <c:lblAlgn val="ctr"/>
        <c:lblOffset val="100"/>
        <c:noMultiLvlLbl val="0"/>
      </c:catAx>
      <c:valAx>
        <c:axId val="1001198704"/>
        <c:scaling>
          <c:orientation val="minMax"/>
        </c:scaling>
        <c:delete val="0"/>
        <c:axPos val="l"/>
        <c:numFmt formatCode="0" sourceLinked="1"/>
        <c:majorTickMark val="none"/>
        <c:minorTickMark val="none"/>
        <c:tickLblPos val="nextTo"/>
        <c:spPr>
          <a:noFill/>
          <a:ln w="9525">
            <a:solidFill>
              <a:schemeClr val="tx1">
                <a:lumMod val="15000"/>
                <a:lumOff val="85000"/>
              </a:schemeClr>
            </a:solid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0011982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Analystics.xlsx]Net Transation Amount!PivotTable2</c:name>
    <c:fmtId val="52"/>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Net Transaction Amount</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tint val="94000"/>
                  <a:satMod val="100000"/>
                  <a:lumMod val="108000"/>
                </a:schemeClr>
              </a:gs>
              <a:gs pos="50000">
                <a:schemeClr val="accent1">
                  <a:tint val="98000"/>
                  <a:shade val="100000"/>
                  <a:satMod val="100000"/>
                  <a:lumMod val="100000"/>
                </a:schemeClr>
              </a:gs>
              <a:gs pos="100000">
                <a:schemeClr val="accent1">
                  <a:shade val="72000"/>
                  <a:satMod val="12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'Net Transation Amount'!$B$3:$B$4</c:f>
              <c:strCache>
                <c:ptCount val="1"/>
                <c:pt idx="0">
                  <c:v>Total</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marker>
          <c:cat>
            <c:strRef>
              <c:f>'Net Transation Amount'!$A$5:$A$71092</c:f>
              <c:strCache>
                <c:ptCount val="5551"/>
                <c:pt idx="0">
                  <c:v>Sarah Williams</c:v>
                </c:pt>
                <c:pt idx="1">
                  <c:v>Jennifer Martin</c:v>
                </c:pt>
                <c:pt idx="2">
                  <c:v>Mary Smith</c:v>
                </c:pt>
                <c:pt idx="3">
                  <c:v>Julie Lopez</c:v>
                </c:pt>
                <c:pt idx="4">
                  <c:v>Lisa Sanchez</c:v>
                </c:pt>
                <c:pt idx="5">
                  <c:v>Michael Silva</c:v>
                </c:pt>
                <c:pt idx="6">
                  <c:v>Michael Ruiz</c:v>
                </c:pt>
                <c:pt idx="7">
                  <c:v>Jason White</c:v>
                </c:pt>
                <c:pt idx="8">
                  <c:v>Matthew Anderson</c:v>
                </c:pt>
                <c:pt idx="9">
                  <c:v>Nicholas Jones</c:v>
                </c:pt>
                <c:pt idx="10">
                  <c:v>Emily Gonzalez</c:v>
                </c:pt>
                <c:pt idx="11">
                  <c:v>Lisa Davis</c:v>
                </c:pt>
                <c:pt idx="12">
                  <c:v>James Allen</c:v>
                </c:pt>
                <c:pt idx="13">
                  <c:v>Danielle Munoz</c:v>
                </c:pt>
                <c:pt idx="14">
                  <c:v>Kimberly Wood</c:v>
                </c:pt>
                <c:pt idx="15">
                  <c:v>James Stewart</c:v>
                </c:pt>
                <c:pt idx="16">
                  <c:v>Daniel Sanchez</c:v>
                </c:pt>
                <c:pt idx="17">
                  <c:v>Jeffrey Smith</c:v>
                </c:pt>
                <c:pt idx="18">
                  <c:v>James King</c:v>
                </c:pt>
                <c:pt idx="19">
                  <c:v>John Gomez</c:v>
                </c:pt>
                <c:pt idx="20">
                  <c:v>Christine Hall</c:v>
                </c:pt>
                <c:pt idx="21">
                  <c:v>Amanda Smith</c:v>
                </c:pt>
                <c:pt idx="22">
                  <c:v>Michael Allen</c:v>
                </c:pt>
                <c:pt idx="23">
                  <c:v>Michael Anderson</c:v>
                </c:pt>
                <c:pt idx="24">
                  <c:v>Jason Anderson</c:v>
                </c:pt>
                <c:pt idx="25">
                  <c:v>Catherine Williams</c:v>
                </c:pt>
                <c:pt idx="26">
                  <c:v>Elizabeth Moore</c:v>
                </c:pt>
                <c:pt idx="27">
                  <c:v>Paula Smith</c:v>
                </c:pt>
                <c:pt idx="28">
                  <c:v>Robert May</c:v>
                </c:pt>
                <c:pt idx="29">
                  <c:v>Richard Johnson</c:v>
                </c:pt>
                <c:pt idx="30">
                  <c:v>Kelly Wilson</c:v>
                </c:pt>
                <c:pt idx="31">
                  <c:v>Keith Anderson</c:v>
                </c:pt>
                <c:pt idx="32">
                  <c:v>Rebecca Carter</c:v>
                </c:pt>
                <c:pt idx="33">
                  <c:v>Eric Moore</c:v>
                </c:pt>
                <c:pt idx="34">
                  <c:v>Michelle Taylor</c:v>
                </c:pt>
                <c:pt idx="35">
                  <c:v>Michael Cuevas</c:v>
                </c:pt>
                <c:pt idx="36">
                  <c:v>Brandon Adams</c:v>
                </c:pt>
                <c:pt idx="37">
                  <c:v>Charles Moore</c:v>
                </c:pt>
                <c:pt idx="38">
                  <c:v>Tina Lopez</c:v>
                </c:pt>
                <c:pt idx="39">
                  <c:v>Jessica Thomas</c:v>
                </c:pt>
                <c:pt idx="40">
                  <c:v>Jason King</c:v>
                </c:pt>
                <c:pt idx="41">
                  <c:v>Jessica Morales</c:v>
                </c:pt>
                <c:pt idx="42">
                  <c:v>David Reed</c:v>
                </c:pt>
                <c:pt idx="43">
                  <c:v>John Harris</c:v>
                </c:pt>
                <c:pt idx="44">
                  <c:v>Samantha Young</c:v>
                </c:pt>
                <c:pt idx="45">
                  <c:v>Stephanie King</c:v>
                </c:pt>
                <c:pt idx="46">
                  <c:v>Mary Martin</c:v>
                </c:pt>
                <c:pt idx="47">
                  <c:v>Jennifer Nguyen</c:v>
                </c:pt>
                <c:pt idx="48">
                  <c:v>Timothy Castillo</c:v>
                </c:pt>
                <c:pt idx="49">
                  <c:v>Gregory Tran</c:v>
                </c:pt>
                <c:pt idx="50">
                  <c:v>Steven Collins</c:v>
                </c:pt>
                <c:pt idx="51">
                  <c:v>Tara Miller</c:v>
                </c:pt>
                <c:pt idx="52">
                  <c:v>Shawn Smith</c:v>
                </c:pt>
                <c:pt idx="53">
                  <c:v>Jessica Martinez</c:v>
                </c:pt>
                <c:pt idx="54">
                  <c:v>Linda Clark</c:v>
                </c:pt>
                <c:pt idx="55">
                  <c:v>Christopher Webb</c:v>
                </c:pt>
                <c:pt idx="56">
                  <c:v>David Padilla</c:v>
                </c:pt>
                <c:pt idx="57">
                  <c:v>Aaron Campbell</c:v>
                </c:pt>
                <c:pt idx="58">
                  <c:v>Michael Perkins</c:v>
                </c:pt>
                <c:pt idx="59">
                  <c:v>Joseph Schroeder</c:v>
                </c:pt>
                <c:pt idx="60">
                  <c:v>Jennifer Davis</c:v>
                </c:pt>
                <c:pt idx="61">
                  <c:v>Jason Young</c:v>
                </c:pt>
                <c:pt idx="62">
                  <c:v>Aaron Lynch</c:v>
                </c:pt>
                <c:pt idx="63">
                  <c:v>Tanya Miller</c:v>
                </c:pt>
                <c:pt idx="64">
                  <c:v>Jessica Silva</c:v>
                </c:pt>
                <c:pt idx="65">
                  <c:v>Michael Taylor</c:v>
                </c:pt>
                <c:pt idx="66">
                  <c:v>Michael Meyer</c:v>
                </c:pt>
                <c:pt idx="67">
                  <c:v>Peter Watson</c:v>
                </c:pt>
                <c:pt idx="68">
                  <c:v>Michele Hill</c:v>
                </c:pt>
                <c:pt idx="69">
                  <c:v>David Henderson</c:v>
                </c:pt>
                <c:pt idx="70">
                  <c:v>James Kim</c:v>
                </c:pt>
                <c:pt idx="71">
                  <c:v>Lisa Rodriguez</c:v>
                </c:pt>
                <c:pt idx="72">
                  <c:v>Christopher Martinez</c:v>
                </c:pt>
                <c:pt idx="73">
                  <c:v>Jennifer Hunt</c:v>
                </c:pt>
                <c:pt idx="74">
                  <c:v>Matthew Carlson</c:v>
                </c:pt>
                <c:pt idx="75">
                  <c:v>Julian Rodriguez</c:v>
                </c:pt>
                <c:pt idx="76">
                  <c:v>Michael Cole</c:v>
                </c:pt>
                <c:pt idx="77">
                  <c:v>Matthew Mason</c:v>
                </c:pt>
                <c:pt idx="78">
                  <c:v>Michelle Brown</c:v>
                </c:pt>
                <c:pt idx="79">
                  <c:v>Anthony Meyer</c:v>
                </c:pt>
                <c:pt idx="80">
                  <c:v>David Rivera</c:v>
                </c:pt>
                <c:pt idx="81">
                  <c:v>Joshua Carter</c:v>
                </c:pt>
                <c:pt idx="82">
                  <c:v>Elizabeth Dyer</c:v>
                </c:pt>
                <c:pt idx="83">
                  <c:v>Charles Nguyen</c:v>
                </c:pt>
                <c:pt idx="84">
                  <c:v>Emily Wilson</c:v>
                </c:pt>
                <c:pt idx="85">
                  <c:v>Ian Harris</c:v>
                </c:pt>
                <c:pt idx="86">
                  <c:v>Jacob Pierce</c:v>
                </c:pt>
                <c:pt idx="87">
                  <c:v>Angel Brown</c:v>
                </c:pt>
                <c:pt idx="88">
                  <c:v>David Grimes</c:v>
                </c:pt>
                <c:pt idx="89">
                  <c:v>Jonathan Moore</c:v>
                </c:pt>
                <c:pt idx="90">
                  <c:v>Mark Lawson</c:v>
                </c:pt>
                <c:pt idx="91">
                  <c:v>Thomas Thompson</c:v>
                </c:pt>
                <c:pt idx="92">
                  <c:v>John Moreno</c:v>
                </c:pt>
                <c:pt idx="93">
                  <c:v>James Ramirez</c:v>
                </c:pt>
                <c:pt idx="94">
                  <c:v>Brittany Garcia</c:v>
                </c:pt>
                <c:pt idx="95">
                  <c:v>Bryan Williams</c:v>
                </c:pt>
                <c:pt idx="96">
                  <c:v>Jerry Malone</c:v>
                </c:pt>
                <c:pt idx="97">
                  <c:v>Shawn Jackson</c:v>
                </c:pt>
                <c:pt idx="98">
                  <c:v>Dylan Collins</c:v>
                </c:pt>
                <c:pt idx="99">
                  <c:v>Kimberly Dawson</c:v>
                </c:pt>
                <c:pt idx="100">
                  <c:v>Amy Myers</c:v>
                </c:pt>
                <c:pt idx="101">
                  <c:v>Susan Phillips</c:v>
                </c:pt>
                <c:pt idx="102">
                  <c:v>Aaron Yates</c:v>
                </c:pt>
                <c:pt idx="103">
                  <c:v>Maria Sanchez</c:v>
                </c:pt>
                <c:pt idx="104">
                  <c:v>Lisa Russo</c:v>
                </c:pt>
                <c:pt idx="105">
                  <c:v>Angela Thomas</c:v>
                </c:pt>
                <c:pt idx="106">
                  <c:v>Alyssa Perez</c:v>
                </c:pt>
                <c:pt idx="107">
                  <c:v>Brooke Harris</c:v>
                </c:pt>
                <c:pt idx="108">
                  <c:v>Amber Nelson</c:v>
                </c:pt>
                <c:pt idx="109">
                  <c:v>Michael Lyons</c:v>
                </c:pt>
                <c:pt idx="110">
                  <c:v>Mikayla Alvarez</c:v>
                </c:pt>
                <c:pt idx="111">
                  <c:v>Joe Craig</c:v>
                </c:pt>
                <c:pt idx="112">
                  <c:v>Brent Wilson</c:v>
                </c:pt>
                <c:pt idx="113">
                  <c:v>James Carter</c:v>
                </c:pt>
                <c:pt idx="114">
                  <c:v>Scott Rodriguez</c:v>
                </c:pt>
                <c:pt idx="115">
                  <c:v>Ruben Johnson</c:v>
                </c:pt>
                <c:pt idx="116">
                  <c:v>Ryan King</c:v>
                </c:pt>
                <c:pt idx="117">
                  <c:v>William Brady</c:v>
                </c:pt>
                <c:pt idx="118">
                  <c:v>Craig Rodriguez</c:v>
                </c:pt>
                <c:pt idx="119">
                  <c:v>Nicole Harris</c:v>
                </c:pt>
                <c:pt idx="120">
                  <c:v>Bradley Smith</c:v>
                </c:pt>
                <c:pt idx="121">
                  <c:v>Frank Robinson</c:v>
                </c:pt>
                <c:pt idx="122">
                  <c:v>Rachel Reid</c:v>
                </c:pt>
                <c:pt idx="123">
                  <c:v>Jason Lucas</c:v>
                </c:pt>
                <c:pt idx="124">
                  <c:v>Maria Lee</c:v>
                </c:pt>
                <c:pt idx="125">
                  <c:v>Lisa Oliver</c:v>
                </c:pt>
                <c:pt idx="126">
                  <c:v>Jennifer Vazquez</c:v>
                </c:pt>
                <c:pt idx="127">
                  <c:v>Jacob Rogers</c:v>
                </c:pt>
                <c:pt idx="128">
                  <c:v>Victoria Patterson</c:v>
                </c:pt>
                <c:pt idx="129">
                  <c:v>Kimberly Wade</c:v>
                </c:pt>
                <c:pt idx="130">
                  <c:v>Terri Walker</c:v>
                </c:pt>
                <c:pt idx="131">
                  <c:v>Ashley Terrell</c:v>
                </c:pt>
                <c:pt idx="132">
                  <c:v>Mary Nichols</c:v>
                </c:pt>
                <c:pt idx="133">
                  <c:v>Douglas Campos</c:v>
                </c:pt>
                <c:pt idx="134">
                  <c:v>Brian Vargas</c:v>
                </c:pt>
                <c:pt idx="135">
                  <c:v>Angela Hernandez</c:v>
                </c:pt>
                <c:pt idx="136">
                  <c:v>Charles Wood</c:v>
                </c:pt>
                <c:pt idx="137">
                  <c:v>Stephanie Nguyen</c:v>
                </c:pt>
                <c:pt idx="138">
                  <c:v>Jason Sanchez</c:v>
                </c:pt>
                <c:pt idx="139">
                  <c:v>David Nelson</c:v>
                </c:pt>
                <c:pt idx="140">
                  <c:v>Christopher Mitchell</c:v>
                </c:pt>
                <c:pt idx="141">
                  <c:v>Desiree Jones</c:v>
                </c:pt>
                <c:pt idx="142">
                  <c:v>Kayla Gonzalez</c:v>
                </c:pt>
                <c:pt idx="143">
                  <c:v>Lori Day</c:v>
                </c:pt>
                <c:pt idx="144">
                  <c:v>Nicole Kennedy</c:v>
                </c:pt>
                <c:pt idx="145">
                  <c:v>Danny Payne</c:v>
                </c:pt>
                <c:pt idx="146">
                  <c:v>Michelle Campbell</c:v>
                </c:pt>
                <c:pt idx="147">
                  <c:v>James Torres</c:v>
                </c:pt>
                <c:pt idx="148">
                  <c:v>Mark Nelson</c:v>
                </c:pt>
                <c:pt idx="149">
                  <c:v>Kevin Crawford</c:v>
                </c:pt>
                <c:pt idx="150">
                  <c:v>Patricia Ramos</c:v>
                </c:pt>
                <c:pt idx="151">
                  <c:v>Matthew Martinez</c:v>
                </c:pt>
                <c:pt idx="152">
                  <c:v>Brenda Stone</c:v>
                </c:pt>
                <c:pt idx="153">
                  <c:v>Howard Collins</c:v>
                </c:pt>
                <c:pt idx="154">
                  <c:v>Kayla Sanchez</c:v>
                </c:pt>
                <c:pt idx="155">
                  <c:v>Kim Sanchez</c:v>
                </c:pt>
                <c:pt idx="156">
                  <c:v>Donald Cook</c:v>
                </c:pt>
                <c:pt idx="157">
                  <c:v>Matthew Sosa</c:v>
                </c:pt>
                <c:pt idx="158">
                  <c:v>Melanie Martinez</c:v>
                </c:pt>
                <c:pt idx="159">
                  <c:v>Jorge Patterson</c:v>
                </c:pt>
                <c:pt idx="160">
                  <c:v>Cindy Carter</c:v>
                </c:pt>
                <c:pt idx="161">
                  <c:v>Ryan Walker</c:v>
                </c:pt>
                <c:pt idx="162">
                  <c:v>Hunter Miller</c:v>
                </c:pt>
                <c:pt idx="163">
                  <c:v>Anthony Pierce</c:v>
                </c:pt>
                <c:pt idx="164">
                  <c:v>Elizabeth Foster</c:v>
                </c:pt>
                <c:pt idx="165">
                  <c:v>Michael Rivera</c:v>
                </c:pt>
                <c:pt idx="166">
                  <c:v>Rachel Jones</c:v>
                </c:pt>
                <c:pt idx="167">
                  <c:v>Cory Brown</c:v>
                </c:pt>
                <c:pt idx="168">
                  <c:v>Theresa Miller</c:v>
                </c:pt>
                <c:pt idx="169">
                  <c:v>Kenneth Kim</c:v>
                </c:pt>
                <c:pt idx="170">
                  <c:v>Christopher Curry</c:v>
                </c:pt>
                <c:pt idx="171">
                  <c:v>Jeffery Walker</c:v>
                </c:pt>
                <c:pt idx="172">
                  <c:v>Julia Jones</c:v>
                </c:pt>
                <c:pt idx="173">
                  <c:v>Michelle Hensley</c:v>
                </c:pt>
                <c:pt idx="174">
                  <c:v>Daniel Walker</c:v>
                </c:pt>
                <c:pt idx="175">
                  <c:v>Kevin Ellis</c:v>
                </c:pt>
                <c:pt idx="176">
                  <c:v>Craig Williams</c:v>
                </c:pt>
                <c:pt idx="177">
                  <c:v>Jennifer Cook</c:v>
                </c:pt>
                <c:pt idx="178">
                  <c:v>Brandon Reeves</c:v>
                </c:pt>
                <c:pt idx="179">
                  <c:v>Leslie Miller</c:v>
                </c:pt>
                <c:pt idx="180">
                  <c:v>Jennifer Hoffman</c:v>
                </c:pt>
                <c:pt idx="181">
                  <c:v>Trevor Brown</c:v>
                </c:pt>
                <c:pt idx="182">
                  <c:v>Chelsea Scott</c:v>
                </c:pt>
                <c:pt idx="183">
                  <c:v>Elizabeth Gordon</c:v>
                </c:pt>
                <c:pt idx="184">
                  <c:v>Steven Lin</c:v>
                </c:pt>
                <c:pt idx="185">
                  <c:v>Julie Lee</c:v>
                </c:pt>
                <c:pt idx="186">
                  <c:v>Kevin Harris</c:v>
                </c:pt>
                <c:pt idx="187">
                  <c:v>Stephanie Young</c:v>
                </c:pt>
                <c:pt idx="188">
                  <c:v>Raymond Smith</c:v>
                </c:pt>
                <c:pt idx="189">
                  <c:v>James Burns</c:v>
                </c:pt>
                <c:pt idx="190">
                  <c:v>Tanya Johnson</c:v>
                </c:pt>
                <c:pt idx="191">
                  <c:v>Joshua Torres</c:v>
                </c:pt>
                <c:pt idx="192">
                  <c:v>Wendy Gonzalez</c:v>
                </c:pt>
                <c:pt idx="193">
                  <c:v>Matthew Heath</c:v>
                </c:pt>
                <c:pt idx="194">
                  <c:v>Angela Brown</c:v>
                </c:pt>
                <c:pt idx="195">
                  <c:v>Dale Miller</c:v>
                </c:pt>
                <c:pt idx="196">
                  <c:v>Jennifer Coleman</c:v>
                </c:pt>
                <c:pt idx="197">
                  <c:v>Adam Baker</c:v>
                </c:pt>
                <c:pt idx="198">
                  <c:v>Laura Burch</c:v>
                </c:pt>
                <c:pt idx="199">
                  <c:v>Ariana Wilson</c:v>
                </c:pt>
                <c:pt idx="200">
                  <c:v>Christopher Welch</c:v>
                </c:pt>
                <c:pt idx="201">
                  <c:v>Eric Watson</c:v>
                </c:pt>
                <c:pt idx="202">
                  <c:v>Frederick Villarreal</c:v>
                </c:pt>
                <c:pt idx="203">
                  <c:v>Christopher Combs</c:v>
                </c:pt>
                <c:pt idx="204">
                  <c:v>Amy Gomez</c:v>
                </c:pt>
                <c:pt idx="205">
                  <c:v>James Contreras</c:v>
                </c:pt>
                <c:pt idx="206">
                  <c:v>Martin Walsh</c:v>
                </c:pt>
                <c:pt idx="207">
                  <c:v>Brittany Chavez</c:v>
                </c:pt>
                <c:pt idx="208">
                  <c:v>Amy Howe</c:v>
                </c:pt>
                <c:pt idx="209">
                  <c:v>Joseph Ramos</c:v>
                </c:pt>
                <c:pt idx="210">
                  <c:v>Christine Wells</c:v>
                </c:pt>
                <c:pt idx="211">
                  <c:v>Michael Adams</c:v>
                </c:pt>
                <c:pt idx="212">
                  <c:v>Jessica Rojas</c:v>
                </c:pt>
                <c:pt idx="213">
                  <c:v>John Jordan</c:v>
                </c:pt>
                <c:pt idx="214">
                  <c:v>Kimberly Thompson</c:v>
                </c:pt>
                <c:pt idx="215">
                  <c:v>Jeffrey Schultz</c:v>
                </c:pt>
                <c:pt idx="216">
                  <c:v>Mario Martin</c:v>
                </c:pt>
                <c:pt idx="217">
                  <c:v>Ryan Curtis</c:v>
                </c:pt>
                <c:pt idx="218">
                  <c:v>Laura Sherman</c:v>
                </c:pt>
                <c:pt idx="219">
                  <c:v>George Hernandez</c:v>
                </c:pt>
                <c:pt idx="220">
                  <c:v>Tracy Wilson</c:v>
                </c:pt>
                <c:pt idx="221">
                  <c:v>Scott Reid</c:v>
                </c:pt>
                <c:pt idx="222">
                  <c:v>Emily Evans</c:v>
                </c:pt>
                <c:pt idx="223">
                  <c:v>Amy Baker</c:v>
                </c:pt>
                <c:pt idx="224">
                  <c:v>George Davis</c:v>
                </c:pt>
                <c:pt idx="225">
                  <c:v>Thomas Griffith</c:v>
                </c:pt>
                <c:pt idx="226">
                  <c:v>Steven Torres</c:v>
                </c:pt>
                <c:pt idx="227">
                  <c:v>Ashley Kim</c:v>
                </c:pt>
                <c:pt idx="228">
                  <c:v>David Robinson</c:v>
                </c:pt>
                <c:pt idx="229">
                  <c:v>John Diaz</c:v>
                </c:pt>
                <c:pt idx="230">
                  <c:v>Jennifer Moreno</c:v>
                </c:pt>
                <c:pt idx="231">
                  <c:v>Lori Grant</c:v>
                </c:pt>
                <c:pt idx="232">
                  <c:v>John Burns</c:v>
                </c:pt>
                <c:pt idx="233">
                  <c:v>Shane Smith</c:v>
                </c:pt>
                <c:pt idx="234">
                  <c:v>Emily Bush</c:v>
                </c:pt>
                <c:pt idx="235">
                  <c:v>Lisa Hughes</c:v>
                </c:pt>
                <c:pt idx="236">
                  <c:v>Melissa Boone</c:v>
                </c:pt>
                <c:pt idx="237">
                  <c:v>David Watts</c:v>
                </c:pt>
                <c:pt idx="238">
                  <c:v>Daniel Baker</c:v>
                </c:pt>
                <c:pt idx="239">
                  <c:v>Tracey Peters</c:v>
                </c:pt>
                <c:pt idx="240">
                  <c:v>Andrea Bowers</c:v>
                </c:pt>
                <c:pt idx="241">
                  <c:v>Robert Scott</c:v>
                </c:pt>
                <c:pt idx="242">
                  <c:v>Christopher Knight</c:v>
                </c:pt>
                <c:pt idx="243">
                  <c:v>David Sanchez</c:v>
                </c:pt>
                <c:pt idx="244">
                  <c:v>Ricardo Moore</c:v>
                </c:pt>
                <c:pt idx="245">
                  <c:v>Elizabeth Kane</c:v>
                </c:pt>
                <c:pt idx="246">
                  <c:v>Gerald Rodriguez</c:v>
                </c:pt>
                <c:pt idx="247">
                  <c:v>Wendy Anderson</c:v>
                </c:pt>
                <c:pt idx="248">
                  <c:v>Kimberly White</c:v>
                </c:pt>
                <c:pt idx="249">
                  <c:v>Richard Ramos</c:v>
                </c:pt>
                <c:pt idx="250">
                  <c:v>Emily Collins</c:v>
                </c:pt>
                <c:pt idx="251">
                  <c:v>Gregory Lewis</c:v>
                </c:pt>
                <c:pt idx="252">
                  <c:v>Paul Garcia</c:v>
                </c:pt>
                <c:pt idx="253">
                  <c:v>Amy Adams</c:v>
                </c:pt>
                <c:pt idx="254">
                  <c:v>Steven Parker</c:v>
                </c:pt>
                <c:pt idx="255">
                  <c:v>Ashley Clark</c:v>
                </c:pt>
                <c:pt idx="256">
                  <c:v>Joshua Butler</c:v>
                </c:pt>
                <c:pt idx="257">
                  <c:v>Matthew Rios</c:v>
                </c:pt>
                <c:pt idx="258">
                  <c:v>Joseph Jennings</c:v>
                </c:pt>
                <c:pt idx="259">
                  <c:v>Jonathan Terry</c:v>
                </c:pt>
                <c:pt idx="260">
                  <c:v>Peter Murphy</c:v>
                </c:pt>
                <c:pt idx="261">
                  <c:v>Brandi Johnson</c:v>
                </c:pt>
                <c:pt idx="262">
                  <c:v>Ryan Jackson</c:v>
                </c:pt>
                <c:pt idx="263">
                  <c:v>John Owens</c:v>
                </c:pt>
                <c:pt idx="264">
                  <c:v>Joshua Moore</c:v>
                </c:pt>
                <c:pt idx="265">
                  <c:v>Robert Mckenzie</c:v>
                </c:pt>
                <c:pt idx="266">
                  <c:v>Stacey Aguilar</c:v>
                </c:pt>
                <c:pt idx="267">
                  <c:v>Amy Cruz</c:v>
                </c:pt>
                <c:pt idx="268">
                  <c:v>Corey Smith</c:v>
                </c:pt>
                <c:pt idx="269">
                  <c:v>Adam Young</c:v>
                </c:pt>
                <c:pt idx="270">
                  <c:v>Jessica Gibbs</c:v>
                </c:pt>
                <c:pt idx="271">
                  <c:v>Robert Schmidt</c:v>
                </c:pt>
                <c:pt idx="272">
                  <c:v>Jennifer Reid</c:v>
                </c:pt>
                <c:pt idx="273">
                  <c:v>Brenda Spencer</c:v>
                </c:pt>
                <c:pt idx="274">
                  <c:v>Daniel Franklin</c:v>
                </c:pt>
                <c:pt idx="275">
                  <c:v>Rita Thompson</c:v>
                </c:pt>
                <c:pt idx="276">
                  <c:v>Ann Brown</c:v>
                </c:pt>
                <c:pt idx="277">
                  <c:v>Edward White</c:v>
                </c:pt>
                <c:pt idx="278">
                  <c:v>Rebecca Reed</c:v>
                </c:pt>
                <c:pt idx="279">
                  <c:v>Beth Wilson</c:v>
                </c:pt>
                <c:pt idx="280">
                  <c:v>Jordan Butler</c:v>
                </c:pt>
                <c:pt idx="281">
                  <c:v>Kathleen Daniels</c:v>
                </c:pt>
                <c:pt idx="282">
                  <c:v>Mary Jordan</c:v>
                </c:pt>
                <c:pt idx="283">
                  <c:v>Michael Valentine</c:v>
                </c:pt>
                <c:pt idx="284">
                  <c:v>Laura Richardson</c:v>
                </c:pt>
                <c:pt idx="285">
                  <c:v>Tony Taylor</c:v>
                </c:pt>
                <c:pt idx="286">
                  <c:v>Holly Moore</c:v>
                </c:pt>
                <c:pt idx="287">
                  <c:v>Jessica Bell</c:v>
                </c:pt>
                <c:pt idx="288">
                  <c:v>Courtney Cain</c:v>
                </c:pt>
                <c:pt idx="289">
                  <c:v>Angela Lewis</c:v>
                </c:pt>
                <c:pt idx="290">
                  <c:v>Lisa Wright</c:v>
                </c:pt>
                <c:pt idx="291">
                  <c:v>Brenda West</c:v>
                </c:pt>
                <c:pt idx="292">
                  <c:v>Karen Molina</c:v>
                </c:pt>
                <c:pt idx="293">
                  <c:v>Karen Nichols</c:v>
                </c:pt>
                <c:pt idx="294">
                  <c:v>Pamela Cohen</c:v>
                </c:pt>
                <c:pt idx="295">
                  <c:v>Amber Arellano</c:v>
                </c:pt>
                <c:pt idx="296">
                  <c:v>Michael Mitchell</c:v>
                </c:pt>
                <c:pt idx="297">
                  <c:v>Lisa Tucker</c:v>
                </c:pt>
                <c:pt idx="298">
                  <c:v>Patricia Allen</c:v>
                </c:pt>
                <c:pt idx="299">
                  <c:v>Ashley Powell</c:v>
                </c:pt>
                <c:pt idx="300">
                  <c:v>Jennifer Woods</c:v>
                </c:pt>
                <c:pt idx="301">
                  <c:v>Mary Williams</c:v>
                </c:pt>
                <c:pt idx="302">
                  <c:v>Ashley Watts</c:v>
                </c:pt>
                <c:pt idx="303">
                  <c:v>Tyler Brown</c:v>
                </c:pt>
                <c:pt idx="304">
                  <c:v>Alexandra Brown</c:v>
                </c:pt>
                <c:pt idx="305">
                  <c:v>John Reid</c:v>
                </c:pt>
                <c:pt idx="306">
                  <c:v>Erin Hunt</c:v>
                </c:pt>
                <c:pt idx="307">
                  <c:v>Jason Hall</c:v>
                </c:pt>
                <c:pt idx="308">
                  <c:v>Daniel Gibson</c:v>
                </c:pt>
                <c:pt idx="309">
                  <c:v>Sean Tucker</c:v>
                </c:pt>
                <c:pt idx="310">
                  <c:v>Beth Warren</c:v>
                </c:pt>
                <c:pt idx="311">
                  <c:v>Dana Williams</c:v>
                </c:pt>
                <c:pt idx="312">
                  <c:v>Brian Mendoza</c:v>
                </c:pt>
                <c:pt idx="313">
                  <c:v>Melissa Green</c:v>
                </c:pt>
                <c:pt idx="314">
                  <c:v>Daniel Carter</c:v>
                </c:pt>
                <c:pt idx="315">
                  <c:v>Raymond Lewis</c:v>
                </c:pt>
                <c:pt idx="316">
                  <c:v>Michele Johnson</c:v>
                </c:pt>
                <c:pt idx="317">
                  <c:v>Taylor Howell</c:v>
                </c:pt>
                <c:pt idx="318">
                  <c:v>Charles Bird</c:v>
                </c:pt>
                <c:pt idx="319">
                  <c:v>Michael Pacheco</c:v>
                </c:pt>
                <c:pt idx="320">
                  <c:v>Jacob Long</c:v>
                </c:pt>
                <c:pt idx="321">
                  <c:v>Jennifer Daniel</c:v>
                </c:pt>
                <c:pt idx="322">
                  <c:v>Jonathan Lewis</c:v>
                </c:pt>
                <c:pt idx="323">
                  <c:v>Stephanie Gibson</c:v>
                </c:pt>
                <c:pt idx="324">
                  <c:v>Joshua Brown</c:v>
                </c:pt>
                <c:pt idx="325">
                  <c:v>Heather Curtis</c:v>
                </c:pt>
                <c:pt idx="326">
                  <c:v>Chad Evans</c:v>
                </c:pt>
                <c:pt idx="327">
                  <c:v>Ronald Baker</c:v>
                </c:pt>
                <c:pt idx="328">
                  <c:v>Christine Kelly</c:v>
                </c:pt>
                <c:pt idx="329">
                  <c:v>Tina Morgan</c:v>
                </c:pt>
                <c:pt idx="330">
                  <c:v>Elizabeth Taylor</c:v>
                </c:pt>
                <c:pt idx="331">
                  <c:v>Nicholas Lopez</c:v>
                </c:pt>
                <c:pt idx="332">
                  <c:v>Daniel Fleming</c:v>
                </c:pt>
                <c:pt idx="333">
                  <c:v>Jonathan Hall</c:v>
                </c:pt>
                <c:pt idx="334">
                  <c:v>Barbara Smith</c:v>
                </c:pt>
                <c:pt idx="335">
                  <c:v>Justin Patterson</c:v>
                </c:pt>
                <c:pt idx="336">
                  <c:v>Brenda Walker</c:v>
                </c:pt>
                <c:pt idx="337">
                  <c:v>Sara Johnson</c:v>
                </c:pt>
                <c:pt idx="338">
                  <c:v>Robert Howell</c:v>
                </c:pt>
                <c:pt idx="339">
                  <c:v>Edward Moore</c:v>
                </c:pt>
                <c:pt idx="340">
                  <c:v>Joshua Barnes</c:v>
                </c:pt>
                <c:pt idx="341">
                  <c:v>Phillip Diaz</c:v>
                </c:pt>
                <c:pt idx="342">
                  <c:v>Amy Ford</c:v>
                </c:pt>
                <c:pt idx="343">
                  <c:v>Monica Rivera</c:v>
                </c:pt>
                <c:pt idx="344">
                  <c:v>Michael Aguilar</c:v>
                </c:pt>
                <c:pt idx="345">
                  <c:v>Benjamin Gonzalez</c:v>
                </c:pt>
                <c:pt idx="346">
                  <c:v>Mark Cross</c:v>
                </c:pt>
                <c:pt idx="347">
                  <c:v>Colleen Nelson</c:v>
                </c:pt>
                <c:pt idx="348">
                  <c:v>Andrew White</c:v>
                </c:pt>
                <c:pt idx="349">
                  <c:v>Mary Hill</c:v>
                </c:pt>
                <c:pt idx="350">
                  <c:v>Kimberly Anderson</c:v>
                </c:pt>
                <c:pt idx="351">
                  <c:v>Matthew Gray</c:v>
                </c:pt>
                <c:pt idx="352">
                  <c:v>Mark Wilson</c:v>
                </c:pt>
                <c:pt idx="353">
                  <c:v>Shannon Wagner</c:v>
                </c:pt>
                <c:pt idx="354">
                  <c:v>Rachel Nelson</c:v>
                </c:pt>
                <c:pt idx="355">
                  <c:v>Kathryn Harris</c:v>
                </c:pt>
                <c:pt idx="356">
                  <c:v>Brianna Perez</c:v>
                </c:pt>
                <c:pt idx="357">
                  <c:v>Zachary Walker</c:v>
                </c:pt>
                <c:pt idx="358">
                  <c:v>Maxwell Fox</c:v>
                </c:pt>
                <c:pt idx="359">
                  <c:v>James Thompson</c:v>
                </c:pt>
                <c:pt idx="360">
                  <c:v>Michael Russo</c:v>
                </c:pt>
                <c:pt idx="361">
                  <c:v>Kristen Davis</c:v>
                </c:pt>
                <c:pt idx="362">
                  <c:v>Caitlin Sandoval</c:v>
                </c:pt>
                <c:pt idx="363">
                  <c:v>Todd Anderson</c:v>
                </c:pt>
                <c:pt idx="364">
                  <c:v>Peter Wallace</c:v>
                </c:pt>
                <c:pt idx="365">
                  <c:v>Theresa Anderson</c:v>
                </c:pt>
                <c:pt idx="366">
                  <c:v>Kenneth Ramirez</c:v>
                </c:pt>
                <c:pt idx="367">
                  <c:v>Brian Taylor</c:v>
                </c:pt>
                <c:pt idx="368">
                  <c:v>Natalie Mccoy</c:v>
                </c:pt>
                <c:pt idx="369">
                  <c:v>Dana Lawson</c:v>
                </c:pt>
                <c:pt idx="370">
                  <c:v>Karen Miller</c:v>
                </c:pt>
                <c:pt idx="371">
                  <c:v>Michael Barnes</c:v>
                </c:pt>
                <c:pt idx="372">
                  <c:v>Mary Tucker</c:v>
                </c:pt>
                <c:pt idx="373">
                  <c:v>Danielle Young</c:v>
                </c:pt>
                <c:pt idx="374">
                  <c:v>Matthew Stewart</c:v>
                </c:pt>
                <c:pt idx="375">
                  <c:v>Brian Torres</c:v>
                </c:pt>
                <c:pt idx="376">
                  <c:v>Lauren Jackson</c:v>
                </c:pt>
                <c:pt idx="377">
                  <c:v>Tonya Mercer</c:v>
                </c:pt>
                <c:pt idx="378">
                  <c:v>Thomas Richardson</c:v>
                </c:pt>
                <c:pt idx="379">
                  <c:v>Andres Miller</c:v>
                </c:pt>
                <c:pt idx="380">
                  <c:v>Eugene Snyder</c:v>
                </c:pt>
                <c:pt idx="381">
                  <c:v>Michael Cunningham</c:v>
                </c:pt>
                <c:pt idx="382">
                  <c:v>Kathleen Jackson</c:v>
                </c:pt>
                <c:pt idx="383">
                  <c:v>Tiffany Davis</c:v>
                </c:pt>
                <c:pt idx="384">
                  <c:v>Scott Gray</c:v>
                </c:pt>
                <c:pt idx="385">
                  <c:v>Cynthia Garcia</c:v>
                </c:pt>
                <c:pt idx="386">
                  <c:v>Sean Powell</c:v>
                </c:pt>
                <c:pt idx="387">
                  <c:v>Jill Young</c:v>
                </c:pt>
                <c:pt idx="388">
                  <c:v>Sarah Smith</c:v>
                </c:pt>
                <c:pt idx="389">
                  <c:v>Valerie Taylor</c:v>
                </c:pt>
                <c:pt idx="390">
                  <c:v>Scott Thompson</c:v>
                </c:pt>
                <c:pt idx="391">
                  <c:v>Angela Robinson</c:v>
                </c:pt>
                <c:pt idx="392">
                  <c:v>James Hughes</c:v>
                </c:pt>
                <c:pt idx="393">
                  <c:v>Kathryn Duncan</c:v>
                </c:pt>
                <c:pt idx="394">
                  <c:v>Luis Diaz</c:v>
                </c:pt>
                <c:pt idx="395">
                  <c:v>Christopher Weber</c:v>
                </c:pt>
                <c:pt idx="396">
                  <c:v>Jordan Ayala</c:v>
                </c:pt>
                <c:pt idx="397">
                  <c:v>Jennifer Rollins</c:v>
                </c:pt>
                <c:pt idx="398">
                  <c:v>Scott Tran</c:v>
                </c:pt>
                <c:pt idx="399">
                  <c:v>Mark Curtis</c:v>
                </c:pt>
                <c:pt idx="400">
                  <c:v>Megan Clark</c:v>
                </c:pt>
                <c:pt idx="401">
                  <c:v>Amanda Owens</c:v>
                </c:pt>
                <c:pt idx="402">
                  <c:v>Melissa Smith</c:v>
                </c:pt>
                <c:pt idx="403">
                  <c:v>Kimberly Williams</c:v>
                </c:pt>
                <c:pt idx="404">
                  <c:v>Michael Gibson</c:v>
                </c:pt>
                <c:pt idx="405">
                  <c:v>Christian Salazar</c:v>
                </c:pt>
                <c:pt idx="406">
                  <c:v>Michael Gray</c:v>
                </c:pt>
                <c:pt idx="407">
                  <c:v>Timothy Rogers</c:v>
                </c:pt>
                <c:pt idx="408">
                  <c:v>Vanessa Johnson</c:v>
                </c:pt>
                <c:pt idx="409">
                  <c:v>Nicholas Harding</c:v>
                </c:pt>
                <c:pt idx="410">
                  <c:v>Carlos Daugherty</c:v>
                </c:pt>
                <c:pt idx="411">
                  <c:v>Angela Jordan</c:v>
                </c:pt>
                <c:pt idx="412">
                  <c:v>Derrick Benson</c:v>
                </c:pt>
                <c:pt idx="413">
                  <c:v>Nicole Martin</c:v>
                </c:pt>
                <c:pt idx="414">
                  <c:v>Jonathan Ford</c:v>
                </c:pt>
                <c:pt idx="415">
                  <c:v>Steven Phillips</c:v>
                </c:pt>
                <c:pt idx="416">
                  <c:v>Gina West</c:v>
                </c:pt>
                <c:pt idx="417">
                  <c:v>Elizabeth Jordan</c:v>
                </c:pt>
                <c:pt idx="418">
                  <c:v>Christopher Blair</c:v>
                </c:pt>
                <c:pt idx="419">
                  <c:v>Tara Gonzalez</c:v>
                </c:pt>
                <c:pt idx="420">
                  <c:v>Nicole Johnson</c:v>
                </c:pt>
                <c:pt idx="421">
                  <c:v>Jennifer Cunningham</c:v>
                </c:pt>
                <c:pt idx="422">
                  <c:v>Elizabeth Franklin</c:v>
                </c:pt>
                <c:pt idx="423">
                  <c:v>Ashley Carter</c:v>
                </c:pt>
                <c:pt idx="424">
                  <c:v>Richard Hughes</c:v>
                </c:pt>
                <c:pt idx="425">
                  <c:v>Jesse Rodriguez</c:v>
                </c:pt>
                <c:pt idx="426">
                  <c:v>Jennifer Washington</c:v>
                </c:pt>
                <c:pt idx="427">
                  <c:v>Lisa Adams</c:v>
                </c:pt>
                <c:pt idx="428">
                  <c:v>Taylor Lopez</c:v>
                </c:pt>
                <c:pt idx="429">
                  <c:v>Cynthia Wilson</c:v>
                </c:pt>
                <c:pt idx="430">
                  <c:v>Rebecca Cole</c:v>
                </c:pt>
                <c:pt idx="431">
                  <c:v>Sandra Mcfarland</c:v>
                </c:pt>
                <c:pt idx="432">
                  <c:v>Shane Russell</c:v>
                </c:pt>
                <c:pt idx="433">
                  <c:v>Paul Thompson</c:v>
                </c:pt>
                <c:pt idx="434">
                  <c:v>Sharon Schmidt</c:v>
                </c:pt>
                <c:pt idx="435">
                  <c:v>Shane Mcdonald</c:v>
                </c:pt>
                <c:pt idx="436">
                  <c:v>Brett Jackson</c:v>
                </c:pt>
                <c:pt idx="437">
                  <c:v>Jason Hayes</c:v>
                </c:pt>
                <c:pt idx="438">
                  <c:v>Timothy Cuevas</c:v>
                </c:pt>
                <c:pt idx="439">
                  <c:v>Amy Campbell</c:v>
                </c:pt>
                <c:pt idx="440">
                  <c:v>Mary Chavez</c:v>
                </c:pt>
                <c:pt idx="441">
                  <c:v>Jeffrey Gill</c:v>
                </c:pt>
                <c:pt idx="442">
                  <c:v>Jerry Page</c:v>
                </c:pt>
                <c:pt idx="443">
                  <c:v>Kimberly Lewis</c:v>
                </c:pt>
                <c:pt idx="444">
                  <c:v>Jessica Hall</c:v>
                </c:pt>
                <c:pt idx="445">
                  <c:v>Lori Miller</c:v>
                </c:pt>
                <c:pt idx="446">
                  <c:v>Shirley Thomas</c:v>
                </c:pt>
                <c:pt idx="447">
                  <c:v>Scott Watson</c:v>
                </c:pt>
                <c:pt idx="448">
                  <c:v>Mark Mccoy</c:v>
                </c:pt>
                <c:pt idx="449">
                  <c:v>Michael Liu</c:v>
                </c:pt>
                <c:pt idx="450">
                  <c:v>April Flores</c:v>
                </c:pt>
                <c:pt idx="451">
                  <c:v>Jennifer Simpson</c:v>
                </c:pt>
                <c:pt idx="452">
                  <c:v>Emily Chan</c:v>
                </c:pt>
                <c:pt idx="453">
                  <c:v>Kyle Hernandez</c:v>
                </c:pt>
                <c:pt idx="454">
                  <c:v>Natalie Smith</c:v>
                </c:pt>
                <c:pt idx="455">
                  <c:v>Lauren Ford</c:v>
                </c:pt>
                <c:pt idx="456">
                  <c:v>Peter Maldonado</c:v>
                </c:pt>
                <c:pt idx="457">
                  <c:v>Alison Brown</c:v>
                </c:pt>
                <c:pt idx="458">
                  <c:v>Michael Dean</c:v>
                </c:pt>
                <c:pt idx="459">
                  <c:v>Jeffrey Rogers</c:v>
                </c:pt>
                <c:pt idx="460">
                  <c:v>Scott Franklin</c:v>
                </c:pt>
                <c:pt idx="461">
                  <c:v>Jonathan Cummings</c:v>
                </c:pt>
                <c:pt idx="462">
                  <c:v>Valerie Woodard</c:v>
                </c:pt>
                <c:pt idx="463">
                  <c:v>Katherine Gonzalez</c:v>
                </c:pt>
                <c:pt idx="464">
                  <c:v>Randall Davenport</c:v>
                </c:pt>
                <c:pt idx="465">
                  <c:v>Michelle Perez</c:v>
                </c:pt>
                <c:pt idx="466">
                  <c:v>Jason Morales</c:v>
                </c:pt>
                <c:pt idx="467">
                  <c:v>David Griffith</c:v>
                </c:pt>
                <c:pt idx="468">
                  <c:v>Michael Haley</c:v>
                </c:pt>
                <c:pt idx="469">
                  <c:v>James Christensen</c:v>
                </c:pt>
                <c:pt idx="470">
                  <c:v>Cody Mitchell</c:v>
                </c:pt>
                <c:pt idx="471">
                  <c:v>Kenneth Reynolds</c:v>
                </c:pt>
                <c:pt idx="472">
                  <c:v>Michael Reese</c:v>
                </c:pt>
                <c:pt idx="473">
                  <c:v>Michael Ross</c:v>
                </c:pt>
                <c:pt idx="474">
                  <c:v>Robert Morris</c:v>
                </c:pt>
                <c:pt idx="475">
                  <c:v>Lisa Watson</c:v>
                </c:pt>
                <c:pt idx="476">
                  <c:v>Jessica Carr</c:v>
                </c:pt>
                <c:pt idx="477">
                  <c:v>Ralph Mcdonald</c:v>
                </c:pt>
                <c:pt idx="478">
                  <c:v>Jennifer Shelton</c:v>
                </c:pt>
                <c:pt idx="479">
                  <c:v>Virginia Martinez</c:v>
                </c:pt>
                <c:pt idx="480">
                  <c:v>Alan Collins</c:v>
                </c:pt>
                <c:pt idx="481">
                  <c:v>Molly Smith</c:v>
                </c:pt>
                <c:pt idx="482">
                  <c:v>Veronica Perez</c:v>
                </c:pt>
                <c:pt idx="483">
                  <c:v>Todd Wilson</c:v>
                </c:pt>
                <c:pt idx="484">
                  <c:v>Russell Sanchez</c:v>
                </c:pt>
                <c:pt idx="485">
                  <c:v>Jacqueline Day</c:v>
                </c:pt>
                <c:pt idx="486">
                  <c:v>Stacey Allen</c:v>
                </c:pt>
                <c:pt idx="487">
                  <c:v>Robert Long</c:v>
                </c:pt>
                <c:pt idx="488">
                  <c:v>Regina Hall</c:v>
                </c:pt>
                <c:pt idx="489">
                  <c:v>Todd Adams</c:v>
                </c:pt>
                <c:pt idx="490">
                  <c:v>Shirley Mills</c:v>
                </c:pt>
                <c:pt idx="491">
                  <c:v>Melissa Herrera</c:v>
                </c:pt>
                <c:pt idx="492">
                  <c:v>Robert Tucker</c:v>
                </c:pt>
                <c:pt idx="493">
                  <c:v>Anne Ramirez</c:v>
                </c:pt>
                <c:pt idx="494">
                  <c:v>Richard Hahn</c:v>
                </c:pt>
                <c:pt idx="495">
                  <c:v>Shane Tucker</c:v>
                </c:pt>
                <c:pt idx="496">
                  <c:v>Kevin Lutz</c:v>
                </c:pt>
                <c:pt idx="497">
                  <c:v>Cynthia Davis</c:v>
                </c:pt>
                <c:pt idx="498">
                  <c:v>Mary Nguyen</c:v>
                </c:pt>
                <c:pt idx="499">
                  <c:v>Rebecca Juarez</c:v>
                </c:pt>
                <c:pt idx="500">
                  <c:v>Oscar Jones</c:v>
                </c:pt>
                <c:pt idx="501">
                  <c:v>Jose Jones</c:v>
                </c:pt>
                <c:pt idx="502">
                  <c:v>Donna Berg</c:v>
                </c:pt>
                <c:pt idx="503">
                  <c:v>Mr. Jason Jackson</c:v>
                </c:pt>
                <c:pt idx="504">
                  <c:v>David Daniels</c:v>
                </c:pt>
                <c:pt idx="505">
                  <c:v>Emily Romero</c:v>
                </c:pt>
                <c:pt idx="506">
                  <c:v>Lisa Thompson</c:v>
                </c:pt>
                <c:pt idx="507">
                  <c:v>John Boyd</c:v>
                </c:pt>
                <c:pt idx="508">
                  <c:v>Sara Garcia</c:v>
                </c:pt>
                <c:pt idx="509">
                  <c:v>Barbara Stephens</c:v>
                </c:pt>
                <c:pt idx="510">
                  <c:v>Kenneth Allen</c:v>
                </c:pt>
                <c:pt idx="511">
                  <c:v>Stephanie Anderson</c:v>
                </c:pt>
                <c:pt idx="512">
                  <c:v>Connie Khan</c:v>
                </c:pt>
                <c:pt idx="513">
                  <c:v>Tracey Brown</c:v>
                </c:pt>
                <c:pt idx="514">
                  <c:v>Robin Miller</c:v>
                </c:pt>
                <c:pt idx="515">
                  <c:v>Robert Ortiz</c:v>
                </c:pt>
                <c:pt idx="516">
                  <c:v>Robert Clark</c:v>
                </c:pt>
                <c:pt idx="517">
                  <c:v>John Beasley</c:v>
                </c:pt>
                <c:pt idx="518">
                  <c:v>Ryan Wood</c:v>
                </c:pt>
                <c:pt idx="519">
                  <c:v>Pamela Carter</c:v>
                </c:pt>
                <c:pt idx="520">
                  <c:v>Crystal Henderson</c:v>
                </c:pt>
                <c:pt idx="521">
                  <c:v>Michael Lamb</c:v>
                </c:pt>
                <c:pt idx="522">
                  <c:v>Zachary Williams</c:v>
                </c:pt>
                <c:pt idx="523">
                  <c:v>Craig Miller</c:v>
                </c:pt>
                <c:pt idx="524">
                  <c:v>Danielle Newman</c:v>
                </c:pt>
                <c:pt idx="525">
                  <c:v>Robert Morrison</c:v>
                </c:pt>
                <c:pt idx="526">
                  <c:v>Nicole Wood</c:v>
                </c:pt>
                <c:pt idx="527">
                  <c:v>Samantha Wilson</c:v>
                </c:pt>
                <c:pt idx="528">
                  <c:v>Bryan House</c:v>
                </c:pt>
                <c:pt idx="529">
                  <c:v>Paul Oneill</c:v>
                </c:pt>
                <c:pt idx="530">
                  <c:v>Melissa Perry</c:v>
                </c:pt>
                <c:pt idx="531">
                  <c:v>Daniel Carrillo</c:v>
                </c:pt>
                <c:pt idx="532">
                  <c:v>Jeremy Myers</c:v>
                </c:pt>
                <c:pt idx="533">
                  <c:v>Abigail Jones</c:v>
                </c:pt>
                <c:pt idx="534">
                  <c:v>Thomas Nguyen</c:v>
                </c:pt>
                <c:pt idx="535">
                  <c:v>Adam Brown</c:v>
                </c:pt>
                <c:pt idx="536">
                  <c:v>Mary Huerta</c:v>
                </c:pt>
                <c:pt idx="537">
                  <c:v>Andrew Owens</c:v>
                </c:pt>
                <c:pt idx="538">
                  <c:v>Allison Compton</c:v>
                </c:pt>
                <c:pt idx="539">
                  <c:v>Nicole Salazar</c:v>
                </c:pt>
                <c:pt idx="540">
                  <c:v>Holly Harris</c:v>
                </c:pt>
                <c:pt idx="541">
                  <c:v>Nancy Williams</c:v>
                </c:pt>
                <c:pt idx="542">
                  <c:v>Nicole Howell</c:v>
                </c:pt>
                <c:pt idx="543">
                  <c:v>Kathryn Perez</c:v>
                </c:pt>
                <c:pt idx="544">
                  <c:v>Mark Turner</c:v>
                </c:pt>
                <c:pt idx="545">
                  <c:v>Jennifer George</c:v>
                </c:pt>
                <c:pt idx="546">
                  <c:v>Heather Perez</c:v>
                </c:pt>
                <c:pt idx="547">
                  <c:v>Amy Carpenter</c:v>
                </c:pt>
                <c:pt idx="548">
                  <c:v>Roger Johnson</c:v>
                </c:pt>
                <c:pt idx="549">
                  <c:v>Jennifer Leblanc</c:v>
                </c:pt>
                <c:pt idx="550">
                  <c:v>Jessica Flynn</c:v>
                </c:pt>
                <c:pt idx="551">
                  <c:v>Richard Nielsen</c:v>
                </c:pt>
                <c:pt idx="552">
                  <c:v>Troy Davis</c:v>
                </c:pt>
                <c:pt idx="553">
                  <c:v>Amber Jackson</c:v>
                </c:pt>
                <c:pt idx="554">
                  <c:v>Bradley Nichols</c:v>
                </c:pt>
                <c:pt idx="555">
                  <c:v>Ronald Manning</c:v>
                </c:pt>
                <c:pt idx="556">
                  <c:v>Daniel Fields</c:v>
                </c:pt>
                <c:pt idx="557">
                  <c:v>Michelle Harrison</c:v>
                </c:pt>
                <c:pt idx="558">
                  <c:v>Sherry Marshall</c:v>
                </c:pt>
                <c:pt idx="559">
                  <c:v>Kenneth Hancock</c:v>
                </c:pt>
                <c:pt idx="560">
                  <c:v>Lisa Gray</c:v>
                </c:pt>
                <c:pt idx="561">
                  <c:v>Donald Jones</c:v>
                </c:pt>
                <c:pt idx="562">
                  <c:v>Eric Ross</c:v>
                </c:pt>
                <c:pt idx="563">
                  <c:v>Jason Howard</c:v>
                </c:pt>
                <c:pt idx="564">
                  <c:v>Michael Lozano</c:v>
                </c:pt>
                <c:pt idx="565">
                  <c:v>Thomas Doyle</c:v>
                </c:pt>
                <c:pt idx="566">
                  <c:v>Savannah Cook</c:v>
                </c:pt>
                <c:pt idx="567">
                  <c:v>John Conner</c:v>
                </c:pt>
                <c:pt idx="568">
                  <c:v>Christian Cruz</c:v>
                </c:pt>
                <c:pt idx="569">
                  <c:v>Charles Anderson</c:v>
                </c:pt>
                <c:pt idx="570">
                  <c:v>Stacey Gonzales</c:v>
                </c:pt>
                <c:pt idx="571">
                  <c:v>Brian Carter</c:v>
                </c:pt>
                <c:pt idx="572">
                  <c:v>Ashley Cole</c:v>
                </c:pt>
                <c:pt idx="573">
                  <c:v>Larry Perez</c:v>
                </c:pt>
                <c:pt idx="574">
                  <c:v>Sarah Floyd</c:v>
                </c:pt>
                <c:pt idx="575">
                  <c:v>Julie Peters</c:v>
                </c:pt>
                <c:pt idx="576">
                  <c:v>David Arellano</c:v>
                </c:pt>
                <c:pt idx="577">
                  <c:v>William Chavez</c:v>
                </c:pt>
                <c:pt idx="578">
                  <c:v>Paige Anderson</c:v>
                </c:pt>
                <c:pt idx="579">
                  <c:v>Alexander Jackson</c:v>
                </c:pt>
                <c:pt idx="580">
                  <c:v>Steven Cox</c:v>
                </c:pt>
                <c:pt idx="581">
                  <c:v>Christine Aguilar</c:v>
                </c:pt>
                <c:pt idx="582">
                  <c:v>Jacqueline Davis</c:v>
                </c:pt>
                <c:pt idx="583">
                  <c:v>Linda Robinson</c:v>
                </c:pt>
                <c:pt idx="584">
                  <c:v>William Fisher</c:v>
                </c:pt>
                <c:pt idx="585">
                  <c:v>Paul Perez</c:v>
                </c:pt>
                <c:pt idx="586">
                  <c:v>Daniel Wood</c:v>
                </c:pt>
                <c:pt idx="587">
                  <c:v>Jerry Lewis</c:v>
                </c:pt>
                <c:pt idx="588">
                  <c:v>Nicholas Pitts</c:v>
                </c:pt>
                <c:pt idx="589">
                  <c:v>Rebecca Graves</c:v>
                </c:pt>
                <c:pt idx="590">
                  <c:v>Anthony Carter</c:v>
                </c:pt>
                <c:pt idx="591">
                  <c:v>David Ramos</c:v>
                </c:pt>
                <c:pt idx="592">
                  <c:v>Nicole Hall</c:v>
                </c:pt>
                <c:pt idx="593">
                  <c:v>Kyle Wells</c:v>
                </c:pt>
                <c:pt idx="594">
                  <c:v>James Boyer</c:v>
                </c:pt>
                <c:pt idx="595">
                  <c:v>Nancy Davidson</c:v>
                </c:pt>
                <c:pt idx="596">
                  <c:v>Gregory Harris</c:v>
                </c:pt>
                <c:pt idx="597">
                  <c:v>Anna Gonzalez</c:v>
                </c:pt>
                <c:pt idx="598">
                  <c:v>Brandon Lopez</c:v>
                </c:pt>
                <c:pt idx="599">
                  <c:v>Elizabeth Jackson</c:v>
                </c:pt>
                <c:pt idx="600">
                  <c:v>Stephanie Barnes</c:v>
                </c:pt>
                <c:pt idx="601">
                  <c:v>John Ellison</c:v>
                </c:pt>
                <c:pt idx="602">
                  <c:v>David Cooper</c:v>
                </c:pt>
                <c:pt idx="603">
                  <c:v>Laura Perkins</c:v>
                </c:pt>
                <c:pt idx="604">
                  <c:v>Steven Delgado</c:v>
                </c:pt>
                <c:pt idx="605">
                  <c:v>Kristina Smith</c:v>
                </c:pt>
                <c:pt idx="606">
                  <c:v>John Bowen</c:v>
                </c:pt>
                <c:pt idx="607">
                  <c:v>Lisa Simon</c:v>
                </c:pt>
                <c:pt idx="608">
                  <c:v>Janet Barnes</c:v>
                </c:pt>
                <c:pt idx="609">
                  <c:v>Jeremy Fields</c:v>
                </c:pt>
                <c:pt idx="610">
                  <c:v>Katie Martinez</c:v>
                </c:pt>
                <c:pt idx="611">
                  <c:v>Luis Howard</c:v>
                </c:pt>
                <c:pt idx="612">
                  <c:v>William Brooks</c:v>
                </c:pt>
                <c:pt idx="613">
                  <c:v>Charles Rodriguez</c:v>
                </c:pt>
                <c:pt idx="614">
                  <c:v>Christopher Perez</c:v>
                </c:pt>
                <c:pt idx="615">
                  <c:v>Joseph Elliott</c:v>
                </c:pt>
                <c:pt idx="616">
                  <c:v>Samantha Hansen</c:v>
                </c:pt>
                <c:pt idx="617">
                  <c:v>John Holmes</c:v>
                </c:pt>
                <c:pt idx="618">
                  <c:v>Benjamin Bennett</c:v>
                </c:pt>
                <c:pt idx="619">
                  <c:v>Ryan Pierce</c:v>
                </c:pt>
                <c:pt idx="620">
                  <c:v>Brittany Davis</c:v>
                </c:pt>
                <c:pt idx="621">
                  <c:v>Sara Marshall</c:v>
                </c:pt>
                <c:pt idx="622">
                  <c:v>Douglas Campbell</c:v>
                </c:pt>
                <c:pt idx="623">
                  <c:v>Anthony Gibson</c:v>
                </c:pt>
                <c:pt idx="624">
                  <c:v>Joshua Johnson</c:v>
                </c:pt>
                <c:pt idx="625">
                  <c:v>Barbara Hill</c:v>
                </c:pt>
                <c:pt idx="626">
                  <c:v>Maria Garcia</c:v>
                </c:pt>
                <c:pt idx="627">
                  <c:v>James Bishop</c:v>
                </c:pt>
                <c:pt idx="628">
                  <c:v>Jose Garcia</c:v>
                </c:pt>
                <c:pt idx="629">
                  <c:v>Christopher Kim</c:v>
                </c:pt>
                <c:pt idx="630">
                  <c:v>Sandy Nguyen</c:v>
                </c:pt>
                <c:pt idx="631">
                  <c:v>Robert Hill</c:v>
                </c:pt>
                <c:pt idx="632">
                  <c:v>Laura Gonzalez</c:v>
                </c:pt>
                <c:pt idx="633">
                  <c:v>Anthony Hammond</c:v>
                </c:pt>
                <c:pt idx="634">
                  <c:v>David Rogers</c:v>
                </c:pt>
                <c:pt idx="635">
                  <c:v>Elizabeth Sanchez</c:v>
                </c:pt>
                <c:pt idx="636">
                  <c:v>Edward Goodman</c:v>
                </c:pt>
                <c:pt idx="637">
                  <c:v>Sarah Dixon</c:v>
                </c:pt>
                <c:pt idx="638">
                  <c:v>Kevin Cain</c:v>
                </c:pt>
                <c:pt idx="639">
                  <c:v>James Robbins</c:v>
                </c:pt>
                <c:pt idx="640">
                  <c:v>Kelly Rodriguez</c:v>
                </c:pt>
                <c:pt idx="641">
                  <c:v>Hailey Smith</c:v>
                </c:pt>
                <c:pt idx="642">
                  <c:v>Caitlin Williams</c:v>
                </c:pt>
                <c:pt idx="643">
                  <c:v>James Mccarthy</c:v>
                </c:pt>
                <c:pt idx="644">
                  <c:v>Anna Phillips</c:v>
                </c:pt>
                <c:pt idx="645">
                  <c:v>Joseph Gill</c:v>
                </c:pt>
                <c:pt idx="646">
                  <c:v>Sharon Gomez</c:v>
                </c:pt>
                <c:pt idx="647">
                  <c:v>Jamie Turner</c:v>
                </c:pt>
                <c:pt idx="648">
                  <c:v>Justin Rodriguez</c:v>
                </c:pt>
                <c:pt idx="649">
                  <c:v>William Bryant</c:v>
                </c:pt>
                <c:pt idx="650">
                  <c:v>Nicole King</c:v>
                </c:pt>
                <c:pt idx="651">
                  <c:v>Thomas Adams</c:v>
                </c:pt>
                <c:pt idx="652">
                  <c:v>Joseph Orozco</c:v>
                </c:pt>
                <c:pt idx="653">
                  <c:v>Stacey Leonard</c:v>
                </c:pt>
                <c:pt idx="654">
                  <c:v>Jacob Hunter</c:v>
                </c:pt>
                <c:pt idx="655">
                  <c:v>Michelle Vega</c:v>
                </c:pt>
                <c:pt idx="656">
                  <c:v>Lisa Shah</c:v>
                </c:pt>
                <c:pt idx="657">
                  <c:v>Kristin Grimes</c:v>
                </c:pt>
                <c:pt idx="658">
                  <c:v>Emily Thomas</c:v>
                </c:pt>
                <c:pt idx="659">
                  <c:v>Michael Neal</c:v>
                </c:pt>
                <c:pt idx="660">
                  <c:v>Susan Lopez</c:v>
                </c:pt>
                <c:pt idx="661">
                  <c:v>Cynthia Bell</c:v>
                </c:pt>
                <c:pt idx="662">
                  <c:v>Nicole Holland</c:v>
                </c:pt>
                <c:pt idx="663">
                  <c:v>Daniel Riddle</c:v>
                </c:pt>
                <c:pt idx="664">
                  <c:v>Samuel Bryan</c:v>
                </c:pt>
                <c:pt idx="665">
                  <c:v>Taylor Phillips</c:v>
                </c:pt>
                <c:pt idx="666">
                  <c:v>Donna Wilson</c:v>
                </c:pt>
                <c:pt idx="667">
                  <c:v>Nicole Fox</c:v>
                </c:pt>
                <c:pt idx="668">
                  <c:v>Andrew Woods</c:v>
                </c:pt>
                <c:pt idx="669">
                  <c:v>Christine Crawford</c:v>
                </c:pt>
                <c:pt idx="670">
                  <c:v>Valerie Morris</c:v>
                </c:pt>
                <c:pt idx="671">
                  <c:v>Amy Richardson</c:v>
                </c:pt>
                <c:pt idx="672">
                  <c:v>Laura Huber</c:v>
                </c:pt>
                <c:pt idx="673">
                  <c:v>Cynthia Williams</c:v>
                </c:pt>
                <c:pt idx="674">
                  <c:v>Matthew Harper</c:v>
                </c:pt>
                <c:pt idx="675">
                  <c:v>Michael Mayer</c:v>
                </c:pt>
                <c:pt idx="676">
                  <c:v>Rachel Gutierrez</c:v>
                </c:pt>
                <c:pt idx="677">
                  <c:v>Anthony Anderson</c:v>
                </c:pt>
                <c:pt idx="678">
                  <c:v>Kevin Hudson</c:v>
                </c:pt>
                <c:pt idx="679">
                  <c:v>Alan Garcia</c:v>
                </c:pt>
                <c:pt idx="680">
                  <c:v>Kevin Perez</c:v>
                </c:pt>
                <c:pt idx="681">
                  <c:v>Katherine White</c:v>
                </c:pt>
                <c:pt idx="682">
                  <c:v>Miguel Kaiser</c:v>
                </c:pt>
                <c:pt idx="683">
                  <c:v>Thomas Chambers</c:v>
                </c:pt>
                <c:pt idx="684">
                  <c:v>Michelle Warren</c:v>
                </c:pt>
                <c:pt idx="685">
                  <c:v>Jeffrey Parsons</c:v>
                </c:pt>
                <c:pt idx="686">
                  <c:v>Hannah Baker</c:v>
                </c:pt>
                <c:pt idx="687">
                  <c:v>Shannon Jackson</c:v>
                </c:pt>
                <c:pt idx="688">
                  <c:v>Jeffrey Hamilton</c:v>
                </c:pt>
                <c:pt idx="689">
                  <c:v>Jessica Cruz</c:v>
                </c:pt>
                <c:pt idx="690">
                  <c:v>Morgan Brown</c:v>
                </c:pt>
                <c:pt idx="691">
                  <c:v>Benjamin Moore</c:v>
                </c:pt>
                <c:pt idx="692">
                  <c:v>Kenneth Diaz</c:v>
                </c:pt>
                <c:pt idx="693">
                  <c:v>Matthew Hayes</c:v>
                </c:pt>
                <c:pt idx="694">
                  <c:v>Alexander Harris</c:v>
                </c:pt>
                <c:pt idx="695">
                  <c:v>Christopher Potts</c:v>
                </c:pt>
                <c:pt idx="696">
                  <c:v>Jessica Lopez</c:v>
                </c:pt>
                <c:pt idx="697">
                  <c:v>Kathy Ross</c:v>
                </c:pt>
                <c:pt idx="698">
                  <c:v>Maria Cole</c:v>
                </c:pt>
                <c:pt idx="699">
                  <c:v>John Velasquez</c:v>
                </c:pt>
                <c:pt idx="700">
                  <c:v>Kimberly Benson</c:v>
                </c:pt>
                <c:pt idx="701">
                  <c:v>Gary Hernandez</c:v>
                </c:pt>
                <c:pt idx="702">
                  <c:v>Philip Hill</c:v>
                </c:pt>
                <c:pt idx="703">
                  <c:v>Elizabeth Morton</c:v>
                </c:pt>
                <c:pt idx="704">
                  <c:v>Justin Campbell</c:v>
                </c:pt>
                <c:pt idx="705">
                  <c:v>Kevin Pierce</c:v>
                </c:pt>
                <c:pt idx="706">
                  <c:v>Tammy Simmons</c:v>
                </c:pt>
                <c:pt idx="707">
                  <c:v>Julie Alvarez</c:v>
                </c:pt>
                <c:pt idx="708">
                  <c:v>Kelly Ellis</c:v>
                </c:pt>
                <c:pt idx="709">
                  <c:v>James Fitzgerald</c:v>
                </c:pt>
                <c:pt idx="710">
                  <c:v>Miranda Smith</c:v>
                </c:pt>
                <c:pt idx="711">
                  <c:v>Mark Campbell</c:v>
                </c:pt>
                <c:pt idx="712">
                  <c:v>Keith Ferguson</c:v>
                </c:pt>
                <c:pt idx="713">
                  <c:v>Alison Miller</c:v>
                </c:pt>
                <c:pt idx="714">
                  <c:v>Sara Freeman</c:v>
                </c:pt>
                <c:pt idx="715">
                  <c:v>Daniel Smith</c:v>
                </c:pt>
                <c:pt idx="716">
                  <c:v>Billy Green</c:v>
                </c:pt>
                <c:pt idx="717">
                  <c:v>Thomas Rodriguez</c:v>
                </c:pt>
                <c:pt idx="718">
                  <c:v>Pamela Robinson</c:v>
                </c:pt>
                <c:pt idx="719">
                  <c:v>Mark Dennis</c:v>
                </c:pt>
                <c:pt idx="720">
                  <c:v>Christine Hill</c:v>
                </c:pt>
                <c:pt idx="721">
                  <c:v>Robin Roberts</c:v>
                </c:pt>
                <c:pt idx="722">
                  <c:v>Shawn White</c:v>
                </c:pt>
                <c:pt idx="723">
                  <c:v>Richard Medina</c:v>
                </c:pt>
                <c:pt idx="724">
                  <c:v>Megan West</c:v>
                </c:pt>
                <c:pt idx="725">
                  <c:v>Shannon Massey</c:v>
                </c:pt>
                <c:pt idx="726">
                  <c:v>Michael Jimenez</c:v>
                </c:pt>
                <c:pt idx="727">
                  <c:v>Nicole Hernandez</c:v>
                </c:pt>
                <c:pt idx="728">
                  <c:v>James Weaver</c:v>
                </c:pt>
                <c:pt idx="729">
                  <c:v>Tiffany Rogers</c:v>
                </c:pt>
                <c:pt idx="730">
                  <c:v>Rachel Cooper</c:v>
                </c:pt>
                <c:pt idx="731">
                  <c:v>Andrea Brown</c:v>
                </c:pt>
                <c:pt idx="732">
                  <c:v>Jason Baker</c:v>
                </c:pt>
                <c:pt idx="733">
                  <c:v>Lauren Chung</c:v>
                </c:pt>
                <c:pt idx="734">
                  <c:v>Stacy Gross</c:v>
                </c:pt>
                <c:pt idx="735">
                  <c:v>Tyler Stewart</c:v>
                </c:pt>
                <c:pt idx="736">
                  <c:v>Jill Weaver</c:v>
                </c:pt>
                <c:pt idx="737">
                  <c:v>Joshua Holmes</c:v>
                </c:pt>
                <c:pt idx="738">
                  <c:v>Tammy Bentley</c:v>
                </c:pt>
                <c:pt idx="739">
                  <c:v>Kevin Reed</c:v>
                </c:pt>
                <c:pt idx="740">
                  <c:v>Mary Bennett</c:v>
                </c:pt>
                <c:pt idx="741">
                  <c:v>Brian Esparza</c:v>
                </c:pt>
                <c:pt idx="742">
                  <c:v>Christopher Evans</c:v>
                </c:pt>
                <c:pt idx="743">
                  <c:v>Patricia Mitchell</c:v>
                </c:pt>
                <c:pt idx="744">
                  <c:v>Michael Williams</c:v>
                </c:pt>
                <c:pt idx="745">
                  <c:v>Antonio Bryant</c:v>
                </c:pt>
                <c:pt idx="746">
                  <c:v>Richard Haney</c:v>
                </c:pt>
                <c:pt idx="747">
                  <c:v>Ashley Morgan</c:v>
                </c:pt>
                <c:pt idx="748">
                  <c:v>Leah Snyder</c:v>
                </c:pt>
                <c:pt idx="749">
                  <c:v>Juan Hamilton</c:v>
                </c:pt>
                <c:pt idx="750">
                  <c:v>Christina Anderson</c:v>
                </c:pt>
                <c:pt idx="751">
                  <c:v>Michael Frank</c:v>
                </c:pt>
                <c:pt idx="752">
                  <c:v>Brandon Mitchell</c:v>
                </c:pt>
                <c:pt idx="753">
                  <c:v>Samantha Robinson</c:v>
                </c:pt>
                <c:pt idx="754">
                  <c:v>Jessica Mckinney</c:v>
                </c:pt>
                <c:pt idx="755">
                  <c:v>Nathan Harris</c:v>
                </c:pt>
                <c:pt idx="756">
                  <c:v>Tammy Parker</c:v>
                </c:pt>
                <c:pt idx="757">
                  <c:v>Ronald Powell</c:v>
                </c:pt>
                <c:pt idx="758">
                  <c:v>Kimberly Sanchez</c:v>
                </c:pt>
                <c:pt idx="759">
                  <c:v>Rhonda King</c:v>
                </c:pt>
                <c:pt idx="760">
                  <c:v>Anthony Joyce</c:v>
                </c:pt>
                <c:pt idx="761">
                  <c:v>Steven Wheeler</c:v>
                </c:pt>
                <c:pt idx="762">
                  <c:v>Heather Estrada</c:v>
                </c:pt>
                <c:pt idx="763">
                  <c:v>Sean Winters</c:v>
                </c:pt>
                <c:pt idx="764">
                  <c:v>Laurie Garcia</c:v>
                </c:pt>
                <c:pt idx="765">
                  <c:v>William Wright</c:v>
                </c:pt>
                <c:pt idx="766">
                  <c:v>Megan Tucker</c:v>
                </c:pt>
                <c:pt idx="767">
                  <c:v>Gregory Moore</c:v>
                </c:pt>
                <c:pt idx="768">
                  <c:v>William Smith</c:v>
                </c:pt>
                <c:pt idx="769">
                  <c:v>Matthew Skinner</c:v>
                </c:pt>
                <c:pt idx="770">
                  <c:v>Rachel Tran</c:v>
                </c:pt>
                <c:pt idx="771">
                  <c:v>Nicholas Davis</c:v>
                </c:pt>
                <c:pt idx="772">
                  <c:v>Anthony Peters</c:v>
                </c:pt>
                <c:pt idx="773">
                  <c:v>Anthony Perez</c:v>
                </c:pt>
                <c:pt idx="774">
                  <c:v>Michael Burton</c:v>
                </c:pt>
                <c:pt idx="775">
                  <c:v>Lauren Saunders</c:v>
                </c:pt>
                <c:pt idx="776">
                  <c:v>Timothy Pierce</c:v>
                </c:pt>
                <c:pt idx="777">
                  <c:v>Sara Long</c:v>
                </c:pt>
                <c:pt idx="778">
                  <c:v>Cheryl Miller</c:v>
                </c:pt>
                <c:pt idx="779">
                  <c:v>Justin Morales</c:v>
                </c:pt>
                <c:pt idx="780">
                  <c:v>Angela Martinez</c:v>
                </c:pt>
                <c:pt idx="781">
                  <c:v>Joel Peters</c:v>
                </c:pt>
                <c:pt idx="782">
                  <c:v>Alexander Lewis</c:v>
                </c:pt>
                <c:pt idx="783">
                  <c:v>David Love</c:v>
                </c:pt>
                <c:pt idx="784">
                  <c:v>Brittany Bates</c:v>
                </c:pt>
                <c:pt idx="785">
                  <c:v>Joshua Kelly</c:v>
                </c:pt>
                <c:pt idx="786">
                  <c:v>Patricia Wilkinson</c:v>
                </c:pt>
                <c:pt idx="787">
                  <c:v>Joseph Alexander</c:v>
                </c:pt>
                <c:pt idx="788">
                  <c:v>Richard Donaldson</c:v>
                </c:pt>
                <c:pt idx="789">
                  <c:v>Jonathan Davis</c:v>
                </c:pt>
                <c:pt idx="790">
                  <c:v>Christopher Ritter</c:v>
                </c:pt>
                <c:pt idx="791">
                  <c:v>John Morales</c:v>
                </c:pt>
                <c:pt idx="792">
                  <c:v>Robert Gibbs</c:v>
                </c:pt>
                <c:pt idx="793">
                  <c:v>James Mendez</c:v>
                </c:pt>
                <c:pt idx="794">
                  <c:v>Michael Donaldson</c:v>
                </c:pt>
                <c:pt idx="795">
                  <c:v>Michelle Santos</c:v>
                </c:pt>
                <c:pt idx="796">
                  <c:v>Brandi Robinson</c:v>
                </c:pt>
                <c:pt idx="797">
                  <c:v>Aaron Walker</c:v>
                </c:pt>
                <c:pt idx="798">
                  <c:v>Zachary Manning</c:v>
                </c:pt>
                <c:pt idx="799">
                  <c:v>Sarah Choi</c:v>
                </c:pt>
                <c:pt idx="800">
                  <c:v>Anthony Jimenez</c:v>
                </c:pt>
                <c:pt idx="801">
                  <c:v>Todd Perry</c:v>
                </c:pt>
                <c:pt idx="802">
                  <c:v>Mark Ramirez</c:v>
                </c:pt>
                <c:pt idx="803">
                  <c:v>Michael Tanner</c:v>
                </c:pt>
                <c:pt idx="804">
                  <c:v>Andrea Shepard</c:v>
                </c:pt>
                <c:pt idx="805">
                  <c:v>Michael Conner</c:v>
                </c:pt>
                <c:pt idx="806">
                  <c:v>Jordan Jones</c:v>
                </c:pt>
                <c:pt idx="807">
                  <c:v>Lori Gardner</c:v>
                </c:pt>
                <c:pt idx="808">
                  <c:v>William Gilbert</c:v>
                </c:pt>
                <c:pt idx="809">
                  <c:v>Amber Robertson</c:v>
                </c:pt>
                <c:pt idx="810">
                  <c:v>Gina Garcia</c:v>
                </c:pt>
                <c:pt idx="811">
                  <c:v>Benjamin Green</c:v>
                </c:pt>
                <c:pt idx="812">
                  <c:v>Cody Wilson</c:v>
                </c:pt>
                <c:pt idx="813">
                  <c:v>Andrew Allen</c:v>
                </c:pt>
                <c:pt idx="814">
                  <c:v>Casey Carter</c:v>
                </c:pt>
                <c:pt idx="815">
                  <c:v>Michael Blake</c:v>
                </c:pt>
                <c:pt idx="816">
                  <c:v>Jason James</c:v>
                </c:pt>
                <c:pt idx="817">
                  <c:v>Jaime Smith</c:v>
                </c:pt>
                <c:pt idx="818">
                  <c:v>Donna Prince</c:v>
                </c:pt>
                <c:pt idx="819">
                  <c:v>Jason Herrera</c:v>
                </c:pt>
                <c:pt idx="820">
                  <c:v>Evan Allen</c:v>
                </c:pt>
                <c:pt idx="821">
                  <c:v>Michelle Li</c:v>
                </c:pt>
                <c:pt idx="822">
                  <c:v>Scott Wall</c:v>
                </c:pt>
                <c:pt idx="823">
                  <c:v>Sarah Bray</c:v>
                </c:pt>
                <c:pt idx="824">
                  <c:v>Ann Johnson</c:v>
                </c:pt>
                <c:pt idx="825">
                  <c:v>Bonnie Williams</c:v>
                </c:pt>
                <c:pt idx="826">
                  <c:v>Andrew Gray</c:v>
                </c:pt>
                <c:pt idx="827">
                  <c:v>Thomas Henderson</c:v>
                </c:pt>
                <c:pt idx="828">
                  <c:v>Anna Morales</c:v>
                </c:pt>
                <c:pt idx="829">
                  <c:v>Emily Mitchell</c:v>
                </c:pt>
                <c:pt idx="830">
                  <c:v>Marc Lopez</c:v>
                </c:pt>
                <c:pt idx="831">
                  <c:v>Daniel Lewis</c:v>
                </c:pt>
                <c:pt idx="832">
                  <c:v>Paul Harper</c:v>
                </c:pt>
                <c:pt idx="833">
                  <c:v>Richard Murray</c:v>
                </c:pt>
                <c:pt idx="834">
                  <c:v>Anna Galloway</c:v>
                </c:pt>
                <c:pt idx="835">
                  <c:v>Crystal Jackson</c:v>
                </c:pt>
                <c:pt idx="836">
                  <c:v>Peter Stewart</c:v>
                </c:pt>
                <c:pt idx="837">
                  <c:v>James Schultz</c:v>
                </c:pt>
                <c:pt idx="838">
                  <c:v>Suzanne Watkins</c:v>
                </c:pt>
                <c:pt idx="839">
                  <c:v>Amanda Warren</c:v>
                </c:pt>
                <c:pt idx="840">
                  <c:v>Kathleen Mcdonald</c:v>
                </c:pt>
                <c:pt idx="841">
                  <c:v>Theresa Richardson</c:v>
                </c:pt>
                <c:pt idx="842">
                  <c:v>Holly Bryant</c:v>
                </c:pt>
                <c:pt idx="843">
                  <c:v>Kevin Vasquez</c:v>
                </c:pt>
                <c:pt idx="844">
                  <c:v>Christina Hansen</c:v>
                </c:pt>
                <c:pt idx="845">
                  <c:v>Anthony Pham</c:v>
                </c:pt>
                <c:pt idx="846">
                  <c:v>Keith Hale</c:v>
                </c:pt>
                <c:pt idx="847">
                  <c:v>Paul Lopez</c:v>
                </c:pt>
                <c:pt idx="848">
                  <c:v>April Green</c:v>
                </c:pt>
                <c:pt idx="849">
                  <c:v>Daniel Scott</c:v>
                </c:pt>
                <c:pt idx="850">
                  <c:v>Rick Robinson</c:v>
                </c:pt>
                <c:pt idx="851">
                  <c:v>Jill Robinson</c:v>
                </c:pt>
                <c:pt idx="852">
                  <c:v>Jennifer Walters</c:v>
                </c:pt>
                <c:pt idx="853">
                  <c:v>Mary Jackson</c:v>
                </c:pt>
                <c:pt idx="854">
                  <c:v>Karen Mora</c:v>
                </c:pt>
                <c:pt idx="855">
                  <c:v>Donna Edwards</c:v>
                </c:pt>
                <c:pt idx="856">
                  <c:v>John Snyder</c:v>
                </c:pt>
                <c:pt idx="857">
                  <c:v>Matthew Jensen</c:v>
                </c:pt>
                <c:pt idx="858">
                  <c:v>William Davis</c:v>
                </c:pt>
                <c:pt idx="859">
                  <c:v>Joshua Leach</c:v>
                </c:pt>
                <c:pt idx="860">
                  <c:v>Jacob Diaz</c:v>
                </c:pt>
                <c:pt idx="861">
                  <c:v>Theresa Martin</c:v>
                </c:pt>
                <c:pt idx="862">
                  <c:v>Patrick Adams</c:v>
                </c:pt>
                <c:pt idx="863">
                  <c:v>Ashley Rodriguez</c:v>
                </c:pt>
                <c:pt idx="864">
                  <c:v>Emily Davis</c:v>
                </c:pt>
                <c:pt idx="865">
                  <c:v>Elizabeth Hicks</c:v>
                </c:pt>
                <c:pt idx="866">
                  <c:v>Leslie Davis</c:v>
                </c:pt>
                <c:pt idx="867">
                  <c:v>Christopher Brown</c:v>
                </c:pt>
                <c:pt idx="868">
                  <c:v>Ashley Anderson</c:v>
                </c:pt>
                <c:pt idx="869">
                  <c:v>Charles Carrillo</c:v>
                </c:pt>
                <c:pt idx="870">
                  <c:v>Randy Reyes</c:v>
                </c:pt>
                <c:pt idx="871">
                  <c:v>Jason Schmidt</c:v>
                </c:pt>
                <c:pt idx="872">
                  <c:v>Jessica Moreno</c:v>
                </c:pt>
                <c:pt idx="873">
                  <c:v>Michael Robinson</c:v>
                </c:pt>
                <c:pt idx="874">
                  <c:v>Jessica Mercado</c:v>
                </c:pt>
                <c:pt idx="875">
                  <c:v>Sarah Johnson</c:v>
                </c:pt>
                <c:pt idx="876">
                  <c:v>Robert Wood</c:v>
                </c:pt>
                <c:pt idx="877">
                  <c:v>Travis Thompson</c:v>
                </c:pt>
                <c:pt idx="878">
                  <c:v>Elizabeth Chavez</c:v>
                </c:pt>
                <c:pt idx="879">
                  <c:v>Megan Richards</c:v>
                </c:pt>
                <c:pt idx="880">
                  <c:v>Andrew Norton</c:v>
                </c:pt>
                <c:pt idx="881">
                  <c:v>Amy Buchanan</c:v>
                </c:pt>
                <c:pt idx="882">
                  <c:v>Brandy Jones</c:v>
                </c:pt>
                <c:pt idx="883">
                  <c:v>Joseph Hardy</c:v>
                </c:pt>
                <c:pt idx="884">
                  <c:v>Brittany Lopez</c:v>
                </c:pt>
                <c:pt idx="885">
                  <c:v>Patricia Campbell</c:v>
                </c:pt>
                <c:pt idx="886">
                  <c:v>Timothy Evans</c:v>
                </c:pt>
                <c:pt idx="887">
                  <c:v>Dustin Lee</c:v>
                </c:pt>
                <c:pt idx="888">
                  <c:v>Brittney Nelson</c:v>
                </c:pt>
                <c:pt idx="889">
                  <c:v>Antonio Garcia</c:v>
                </c:pt>
                <c:pt idx="890">
                  <c:v>William Newman</c:v>
                </c:pt>
                <c:pt idx="891">
                  <c:v>William Hughes</c:v>
                </c:pt>
                <c:pt idx="892">
                  <c:v>Charles Gonzalez</c:v>
                </c:pt>
                <c:pt idx="893">
                  <c:v>Kelly Hernandez</c:v>
                </c:pt>
                <c:pt idx="894">
                  <c:v>Crystal Leach</c:v>
                </c:pt>
                <c:pt idx="895">
                  <c:v>Lori Baker</c:v>
                </c:pt>
                <c:pt idx="896">
                  <c:v>Megan Perez</c:v>
                </c:pt>
                <c:pt idx="897">
                  <c:v>Steven Wagner</c:v>
                </c:pt>
                <c:pt idx="898">
                  <c:v>Tammy Taylor</c:v>
                </c:pt>
                <c:pt idx="899">
                  <c:v>Jason Rogers</c:v>
                </c:pt>
                <c:pt idx="900">
                  <c:v>Brian Hall</c:v>
                </c:pt>
                <c:pt idx="901">
                  <c:v>April Owens</c:v>
                </c:pt>
                <c:pt idx="902">
                  <c:v>Jason Gomez</c:v>
                </c:pt>
                <c:pt idx="903">
                  <c:v>Dylan Green</c:v>
                </c:pt>
                <c:pt idx="904">
                  <c:v>George Smith</c:v>
                </c:pt>
                <c:pt idx="905">
                  <c:v>Cheryl Hunter</c:v>
                </c:pt>
                <c:pt idx="906">
                  <c:v>Cody Nguyen</c:v>
                </c:pt>
                <c:pt idx="907">
                  <c:v>Kimberly Kelly</c:v>
                </c:pt>
                <c:pt idx="908">
                  <c:v>Nathan Hill</c:v>
                </c:pt>
                <c:pt idx="909">
                  <c:v>Andrew Barton</c:v>
                </c:pt>
                <c:pt idx="910">
                  <c:v>Michael Clark</c:v>
                </c:pt>
                <c:pt idx="911">
                  <c:v>Amy Owens</c:v>
                </c:pt>
                <c:pt idx="912">
                  <c:v>Brittany Mitchell</c:v>
                </c:pt>
                <c:pt idx="913">
                  <c:v>Daniel Hill</c:v>
                </c:pt>
                <c:pt idx="914">
                  <c:v>Jennifer Tucker</c:v>
                </c:pt>
                <c:pt idx="915">
                  <c:v>Jessica White</c:v>
                </c:pt>
                <c:pt idx="916">
                  <c:v>Mary Foster</c:v>
                </c:pt>
                <c:pt idx="917">
                  <c:v>Valerie Hale</c:v>
                </c:pt>
                <c:pt idx="918">
                  <c:v>Robert Boone</c:v>
                </c:pt>
                <c:pt idx="919">
                  <c:v>John Edwards</c:v>
                </c:pt>
                <c:pt idx="920">
                  <c:v>Karen Vaughn</c:v>
                </c:pt>
                <c:pt idx="921">
                  <c:v>Sean Wells</c:v>
                </c:pt>
                <c:pt idx="922">
                  <c:v>Connie Johnson</c:v>
                </c:pt>
                <c:pt idx="923">
                  <c:v>Michael Schneider</c:v>
                </c:pt>
                <c:pt idx="924">
                  <c:v>Bryan Gomez</c:v>
                </c:pt>
                <c:pt idx="925">
                  <c:v>Jimmy Wise</c:v>
                </c:pt>
                <c:pt idx="926">
                  <c:v>Jessica Chambers</c:v>
                </c:pt>
                <c:pt idx="927">
                  <c:v>Luis Sherman</c:v>
                </c:pt>
                <c:pt idx="928">
                  <c:v>Katie Black</c:v>
                </c:pt>
                <c:pt idx="929">
                  <c:v>Stacey Morgan</c:v>
                </c:pt>
                <c:pt idx="930">
                  <c:v>Lisa Palmer</c:v>
                </c:pt>
                <c:pt idx="931">
                  <c:v>Kenneth Scott</c:v>
                </c:pt>
                <c:pt idx="932">
                  <c:v>Cassandra Jennings</c:v>
                </c:pt>
                <c:pt idx="933">
                  <c:v>Maria Nunez</c:v>
                </c:pt>
                <c:pt idx="934">
                  <c:v>Denise Alvarado</c:v>
                </c:pt>
                <c:pt idx="935">
                  <c:v>Michael Mora</c:v>
                </c:pt>
                <c:pt idx="936">
                  <c:v>Anthony Moore</c:v>
                </c:pt>
                <c:pt idx="937">
                  <c:v>Michael Cherry</c:v>
                </c:pt>
                <c:pt idx="938">
                  <c:v>Kayla Jones</c:v>
                </c:pt>
                <c:pt idx="939">
                  <c:v>Kristin Jones</c:v>
                </c:pt>
                <c:pt idx="940">
                  <c:v>Heather Miles</c:v>
                </c:pt>
                <c:pt idx="941">
                  <c:v>Jo Clark</c:v>
                </c:pt>
                <c:pt idx="942">
                  <c:v>Breanna Thomas</c:v>
                </c:pt>
                <c:pt idx="943">
                  <c:v>Cynthia Hayes</c:v>
                </c:pt>
                <c:pt idx="944">
                  <c:v>Denise Roberts</c:v>
                </c:pt>
                <c:pt idx="945">
                  <c:v>Vickie Welch</c:v>
                </c:pt>
                <c:pt idx="946">
                  <c:v>Kelly Adams</c:v>
                </c:pt>
                <c:pt idx="947">
                  <c:v>Jonathan Lawson</c:v>
                </c:pt>
                <c:pt idx="948">
                  <c:v>Paul Williams</c:v>
                </c:pt>
                <c:pt idx="949">
                  <c:v>Michael Fischer</c:v>
                </c:pt>
                <c:pt idx="950">
                  <c:v>Samuel Young</c:v>
                </c:pt>
                <c:pt idx="951">
                  <c:v>Jared Williams</c:v>
                </c:pt>
                <c:pt idx="952">
                  <c:v>Brooke Hernandez</c:v>
                </c:pt>
                <c:pt idx="953">
                  <c:v>Mackenzie Jones</c:v>
                </c:pt>
                <c:pt idx="954">
                  <c:v>Robert Fleming</c:v>
                </c:pt>
                <c:pt idx="955">
                  <c:v>Jessica Patel</c:v>
                </c:pt>
                <c:pt idx="956">
                  <c:v>Tiffany James</c:v>
                </c:pt>
                <c:pt idx="957">
                  <c:v>Jennifer Vance</c:v>
                </c:pt>
                <c:pt idx="958">
                  <c:v>Steven Contreras</c:v>
                </c:pt>
                <c:pt idx="959">
                  <c:v>Crystal Love</c:v>
                </c:pt>
                <c:pt idx="960">
                  <c:v>Jamie Allen</c:v>
                </c:pt>
                <c:pt idx="961">
                  <c:v>Jacob Smith</c:v>
                </c:pt>
                <c:pt idx="962">
                  <c:v>Joshua Ross</c:v>
                </c:pt>
                <c:pt idx="963">
                  <c:v>Michelle Miller</c:v>
                </c:pt>
                <c:pt idx="964">
                  <c:v>Craig Ramirez</c:v>
                </c:pt>
                <c:pt idx="965">
                  <c:v>Jeremy Thompson</c:v>
                </c:pt>
                <c:pt idx="966">
                  <c:v>Francisco Leach</c:v>
                </c:pt>
                <c:pt idx="967">
                  <c:v>Virginia Mcmillan</c:v>
                </c:pt>
                <c:pt idx="968">
                  <c:v>Jill Foster</c:v>
                </c:pt>
                <c:pt idx="969">
                  <c:v>Joel Ramirez</c:v>
                </c:pt>
                <c:pt idx="970">
                  <c:v>Nicholas Bush</c:v>
                </c:pt>
                <c:pt idx="971">
                  <c:v>Howard Watts</c:v>
                </c:pt>
                <c:pt idx="972">
                  <c:v>Andre Brennan</c:v>
                </c:pt>
                <c:pt idx="973">
                  <c:v>Jason Shields</c:v>
                </c:pt>
                <c:pt idx="974">
                  <c:v>David Guerrero</c:v>
                </c:pt>
                <c:pt idx="975">
                  <c:v>Craig Arias</c:v>
                </c:pt>
                <c:pt idx="976">
                  <c:v>Ethan Phelps</c:v>
                </c:pt>
                <c:pt idx="977">
                  <c:v>Virginia Terrell</c:v>
                </c:pt>
                <c:pt idx="978">
                  <c:v>Scott Arnold</c:v>
                </c:pt>
                <c:pt idx="979">
                  <c:v>Steven Haley</c:v>
                </c:pt>
                <c:pt idx="980">
                  <c:v>Rachel Snow</c:v>
                </c:pt>
                <c:pt idx="981">
                  <c:v>Kayla Baker</c:v>
                </c:pt>
                <c:pt idx="982">
                  <c:v>Joshua Bird</c:v>
                </c:pt>
                <c:pt idx="983">
                  <c:v>Tammy Harrison</c:v>
                </c:pt>
                <c:pt idx="984">
                  <c:v>Holly Schwartz</c:v>
                </c:pt>
                <c:pt idx="985">
                  <c:v>Marie Petty</c:v>
                </c:pt>
                <c:pt idx="986">
                  <c:v>Kristin Hernandez</c:v>
                </c:pt>
                <c:pt idx="987">
                  <c:v>Catherine Wright MD</c:v>
                </c:pt>
                <c:pt idx="988">
                  <c:v>Scott Todd</c:v>
                </c:pt>
                <c:pt idx="989">
                  <c:v>Tanner Ferguson</c:v>
                </c:pt>
                <c:pt idx="990">
                  <c:v>John Moyer</c:v>
                </c:pt>
                <c:pt idx="991">
                  <c:v>Donald Palmer</c:v>
                </c:pt>
                <c:pt idx="992">
                  <c:v>Cody Dodson</c:v>
                </c:pt>
                <c:pt idx="993">
                  <c:v>Tasha Lopez</c:v>
                </c:pt>
                <c:pt idx="994">
                  <c:v>John Gaines</c:v>
                </c:pt>
                <c:pt idx="995">
                  <c:v>Karen Davis</c:v>
                </c:pt>
                <c:pt idx="996">
                  <c:v>Miss Shelly Chapman DDS</c:v>
                </c:pt>
                <c:pt idx="997">
                  <c:v>Sarah Glover</c:v>
                </c:pt>
                <c:pt idx="998">
                  <c:v>William Grimes</c:v>
                </c:pt>
                <c:pt idx="999">
                  <c:v>Anthony Hughes</c:v>
                </c:pt>
                <c:pt idx="1000">
                  <c:v>Virginia Roy</c:v>
                </c:pt>
                <c:pt idx="1001">
                  <c:v>Matthew Acevedo</c:v>
                </c:pt>
                <c:pt idx="1002">
                  <c:v>Julia Nixon</c:v>
                </c:pt>
                <c:pt idx="1003">
                  <c:v>Mrs. Linda Dean PhD</c:v>
                </c:pt>
                <c:pt idx="1004">
                  <c:v>James Stein</c:v>
                </c:pt>
                <c:pt idx="1005">
                  <c:v>Danielle Phillips</c:v>
                </c:pt>
                <c:pt idx="1006">
                  <c:v>Meghan Brewer</c:v>
                </c:pt>
                <c:pt idx="1007">
                  <c:v>Jesus Quinn</c:v>
                </c:pt>
                <c:pt idx="1008">
                  <c:v>Natasha Suarez</c:v>
                </c:pt>
                <c:pt idx="1009">
                  <c:v>Grace Ochoa</c:v>
                </c:pt>
                <c:pt idx="1010">
                  <c:v>Carol Jacobs</c:v>
                </c:pt>
                <c:pt idx="1011">
                  <c:v>Alison Cooley</c:v>
                </c:pt>
                <c:pt idx="1012">
                  <c:v>Scott Noble</c:v>
                </c:pt>
                <c:pt idx="1013">
                  <c:v>Jeffrey Warren</c:v>
                </c:pt>
                <c:pt idx="1014">
                  <c:v>Derek Shea</c:v>
                </c:pt>
                <c:pt idx="1015">
                  <c:v>Ronald Barrera</c:v>
                </c:pt>
                <c:pt idx="1016">
                  <c:v>Sarah Harper</c:v>
                </c:pt>
                <c:pt idx="1017">
                  <c:v>Melissa Lamb</c:v>
                </c:pt>
                <c:pt idx="1018">
                  <c:v>Vanessa Dunn</c:v>
                </c:pt>
                <c:pt idx="1019">
                  <c:v>Troy Mendez</c:v>
                </c:pt>
                <c:pt idx="1020">
                  <c:v>Joel Larson</c:v>
                </c:pt>
                <c:pt idx="1021">
                  <c:v>Ian Bell</c:v>
                </c:pt>
                <c:pt idx="1022">
                  <c:v>Kelsey Lambert</c:v>
                </c:pt>
                <c:pt idx="1023">
                  <c:v>Amy Houston</c:v>
                </c:pt>
                <c:pt idx="1024">
                  <c:v>Amber Todd</c:v>
                </c:pt>
                <c:pt idx="1025">
                  <c:v>Abigail Allen</c:v>
                </c:pt>
                <c:pt idx="1026">
                  <c:v>Brandon Fitzgerald</c:v>
                </c:pt>
                <c:pt idx="1027">
                  <c:v>Lisa Johnson</c:v>
                </c:pt>
                <c:pt idx="1028">
                  <c:v>Annette Aguilar</c:v>
                </c:pt>
                <c:pt idx="1029">
                  <c:v>Greg Garcia</c:v>
                </c:pt>
                <c:pt idx="1030">
                  <c:v>Leslie Salazar</c:v>
                </c:pt>
                <c:pt idx="1031">
                  <c:v>Tracey Reed</c:v>
                </c:pt>
                <c:pt idx="1032">
                  <c:v>Joyce Lopez</c:v>
                </c:pt>
                <c:pt idx="1033">
                  <c:v>Christine Doyle</c:v>
                </c:pt>
                <c:pt idx="1034">
                  <c:v>Tricia Alvarez</c:v>
                </c:pt>
                <c:pt idx="1035">
                  <c:v>Jeffrey David</c:v>
                </c:pt>
                <c:pt idx="1036">
                  <c:v>Joseph Potter</c:v>
                </c:pt>
                <c:pt idx="1037">
                  <c:v>Walter Fowler</c:v>
                </c:pt>
                <c:pt idx="1038">
                  <c:v>Heather Barnett</c:v>
                </c:pt>
                <c:pt idx="1039">
                  <c:v>Tonya Parker</c:v>
                </c:pt>
                <c:pt idx="1040">
                  <c:v>Teresa Silva</c:v>
                </c:pt>
                <c:pt idx="1041">
                  <c:v>Dana Abbott</c:v>
                </c:pt>
                <c:pt idx="1042">
                  <c:v>Paul Morgan</c:v>
                </c:pt>
                <c:pt idx="1043">
                  <c:v>Mr. Patrick Wilson</c:v>
                </c:pt>
                <c:pt idx="1044">
                  <c:v>Ian Gutierrez</c:v>
                </c:pt>
                <c:pt idx="1045">
                  <c:v>Robin Bell</c:v>
                </c:pt>
                <c:pt idx="1046">
                  <c:v>Jesse Dougherty</c:v>
                </c:pt>
                <c:pt idx="1047">
                  <c:v>Frank Walls</c:v>
                </c:pt>
                <c:pt idx="1048">
                  <c:v>Cameron Adams</c:v>
                </c:pt>
                <c:pt idx="1049">
                  <c:v>Amanda Grant</c:v>
                </c:pt>
                <c:pt idx="1050">
                  <c:v>Timothy Robinson</c:v>
                </c:pt>
                <c:pt idx="1051">
                  <c:v>Brandon Kelly</c:v>
                </c:pt>
                <c:pt idx="1052">
                  <c:v>Amanda Hicks</c:v>
                </c:pt>
                <c:pt idx="1053">
                  <c:v>Erik Gilbert</c:v>
                </c:pt>
                <c:pt idx="1054">
                  <c:v>Toni Wagner</c:v>
                </c:pt>
                <c:pt idx="1055">
                  <c:v>Edward Hart MD</c:v>
                </c:pt>
                <c:pt idx="1056">
                  <c:v>Alexandra Norris</c:v>
                </c:pt>
                <c:pt idx="1057">
                  <c:v>Toni Choi</c:v>
                </c:pt>
                <c:pt idx="1058">
                  <c:v>Carl Rodriguez</c:v>
                </c:pt>
                <c:pt idx="1059">
                  <c:v>Robert Brock</c:v>
                </c:pt>
                <c:pt idx="1060">
                  <c:v>Patrick Yu</c:v>
                </c:pt>
                <c:pt idx="1061">
                  <c:v>Andre Brewer</c:v>
                </c:pt>
                <c:pt idx="1062">
                  <c:v>Melinda Rodriguez</c:v>
                </c:pt>
                <c:pt idx="1063">
                  <c:v>Kenneth Pierce</c:v>
                </c:pt>
                <c:pt idx="1064">
                  <c:v>Terry White</c:v>
                </c:pt>
                <c:pt idx="1065">
                  <c:v>Cynthia Jacobs</c:v>
                </c:pt>
                <c:pt idx="1066">
                  <c:v>Christie Krause</c:v>
                </c:pt>
                <c:pt idx="1067">
                  <c:v>Jennifer Mayer</c:v>
                </c:pt>
                <c:pt idx="1068">
                  <c:v>John Bright</c:v>
                </c:pt>
                <c:pt idx="1069">
                  <c:v>James Ball</c:v>
                </c:pt>
                <c:pt idx="1070">
                  <c:v>Joanne Clark</c:v>
                </c:pt>
                <c:pt idx="1071">
                  <c:v>Dennis Gross</c:v>
                </c:pt>
                <c:pt idx="1072">
                  <c:v>Stephen Best</c:v>
                </c:pt>
                <c:pt idx="1073">
                  <c:v>Ronald Griffin</c:v>
                </c:pt>
                <c:pt idx="1074">
                  <c:v>Anne Caldwell</c:v>
                </c:pt>
                <c:pt idx="1075">
                  <c:v>Maria Lane</c:v>
                </c:pt>
                <c:pt idx="1076">
                  <c:v>Diane Mclaughlin</c:v>
                </c:pt>
                <c:pt idx="1077">
                  <c:v>Jennifer Cross</c:v>
                </c:pt>
                <c:pt idx="1078">
                  <c:v>Barbara Williamson</c:v>
                </c:pt>
                <c:pt idx="1079">
                  <c:v>Nancy Jones</c:v>
                </c:pt>
                <c:pt idx="1080">
                  <c:v>Sheri Paul</c:v>
                </c:pt>
                <c:pt idx="1081">
                  <c:v>Michelle Lawson</c:v>
                </c:pt>
                <c:pt idx="1082">
                  <c:v>Sergio Collier</c:v>
                </c:pt>
                <c:pt idx="1083">
                  <c:v>Rhonda Norton</c:v>
                </c:pt>
                <c:pt idx="1084">
                  <c:v>Corey Shaw</c:v>
                </c:pt>
                <c:pt idx="1085">
                  <c:v>Jennifer Mahoney</c:v>
                </c:pt>
                <c:pt idx="1086">
                  <c:v>Meghan Ellison</c:v>
                </c:pt>
                <c:pt idx="1087">
                  <c:v>Gabriela Cole</c:v>
                </c:pt>
                <c:pt idx="1088">
                  <c:v>Ashley Diaz</c:v>
                </c:pt>
                <c:pt idx="1089">
                  <c:v>Jennifer Miles</c:v>
                </c:pt>
                <c:pt idx="1090">
                  <c:v>Joshua Castro</c:v>
                </c:pt>
                <c:pt idx="1091">
                  <c:v>Jonathan Kirby</c:v>
                </c:pt>
                <c:pt idx="1092">
                  <c:v>Brandon Kim</c:v>
                </c:pt>
                <c:pt idx="1093">
                  <c:v>Debra Benton</c:v>
                </c:pt>
                <c:pt idx="1094">
                  <c:v>Nathaniel Potts</c:v>
                </c:pt>
                <c:pt idx="1095">
                  <c:v>Jesse Howard</c:v>
                </c:pt>
                <c:pt idx="1096">
                  <c:v>Danny Lynn</c:v>
                </c:pt>
                <c:pt idx="1097">
                  <c:v>Jennifer Long</c:v>
                </c:pt>
                <c:pt idx="1098">
                  <c:v>Rachel Brady</c:v>
                </c:pt>
                <c:pt idx="1099">
                  <c:v>Judy Arnold</c:v>
                </c:pt>
                <c:pt idx="1100">
                  <c:v>Matthew Werner</c:v>
                </c:pt>
                <c:pt idx="1101">
                  <c:v>Jason Trevino</c:v>
                </c:pt>
                <c:pt idx="1102">
                  <c:v>Melissa Chandler</c:v>
                </c:pt>
                <c:pt idx="1103">
                  <c:v>Nicole Kelley</c:v>
                </c:pt>
                <c:pt idx="1104">
                  <c:v>Tiffany Cook</c:v>
                </c:pt>
                <c:pt idx="1105">
                  <c:v>Gabrielle Lopez</c:v>
                </c:pt>
                <c:pt idx="1106">
                  <c:v>Heather Riddle</c:v>
                </c:pt>
                <c:pt idx="1107">
                  <c:v>Mrs. Beth Hinton</c:v>
                </c:pt>
                <c:pt idx="1108">
                  <c:v>Marisa Henson</c:v>
                </c:pt>
                <c:pt idx="1109">
                  <c:v>Alex Patel</c:v>
                </c:pt>
                <c:pt idx="1110">
                  <c:v>Erin Camacho</c:v>
                </c:pt>
                <c:pt idx="1111">
                  <c:v>Brad Martinez</c:v>
                </c:pt>
                <c:pt idx="1112">
                  <c:v>Brent Vasquez</c:v>
                </c:pt>
                <c:pt idx="1113">
                  <c:v>Nicholas Schmitt</c:v>
                </c:pt>
                <c:pt idx="1114">
                  <c:v>Dakota Sloan</c:v>
                </c:pt>
                <c:pt idx="1115">
                  <c:v>Aaron Evans</c:v>
                </c:pt>
                <c:pt idx="1116">
                  <c:v>Jeffrey Oliver</c:v>
                </c:pt>
                <c:pt idx="1117">
                  <c:v>Ashley Soto</c:v>
                </c:pt>
                <c:pt idx="1118">
                  <c:v>Donna Kaufman</c:v>
                </c:pt>
                <c:pt idx="1119">
                  <c:v>Paul Stephens</c:v>
                </c:pt>
                <c:pt idx="1120">
                  <c:v>Anita Hall</c:v>
                </c:pt>
                <c:pt idx="1121">
                  <c:v>Scott English</c:v>
                </c:pt>
                <c:pt idx="1122">
                  <c:v>Kurt Rodgers</c:v>
                </c:pt>
                <c:pt idx="1123">
                  <c:v>Miranda Morris</c:v>
                </c:pt>
                <c:pt idx="1124">
                  <c:v>Roy Thompson</c:v>
                </c:pt>
                <c:pt idx="1125">
                  <c:v>Austin Solomon</c:v>
                </c:pt>
                <c:pt idx="1126">
                  <c:v>Madison Hooper</c:v>
                </c:pt>
                <c:pt idx="1127">
                  <c:v>Jessica Montgomery</c:v>
                </c:pt>
                <c:pt idx="1128">
                  <c:v>Raymond Mcdonald</c:v>
                </c:pt>
                <c:pt idx="1129">
                  <c:v>Darryl Daniel</c:v>
                </c:pt>
                <c:pt idx="1130">
                  <c:v>William Griffith</c:v>
                </c:pt>
                <c:pt idx="1131">
                  <c:v>Miguel Bell</c:v>
                </c:pt>
                <c:pt idx="1132">
                  <c:v>Kimberly Cline</c:v>
                </c:pt>
                <c:pt idx="1133">
                  <c:v>Abigail Thompson</c:v>
                </c:pt>
                <c:pt idx="1134">
                  <c:v>Bianca Luna</c:v>
                </c:pt>
                <c:pt idx="1135">
                  <c:v>April Powers</c:v>
                </c:pt>
                <c:pt idx="1136">
                  <c:v>Mr. Timothy Lynn</c:v>
                </c:pt>
                <c:pt idx="1137">
                  <c:v>Patrick Ferguson</c:v>
                </c:pt>
                <c:pt idx="1138">
                  <c:v>David Lyons</c:v>
                </c:pt>
                <c:pt idx="1139">
                  <c:v>Christopher Simpson</c:v>
                </c:pt>
                <c:pt idx="1140">
                  <c:v>Ronald Little</c:v>
                </c:pt>
                <c:pt idx="1141">
                  <c:v>Jessica Boyer</c:v>
                </c:pt>
                <c:pt idx="1142">
                  <c:v>Hector Howard</c:v>
                </c:pt>
                <c:pt idx="1143">
                  <c:v>Joseph Mccarty</c:v>
                </c:pt>
                <c:pt idx="1144">
                  <c:v>Traci Richardson</c:v>
                </c:pt>
                <c:pt idx="1145">
                  <c:v>Craig Hayes</c:v>
                </c:pt>
                <c:pt idx="1146">
                  <c:v>Dylan Miller</c:v>
                </c:pt>
                <c:pt idx="1147">
                  <c:v>Richard Guerrero</c:v>
                </c:pt>
                <c:pt idx="1148">
                  <c:v>Logan Graves</c:v>
                </c:pt>
                <c:pt idx="1149">
                  <c:v>Mr. Jordan Preston</c:v>
                </c:pt>
                <c:pt idx="1150">
                  <c:v>Jerome Higgins</c:v>
                </c:pt>
                <c:pt idx="1151">
                  <c:v>Stephanie Braun</c:v>
                </c:pt>
                <c:pt idx="1152">
                  <c:v>Mr. Michael Green</c:v>
                </c:pt>
                <c:pt idx="1153">
                  <c:v>Philip Harris</c:v>
                </c:pt>
                <c:pt idx="1154">
                  <c:v>Dr. Virginia Logan</c:v>
                </c:pt>
                <c:pt idx="1155">
                  <c:v>Amy Foster</c:v>
                </c:pt>
                <c:pt idx="1156">
                  <c:v>Angie Torres</c:v>
                </c:pt>
                <c:pt idx="1157">
                  <c:v>Alexander Cabrera</c:v>
                </c:pt>
                <c:pt idx="1158">
                  <c:v>Teresa Clark</c:v>
                </c:pt>
                <c:pt idx="1159">
                  <c:v>Grant Roberson</c:v>
                </c:pt>
                <c:pt idx="1160">
                  <c:v>Katelyn Levine</c:v>
                </c:pt>
                <c:pt idx="1161">
                  <c:v>Matthew Cherry</c:v>
                </c:pt>
                <c:pt idx="1162">
                  <c:v>Cynthia Watkins</c:v>
                </c:pt>
                <c:pt idx="1163">
                  <c:v>Cameron Lynch</c:v>
                </c:pt>
                <c:pt idx="1164">
                  <c:v>Steven Rivers</c:v>
                </c:pt>
                <c:pt idx="1165">
                  <c:v>Wesley Costa</c:v>
                </c:pt>
                <c:pt idx="1166">
                  <c:v>Dennis Osborne</c:v>
                </c:pt>
                <c:pt idx="1167">
                  <c:v>Alec Roy</c:v>
                </c:pt>
                <c:pt idx="1168">
                  <c:v>Marcus Meyer</c:v>
                </c:pt>
                <c:pt idx="1169">
                  <c:v>Shawn Ramos</c:v>
                </c:pt>
                <c:pt idx="1170">
                  <c:v>Lisa Ball</c:v>
                </c:pt>
                <c:pt idx="1171">
                  <c:v>Martin Gill</c:v>
                </c:pt>
                <c:pt idx="1172">
                  <c:v>Dr. Patrick Alvarado</c:v>
                </c:pt>
                <c:pt idx="1173">
                  <c:v>Kelly Fox</c:v>
                </c:pt>
                <c:pt idx="1174">
                  <c:v>Isaac Johnston</c:v>
                </c:pt>
                <c:pt idx="1175">
                  <c:v>Anna Daniels</c:v>
                </c:pt>
                <c:pt idx="1176">
                  <c:v>Helen Cisneros</c:v>
                </c:pt>
                <c:pt idx="1177">
                  <c:v>Lindsey Mann</c:v>
                </c:pt>
                <c:pt idx="1178">
                  <c:v>Lee Morris</c:v>
                </c:pt>
                <c:pt idx="1179">
                  <c:v>Virginia Hendricks</c:v>
                </c:pt>
                <c:pt idx="1180">
                  <c:v>Susan Rose</c:v>
                </c:pt>
                <c:pt idx="1181">
                  <c:v>Beth Hoffman</c:v>
                </c:pt>
                <c:pt idx="1182">
                  <c:v>Keith Reynolds</c:v>
                </c:pt>
                <c:pt idx="1183">
                  <c:v>Anthony Jennings</c:v>
                </c:pt>
                <c:pt idx="1184">
                  <c:v>Jason Downs</c:v>
                </c:pt>
                <c:pt idx="1185">
                  <c:v>Eduardo Rogers</c:v>
                </c:pt>
                <c:pt idx="1186">
                  <c:v>Paul Baxter</c:v>
                </c:pt>
                <c:pt idx="1187">
                  <c:v>Kelsey Smith</c:v>
                </c:pt>
                <c:pt idx="1188">
                  <c:v>Veronica Page</c:v>
                </c:pt>
                <c:pt idx="1189">
                  <c:v>Rebecca Pham</c:v>
                </c:pt>
                <c:pt idx="1190">
                  <c:v>Jeffrey Schmidt</c:v>
                </c:pt>
                <c:pt idx="1191">
                  <c:v>Kathryn Dickson</c:v>
                </c:pt>
                <c:pt idx="1192">
                  <c:v>Michael Howard</c:v>
                </c:pt>
                <c:pt idx="1193">
                  <c:v>Amber Dillon</c:v>
                </c:pt>
                <c:pt idx="1194">
                  <c:v>Brian Phillips</c:v>
                </c:pt>
                <c:pt idx="1195">
                  <c:v>Kelly Harrison</c:v>
                </c:pt>
                <c:pt idx="1196">
                  <c:v>Danielle Riddle</c:v>
                </c:pt>
                <c:pt idx="1197">
                  <c:v>Nancy King</c:v>
                </c:pt>
                <c:pt idx="1198">
                  <c:v>Crystal Marsh MD</c:v>
                </c:pt>
                <c:pt idx="1199">
                  <c:v>Angel Wright</c:v>
                </c:pt>
                <c:pt idx="1200">
                  <c:v>Kelly Perez</c:v>
                </c:pt>
                <c:pt idx="1201">
                  <c:v>Kimberly Navarro MD</c:v>
                </c:pt>
                <c:pt idx="1202">
                  <c:v>Tyler Murray</c:v>
                </c:pt>
                <c:pt idx="1203">
                  <c:v>Christine Norris</c:v>
                </c:pt>
                <c:pt idx="1204">
                  <c:v>Kaitlin Allen</c:v>
                </c:pt>
                <c:pt idx="1205">
                  <c:v>Jill Robertson</c:v>
                </c:pt>
                <c:pt idx="1206">
                  <c:v>Jessica Hill</c:v>
                </c:pt>
                <c:pt idx="1207">
                  <c:v>Christopher Spears</c:v>
                </c:pt>
                <c:pt idx="1208">
                  <c:v>Elizabeth Reid</c:v>
                </c:pt>
                <c:pt idx="1209">
                  <c:v>Jordan Wilson</c:v>
                </c:pt>
                <c:pt idx="1210">
                  <c:v>Richard Wood</c:v>
                </c:pt>
                <c:pt idx="1211">
                  <c:v>Charles Brady</c:v>
                </c:pt>
                <c:pt idx="1212">
                  <c:v>Adam Stanley</c:v>
                </c:pt>
                <c:pt idx="1213">
                  <c:v>Courtney Castillo</c:v>
                </c:pt>
                <c:pt idx="1214">
                  <c:v>Breanna Carrillo</c:v>
                </c:pt>
                <c:pt idx="1215">
                  <c:v>Rebecca Hayes</c:v>
                </c:pt>
                <c:pt idx="1216">
                  <c:v>Danielle Adkins</c:v>
                </c:pt>
                <c:pt idx="1217">
                  <c:v>William Melton</c:v>
                </c:pt>
                <c:pt idx="1218">
                  <c:v>Kimberly Castro</c:v>
                </c:pt>
                <c:pt idx="1219">
                  <c:v>Kevin Brewer</c:v>
                </c:pt>
                <c:pt idx="1220">
                  <c:v>Juan Burns</c:v>
                </c:pt>
                <c:pt idx="1221">
                  <c:v>Keith Williamson</c:v>
                </c:pt>
                <c:pt idx="1222">
                  <c:v>Diana Fernandez</c:v>
                </c:pt>
                <c:pt idx="1223">
                  <c:v>Shawn Dyer</c:v>
                </c:pt>
                <c:pt idx="1224">
                  <c:v>Jane Avila</c:v>
                </c:pt>
                <c:pt idx="1225">
                  <c:v>Margaret Morris</c:v>
                </c:pt>
                <c:pt idx="1226">
                  <c:v>Kevin Charles</c:v>
                </c:pt>
                <c:pt idx="1227">
                  <c:v>Nancy Lawson</c:v>
                </c:pt>
                <c:pt idx="1228">
                  <c:v>Kimberly Daniel</c:v>
                </c:pt>
                <c:pt idx="1229">
                  <c:v>Felicia Gilmore</c:v>
                </c:pt>
                <c:pt idx="1230">
                  <c:v>Holly Lucas</c:v>
                </c:pt>
                <c:pt idx="1231">
                  <c:v>Kyle Nicholson</c:v>
                </c:pt>
                <c:pt idx="1232">
                  <c:v>Dalton Wilkerson</c:v>
                </c:pt>
                <c:pt idx="1233">
                  <c:v>Susan Hunt</c:v>
                </c:pt>
                <c:pt idx="1234">
                  <c:v>Taylor Walker</c:v>
                </c:pt>
                <c:pt idx="1235">
                  <c:v>Danielle Wilson MD</c:v>
                </c:pt>
                <c:pt idx="1236">
                  <c:v>Erica Cordova</c:v>
                </c:pt>
                <c:pt idx="1237">
                  <c:v>Dr. Grace Fitzpatrick</c:v>
                </c:pt>
                <c:pt idx="1238">
                  <c:v>Ross Bartlett</c:v>
                </c:pt>
                <c:pt idx="1239">
                  <c:v>Devon James</c:v>
                </c:pt>
                <c:pt idx="1240">
                  <c:v>Mrs. Haley Martinez</c:v>
                </c:pt>
                <c:pt idx="1241">
                  <c:v>Mr. Richard Patton DVM</c:v>
                </c:pt>
                <c:pt idx="1242">
                  <c:v>Samantha Cannon</c:v>
                </c:pt>
                <c:pt idx="1243">
                  <c:v>Christopher Conrad</c:v>
                </c:pt>
                <c:pt idx="1244">
                  <c:v>Catherine Donovan</c:v>
                </c:pt>
                <c:pt idx="1245">
                  <c:v>Carlos Jensen</c:v>
                </c:pt>
                <c:pt idx="1246">
                  <c:v>Carlos Howell</c:v>
                </c:pt>
                <c:pt idx="1247">
                  <c:v>Penny Peterson</c:v>
                </c:pt>
                <c:pt idx="1248">
                  <c:v>Kelly Lewis</c:v>
                </c:pt>
                <c:pt idx="1249">
                  <c:v>Randall Rogers</c:v>
                </c:pt>
                <c:pt idx="1250">
                  <c:v>Thomas Carson</c:v>
                </c:pt>
                <c:pt idx="1251">
                  <c:v>Caroline Sweeney</c:v>
                </c:pt>
                <c:pt idx="1252">
                  <c:v>Todd Mendoza</c:v>
                </c:pt>
                <c:pt idx="1253">
                  <c:v>Thomas Park</c:v>
                </c:pt>
                <c:pt idx="1254">
                  <c:v>Katherine Newman</c:v>
                </c:pt>
                <c:pt idx="1255">
                  <c:v>Anthony Cardenas</c:v>
                </c:pt>
                <c:pt idx="1256">
                  <c:v>Travis Randall</c:v>
                </c:pt>
                <c:pt idx="1257">
                  <c:v>Michele Mitchell</c:v>
                </c:pt>
                <c:pt idx="1258">
                  <c:v>Daniel Arnold</c:v>
                </c:pt>
                <c:pt idx="1259">
                  <c:v>Sheila Rodriguez</c:v>
                </c:pt>
                <c:pt idx="1260">
                  <c:v>Brandi Jackson</c:v>
                </c:pt>
                <c:pt idx="1261">
                  <c:v>Sara Farmer</c:v>
                </c:pt>
                <c:pt idx="1262">
                  <c:v>Lisa Horn</c:v>
                </c:pt>
                <c:pt idx="1263">
                  <c:v>Megan Frost</c:v>
                </c:pt>
                <c:pt idx="1264">
                  <c:v>Brandon Carlson</c:v>
                </c:pt>
                <c:pt idx="1265">
                  <c:v>Stanley York</c:v>
                </c:pt>
                <c:pt idx="1266">
                  <c:v>Ashley Huffman</c:v>
                </c:pt>
                <c:pt idx="1267">
                  <c:v>George Mcgee</c:v>
                </c:pt>
                <c:pt idx="1268">
                  <c:v>Robert Contreras</c:v>
                </c:pt>
                <c:pt idx="1269">
                  <c:v>Frank Barber</c:v>
                </c:pt>
                <c:pt idx="1270">
                  <c:v>Phillip Nelson</c:v>
                </c:pt>
                <c:pt idx="1271">
                  <c:v>Patrick Sanchez</c:v>
                </c:pt>
                <c:pt idx="1272">
                  <c:v>Frank Santos</c:v>
                </c:pt>
                <c:pt idx="1273">
                  <c:v>Joseph Warner</c:v>
                </c:pt>
                <c:pt idx="1274">
                  <c:v>Miguel Vazquez</c:v>
                </c:pt>
                <c:pt idx="1275">
                  <c:v>Raymond Butler</c:v>
                </c:pt>
                <c:pt idx="1276">
                  <c:v>Anne Hughes</c:v>
                </c:pt>
                <c:pt idx="1277">
                  <c:v>Jesus Blanchard</c:v>
                </c:pt>
                <c:pt idx="1278">
                  <c:v>Jaime Jacobs</c:v>
                </c:pt>
                <c:pt idx="1279">
                  <c:v>Heather Lambert</c:v>
                </c:pt>
                <c:pt idx="1280">
                  <c:v>Christopher Boyd</c:v>
                </c:pt>
                <c:pt idx="1281">
                  <c:v>Gwendolyn Kelly</c:v>
                </c:pt>
                <c:pt idx="1282">
                  <c:v>Alexis Leach</c:v>
                </c:pt>
                <c:pt idx="1283">
                  <c:v>Meghan Olson</c:v>
                </c:pt>
                <c:pt idx="1284">
                  <c:v>Jeffrey Rojas</c:v>
                </c:pt>
                <c:pt idx="1285">
                  <c:v>Jamie Coleman</c:v>
                </c:pt>
                <c:pt idx="1286">
                  <c:v>Kurt Smith</c:v>
                </c:pt>
                <c:pt idx="1287">
                  <c:v>Benjamin Herrera</c:v>
                </c:pt>
                <c:pt idx="1288">
                  <c:v>Julie Myers</c:v>
                </c:pt>
                <c:pt idx="1289">
                  <c:v>Ryan Lewis</c:v>
                </c:pt>
                <c:pt idx="1290">
                  <c:v>April Franklin</c:v>
                </c:pt>
                <c:pt idx="1291">
                  <c:v>Raymond Mason</c:v>
                </c:pt>
                <c:pt idx="1292">
                  <c:v>Heather Sexton</c:v>
                </c:pt>
                <c:pt idx="1293">
                  <c:v>Pamela Potter</c:v>
                </c:pt>
                <c:pt idx="1294">
                  <c:v>Darlene Johnston</c:v>
                </c:pt>
                <c:pt idx="1295">
                  <c:v>Leroy Alvarez</c:v>
                </c:pt>
                <c:pt idx="1296">
                  <c:v>Samantha Johnston</c:v>
                </c:pt>
                <c:pt idx="1297">
                  <c:v>Harry Perez</c:v>
                </c:pt>
                <c:pt idx="1298">
                  <c:v>John Frazier</c:v>
                </c:pt>
                <c:pt idx="1299">
                  <c:v>Diane Rodriguez</c:v>
                </c:pt>
                <c:pt idx="1300">
                  <c:v>Alexandra Gardner</c:v>
                </c:pt>
                <c:pt idx="1301">
                  <c:v>Robert Davidson</c:v>
                </c:pt>
                <c:pt idx="1302">
                  <c:v>Martin Norman</c:v>
                </c:pt>
                <c:pt idx="1303">
                  <c:v>Mikayla Cuevas</c:v>
                </c:pt>
                <c:pt idx="1304">
                  <c:v>James Gutierrez</c:v>
                </c:pt>
                <c:pt idx="1305">
                  <c:v>Gabrielle Lee</c:v>
                </c:pt>
                <c:pt idx="1306">
                  <c:v>Amanda Serrano</c:v>
                </c:pt>
                <c:pt idx="1307">
                  <c:v>Bethany Sanchez</c:v>
                </c:pt>
                <c:pt idx="1308">
                  <c:v>Deborah Yates</c:v>
                </c:pt>
                <c:pt idx="1309">
                  <c:v>Veronica Lopez</c:v>
                </c:pt>
                <c:pt idx="1310">
                  <c:v>Terry Ross</c:v>
                </c:pt>
                <c:pt idx="1311">
                  <c:v>Debra Montgomery</c:v>
                </c:pt>
                <c:pt idx="1312">
                  <c:v>Jeremy Griffin</c:v>
                </c:pt>
                <c:pt idx="1313">
                  <c:v>Thomas Keller</c:v>
                </c:pt>
                <c:pt idx="1314">
                  <c:v>Stephanie Stevens</c:v>
                </c:pt>
                <c:pt idx="1315">
                  <c:v>Nathan Cross</c:v>
                </c:pt>
                <c:pt idx="1316">
                  <c:v>Billy Lee</c:v>
                </c:pt>
                <c:pt idx="1317">
                  <c:v>Tara Butler</c:v>
                </c:pt>
                <c:pt idx="1318">
                  <c:v>David Oconnor</c:v>
                </c:pt>
                <c:pt idx="1319">
                  <c:v>Alexandra Lindsey</c:v>
                </c:pt>
                <c:pt idx="1320">
                  <c:v>Roger Wright</c:v>
                </c:pt>
                <c:pt idx="1321">
                  <c:v>Oscar Price</c:v>
                </c:pt>
                <c:pt idx="1322">
                  <c:v>Yolanda Harrison</c:v>
                </c:pt>
                <c:pt idx="1323">
                  <c:v>Dr. Jessica Murphy</c:v>
                </c:pt>
                <c:pt idx="1324">
                  <c:v>Deanna James</c:v>
                </c:pt>
                <c:pt idx="1325">
                  <c:v>William Hudson</c:v>
                </c:pt>
                <c:pt idx="1326">
                  <c:v>Patrick Harris</c:v>
                </c:pt>
                <c:pt idx="1327">
                  <c:v>Aaron Tran</c:v>
                </c:pt>
                <c:pt idx="1328">
                  <c:v>James Whitehead</c:v>
                </c:pt>
                <c:pt idx="1329">
                  <c:v>Kenneth Zavala</c:v>
                </c:pt>
                <c:pt idx="1330">
                  <c:v>Patrick Hale</c:v>
                </c:pt>
                <c:pt idx="1331">
                  <c:v>Richard Simmons MD</c:v>
                </c:pt>
                <c:pt idx="1332">
                  <c:v>Mr. Philip Brown MD</c:v>
                </c:pt>
                <c:pt idx="1333">
                  <c:v>Tanya Sellers</c:v>
                </c:pt>
                <c:pt idx="1334">
                  <c:v>Laura Maxwell</c:v>
                </c:pt>
                <c:pt idx="1335">
                  <c:v>Shawn Perry</c:v>
                </c:pt>
                <c:pt idx="1336">
                  <c:v>Mason Randall</c:v>
                </c:pt>
                <c:pt idx="1337">
                  <c:v>Frank Hogan</c:v>
                </c:pt>
                <c:pt idx="1338">
                  <c:v>Corey Armstrong</c:v>
                </c:pt>
                <c:pt idx="1339">
                  <c:v>David Kline</c:v>
                </c:pt>
                <c:pt idx="1340">
                  <c:v>Brittney Lambert</c:v>
                </c:pt>
                <c:pt idx="1341">
                  <c:v>Vanessa Blake</c:v>
                </c:pt>
                <c:pt idx="1342">
                  <c:v>Kimberly Merritt</c:v>
                </c:pt>
                <c:pt idx="1343">
                  <c:v>John Harvey</c:v>
                </c:pt>
                <c:pt idx="1344">
                  <c:v>Tonya Medina</c:v>
                </c:pt>
                <c:pt idx="1345">
                  <c:v>Amber Gonzalez</c:v>
                </c:pt>
                <c:pt idx="1346">
                  <c:v>Jeremiah Murray</c:v>
                </c:pt>
                <c:pt idx="1347">
                  <c:v>Danielle White</c:v>
                </c:pt>
                <c:pt idx="1348">
                  <c:v>Victoria Bailey</c:v>
                </c:pt>
                <c:pt idx="1349">
                  <c:v>Jacob Leonard</c:v>
                </c:pt>
                <c:pt idx="1350">
                  <c:v>Robin Martin</c:v>
                </c:pt>
                <c:pt idx="1351">
                  <c:v>Kayla Lopez</c:v>
                </c:pt>
                <c:pt idx="1352">
                  <c:v>Katelyn Payne</c:v>
                </c:pt>
                <c:pt idx="1353">
                  <c:v>Deborah Mclean</c:v>
                </c:pt>
                <c:pt idx="1354">
                  <c:v>Jenna Brooks</c:v>
                </c:pt>
                <c:pt idx="1355">
                  <c:v>Ethan Stevenson</c:v>
                </c:pt>
                <c:pt idx="1356">
                  <c:v>Jessica Leonard</c:v>
                </c:pt>
                <c:pt idx="1357">
                  <c:v>Thomas Jennings</c:v>
                </c:pt>
                <c:pt idx="1358">
                  <c:v>Sarah Silva</c:v>
                </c:pt>
                <c:pt idx="1359">
                  <c:v>Bradley Jennings</c:v>
                </c:pt>
                <c:pt idx="1360">
                  <c:v>Kimberly Hampton</c:v>
                </c:pt>
                <c:pt idx="1361">
                  <c:v>Robert Nichols</c:v>
                </c:pt>
                <c:pt idx="1362">
                  <c:v>Wendy Donovan</c:v>
                </c:pt>
                <c:pt idx="1363">
                  <c:v>Scott Butler</c:v>
                </c:pt>
                <c:pt idx="1364">
                  <c:v>Kevin Marsh</c:v>
                </c:pt>
                <c:pt idx="1365">
                  <c:v>James Lucero</c:v>
                </c:pt>
                <c:pt idx="1366">
                  <c:v>Denise Williams</c:v>
                </c:pt>
                <c:pt idx="1367">
                  <c:v>Kyle Huffman</c:v>
                </c:pt>
                <c:pt idx="1368">
                  <c:v>Bruce Baker</c:v>
                </c:pt>
                <c:pt idx="1369">
                  <c:v>Karen Esparza</c:v>
                </c:pt>
                <c:pt idx="1370">
                  <c:v>Krystal Decker</c:v>
                </c:pt>
                <c:pt idx="1371">
                  <c:v>Melissa Owens</c:v>
                </c:pt>
                <c:pt idx="1372">
                  <c:v>Michael Melton</c:v>
                </c:pt>
                <c:pt idx="1373">
                  <c:v>Bryan White</c:v>
                </c:pt>
                <c:pt idx="1374">
                  <c:v>Sherri Bennett</c:v>
                </c:pt>
                <c:pt idx="1375">
                  <c:v>Gwendolyn Campbell</c:v>
                </c:pt>
                <c:pt idx="1376">
                  <c:v>Brandon Roberts</c:v>
                </c:pt>
                <c:pt idx="1377">
                  <c:v>Cynthia Hughes</c:v>
                </c:pt>
                <c:pt idx="1378">
                  <c:v>Cameron Kirby</c:v>
                </c:pt>
                <c:pt idx="1379">
                  <c:v>Susan Dennis</c:v>
                </c:pt>
                <c:pt idx="1380">
                  <c:v>Adam Lee</c:v>
                </c:pt>
                <c:pt idx="1381">
                  <c:v>Joanna Davis</c:v>
                </c:pt>
                <c:pt idx="1382">
                  <c:v>Joe Hess</c:v>
                </c:pt>
                <c:pt idx="1383">
                  <c:v>Bridget Bowman</c:v>
                </c:pt>
                <c:pt idx="1384">
                  <c:v>Michael Shelton</c:v>
                </c:pt>
                <c:pt idx="1385">
                  <c:v>Christopher Robinson</c:v>
                </c:pt>
                <c:pt idx="1386">
                  <c:v>Gregory Vargas</c:v>
                </c:pt>
                <c:pt idx="1387">
                  <c:v>Robin Donovan</c:v>
                </c:pt>
                <c:pt idx="1388">
                  <c:v>Mary Patrick</c:v>
                </c:pt>
                <c:pt idx="1389">
                  <c:v>Joseph Bryant</c:v>
                </c:pt>
                <c:pt idx="1390">
                  <c:v>Laura Mcclure</c:v>
                </c:pt>
                <c:pt idx="1391">
                  <c:v>Amanda Cline</c:v>
                </c:pt>
                <c:pt idx="1392">
                  <c:v>Devin Haley</c:v>
                </c:pt>
                <c:pt idx="1393">
                  <c:v>Samantha Dominguez</c:v>
                </c:pt>
                <c:pt idx="1394">
                  <c:v>Daniel Drake</c:v>
                </c:pt>
                <c:pt idx="1395">
                  <c:v>Alicia Vasquez</c:v>
                </c:pt>
                <c:pt idx="1396">
                  <c:v>Tyler Brady</c:v>
                </c:pt>
                <c:pt idx="1397">
                  <c:v>Robert Palmer</c:v>
                </c:pt>
                <c:pt idx="1398">
                  <c:v>Eric Gutierrez</c:v>
                </c:pt>
                <c:pt idx="1399">
                  <c:v>Jessica Cochran</c:v>
                </c:pt>
                <c:pt idx="1400">
                  <c:v>Michele Baker</c:v>
                </c:pt>
                <c:pt idx="1401">
                  <c:v>Morgan King</c:v>
                </c:pt>
                <c:pt idx="1402">
                  <c:v>Jaime Elliott</c:v>
                </c:pt>
                <c:pt idx="1403">
                  <c:v>Patrick Fernandez</c:v>
                </c:pt>
                <c:pt idx="1404">
                  <c:v>Jon Mckee</c:v>
                </c:pt>
                <c:pt idx="1405">
                  <c:v>Brandy Coleman</c:v>
                </c:pt>
                <c:pt idx="1406">
                  <c:v>Jason Griffin</c:v>
                </c:pt>
                <c:pt idx="1407">
                  <c:v>Mary Rowe</c:v>
                </c:pt>
                <c:pt idx="1408">
                  <c:v>Christopher Santiago</c:v>
                </c:pt>
                <c:pt idx="1409">
                  <c:v>Mikayla Gonzalez</c:v>
                </c:pt>
                <c:pt idx="1410">
                  <c:v>Julie Cook</c:v>
                </c:pt>
                <c:pt idx="1411">
                  <c:v>Sara Mcintosh</c:v>
                </c:pt>
                <c:pt idx="1412">
                  <c:v>Steven Key MD</c:v>
                </c:pt>
                <c:pt idx="1413">
                  <c:v>Olivia Fisher</c:v>
                </c:pt>
                <c:pt idx="1414">
                  <c:v>Alicia Roberts</c:v>
                </c:pt>
                <c:pt idx="1415">
                  <c:v>Corey Wolf</c:v>
                </c:pt>
                <c:pt idx="1416">
                  <c:v>Jamie Salazar</c:v>
                </c:pt>
                <c:pt idx="1417">
                  <c:v>Kathy Clark</c:v>
                </c:pt>
                <c:pt idx="1418">
                  <c:v>Melissa Olsen</c:v>
                </c:pt>
                <c:pt idx="1419">
                  <c:v>Mike Walters</c:v>
                </c:pt>
                <c:pt idx="1420">
                  <c:v>Sean Sanchez</c:v>
                </c:pt>
                <c:pt idx="1421">
                  <c:v>Timothy Ford</c:v>
                </c:pt>
                <c:pt idx="1422">
                  <c:v>Valerie Evans</c:v>
                </c:pt>
                <c:pt idx="1423">
                  <c:v>Leslie Bailey</c:v>
                </c:pt>
                <c:pt idx="1424">
                  <c:v>Lisa Boyd</c:v>
                </c:pt>
                <c:pt idx="1425">
                  <c:v>Barbara Vance</c:v>
                </c:pt>
                <c:pt idx="1426">
                  <c:v>Brittany Parks</c:v>
                </c:pt>
                <c:pt idx="1427">
                  <c:v>Aaron Gentry</c:v>
                </c:pt>
                <c:pt idx="1428">
                  <c:v>Sandra Davis</c:v>
                </c:pt>
                <c:pt idx="1429">
                  <c:v>Valerie Kelley</c:v>
                </c:pt>
                <c:pt idx="1430">
                  <c:v>Caroline Harrison</c:v>
                </c:pt>
                <c:pt idx="1431">
                  <c:v>Amanda Haynes</c:v>
                </c:pt>
                <c:pt idx="1432">
                  <c:v>Eric Murphy</c:v>
                </c:pt>
                <c:pt idx="1433">
                  <c:v>Marisa Pineda</c:v>
                </c:pt>
                <c:pt idx="1434">
                  <c:v>Tina Le</c:v>
                </c:pt>
                <c:pt idx="1435">
                  <c:v>Steve Armstrong</c:v>
                </c:pt>
                <c:pt idx="1436">
                  <c:v>Cynthia May</c:v>
                </c:pt>
                <c:pt idx="1437">
                  <c:v>Timothy Pearson</c:v>
                </c:pt>
                <c:pt idx="1438">
                  <c:v>Matthew Schwartz</c:v>
                </c:pt>
                <c:pt idx="1439">
                  <c:v>Rodney Fitzpatrick</c:v>
                </c:pt>
                <c:pt idx="1440">
                  <c:v>Brian Pena</c:v>
                </c:pt>
                <c:pt idx="1441">
                  <c:v>Kim Bonilla</c:v>
                </c:pt>
                <c:pt idx="1442">
                  <c:v>Haley Mason</c:v>
                </c:pt>
                <c:pt idx="1443">
                  <c:v>Denise Harvey MD</c:v>
                </c:pt>
                <c:pt idx="1444">
                  <c:v>Shari Johnson</c:v>
                </c:pt>
                <c:pt idx="1445">
                  <c:v>Brittany Gill DDS</c:v>
                </c:pt>
                <c:pt idx="1446">
                  <c:v>Dawn Cline</c:v>
                </c:pt>
                <c:pt idx="1447">
                  <c:v>Kristen Warner</c:v>
                </c:pt>
                <c:pt idx="1448">
                  <c:v>Elizabeth Armstrong</c:v>
                </c:pt>
                <c:pt idx="1449">
                  <c:v>Allison Payne</c:v>
                </c:pt>
                <c:pt idx="1450">
                  <c:v>Chelsea Riley</c:v>
                </c:pt>
                <c:pt idx="1451">
                  <c:v>Danielle Hartman</c:v>
                </c:pt>
                <c:pt idx="1452">
                  <c:v>Julia Baker</c:v>
                </c:pt>
                <c:pt idx="1453">
                  <c:v>Dr. Charles Perez</c:v>
                </c:pt>
                <c:pt idx="1454">
                  <c:v>Cynthia Arias</c:v>
                </c:pt>
                <c:pt idx="1455">
                  <c:v>Richard Serrano</c:v>
                </c:pt>
                <c:pt idx="1456">
                  <c:v>Mary Newton</c:v>
                </c:pt>
                <c:pt idx="1457">
                  <c:v>Grace Ponce</c:v>
                </c:pt>
                <c:pt idx="1458">
                  <c:v>Leslie Wright</c:v>
                </c:pt>
                <c:pt idx="1459">
                  <c:v>Mathew Tapia</c:v>
                </c:pt>
                <c:pt idx="1460">
                  <c:v>Francisco Murphy DDS</c:v>
                </c:pt>
                <c:pt idx="1461">
                  <c:v>Sabrina Wells</c:v>
                </c:pt>
                <c:pt idx="1462">
                  <c:v>Andrew Flores</c:v>
                </c:pt>
                <c:pt idx="1463">
                  <c:v>Erika Gray</c:v>
                </c:pt>
                <c:pt idx="1464">
                  <c:v>Richard Hoffman</c:v>
                </c:pt>
                <c:pt idx="1465">
                  <c:v>Kelly Collins</c:v>
                </c:pt>
                <c:pt idx="1466">
                  <c:v>Roy Mills</c:v>
                </c:pt>
                <c:pt idx="1467">
                  <c:v>Jennifer Payne</c:v>
                </c:pt>
                <c:pt idx="1468">
                  <c:v>Shirley Fitzpatrick</c:v>
                </c:pt>
                <c:pt idx="1469">
                  <c:v>Natasha Sandoval</c:v>
                </c:pt>
                <c:pt idx="1470">
                  <c:v>Jacqueline Savage</c:v>
                </c:pt>
                <c:pt idx="1471">
                  <c:v>Kelli Olsen</c:v>
                </c:pt>
                <c:pt idx="1472">
                  <c:v>William Maynard</c:v>
                </c:pt>
                <c:pt idx="1473">
                  <c:v>Yvonne Greer</c:v>
                </c:pt>
                <c:pt idx="1474">
                  <c:v>Kerri Lowe</c:v>
                </c:pt>
                <c:pt idx="1475">
                  <c:v>Kenneth Chapman</c:v>
                </c:pt>
                <c:pt idx="1476">
                  <c:v>Stephen White</c:v>
                </c:pt>
                <c:pt idx="1477">
                  <c:v>Yolanda Costa</c:v>
                </c:pt>
                <c:pt idx="1478">
                  <c:v>Crystal Walsh</c:v>
                </c:pt>
                <c:pt idx="1479">
                  <c:v>Erica Chapman</c:v>
                </c:pt>
                <c:pt idx="1480">
                  <c:v>Barbara Landry</c:v>
                </c:pt>
                <c:pt idx="1481">
                  <c:v>Andrew Powers</c:v>
                </c:pt>
                <c:pt idx="1482">
                  <c:v>Julia Snyder</c:v>
                </c:pt>
                <c:pt idx="1483">
                  <c:v>Wyatt Stone</c:v>
                </c:pt>
                <c:pt idx="1484">
                  <c:v>Aimee Reid</c:v>
                </c:pt>
                <c:pt idx="1485">
                  <c:v>Lawrence Blackwell</c:v>
                </c:pt>
                <c:pt idx="1486">
                  <c:v>Adam Reilly</c:v>
                </c:pt>
                <c:pt idx="1487">
                  <c:v>Leslie Manning</c:v>
                </c:pt>
                <c:pt idx="1488">
                  <c:v>Nichole Love</c:v>
                </c:pt>
                <c:pt idx="1489">
                  <c:v>Jeffrey Wise</c:v>
                </c:pt>
                <c:pt idx="1490">
                  <c:v>Rhonda Medina</c:v>
                </c:pt>
                <c:pt idx="1491">
                  <c:v>Elizabeth Stanley</c:v>
                </c:pt>
                <c:pt idx="1492">
                  <c:v>Ashley Cabrera</c:v>
                </c:pt>
                <c:pt idx="1493">
                  <c:v>Karina Taylor</c:v>
                </c:pt>
                <c:pt idx="1494">
                  <c:v>Nancy Savage</c:v>
                </c:pt>
                <c:pt idx="1495">
                  <c:v>William Burke</c:v>
                </c:pt>
                <c:pt idx="1496">
                  <c:v>Stephen Wallace</c:v>
                </c:pt>
                <c:pt idx="1497">
                  <c:v>Kenneth Allison</c:v>
                </c:pt>
                <c:pt idx="1498">
                  <c:v>Rhonda Parsons</c:v>
                </c:pt>
                <c:pt idx="1499">
                  <c:v>Holly Roberts</c:v>
                </c:pt>
                <c:pt idx="1500">
                  <c:v>Aaron Alvarado</c:v>
                </c:pt>
                <c:pt idx="1501">
                  <c:v>Leslie Reyes</c:v>
                </c:pt>
                <c:pt idx="1502">
                  <c:v>Johnny Ingram</c:v>
                </c:pt>
                <c:pt idx="1503">
                  <c:v>Marie Martinez</c:v>
                </c:pt>
                <c:pt idx="1504">
                  <c:v>Matthew Bradley DDS</c:v>
                </c:pt>
                <c:pt idx="1505">
                  <c:v>Travis Carr</c:v>
                </c:pt>
                <c:pt idx="1506">
                  <c:v>Julie Ramirez</c:v>
                </c:pt>
                <c:pt idx="1507">
                  <c:v>Marissa Forbes</c:v>
                </c:pt>
                <c:pt idx="1508">
                  <c:v>Annette French</c:v>
                </c:pt>
                <c:pt idx="1509">
                  <c:v>Larry Bentley MD</c:v>
                </c:pt>
                <c:pt idx="1510">
                  <c:v>Andre Patel</c:v>
                </c:pt>
                <c:pt idx="1511">
                  <c:v>Joshua Villarreal</c:v>
                </c:pt>
                <c:pt idx="1512">
                  <c:v>Alicia Baker</c:v>
                </c:pt>
                <c:pt idx="1513">
                  <c:v>Kyle Carson</c:v>
                </c:pt>
                <c:pt idx="1514">
                  <c:v>Sandra Martin</c:v>
                </c:pt>
                <c:pt idx="1515">
                  <c:v>Thomas Ellison</c:v>
                </c:pt>
                <c:pt idx="1516">
                  <c:v>Shane Mitchell</c:v>
                </c:pt>
                <c:pt idx="1517">
                  <c:v>Kathryn Rogers</c:v>
                </c:pt>
                <c:pt idx="1518">
                  <c:v>Elizabeth Marsh</c:v>
                </c:pt>
                <c:pt idx="1519">
                  <c:v>Christopher Nicholson</c:v>
                </c:pt>
                <c:pt idx="1520">
                  <c:v>Erika Mckinney</c:v>
                </c:pt>
                <c:pt idx="1521">
                  <c:v>Louis Freeman</c:v>
                </c:pt>
                <c:pt idx="1522">
                  <c:v>Corey Peterson</c:v>
                </c:pt>
                <c:pt idx="1523">
                  <c:v>William Zamora</c:v>
                </c:pt>
                <c:pt idx="1524">
                  <c:v>Mikayla Marquez</c:v>
                </c:pt>
                <c:pt idx="1525">
                  <c:v>Vanessa Guerra</c:v>
                </c:pt>
                <c:pt idx="1526">
                  <c:v>Zachary Ware</c:v>
                </c:pt>
                <c:pt idx="1527">
                  <c:v>Jeffrey Weiss</c:v>
                </c:pt>
                <c:pt idx="1528">
                  <c:v>Rebecca Rose</c:v>
                </c:pt>
                <c:pt idx="1529">
                  <c:v>Joel Adams</c:v>
                </c:pt>
                <c:pt idx="1530">
                  <c:v>Sydney Nelson</c:v>
                </c:pt>
                <c:pt idx="1531">
                  <c:v>Morgan Price</c:v>
                </c:pt>
                <c:pt idx="1532">
                  <c:v>Matthew Raymond</c:v>
                </c:pt>
                <c:pt idx="1533">
                  <c:v>John Garza MD</c:v>
                </c:pt>
                <c:pt idx="1534">
                  <c:v>Rebecca Patton</c:v>
                </c:pt>
                <c:pt idx="1535">
                  <c:v>Samantha Russo</c:v>
                </c:pt>
                <c:pt idx="1536">
                  <c:v>Samuel Boyle</c:v>
                </c:pt>
                <c:pt idx="1537">
                  <c:v>Patricia Hurley</c:v>
                </c:pt>
                <c:pt idx="1538">
                  <c:v>Courtney Campbell</c:v>
                </c:pt>
                <c:pt idx="1539">
                  <c:v>Abigail Stone</c:v>
                </c:pt>
                <c:pt idx="1540">
                  <c:v>Raymond Carson</c:v>
                </c:pt>
                <c:pt idx="1541">
                  <c:v>Meagan Gill</c:v>
                </c:pt>
                <c:pt idx="1542">
                  <c:v>Amy Dunn</c:v>
                </c:pt>
                <c:pt idx="1543">
                  <c:v>Mr. Leroy Taylor</c:v>
                </c:pt>
                <c:pt idx="1544">
                  <c:v>Nicole Vazquez</c:v>
                </c:pt>
                <c:pt idx="1545">
                  <c:v>Juan Martinez</c:v>
                </c:pt>
                <c:pt idx="1546">
                  <c:v>Mary Prince</c:v>
                </c:pt>
                <c:pt idx="1547">
                  <c:v>Bryce Smith</c:v>
                </c:pt>
                <c:pt idx="1548">
                  <c:v>Rachael Snyder</c:v>
                </c:pt>
                <c:pt idx="1549">
                  <c:v>Donna Mcdowell</c:v>
                </c:pt>
                <c:pt idx="1550">
                  <c:v>Brandi Lyons</c:v>
                </c:pt>
                <c:pt idx="1551">
                  <c:v>Jessica Hickman</c:v>
                </c:pt>
                <c:pt idx="1552">
                  <c:v>Belinda Williams</c:v>
                </c:pt>
                <c:pt idx="1553">
                  <c:v>Deborah Lewis</c:v>
                </c:pt>
                <c:pt idx="1554">
                  <c:v>Courtney Pugh</c:v>
                </c:pt>
                <c:pt idx="1555">
                  <c:v>Jennifer Hill</c:v>
                </c:pt>
                <c:pt idx="1556">
                  <c:v>Jody Simpson</c:v>
                </c:pt>
                <c:pt idx="1557">
                  <c:v>Rachael Vasquez</c:v>
                </c:pt>
                <c:pt idx="1558">
                  <c:v>Zachary Young</c:v>
                </c:pt>
                <c:pt idx="1559">
                  <c:v>Chad Gutierrez</c:v>
                </c:pt>
                <c:pt idx="1560">
                  <c:v>James Powers</c:v>
                </c:pt>
                <c:pt idx="1561">
                  <c:v>Kenneth Thompson</c:v>
                </c:pt>
                <c:pt idx="1562">
                  <c:v>Holly Gallegos</c:v>
                </c:pt>
                <c:pt idx="1563">
                  <c:v>John Morse</c:v>
                </c:pt>
                <c:pt idx="1564">
                  <c:v>Edward Johns</c:v>
                </c:pt>
                <c:pt idx="1565">
                  <c:v>Kimberly Sparks</c:v>
                </c:pt>
                <c:pt idx="1566">
                  <c:v>Erica Henderson</c:v>
                </c:pt>
                <c:pt idx="1567">
                  <c:v>Ryan Richards DDS</c:v>
                </c:pt>
                <c:pt idx="1568">
                  <c:v>Megan Klein</c:v>
                </c:pt>
                <c:pt idx="1569">
                  <c:v>Ann Spencer</c:v>
                </c:pt>
                <c:pt idx="1570">
                  <c:v>Tonya Dyer</c:v>
                </c:pt>
                <c:pt idx="1571">
                  <c:v>Madeline Stephenson</c:v>
                </c:pt>
                <c:pt idx="1572">
                  <c:v>Jonathan Joseph</c:v>
                </c:pt>
                <c:pt idx="1573">
                  <c:v>Austin Mueller</c:v>
                </c:pt>
                <c:pt idx="1574">
                  <c:v>Dr. Jessica Pugh</c:v>
                </c:pt>
                <c:pt idx="1575">
                  <c:v>Debra Pope</c:v>
                </c:pt>
                <c:pt idx="1576">
                  <c:v>Tami Rangel</c:v>
                </c:pt>
                <c:pt idx="1577">
                  <c:v>Randall Howard</c:v>
                </c:pt>
                <c:pt idx="1578">
                  <c:v>Elizabeth Torres</c:v>
                </c:pt>
                <c:pt idx="1579">
                  <c:v>Alexander Matthews IV</c:v>
                </c:pt>
                <c:pt idx="1580">
                  <c:v>Carol Sheppard</c:v>
                </c:pt>
                <c:pt idx="1581">
                  <c:v>Wyatt Shaw</c:v>
                </c:pt>
                <c:pt idx="1582">
                  <c:v>Travis Clayton</c:v>
                </c:pt>
                <c:pt idx="1583">
                  <c:v>Karen French</c:v>
                </c:pt>
                <c:pt idx="1584">
                  <c:v>Jeffrey Turner</c:v>
                </c:pt>
                <c:pt idx="1585">
                  <c:v>Jessica Perkins</c:v>
                </c:pt>
                <c:pt idx="1586">
                  <c:v>Casey Delgado</c:v>
                </c:pt>
                <c:pt idx="1587">
                  <c:v>Johnny Ball</c:v>
                </c:pt>
                <c:pt idx="1588">
                  <c:v>Cory Lewis</c:v>
                </c:pt>
                <c:pt idx="1589">
                  <c:v>Janet Cruz</c:v>
                </c:pt>
                <c:pt idx="1590">
                  <c:v>Brian Jenkins</c:v>
                </c:pt>
                <c:pt idx="1591">
                  <c:v>Cassidy Mclaughlin</c:v>
                </c:pt>
                <c:pt idx="1592">
                  <c:v>Julia Mcfarland</c:v>
                </c:pt>
                <c:pt idx="1593">
                  <c:v>Dawn Young</c:v>
                </c:pt>
                <c:pt idx="1594">
                  <c:v>Scott Klein</c:v>
                </c:pt>
                <c:pt idx="1595">
                  <c:v>Gary Mcdonald</c:v>
                </c:pt>
                <c:pt idx="1596">
                  <c:v>Lauren Ochoa</c:v>
                </c:pt>
                <c:pt idx="1597">
                  <c:v>Eugene Franklin</c:v>
                </c:pt>
                <c:pt idx="1598">
                  <c:v>Paul Munoz</c:v>
                </c:pt>
                <c:pt idx="1599">
                  <c:v>Thomas Kim</c:v>
                </c:pt>
                <c:pt idx="1600">
                  <c:v>Eric Williams MD</c:v>
                </c:pt>
                <c:pt idx="1601">
                  <c:v>Patricia Potts</c:v>
                </c:pt>
                <c:pt idx="1602">
                  <c:v>Brittany Dickerson</c:v>
                </c:pt>
                <c:pt idx="1603">
                  <c:v>Tammie Heath</c:v>
                </c:pt>
                <c:pt idx="1604">
                  <c:v>Luke Hamilton</c:v>
                </c:pt>
                <c:pt idx="1605">
                  <c:v>Eric Hardin</c:v>
                </c:pt>
                <c:pt idx="1606">
                  <c:v>Zachary Nolan</c:v>
                </c:pt>
                <c:pt idx="1607">
                  <c:v>Beth Charles</c:v>
                </c:pt>
                <c:pt idx="1608">
                  <c:v>Christy Compton</c:v>
                </c:pt>
                <c:pt idx="1609">
                  <c:v>Maria Harmon</c:v>
                </c:pt>
                <c:pt idx="1610">
                  <c:v>Kathleen Snyder</c:v>
                </c:pt>
                <c:pt idx="1611">
                  <c:v>Dr. James Golden</c:v>
                </c:pt>
                <c:pt idx="1612">
                  <c:v>Sheila Mathews</c:v>
                </c:pt>
                <c:pt idx="1613">
                  <c:v>Kristina Mcconnell</c:v>
                </c:pt>
                <c:pt idx="1614">
                  <c:v>Mr. Jonathan Burton MD</c:v>
                </c:pt>
                <c:pt idx="1615">
                  <c:v>Joe Scott</c:v>
                </c:pt>
                <c:pt idx="1616">
                  <c:v>Michele Avila</c:v>
                </c:pt>
                <c:pt idx="1617">
                  <c:v>Dorothy Pope</c:v>
                </c:pt>
                <c:pt idx="1618">
                  <c:v>Timothy Green</c:v>
                </c:pt>
                <c:pt idx="1619">
                  <c:v>Bryan Christensen</c:v>
                </c:pt>
                <c:pt idx="1620">
                  <c:v>Donald Fuller</c:v>
                </c:pt>
                <c:pt idx="1621">
                  <c:v>Tyrone Dunn DVM</c:v>
                </c:pt>
                <c:pt idx="1622">
                  <c:v>Michael Villanueva</c:v>
                </c:pt>
                <c:pt idx="1623">
                  <c:v>Corey Bishop</c:v>
                </c:pt>
                <c:pt idx="1624">
                  <c:v>Nicole Whitaker</c:v>
                </c:pt>
                <c:pt idx="1625">
                  <c:v>Phyllis Perkins</c:v>
                </c:pt>
                <c:pt idx="1626">
                  <c:v>Christine Greene</c:v>
                </c:pt>
                <c:pt idx="1627">
                  <c:v>Catherine Bowen</c:v>
                </c:pt>
                <c:pt idx="1628">
                  <c:v>Judy Williams</c:v>
                </c:pt>
                <c:pt idx="1629">
                  <c:v>Kelly Marshall</c:v>
                </c:pt>
                <c:pt idx="1630">
                  <c:v>Cynthia Turner</c:v>
                </c:pt>
                <c:pt idx="1631">
                  <c:v>Katelyn Hart</c:v>
                </c:pt>
                <c:pt idx="1632">
                  <c:v>Casey Daniels</c:v>
                </c:pt>
                <c:pt idx="1633">
                  <c:v>Tammy Gregory</c:v>
                </c:pt>
                <c:pt idx="1634">
                  <c:v>Gregory Combs</c:v>
                </c:pt>
                <c:pt idx="1635">
                  <c:v>Bradley Gordon</c:v>
                </c:pt>
                <c:pt idx="1636">
                  <c:v>Mallory Barajas</c:v>
                </c:pt>
                <c:pt idx="1637">
                  <c:v>George Porter</c:v>
                </c:pt>
                <c:pt idx="1638">
                  <c:v>Dominique Shields</c:v>
                </c:pt>
                <c:pt idx="1639">
                  <c:v>Mario Cole</c:v>
                </c:pt>
                <c:pt idx="1640">
                  <c:v>Carolyn Fuentes</c:v>
                </c:pt>
                <c:pt idx="1641">
                  <c:v>Elizabeth Mckay</c:v>
                </c:pt>
                <c:pt idx="1642">
                  <c:v>Terri Schroeder</c:v>
                </c:pt>
                <c:pt idx="1643">
                  <c:v>Michael Bruce</c:v>
                </c:pt>
                <c:pt idx="1644">
                  <c:v>Melissa Vance</c:v>
                </c:pt>
                <c:pt idx="1645">
                  <c:v>Patrick Jordan</c:v>
                </c:pt>
                <c:pt idx="1646">
                  <c:v>Brittany Mcbride</c:v>
                </c:pt>
                <c:pt idx="1647">
                  <c:v>Robert Blair</c:v>
                </c:pt>
                <c:pt idx="1648">
                  <c:v>Robert Parks</c:v>
                </c:pt>
                <c:pt idx="1649">
                  <c:v>Sabrina Fitzgerald</c:v>
                </c:pt>
                <c:pt idx="1650">
                  <c:v>Jaime Ferrell</c:v>
                </c:pt>
                <c:pt idx="1651">
                  <c:v>Cassandra Willis</c:v>
                </c:pt>
                <c:pt idx="1652">
                  <c:v>Andrew Gonzales II</c:v>
                </c:pt>
                <c:pt idx="1653">
                  <c:v>Henry Montgomery</c:v>
                </c:pt>
                <c:pt idx="1654">
                  <c:v>Dennis Thompson</c:v>
                </c:pt>
                <c:pt idx="1655">
                  <c:v>Marcia Osborn</c:v>
                </c:pt>
                <c:pt idx="1656">
                  <c:v>Jason Roberson</c:v>
                </c:pt>
                <c:pt idx="1657">
                  <c:v>Jennifer Olson</c:v>
                </c:pt>
                <c:pt idx="1658">
                  <c:v>Kirsten Griffin</c:v>
                </c:pt>
                <c:pt idx="1659">
                  <c:v>Barry Bryant</c:v>
                </c:pt>
                <c:pt idx="1660">
                  <c:v>Mariah Howard</c:v>
                </c:pt>
                <c:pt idx="1661">
                  <c:v>Andrew Chang</c:v>
                </c:pt>
                <c:pt idx="1662">
                  <c:v>Diane Howard</c:v>
                </c:pt>
                <c:pt idx="1663">
                  <c:v>Allison Mendoza</c:v>
                </c:pt>
                <c:pt idx="1664">
                  <c:v>Cathy Hampton</c:v>
                </c:pt>
                <c:pt idx="1665">
                  <c:v>Jennifer Mccall</c:v>
                </c:pt>
                <c:pt idx="1666">
                  <c:v>Mitchell Garcia</c:v>
                </c:pt>
                <c:pt idx="1667">
                  <c:v>Steve Carpenter</c:v>
                </c:pt>
                <c:pt idx="1668">
                  <c:v>Timothy Huff</c:v>
                </c:pt>
                <c:pt idx="1669">
                  <c:v>Gabriella Shepard</c:v>
                </c:pt>
                <c:pt idx="1670">
                  <c:v>Robin Vasquez</c:v>
                </c:pt>
                <c:pt idx="1671">
                  <c:v>Carly Gonzalez</c:v>
                </c:pt>
                <c:pt idx="1672">
                  <c:v>Christopher Mooney</c:v>
                </c:pt>
                <c:pt idx="1673">
                  <c:v>Curtis Jones</c:v>
                </c:pt>
                <c:pt idx="1674">
                  <c:v>Teresa Vang</c:v>
                </c:pt>
                <c:pt idx="1675">
                  <c:v>Henry Page</c:v>
                </c:pt>
                <c:pt idx="1676">
                  <c:v>Randy Ramirez</c:v>
                </c:pt>
                <c:pt idx="1677">
                  <c:v>Anthony Harrison</c:v>
                </c:pt>
                <c:pt idx="1678">
                  <c:v>David Christensen</c:v>
                </c:pt>
                <c:pt idx="1679">
                  <c:v>Stephen Hicks</c:v>
                </c:pt>
                <c:pt idx="1680">
                  <c:v>Adam Mclaughlin DDS</c:v>
                </c:pt>
                <c:pt idx="1681">
                  <c:v>Cody Payne</c:v>
                </c:pt>
                <c:pt idx="1682">
                  <c:v>Latoya Maynard</c:v>
                </c:pt>
                <c:pt idx="1683">
                  <c:v>Evan Jackson</c:v>
                </c:pt>
                <c:pt idx="1684">
                  <c:v>Stephanie Barrett</c:v>
                </c:pt>
                <c:pt idx="1685">
                  <c:v>James Reynolds</c:v>
                </c:pt>
                <c:pt idx="1686">
                  <c:v>Glen Bradshaw</c:v>
                </c:pt>
                <c:pt idx="1687">
                  <c:v>Donald Williams DDS</c:v>
                </c:pt>
                <c:pt idx="1688">
                  <c:v>Paul Thomas MD</c:v>
                </c:pt>
                <c:pt idx="1689">
                  <c:v>Veronica Morgan DDS</c:v>
                </c:pt>
                <c:pt idx="1690">
                  <c:v>Kathryn Dawson</c:v>
                </c:pt>
                <c:pt idx="1691">
                  <c:v>Blake Burgess MD</c:v>
                </c:pt>
                <c:pt idx="1692">
                  <c:v>Damon Lee</c:v>
                </c:pt>
                <c:pt idx="1693">
                  <c:v>Amy Mcclain</c:v>
                </c:pt>
                <c:pt idx="1694">
                  <c:v>Danielle Franklin</c:v>
                </c:pt>
                <c:pt idx="1695">
                  <c:v>Shari Moody</c:v>
                </c:pt>
                <c:pt idx="1696">
                  <c:v>Andrea Cook</c:v>
                </c:pt>
                <c:pt idx="1697">
                  <c:v>Michael Gentry</c:v>
                </c:pt>
                <c:pt idx="1698">
                  <c:v>Eddie Harris</c:v>
                </c:pt>
                <c:pt idx="1699">
                  <c:v>Edgar Phillips</c:v>
                </c:pt>
                <c:pt idx="1700">
                  <c:v>Carla Lopez</c:v>
                </c:pt>
                <c:pt idx="1701">
                  <c:v>April Sanchez</c:v>
                </c:pt>
                <c:pt idx="1702">
                  <c:v>Sharon Rivers</c:v>
                </c:pt>
                <c:pt idx="1703">
                  <c:v>Frank Pham</c:v>
                </c:pt>
                <c:pt idx="1704">
                  <c:v>Claire Morton</c:v>
                </c:pt>
                <c:pt idx="1705">
                  <c:v>Luis Payne</c:v>
                </c:pt>
                <c:pt idx="1706">
                  <c:v>Kevin Alexander</c:v>
                </c:pt>
                <c:pt idx="1707">
                  <c:v>Nancy Phillips</c:v>
                </c:pt>
                <c:pt idx="1708">
                  <c:v>Allen Rogers</c:v>
                </c:pt>
                <c:pt idx="1709">
                  <c:v>Allison Barton</c:v>
                </c:pt>
                <c:pt idx="1710">
                  <c:v>Lee Thomas</c:v>
                </c:pt>
                <c:pt idx="1711">
                  <c:v>Brandon Golden</c:v>
                </c:pt>
                <c:pt idx="1712">
                  <c:v>Laurie Ray</c:v>
                </c:pt>
                <c:pt idx="1713">
                  <c:v>Olivia Booker</c:v>
                </c:pt>
                <c:pt idx="1714">
                  <c:v>Kyle Conner</c:v>
                </c:pt>
                <c:pt idx="1715">
                  <c:v>Rebecca Johnson</c:v>
                </c:pt>
                <c:pt idx="1716">
                  <c:v>Richard Black</c:v>
                </c:pt>
                <c:pt idx="1717">
                  <c:v>Paul Thomas</c:v>
                </c:pt>
                <c:pt idx="1718">
                  <c:v>Steven Fleming</c:v>
                </c:pt>
                <c:pt idx="1719">
                  <c:v>Javier Cooper</c:v>
                </c:pt>
                <c:pt idx="1720">
                  <c:v>James Maddox</c:v>
                </c:pt>
                <c:pt idx="1721">
                  <c:v>Jared Ortega</c:v>
                </c:pt>
                <c:pt idx="1722">
                  <c:v>Rebecca Byrd</c:v>
                </c:pt>
                <c:pt idx="1723">
                  <c:v>Joel Beasley</c:v>
                </c:pt>
                <c:pt idx="1724">
                  <c:v>Tiffany Freeman</c:v>
                </c:pt>
                <c:pt idx="1725">
                  <c:v>Chelsea Torres</c:v>
                </c:pt>
                <c:pt idx="1726">
                  <c:v>Eric Davis</c:v>
                </c:pt>
                <c:pt idx="1727">
                  <c:v>Erika Cobb</c:v>
                </c:pt>
                <c:pt idx="1728">
                  <c:v>Morgan Rubio</c:v>
                </c:pt>
                <c:pt idx="1729">
                  <c:v>Dalton Lynch</c:v>
                </c:pt>
                <c:pt idx="1730">
                  <c:v>Alex Larson</c:v>
                </c:pt>
                <c:pt idx="1731">
                  <c:v>Matthew Solis</c:v>
                </c:pt>
                <c:pt idx="1732">
                  <c:v>Cheryl Brown</c:v>
                </c:pt>
                <c:pt idx="1733">
                  <c:v>Ellen Barnes</c:v>
                </c:pt>
                <c:pt idx="1734">
                  <c:v>Richard Parker</c:v>
                </c:pt>
                <c:pt idx="1735">
                  <c:v>Thomas Jacobs</c:v>
                </c:pt>
                <c:pt idx="1736">
                  <c:v>Brad Garner</c:v>
                </c:pt>
                <c:pt idx="1737">
                  <c:v>Francisco Pugh</c:v>
                </c:pt>
                <c:pt idx="1738">
                  <c:v>Richard Wright</c:v>
                </c:pt>
                <c:pt idx="1739">
                  <c:v>Fernando Campbell</c:v>
                </c:pt>
                <c:pt idx="1740">
                  <c:v>William Farrell</c:v>
                </c:pt>
                <c:pt idx="1741">
                  <c:v>Sarah Howell</c:v>
                </c:pt>
                <c:pt idx="1742">
                  <c:v>Darrell Poole</c:v>
                </c:pt>
                <c:pt idx="1743">
                  <c:v>Janet Mata</c:v>
                </c:pt>
                <c:pt idx="1744">
                  <c:v>Emma Mueller</c:v>
                </c:pt>
                <c:pt idx="1745">
                  <c:v>Cynthia Lewis</c:v>
                </c:pt>
                <c:pt idx="1746">
                  <c:v>Patricia Moreno</c:v>
                </c:pt>
                <c:pt idx="1747">
                  <c:v>Alyssa Zavala</c:v>
                </c:pt>
                <c:pt idx="1748">
                  <c:v>Jason Mitchell DVM</c:v>
                </c:pt>
                <c:pt idx="1749">
                  <c:v>Jody Johnson</c:v>
                </c:pt>
                <c:pt idx="1750">
                  <c:v>Margaret Lam</c:v>
                </c:pt>
                <c:pt idx="1751">
                  <c:v>Christian Johnson</c:v>
                </c:pt>
                <c:pt idx="1752">
                  <c:v>Megan Haley</c:v>
                </c:pt>
                <c:pt idx="1753">
                  <c:v>Dawn Chambers</c:v>
                </c:pt>
                <c:pt idx="1754">
                  <c:v>Cheryl Rubio</c:v>
                </c:pt>
                <c:pt idx="1755">
                  <c:v>Kari Vargas</c:v>
                </c:pt>
                <c:pt idx="1756">
                  <c:v>Paul Vargas</c:v>
                </c:pt>
                <c:pt idx="1757">
                  <c:v>Jack Hughes</c:v>
                </c:pt>
                <c:pt idx="1758">
                  <c:v>Regina Baker</c:v>
                </c:pt>
                <c:pt idx="1759">
                  <c:v>Judy Davidson</c:v>
                </c:pt>
                <c:pt idx="1760">
                  <c:v>Caitlin Holt</c:v>
                </c:pt>
                <c:pt idx="1761">
                  <c:v>Brandon Patel</c:v>
                </c:pt>
                <c:pt idx="1762">
                  <c:v>Damon Sanchez</c:v>
                </c:pt>
                <c:pt idx="1763">
                  <c:v>Barbara Fuller</c:v>
                </c:pt>
                <c:pt idx="1764">
                  <c:v>Donna Robertson</c:v>
                </c:pt>
                <c:pt idx="1765">
                  <c:v>Mr. Jeffrey Walker</c:v>
                </c:pt>
                <c:pt idx="1766">
                  <c:v>David Galloway</c:v>
                </c:pt>
                <c:pt idx="1767">
                  <c:v>Aaron Porter</c:v>
                </c:pt>
                <c:pt idx="1768">
                  <c:v>Vanessa Scott</c:v>
                </c:pt>
                <c:pt idx="1769">
                  <c:v>David Cohen</c:v>
                </c:pt>
                <c:pt idx="1770">
                  <c:v>Linda Diaz</c:v>
                </c:pt>
                <c:pt idx="1771">
                  <c:v>Nicole Harmon</c:v>
                </c:pt>
                <c:pt idx="1772">
                  <c:v>Dominique Barnes</c:v>
                </c:pt>
                <c:pt idx="1773">
                  <c:v>Craig Macdonald</c:v>
                </c:pt>
                <c:pt idx="1774">
                  <c:v>Jesse Beck</c:v>
                </c:pt>
                <c:pt idx="1775">
                  <c:v>Luis Carrillo</c:v>
                </c:pt>
                <c:pt idx="1776">
                  <c:v>Isaiah Harris</c:v>
                </c:pt>
                <c:pt idx="1777">
                  <c:v>Patricia Armstrong</c:v>
                </c:pt>
                <c:pt idx="1778">
                  <c:v>Christopher Mcdaniel</c:v>
                </c:pt>
                <c:pt idx="1779">
                  <c:v>Laura Barber</c:v>
                </c:pt>
                <c:pt idx="1780">
                  <c:v>John Bowers</c:v>
                </c:pt>
                <c:pt idx="1781">
                  <c:v>Amanda Doyle</c:v>
                </c:pt>
                <c:pt idx="1782">
                  <c:v>Tammy Mitchell</c:v>
                </c:pt>
                <c:pt idx="1783">
                  <c:v>Melody Shepherd</c:v>
                </c:pt>
                <c:pt idx="1784">
                  <c:v>William Simmons MD</c:v>
                </c:pt>
                <c:pt idx="1785">
                  <c:v>Joel Mitchell</c:v>
                </c:pt>
                <c:pt idx="1786">
                  <c:v>Pamela Aguilar</c:v>
                </c:pt>
                <c:pt idx="1787">
                  <c:v>James Washington</c:v>
                </c:pt>
                <c:pt idx="1788">
                  <c:v>Aaron Wise</c:v>
                </c:pt>
                <c:pt idx="1789">
                  <c:v>Corey Clark</c:v>
                </c:pt>
                <c:pt idx="1790">
                  <c:v>Evelyn Williams</c:v>
                </c:pt>
                <c:pt idx="1791">
                  <c:v>Gina Moore</c:v>
                </c:pt>
                <c:pt idx="1792">
                  <c:v>Jack Daniels</c:v>
                </c:pt>
                <c:pt idx="1793">
                  <c:v>Jared Peterson</c:v>
                </c:pt>
                <c:pt idx="1794">
                  <c:v>Brian Zhang</c:v>
                </c:pt>
                <c:pt idx="1795">
                  <c:v>Tracey Brewer</c:v>
                </c:pt>
                <c:pt idx="1796">
                  <c:v>Michael White</c:v>
                </c:pt>
                <c:pt idx="1797">
                  <c:v>Jose Acosta</c:v>
                </c:pt>
                <c:pt idx="1798">
                  <c:v>Emily Gutierrez</c:v>
                </c:pt>
                <c:pt idx="1799">
                  <c:v>Dawn Mccarthy</c:v>
                </c:pt>
                <c:pt idx="1800">
                  <c:v>Paul Sullivan</c:v>
                </c:pt>
                <c:pt idx="1801">
                  <c:v>Edward Austin</c:v>
                </c:pt>
                <c:pt idx="1802">
                  <c:v>Ann Adams</c:v>
                </c:pt>
                <c:pt idx="1803">
                  <c:v>April Baird</c:v>
                </c:pt>
                <c:pt idx="1804">
                  <c:v>Nancy Bird</c:v>
                </c:pt>
                <c:pt idx="1805">
                  <c:v>Maureen Gonzales</c:v>
                </c:pt>
                <c:pt idx="1806">
                  <c:v>Jerry Hill</c:v>
                </c:pt>
                <c:pt idx="1807">
                  <c:v>Shannon Oconnor</c:v>
                </c:pt>
                <c:pt idx="1808">
                  <c:v>Dr. Christopher Morris</c:v>
                </c:pt>
                <c:pt idx="1809">
                  <c:v>Dawn Franklin</c:v>
                </c:pt>
                <c:pt idx="1810">
                  <c:v>Dr. Nicole Powell DDS</c:v>
                </c:pt>
                <c:pt idx="1811">
                  <c:v>Shane Dunn</c:v>
                </c:pt>
                <c:pt idx="1812">
                  <c:v>Stephen George Jr.</c:v>
                </c:pt>
                <c:pt idx="1813">
                  <c:v>Megan Mcdonald</c:v>
                </c:pt>
                <c:pt idx="1814">
                  <c:v>Abigail Walker</c:v>
                </c:pt>
                <c:pt idx="1815">
                  <c:v>Christopher Hamilton</c:v>
                </c:pt>
                <c:pt idx="1816">
                  <c:v>Richard Rich</c:v>
                </c:pt>
                <c:pt idx="1817">
                  <c:v>Derek Garrison</c:v>
                </c:pt>
                <c:pt idx="1818">
                  <c:v>Dustin Leonard</c:v>
                </c:pt>
                <c:pt idx="1819">
                  <c:v>Justin Norman</c:v>
                </c:pt>
                <c:pt idx="1820">
                  <c:v>Mr. Phillip Stanley Jr.</c:v>
                </c:pt>
                <c:pt idx="1821">
                  <c:v>Elizabeth Bruce</c:v>
                </c:pt>
                <c:pt idx="1822">
                  <c:v>Barbara Gregory</c:v>
                </c:pt>
                <c:pt idx="1823">
                  <c:v>Maria Alvarez</c:v>
                </c:pt>
                <c:pt idx="1824">
                  <c:v>Matthew Glover</c:v>
                </c:pt>
                <c:pt idx="1825">
                  <c:v>Lori Scott</c:v>
                </c:pt>
                <c:pt idx="1826">
                  <c:v>Kevin Hamilton</c:v>
                </c:pt>
                <c:pt idx="1827">
                  <c:v>Vicki Madden</c:v>
                </c:pt>
                <c:pt idx="1828">
                  <c:v>Laura Choi</c:v>
                </c:pt>
                <c:pt idx="1829">
                  <c:v>William Mills</c:v>
                </c:pt>
                <c:pt idx="1830">
                  <c:v>Keith Vaughan</c:v>
                </c:pt>
                <c:pt idx="1831">
                  <c:v>Daniel Reese</c:v>
                </c:pt>
                <c:pt idx="1832">
                  <c:v>Kevin Browning</c:v>
                </c:pt>
                <c:pt idx="1833">
                  <c:v>Miss Valerie Combs</c:v>
                </c:pt>
                <c:pt idx="1834">
                  <c:v>Luis Dixon</c:v>
                </c:pt>
                <c:pt idx="1835">
                  <c:v>Marco West</c:v>
                </c:pt>
                <c:pt idx="1836">
                  <c:v>Christina Davis</c:v>
                </c:pt>
                <c:pt idx="1837">
                  <c:v>Ashley Randall</c:v>
                </c:pt>
                <c:pt idx="1838">
                  <c:v>Patrick Marsh</c:v>
                </c:pt>
                <c:pt idx="1839">
                  <c:v>Ann Smith</c:v>
                </c:pt>
                <c:pt idx="1840">
                  <c:v>Chris Church</c:v>
                </c:pt>
                <c:pt idx="1841">
                  <c:v>Richard Mcdaniel</c:v>
                </c:pt>
                <c:pt idx="1842">
                  <c:v>Ms. Rachel Smith</c:v>
                </c:pt>
                <c:pt idx="1843">
                  <c:v>David Shelton</c:v>
                </c:pt>
                <c:pt idx="1844">
                  <c:v>Daisy Cervantes</c:v>
                </c:pt>
                <c:pt idx="1845">
                  <c:v>Nicholas Stevenson</c:v>
                </c:pt>
                <c:pt idx="1846">
                  <c:v>Robin Joyce</c:v>
                </c:pt>
                <c:pt idx="1847">
                  <c:v>Brian Garner</c:v>
                </c:pt>
                <c:pt idx="1848">
                  <c:v>Paul Carr</c:v>
                </c:pt>
                <c:pt idx="1849">
                  <c:v>Donald Gonzalez</c:v>
                </c:pt>
                <c:pt idx="1850">
                  <c:v>Patrick Williams</c:v>
                </c:pt>
                <c:pt idx="1851">
                  <c:v>Eduardo Moore</c:v>
                </c:pt>
                <c:pt idx="1852">
                  <c:v>Derrick Cooper</c:v>
                </c:pt>
                <c:pt idx="1853">
                  <c:v>Daniel Herrera</c:v>
                </c:pt>
                <c:pt idx="1854">
                  <c:v>Ms. Stephanie Smith DVM</c:v>
                </c:pt>
                <c:pt idx="1855">
                  <c:v>Joseph Dominguez</c:v>
                </c:pt>
                <c:pt idx="1856">
                  <c:v>Mary Horn</c:v>
                </c:pt>
                <c:pt idx="1857">
                  <c:v>Tammy Cook</c:v>
                </c:pt>
                <c:pt idx="1858">
                  <c:v>Brandon Espinoza</c:v>
                </c:pt>
                <c:pt idx="1859">
                  <c:v>Martha Harmon</c:v>
                </c:pt>
                <c:pt idx="1860">
                  <c:v>Ricky Nielsen</c:v>
                </c:pt>
                <c:pt idx="1861">
                  <c:v>Terry Spence</c:v>
                </c:pt>
                <c:pt idx="1862">
                  <c:v>Mrs. Chloe Scott</c:v>
                </c:pt>
                <c:pt idx="1863">
                  <c:v>Michael Morales</c:v>
                </c:pt>
                <c:pt idx="1864">
                  <c:v>Douglas Patel</c:v>
                </c:pt>
                <c:pt idx="1865">
                  <c:v>Sheila Salazar</c:v>
                </c:pt>
                <c:pt idx="1866">
                  <c:v>Latoya Case</c:v>
                </c:pt>
                <c:pt idx="1867">
                  <c:v>Anthony Skinner</c:v>
                </c:pt>
                <c:pt idx="1868">
                  <c:v>Darren Fields</c:v>
                </c:pt>
                <c:pt idx="1869">
                  <c:v>Samantha Hatfield</c:v>
                </c:pt>
                <c:pt idx="1870">
                  <c:v>Christy Porter</c:v>
                </c:pt>
                <c:pt idx="1871">
                  <c:v>Lindsay Marsh</c:v>
                </c:pt>
                <c:pt idx="1872">
                  <c:v>Troy Parsons</c:v>
                </c:pt>
                <c:pt idx="1873">
                  <c:v>Becky Anderson</c:v>
                </c:pt>
                <c:pt idx="1874">
                  <c:v>James Leonard</c:v>
                </c:pt>
                <c:pt idx="1875">
                  <c:v>Lisa Newton</c:v>
                </c:pt>
                <c:pt idx="1876">
                  <c:v>Donald Ryan</c:v>
                </c:pt>
                <c:pt idx="1877">
                  <c:v>Louis Wilson</c:v>
                </c:pt>
                <c:pt idx="1878">
                  <c:v>Jennifer Reilly</c:v>
                </c:pt>
                <c:pt idx="1879">
                  <c:v>David Parker</c:v>
                </c:pt>
                <c:pt idx="1880">
                  <c:v>Matthew Simmons</c:v>
                </c:pt>
                <c:pt idx="1881">
                  <c:v>Kelli Castro</c:v>
                </c:pt>
                <c:pt idx="1882">
                  <c:v>Jose Reeves</c:v>
                </c:pt>
                <c:pt idx="1883">
                  <c:v>Terri Edwards</c:v>
                </c:pt>
                <c:pt idx="1884">
                  <c:v>Melissa Bradshaw</c:v>
                </c:pt>
                <c:pt idx="1885">
                  <c:v>Caitlin Hart</c:v>
                </c:pt>
                <c:pt idx="1886">
                  <c:v>Tanya Koch</c:v>
                </c:pt>
                <c:pt idx="1887">
                  <c:v>Elizabeth Acevedo</c:v>
                </c:pt>
                <c:pt idx="1888">
                  <c:v>Valerie Coffey DVM</c:v>
                </c:pt>
                <c:pt idx="1889">
                  <c:v>Jose Harrington</c:v>
                </c:pt>
                <c:pt idx="1890">
                  <c:v>Kathryn Hoover</c:v>
                </c:pt>
                <c:pt idx="1891">
                  <c:v>Lisa Jackson</c:v>
                </c:pt>
                <c:pt idx="1892">
                  <c:v>Jason Vargas</c:v>
                </c:pt>
                <c:pt idx="1893">
                  <c:v>Ryan Ho</c:v>
                </c:pt>
                <c:pt idx="1894">
                  <c:v>Holly Velez</c:v>
                </c:pt>
                <c:pt idx="1895">
                  <c:v>Richard Atkinson</c:v>
                </c:pt>
                <c:pt idx="1896">
                  <c:v>Lisa Castillo</c:v>
                </c:pt>
                <c:pt idx="1897">
                  <c:v>Courtney Cowan</c:v>
                </c:pt>
                <c:pt idx="1898">
                  <c:v>Sabrina Olsen</c:v>
                </c:pt>
                <c:pt idx="1899">
                  <c:v>Tracy Garcia</c:v>
                </c:pt>
                <c:pt idx="1900">
                  <c:v>Betty Wong</c:v>
                </c:pt>
                <c:pt idx="1901">
                  <c:v>Anna Lara</c:v>
                </c:pt>
                <c:pt idx="1902">
                  <c:v>Alyssa Hernandez</c:v>
                </c:pt>
                <c:pt idx="1903">
                  <c:v>Monica Mooney MD</c:v>
                </c:pt>
                <c:pt idx="1904">
                  <c:v>Gabrielle Brooks</c:v>
                </c:pt>
                <c:pt idx="1905">
                  <c:v>Jordan Dean</c:v>
                </c:pt>
                <c:pt idx="1906">
                  <c:v>Barry Nelson</c:v>
                </c:pt>
                <c:pt idx="1907">
                  <c:v>Margaret Kent</c:v>
                </c:pt>
                <c:pt idx="1908">
                  <c:v>Jeffrey Wolf</c:v>
                </c:pt>
                <c:pt idx="1909">
                  <c:v>Stephanie Booth</c:v>
                </c:pt>
                <c:pt idx="1910">
                  <c:v>Adrian Charles</c:v>
                </c:pt>
                <c:pt idx="1911">
                  <c:v>Renee Miller</c:v>
                </c:pt>
                <c:pt idx="1912">
                  <c:v>Benjamin Knight</c:v>
                </c:pt>
                <c:pt idx="1913">
                  <c:v>Dr. Linda Daniels</c:v>
                </c:pt>
                <c:pt idx="1914">
                  <c:v>Leonard Moore</c:v>
                </c:pt>
                <c:pt idx="1915">
                  <c:v>Amanda Salas</c:v>
                </c:pt>
                <c:pt idx="1916">
                  <c:v>Randall Higgins</c:v>
                </c:pt>
                <c:pt idx="1917">
                  <c:v>Phillip Foster</c:v>
                </c:pt>
                <c:pt idx="1918">
                  <c:v>Leonard Roberts</c:v>
                </c:pt>
                <c:pt idx="1919">
                  <c:v>Jeffrey Patterson</c:v>
                </c:pt>
                <c:pt idx="1920">
                  <c:v>Lori Salazar</c:v>
                </c:pt>
                <c:pt idx="1921">
                  <c:v>Ann Cox</c:v>
                </c:pt>
                <c:pt idx="1922">
                  <c:v>Blake Murray</c:v>
                </c:pt>
                <c:pt idx="1923">
                  <c:v>Erica Fleming</c:v>
                </c:pt>
                <c:pt idx="1924">
                  <c:v>Michael Avery</c:v>
                </c:pt>
                <c:pt idx="1925">
                  <c:v>Gregory Lindsey</c:v>
                </c:pt>
                <c:pt idx="1926">
                  <c:v>Tanya Payne</c:v>
                </c:pt>
                <c:pt idx="1927">
                  <c:v>Keith Fox</c:v>
                </c:pt>
                <c:pt idx="1928">
                  <c:v>Kelly Tanner</c:v>
                </c:pt>
                <c:pt idx="1929">
                  <c:v>Krista Cortez</c:v>
                </c:pt>
                <c:pt idx="1930">
                  <c:v>Glenn Romero</c:v>
                </c:pt>
                <c:pt idx="1931">
                  <c:v>Madison Crosby</c:v>
                </c:pt>
                <c:pt idx="1932">
                  <c:v>Candice Powell</c:v>
                </c:pt>
                <c:pt idx="1933">
                  <c:v>William Douglas</c:v>
                </c:pt>
                <c:pt idx="1934">
                  <c:v>Jackie Dalton</c:v>
                </c:pt>
                <c:pt idx="1935">
                  <c:v>Emily Harrison</c:v>
                </c:pt>
                <c:pt idx="1936">
                  <c:v>Melissa Turner</c:v>
                </c:pt>
                <c:pt idx="1937">
                  <c:v>Tommy Cole</c:v>
                </c:pt>
                <c:pt idx="1938">
                  <c:v>Pam Mcbride</c:v>
                </c:pt>
                <c:pt idx="1939">
                  <c:v>Mr. Richard York</c:v>
                </c:pt>
                <c:pt idx="1940">
                  <c:v>Ryan Tyler</c:v>
                </c:pt>
                <c:pt idx="1941">
                  <c:v>Jasmine Pineda</c:v>
                </c:pt>
                <c:pt idx="1942">
                  <c:v>Kelli Curtis</c:v>
                </c:pt>
                <c:pt idx="1943">
                  <c:v>Michael Acosta</c:v>
                </c:pt>
                <c:pt idx="1944">
                  <c:v>Steven Cervantes</c:v>
                </c:pt>
                <c:pt idx="1945">
                  <c:v>Sherry Orr</c:v>
                </c:pt>
                <c:pt idx="1946">
                  <c:v>Nicholas Padilla</c:v>
                </c:pt>
                <c:pt idx="1947">
                  <c:v>Becky Summers DDS</c:v>
                </c:pt>
                <c:pt idx="1948">
                  <c:v>Micheal French</c:v>
                </c:pt>
                <c:pt idx="1949">
                  <c:v>Tara Barnett</c:v>
                </c:pt>
                <c:pt idx="1950">
                  <c:v>Julia Green</c:v>
                </c:pt>
                <c:pt idx="1951">
                  <c:v>Phillip Peck</c:v>
                </c:pt>
                <c:pt idx="1952">
                  <c:v>Phillip Taylor</c:v>
                </c:pt>
                <c:pt idx="1953">
                  <c:v>Miss Hayley Johnson</c:v>
                </c:pt>
                <c:pt idx="1954">
                  <c:v>Michael Marquez</c:v>
                </c:pt>
                <c:pt idx="1955">
                  <c:v>Kenneth Houston</c:v>
                </c:pt>
                <c:pt idx="1956">
                  <c:v>Barbara Wyatt</c:v>
                </c:pt>
                <c:pt idx="1957">
                  <c:v>Kimberly Black</c:v>
                </c:pt>
                <c:pt idx="1958">
                  <c:v>Jared Roman</c:v>
                </c:pt>
                <c:pt idx="1959">
                  <c:v>Stacy Luna</c:v>
                </c:pt>
                <c:pt idx="1960">
                  <c:v>Elizabeth Coleman</c:v>
                </c:pt>
                <c:pt idx="1961">
                  <c:v>Spencer Moreno</c:v>
                </c:pt>
                <c:pt idx="1962">
                  <c:v>Dana Stevens</c:v>
                </c:pt>
                <c:pt idx="1963">
                  <c:v>Benjamin Ellis</c:v>
                </c:pt>
                <c:pt idx="1964">
                  <c:v>Laura Hart</c:v>
                </c:pt>
                <c:pt idx="1965">
                  <c:v>Kyle Mitchell</c:v>
                </c:pt>
                <c:pt idx="1966">
                  <c:v>Kathleen Webster</c:v>
                </c:pt>
                <c:pt idx="1967">
                  <c:v>Catherine Mcmillan</c:v>
                </c:pt>
                <c:pt idx="1968">
                  <c:v>Mark Mendoza MD</c:v>
                </c:pt>
                <c:pt idx="1969">
                  <c:v>Terri Meza</c:v>
                </c:pt>
                <c:pt idx="1970">
                  <c:v>Charles Galvan</c:v>
                </c:pt>
                <c:pt idx="1971">
                  <c:v>Brandi Schneider</c:v>
                </c:pt>
                <c:pt idx="1972">
                  <c:v>Guy Pierce</c:v>
                </c:pt>
                <c:pt idx="1973">
                  <c:v>Roy Mann</c:v>
                </c:pt>
                <c:pt idx="1974">
                  <c:v>Angela Gibson PhD</c:v>
                </c:pt>
                <c:pt idx="1975">
                  <c:v>Sharon Sanders</c:v>
                </c:pt>
                <c:pt idx="1976">
                  <c:v>David Arnold</c:v>
                </c:pt>
                <c:pt idx="1977">
                  <c:v>John Wagner</c:v>
                </c:pt>
                <c:pt idx="1978">
                  <c:v>Casey Mccoy</c:v>
                </c:pt>
                <c:pt idx="1979">
                  <c:v>Jane Smith</c:v>
                </c:pt>
                <c:pt idx="1980">
                  <c:v>Vincent Reilly</c:v>
                </c:pt>
                <c:pt idx="1981">
                  <c:v>Carl Gray</c:v>
                </c:pt>
                <c:pt idx="1982">
                  <c:v>Allison Underwood</c:v>
                </c:pt>
                <c:pt idx="1983">
                  <c:v>Jeremy Flores</c:v>
                </c:pt>
                <c:pt idx="1984">
                  <c:v>Paige Walker</c:v>
                </c:pt>
                <c:pt idx="1985">
                  <c:v>Brett Sullivan</c:v>
                </c:pt>
                <c:pt idx="1986">
                  <c:v>David Jordan</c:v>
                </c:pt>
                <c:pt idx="1987">
                  <c:v>Ms. Sara Gregory MD</c:v>
                </c:pt>
                <c:pt idx="1988">
                  <c:v>Jenny Williams</c:v>
                </c:pt>
                <c:pt idx="1989">
                  <c:v>Toni Lester</c:v>
                </c:pt>
                <c:pt idx="1990">
                  <c:v>Dominic Santos</c:v>
                </c:pt>
                <c:pt idx="1991">
                  <c:v>Grant Becker</c:v>
                </c:pt>
                <c:pt idx="1992">
                  <c:v>Brett Nguyen</c:v>
                </c:pt>
                <c:pt idx="1993">
                  <c:v>Chad Tran</c:v>
                </c:pt>
                <c:pt idx="1994">
                  <c:v>Angel Wilson</c:v>
                </c:pt>
                <c:pt idx="1995">
                  <c:v>Mark Gill</c:v>
                </c:pt>
                <c:pt idx="1996">
                  <c:v>Brett Munoz</c:v>
                </c:pt>
                <c:pt idx="1997">
                  <c:v>Jose Dean</c:v>
                </c:pt>
                <c:pt idx="1998">
                  <c:v>Brittany Ramos</c:v>
                </c:pt>
                <c:pt idx="1999">
                  <c:v>Kelly Briggs</c:v>
                </c:pt>
                <c:pt idx="2000">
                  <c:v>Gregory Ramsey</c:v>
                </c:pt>
                <c:pt idx="2001">
                  <c:v>Mackenzie Rodriguez</c:v>
                </c:pt>
                <c:pt idx="2002">
                  <c:v>Raymond Reed</c:v>
                </c:pt>
                <c:pt idx="2003">
                  <c:v>Stanley Silva</c:v>
                </c:pt>
                <c:pt idx="2004">
                  <c:v>Jasmine Merritt</c:v>
                </c:pt>
                <c:pt idx="2005">
                  <c:v>Karen Hull</c:v>
                </c:pt>
                <c:pt idx="2006">
                  <c:v>Charles Burke</c:v>
                </c:pt>
                <c:pt idx="2007">
                  <c:v>Timothy Bailey</c:v>
                </c:pt>
                <c:pt idx="2008">
                  <c:v>Patricia Warner</c:v>
                </c:pt>
                <c:pt idx="2009">
                  <c:v>Lisa Burton</c:v>
                </c:pt>
                <c:pt idx="2010">
                  <c:v>Kim Douglas</c:v>
                </c:pt>
                <c:pt idx="2011">
                  <c:v>Katherine Schwartz</c:v>
                </c:pt>
                <c:pt idx="2012">
                  <c:v>Tracy Marshall MD</c:v>
                </c:pt>
                <c:pt idx="2013">
                  <c:v>Kevin Caldwell</c:v>
                </c:pt>
                <c:pt idx="2014">
                  <c:v>Ryan Spencer</c:v>
                </c:pt>
                <c:pt idx="2015">
                  <c:v>Samuel Ellis</c:v>
                </c:pt>
                <c:pt idx="2016">
                  <c:v>Kenneth Cummings</c:v>
                </c:pt>
                <c:pt idx="2017">
                  <c:v>Todd Lewis</c:v>
                </c:pt>
                <c:pt idx="2018">
                  <c:v>Kathleen Martinez</c:v>
                </c:pt>
                <c:pt idx="2019">
                  <c:v>Annette Smith</c:v>
                </c:pt>
                <c:pt idx="2020">
                  <c:v>Rebekah Preston</c:v>
                </c:pt>
                <c:pt idx="2021">
                  <c:v>Deanna Charles</c:v>
                </c:pt>
                <c:pt idx="2022">
                  <c:v>Deborah Booker</c:v>
                </c:pt>
                <c:pt idx="2023">
                  <c:v>Michelle Butler</c:v>
                </c:pt>
                <c:pt idx="2024">
                  <c:v>Margaret Zhang</c:v>
                </c:pt>
                <c:pt idx="2025">
                  <c:v>Kimberly Woodard</c:v>
                </c:pt>
                <c:pt idx="2026">
                  <c:v>Pamela Oneal</c:v>
                </c:pt>
                <c:pt idx="2027">
                  <c:v>Daniel Joseph</c:v>
                </c:pt>
                <c:pt idx="2028">
                  <c:v>Brandy Kelley</c:v>
                </c:pt>
                <c:pt idx="2029">
                  <c:v>Kristine Brown</c:v>
                </c:pt>
                <c:pt idx="2030">
                  <c:v>Amy Bush</c:v>
                </c:pt>
                <c:pt idx="2031">
                  <c:v>Brian Richards</c:v>
                </c:pt>
                <c:pt idx="2032">
                  <c:v>Andrew Rios</c:v>
                </c:pt>
                <c:pt idx="2033">
                  <c:v>Dorothy York</c:v>
                </c:pt>
                <c:pt idx="2034">
                  <c:v>Angel Richardson</c:v>
                </c:pt>
                <c:pt idx="2035">
                  <c:v>Brooke Martin</c:v>
                </c:pt>
                <c:pt idx="2036">
                  <c:v>Gina Huff</c:v>
                </c:pt>
                <c:pt idx="2037">
                  <c:v>Allison May</c:v>
                </c:pt>
                <c:pt idx="2038">
                  <c:v>Jonathan Macias</c:v>
                </c:pt>
                <c:pt idx="2039">
                  <c:v>Carlos Grant</c:v>
                </c:pt>
                <c:pt idx="2040">
                  <c:v>Drew Parker</c:v>
                </c:pt>
                <c:pt idx="2041">
                  <c:v>Cindy Casey</c:v>
                </c:pt>
                <c:pt idx="2042">
                  <c:v>Lynn Richardson</c:v>
                </c:pt>
                <c:pt idx="2043">
                  <c:v>Ms. Nicole Smith</c:v>
                </c:pt>
                <c:pt idx="2044">
                  <c:v>Morgan Collins</c:v>
                </c:pt>
                <c:pt idx="2045">
                  <c:v>Bradley Hall</c:v>
                </c:pt>
                <c:pt idx="2046">
                  <c:v>Chloe Hughes</c:v>
                </c:pt>
                <c:pt idx="2047">
                  <c:v>Brian Ferguson</c:v>
                </c:pt>
                <c:pt idx="2048">
                  <c:v>Kimberly Braun</c:v>
                </c:pt>
                <c:pt idx="2049">
                  <c:v>Dawn Hammond DVM</c:v>
                </c:pt>
                <c:pt idx="2050">
                  <c:v>Jesus Ross</c:v>
                </c:pt>
                <c:pt idx="2051">
                  <c:v>Brandon Murphy</c:v>
                </c:pt>
                <c:pt idx="2052">
                  <c:v>Eric Lindsey</c:v>
                </c:pt>
                <c:pt idx="2053">
                  <c:v>Julie Hancock</c:v>
                </c:pt>
                <c:pt idx="2054">
                  <c:v>Kayla Mckenzie</c:v>
                </c:pt>
                <c:pt idx="2055">
                  <c:v>Veronica Montoya</c:v>
                </c:pt>
                <c:pt idx="2056">
                  <c:v>Chelsea Rose</c:v>
                </c:pt>
                <c:pt idx="2057">
                  <c:v>Eric Holland</c:v>
                </c:pt>
                <c:pt idx="2058">
                  <c:v>Shelly Gomez</c:v>
                </c:pt>
                <c:pt idx="2059">
                  <c:v>Francisco Wilkerson</c:v>
                </c:pt>
                <c:pt idx="2060">
                  <c:v>Eric Hanson</c:v>
                </c:pt>
                <c:pt idx="2061">
                  <c:v>William Kirby</c:v>
                </c:pt>
                <c:pt idx="2062">
                  <c:v>Allison Becker</c:v>
                </c:pt>
                <c:pt idx="2063">
                  <c:v>Richard Webb</c:v>
                </c:pt>
                <c:pt idx="2064">
                  <c:v>Marilyn Shepherd</c:v>
                </c:pt>
                <c:pt idx="2065">
                  <c:v>Kelsey Castillo</c:v>
                </c:pt>
                <c:pt idx="2066">
                  <c:v>Shelby Weber</c:v>
                </c:pt>
                <c:pt idx="2067">
                  <c:v>Tina Jimenez</c:v>
                </c:pt>
                <c:pt idx="2068">
                  <c:v>Dr. Laura Bush</c:v>
                </c:pt>
                <c:pt idx="2069">
                  <c:v>Steven Deleon</c:v>
                </c:pt>
                <c:pt idx="2070">
                  <c:v>Douglas Matthews</c:v>
                </c:pt>
                <c:pt idx="2071">
                  <c:v>Natalie Long PhD</c:v>
                </c:pt>
                <c:pt idx="2072">
                  <c:v>Stephanie Henry</c:v>
                </c:pt>
                <c:pt idx="2073">
                  <c:v>Alan Coleman</c:v>
                </c:pt>
                <c:pt idx="2074">
                  <c:v>Brooke Bautista</c:v>
                </c:pt>
                <c:pt idx="2075">
                  <c:v>Matthew Stanley</c:v>
                </c:pt>
                <c:pt idx="2076">
                  <c:v>Diane Bennett</c:v>
                </c:pt>
                <c:pt idx="2077">
                  <c:v>William Beasley</c:v>
                </c:pt>
                <c:pt idx="2078">
                  <c:v>Sarah Mckinney</c:v>
                </c:pt>
                <c:pt idx="2079">
                  <c:v>Seth Sanchez</c:v>
                </c:pt>
                <c:pt idx="2080">
                  <c:v>Daniel Escobar</c:v>
                </c:pt>
                <c:pt idx="2081">
                  <c:v>Barbara Hunt</c:v>
                </c:pt>
                <c:pt idx="2082">
                  <c:v>Kylie Cortez</c:v>
                </c:pt>
                <c:pt idx="2083">
                  <c:v>Megan Parsons</c:v>
                </c:pt>
                <c:pt idx="2084">
                  <c:v>Renee Savage</c:v>
                </c:pt>
                <c:pt idx="2085">
                  <c:v>Cheyenne York</c:v>
                </c:pt>
                <c:pt idx="2086">
                  <c:v>Whitney Shields</c:v>
                </c:pt>
                <c:pt idx="2087">
                  <c:v>Kevin Nash</c:v>
                </c:pt>
                <c:pt idx="2088">
                  <c:v>Joan Stevenson</c:v>
                </c:pt>
                <c:pt idx="2089">
                  <c:v>Lori Allen</c:v>
                </c:pt>
                <c:pt idx="2090">
                  <c:v>Jade Mason</c:v>
                </c:pt>
                <c:pt idx="2091">
                  <c:v>Tyler Reed</c:v>
                </c:pt>
                <c:pt idx="2092">
                  <c:v>James Kirk</c:v>
                </c:pt>
                <c:pt idx="2093">
                  <c:v>Paul Reyes</c:v>
                </c:pt>
                <c:pt idx="2094">
                  <c:v>Robert Jenkins</c:v>
                </c:pt>
                <c:pt idx="2095">
                  <c:v>Eric Leach</c:v>
                </c:pt>
                <c:pt idx="2096">
                  <c:v>Karen Mccullough</c:v>
                </c:pt>
                <c:pt idx="2097">
                  <c:v>Joel Kelley</c:v>
                </c:pt>
                <c:pt idx="2098">
                  <c:v>Hector Gonzalez</c:v>
                </c:pt>
                <c:pt idx="2099">
                  <c:v>Jason Christensen MD</c:v>
                </c:pt>
                <c:pt idx="2100">
                  <c:v>Carrie Fisher</c:v>
                </c:pt>
                <c:pt idx="2101">
                  <c:v>Ryan Riley</c:v>
                </c:pt>
                <c:pt idx="2102">
                  <c:v>Michele Robertson</c:v>
                </c:pt>
                <c:pt idx="2103">
                  <c:v>Julia Lynch</c:v>
                </c:pt>
                <c:pt idx="2104">
                  <c:v>Debra Moon</c:v>
                </c:pt>
                <c:pt idx="2105">
                  <c:v>Caitlin York</c:v>
                </c:pt>
                <c:pt idx="2106">
                  <c:v>Abigail Hodges</c:v>
                </c:pt>
                <c:pt idx="2107">
                  <c:v>Maurice Bonilla</c:v>
                </c:pt>
                <c:pt idx="2108">
                  <c:v>Timothy Strong</c:v>
                </c:pt>
                <c:pt idx="2109">
                  <c:v>Donald Stephens</c:v>
                </c:pt>
                <c:pt idx="2110">
                  <c:v>Joseph Lane</c:v>
                </c:pt>
                <c:pt idx="2111">
                  <c:v>Dylan Mason</c:v>
                </c:pt>
                <c:pt idx="2112">
                  <c:v>Sarah Preston</c:v>
                </c:pt>
                <c:pt idx="2113">
                  <c:v>Andrew Baker</c:v>
                </c:pt>
                <c:pt idx="2114">
                  <c:v>Noah Wallace</c:v>
                </c:pt>
                <c:pt idx="2115">
                  <c:v>Erik Flores</c:v>
                </c:pt>
                <c:pt idx="2116">
                  <c:v>Amy Woods</c:v>
                </c:pt>
                <c:pt idx="2117">
                  <c:v>Crystal Pena</c:v>
                </c:pt>
                <c:pt idx="2118">
                  <c:v>Deanna Romero PhD</c:v>
                </c:pt>
                <c:pt idx="2119">
                  <c:v>Vincent Horton</c:v>
                </c:pt>
                <c:pt idx="2120">
                  <c:v>Nicholas Garza</c:v>
                </c:pt>
                <c:pt idx="2121">
                  <c:v>Margaret Rose</c:v>
                </c:pt>
                <c:pt idx="2122">
                  <c:v>Victoria Ritter</c:v>
                </c:pt>
                <c:pt idx="2123">
                  <c:v>David Cardenas</c:v>
                </c:pt>
                <c:pt idx="2124">
                  <c:v>Dennis Richardson</c:v>
                </c:pt>
                <c:pt idx="2125">
                  <c:v>Angela Navarro</c:v>
                </c:pt>
                <c:pt idx="2126">
                  <c:v>Miss Stacey Fisher</c:v>
                </c:pt>
                <c:pt idx="2127">
                  <c:v>Andrew Gallagher</c:v>
                </c:pt>
                <c:pt idx="2128">
                  <c:v>Marcia Clay</c:v>
                </c:pt>
                <c:pt idx="2129">
                  <c:v>Howard Hopkins</c:v>
                </c:pt>
                <c:pt idx="2130">
                  <c:v>Ronald Booker</c:v>
                </c:pt>
                <c:pt idx="2131">
                  <c:v>Casey Graham</c:v>
                </c:pt>
                <c:pt idx="2132">
                  <c:v>John Murray</c:v>
                </c:pt>
                <c:pt idx="2133">
                  <c:v>Jason Wall</c:v>
                </c:pt>
                <c:pt idx="2134">
                  <c:v>Steve Lopez</c:v>
                </c:pt>
                <c:pt idx="2135">
                  <c:v>Richard Ford</c:v>
                </c:pt>
                <c:pt idx="2136">
                  <c:v>Chad Wright</c:v>
                </c:pt>
                <c:pt idx="2137">
                  <c:v>Jessica Bradley</c:v>
                </c:pt>
                <c:pt idx="2138">
                  <c:v>Deanna Greene</c:v>
                </c:pt>
                <c:pt idx="2139">
                  <c:v>Phillip Farmer</c:v>
                </c:pt>
                <c:pt idx="2140">
                  <c:v>Lori Ballard</c:v>
                </c:pt>
                <c:pt idx="2141">
                  <c:v>Stephen Mills</c:v>
                </c:pt>
                <c:pt idx="2142">
                  <c:v>Brian Brown</c:v>
                </c:pt>
                <c:pt idx="2143">
                  <c:v>Katrina Ramirez</c:v>
                </c:pt>
                <c:pt idx="2144">
                  <c:v>Paul Riley</c:v>
                </c:pt>
                <c:pt idx="2145">
                  <c:v>William Hess</c:v>
                </c:pt>
                <c:pt idx="2146">
                  <c:v>Carmen Miller</c:v>
                </c:pt>
                <c:pt idx="2147">
                  <c:v>Danielle Chen</c:v>
                </c:pt>
                <c:pt idx="2148">
                  <c:v>Lawrence Wagner</c:v>
                </c:pt>
                <c:pt idx="2149">
                  <c:v>Sabrina Reid</c:v>
                </c:pt>
                <c:pt idx="2150">
                  <c:v>Lisa Bates</c:v>
                </c:pt>
                <c:pt idx="2151">
                  <c:v>Corey Sanchez</c:v>
                </c:pt>
                <c:pt idx="2152">
                  <c:v>Tanner Tucker</c:v>
                </c:pt>
                <c:pt idx="2153">
                  <c:v>Wayne Wallace</c:v>
                </c:pt>
                <c:pt idx="2154">
                  <c:v>Bradley Carter DDS</c:v>
                </c:pt>
                <c:pt idx="2155">
                  <c:v>Kristen Mclaughlin</c:v>
                </c:pt>
                <c:pt idx="2156">
                  <c:v>Emily Butler</c:v>
                </c:pt>
                <c:pt idx="2157">
                  <c:v>Savannah Hall</c:v>
                </c:pt>
                <c:pt idx="2158">
                  <c:v>Matthew Arnold</c:v>
                </c:pt>
                <c:pt idx="2159">
                  <c:v>Paul Nixon</c:v>
                </c:pt>
                <c:pt idx="2160">
                  <c:v>Andrea Harper</c:v>
                </c:pt>
                <c:pt idx="2161">
                  <c:v>Brooke Harrington</c:v>
                </c:pt>
                <c:pt idx="2162">
                  <c:v>Patricia Mcmahon</c:v>
                </c:pt>
                <c:pt idx="2163">
                  <c:v>Brian Wagner</c:v>
                </c:pt>
                <c:pt idx="2164">
                  <c:v>Jillian Allen</c:v>
                </c:pt>
                <c:pt idx="2165">
                  <c:v>Corey Lucas</c:v>
                </c:pt>
                <c:pt idx="2166">
                  <c:v>Mrs. Erin Ellis</c:v>
                </c:pt>
                <c:pt idx="2167">
                  <c:v>Nicholas Erickson</c:v>
                </c:pt>
                <c:pt idx="2168">
                  <c:v>James Lynch IV</c:v>
                </c:pt>
                <c:pt idx="2169">
                  <c:v>Timothy Stewart</c:v>
                </c:pt>
                <c:pt idx="2170">
                  <c:v>Dean Brown MD</c:v>
                </c:pt>
                <c:pt idx="2171">
                  <c:v>Corey Walker</c:v>
                </c:pt>
                <c:pt idx="2172">
                  <c:v>Mario Cowan</c:v>
                </c:pt>
                <c:pt idx="2173">
                  <c:v>Kevin Barnes</c:v>
                </c:pt>
                <c:pt idx="2174">
                  <c:v>Courtney Blevins</c:v>
                </c:pt>
                <c:pt idx="2175">
                  <c:v>Mr. Ronald Herrera</c:v>
                </c:pt>
                <c:pt idx="2176">
                  <c:v>Diana Williamson</c:v>
                </c:pt>
                <c:pt idx="2177">
                  <c:v>Kristen Fisher</c:v>
                </c:pt>
                <c:pt idx="2178">
                  <c:v>Michelle Kim</c:v>
                </c:pt>
                <c:pt idx="2179">
                  <c:v>James Byrd</c:v>
                </c:pt>
                <c:pt idx="2180">
                  <c:v>Billy Graham</c:v>
                </c:pt>
                <c:pt idx="2181">
                  <c:v>Peter Preston</c:v>
                </c:pt>
                <c:pt idx="2182">
                  <c:v>Tanya Duke</c:v>
                </c:pt>
                <c:pt idx="2183">
                  <c:v>Olivia Morgan</c:v>
                </c:pt>
                <c:pt idx="2184">
                  <c:v>Tracy Jones</c:v>
                </c:pt>
                <c:pt idx="2185">
                  <c:v>Kristina Allen</c:v>
                </c:pt>
                <c:pt idx="2186">
                  <c:v>Michael Franklin</c:v>
                </c:pt>
                <c:pt idx="2187">
                  <c:v>Angela Blair</c:v>
                </c:pt>
                <c:pt idx="2188">
                  <c:v>Alexandra Thompson</c:v>
                </c:pt>
                <c:pt idx="2189">
                  <c:v>Casey Hall</c:v>
                </c:pt>
                <c:pt idx="2190">
                  <c:v>Jerry Anderson</c:v>
                </c:pt>
                <c:pt idx="2191">
                  <c:v>Heather Morris</c:v>
                </c:pt>
                <c:pt idx="2192">
                  <c:v>Katelyn Murphy</c:v>
                </c:pt>
                <c:pt idx="2193">
                  <c:v>Mariah Durham</c:v>
                </c:pt>
                <c:pt idx="2194">
                  <c:v>Lori Simmons</c:v>
                </c:pt>
                <c:pt idx="2195">
                  <c:v>Bryan Kane</c:v>
                </c:pt>
                <c:pt idx="2196">
                  <c:v>Erin Castillo</c:v>
                </c:pt>
                <c:pt idx="2197">
                  <c:v>Alan Clark</c:v>
                </c:pt>
                <c:pt idx="2198">
                  <c:v>Alyssa Serrano</c:v>
                </c:pt>
                <c:pt idx="2199">
                  <c:v>Courtney West</c:v>
                </c:pt>
                <c:pt idx="2200">
                  <c:v>Michael Myers</c:v>
                </c:pt>
                <c:pt idx="2201">
                  <c:v>Joshua Harper</c:v>
                </c:pt>
                <c:pt idx="2202">
                  <c:v>Justin Keller</c:v>
                </c:pt>
                <c:pt idx="2203">
                  <c:v>Grant Patel</c:v>
                </c:pt>
                <c:pt idx="2204">
                  <c:v>Crystal Carrillo</c:v>
                </c:pt>
                <c:pt idx="2205">
                  <c:v>Patty White</c:v>
                </c:pt>
                <c:pt idx="2206">
                  <c:v>Keith Cooper</c:v>
                </c:pt>
                <c:pt idx="2207">
                  <c:v>Cheryl Dickerson</c:v>
                </c:pt>
                <c:pt idx="2208">
                  <c:v>Todd Roberts</c:v>
                </c:pt>
                <c:pt idx="2209">
                  <c:v>Mason Martinez</c:v>
                </c:pt>
                <c:pt idx="2210">
                  <c:v>Daniel Garza</c:v>
                </c:pt>
                <c:pt idx="2211">
                  <c:v>Rodney Becker</c:v>
                </c:pt>
                <c:pt idx="2212">
                  <c:v>Micheal Allen</c:v>
                </c:pt>
                <c:pt idx="2213">
                  <c:v>Michael Barry</c:v>
                </c:pt>
                <c:pt idx="2214">
                  <c:v>Kara Martinez</c:v>
                </c:pt>
                <c:pt idx="2215">
                  <c:v>Fred Wright</c:v>
                </c:pt>
                <c:pt idx="2216">
                  <c:v>Kelsey Oliver</c:v>
                </c:pt>
                <c:pt idx="2217">
                  <c:v>Dennis Sandoval</c:v>
                </c:pt>
                <c:pt idx="2218">
                  <c:v>Thomas Wyatt</c:v>
                </c:pt>
                <c:pt idx="2219">
                  <c:v>Jose Mendez</c:v>
                </c:pt>
                <c:pt idx="2220">
                  <c:v>Katelyn Rodriguez</c:v>
                </c:pt>
                <c:pt idx="2221">
                  <c:v>Natalie Becker</c:v>
                </c:pt>
                <c:pt idx="2222">
                  <c:v>Teresa Watson</c:v>
                </c:pt>
                <c:pt idx="2223">
                  <c:v>David Berg</c:v>
                </c:pt>
                <c:pt idx="2224">
                  <c:v>Victoria Mcdaniel</c:v>
                </c:pt>
                <c:pt idx="2225">
                  <c:v>Sandra Dickerson</c:v>
                </c:pt>
                <c:pt idx="2226">
                  <c:v>Christina Freeman</c:v>
                </c:pt>
                <c:pt idx="2227">
                  <c:v>Jessica Farmer</c:v>
                </c:pt>
                <c:pt idx="2228">
                  <c:v>Seth Miller</c:v>
                </c:pt>
                <c:pt idx="2229">
                  <c:v>Emily Bailey</c:v>
                </c:pt>
                <c:pt idx="2230">
                  <c:v>Hayley Parker</c:v>
                </c:pt>
                <c:pt idx="2231">
                  <c:v>Anthony Schmidt</c:v>
                </c:pt>
                <c:pt idx="2232">
                  <c:v>Erika Hodge</c:v>
                </c:pt>
                <c:pt idx="2233">
                  <c:v>Holly Patterson PhD</c:v>
                </c:pt>
                <c:pt idx="2234">
                  <c:v>Dylan Carpenter</c:v>
                </c:pt>
                <c:pt idx="2235">
                  <c:v>Amy Bray</c:v>
                </c:pt>
                <c:pt idx="2236">
                  <c:v>Madison Collins</c:v>
                </c:pt>
                <c:pt idx="2237">
                  <c:v>Veronica Johnson</c:v>
                </c:pt>
                <c:pt idx="2238">
                  <c:v>James Gaines</c:v>
                </c:pt>
                <c:pt idx="2239">
                  <c:v>Chelsea Patterson</c:v>
                </c:pt>
                <c:pt idx="2240">
                  <c:v>Patricia Campos</c:v>
                </c:pt>
                <c:pt idx="2241">
                  <c:v>Mr. David Velazquez DVM</c:v>
                </c:pt>
                <c:pt idx="2242">
                  <c:v>Cameron Douglas</c:v>
                </c:pt>
                <c:pt idx="2243">
                  <c:v>Olivia Ross</c:v>
                </c:pt>
                <c:pt idx="2244">
                  <c:v>Shelley Chandler</c:v>
                </c:pt>
                <c:pt idx="2245">
                  <c:v>Debbie Patel</c:v>
                </c:pt>
                <c:pt idx="2246">
                  <c:v>Mrs. Melissa Johnson</c:v>
                </c:pt>
                <c:pt idx="2247">
                  <c:v>Laura Vargas</c:v>
                </c:pt>
                <c:pt idx="2248">
                  <c:v>Cody Perry</c:v>
                </c:pt>
                <c:pt idx="2249">
                  <c:v>Dr. Angela Burns</c:v>
                </c:pt>
                <c:pt idx="2250">
                  <c:v>Steven Mckee</c:v>
                </c:pt>
                <c:pt idx="2251">
                  <c:v>Marcus Ramirez</c:v>
                </c:pt>
                <c:pt idx="2252">
                  <c:v>Kristen Johnson</c:v>
                </c:pt>
                <c:pt idx="2253">
                  <c:v>Kevin Romero</c:v>
                </c:pt>
                <c:pt idx="2254">
                  <c:v>Holly Bell</c:v>
                </c:pt>
                <c:pt idx="2255">
                  <c:v>Kelli Williams</c:v>
                </c:pt>
                <c:pt idx="2256">
                  <c:v>Jessica Sparks</c:v>
                </c:pt>
                <c:pt idx="2257">
                  <c:v>Robin Juarez</c:v>
                </c:pt>
                <c:pt idx="2258">
                  <c:v>Thomas Delacruz</c:v>
                </c:pt>
                <c:pt idx="2259">
                  <c:v>Melanie Atkins</c:v>
                </c:pt>
                <c:pt idx="2260">
                  <c:v>Jamie Wall</c:v>
                </c:pt>
                <c:pt idx="2261">
                  <c:v>Peter Jennings</c:v>
                </c:pt>
                <c:pt idx="2262">
                  <c:v>Amanda Harrington</c:v>
                </c:pt>
                <c:pt idx="2263">
                  <c:v>Justin Frederick</c:v>
                </c:pt>
                <c:pt idx="2264">
                  <c:v>Nancy White</c:v>
                </c:pt>
                <c:pt idx="2265">
                  <c:v>Teresa Hughes</c:v>
                </c:pt>
                <c:pt idx="2266">
                  <c:v>Kelly Strickland</c:v>
                </c:pt>
                <c:pt idx="2267">
                  <c:v>Tammy Smith</c:v>
                </c:pt>
                <c:pt idx="2268">
                  <c:v>Juan Clark</c:v>
                </c:pt>
                <c:pt idx="2269">
                  <c:v>Maria Simpson</c:v>
                </c:pt>
                <c:pt idx="2270">
                  <c:v>Renee Carr</c:v>
                </c:pt>
                <c:pt idx="2271">
                  <c:v>Joseph Owens</c:v>
                </c:pt>
                <c:pt idx="2272">
                  <c:v>Kristy Benjamin</c:v>
                </c:pt>
                <c:pt idx="2273">
                  <c:v>Darlene Winters</c:v>
                </c:pt>
                <c:pt idx="2274">
                  <c:v>Jennifer Zavala</c:v>
                </c:pt>
                <c:pt idx="2275">
                  <c:v>Gregory Owen</c:v>
                </c:pt>
                <c:pt idx="2276">
                  <c:v>Laura Gamble</c:v>
                </c:pt>
                <c:pt idx="2277">
                  <c:v>George Joseph</c:v>
                </c:pt>
                <c:pt idx="2278">
                  <c:v>Joseph Hoover</c:v>
                </c:pt>
                <c:pt idx="2279">
                  <c:v>Breanna Guerra</c:v>
                </c:pt>
                <c:pt idx="2280">
                  <c:v>Felicia Murphy</c:v>
                </c:pt>
                <c:pt idx="2281">
                  <c:v>Charles Guzman</c:v>
                </c:pt>
                <c:pt idx="2282">
                  <c:v>Paul Adkins</c:v>
                </c:pt>
                <c:pt idx="2283">
                  <c:v>Paula Grant</c:v>
                </c:pt>
                <c:pt idx="2284">
                  <c:v>Brett Green</c:v>
                </c:pt>
                <c:pt idx="2285">
                  <c:v>Lauren Irwin</c:v>
                </c:pt>
                <c:pt idx="2286">
                  <c:v>Keith Bryant</c:v>
                </c:pt>
                <c:pt idx="2287">
                  <c:v>Rachel Francis DDS</c:v>
                </c:pt>
                <c:pt idx="2288">
                  <c:v>Diane Finley</c:v>
                </c:pt>
                <c:pt idx="2289">
                  <c:v>Sharon Greer</c:v>
                </c:pt>
                <c:pt idx="2290">
                  <c:v>Charles Rogers</c:v>
                </c:pt>
                <c:pt idx="2291">
                  <c:v>Cassandra Gonzales</c:v>
                </c:pt>
                <c:pt idx="2292">
                  <c:v>John Proctor</c:v>
                </c:pt>
                <c:pt idx="2293">
                  <c:v>Ricky Kennedy</c:v>
                </c:pt>
                <c:pt idx="2294">
                  <c:v>Andrew Herman</c:v>
                </c:pt>
                <c:pt idx="2295">
                  <c:v>Terry Fuller</c:v>
                </c:pt>
                <c:pt idx="2296">
                  <c:v>Jacqueline Todd</c:v>
                </c:pt>
                <c:pt idx="2297">
                  <c:v>Paul Gutierrez</c:v>
                </c:pt>
                <c:pt idx="2298">
                  <c:v>Melody Holland</c:v>
                </c:pt>
                <c:pt idx="2299">
                  <c:v>Kelsey Mckenzie</c:v>
                </c:pt>
                <c:pt idx="2300">
                  <c:v>Amy Spears</c:v>
                </c:pt>
                <c:pt idx="2301">
                  <c:v>Rodney Collins</c:v>
                </c:pt>
                <c:pt idx="2302">
                  <c:v>George Shelton</c:v>
                </c:pt>
                <c:pt idx="2303">
                  <c:v>Denise Davis</c:v>
                </c:pt>
                <c:pt idx="2304">
                  <c:v>Lauren Hood</c:v>
                </c:pt>
                <c:pt idx="2305">
                  <c:v>Kaitlin Gutierrez</c:v>
                </c:pt>
                <c:pt idx="2306">
                  <c:v>Mr. Raymond Pineda</c:v>
                </c:pt>
                <c:pt idx="2307">
                  <c:v>Stephen Delgado</c:v>
                </c:pt>
                <c:pt idx="2308">
                  <c:v>Patricia Hamilton</c:v>
                </c:pt>
                <c:pt idx="2309">
                  <c:v>Ryan Weiss</c:v>
                </c:pt>
                <c:pt idx="2310">
                  <c:v>Jesus Castro</c:v>
                </c:pt>
                <c:pt idx="2311">
                  <c:v>Margaret West</c:v>
                </c:pt>
                <c:pt idx="2312">
                  <c:v>Patricia Aguilar</c:v>
                </c:pt>
                <c:pt idx="2313">
                  <c:v>Taylor Hart</c:v>
                </c:pt>
                <c:pt idx="2314">
                  <c:v>Austin Conley</c:v>
                </c:pt>
                <c:pt idx="2315">
                  <c:v>Regina Mitchell</c:v>
                </c:pt>
                <c:pt idx="2316">
                  <c:v>Edward Farmer</c:v>
                </c:pt>
                <c:pt idx="2317">
                  <c:v>Ann Gordon</c:v>
                </c:pt>
                <c:pt idx="2318">
                  <c:v>Dr. Jenny Ellis MD</c:v>
                </c:pt>
                <c:pt idx="2319">
                  <c:v>Katherine Duncan</c:v>
                </c:pt>
                <c:pt idx="2320">
                  <c:v>Amy Lam</c:v>
                </c:pt>
                <c:pt idx="2321">
                  <c:v>Adam Reed</c:v>
                </c:pt>
                <c:pt idx="2322">
                  <c:v>Desiree Pham</c:v>
                </c:pt>
                <c:pt idx="2323">
                  <c:v>Renee Gonzalez</c:v>
                </c:pt>
                <c:pt idx="2324">
                  <c:v>Mr. Andrew Miller</c:v>
                </c:pt>
                <c:pt idx="2325">
                  <c:v>Shawn Davenport</c:v>
                </c:pt>
                <c:pt idx="2326">
                  <c:v>Tiffany Terrell</c:v>
                </c:pt>
                <c:pt idx="2327">
                  <c:v>Derrick Burnett</c:v>
                </c:pt>
                <c:pt idx="2328">
                  <c:v>Sheryl Stone</c:v>
                </c:pt>
                <c:pt idx="2329">
                  <c:v>Ronald Reid</c:v>
                </c:pt>
                <c:pt idx="2330">
                  <c:v>Jenny Hess</c:v>
                </c:pt>
                <c:pt idx="2331">
                  <c:v>Dawn Fleming</c:v>
                </c:pt>
                <c:pt idx="2332">
                  <c:v>Regina Dudley</c:v>
                </c:pt>
                <c:pt idx="2333">
                  <c:v>Christie Davis</c:v>
                </c:pt>
                <c:pt idx="2334">
                  <c:v>Kaitlin Mejia</c:v>
                </c:pt>
                <c:pt idx="2335">
                  <c:v>Miss Mariah Coleman</c:v>
                </c:pt>
                <c:pt idx="2336">
                  <c:v>Dr. Erica Warren DVM</c:v>
                </c:pt>
                <c:pt idx="2337">
                  <c:v>Carol Burton</c:v>
                </c:pt>
                <c:pt idx="2338">
                  <c:v>Kaylee Olsen</c:v>
                </c:pt>
                <c:pt idx="2339">
                  <c:v>Laura Gordon</c:v>
                </c:pt>
                <c:pt idx="2340">
                  <c:v>Melissa Duarte</c:v>
                </c:pt>
                <c:pt idx="2341">
                  <c:v>Nicholas Holt</c:v>
                </c:pt>
                <c:pt idx="2342">
                  <c:v>Kimberly Estes</c:v>
                </c:pt>
                <c:pt idx="2343">
                  <c:v>Terry Brooks</c:v>
                </c:pt>
                <c:pt idx="2344">
                  <c:v>Amber Peters</c:v>
                </c:pt>
                <c:pt idx="2345">
                  <c:v>Daniel Williamson</c:v>
                </c:pt>
                <c:pt idx="2346">
                  <c:v>Ricky Sharp</c:v>
                </c:pt>
                <c:pt idx="2347">
                  <c:v>Nicole Cobb</c:v>
                </c:pt>
                <c:pt idx="2348">
                  <c:v>Patty Chen</c:v>
                </c:pt>
                <c:pt idx="2349">
                  <c:v>Jeremy Mills</c:v>
                </c:pt>
                <c:pt idx="2350">
                  <c:v>Kelly Howard</c:v>
                </c:pt>
                <c:pt idx="2351">
                  <c:v>Kristin Lee</c:v>
                </c:pt>
                <c:pt idx="2352">
                  <c:v>Eric Caldwell</c:v>
                </c:pt>
                <c:pt idx="2353">
                  <c:v>Cassandra Meyer</c:v>
                </c:pt>
                <c:pt idx="2354">
                  <c:v>Gloria Harrison</c:v>
                </c:pt>
                <c:pt idx="2355">
                  <c:v>Robert Trevino</c:v>
                </c:pt>
                <c:pt idx="2356">
                  <c:v>Melissa Johns</c:v>
                </c:pt>
                <c:pt idx="2357">
                  <c:v>Tina Warner</c:v>
                </c:pt>
                <c:pt idx="2358">
                  <c:v>Ashlee Duffy</c:v>
                </c:pt>
                <c:pt idx="2359">
                  <c:v>Jeremy Pierce</c:v>
                </c:pt>
                <c:pt idx="2360">
                  <c:v>Stacey Turner</c:v>
                </c:pt>
                <c:pt idx="2361">
                  <c:v>Sandra Jennings</c:v>
                </c:pt>
                <c:pt idx="2362">
                  <c:v>Ernest Howard</c:v>
                </c:pt>
                <c:pt idx="2363">
                  <c:v>Terry Watts</c:v>
                </c:pt>
                <c:pt idx="2364">
                  <c:v>Savannah Williams</c:v>
                </c:pt>
                <c:pt idx="2365">
                  <c:v>Steven Cline</c:v>
                </c:pt>
                <c:pt idx="2366">
                  <c:v>Mrs. Sarah Thompson DDS</c:v>
                </c:pt>
                <c:pt idx="2367">
                  <c:v>Cynthia Kim</c:v>
                </c:pt>
                <c:pt idx="2368">
                  <c:v>Mariah Morales</c:v>
                </c:pt>
                <c:pt idx="2369">
                  <c:v>Craig Rose</c:v>
                </c:pt>
                <c:pt idx="2370">
                  <c:v>Chelsea Williams MD</c:v>
                </c:pt>
                <c:pt idx="2371">
                  <c:v>Patrick Riley</c:v>
                </c:pt>
                <c:pt idx="2372">
                  <c:v>Brittany Gray</c:v>
                </c:pt>
                <c:pt idx="2373">
                  <c:v>Angela Randolph</c:v>
                </c:pt>
                <c:pt idx="2374">
                  <c:v>Michelle Thomas</c:v>
                </c:pt>
                <c:pt idx="2375">
                  <c:v>Emily Fritz</c:v>
                </c:pt>
                <c:pt idx="2376">
                  <c:v>Michael Petersen Jr.</c:v>
                </c:pt>
                <c:pt idx="2377">
                  <c:v>Bryan Burton</c:v>
                </c:pt>
                <c:pt idx="2378">
                  <c:v>Jenna Lane</c:v>
                </c:pt>
                <c:pt idx="2379">
                  <c:v>Craig Castro</c:v>
                </c:pt>
                <c:pt idx="2380">
                  <c:v>Deborah Davis</c:v>
                </c:pt>
                <c:pt idx="2381">
                  <c:v>Gabriella Morris</c:v>
                </c:pt>
                <c:pt idx="2382">
                  <c:v>Caitlin Lawrence</c:v>
                </c:pt>
                <c:pt idx="2383">
                  <c:v>Sarah Stone</c:v>
                </c:pt>
                <c:pt idx="2384">
                  <c:v>Lawrence Ray</c:v>
                </c:pt>
                <c:pt idx="2385">
                  <c:v>Melissa Buck</c:v>
                </c:pt>
                <c:pt idx="2386">
                  <c:v>Sabrina Phillips</c:v>
                </c:pt>
                <c:pt idx="2387">
                  <c:v>Nathan Taylor</c:v>
                </c:pt>
                <c:pt idx="2388">
                  <c:v>Arthur Washington</c:v>
                </c:pt>
                <c:pt idx="2389">
                  <c:v>William Simpson</c:v>
                </c:pt>
                <c:pt idx="2390">
                  <c:v>Jason Cortez</c:v>
                </c:pt>
                <c:pt idx="2391">
                  <c:v>Corey Gibbs</c:v>
                </c:pt>
                <c:pt idx="2392">
                  <c:v>Timothy Goodwin</c:v>
                </c:pt>
                <c:pt idx="2393">
                  <c:v>Whitney Copeland</c:v>
                </c:pt>
                <c:pt idx="2394">
                  <c:v>Anita Gonzales</c:v>
                </c:pt>
                <c:pt idx="2395">
                  <c:v>Jill Tucker</c:v>
                </c:pt>
                <c:pt idx="2396">
                  <c:v>Margaret Alvarado</c:v>
                </c:pt>
                <c:pt idx="2397">
                  <c:v>Brooke Mendoza</c:v>
                </c:pt>
                <c:pt idx="2398">
                  <c:v>Gary Orr</c:v>
                </c:pt>
                <c:pt idx="2399">
                  <c:v>Jorge Sanders Jr.</c:v>
                </c:pt>
                <c:pt idx="2400">
                  <c:v>Teresa Bradley</c:v>
                </c:pt>
                <c:pt idx="2401">
                  <c:v>Shelia Henry</c:v>
                </c:pt>
                <c:pt idx="2402">
                  <c:v>Patrick Carlson</c:v>
                </c:pt>
                <c:pt idx="2403">
                  <c:v>Phillip Miller</c:v>
                </c:pt>
                <c:pt idx="2404">
                  <c:v>Mrs. Christine Brown</c:v>
                </c:pt>
                <c:pt idx="2405">
                  <c:v>Eric Knight</c:v>
                </c:pt>
                <c:pt idx="2406">
                  <c:v>Richard Taylor</c:v>
                </c:pt>
                <c:pt idx="2407">
                  <c:v>Vanessa Moss</c:v>
                </c:pt>
                <c:pt idx="2408">
                  <c:v>Jordan Durham</c:v>
                </c:pt>
                <c:pt idx="2409">
                  <c:v>Eric Jackson</c:v>
                </c:pt>
                <c:pt idx="2410">
                  <c:v>Sara Sanders</c:v>
                </c:pt>
                <c:pt idx="2411">
                  <c:v>Jeanette Walsh</c:v>
                </c:pt>
                <c:pt idx="2412">
                  <c:v>Patricia Fernandez</c:v>
                </c:pt>
                <c:pt idx="2413">
                  <c:v>Jason Vance</c:v>
                </c:pt>
                <c:pt idx="2414">
                  <c:v>Melissa Hunt</c:v>
                </c:pt>
                <c:pt idx="2415">
                  <c:v>Michael Walton</c:v>
                </c:pt>
                <c:pt idx="2416">
                  <c:v>Erin Simpson</c:v>
                </c:pt>
                <c:pt idx="2417">
                  <c:v>Sonya Cox</c:v>
                </c:pt>
                <c:pt idx="2418">
                  <c:v>Emma Carter</c:v>
                </c:pt>
                <c:pt idx="2419">
                  <c:v>Johnny Stewart</c:v>
                </c:pt>
                <c:pt idx="2420">
                  <c:v>Kathleen Deleon</c:v>
                </c:pt>
                <c:pt idx="2421">
                  <c:v>Kevin Gomez</c:v>
                </c:pt>
                <c:pt idx="2422">
                  <c:v>Heather Long</c:v>
                </c:pt>
                <c:pt idx="2423">
                  <c:v>Lawrence Drake</c:v>
                </c:pt>
                <c:pt idx="2424">
                  <c:v>Justin Estes</c:v>
                </c:pt>
                <c:pt idx="2425">
                  <c:v>Tonya Caldwell</c:v>
                </c:pt>
                <c:pt idx="2426">
                  <c:v>Lydia Mckay</c:v>
                </c:pt>
                <c:pt idx="2427">
                  <c:v>Jeffery Perez</c:v>
                </c:pt>
                <c:pt idx="2428">
                  <c:v>Walter Simmons</c:v>
                </c:pt>
                <c:pt idx="2429">
                  <c:v>Susan Joyce</c:v>
                </c:pt>
                <c:pt idx="2430">
                  <c:v>Bethany Ellison PhD</c:v>
                </c:pt>
                <c:pt idx="2431">
                  <c:v>Tyrone Fox</c:v>
                </c:pt>
                <c:pt idx="2432">
                  <c:v>Christine Washington</c:v>
                </c:pt>
                <c:pt idx="2433">
                  <c:v>Beth Morrison</c:v>
                </c:pt>
                <c:pt idx="2434">
                  <c:v>Ryan Gamble</c:v>
                </c:pt>
                <c:pt idx="2435">
                  <c:v>Mary Vega</c:v>
                </c:pt>
                <c:pt idx="2436">
                  <c:v>Kathleen Wilkins</c:v>
                </c:pt>
                <c:pt idx="2437">
                  <c:v>Shawn Watson</c:v>
                </c:pt>
                <c:pt idx="2438">
                  <c:v>Tiffany Parker</c:v>
                </c:pt>
                <c:pt idx="2439">
                  <c:v>Brett Daugherty</c:v>
                </c:pt>
                <c:pt idx="2440">
                  <c:v>Caroline Poole</c:v>
                </c:pt>
                <c:pt idx="2441">
                  <c:v>Sally Martinez</c:v>
                </c:pt>
                <c:pt idx="2442">
                  <c:v>Briana Stanley</c:v>
                </c:pt>
                <c:pt idx="2443">
                  <c:v>Matthew Gonzales</c:v>
                </c:pt>
                <c:pt idx="2444">
                  <c:v>Trevor Robinson</c:v>
                </c:pt>
                <c:pt idx="2445">
                  <c:v>Chad Hoover</c:v>
                </c:pt>
                <c:pt idx="2446">
                  <c:v>Adam Flores</c:v>
                </c:pt>
                <c:pt idx="2447">
                  <c:v>April Andrade</c:v>
                </c:pt>
                <c:pt idx="2448">
                  <c:v>Karen Perez</c:v>
                </c:pt>
                <c:pt idx="2449">
                  <c:v>Shawn Horne</c:v>
                </c:pt>
                <c:pt idx="2450">
                  <c:v>James Luna</c:v>
                </c:pt>
                <c:pt idx="2451">
                  <c:v>Samantha Dorsey</c:v>
                </c:pt>
                <c:pt idx="2452">
                  <c:v>Mr. Tanner Robertson</c:v>
                </c:pt>
                <c:pt idx="2453">
                  <c:v>Lindsey Hayes</c:v>
                </c:pt>
                <c:pt idx="2454">
                  <c:v>Paul Bridges</c:v>
                </c:pt>
                <c:pt idx="2455">
                  <c:v>Nancy Perez</c:v>
                </c:pt>
                <c:pt idx="2456">
                  <c:v>Tony Hughes</c:v>
                </c:pt>
                <c:pt idx="2457">
                  <c:v>Willie Ortiz</c:v>
                </c:pt>
                <c:pt idx="2458">
                  <c:v>Aaron Herring</c:v>
                </c:pt>
                <c:pt idx="2459">
                  <c:v>Mike Ray</c:v>
                </c:pt>
                <c:pt idx="2460">
                  <c:v>Mario Escobar</c:v>
                </c:pt>
                <c:pt idx="2461">
                  <c:v>Carol Maldonado DDS</c:v>
                </c:pt>
                <c:pt idx="2462">
                  <c:v>Stephanie Calderon</c:v>
                </c:pt>
                <c:pt idx="2463">
                  <c:v>Virginia Stewart</c:v>
                </c:pt>
                <c:pt idx="2464">
                  <c:v>Megan Flowers</c:v>
                </c:pt>
                <c:pt idx="2465">
                  <c:v>Jacqueline Delgado</c:v>
                </c:pt>
                <c:pt idx="2466">
                  <c:v>Edward Medina</c:v>
                </c:pt>
                <c:pt idx="2467">
                  <c:v>Martha Walker</c:v>
                </c:pt>
                <c:pt idx="2468">
                  <c:v>Tony Cohen</c:v>
                </c:pt>
                <c:pt idx="2469">
                  <c:v>Kenneth Wang</c:v>
                </c:pt>
                <c:pt idx="2470">
                  <c:v>Thomas Foster</c:v>
                </c:pt>
                <c:pt idx="2471">
                  <c:v>Sandra Pacheco</c:v>
                </c:pt>
                <c:pt idx="2472">
                  <c:v>Matthew Chavez</c:v>
                </c:pt>
                <c:pt idx="2473">
                  <c:v>Stephanie Esparza</c:v>
                </c:pt>
                <c:pt idx="2474">
                  <c:v>Luis Beltran</c:v>
                </c:pt>
                <c:pt idx="2475">
                  <c:v>Jeffrey Reed</c:v>
                </c:pt>
                <c:pt idx="2476">
                  <c:v>Elizabeth Kaufman</c:v>
                </c:pt>
                <c:pt idx="2477">
                  <c:v>Toni Singh</c:v>
                </c:pt>
                <c:pt idx="2478">
                  <c:v>Nathan Carter</c:v>
                </c:pt>
                <c:pt idx="2479">
                  <c:v>Brian Wang</c:v>
                </c:pt>
                <c:pt idx="2480">
                  <c:v>John Hall</c:v>
                </c:pt>
                <c:pt idx="2481">
                  <c:v>Amanda Holloway</c:v>
                </c:pt>
                <c:pt idx="2482">
                  <c:v>Thomas Terry</c:v>
                </c:pt>
                <c:pt idx="2483">
                  <c:v>Lori Parker</c:v>
                </c:pt>
                <c:pt idx="2484">
                  <c:v>Michael Singh</c:v>
                </c:pt>
                <c:pt idx="2485">
                  <c:v>Charles Lowery</c:v>
                </c:pt>
                <c:pt idx="2486">
                  <c:v>Victoria Lucero</c:v>
                </c:pt>
                <c:pt idx="2487">
                  <c:v>Sandy Townsend</c:v>
                </c:pt>
                <c:pt idx="2488">
                  <c:v>Tanya Mcdaniel</c:v>
                </c:pt>
                <c:pt idx="2489">
                  <c:v>Rodney Marsh</c:v>
                </c:pt>
                <c:pt idx="2490">
                  <c:v>Ariana Dennis</c:v>
                </c:pt>
                <c:pt idx="2491">
                  <c:v>Eric Donaldson</c:v>
                </c:pt>
                <c:pt idx="2492">
                  <c:v>Meghan Flowers</c:v>
                </c:pt>
                <c:pt idx="2493">
                  <c:v>Derek Dunn</c:v>
                </c:pt>
                <c:pt idx="2494">
                  <c:v>Louis Clark</c:v>
                </c:pt>
                <c:pt idx="2495">
                  <c:v>Kelsey Savage</c:v>
                </c:pt>
                <c:pt idx="2496">
                  <c:v>Laura Espinoza</c:v>
                </c:pt>
                <c:pt idx="2497">
                  <c:v>Cory Chen</c:v>
                </c:pt>
                <c:pt idx="2498">
                  <c:v>Dr. Alice Reynolds DDS</c:v>
                </c:pt>
                <c:pt idx="2499">
                  <c:v>Jeffery Burch</c:v>
                </c:pt>
                <c:pt idx="2500">
                  <c:v>Tim Graham</c:v>
                </c:pt>
                <c:pt idx="2501">
                  <c:v>Jordan Thompson</c:v>
                </c:pt>
                <c:pt idx="2502">
                  <c:v>Dr. Katie Mcdonald MD</c:v>
                </c:pt>
                <c:pt idx="2503">
                  <c:v>Courtney Bonilla</c:v>
                </c:pt>
                <c:pt idx="2504">
                  <c:v>Tracy Burke</c:v>
                </c:pt>
                <c:pt idx="2505">
                  <c:v>Jenna Lewis</c:v>
                </c:pt>
                <c:pt idx="2506">
                  <c:v>Kristina Wright</c:v>
                </c:pt>
                <c:pt idx="2507">
                  <c:v>Andrea Stewart</c:v>
                </c:pt>
                <c:pt idx="2508">
                  <c:v>Frank Wagner</c:v>
                </c:pt>
                <c:pt idx="2509">
                  <c:v>Nicole Scott</c:v>
                </c:pt>
                <c:pt idx="2510">
                  <c:v>Terri Rosales</c:v>
                </c:pt>
                <c:pt idx="2511">
                  <c:v>Miss Heather Brown</c:v>
                </c:pt>
                <c:pt idx="2512">
                  <c:v>Katherine Myers</c:v>
                </c:pt>
                <c:pt idx="2513">
                  <c:v>Aaron Clarke</c:v>
                </c:pt>
                <c:pt idx="2514">
                  <c:v>Ashley Herrera</c:v>
                </c:pt>
                <c:pt idx="2515">
                  <c:v>Lauren Yates</c:v>
                </c:pt>
                <c:pt idx="2516">
                  <c:v>Kenneth Willis</c:v>
                </c:pt>
                <c:pt idx="2517">
                  <c:v>Abigail Robinson</c:v>
                </c:pt>
                <c:pt idx="2518">
                  <c:v>Travis Hahn</c:v>
                </c:pt>
                <c:pt idx="2519">
                  <c:v>Debra Jones</c:v>
                </c:pt>
                <c:pt idx="2520">
                  <c:v>Jessica Curry</c:v>
                </c:pt>
                <c:pt idx="2521">
                  <c:v>Janice Martin</c:v>
                </c:pt>
                <c:pt idx="2522">
                  <c:v>Claire Wright</c:v>
                </c:pt>
                <c:pt idx="2523">
                  <c:v>Logan Wang</c:v>
                </c:pt>
                <c:pt idx="2524">
                  <c:v>Rachel Barrett</c:v>
                </c:pt>
                <c:pt idx="2525">
                  <c:v>Ashlee Simpson</c:v>
                </c:pt>
                <c:pt idx="2526">
                  <c:v>Kristina West</c:v>
                </c:pt>
                <c:pt idx="2527">
                  <c:v>Mark Russell</c:v>
                </c:pt>
                <c:pt idx="2528">
                  <c:v>Toni Dean</c:v>
                </c:pt>
                <c:pt idx="2529">
                  <c:v>Nathaniel Powell</c:v>
                </c:pt>
                <c:pt idx="2530">
                  <c:v>Jennifer Adkins</c:v>
                </c:pt>
                <c:pt idx="2531">
                  <c:v>Bonnie Miller</c:v>
                </c:pt>
                <c:pt idx="2532">
                  <c:v>Willie Ryan</c:v>
                </c:pt>
                <c:pt idx="2533">
                  <c:v>Angel Tanner</c:v>
                </c:pt>
                <c:pt idx="2534">
                  <c:v>Mike Peck</c:v>
                </c:pt>
                <c:pt idx="2535">
                  <c:v>Alice Lopez</c:v>
                </c:pt>
                <c:pt idx="2536">
                  <c:v>Michael Andrade</c:v>
                </c:pt>
                <c:pt idx="2537">
                  <c:v>Sherry Salinas</c:v>
                </c:pt>
                <c:pt idx="2538">
                  <c:v>Michael Hodge</c:v>
                </c:pt>
                <c:pt idx="2539">
                  <c:v>Jerome Harper</c:v>
                </c:pt>
                <c:pt idx="2540">
                  <c:v>Allison Neal</c:v>
                </c:pt>
                <c:pt idx="2541">
                  <c:v>Kathy Wright</c:v>
                </c:pt>
                <c:pt idx="2542">
                  <c:v>Joseph Moore II</c:v>
                </c:pt>
                <c:pt idx="2543">
                  <c:v>Nicole Beck</c:v>
                </c:pt>
                <c:pt idx="2544">
                  <c:v>Kathleen Bond</c:v>
                </c:pt>
                <c:pt idx="2545">
                  <c:v>Amber Leach</c:v>
                </c:pt>
                <c:pt idx="2546">
                  <c:v>Dylan Newton</c:v>
                </c:pt>
                <c:pt idx="2547">
                  <c:v>Cynthia Gomez</c:v>
                </c:pt>
                <c:pt idx="2548">
                  <c:v>Hayden Rodriguez</c:v>
                </c:pt>
                <c:pt idx="2549">
                  <c:v>Carolyn Young</c:v>
                </c:pt>
                <c:pt idx="2550">
                  <c:v>Jonathon Smith</c:v>
                </c:pt>
                <c:pt idx="2551">
                  <c:v>Martha Mooney</c:v>
                </c:pt>
                <c:pt idx="2552">
                  <c:v>Linda Williams</c:v>
                </c:pt>
                <c:pt idx="2553">
                  <c:v>Brandi Coleman</c:v>
                </c:pt>
                <c:pt idx="2554">
                  <c:v>Brandy Woods</c:v>
                </c:pt>
                <c:pt idx="2555">
                  <c:v>Terri Chambers</c:v>
                </c:pt>
                <c:pt idx="2556">
                  <c:v>Vanessa Martin</c:v>
                </c:pt>
                <c:pt idx="2557">
                  <c:v>Kelly Porter</c:v>
                </c:pt>
                <c:pt idx="2558">
                  <c:v>Patrick Munoz</c:v>
                </c:pt>
                <c:pt idx="2559">
                  <c:v>Michael Church</c:v>
                </c:pt>
                <c:pt idx="2560">
                  <c:v>Reginald Mccall</c:v>
                </c:pt>
                <c:pt idx="2561">
                  <c:v>Mrs. Robin Collins MD</c:v>
                </c:pt>
                <c:pt idx="2562">
                  <c:v>Seth Sutton</c:v>
                </c:pt>
                <c:pt idx="2563">
                  <c:v>Chris Dunn</c:v>
                </c:pt>
                <c:pt idx="2564">
                  <c:v>Thomas Kelly</c:v>
                </c:pt>
                <c:pt idx="2565">
                  <c:v>Ryan Craig</c:v>
                </c:pt>
                <c:pt idx="2566">
                  <c:v>Tyler Jackson</c:v>
                </c:pt>
                <c:pt idx="2567">
                  <c:v>Steven Carson</c:v>
                </c:pt>
                <c:pt idx="2568">
                  <c:v>Mr. Shaun Schneider</c:v>
                </c:pt>
                <c:pt idx="2569">
                  <c:v>Rhonda Deleon</c:v>
                </c:pt>
                <c:pt idx="2570">
                  <c:v>Cynthia Bates</c:v>
                </c:pt>
                <c:pt idx="2571">
                  <c:v>Nicolas Ortiz</c:v>
                </c:pt>
                <c:pt idx="2572">
                  <c:v>Erica Blanchard</c:v>
                </c:pt>
                <c:pt idx="2573">
                  <c:v>Autumn Bryant</c:v>
                </c:pt>
                <c:pt idx="2574">
                  <c:v>James Jacobs</c:v>
                </c:pt>
                <c:pt idx="2575">
                  <c:v>Dawn Pugh MD</c:v>
                </c:pt>
                <c:pt idx="2576">
                  <c:v>Candice Porter</c:v>
                </c:pt>
                <c:pt idx="2577">
                  <c:v>Mrs. Belinda Estrada</c:v>
                </c:pt>
                <c:pt idx="2578">
                  <c:v>Leah Olson</c:v>
                </c:pt>
                <c:pt idx="2579">
                  <c:v>Danielle Lee</c:v>
                </c:pt>
                <c:pt idx="2580">
                  <c:v>Robert Mora</c:v>
                </c:pt>
                <c:pt idx="2581">
                  <c:v>Alexander Parks</c:v>
                </c:pt>
                <c:pt idx="2582">
                  <c:v>Candace Robles</c:v>
                </c:pt>
                <c:pt idx="2583">
                  <c:v>Rachael Richard DDS</c:v>
                </c:pt>
                <c:pt idx="2584">
                  <c:v>Nicholas Daniel</c:v>
                </c:pt>
                <c:pt idx="2585">
                  <c:v>William Chambers</c:v>
                </c:pt>
                <c:pt idx="2586">
                  <c:v>Christopher Pratt</c:v>
                </c:pt>
                <c:pt idx="2587">
                  <c:v>Ashley Ho</c:v>
                </c:pt>
                <c:pt idx="2588">
                  <c:v>Thomas Mullins</c:v>
                </c:pt>
                <c:pt idx="2589">
                  <c:v>Alicia Shields DDS</c:v>
                </c:pt>
                <c:pt idx="2590">
                  <c:v>George Romero</c:v>
                </c:pt>
                <c:pt idx="2591">
                  <c:v>Julie Wilkinson</c:v>
                </c:pt>
                <c:pt idx="2592">
                  <c:v>Elijah Bennett</c:v>
                </c:pt>
                <c:pt idx="2593">
                  <c:v>Debbie Holden</c:v>
                </c:pt>
                <c:pt idx="2594">
                  <c:v>Laura Black</c:v>
                </c:pt>
                <c:pt idx="2595">
                  <c:v>Joel Obrien</c:v>
                </c:pt>
                <c:pt idx="2596">
                  <c:v>Gary Hicks</c:v>
                </c:pt>
                <c:pt idx="2597">
                  <c:v>Alicia Hurley</c:v>
                </c:pt>
                <c:pt idx="2598">
                  <c:v>Shannon Garcia MD</c:v>
                </c:pt>
                <c:pt idx="2599">
                  <c:v>Amanda Moore</c:v>
                </c:pt>
                <c:pt idx="2600">
                  <c:v>Natasha Price</c:v>
                </c:pt>
                <c:pt idx="2601">
                  <c:v>Robert Bowman</c:v>
                </c:pt>
                <c:pt idx="2602">
                  <c:v>Wayne Reyes</c:v>
                </c:pt>
                <c:pt idx="2603">
                  <c:v>Crystal Olson</c:v>
                </c:pt>
                <c:pt idx="2604">
                  <c:v>Jonathan Schneider</c:v>
                </c:pt>
                <c:pt idx="2605">
                  <c:v>Omar Chavez</c:v>
                </c:pt>
                <c:pt idx="2606">
                  <c:v>Jeremy Robbins</c:v>
                </c:pt>
                <c:pt idx="2607">
                  <c:v>Mary Hughes</c:v>
                </c:pt>
                <c:pt idx="2608">
                  <c:v>Tony Carter</c:v>
                </c:pt>
                <c:pt idx="2609">
                  <c:v>Kayla Avery</c:v>
                </c:pt>
                <c:pt idx="2610">
                  <c:v>Meredith Scott</c:v>
                </c:pt>
                <c:pt idx="2611">
                  <c:v>Jacqueline Bennett</c:v>
                </c:pt>
                <c:pt idx="2612">
                  <c:v>Michele Graham</c:v>
                </c:pt>
                <c:pt idx="2613">
                  <c:v>Melanie Holt</c:v>
                </c:pt>
                <c:pt idx="2614">
                  <c:v>Mr. Nathaniel Hicks MD</c:v>
                </c:pt>
                <c:pt idx="2615">
                  <c:v>Brian Pearson</c:v>
                </c:pt>
                <c:pt idx="2616">
                  <c:v>Beth Miller</c:v>
                </c:pt>
                <c:pt idx="2617">
                  <c:v>Raymond Roberson</c:v>
                </c:pt>
                <c:pt idx="2618">
                  <c:v>Kelly Zavala</c:v>
                </c:pt>
                <c:pt idx="2619">
                  <c:v>Jeremiah Sims</c:v>
                </c:pt>
                <c:pt idx="2620">
                  <c:v>Jamie Holmes</c:v>
                </c:pt>
                <c:pt idx="2621">
                  <c:v>Edward Cook</c:v>
                </c:pt>
                <c:pt idx="2622">
                  <c:v>Isabella Jones</c:v>
                </c:pt>
                <c:pt idx="2623">
                  <c:v>Joseph Brewer</c:v>
                </c:pt>
                <c:pt idx="2624">
                  <c:v>Mr. Keith Floyd</c:v>
                </c:pt>
                <c:pt idx="2625">
                  <c:v>Jasmine Gallegos</c:v>
                </c:pt>
                <c:pt idx="2626">
                  <c:v>Caleb Carter</c:v>
                </c:pt>
                <c:pt idx="2627">
                  <c:v>Denise Morrow</c:v>
                </c:pt>
                <c:pt idx="2628">
                  <c:v>Cheryl Stevens</c:v>
                </c:pt>
                <c:pt idx="2629">
                  <c:v>Amy Lewis DVM</c:v>
                </c:pt>
                <c:pt idx="2630">
                  <c:v>Lauren Martinez</c:v>
                </c:pt>
                <c:pt idx="2631">
                  <c:v>Jared Nolan</c:v>
                </c:pt>
                <c:pt idx="2632">
                  <c:v>Tricia Huang</c:v>
                </c:pt>
                <c:pt idx="2633">
                  <c:v>Denise Gray</c:v>
                </c:pt>
                <c:pt idx="2634">
                  <c:v>Alyssa Haney</c:v>
                </c:pt>
                <c:pt idx="2635">
                  <c:v>Jacob Mcgee</c:v>
                </c:pt>
                <c:pt idx="2636">
                  <c:v>Charles Singleton</c:v>
                </c:pt>
                <c:pt idx="2637">
                  <c:v>Andrew Russo</c:v>
                </c:pt>
                <c:pt idx="2638">
                  <c:v>Danielle Hicks</c:v>
                </c:pt>
                <c:pt idx="2639">
                  <c:v>Steve Jones</c:v>
                </c:pt>
                <c:pt idx="2640">
                  <c:v>Cassandra Blake</c:v>
                </c:pt>
                <c:pt idx="2641">
                  <c:v>Christopher Mcfarland</c:v>
                </c:pt>
                <c:pt idx="2642">
                  <c:v>Lori Mann</c:v>
                </c:pt>
                <c:pt idx="2643">
                  <c:v>Nathan Young</c:v>
                </c:pt>
                <c:pt idx="2644">
                  <c:v>Patricia Cabrera</c:v>
                </c:pt>
                <c:pt idx="2645">
                  <c:v>Samantha Hunter</c:v>
                </c:pt>
                <c:pt idx="2646">
                  <c:v>Sandra Hinton</c:v>
                </c:pt>
                <c:pt idx="2647">
                  <c:v>Nicole Pearson</c:v>
                </c:pt>
                <c:pt idx="2648">
                  <c:v>Linda Parker</c:v>
                </c:pt>
                <c:pt idx="2649">
                  <c:v>Tammy Duke</c:v>
                </c:pt>
                <c:pt idx="2650">
                  <c:v>Denise Wilson</c:v>
                </c:pt>
                <c:pt idx="2651">
                  <c:v>Shawn Lee</c:v>
                </c:pt>
                <c:pt idx="2652">
                  <c:v>Tammy Becker</c:v>
                </c:pt>
                <c:pt idx="2653">
                  <c:v>Joseph Shelton</c:v>
                </c:pt>
                <c:pt idx="2654">
                  <c:v>Ashley Wolf</c:v>
                </c:pt>
                <c:pt idx="2655">
                  <c:v>Mrs. Kimberly Mcclure</c:v>
                </c:pt>
                <c:pt idx="2656">
                  <c:v>Craig Hill</c:v>
                </c:pt>
                <c:pt idx="2657">
                  <c:v>Aaron Mason</c:v>
                </c:pt>
                <c:pt idx="2658">
                  <c:v>Jimmy Leonard</c:v>
                </c:pt>
                <c:pt idx="2659">
                  <c:v>Catherine Ayers</c:v>
                </c:pt>
                <c:pt idx="2660">
                  <c:v>Bradley Holland</c:v>
                </c:pt>
                <c:pt idx="2661">
                  <c:v>Leslie Rivers</c:v>
                </c:pt>
                <c:pt idx="2662">
                  <c:v>Nathan Lambert</c:v>
                </c:pt>
                <c:pt idx="2663">
                  <c:v>Cassandra Robinson</c:v>
                </c:pt>
                <c:pt idx="2664">
                  <c:v>Julie Barnes</c:v>
                </c:pt>
                <c:pt idx="2665">
                  <c:v>Lisa Garza</c:v>
                </c:pt>
                <c:pt idx="2666">
                  <c:v>Rodney Jones</c:v>
                </c:pt>
                <c:pt idx="2667">
                  <c:v>Zachary Rios V</c:v>
                </c:pt>
                <c:pt idx="2668">
                  <c:v>Steve Owens</c:v>
                </c:pt>
                <c:pt idx="2669">
                  <c:v>Collin Salinas</c:v>
                </c:pt>
                <c:pt idx="2670">
                  <c:v>Samantha Hughes</c:v>
                </c:pt>
                <c:pt idx="2671">
                  <c:v>Sean Cherry</c:v>
                </c:pt>
                <c:pt idx="2672">
                  <c:v>Jacqueline Mcintosh</c:v>
                </c:pt>
                <c:pt idx="2673">
                  <c:v>Joshua David</c:v>
                </c:pt>
                <c:pt idx="2674">
                  <c:v>Barbara Sanders</c:v>
                </c:pt>
                <c:pt idx="2675">
                  <c:v>Patricia Byrd</c:v>
                </c:pt>
                <c:pt idx="2676">
                  <c:v>Julie Casey</c:v>
                </c:pt>
                <c:pt idx="2677">
                  <c:v>Kirk Hickman</c:v>
                </c:pt>
                <c:pt idx="2678">
                  <c:v>Kenneth Castillo</c:v>
                </c:pt>
                <c:pt idx="2679">
                  <c:v>Christine Morse</c:v>
                </c:pt>
                <c:pt idx="2680">
                  <c:v>Dalton Houston</c:v>
                </c:pt>
                <c:pt idx="2681">
                  <c:v>Natalie Krause</c:v>
                </c:pt>
                <c:pt idx="2682">
                  <c:v>Douglas Johnston</c:v>
                </c:pt>
                <c:pt idx="2683">
                  <c:v>Mr. Steven Cooper MD</c:v>
                </c:pt>
                <c:pt idx="2684">
                  <c:v>Whitney Rosario</c:v>
                </c:pt>
                <c:pt idx="2685">
                  <c:v>Christian Gentry</c:v>
                </c:pt>
                <c:pt idx="2686">
                  <c:v>Charles Shelton</c:v>
                </c:pt>
                <c:pt idx="2687">
                  <c:v>Katherine Lynch</c:v>
                </c:pt>
                <c:pt idx="2688">
                  <c:v>Nancy Bright</c:v>
                </c:pt>
                <c:pt idx="2689">
                  <c:v>Harry Jenkins</c:v>
                </c:pt>
                <c:pt idx="2690">
                  <c:v>Christina Marshall</c:v>
                </c:pt>
                <c:pt idx="2691">
                  <c:v>Brittney Barker</c:v>
                </c:pt>
                <c:pt idx="2692">
                  <c:v>Robert Mack</c:v>
                </c:pt>
                <c:pt idx="2693">
                  <c:v>Dorothy Wood</c:v>
                </c:pt>
                <c:pt idx="2694">
                  <c:v>Elizabeth Hunter</c:v>
                </c:pt>
                <c:pt idx="2695">
                  <c:v>Vanessa Ellis</c:v>
                </c:pt>
                <c:pt idx="2696">
                  <c:v>Nicolas Banks</c:v>
                </c:pt>
                <c:pt idx="2697">
                  <c:v>Lonnie Leon</c:v>
                </c:pt>
                <c:pt idx="2698">
                  <c:v>Christina Snyder</c:v>
                </c:pt>
                <c:pt idx="2699">
                  <c:v>Dorothy Cooper</c:v>
                </c:pt>
                <c:pt idx="2700">
                  <c:v>Rick Graham</c:v>
                </c:pt>
                <c:pt idx="2701">
                  <c:v>Kathleen Fuller</c:v>
                </c:pt>
                <c:pt idx="2702">
                  <c:v>Monica Gonzalez</c:v>
                </c:pt>
                <c:pt idx="2703">
                  <c:v>Dr. Derek Myers</c:v>
                </c:pt>
                <c:pt idx="2704">
                  <c:v>Anna Spencer</c:v>
                </c:pt>
                <c:pt idx="2705">
                  <c:v>Harry Newman</c:v>
                </c:pt>
                <c:pt idx="2706">
                  <c:v>Michael Ellis</c:v>
                </c:pt>
                <c:pt idx="2707">
                  <c:v>Daniel Shaw</c:v>
                </c:pt>
                <c:pt idx="2708">
                  <c:v>Caroline Mcgee</c:v>
                </c:pt>
                <c:pt idx="2709">
                  <c:v>Rose Reese</c:v>
                </c:pt>
                <c:pt idx="2710">
                  <c:v>Edward Browning</c:v>
                </c:pt>
                <c:pt idx="2711">
                  <c:v>John Koch</c:v>
                </c:pt>
                <c:pt idx="2712">
                  <c:v>Brooke Hicks</c:v>
                </c:pt>
                <c:pt idx="2713">
                  <c:v>Cynthia Norton</c:v>
                </c:pt>
                <c:pt idx="2714">
                  <c:v>Brad Powell</c:v>
                </c:pt>
                <c:pt idx="2715">
                  <c:v>Rebecca Arias</c:v>
                </c:pt>
                <c:pt idx="2716">
                  <c:v>Lance Sellers</c:v>
                </c:pt>
                <c:pt idx="2717">
                  <c:v>John Booker</c:v>
                </c:pt>
                <c:pt idx="2718">
                  <c:v>Peter Meyer</c:v>
                </c:pt>
                <c:pt idx="2719">
                  <c:v>Frances White</c:v>
                </c:pt>
                <c:pt idx="2720">
                  <c:v>David Novak</c:v>
                </c:pt>
                <c:pt idx="2721">
                  <c:v>Ronald Mccarty</c:v>
                </c:pt>
                <c:pt idx="2722">
                  <c:v>Faith Little</c:v>
                </c:pt>
                <c:pt idx="2723">
                  <c:v>Andrea Payne</c:v>
                </c:pt>
                <c:pt idx="2724">
                  <c:v>Scott Chandler</c:v>
                </c:pt>
                <c:pt idx="2725">
                  <c:v>Erika Shaffer</c:v>
                </c:pt>
                <c:pt idx="2726">
                  <c:v>Christopher Larsen</c:v>
                </c:pt>
                <c:pt idx="2727">
                  <c:v>Krystal Harvey</c:v>
                </c:pt>
                <c:pt idx="2728">
                  <c:v>Carolyn Watkins</c:v>
                </c:pt>
                <c:pt idx="2729">
                  <c:v>Sara Hamilton</c:v>
                </c:pt>
                <c:pt idx="2730">
                  <c:v>Denise Gutierrez</c:v>
                </c:pt>
                <c:pt idx="2731">
                  <c:v>Joseph Montes</c:v>
                </c:pt>
                <c:pt idx="2732">
                  <c:v>Meagan Mills</c:v>
                </c:pt>
                <c:pt idx="2733">
                  <c:v>Traci Fernandez</c:v>
                </c:pt>
                <c:pt idx="2734">
                  <c:v>Laura Weiss</c:v>
                </c:pt>
                <c:pt idx="2735">
                  <c:v>Micheal Wright</c:v>
                </c:pt>
                <c:pt idx="2736">
                  <c:v>Jackie Hoffman</c:v>
                </c:pt>
                <c:pt idx="2737">
                  <c:v>Veronica Schmidt</c:v>
                </c:pt>
                <c:pt idx="2738">
                  <c:v>Hannah Lane</c:v>
                </c:pt>
                <c:pt idx="2739">
                  <c:v>Thomas Sampson</c:v>
                </c:pt>
                <c:pt idx="2740">
                  <c:v>Michael Bennett DDS</c:v>
                </c:pt>
                <c:pt idx="2741">
                  <c:v>Destiny Thompson</c:v>
                </c:pt>
                <c:pt idx="2742">
                  <c:v>Linda Beard</c:v>
                </c:pt>
                <c:pt idx="2743">
                  <c:v>Perry Meza</c:v>
                </c:pt>
                <c:pt idx="2744">
                  <c:v>Kara Knight</c:v>
                </c:pt>
                <c:pt idx="2745">
                  <c:v>Amanda Gray</c:v>
                </c:pt>
                <c:pt idx="2746">
                  <c:v>Shirley Elliott</c:v>
                </c:pt>
                <c:pt idx="2747">
                  <c:v>Scott Olson</c:v>
                </c:pt>
                <c:pt idx="2748">
                  <c:v>Tammy Andrews</c:v>
                </c:pt>
                <c:pt idx="2749">
                  <c:v>Eugene Hansen</c:v>
                </c:pt>
                <c:pt idx="2750">
                  <c:v>Zachary Salazar</c:v>
                </c:pt>
                <c:pt idx="2751">
                  <c:v>Brandon Mcdaniel</c:v>
                </c:pt>
                <c:pt idx="2752">
                  <c:v>Louis Rodriguez</c:v>
                </c:pt>
                <c:pt idx="2753">
                  <c:v>Casey Mills</c:v>
                </c:pt>
                <c:pt idx="2754">
                  <c:v>Francisco Wright</c:v>
                </c:pt>
                <c:pt idx="2755">
                  <c:v>Karen Tanner</c:v>
                </c:pt>
                <c:pt idx="2756">
                  <c:v>Susan Payne</c:v>
                </c:pt>
                <c:pt idx="2757">
                  <c:v>Rebecca Edwards</c:v>
                </c:pt>
                <c:pt idx="2758">
                  <c:v>Maria Boyd</c:v>
                </c:pt>
                <c:pt idx="2759">
                  <c:v>Gerald Black</c:v>
                </c:pt>
                <c:pt idx="2760">
                  <c:v>Daniel Peters</c:v>
                </c:pt>
                <c:pt idx="2761">
                  <c:v>Jacqueline Turner</c:v>
                </c:pt>
                <c:pt idx="2762">
                  <c:v>Morgan Boyle</c:v>
                </c:pt>
                <c:pt idx="2763">
                  <c:v>Mr. Bryan Smith</c:v>
                </c:pt>
                <c:pt idx="2764">
                  <c:v>William Chen</c:v>
                </c:pt>
                <c:pt idx="2765">
                  <c:v>Courtney Paul</c:v>
                </c:pt>
                <c:pt idx="2766">
                  <c:v>Daniel Mata</c:v>
                </c:pt>
                <c:pt idx="2767">
                  <c:v>Tanya White</c:v>
                </c:pt>
                <c:pt idx="2768">
                  <c:v>Jason Hammond</c:v>
                </c:pt>
                <c:pt idx="2769">
                  <c:v>Lauren Gutierrez</c:v>
                </c:pt>
                <c:pt idx="2770">
                  <c:v>Chase Hernandez</c:v>
                </c:pt>
                <c:pt idx="2771">
                  <c:v>Jessica Rice</c:v>
                </c:pt>
                <c:pt idx="2772">
                  <c:v>Sonya Fox</c:v>
                </c:pt>
                <c:pt idx="2773">
                  <c:v>Aaron Boyd</c:v>
                </c:pt>
                <c:pt idx="2774">
                  <c:v>Julia Phillips</c:v>
                </c:pt>
                <c:pt idx="2775">
                  <c:v>Katherine Duke</c:v>
                </c:pt>
                <c:pt idx="2776">
                  <c:v>Victor Bender</c:v>
                </c:pt>
                <c:pt idx="2777">
                  <c:v>Kimberly Murphy</c:v>
                </c:pt>
                <c:pt idx="2778">
                  <c:v>Connor Casey</c:v>
                </c:pt>
                <c:pt idx="2779">
                  <c:v>Caleb Maxwell</c:v>
                </c:pt>
                <c:pt idx="2780">
                  <c:v>Terri Mason</c:v>
                </c:pt>
                <c:pt idx="2781">
                  <c:v>Nathan Mclaughlin</c:v>
                </c:pt>
                <c:pt idx="2782">
                  <c:v>Frances Orozco</c:v>
                </c:pt>
                <c:pt idx="2783">
                  <c:v>Kristen Chaney</c:v>
                </c:pt>
                <c:pt idx="2784">
                  <c:v>Steven Perez</c:v>
                </c:pt>
                <c:pt idx="2785">
                  <c:v>William Herman</c:v>
                </c:pt>
                <c:pt idx="2786">
                  <c:v>Steve Reed</c:v>
                </c:pt>
                <c:pt idx="2787">
                  <c:v>Darren Scott</c:v>
                </c:pt>
                <c:pt idx="2788">
                  <c:v>Mrs. Brandi Quinn</c:v>
                </c:pt>
                <c:pt idx="2789">
                  <c:v>Holly White</c:v>
                </c:pt>
                <c:pt idx="2790">
                  <c:v>Ralph Hansen</c:v>
                </c:pt>
                <c:pt idx="2791">
                  <c:v>Caitlyn Ruiz</c:v>
                </c:pt>
                <c:pt idx="2792">
                  <c:v>Deborah Pierce</c:v>
                </c:pt>
                <c:pt idx="2793">
                  <c:v>Larry West</c:v>
                </c:pt>
                <c:pt idx="2794">
                  <c:v>Jacob Moreno</c:v>
                </c:pt>
                <c:pt idx="2795">
                  <c:v>Shelia Ryan</c:v>
                </c:pt>
                <c:pt idx="2796">
                  <c:v>Jay Cox</c:v>
                </c:pt>
                <c:pt idx="2797">
                  <c:v>Audrey Griffin</c:v>
                </c:pt>
                <c:pt idx="2798">
                  <c:v>Rebecca Kennedy</c:v>
                </c:pt>
                <c:pt idx="2799">
                  <c:v>Micheal Kennedy</c:v>
                </c:pt>
                <c:pt idx="2800">
                  <c:v>Barbara Sawyer</c:v>
                </c:pt>
                <c:pt idx="2801">
                  <c:v>Tracy Wong</c:v>
                </c:pt>
                <c:pt idx="2802">
                  <c:v>Ashley Guerra</c:v>
                </c:pt>
                <c:pt idx="2803">
                  <c:v>Bryan Morris</c:v>
                </c:pt>
                <c:pt idx="2804">
                  <c:v>Tammie Martin</c:v>
                </c:pt>
                <c:pt idx="2805">
                  <c:v>Carolyn Stevens</c:v>
                </c:pt>
                <c:pt idx="2806">
                  <c:v>Brian Pratt</c:v>
                </c:pt>
                <c:pt idx="2807">
                  <c:v>Nicole Levine</c:v>
                </c:pt>
                <c:pt idx="2808">
                  <c:v>Margaret Navarro</c:v>
                </c:pt>
                <c:pt idx="2809">
                  <c:v>Michelle Holden</c:v>
                </c:pt>
                <c:pt idx="2810">
                  <c:v>Mariah Santana</c:v>
                </c:pt>
                <c:pt idx="2811">
                  <c:v>Ricky Duke</c:v>
                </c:pt>
                <c:pt idx="2812">
                  <c:v>Jeffrey Vincent</c:v>
                </c:pt>
                <c:pt idx="2813">
                  <c:v>Amber Walsh</c:v>
                </c:pt>
                <c:pt idx="2814">
                  <c:v>Manuel Davenport</c:v>
                </c:pt>
                <c:pt idx="2815">
                  <c:v>Karen Marshall</c:v>
                </c:pt>
                <c:pt idx="2816">
                  <c:v>Doris Morrison</c:v>
                </c:pt>
                <c:pt idx="2817">
                  <c:v>Andrea Weeks</c:v>
                </c:pt>
                <c:pt idx="2818">
                  <c:v>Yolanda Roberts</c:v>
                </c:pt>
                <c:pt idx="2819">
                  <c:v>John Walters</c:v>
                </c:pt>
                <c:pt idx="2820">
                  <c:v>Johnny Ramirez</c:v>
                </c:pt>
                <c:pt idx="2821">
                  <c:v>Terri Howard</c:v>
                </c:pt>
                <c:pt idx="2822">
                  <c:v>Kelly Campbell</c:v>
                </c:pt>
                <c:pt idx="2823">
                  <c:v>Dr. Zachary Rowland</c:v>
                </c:pt>
                <c:pt idx="2824">
                  <c:v>Daniel Jensen</c:v>
                </c:pt>
                <c:pt idx="2825">
                  <c:v>Melanie Rios</c:v>
                </c:pt>
                <c:pt idx="2826">
                  <c:v>Pedro Green</c:v>
                </c:pt>
                <c:pt idx="2827">
                  <c:v>Jacob Zuniga</c:v>
                </c:pt>
                <c:pt idx="2828">
                  <c:v>Rachel Harper</c:v>
                </c:pt>
                <c:pt idx="2829">
                  <c:v>Kimberly Rojas</c:v>
                </c:pt>
                <c:pt idx="2830">
                  <c:v>Anthony Jordan</c:v>
                </c:pt>
                <c:pt idx="2831">
                  <c:v>Samuel Walker</c:v>
                </c:pt>
                <c:pt idx="2832">
                  <c:v>Michelle Church</c:v>
                </c:pt>
                <c:pt idx="2833">
                  <c:v>Theresa Patel</c:v>
                </c:pt>
                <c:pt idx="2834">
                  <c:v>Eric Wheeler</c:v>
                </c:pt>
                <c:pt idx="2835">
                  <c:v>Andrea Moore</c:v>
                </c:pt>
                <c:pt idx="2836">
                  <c:v>Patricia Hartman</c:v>
                </c:pt>
                <c:pt idx="2837">
                  <c:v>Ricky Cook</c:v>
                </c:pt>
                <c:pt idx="2838">
                  <c:v>Marisa Walls</c:v>
                </c:pt>
                <c:pt idx="2839">
                  <c:v>Tina Moran</c:v>
                </c:pt>
                <c:pt idx="2840">
                  <c:v>Susan Blake</c:v>
                </c:pt>
                <c:pt idx="2841">
                  <c:v>Christina Walker</c:v>
                </c:pt>
                <c:pt idx="2842">
                  <c:v>Megan Case</c:v>
                </c:pt>
                <c:pt idx="2843">
                  <c:v>Donna Lambert</c:v>
                </c:pt>
                <c:pt idx="2844">
                  <c:v>Laura Davies</c:v>
                </c:pt>
                <c:pt idx="2845">
                  <c:v>Haley Watts</c:v>
                </c:pt>
                <c:pt idx="2846">
                  <c:v>Lindsey Erickson</c:v>
                </c:pt>
                <c:pt idx="2847">
                  <c:v>Seth Finley</c:v>
                </c:pt>
                <c:pt idx="2848">
                  <c:v>William Jimenez</c:v>
                </c:pt>
                <c:pt idx="2849">
                  <c:v>Monique Park</c:v>
                </c:pt>
                <c:pt idx="2850">
                  <c:v>Melinda Gibson</c:v>
                </c:pt>
                <c:pt idx="2851">
                  <c:v>Miranda Moore</c:v>
                </c:pt>
                <c:pt idx="2852">
                  <c:v>Maria Rodriguez</c:v>
                </c:pt>
                <c:pt idx="2853">
                  <c:v>Kenneth Ross</c:v>
                </c:pt>
                <c:pt idx="2854">
                  <c:v>Vanessa Porter</c:v>
                </c:pt>
                <c:pt idx="2855">
                  <c:v>Amy Reyes</c:v>
                </c:pt>
                <c:pt idx="2856">
                  <c:v>Krista Wong</c:v>
                </c:pt>
                <c:pt idx="2857">
                  <c:v>Cody Garcia</c:v>
                </c:pt>
                <c:pt idx="2858">
                  <c:v>Amanda Morrison</c:v>
                </c:pt>
                <c:pt idx="2859">
                  <c:v>Debra Collins</c:v>
                </c:pt>
                <c:pt idx="2860">
                  <c:v>Ricardo Hayes</c:v>
                </c:pt>
                <c:pt idx="2861">
                  <c:v>Willie Jackson</c:v>
                </c:pt>
                <c:pt idx="2862">
                  <c:v>Dawn Bradford</c:v>
                </c:pt>
                <c:pt idx="2863">
                  <c:v>Melissa Sexton</c:v>
                </c:pt>
                <c:pt idx="2864">
                  <c:v>Jennifer Bautista</c:v>
                </c:pt>
                <c:pt idx="2865">
                  <c:v>Paige Barr</c:v>
                </c:pt>
                <c:pt idx="2866">
                  <c:v>Amanda Davis</c:v>
                </c:pt>
                <c:pt idx="2867">
                  <c:v>Jennifer Huynh</c:v>
                </c:pt>
                <c:pt idx="2868">
                  <c:v>Douglas Jones</c:v>
                </c:pt>
                <c:pt idx="2869">
                  <c:v>Jeffrey Doyle</c:v>
                </c:pt>
                <c:pt idx="2870">
                  <c:v>Eric Thomas</c:v>
                </c:pt>
                <c:pt idx="2871">
                  <c:v>Ashley Robertson</c:v>
                </c:pt>
                <c:pt idx="2872">
                  <c:v>Randy Davis</c:v>
                </c:pt>
                <c:pt idx="2873">
                  <c:v>Lawrence Rice</c:v>
                </c:pt>
                <c:pt idx="2874">
                  <c:v>Cassidy Adams</c:v>
                </c:pt>
                <c:pt idx="2875">
                  <c:v>Edward Butler</c:v>
                </c:pt>
                <c:pt idx="2876">
                  <c:v>Emily Drake</c:v>
                </c:pt>
                <c:pt idx="2877">
                  <c:v>Bryan Brown</c:v>
                </c:pt>
                <c:pt idx="2878">
                  <c:v>Deanna Lewis</c:v>
                </c:pt>
                <c:pt idx="2879">
                  <c:v>Wayne Ortiz</c:v>
                </c:pt>
                <c:pt idx="2880">
                  <c:v>Larry Singleton</c:v>
                </c:pt>
                <c:pt idx="2881">
                  <c:v>Dr. Thomas Smith MD</c:v>
                </c:pt>
                <c:pt idx="2882">
                  <c:v>Marie Torres</c:v>
                </c:pt>
                <c:pt idx="2883">
                  <c:v>Emily Booth</c:v>
                </c:pt>
                <c:pt idx="2884">
                  <c:v>Tiffany Vaughn</c:v>
                </c:pt>
                <c:pt idx="2885">
                  <c:v>Victoria Watson</c:v>
                </c:pt>
                <c:pt idx="2886">
                  <c:v>Rachel Petty</c:v>
                </c:pt>
                <c:pt idx="2887">
                  <c:v>Steven Bennett</c:v>
                </c:pt>
                <c:pt idx="2888">
                  <c:v>Justin Butler</c:v>
                </c:pt>
                <c:pt idx="2889">
                  <c:v>Teresa Welch</c:v>
                </c:pt>
                <c:pt idx="2890">
                  <c:v>George Swanson</c:v>
                </c:pt>
                <c:pt idx="2891">
                  <c:v>Karina Holt</c:v>
                </c:pt>
                <c:pt idx="2892">
                  <c:v>Mark Waters</c:v>
                </c:pt>
                <c:pt idx="2893">
                  <c:v>Erin Lopez</c:v>
                </c:pt>
                <c:pt idx="2894">
                  <c:v>Renee Ali</c:v>
                </c:pt>
                <c:pt idx="2895">
                  <c:v>Stanley Morales</c:v>
                </c:pt>
                <c:pt idx="2896">
                  <c:v>Cameron Lee</c:v>
                </c:pt>
                <c:pt idx="2897">
                  <c:v>David Osborne</c:v>
                </c:pt>
                <c:pt idx="2898">
                  <c:v>Andrew Fowler</c:v>
                </c:pt>
                <c:pt idx="2899">
                  <c:v>Chad Jimenez PhD</c:v>
                </c:pt>
                <c:pt idx="2900">
                  <c:v>Eric Lyons</c:v>
                </c:pt>
                <c:pt idx="2901">
                  <c:v>Jonathan Caldwell</c:v>
                </c:pt>
                <c:pt idx="2902">
                  <c:v>Joseph Stevens</c:v>
                </c:pt>
                <c:pt idx="2903">
                  <c:v>Patrick Hunter</c:v>
                </c:pt>
                <c:pt idx="2904">
                  <c:v>Jason Ortega</c:v>
                </c:pt>
                <c:pt idx="2905">
                  <c:v>Natalie Durham</c:v>
                </c:pt>
                <c:pt idx="2906">
                  <c:v>Shawn Blankenship</c:v>
                </c:pt>
                <c:pt idx="2907">
                  <c:v>Amy Lewis</c:v>
                </c:pt>
                <c:pt idx="2908">
                  <c:v>Christy Robinson</c:v>
                </c:pt>
                <c:pt idx="2909">
                  <c:v>Seth Levy</c:v>
                </c:pt>
                <c:pt idx="2910">
                  <c:v>Elizabeth Bennett</c:v>
                </c:pt>
                <c:pt idx="2911">
                  <c:v>Misty Sims</c:v>
                </c:pt>
                <c:pt idx="2912">
                  <c:v>Bianca Jimenez</c:v>
                </c:pt>
                <c:pt idx="2913">
                  <c:v>Jill Farley</c:v>
                </c:pt>
                <c:pt idx="2914">
                  <c:v>Jonathan Larsen</c:v>
                </c:pt>
                <c:pt idx="2915">
                  <c:v>Melanie Molina</c:v>
                </c:pt>
                <c:pt idx="2916">
                  <c:v>Charles Wiley</c:v>
                </c:pt>
                <c:pt idx="2917">
                  <c:v>Rebecca Richard DDS</c:v>
                </c:pt>
                <c:pt idx="2918">
                  <c:v>Jennifer Wright</c:v>
                </c:pt>
                <c:pt idx="2919">
                  <c:v>Stacy Anderson</c:v>
                </c:pt>
                <c:pt idx="2920">
                  <c:v>Angel Hernandez PhD</c:v>
                </c:pt>
                <c:pt idx="2921">
                  <c:v>Alyssa Delacruz</c:v>
                </c:pt>
                <c:pt idx="2922">
                  <c:v>Vickie Gomez</c:v>
                </c:pt>
                <c:pt idx="2923">
                  <c:v>Emily Harvey</c:v>
                </c:pt>
                <c:pt idx="2924">
                  <c:v>Lindsay Lambert</c:v>
                </c:pt>
                <c:pt idx="2925">
                  <c:v>Heather Stevenson</c:v>
                </c:pt>
                <c:pt idx="2926">
                  <c:v>Deborah Strickland</c:v>
                </c:pt>
                <c:pt idx="2927">
                  <c:v>Elizabeth Cortez</c:v>
                </c:pt>
                <c:pt idx="2928">
                  <c:v>Jessica Salazar</c:v>
                </c:pt>
                <c:pt idx="2929">
                  <c:v>Lisa Harrington</c:v>
                </c:pt>
                <c:pt idx="2930">
                  <c:v>Kimberly Livingston</c:v>
                </c:pt>
                <c:pt idx="2931">
                  <c:v>Rachel Curtis</c:v>
                </c:pt>
                <c:pt idx="2932">
                  <c:v>Benjamin Hudson</c:v>
                </c:pt>
                <c:pt idx="2933">
                  <c:v>Steven Mcneil</c:v>
                </c:pt>
                <c:pt idx="2934">
                  <c:v>Jeremy Ayala</c:v>
                </c:pt>
                <c:pt idx="2935">
                  <c:v>Mr. Jerome Dixon</c:v>
                </c:pt>
                <c:pt idx="2936">
                  <c:v>Alex Odom</c:v>
                </c:pt>
                <c:pt idx="2937">
                  <c:v>Tracey Bailey</c:v>
                </c:pt>
                <c:pt idx="2938">
                  <c:v>Brian Berry</c:v>
                </c:pt>
                <c:pt idx="2939">
                  <c:v>Cynthia Romero</c:v>
                </c:pt>
                <c:pt idx="2940">
                  <c:v>Samantha Gaines</c:v>
                </c:pt>
                <c:pt idx="2941">
                  <c:v>Ryan Ford</c:v>
                </c:pt>
                <c:pt idx="2942">
                  <c:v>Paula Hamilton</c:v>
                </c:pt>
                <c:pt idx="2943">
                  <c:v>Melissa Richards</c:v>
                </c:pt>
                <c:pt idx="2944">
                  <c:v>Janice Ortega</c:v>
                </c:pt>
                <c:pt idx="2945">
                  <c:v>Patrick Blanchard</c:v>
                </c:pt>
                <c:pt idx="2946">
                  <c:v>Heather Stokes</c:v>
                </c:pt>
                <c:pt idx="2947">
                  <c:v>Caroline Terry</c:v>
                </c:pt>
                <c:pt idx="2948">
                  <c:v>Dr. Ryan Long</c:v>
                </c:pt>
                <c:pt idx="2949">
                  <c:v>Willie Rodriguez</c:v>
                </c:pt>
                <c:pt idx="2950">
                  <c:v>Richard Snyder</c:v>
                </c:pt>
                <c:pt idx="2951">
                  <c:v>Daniel Pearson</c:v>
                </c:pt>
                <c:pt idx="2952">
                  <c:v>Kim Price</c:v>
                </c:pt>
                <c:pt idx="2953">
                  <c:v>Henry Ramirez</c:v>
                </c:pt>
                <c:pt idx="2954">
                  <c:v>Christina Cantu</c:v>
                </c:pt>
                <c:pt idx="2955">
                  <c:v>Diana Wood</c:v>
                </c:pt>
                <c:pt idx="2956">
                  <c:v>Margaret Thomas</c:v>
                </c:pt>
                <c:pt idx="2957">
                  <c:v>Amanda Morrow</c:v>
                </c:pt>
                <c:pt idx="2958">
                  <c:v>Jessica Burnett</c:v>
                </c:pt>
                <c:pt idx="2959">
                  <c:v>Keith Myers</c:v>
                </c:pt>
                <c:pt idx="2960">
                  <c:v>Bruce Tyler Jr.</c:v>
                </c:pt>
                <c:pt idx="2961">
                  <c:v>Ryan Bird</c:v>
                </c:pt>
                <c:pt idx="2962">
                  <c:v>Frank Rogers</c:v>
                </c:pt>
                <c:pt idx="2963">
                  <c:v>James Bender</c:v>
                </c:pt>
                <c:pt idx="2964">
                  <c:v>Matthew Yang</c:v>
                </c:pt>
                <c:pt idx="2965">
                  <c:v>Elizabeth Johnson</c:v>
                </c:pt>
                <c:pt idx="2966">
                  <c:v>Dennis Fuentes</c:v>
                </c:pt>
                <c:pt idx="2967">
                  <c:v>Angela Perez</c:v>
                </c:pt>
                <c:pt idx="2968">
                  <c:v>Cheryl Camacho</c:v>
                </c:pt>
                <c:pt idx="2969">
                  <c:v>Adam Odonnell</c:v>
                </c:pt>
                <c:pt idx="2970">
                  <c:v>Shannon Jones</c:v>
                </c:pt>
                <c:pt idx="2971">
                  <c:v>Chelsea Barnett</c:v>
                </c:pt>
                <c:pt idx="2972">
                  <c:v>Cassie Brown</c:v>
                </c:pt>
                <c:pt idx="2973">
                  <c:v>Angela Porter</c:v>
                </c:pt>
                <c:pt idx="2974">
                  <c:v>Janice Mueller</c:v>
                </c:pt>
                <c:pt idx="2975">
                  <c:v>John Ryan</c:v>
                </c:pt>
                <c:pt idx="2976">
                  <c:v>Shawn Mitchell</c:v>
                </c:pt>
                <c:pt idx="2977">
                  <c:v>Debra Johns</c:v>
                </c:pt>
                <c:pt idx="2978">
                  <c:v>Elizabeth Hartman</c:v>
                </c:pt>
                <c:pt idx="2979">
                  <c:v>Stephen Roman</c:v>
                </c:pt>
                <c:pt idx="2980">
                  <c:v>Jesse Green</c:v>
                </c:pt>
                <c:pt idx="2981">
                  <c:v>Diane Sharp</c:v>
                </c:pt>
                <c:pt idx="2982">
                  <c:v>Nathaniel Davis</c:v>
                </c:pt>
                <c:pt idx="2983">
                  <c:v>Bailey Whitaker</c:v>
                </c:pt>
                <c:pt idx="2984">
                  <c:v>Jodi White</c:v>
                </c:pt>
                <c:pt idx="2985">
                  <c:v>Tonya Alvarado</c:v>
                </c:pt>
                <c:pt idx="2986">
                  <c:v>Allison Patel</c:v>
                </c:pt>
                <c:pt idx="2987">
                  <c:v>Jennifer Cameron</c:v>
                </c:pt>
                <c:pt idx="2988">
                  <c:v>Dana Patrick</c:v>
                </c:pt>
                <c:pt idx="2989">
                  <c:v>Brent Romero</c:v>
                </c:pt>
                <c:pt idx="2990">
                  <c:v>Julie Austin</c:v>
                </c:pt>
                <c:pt idx="2991">
                  <c:v>Jacob Contreras</c:v>
                </c:pt>
                <c:pt idx="2992">
                  <c:v>Ashley Black</c:v>
                </c:pt>
                <c:pt idx="2993">
                  <c:v>Erika Melendez</c:v>
                </c:pt>
                <c:pt idx="2994">
                  <c:v>Eric Shaw</c:v>
                </c:pt>
                <c:pt idx="2995">
                  <c:v>Ms. Wendy Rodriguez</c:v>
                </c:pt>
                <c:pt idx="2996">
                  <c:v>Edwin Smith</c:v>
                </c:pt>
                <c:pt idx="2997">
                  <c:v>Jesse Patel</c:v>
                </c:pt>
                <c:pt idx="2998">
                  <c:v>Debra Willis</c:v>
                </c:pt>
                <c:pt idx="2999">
                  <c:v>Brooke Hall</c:v>
                </c:pt>
                <c:pt idx="3000">
                  <c:v>Tyrone White</c:v>
                </c:pt>
                <c:pt idx="3001">
                  <c:v>Alyssa Lowe</c:v>
                </c:pt>
                <c:pt idx="3002">
                  <c:v>Julia Browning</c:v>
                </c:pt>
                <c:pt idx="3003">
                  <c:v>Robert Holmes</c:v>
                </c:pt>
                <c:pt idx="3004">
                  <c:v>Tracey Harper</c:v>
                </c:pt>
                <c:pt idx="3005">
                  <c:v>Randy Boone</c:v>
                </c:pt>
                <c:pt idx="3006">
                  <c:v>Heather Tyler</c:v>
                </c:pt>
                <c:pt idx="3007">
                  <c:v>Marcus Davidson</c:v>
                </c:pt>
                <c:pt idx="3008">
                  <c:v>Ashley Weeks</c:v>
                </c:pt>
                <c:pt idx="3009">
                  <c:v>Aaron Warner</c:v>
                </c:pt>
                <c:pt idx="3010">
                  <c:v>Brittany Newman</c:v>
                </c:pt>
                <c:pt idx="3011">
                  <c:v>Stephanie Villanueva</c:v>
                </c:pt>
                <c:pt idx="3012">
                  <c:v>Patricia Hunt</c:v>
                </c:pt>
                <c:pt idx="3013">
                  <c:v>Claire Howard</c:v>
                </c:pt>
                <c:pt idx="3014">
                  <c:v>Brooke Robinson</c:v>
                </c:pt>
                <c:pt idx="3015">
                  <c:v>Peter Reynolds</c:v>
                </c:pt>
                <c:pt idx="3016">
                  <c:v>Lucas Cowan</c:v>
                </c:pt>
                <c:pt idx="3017">
                  <c:v>Brittany Bradley</c:v>
                </c:pt>
                <c:pt idx="3018">
                  <c:v>Paul Wilkinson</c:v>
                </c:pt>
                <c:pt idx="3019">
                  <c:v>Jade Cohen</c:v>
                </c:pt>
                <c:pt idx="3020">
                  <c:v>Alyssa Cross</c:v>
                </c:pt>
                <c:pt idx="3021">
                  <c:v>Maria Orr</c:v>
                </c:pt>
                <c:pt idx="3022">
                  <c:v>Jennifer Lane</c:v>
                </c:pt>
                <c:pt idx="3023">
                  <c:v>Julia Blair MD</c:v>
                </c:pt>
                <c:pt idx="3024">
                  <c:v>Jon Thomas</c:v>
                </c:pt>
                <c:pt idx="3025">
                  <c:v>John Molina</c:v>
                </c:pt>
                <c:pt idx="3026">
                  <c:v>Brandon Barber</c:v>
                </c:pt>
                <c:pt idx="3027">
                  <c:v>April Thompson</c:v>
                </c:pt>
                <c:pt idx="3028">
                  <c:v>Danny Rodriguez</c:v>
                </c:pt>
                <c:pt idx="3029">
                  <c:v>Janet Obrien</c:v>
                </c:pt>
                <c:pt idx="3030">
                  <c:v>Ryan Walsh</c:v>
                </c:pt>
                <c:pt idx="3031">
                  <c:v>Robert Krueger</c:v>
                </c:pt>
                <c:pt idx="3032">
                  <c:v>Isaiah Bates</c:v>
                </c:pt>
                <c:pt idx="3033">
                  <c:v>Grace Houston</c:v>
                </c:pt>
                <c:pt idx="3034">
                  <c:v>Stephen Griffin</c:v>
                </c:pt>
                <c:pt idx="3035">
                  <c:v>Heather Hartman</c:v>
                </c:pt>
                <c:pt idx="3036">
                  <c:v>Jacob Rosario</c:v>
                </c:pt>
                <c:pt idx="3037">
                  <c:v>Erin Kelley</c:v>
                </c:pt>
                <c:pt idx="3038">
                  <c:v>Andrew Fitzpatrick</c:v>
                </c:pt>
                <c:pt idx="3039">
                  <c:v>Heather Snyder</c:v>
                </c:pt>
                <c:pt idx="3040">
                  <c:v>Jack Reed</c:v>
                </c:pt>
                <c:pt idx="3041">
                  <c:v>James Navarro</c:v>
                </c:pt>
                <c:pt idx="3042">
                  <c:v>Renee Taylor</c:v>
                </c:pt>
                <c:pt idx="3043">
                  <c:v>Faith Strong</c:v>
                </c:pt>
                <c:pt idx="3044">
                  <c:v>Amanda Garner</c:v>
                </c:pt>
                <c:pt idx="3045">
                  <c:v>Erik Brandt</c:v>
                </c:pt>
                <c:pt idx="3046">
                  <c:v>Kimberly Bradley</c:v>
                </c:pt>
                <c:pt idx="3047">
                  <c:v>April Maddox</c:v>
                </c:pt>
                <c:pt idx="3048">
                  <c:v>Curtis Winters</c:v>
                </c:pt>
                <c:pt idx="3049">
                  <c:v>Tamara Harrington</c:v>
                </c:pt>
                <c:pt idx="3050">
                  <c:v>Michael Ferguson</c:v>
                </c:pt>
                <c:pt idx="3051">
                  <c:v>Richard Smith</c:v>
                </c:pt>
                <c:pt idx="3052">
                  <c:v>Rachel Mills MD</c:v>
                </c:pt>
                <c:pt idx="3053">
                  <c:v>John Cochran</c:v>
                </c:pt>
                <c:pt idx="3054">
                  <c:v>Melody Herrera</c:v>
                </c:pt>
                <c:pt idx="3055">
                  <c:v>Leonard Warner</c:v>
                </c:pt>
                <c:pt idx="3056">
                  <c:v>Jake Hendrix</c:v>
                </c:pt>
                <c:pt idx="3057">
                  <c:v>Ryan Patton</c:v>
                </c:pt>
                <c:pt idx="3058">
                  <c:v>Melissa Fitzpatrick</c:v>
                </c:pt>
                <c:pt idx="3059">
                  <c:v>Kurt Townsend</c:v>
                </c:pt>
                <c:pt idx="3060">
                  <c:v>Shane Frost</c:v>
                </c:pt>
                <c:pt idx="3061">
                  <c:v>Valerie Nelson</c:v>
                </c:pt>
                <c:pt idx="3062">
                  <c:v>Brooke Leach</c:v>
                </c:pt>
                <c:pt idx="3063">
                  <c:v>Andrea Zhang</c:v>
                </c:pt>
                <c:pt idx="3064">
                  <c:v>Sandra Pollard</c:v>
                </c:pt>
                <c:pt idx="3065">
                  <c:v>Paul Jefferson</c:v>
                </c:pt>
                <c:pt idx="3066">
                  <c:v>Kim Gilbert</c:v>
                </c:pt>
                <c:pt idx="3067">
                  <c:v>Rodney Merritt</c:v>
                </c:pt>
                <c:pt idx="3068">
                  <c:v>Gloria Stewart</c:v>
                </c:pt>
                <c:pt idx="3069">
                  <c:v>Amy Herman</c:v>
                </c:pt>
                <c:pt idx="3070">
                  <c:v>Jason Jones MD</c:v>
                </c:pt>
                <c:pt idx="3071">
                  <c:v>Tracey Livingston</c:v>
                </c:pt>
                <c:pt idx="3072">
                  <c:v>Jacob Kennedy</c:v>
                </c:pt>
                <c:pt idx="3073">
                  <c:v>Holly Luna</c:v>
                </c:pt>
                <c:pt idx="3074">
                  <c:v>John Mccarty</c:v>
                </c:pt>
                <c:pt idx="3075">
                  <c:v>Rhonda Davis</c:v>
                </c:pt>
                <c:pt idx="3076">
                  <c:v>Lisa Price</c:v>
                </c:pt>
                <c:pt idx="3077">
                  <c:v>Brenda Reynolds</c:v>
                </c:pt>
                <c:pt idx="3078">
                  <c:v>Katherine Rogers</c:v>
                </c:pt>
                <c:pt idx="3079">
                  <c:v>Sheila Cooper</c:v>
                </c:pt>
                <c:pt idx="3080">
                  <c:v>Kerry Johns</c:v>
                </c:pt>
                <c:pt idx="3081">
                  <c:v>Rebecca Sweeney</c:v>
                </c:pt>
                <c:pt idx="3082">
                  <c:v>Jennifer Olson MD</c:v>
                </c:pt>
                <c:pt idx="3083">
                  <c:v>Zachary Crawford</c:v>
                </c:pt>
                <c:pt idx="3084">
                  <c:v>Thomas Jackson</c:v>
                </c:pt>
                <c:pt idx="3085">
                  <c:v>Nicole Williams DVM</c:v>
                </c:pt>
                <c:pt idx="3086">
                  <c:v>Jennifer Preston</c:v>
                </c:pt>
                <c:pt idx="3087">
                  <c:v>Scott Lucas</c:v>
                </c:pt>
                <c:pt idx="3088">
                  <c:v>Jose Carroll</c:v>
                </c:pt>
                <c:pt idx="3089">
                  <c:v>Ethan Patton</c:v>
                </c:pt>
                <c:pt idx="3090">
                  <c:v>Steve Martinez</c:v>
                </c:pt>
                <c:pt idx="3091">
                  <c:v>Shelley Todd</c:v>
                </c:pt>
                <c:pt idx="3092">
                  <c:v>Gina Lynch</c:v>
                </c:pt>
                <c:pt idx="3093">
                  <c:v>Russell Lamb</c:v>
                </c:pt>
                <c:pt idx="3094">
                  <c:v>Austin Evans</c:v>
                </c:pt>
                <c:pt idx="3095">
                  <c:v>Thomas Hall</c:v>
                </c:pt>
                <c:pt idx="3096">
                  <c:v>Terri Stevenson</c:v>
                </c:pt>
                <c:pt idx="3097">
                  <c:v>Julie Baker</c:v>
                </c:pt>
                <c:pt idx="3098">
                  <c:v>Heather Wyatt</c:v>
                </c:pt>
                <c:pt idx="3099">
                  <c:v>Aaron Blackburn</c:v>
                </c:pt>
                <c:pt idx="3100">
                  <c:v>Gail Wagner</c:v>
                </c:pt>
                <c:pt idx="3101">
                  <c:v>Belinda Anderson</c:v>
                </c:pt>
                <c:pt idx="3102">
                  <c:v>Victoria Wright</c:v>
                </c:pt>
                <c:pt idx="3103">
                  <c:v>Steven Williams</c:v>
                </c:pt>
                <c:pt idx="3104">
                  <c:v>Dr. Stephanie Mcfarland DVM</c:v>
                </c:pt>
                <c:pt idx="3105">
                  <c:v>April French</c:v>
                </c:pt>
                <c:pt idx="3106">
                  <c:v>Mr. Brian Rice</c:v>
                </c:pt>
                <c:pt idx="3107">
                  <c:v>Sandra Boone MD</c:v>
                </c:pt>
                <c:pt idx="3108">
                  <c:v>Kenneth Delgado</c:v>
                </c:pt>
                <c:pt idx="3109">
                  <c:v>Holly Robbins</c:v>
                </c:pt>
                <c:pt idx="3110">
                  <c:v>Katherine Huff</c:v>
                </c:pt>
                <c:pt idx="3111">
                  <c:v>Melissa Hawkins</c:v>
                </c:pt>
                <c:pt idx="3112">
                  <c:v>David Dorsey</c:v>
                </c:pt>
                <c:pt idx="3113">
                  <c:v>Matthew Mccarthy</c:v>
                </c:pt>
                <c:pt idx="3114">
                  <c:v>Tina Hunt</c:v>
                </c:pt>
                <c:pt idx="3115">
                  <c:v>Sheila Gordon</c:v>
                </c:pt>
                <c:pt idx="3116">
                  <c:v>Robert Irwin</c:v>
                </c:pt>
                <c:pt idx="3117">
                  <c:v>Tyler Daniels</c:v>
                </c:pt>
                <c:pt idx="3118">
                  <c:v>Sheila Le</c:v>
                </c:pt>
                <c:pt idx="3119">
                  <c:v>Gregory Keller</c:v>
                </c:pt>
                <c:pt idx="3120">
                  <c:v>Anthony Gutierrez</c:v>
                </c:pt>
                <c:pt idx="3121">
                  <c:v>Melinda Murphy</c:v>
                </c:pt>
                <c:pt idx="3122">
                  <c:v>Jasmine Nguyen</c:v>
                </c:pt>
                <c:pt idx="3123">
                  <c:v>Sydney Richardson</c:v>
                </c:pt>
                <c:pt idx="3124">
                  <c:v>Vincent Livingston</c:v>
                </c:pt>
                <c:pt idx="3125">
                  <c:v>Ruben Lopez</c:v>
                </c:pt>
                <c:pt idx="3126">
                  <c:v>Nicholas Austin</c:v>
                </c:pt>
                <c:pt idx="3127">
                  <c:v>Stephanie Pugh</c:v>
                </c:pt>
                <c:pt idx="3128">
                  <c:v>Sandra Vance</c:v>
                </c:pt>
                <c:pt idx="3129">
                  <c:v>Andrew Hull</c:v>
                </c:pt>
                <c:pt idx="3130">
                  <c:v>Mrs. Melissa Mendoza MD</c:v>
                </c:pt>
                <c:pt idx="3131">
                  <c:v>Sharon Drake</c:v>
                </c:pt>
                <c:pt idx="3132">
                  <c:v>Jorge Holland</c:v>
                </c:pt>
                <c:pt idx="3133">
                  <c:v>Alfred Chandler</c:v>
                </c:pt>
                <c:pt idx="3134">
                  <c:v>Jacob Robertson</c:v>
                </c:pt>
                <c:pt idx="3135">
                  <c:v>Bryan Chapman</c:v>
                </c:pt>
                <c:pt idx="3136">
                  <c:v>Edward Walton</c:v>
                </c:pt>
                <c:pt idx="3137">
                  <c:v>Vicki Nichols</c:v>
                </c:pt>
                <c:pt idx="3138">
                  <c:v>Julie Hardy</c:v>
                </c:pt>
                <c:pt idx="3139">
                  <c:v>Jonathan Collins</c:v>
                </c:pt>
                <c:pt idx="3140">
                  <c:v>Jacqueline Rodriguez</c:v>
                </c:pt>
                <c:pt idx="3141">
                  <c:v>Jane Lee</c:v>
                </c:pt>
                <c:pt idx="3142">
                  <c:v>Katie Rasmussen</c:v>
                </c:pt>
                <c:pt idx="3143">
                  <c:v>Frank Bell</c:v>
                </c:pt>
                <c:pt idx="3144">
                  <c:v>Justin Jenkins</c:v>
                </c:pt>
                <c:pt idx="3145">
                  <c:v>Scott Sullivan</c:v>
                </c:pt>
                <c:pt idx="3146">
                  <c:v>Ana Jefferson</c:v>
                </c:pt>
                <c:pt idx="3147">
                  <c:v>Michelle Todd</c:v>
                </c:pt>
                <c:pt idx="3148">
                  <c:v>Jennifer Francis</c:v>
                </c:pt>
                <c:pt idx="3149">
                  <c:v>Christopher Lane</c:v>
                </c:pt>
                <c:pt idx="3150">
                  <c:v>Renee Wilson</c:v>
                </c:pt>
                <c:pt idx="3151">
                  <c:v>Dan Stone</c:v>
                </c:pt>
                <c:pt idx="3152">
                  <c:v>Travis Gray</c:v>
                </c:pt>
                <c:pt idx="3153">
                  <c:v>Sheryl Gibson</c:v>
                </c:pt>
                <c:pt idx="3154">
                  <c:v>Tanya Terrell</c:v>
                </c:pt>
                <c:pt idx="3155">
                  <c:v>Marcus Rubio</c:v>
                </c:pt>
                <c:pt idx="3156">
                  <c:v>Rachel Anderson</c:v>
                </c:pt>
                <c:pt idx="3157">
                  <c:v>Aaron Lamb</c:v>
                </c:pt>
                <c:pt idx="3158">
                  <c:v>Tommy Sheppard</c:v>
                </c:pt>
                <c:pt idx="3159">
                  <c:v>Lauren Holland</c:v>
                </c:pt>
                <c:pt idx="3160">
                  <c:v>Carrie Reed</c:v>
                </c:pt>
                <c:pt idx="3161">
                  <c:v>Jeffrey Ramos</c:v>
                </c:pt>
                <c:pt idx="3162">
                  <c:v>Chelsey Gill</c:v>
                </c:pt>
                <c:pt idx="3163">
                  <c:v>Alexandria Holt</c:v>
                </c:pt>
                <c:pt idx="3164">
                  <c:v>Marissa Booth</c:v>
                </c:pt>
                <c:pt idx="3165">
                  <c:v>Vanessa Kaiser</c:v>
                </c:pt>
                <c:pt idx="3166">
                  <c:v>Michael Kramer</c:v>
                </c:pt>
                <c:pt idx="3167">
                  <c:v>Elizabeth Scott</c:v>
                </c:pt>
                <c:pt idx="3168">
                  <c:v>Jonathan Ball</c:v>
                </c:pt>
                <c:pt idx="3169">
                  <c:v>Paul Fisher</c:v>
                </c:pt>
                <c:pt idx="3170">
                  <c:v>Amy Chavez DVM</c:v>
                </c:pt>
                <c:pt idx="3171">
                  <c:v>Jessica Mccormick</c:v>
                </c:pt>
                <c:pt idx="3172">
                  <c:v>Mr. Andrew Walters Jr.</c:v>
                </c:pt>
                <c:pt idx="3173">
                  <c:v>Daisy Ross</c:v>
                </c:pt>
                <c:pt idx="3174">
                  <c:v>Amy Patterson</c:v>
                </c:pt>
                <c:pt idx="3175">
                  <c:v>Christina Cooper</c:v>
                </c:pt>
                <c:pt idx="3176">
                  <c:v>Jacqueline Salas</c:v>
                </c:pt>
                <c:pt idx="3177">
                  <c:v>Charles Jones PhD</c:v>
                </c:pt>
                <c:pt idx="3178">
                  <c:v>Mitchell Hughes</c:v>
                </c:pt>
                <c:pt idx="3179">
                  <c:v>Rebecca Benitez</c:v>
                </c:pt>
                <c:pt idx="3180">
                  <c:v>Colleen Logan</c:v>
                </c:pt>
                <c:pt idx="3181">
                  <c:v>Lindsey Stevens</c:v>
                </c:pt>
                <c:pt idx="3182">
                  <c:v>Shannon Terrell</c:v>
                </c:pt>
                <c:pt idx="3183">
                  <c:v>Donna Hansen MD</c:v>
                </c:pt>
                <c:pt idx="3184">
                  <c:v>Aaron Woods</c:v>
                </c:pt>
                <c:pt idx="3185">
                  <c:v>Christina Watkins</c:v>
                </c:pt>
                <c:pt idx="3186">
                  <c:v>Bradley Howard</c:v>
                </c:pt>
                <c:pt idx="3187">
                  <c:v>Jonathan Mccann</c:v>
                </c:pt>
                <c:pt idx="3188">
                  <c:v>Dr. Nicole Smith</c:v>
                </c:pt>
                <c:pt idx="3189">
                  <c:v>Paula Turner</c:v>
                </c:pt>
                <c:pt idx="3190">
                  <c:v>Terri Robertson</c:v>
                </c:pt>
                <c:pt idx="3191">
                  <c:v>Johnny Rosario</c:v>
                </c:pt>
                <c:pt idx="3192">
                  <c:v>Carol Flowers</c:v>
                </c:pt>
                <c:pt idx="3193">
                  <c:v>Anna Sweeney</c:v>
                </c:pt>
                <c:pt idx="3194">
                  <c:v>Adrian Harmon</c:v>
                </c:pt>
                <c:pt idx="3195">
                  <c:v>Rebecca Schultz</c:v>
                </c:pt>
                <c:pt idx="3196">
                  <c:v>Abigail Garcia</c:v>
                </c:pt>
                <c:pt idx="3197">
                  <c:v>Thomas Barnes</c:v>
                </c:pt>
                <c:pt idx="3198">
                  <c:v>Jennifer Byrd</c:v>
                </c:pt>
                <c:pt idx="3199">
                  <c:v>Danny Phillips</c:v>
                </c:pt>
                <c:pt idx="3200">
                  <c:v>Dr. Monica Lee MD</c:v>
                </c:pt>
                <c:pt idx="3201">
                  <c:v>Carrie Frye</c:v>
                </c:pt>
                <c:pt idx="3202">
                  <c:v>Kelly Hicks DVM</c:v>
                </c:pt>
                <c:pt idx="3203">
                  <c:v>Matthew Anthony</c:v>
                </c:pt>
                <c:pt idx="3204">
                  <c:v>Eric Reese</c:v>
                </c:pt>
                <c:pt idx="3205">
                  <c:v>Jessica Nguyen</c:v>
                </c:pt>
                <c:pt idx="3206">
                  <c:v>Patricia Oliver</c:v>
                </c:pt>
                <c:pt idx="3207">
                  <c:v>Lori Forbes</c:v>
                </c:pt>
                <c:pt idx="3208">
                  <c:v>Linda Cox</c:v>
                </c:pt>
                <c:pt idx="3209">
                  <c:v>Mrs. Katrina Robbins DDS</c:v>
                </c:pt>
                <c:pt idx="3210">
                  <c:v>James Berry</c:v>
                </c:pt>
                <c:pt idx="3211">
                  <c:v>Corey Roth</c:v>
                </c:pt>
                <c:pt idx="3212">
                  <c:v>Christopher Bush</c:v>
                </c:pt>
                <c:pt idx="3213">
                  <c:v>Joshua Franklin</c:v>
                </c:pt>
                <c:pt idx="3214">
                  <c:v>Stephanie Morgan</c:v>
                </c:pt>
                <c:pt idx="3215">
                  <c:v>Theresa Nguyen</c:v>
                </c:pt>
                <c:pt idx="3216">
                  <c:v>Carol Perkins</c:v>
                </c:pt>
                <c:pt idx="3217">
                  <c:v>Veronica Adams</c:v>
                </c:pt>
                <c:pt idx="3218">
                  <c:v>Hector Bowman</c:v>
                </c:pt>
                <c:pt idx="3219">
                  <c:v>Joanna Young</c:v>
                </c:pt>
                <c:pt idx="3220">
                  <c:v>Paul House</c:v>
                </c:pt>
                <c:pt idx="3221">
                  <c:v>Jamie Miller</c:v>
                </c:pt>
                <c:pt idx="3222">
                  <c:v>Anna Wright</c:v>
                </c:pt>
                <c:pt idx="3223">
                  <c:v>Luke Terry</c:v>
                </c:pt>
                <c:pt idx="3224">
                  <c:v>Brandon Avila</c:v>
                </c:pt>
                <c:pt idx="3225">
                  <c:v>Douglas Wood</c:v>
                </c:pt>
                <c:pt idx="3226">
                  <c:v>Tammy Everett</c:v>
                </c:pt>
                <c:pt idx="3227">
                  <c:v>Allen Scott</c:v>
                </c:pt>
                <c:pt idx="3228">
                  <c:v>Timothy Reynolds</c:v>
                </c:pt>
                <c:pt idx="3229">
                  <c:v>Preston Lopez</c:v>
                </c:pt>
                <c:pt idx="3230">
                  <c:v>Michael Bentley</c:v>
                </c:pt>
                <c:pt idx="3231">
                  <c:v>Mr. Arthur Aguilar</c:v>
                </c:pt>
                <c:pt idx="3232">
                  <c:v>Darrell Watts DDS</c:v>
                </c:pt>
                <c:pt idx="3233">
                  <c:v>Hailey Stark</c:v>
                </c:pt>
                <c:pt idx="3234">
                  <c:v>Natalie Chase</c:v>
                </c:pt>
                <c:pt idx="3235">
                  <c:v>Brandon Barton</c:v>
                </c:pt>
                <c:pt idx="3236">
                  <c:v>Angelica Diaz</c:v>
                </c:pt>
                <c:pt idx="3237">
                  <c:v>Cody Khan</c:v>
                </c:pt>
                <c:pt idx="3238">
                  <c:v>Andrew Duran</c:v>
                </c:pt>
                <c:pt idx="3239">
                  <c:v>Linda Mccall</c:v>
                </c:pt>
                <c:pt idx="3240">
                  <c:v>Anna Ward</c:v>
                </c:pt>
                <c:pt idx="3241">
                  <c:v>Sharon Hopkins</c:v>
                </c:pt>
                <c:pt idx="3242">
                  <c:v>Elizabeth Hansen</c:v>
                </c:pt>
                <c:pt idx="3243">
                  <c:v>Mary Johnson DDS</c:v>
                </c:pt>
                <c:pt idx="3244">
                  <c:v>Matthew Yates</c:v>
                </c:pt>
                <c:pt idx="3245">
                  <c:v>Kristine Washington</c:v>
                </c:pt>
                <c:pt idx="3246">
                  <c:v>Benjamin Valdez</c:v>
                </c:pt>
                <c:pt idx="3247">
                  <c:v>Katrina Phillips</c:v>
                </c:pt>
                <c:pt idx="3248">
                  <c:v>Michael Hawkins</c:v>
                </c:pt>
                <c:pt idx="3249">
                  <c:v>Timothy Webb</c:v>
                </c:pt>
                <c:pt idx="3250">
                  <c:v>Erin Porter</c:v>
                </c:pt>
                <c:pt idx="3251">
                  <c:v>Bradley Mercado</c:v>
                </c:pt>
                <c:pt idx="3252">
                  <c:v>Brian Lee</c:v>
                </c:pt>
                <c:pt idx="3253">
                  <c:v>Scott Scott</c:v>
                </c:pt>
                <c:pt idx="3254">
                  <c:v>Allison Li</c:v>
                </c:pt>
                <c:pt idx="3255">
                  <c:v>Julie Saunders</c:v>
                </c:pt>
                <c:pt idx="3256">
                  <c:v>John Hamilton</c:v>
                </c:pt>
                <c:pt idx="3257">
                  <c:v>James Hansen</c:v>
                </c:pt>
                <c:pt idx="3258">
                  <c:v>Matthew Lozano</c:v>
                </c:pt>
                <c:pt idx="3259">
                  <c:v>Mckenzie Jackson</c:v>
                </c:pt>
                <c:pt idx="3260">
                  <c:v>Tammy Edwards</c:v>
                </c:pt>
                <c:pt idx="3261">
                  <c:v>Sarah Hess</c:v>
                </c:pt>
                <c:pt idx="3262">
                  <c:v>Olivia Jackson</c:v>
                </c:pt>
                <c:pt idx="3263">
                  <c:v>Michael Terrell</c:v>
                </c:pt>
                <c:pt idx="3264">
                  <c:v>Julie Sullivan</c:v>
                </c:pt>
                <c:pt idx="3265">
                  <c:v>John Decker</c:v>
                </c:pt>
                <c:pt idx="3266">
                  <c:v>Crystal Floyd</c:v>
                </c:pt>
                <c:pt idx="3267">
                  <c:v>Robert Porter</c:v>
                </c:pt>
                <c:pt idx="3268">
                  <c:v>Destiny Garza</c:v>
                </c:pt>
                <c:pt idx="3269">
                  <c:v>Dr. Daniel Randolph Jr.</c:v>
                </c:pt>
                <c:pt idx="3270">
                  <c:v>Donald Ali</c:v>
                </c:pt>
                <c:pt idx="3271">
                  <c:v>Jorge Ford</c:v>
                </c:pt>
                <c:pt idx="3272">
                  <c:v>Connie Gibbs MD</c:v>
                </c:pt>
                <c:pt idx="3273">
                  <c:v>Jason Galloway</c:v>
                </c:pt>
                <c:pt idx="3274">
                  <c:v>Javier Gibson</c:v>
                </c:pt>
                <c:pt idx="3275">
                  <c:v>Jessica Walls</c:v>
                </c:pt>
                <c:pt idx="3276">
                  <c:v>Diana Kennedy</c:v>
                </c:pt>
                <c:pt idx="3277">
                  <c:v>Rachel Flores</c:v>
                </c:pt>
                <c:pt idx="3278">
                  <c:v>Christopher Hall</c:v>
                </c:pt>
                <c:pt idx="3279">
                  <c:v>Amanda Tapia</c:v>
                </c:pt>
                <c:pt idx="3280">
                  <c:v>Martin Fry</c:v>
                </c:pt>
                <c:pt idx="3281">
                  <c:v>Megan Lawson</c:v>
                </c:pt>
                <c:pt idx="3282">
                  <c:v>Beverly Nelson</c:v>
                </c:pt>
                <c:pt idx="3283">
                  <c:v>Steve Brady</c:v>
                </c:pt>
                <c:pt idx="3284">
                  <c:v>Jason Lamb</c:v>
                </c:pt>
                <c:pt idx="3285">
                  <c:v>Angelica Huffman</c:v>
                </c:pt>
                <c:pt idx="3286">
                  <c:v>Joanne Edwards</c:v>
                </c:pt>
                <c:pt idx="3287">
                  <c:v>Paul Cantu</c:v>
                </c:pt>
                <c:pt idx="3288">
                  <c:v>Emily Serrano</c:v>
                </c:pt>
                <c:pt idx="3289">
                  <c:v>Bryan Hendrix</c:v>
                </c:pt>
                <c:pt idx="3290">
                  <c:v>Erin Crosby</c:v>
                </c:pt>
                <c:pt idx="3291">
                  <c:v>Kevin Simpson</c:v>
                </c:pt>
                <c:pt idx="3292">
                  <c:v>Sandra Kennedy</c:v>
                </c:pt>
                <c:pt idx="3293">
                  <c:v>Matthew Gaines</c:v>
                </c:pt>
                <c:pt idx="3294">
                  <c:v>Gilbert Marks</c:v>
                </c:pt>
                <c:pt idx="3295">
                  <c:v>Casey Lee</c:v>
                </c:pt>
                <c:pt idx="3296">
                  <c:v>Melissa Myers</c:v>
                </c:pt>
                <c:pt idx="3297">
                  <c:v>Joshua Pruitt</c:v>
                </c:pt>
                <c:pt idx="3298">
                  <c:v>Scott Adams</c:v>
                </c:pt>
                <c:pt idx="3299">
                  <c:v>Angel Pruitt</c:v>
                </c:pt>
                <c:pt idx="3300">
                  <c:v>Christina Howard</c:v>
                </c:pt>
                <c:pt idx="3301">
                  <c:v>Jasmine Wiley</c:v>
                </c:pt>
                <c:pt idx="3302">
                  <c:v>Ariana Silva</c:v>
                </c:pt>
                <c:pt idx="3303">
                  <c:v>Crystal Diaz</c:v>
                </c:pt>
                <c:pt idx="3304">
                  <c:v>Leslie Molina</c:v>
                </c:pt>
                <c:pt idx="3305">
                  <c:v>Amy Price</c:v>
                </c:pt>
                <c:pt idx="3306">
                  <c:v>Christopher Gaines</c:v>
                </c:pt>
                <c:pt idx="3307">
                  <c:v>Michael Rhodes</c:v>
                </c:pt>
                <c:pt idx="3308">
                  <c:v>Paige Glover</c:v>
                </c:pt>
                <c:pt idx="3309">
                  <c:v>Tracey Richards</c:v>
                </c:pt>
                <c:pt idx="3310">
                  <c:v>Penny Smith</c:v>
                </c:pt>
                <c:pt idx="3311">
                  <c:v>Julia Young</c:v>
                </c:pt>
                <c:pt idx="3312">
                  <c:v>Pamela Norton</c:v>
                </c:pt>
                <c:pt idx="3313">
                  <c:v>Marcus Williams</c:v>
                </c:pt>
                <c:pt idx="3314">
                  <c:v>Christine Monroe</c:v>
                </c:pt>
                <c:pt idx="3315">
                  <c:v>Anthony Vasquez</c:v>
                </c:pt>
                <c:pt idx="3316">
                  <c:v>Kathy Davis</c:v>
                </c:pt>
                <c:pt idx="3317">
                  <c:v>Anthony Roberts</c:v>
                </c:pt>
                <c:pt idx="3318">
                  <c:v>Veronica Murray</c:v>
                </c:pt>
                <c:pt idx="3319">
                  <c:v>Patricia Anderson</c:v>
                </c:pt>
                <c:pt idx="3320">
                  <c:v>Jamie Pittman</c:v>
                </c:pt>
                <c:pt idx="3321">
                  <c:v>Catherine Sanchez</c:v>
                </c:pt>
                <c:pt idx="3322">
                  <c:v>Susan Cooper</c:v>
                </c:pt>
                <c:pt idx="3323">
                  <c:v>Roberto Riley</c:v>
                </c:pt>
                <c:pt idx="3324">
                  <c:v>Jacqueline Waller</c:v>
                </c:pt>
                <c:pt idx="3325">
                  <c:v>Tamara Young</c:v>
                </c:pt>
                <c:pt idx="3326">
                  <c:v>Brenda Clements</c:v>
                </c:pt>
                <c:pt idx="3327">
                  <c:v>Jenna Decker</c:v>
                </c:pt>
                <c:pt idx="3328">
                  <c:v>Mrs. Teresa Wilson</c:v>
                </c:pt>
                <c:pt idx="3329">
                  <c:v>Joanna Price</c:v>
                </c:pt>
                <c:pt idx="3330">
                  <c:v>Steven Schmidt</c:v>
                </c:pt>
                <c:pt idx="3331">
                  <c:v>Hunter Coleman</c:v>
                </c:pt>
                <c:pt idx="3332">
                  <c:v>Tyler Snow</c:v>
                </c:pt>
                <c:pt idx="3333">
                  <c:v>Dennis Esparza</c:v>
                </c:pt>
                <c:pt idx="3334">
                  <c:v>Jamie Mays</c:v>
                </c:pt>
                <c:pt idx="3335">
                  <c:v>James Pearson</c:v>
                </c:pt>
                <c:pt idx="3336">
                  <c:v>Julie Monroe</c:v>
                </c:pt>
                <c:pt idx="3337">
                  <c:v>Beverly Stephens</c:v>
                </c:pt>
                <c:pt idx="3338">
                  <c:v>Shane Graves</c:v>
                </c:pt>
                <c:pt idx="3339">
                  <c:v>Abigail White</c:v>
                </c:pt>
                <c:pt idx="3340">
                  <c:v>Cameron Ramos</c:v>
                </c:pt>
                <c:pt idx="3341">
                  <c:v>Billy Gilbert</c:v>
                </c:pt>
                <c:pt idx="3342">
                  <c:v>Marcus Hahn</c:v>
                </c:pt>
                <c:pt idx="3343">
                  <c:v>Julie Gregory MD</c:v>
                </c:pt>
                <c:pt idx="3344">
                  <c:v>Karen Brooks</c:v>
                </c:pt>
                <c:pt idx="3345">
                  <c:v>Gregory Contreras</c:v>
                </c:pt>
                <c:pt idx="3346">
                  <c:v>Megan Brooks</c:v>
                </c:pt>
                <c:pt idx="3347">
                  <c:v>Richard Valdez</c:v>
                </c:pt>
                <c:pt idx="3348">
                  <c:v>Malik Turner</c:v>
                </c:pt>
                <c:pt idx="3349">
                  <c:v>Lee Casey</c:v>
                </c:pt>
                <c:pt idx="3350">
                  <c:v>Terry Holmes</c:v>
                </c:pt>
                <c:pt idx="3351">
                  <c:v>Whitney Huffman</c:v>
                </c:pt>
                <c:pt idx="3352">
                  <c:v>Charles Shepherd</c:v>
                </c:pt>
                <c:pt idx="3353">
                  <c:v>Shirley Dixon</c:v>
                </c:pt>
                <c:pt idx="3354">
                  <c:v>Valerie Johnston</c:v>
                </c:pt>
                <c:pt idx="3355">
                  <c:v>Kimberly Sharp</c:v>
                </c:pt>
                <c:pt idx="3356">
                  <c:v>Katherine Brown</c:v>
                </c:pt>
                <c:pt idx="3357">
                  <c:v>Angel Kennedy</c:v>
                </c:pt>
                <c:pt idx="3358">
                  <c:v>Leonard Harris</c:v>
                </c:pt>
                <c:pt idx="3359">
                  <c:v>Benjamin Benton</c:v>
                </c:pt>
                <c:pt idx="3360">
                  <c:v>Christopher Harper</c:v>
                </c:pt>
                <c:pt idx="3361">
                  <c:v>Monica Hanson</c:v>
                </c:pt>
                <c:pt idx="3362">
                  <c:v>Tabitha Nichols</c:v>
                </c:pt>
                <c:pt idx="3363">
                  <c:v>Natalie Cole</c:v>
                </c:pt>
                <c:pt idx="3364">
                  <c:v>Terrance Kelly</c:v>
                </c:pt>
                <c:pt idx="3365">
                  <c:v>Steven Miles</c:v>
                </c:pt>
                <c:pt idx="3366">
                  <c:v>Hannah Gonzales</c:v>
                </c:pt>
                <c:pt idx="3367">
                  <c:v>James Mcneil</c:v>
                </c:pt>
                <c:pt idx="3368">
                  <c:v>Christopher Gentry</c:v>
                </c:pt>
                <c:pt idx="3369">
                  <c:v>Jason Nelson</c:v>
                </c:pt>
                <c:pt idx="3370">
                  <c:v>Adam Robbins</c:v>
                </c:pt>
                <c:pt idx="3371">
                  <c:v>Stephen Weiss</c:v>
                </c:pt>
                <c:pt idx="3372">
                  <c:v>Alex Mccarthy</c:v>
                </c:pt>
                <c:pt idx="3373">
                  <c:v>Angela English</c:v>
                </c:pt>
                <c:pt idx="3374">
                  <c:v>Janice Green</c:v>
                </c:pt>
                <c:pt idx="3375">
                  <c:v>April Chen</c:v>
                </c:pt>
                <c:pt idx="3376">
                  <c:v>Darren Kline</c:v>
                </c:pt>
                <c:pt idx="3377">
                  <c:v>Dr. Timothy Anderson</c:v>
                </c:pt>
                <c:pt idx="3378">
                  <c:v>Lisa Hubbard</c:v>
                </c:pt>
                <c:pt idx="3379">
                  <c:v>Edward Adkins</c:v>
                </c:pt>
                <c:pt idx="3380">
                  <c:v>Bailey Harmon</c:v>
                </c:pt>
                <c:pt idx="3381">
                  <c:v>Mason Jones</c:v>
                </c:pt>
                <c:pt idx="3382">
                  <c:v>Olivia Walton</c:v>
                </c:pt>
                <c:pt idx="3383">
                  <c:v>Eric Keith</c:v>
                </c:pt>
                <c:pt idx="3384">
                  <c:v>Mr. Philip Vega</c:v>
                </c:pt>
                <c:pt idx="3385">
                  <c:v>Nicole Flowers</c:v>
                </c:pt>
                <c:pt idx="3386">
                  <c:v>Kathryn Bryant</c:v>
                </c:pt>
                <c:pt idx="3387">
                  <c:v>Kyle Nguyen</c:v>
                </c:pt>
                <c:pt idx="3388">
                  <c:v>Teresa Mitchell</c:v>
                </c:pt>
                <c:pt idx="3389">
                  <c:v>Linda Simpson</c:v>
                </c:pt>
                <c:pt idx="3390">
                  <c:v>Joanne Hicks</c:v>
                </c:pt>
                <c:pt idx="3391">
                  <c:v>Yesenia Brown</c:v>
                </c:pt>
                <c:pt idx="3392">
                  <c:v>Jasmine Cohen</c:v>
                </c:pt>
                <c:pt idx="3393">
                  <c:v>Virginia Cherry</c:v>
                </c:pt>
                <c:pt idx="3394">
                  <c:v>Keith Dillon</c:v>
                </c:pt>
                <c:pt idx="3395">
                  <c:v>Dr. Tiffany Richardson MD</c:v>
                </c:pt>
                <c:pt idx="3396">
                  <c:v>Miss Sarah Bailey</c:v>
                </c:pt>
                <c:pt idx="3397">
                  <c:v>Pamela Gates</c:v>
                </c:pt>
                <c:pt idx="3398">
                  <c:v>Justin Vazquez</c:v>
                </c:pt>
                <c:pt idx="3399">
                  <c:v>Mitchell Butler</c:v>
                </c:pt>
                <c:pt idx="3400">
                  <c:v>Isabel Horton</c:v>
                </c:pt>
                <c:pt idx="3401">
                  <c:v>Jaime Adams</c:v>
                </c:pt>
                <c:pt idx="3402">
                  <c:v>Sara Gibson</c:v>
                </c:pt>
                <c:pt idx="3403">
                  <c:v>Roger Garner</c:v>
                </c:pt>
                <c:pt idx="3404">
                  <c:v>Mr. Jeremy Wright</c:v>
                </c:pt>
                <c:pt idx="3405">
                  <c:v>Sheila Manning</c:v>
                </c:pt>
                <c:pt idx="3406">
                  <c:v>Mr. Troy Miller III</c:v>
                </c:pt>
                <c:pt idx="3407">
                  <c:v>Brianna Gomez</c:v>
                </c:pt>
                <c:pt idx="3408">
                  <c:v>Rodney Thomas DDS</c:v>
                </c:pt>
                <c:pt idx="3409">
                  <c:v>Angela Garner</c:v>
                </c:pt>
                <c:pt idx="3410">
                  <c:v>Michele Smith</c:v>
                </c:pt>
                <c:pt idx="3411">
                  <c:v>Isaiah Miller</c:v>
                </c:pt>
                <c:pt idx="3412">
                  <c:v>Rachel Washington</c:v>
                </c:pt>
                <c:pt idx="3413">
                  <c:v>Bobby Turner</c:v>
                </c:pt>
                <c:pt idx="3414">
                  <c:v>Katherine Mcdaniel</c:v>
                </c:pt>
                <c:pt idx="3415">
                  <c:v>Rachel Montgomery</c:v>
                </c:pt>
                <c:pt idx="3416">
                  <c:v>Jose Shepherd</c:v>
                </c:pt>
                <c:pt idx="3417">
                  <c:v>Savannah Sanders</c:v>
                </c:pt>
                <c:pt idx="3418">
                  <c:v>Alexandra Frederick</c:v>
                </c:pt>
                <c:pt idx="3419">
                  <c:v>Madeline Franklin</c:v>
                </c:pt>
                <c:pt idx="3420">
                  <c:v>Howard Dean</c:v>
                </c:pt>
                <c:pt idx="3421">
                  <c:v>William Michael</c:v>
                </c:pt>
                <c:pt idx="3422">
                  <c:v>Shelby Lopez</c:v>
                </c:pt>
                <c:pt idx="3423">
                  <c:v>Lori Holt</c:v>
                </c:pt>
                <c:pt idx="3424">
                  <c:v>Catherine Clark DDS</c:v>
                </c:pt>
                <c:pt idx="3425">
                  <c:v>Johnathan Kennedy</c:v>
                </c:pt>
                <c:pt idx="3426">
                  <c:v>Noah Bender</c:v>
                </c:pt>
                <c:pt idx="3427">
                  <c:v>Kristina Jenkins</c:v>
                </c:pt>
                <c:pt idx="3428">
                  <c:v>Jessica Mcconnell</c:v>
                </c:pt>
                <c:pt idx="3429">
                  <c:v>Michele Zuniga</c:v>
                </c:pt>
                <c:pt idx="3430">
                  <c:v>Sierra Morgan</c:v>
                </c:pt>
                <c:pt idx="3431">
                  <c:v>Dr. Russell Sosa Jr.</c:v>
                </c:pt>
                <c:pt idx="3432">
                  <c:v>Amber Hahn</c:v>
                </c:pt>
                <c:pt idx="3433">
                  <c:v>Charles Rivera</c:v>
                </c:pt>
                <c:pt idx="3434">
                  <c:v>Dr. John Smith</c:v>
                </c:pt>
                <c:pt idx="3435">
                  <c:v>Kristina Gibson</c:v>
                </c:pt>
                <c:pt idx="3436">
                  <c:v>Edward Diaz</c:v>
                </c:pt>
                <c:pt idx="3437">
                  <c:v>Nichole Mitchell</c:v>
                </c:pt>
                <c:pt idx="3438">
                  <c:v>Cory Davila</c:v>
                </c:pt>
                <c:pt idx="3439">
                  <c:v>Terri Williams</c:v>
                </c:pt>
                <c:pt idx="3440">
                  <c:v>Laura Moreno</c:v>
                </c:pt>
                <c:pt idx="3441">
                  <c:v>Kimberly Jones DVM</c:v>
                </c:pt>
                <c:pt idx="3442">
                  <c:v>Ricky Patel</c:v>
                </c:pt>
                <c:pt idx="3443">
                  <c:v>Xavier Cox</c:v>
                </c:pt>
                <c:pt idx="3444">
                  <c:v>Christopher Silva</c:v>
                </c:pt>
                <c:pt idx="3445">
                  <c:v>Casey Schmidt</c:v>
                </c:pt>
                <c:pt idx="3446">
                  <c:v>Lisa Stanley</c:v>
                </c:pt>
                <c:pt idx="3447">
                  <c:v>Aaron Reyes</c:v>
                </c:pt>
                <c:pt idx="3448">
                  <c:v>Ronald Cochran</c:v>
                </c:pt>
                <c:pt idx="3449">
                  <c:v>Brian Holland</c:v>
                </c:pt>
                <c:pt idx="3450">
                  <c:v>Rebecca Castro</c:v>
                </c:pt>
                <c:pt idx="3451">
                  <c:v>Debra Miller</c:v>
                </c:pt>
                <c:pt idx="3452">
                  <c:v>Rebecca Cobb</c:v>
                </c:pt>
                <c:pt idx="3453">
                  <c:v>Sabrina Price</c:v>
                </c:pt>
                <c:pt idx="3454">
                  <c:v>Robert Fletcher</c:v>
                </c:pt>
                <c:pt idx="3455">
                  <c:v>Diane Mayo</c:v>
                </c:pt>
                <c:pt idx="3456">
                  <c:v>Susan Robles</c:v>
                </c:pt>
                <c:pt idx="3457">
                  <c:v>Larry Keller</c:v>
                </c:pt>
                <c:pt idx="3458">
                  <c:v>Todd Holmes</c:v>
                </c:pt>
                <c:pt idx="3459">
                  <c:v>April Cabrera</c:v>
                </c:pt>
                <c:pt idx="3460">
                  <c:v>Erika Armstrong</c:v>
                </c:pt>
                <c:pt idx="3461">
                  <c:v>Jeanne Brown</c:v>
                </c:pt>
                <c:pt idx="3462">
                  <c:v>Cheryl Hutchinson</c:v>
                </c:pt>
                <c:pt idx="3463">
                  <c:v>Sandra Shaw</c:v>
                </c:pt>
                <c:pt idx="3464">
                  <c:v>Mrs. Alexa Hendricks PhD</c:v>
                </c:pt>
                <c:pt idx="3465">
                  <c:v>Tony Moran</c:v>
                </c:pt>
                <c:pt idx="3466">
                  <c:v>Christopher Lynn</c:v>
                </c:pt>
                <c:pt idx="3467">
                  <c:v>Leslie Ross</c:v>
                </c:pt>
                <c:pt idx="3468">
                  <c:v>William Beck</c:v>
                </c:pt>
                <c:pt idx="3469">
                  <c:v>Donna Lopez</c:v>
                </c:pt>
                <c:pt idx="3470">
                  <c:v>Nicole Rogers</c:v>
                </c:pt>
                <c:pt idx="3471">
                  <c:v>Thomas Copeland</c:v>
                </c:pt>
                <c:pt idx="3472">
                  <c:v>Mary Buckley</c:v>
                </c:pt>
                <c:pt idx="3473">
                  <c:v>Kristie Johnson</c:v>
                </c:pt>
                <c:pt idx="3474">
                  <c:v>Dylan Schmidt</c:v>
                </c:pt>
                <c:pt idx="3475">
                  <c:v>Felicia Lee</c:v>
                </c:pt>
                <c:pt idx="3476">
                  <c:v>Natalie Burch</c:v>
                </c:pt>
                <c:pt idx="3477">
                  <c:v>Michelle Bond</c:v>
                </c:pt>
                <c:pt idx="3478">
                  <c:v>Diane Cannon</c:v>
                </c:pt>
                <c:pt idx="3479">
                  <c:v>Rebekah Solomon</c:v>
                </c:pt>
                <c:pt idx="3480">
                  <c:v>Joel Powell</c:v>
                </c:pt>
                <c:pt idx="3481">
                  <c:v>Karla Stephens</c:v>
                </c:pt>
                <c:pt idx="3482">
                  <c:v>Phillip Mccall</c:v>
                </c:pt>
                <c:pt idx="3483">
                  <c:v>Eric Sandoval</c:v>
                </c:pt>
                <c:pt idx="3484">
                  <c:v>Anna Crawford</c:v>
                </c:pt>
                <c:pt idx="3485">
                  <c:v>Meghan Anderson</c:v>
                </c:pt>
                <c:pt idx="3486">
                  <c:v>Joseph Nolan</c:v>
                </c:pt>
                <c:pt idx="3487">
                  <c:v>Mrs. Tara Jacobs</c:v>
                </c:pt>
                <c:pt idx="3488">
                  <c:v>Emily Reid</c:v>
                </c:pt>
                <c:pt idx="3489">
                  <c:v>Jonathan Mason</c:v>
                </c:pt>
                <c:pt idx="3490">
                  <c:v>Michelle Mcmahon</c:v>
                </c:pt>
                <c:pt idx="3491">
                  <c:v>Tammy Ramirez</c:v>
                </c:pt>
                <c:pt idx="3492">
                  <c:v>Harry Ibarra</c:v>
                </c:pt>
                <c:pt idx="3493">
                  <c:v>Victoria Harrison</c:v>
                </c:pt>
                <c:pt idx="3494">
                  <c:v>Lisa Wall</c:v>
                </c:pt>
                <c:pt idx="3495">
                  <c:v>Jordan Rose</c:v>
                </c:pt>
                <c:pt idx="3496">
                  <c:v>Kyle Bailey</c:v>
                </c:pt>
                <c:pt idx="3497">
                  <c:v>Tim Garcia</c:v>
                </c:pt>
                <c:pt idx="3498">
                  <c:v>Gabriel Gordon</c:v>
                </c:pt>
                <c:pt idx="3499">
                  <c:v>Alyssa Brown</c:v>
                </c:pt>
                <c:pt idx="3500">
                  <c:v>Kelli Barr</c:v>
                </c:pt>
                <c:pt idx="3501">
                  <c:v>Donald Duarte</c:v>
                </c:pt>
                <c:pt idx="3502">
                  <c:v>Wanda Smith PhD</c:v>
                </c:pt>
                <c:pt idx="3503">
                  <c:v>Jay Sosa</c:v>
                </c:pt>
                <c:pt idx="3504">
                  <c:v>Justin Elliott</c:v>
                </c:pt>
                <c:pt idx="3505">
                  <c:v>Jennifer Compton</c:v>
                </c:pt>
                <c:pt idx="3506">
                  <c:v>Mrs. Chloe Daniels DDS</c:v>
                </c:pt>
                <c:pt idx="3507">
                  <c:v>Veronica Young</c:v>
                </c:pt>
                <c:pt idx="3508">
                  <c:v>Krystal Garza</c:v>
                </c:pt>
                <c:pt idx="3509">
                  <c:v>Megan Giles</c:v>
                </c:pt>
                <c:pt idx="3510">
                  <c:v>Jonathon Frost</c:v>
                </c:pt>
                <c:pt idx="3511">
                  <c:v>Zachary Mason</c:v>
                </c:pt>
                <c:pt idx="3512">
                  <c:v>Ricky Taylor</c:v>
                </c:pt>
                <c:pt idx="3513">
                  <c:v>Thomas Mcclure</c:v>
                </c:pt>
                <c:pt idx="3514">
                  <c:v>Hannah Guerrero</c:v>
                </c:pt>
                <c:pt idx="3515">
                  <c:v>Jerry Miller</c:v>
                </c:pt>
                <c:pt idx="3516">
                  <c:v>Michael Lucero</c:v>
                </c:pt>
                <c:pt idx="3517">
                  <c:v>Susan Bonilla</c:v>
                </c:pt>
                <c:pt idx="3518">
                  <c:v>Terrance Baker</c:v>
                </c:pt>
                <c:pt idx="3519">
                  <c:v>Erin Rodgers</c:v>
                </c:pt>
                <c:pt idx="3520">
                  <c:v>Jeremiah Flores PhD</c:v>
                </c:pt>
                <c:pt idx="3521">
                  <c:v>Alexandra Lane</c:v>
                </c:pt>
                <c:pt idx="3522">
                  <c:v>Dana Green</c:v>
                </c:pt>
                <c:pt idx="3523">
                  <c:v>Caroline Williams DDS</c:v>
                </c:pt>
                <c:pt idx="3524">
                  <c:v>Bethany Kim</c:v>
                </c:pt>
                <c:pt idx="3525">
                  <c:v>Erin Anderson</c:v>
                </c:pt>
                <c:pt idx="3526">
                  <c:v>Krystal Hurst</c:v>
                </c:pt>
                <c:pt idx="3527">
                  <c:v>George Reed</c:v>
                </c:pt>
                <c:pt idx="3528">
                  <c:v>Christina Curry</c:v>
                </c:pt>
                <c:pt idx="3529">
                  <c:v>Gabrielle Williams</c:v>
                </c:pt>
                <c:pt idx="3530">
                  <c:v>Brian Murphy</c:v>
                </c:pt>
                <c:pt idx="3531">
                  <c:v>Patrick Parker</c:v>
                </c:pt>
                <c:pt idx="3532">
                  <c:v>Dr. Alexander Smith MD</c:v>
                </c:pt>
                <c:pt idx="3533">
                  <c:v>Jillian Lamb</c:v>
                </c:pt>
                <c:pt idx="3534">
                  <c:v>Laura Burke</c:v>
                </c:pt>
                <c:pt idx="3535">
                  <c:v>Craig Bennett</c:v>
                </c:pt>
                <c:pt idx="3536">
                  <c:v>Michael Hanson PhD</c:v>
                </c:pt>
                <c:pt idx="3537">
                  <c:v>Steven Allen</c:v>
                </c:pt>
                <c:pt idx="3538">
                  <c:v>Marissa Lopez</c:v>
                </c:pt>
                <c:pt idx="3539">
                  <c:v>Michael Daniels PhD</c:v>
                </c:pt>
                <c:pt idx="3540">
                  <c:v>Kristina Harmon</c:v>
                </c:pt>
                <c:pt idx="3541">
                  <c:v>Eric Conway</c:v>
                </c:pt>
                <c:pt idx="3542">
                  <c:v>Joshua Barrett</c:v>
                </c:pt>
                <c:pt idx="3543">
                  <c:v>Anita Casey</c:v>
                </c:pt>
                <c:pt idx="3544">
                  <c:v>Corey Herrera</c:v>
                </c:pt>
                <c:pt idx="3545">
                  <c:v>Andrew Holder</c:v>
                </c:pt>
                <c:pt idx="3546">
                  <c:v>Samantha Mcknight</c:v>
                </c:pt>
                <c:pt idx="3547">
                  <c:v>Kristine Higgins</c:v>
                </c:pt>
                <c:pt idx="3548">
                  <c:v>Cynthia Barrera</c:v>
                </c:pt>
                <c:pt idx="3549">
                  <c:v>Douglas Cohen MD</c:v>
                </c:pt>
                <c:pt idx="3550">
                  <c:v>Eric Leblanc</c:v>
                </c:pt>
                <c:pt idx="3551">
                  <c:v>James Colon</c:v>
                </c:pt>
                <c:pt idx="3552">
                  <c:v>Robert Guzman V</c:v>
                </c:pt>
                <c:pt idx="3553">
                  <c:v>Stacy Graves</c:v>
                </c:pt>
                <c:pt idx="3554">
                  <c:v>Joshua Valencia</c:v>
                </c:pt>
                <c:pt idx="3555">
                  <c:v>Gregory Taylor</c:v>
                </c:pt>
                <c:pt idx="3556">
                  <c:v>Tyler Adams IV</c:v>
                </c:pt>
                <c:pt idx="3557">
                  <c:v>Beth Morales</c:v>
                </c:pt>
                <c:pt idx="3558">
                  <c:v>Angel Holloway</c:v>
                </c:pt>
                <c:pt idx="3559">
                  <c:v>Melissa Medina</c:v>
                </c:pt>
                <c:pt idx="3560">
                  <c:v>Samuel Sullivan</c:v>
                </c:pt>
                <c:pt idx="3561">
                  <c:v>Audrey Peterson</c:v>
                </c:pt>
                <c:pt idx="3562">
                  <c:v>Cynthia Robinson</c:v>
                </c:pt>
                <c:pt idx="3563">
                  <c:v>Miranda Brooks</c:v>
                </c:pt>
                <c:pt idx="3564">
                  <c:v>Zachary Wade</c:v>
                </c:pt>
                <c:pt idx="3565">
                  <c:v>Christine Wright</c:v>
                </c:pt>
                <c:pt idx="3566">
                  <c:v>Jane Trujillo</c:v>
                </c:pt>
                <c:pt idx="3567">
                  <c:v>Charles Mckay</c:v>
                </c:pt>
                <c:pt idx="3568">
                  <c:v>Benjamin Singleton</c:v>
                </c:pt>
                <c:pt idx="3569">
                  <c:v>Sandra Jackson</c:v>
                </c:pt>
                <c:pt idx="3570">
                  <c:v>Ann Lawrence</c:v>
                </c:pt>
                <c:pt idx="3571">
                  <c:v>Albert Lopez</c:v>
                </c:pt>
                <c:pt idx="3572">
                  <c:v>Katrina Mccormick</c:v>
                </c:pt>
                <c:pt idx="3573">
                  <c:v>Francis Calderon</c:v>
                </c:pt>
                <c:pt idx="3574">
                  <c:v>Betty Norris</c:v>
                </c:pt>
                <c:pt idx="3575">
                  <c:v>Mr. Jeffery Stewart Jr.</c:v>
                </c:pt>
                <c:pt idx="3576">
                  <c:v>Daniel Reid</c:v>
                </c:pt>
                <c:pt idx="3577">
                  <c:v>Kristy Thomas</c:v>
                </c:pt>
                <c:pt idx="3578">
                  <c:v>Billy Vance</c:v>
                </c:pt>
                <c:pt idx="3579">
                  <c:v>Bill Myers</c:v>
                </c:pt>
                <c:pt idx="3580">
                  <c:v>John Case</c:v>
                </c:pt>
                <c:pt idx="3581">
                  <c:v>Dr. John Kelley</c:v>
                </c:pt>
                <c:pt idx="3582">
                  <c:v>Katherine Elliott</c:v>
                </c:pt>
                <c:pt idx="3583">
                  <c:v>Matthew Cervantes</c:v>
                </c:pt>
                <c:pt idx="3584">
                  <c:v>Douglas Brewer</c:v>
                </c:pt>
                <c:pt idx="3585">
                  <c:v>Janet Sanchez</c:v>
                </c:pt>
                <c:pt idx="3586">
                  <c:v>Derrick Ewing</c:v>
                </c:pt>
                <c:pt idx="3587">
                  <c:v>Alyssa Garza</c:v>
                </c:pt>
                <c:pt idx="3588">
                  <c:v>Robin Flores</c:v>
                </c:pt>
                <c:pt idx="3589">
                  <c:v>Sean Blackburn</c:v>
                </c:pt>
                <c:pt idx="3590">
                  <c:v>Amanda Adams</c:v>
                </c:pt>
                <c:pt idx="3591">
                  <c:v>Virginia Reynolds</c:v>
                </c:pt>
                <c:pt idx="3592">
                  <c:v>Leslie Crawford</c:v>
                </c:pt>
                <c:pt idx="3593">
                  <c:v>Mark Schneider</c:v>
                </c:pt>
                <c:pt idx="3594">
                  <c:v>Melissa Bell</c:v>
                </c:pt>
                <c:pt idx="3595">
                  <c:v>David Meyers</c:v>
                </c:pt>
                <c:pt idx="3596">
                  <c:v>Adrian Peterson</c:v>
                </c:pt>
                <c:pt idx="3597">
                  <c:v>Mr. Robert Marshall DDS</c:v>
                </c:pt>
                <c:pt idx="3598">
                  <c:v>Michael Walsh</c:v>
                </c:pt>
                <c:pt idx="3599">
                  <c:v>Jonathan Jones</c:v>
                </c:pt>
                <c:pt idx="3600">
                  <c:v>Lori Holloway</c:v>
                </c:pt>
                <c:pt idx="3601">
                  <c:v>Sheila Ayers</c:v>
                </c:pt>
                <c:pt idx="3602">
                  <c:v>Brent Cantu</c:v>
                </c:pt>
                <c:pt idx="3603">
                  <c:v>William Garza</c:v>
                </c:pt>
                <c:pt idx="3604">
                  <c:v>Mark Nixon</c:v>
                </c:pt>
                <c:pt idx="3605">
                  <c:v>Shannon Clark</c:v>
                </c:pt>
                <c:pt idx="3606">
                  <c:v>Heidi Alvarado</c:v>
                </c:pt>
                <c:pt idx="3607">
                  <c:v>Bridget Rogers</c:v>
                </c:pt>
                <c:pt idx="3608">
                  <c:v>Roberto Glass</c:v>
                </c:pt>
                <c:pt idx="3609">
                  <c:v>Andrea Lynch</c:v>
                </c:pt>
                <c:pt idx="3610">
                  <c:v>Louis Chambers</c:v>
                </c:pt>
                <c:pt idx="3611">
                  <c:v>Virginia Ruiz</c:v>
                </c:pt>
                <c:pt idx="3612">
                  <c:v>Timothy Price</c:v>
                </c:pt>
                <c:pt idx="3613">
                  <c:v>Donna Jimenez</c:v>
                </c:pt>
                <c:pt idx="3614">
                  <c:v>Annette Gonzalez DDS</c:v>
                </c:pt>
                <c:pt idx="3615">
                  <c:v>Crystal Whitehead</c:v>
                </c:pt>
                <c:pt idx="3616">
                  <c:v>Shane Reed</c:v>
                </c:pt>
                <c:pt idx="3617">
                  <c:v>Timothy Mcdowell</c:v>
                </c:pt>
                <c:pt idx="3618">
                  <c:v>Julie Marshall</c:v>
                </c:pt>
                <c:pt idx="3619">
                  <c:v>Grant Garcia</c:v>
                </c:pt>
                <c:pt idx="3620">
                  <c:v>Diana Price</c:v>
                </c:pt>
                <c:pt idx="3621">
                  <c:v>Robert Rivers</c:v>
                </c:pt>
                <c:pt idx="3622">
                  <c:v>Belinda Russell</c:v>
                </c:pt>
                <c:pt idx="3623">
                  <c:v>Jeremy Conrad</c:v>
                </c:pt>
                <c:pt idx="3624">
                  <c:v>Eugene Fuentes</c:v>
                </c:pt>
                <c:pt idx="3625">
                  <c:v>Amy Mercer</c:v>
                </c:pt>
                <c:pt idx="3626">
                  <c:v>Emily Webster</c:v>
                </c:pt>
                <c:pt idx="3627">
                  <c:v>Dustin Wood</c:v>
                </c:pt>
                <c:pt idx="3628">
                  <c:v>Ethan Oconnor</c:v>
                </c:pt>
                <c:pt idx="3629">
                  <c:v>Sarah Ryan</c:v>
                </c:pt>
                <c:pt idx="3630">
                  <c:v>Richard Suarez</c:v>
                </c:pt>
                <c:pt idx="3631">
                  <c:v>Shari Bryan</c:v>
                </c:pt>
                <c:pt idx="3632">
                  <c:v>Dr. Alexis Howard</c:v>
                </c:pt>
                <c:pt idx="3633">
                  <c:v>Rebecca Burgess</c:v>
                </c:pt>
                <c:pt idx="3634">
                  <c:v>Adam Stewart</c:v>
                </c:pt>
                <c:pt idx="3635">
                  <c:v>Michael Richards</c:v>
                </c:pt>
                <c:pt idx="3636">
                  <c:v>Allen West</c:v>
                </c:pt>
                <c:pt idx="3637">
                  <c:v>Austin Shepard</c:v>
                </c:pt>
                <c:pt idx="3638">
                  <c:v>Ashley Lowery</c:v>
                </c:pt>
                <c:pt idx="3639">
                  <c:v>Paula Graves</c:v>
                </c:pt>
                <c:pt idx="3640">
                  <c:v>Joshua Tucker</c:v>
                </c:pt>
                <c:pt idx="3641">
                  <c:v>Danny Grant</c:v>
                </c:pt>
                <c:pt idx="3642">
                  <c:v>Brandy Norton</c:v>
                </c:pt>
                <c:pt idx="3643">
                  <c:v>Cindy Moon</c:v>
                </c:pt>
                <c:pt idx="3644">
                  <c:v>Jordan Perkins</c:v>
                </c:pt>
                <c:pt idx="3645">
                  <c:v>Kristin James</c:v>
                </c:pt>
                <c:pt idx="3646">
                  <c:v>Alex Barnes</c:v>
                </c:pt>
                <c:pt idx="3647">
                  <c:v>Jane Cooley</c:v>
                </c:pt>
                <c:pt idx="3648">
                  <c:v>Andrea Gonzalez</c:v>
                </c:pt>
                <c:pt idx="3649">
                  <c:v>Robert Haynes</c:v>
                </c:pt>
                <c:pt idx="3650">
                  <c:v>Jonathon Espinoza</c:v>
                </c:pt>
                <c:pt idx="3651">
                  <c:v>Vanessa Hall</c:v>
                </c:pt>
                <c:pt idx="3652">
                  <c:v>Kerry Johnson</c:v>
                </c:pt>
                <c:pt idx="3653">
                  <c:v>Lisa Reyes</c:v>
                </c:pt>
                <c:pt idx="3654">
                  <c:v>Alexandria Barton</c:v>
                </c:pt>
                <c:pt idx="3655">
                  <c:v>Jason Roberts</c:v>
                </c:pt>
                <c:pt idx="3656">
                  <c:v>Wayne Bush</c:v>
                </c:pt>
                <c:pt idx="3657">
                  <c:v>Joann Heath</c:v>
                </c:pt>
                <c:pt idx="3658">
                  <c:v>Kristina Mccoy</c:v>
                </c:pt>
                <c:pt idx="3659">
                  <c:v>Cathy Campos</c:v>
                </c:pt>
                <c:pt idx="3660">
                  <c:v>Jacob Murillo</c:v>
                </c:pt>
                <c:pt idx="3661">
                  <c:v>Debra Rivera</c:v>
                </c:pt>
                <c:pt idx="3662">
                  <c:v>Gerald Ryan</c:v>
                </c:pt>
                <c:pt idx="3663">
                  <c:v>Mr. Justin Adkins</c:v>
                </c:pt>
                <c:pt idx="3664">
                  <c:v>Bonnie Cruz</c:v>
                </c:pt>
                <c:pt idx="3665">
                  <c:v>Jesse Mason</c:v>
                </c:pt>
                <c:pt idx="3666">
                  <c:v>Mrs. Stephanie Costa DDS</c:v>
                </c:pt>
                <c:pt idx="3667">
                  <c:v>Joshua Washington</c:v>
                </c:pt>
                <c:pt idx="3668">
                  <c:v>Brandi Barton</c:v>
                </c:pt>
                <c:pt idx="3669">
                  <c:v>Debra Murray</c:v>
                </c:pt>
                <c:pt idx="3670">
                  <c:v>Kimberly Harper</c:v>
                </c:pt>
                <c:pt idx="3671">
                  <c:v>Colin Carter</c:v>
                </c:pt>
                <c:pt idx="3672">
                  <c:v>Daniel Everett II</c:v>
                </c:pt>
                <c:pt idx="3673">
                  <c:v>David Lowery</c:v>
                </c:pt>
                <c:pt idx="3674">
                  <c:v>Christopher Wyatt</c:v>
                </c:pt>
                <c:pt idx="3675">
                  <c:v>Mark Huang</c:v>
                </c:pt>
                <c:pt idx="3676">
                  <c:v>Ethan Leonard</c:v>
                </c:pt>
                <c:pt idx="3677">
                  <c:v>Carrie Stewart</c:v>
                </c:pt>
                <c:pt idx="3678">
                  <c:v>Daniel Cardenas</c:v>
                </c:pt>
                <c:pt idx="3679">
                  <c:v>Stephanie Sharp</c:v>
                </c:pt>
                <c:pt idx="3680">
                  <c:v>Nathan Lamb</c:v>
                </c:pt>
                <c:pt idx="3681">
                  <c:v>Richard Figueroa</c:v>
                </c:pt>
                <c:pt idx="3682">
                  <c:v>Matthew Avila</c:v>
                </c:pt>
                <c:pt idx="3683">
                  <c:v>Emily Hurley</c:v>
                </c:pt>
                <c:pt idx="3684">
                  <c:v>Tamara Bradley</c:v>
                </c:pt>
                <c:pt idx="3685">
                  <c:v>Vanessa Vargas</c:v>
                </c:pt>
                <c:pt idx="3686">
                  <c:v>Anna Long</c:v>
                </c:pt>
                <c:pt idx="3687">
                  <c:v>Brad Gray</c:v>
                </c:pt>
                <c:pt idx="3688">
                  <c:v>Laurie Pennington</c:v>
                </c:pt>
                <c:pt idx="3689">
                  <c:v>Wanda Adams</c:v>
                </c:pt>
                <c:pt idx="3690">
                  <c:v>Katherine Baker</c:v>
                </c:pt>
                <c:pt idx="3691">
                  <c:v>Derrick Ramos</c:v>
                </c:pt>
                <c:pt idx="3692">
                  <c:v>Amber Little</c:v>
                </c:pt>
                <c:pt idx="3693">
                  <c:v>Roger Parsons</c:v>
                </c:pt>
                <c:pt idx="3694">
                  <c:v>John Page</c:v>
                </c:pt>
                <c:pt idx="3695">
                  <c:v>Robert Pruitt</c:v>
                </c:pt>
                <c:pt idx="3696">
                  <c:v>Lynn Knight</c:v>
                </c:pt>
                <c:pt idx="3697">
                  <c:v>Randy Murphy</c:v>
                </c:pt>
                <c:pt idx="3698">
                  <c:v>Denise Garcia</c:v>
                </c:pt>
                <c:pt idx="3699">
                  <c:v>Mary Garza</c:v>
                </c:pt>
                <c:pt idx="3700">
                  <c:v>Dr. Rebecca Wilson</c:v>
                </c:pt>
                <c:pt idx="3701">
                  <c:v>Timothy Hutchinson</c:v>
                </c:pt>
                <c:pt idx="3702">
                  <c:v>Felicia Howell</c:v>
                </c:pt>
                <c:pt idx="3703">
                  <c:v>Christopher Perkins</c:v>
                </c:pt>
                <c:pt idx="3704">
                  <c:v>Aaron Moran</c:v>
                </c:pt>
                <c:pt idx="3705">
                  <c:v>Sonya Brooks</c:v>
                </c:pt>
                <c:pt idx="3706">
                  <c:v>Daniel Bowers</c:v>
                </c:pt>
                <c:pt idx="3707">
                  <c:v>Nancy Palmer</c:v>
                </c:pt>
                <c:pt idx="3708">
                  <c:v>Ricky Fuller</c:v>
                </c:pt>
                <c:pt idx="3709">
                  <c:v>Ricardo Lewis</c:v>
                </c:pt>
                <c:pt idx="3710">
                  <c:v>Megan Parrish</c:v>
                </c:pt>
                <c:pt idx="3711">
                  <c:v>Benjamin Gray</c:v>
                </c:pt>
                <c:pt idx="3712">
                  <c:v>Tracy Brewer</c:v>
                </c:pt>
                <c:pt idx="3713">
                  <c:v>Tiffany Daniels PhD</c:v>
                </c:pt>
                <c:pt idx="3714">
                  <c:v>Kimberly Schmitt</c:v>
                </c:pt>
                <c:pt idx="3715">
                  <c:v>Teresa Wright</c:v>
                </c:pt>
                <c:pt idx="3716">
                  <c:v>Kari Baxter</c:v>
                </c:pt>
                <c:pt idx="3717">
                  <c:v>Philip Williams</c:v>
                </c:pt>
                <c:pt idx="3718">
                  <c:v>Patricia Roberts</c:v>
                </c:pt>
                <c:pt idx="3719">
                  <c:v>Rachel West</c:v>
                </c:pt>
                <c:pt idx="3720">
                  <c:v>Ian Romero</c:v>
                </c:pt>
                <c:pt idx="3721">
                  <c:v>Olivia Moreno</c:v>
                </c:pt>
                <c:pt idx="3722">
                  <c:v>Amy Cox</c:v>
                </c:pt>
                <c:pt idx="3723">
                  <c:v>Renee Banks</c:v>
                </c:pt>
                <c:pt idx="3724">
                  <c:v>Adriana Potter</c:v>
                </c:pt>
                <c:pt idx="3725">
                  <c:v>Mark Kent</c:v>
                </c:pt>
                <c:pt idx="3726">
                  <c:v>Monica Yates</c:v>
                </c:pt>
                <c:pt idx="3727">
                  <c:v>Christine Boyd</c:v>
                </c:pt>
                <c:pt idx="3728">
                  <c:v>Kristen Smith</c:v>
                </c:pt>
                <c:pt idx="3729">
                  <c:v>Jack Shelton</c:v>
                </c:pt>
                <c:pt idx="3730">
                  <c:v>Julie Mckenzie</c:v>
                </c:pt>
                <c:pt idx="3731">
                  <c:v>Trevor Daniels</c:v>
                </c:pt>
                <c:pt idx="3732">
                  <c:v>Jacqueline Richardson</c:v>
                </c:pt>
                <c:pt idx="3733">
                  <c:v>Bryce Rodriguez</c:v>
                </c:pt>
                <c:pt idx="3734">
                  <c:v>Jessica Peterson</c:v>
                </c:pt>
                <c:pt idx="3735">
                  <c:v>Elizabeth Lucas</c:v>
                </c:pt>
                <c:pt idx="3736">
                  <c:v>Valerie Clay</c:v>
                </c:pt>
                <c:pt idx="3737">
                  <c:v>Christopher Friedman</c:v>
                </c:pt>
                <c:pt idx="3738">
                  <c:v>Anna Kim</c:v>
                </c:pt>
                <c:pt idx="3739">
                  <c:v>Natalie Mills</c:v>
                </c:pt>
                <c:pt idx="3740">
                  <c:v>Kimberly Lee</c:v>
                </c:pt>
                <c:pt idx="3741">
                  <c:v>Carrie Singleton</c:v>
                </c:pt>
                <c:pt idx="3742">
                  <c:v>Robert Espinoza MD</c:v>
                </c:pt>
                <c:pt idx="3743">
                  <c:v>Candace Esparza</c:v>
                </c:pt>
                <c:pt idx="3744">
                  <c:v>William Cole</c:v>
                </c:pt>
                <c:pt idx="3745">
                  <c:v>Cynthia Sanchez</c:v>
                </c:pt>
                <c:pt idx="3746">
                  <c:v>Robert Jackson</c:v>
                </c:pt>
                <c:pt idx="3747">
                  <c:v>Kenneth Beasley</c:v>
                </c:pt>
                <c:pt idx="3748">
                  <c:v>Karen Lopez</c:v>
                </c:pt>
                <c:pt idx="3749">
                  <c:v>Corey Allen</c:v>
                </c:pt>
                <c:pt idx="3750">
                  <c:v>Amber Merritt</c:v>
                </c:pt>
                <c:pt idx="3751">
                  <c:v>Natalie Scott</c:v>
                </c:pt>
                <c:pt idx="3752">
                  <c:v>Tiffany Wood</c:v>
                </c:pt>
                <c:pt idx="3753">
                  <c:v>Kelly Mcgee</c:v>
                </c:pt>
                <c:pt idx="3754">
                  <c:v>Jordan Hanson</c:v>
                </c:pt>
                <c:pt idx="3755">
                  <c:v>Christine Gallegos</c:v>
                </c:pt>
                <c:pt idx="3756">
                  <c:v>Charles Myers</c:v>
                </c:pt>
                <c:pt idx="3757">
                  <c:v>Melinda Logan</c:v>
                </c:pt>
                <c:pt idx="3758">
                  <c:v>Lisa Bentley</c:v>
                </c:pt>
                <c:pt idx="3759">
                  <c:v>Russell Elliott</c:v>
                </c:pt>
                <c:pt idx="3760">
                  <c:v>Tami Watson</c:v>
                </c:pt>
                <c:pt idx="3761">
                  <c:v>Mr. Cody Carpenter DDS</c:v>
                </c:pt>
                <c:pt idx="3762">
                  <c:v>Timothy Wright</c:v>
                </c:pt>
                <c:pt idx="3763">
                  <c:v>Bill Nelson</c:v>
                </c:pt>
                <c:pt idx="3764">
                  <c:v>Abigail Smith</c:v>
                </c:pt>
                <c:pt idx="3765">
                  <c:v>Lisa Erickson</c:v>
                </c:pt>
                <c:pt idx="3766">
                  <c:v>Mr. Richard Morgan DDS</c:v>
                </c:pt>
                <c:pt idx="3767">
                  <c:v>Jessica Perez</c:v>
                </c:pt>
                <c:pt idx="3768">
                  <c:v>Linda Flores</c:v>
                </c:pt>
                <c:pt idx="3769">
                  <c:v>Robin Pacheco</c:v>
                </c:pt>
                <c:pt idx="3770">
                  <c:v>Sara Lewis</c:v>
                </c:pt>
                <c:pt idx="3771">
                  <c:v>Luis David</c:v>
                </c:pt>
                <c:pt idx="3772">
                  <c:v>Gabriel Jackson</c:v>
                </c:pt>
                <c:pt idx="3773">
                  <c:v>Alyssa Stone</c:v>
                </c:pt>
                <c:pt idx="3774">
                  <c:v>Jared Sims</c:v>
                </c:pt>
                <c:pt idx="3775">
                  <c:v>Mrs. Allison Stewart</c:v>
                </c:pt>
                <c:pt idx="3776">
                  <c:v>Jorge Barber</c:v>
                </c:pt>
                <c:pt idx="3777">
                  <c:v>Renee Vasquez</c:v>
                </c:pt>
                <c:pt idx="3778">
                  <c:v>Molly Stanley</c:v>
                </c:pt>
                <c:pt idx="3779">
                  <c:v>Julie Diaz</c:v>
                </c:pt>
                <c:pt idx="3780">
                  <c:v>Karen Williams MD</c:v>
                </c:pt>
                <c:pt idx="3781">
                  <c:v>Deborah Knapp</c:v>
                </c:pt>
                <c:pt idx="3782">
                  <c:v>Brandy Thomas</c:v>
                </c:pt>
                <c:pt idx="3783">
                  <c:v>Rhonda Flowers</c:v>
                </c:pt>
                <c:pt idx="3784">
                  <c:v>Justin Glenn</c:v>
                </c:pt>
                <c:pt idx="3785">
                  <c:v>Kathryn Hartman</c:v>
                </c:pt>
                <c:pt idx="3786">
                  <c:v>Tasha Silva</c:v>
                </c:pt>
                <c:pt idx="3787">
                  <c:v>Megan Burch</c:v>
                </c:pt>
                <c:pt idx="3788">
                  <c:v>Mr. Stephen Johnson</c:v>
                </c:pt>
                <c:pt idx="3789">
                  <c:v>Evan Hood</c:v>
                </c:pt>
                <c:pt idx="3790">
                  <c:v>Dr. Brittany Coleman</c:v>
                </c:pt>
                <c:pt idx="3791">
                  <c:v>Joseph Figueroa</c:v>
                </c:pt>
                <c:pt idx="3792">
                  <c:v>Jacob Hamilton</c:v>
                </c:pt>
                <c:pt idx="3793">
                  <c:v>Bill Anderson</c:v>
                </c:pt>
                <c:pt idx="3794">
                  <c:v>Emily Crawford</c:v>
                </c:pt>
                <c:pt idx="3795">
                  <c:v>April Mcneil</c:v>
                </c:pt>
                <c:pt idx="3796">
                  <c:v>Daniel Riggs</c:v>
                </c:pt>
                <c:pt idx="3797">
                  <c:v>Aimee Flores</c:v>
                </c:pt>
                <c:pt idx="3798">
                  <c:v>Rachel Aguilar</c:v>
                </c:pt>
                <c:pt idx="3799">
                  <c:v>Ashley Malone</c:v>
                </c:pt>
                <c:pt idx="3800">
                  <c:v>Eric Bates</c:v>
                </c:pt>
                <c:pt idx="3801">
                  <c:v>William Weaver</c:v>
                </c:pt>
                <c:pt idx="3802">
                  <c:v>Lindsay Thompson</c:v>
                </c:pt>
                <c:pt idx="3803">
                  <c:v>Christopher Austin</c:v>
                </c:pt>
                <c:pt idx="3804">
                  <c:v>Todd Summers</c:v>
                </c:pt>
                <c:pt idx="3805">
                  <c:v>Thomas Pierce</c:v>
                </c:pt>
                <c:pt idx="3806">
                  <c:v>Jesse Cervantes</c:v>
                </c:pt>
                <c:pt idx="3807">
                  <c:v>Jeffrey Scott</c:v>
                </c:pt>
                <c:pt idx="3808">
                  <c:v>Elizabeth Sullivan</c:v>
                </c:pt>
                <c:pt idx="3809">
                  <c:v>Erin Jensen</c:v>
                </c:pt>
                <c:pt idx="3810">
                  <c:v>Tina Chambers</c:v>
                </c:pt>
                <c:pt idx="3811">
                  <c:v>Mindy Morrison</c:v>
                </c:pt>
                <c:pt idx="3812">
                  <c:v>Alexander Choi</c:v>
                </c:pt>
                <c:pt idx="3813">
                  <c:v>Jennifer Khan</c:v>
                </c:pt>
                <c:pt idx="3814">
                  <c:v>Yolanda Young</c:v>
                </c:pt>
                <c:pt idx="3815">
                  <c:v>Joseph Nixon</c:v>
                </c:pt>
                <c:pt idx="3816">
                  <c:v>Samuel Ramos</c:v>
                </c:pt>
                <c:pt idx="3817">
                  <c:v>Amanda Peterson</c:v>
                </c:pt>
                <c:pt idx="3818">
                  <c:v>Michael Garza</c:v>
                </c:pt>
                <c:pt idx="3819">
                  <c:v>Joshua Reynolds</c:v>
                </c:pt>
                <c:pt idx="3820">
                  <c:v>Lucas Anthony</c:v>
                </c:pt>
                <c:pt idx="3821">
                  <c:v>Angela Carr</c:v>
                </c:pt>
                <c:pt idx="3822">
                  <c:v>Veronica Yates</c:v>
                </c:pt>
                <c:pt idx="3823">
                  <c:v>Robert Lane</c:v>
                </c:pt>
                <c:pt idx="3824">
                  <c:v>Morgan Holmes</c:v>
                </c:pt>
                <c:pt idx="3825">
                  <c:v>Stephanie Crawford</c:v>
                </c:pt>
                <c:pt idx="3826">
                  <c:v>Lisa Rush</c:v>
                </c:pt>
                <c:pt idx="3827">
                  <c:v>Kimberly Yoder</c:v>
                </c:pt>
                <c:pt idx="3828">
                  <c:v>Erik Mccullough DDS</c:v>
                </c:pt>
                <c:pt idx="3829">
                  <c:v>Brian Brock</c:v>
                </c:pt>
                <c:pt idx="3830">
                  <c:v>Jeremy Francis</c:v>
                </c:pt>
                <c:pt idx="3831">
                  <c:v>Ryan Norman</c:v>
                </c:pt>
                <c:pt idx="3832">
                  <c:v>Ashley Green</c:v>
                </c:pt>
                <c:pt idx="3833">
                  <c:v>William Flynn</c:v>
                </c:pt>
                <c:pt idx="3834">
                  <c:v>Samantha Marshall</c:v>
                </c:pt>
                <c:pt idx="3835">
                  <c:v>Patricia Dawson</c:v>
                </c:pt>
                <c:pt idx="3836">
                  <c:v>Ryan Ewing</c:v>
                </c:pt>
                <c:pt idx="3837">
                  <c:v>Shelby Ray</c:v>
                </c:pt>
                <c:pt idx="3838">
                  <c:v>Kimberly Graves</c:v>
                </c:pt>
                <c:pt idx="3839">
                  <c:v>Daniel Small</c:v>
                </c:pt>
                <c:pt idx="3840">
                  <c:v>Chelsey Blanchard</c:v>
                </c:pt>
                <c:pt idx="3841">
                  <c:v>Jacqueline Crawford</c:v>
                </c:pt>
                <c:pt idx="3842">
                  <c:v>Nicole Shepard</c:v>
                </c:pt>
                <c:pt idx="3843">
                  <c:v>Christopher Day</c:v>
                </c:pt>
                <c:pt idx="3844">
                  <c:v>Francisco James</c:v>
                </c:pt>
                <c:pt idx="3845">
                  <c:v>Martha Mueller</c:v>
                </c:pt>
                <c:pt idx="3846">
                  <c:v>Alicia Miranda</c:v>
                </c:pt>
                <c:pt idx="3847">
                  <c:v>Martin Taylor</c:v>
                </c:pt>
                <c:pt idx="3848">
                  <c:v>Justin Burch</c:v>
                </c:pt>
                <c:pt idx="3849">
                  <c:v>Michelle Bowman</c:v>
                </c:pt>
                <c:pt idx="3850">
                  <c:v>Teresa Chavez</c:v>
                </c:pt>
                <c:pt idx="3851">
                  <c:v>Misty Nichols</c:v>
                </c:pt>
                <c:pt idx="3852">
                  <c:v>Gabriela Henderson</c:v>
                </c:pt>
                <c:pt idx="3853">
                  <c:v>Michelle Ferrell</c:v>
                </c:pt>
                <c:pt idx="3854">
                  <c:v>Alejandra Davis</c:v>
                </c:pt>
                <c:pt idx="3855">
                  <c:v>Ronnie Flowers</c:v>
                </c:pt>
                <c:pt idx="3856">
                  <c:v>Kyle Harris</c:v>
                </c:pt>
                <c:pt idx="3857">
                  <c:v>Amy Mendez</c:v>
                </c:pt>
                <c:pt idx="3858">
                  <c:v>Yolanda Navarro</c:v>
                </c:pt>
                <c:pt idx="3859">
                  <c:v>Erica Zamora</c:v>
                </c:pt>
                <c:pt idx="3860">
                  <c:v>Stephanie Barker</c:v>
                </c:pt>
                <c:pt idx="3861">
                  <c:v>Emily Matthews</c:v>
                </c:pt>
                <c:pt idx="3862">
                  <c:v>Andrea Fritz</c:v>
                </c:pt>
                <c:pt idx="3863">
                  <c:v>Stephanie Yu DDS</c:v>
                </c:pt>
                <c:pt idx="3864">
                  <c:v>Angel Hughes</c:v>
                </c:pt>
                <c:pt idx="3865">
                  <c:v>Hannah Barr</c:v>
                </c:pt>
                <c:pt idx="3866">
                  <c:v>Elizabeth Vega</c:v>
                </c:pt>
                <c:pt idx="3867">
                  <c:v>Anthony Moran</c:v>
                </c:pt>
                <c:pt idx="3868">
                  <c:v>Andrew Rodriguez</c:v>
                </c:pt>
                <c:pt idx="3869">
                  <c:v>Gabriella Lee</c:v>
                </c:pt>
                <c:pt idx="3870">
                  <c:v>Amanda Ferrell</c:v>
                </c:pt>
                <c:pt idx="3871">
                  <c:v>Terri Rogers</c:v>
                </c:pt>
                <c:pt idx="3872">
                  <c:v>Lacey Smith</c:v>
                </c:pt>
                <c:pt idx="3873">
                  <c:v>James Hahn</c:v>
                </c:pt>
                <c:pt idx="3874">
                  <c:v>Sherry Petersen</c:v>
                </c:pt>
                <c:pt idx="3875">
                  <c:v>Keith Escobar</c:v>
                </c:pt>
                <c:pt idx="3876">
                  <c:v>Kenneth Ryan</c:v>
                </c:pt>
                <c:pt idx="3877">
                  <c:v>Denise Palmer</c:v>
                </c:pt>
                <c:pt idx="3878">
                  <c:v>Catherine Roberson</c:v>
                </c:pt>
                <c:pt idx="3879">
                  <c:v>Chad Ali</c:v>
                </c:pt>
                <c:pt idx="3880">
                  <c:v>Pamela Joseph</c:v>
                </c:pt>
                <c:pt idx="3881">
                  <c:v>Paul Juarez</c:v>
                </c:pt>
                <c:pt idx="3882">
                  <c:v>Stacey Woods</c:v>
                </c:pt>
                <c:pt idx="3883">
                  <c:v>Bianca Nelson</c:v>
                </c:pt>
                <c:pt idx="3884">
                  <c:v>Andrew Anderson</c:v>
                </c:pt>
                <c:pt idx="3885">
                  <c:v>Steve Summers</c:v>
                </c:pt>
                <c:pt idx="3886">
                  <c:v>Douglas Meza</c:v>
                </c:pt>
                <c:pt idx="3887">
                  <c:v>Carl Levy</c:v>
                </c:pt>
                <c:pt idx="3888">
                  <c:v>Peter Spencer</c:v>
                </c:pt>
                <c:pt idx="3889">
                  <c:v>Lori Romero</c:v>
                </c:pt>
                <c:pt idx="3890">
                  <c:v>Kelsey Cobb</c:v>
                </c:pt>
                <c:pt idx="3891">
                  <c:v>Mrs. Nicole Mitchell DDS</c:v>
                </c:pt>
                <c:pt idx="3892">
                  <c:v>Monica Perkins</c:v>
                </c:pt>
                <c:pt idx="3893">
                  <c:v>Thomas Saunders</c:v>
                </c:pt>
                <c:pt idx="3894">
                  <c:v>Robin Mcdonald</c:v>
                </c:pt>
                <c:pt idx="3895">
                  <c:v>Jade Jackson</c:v>
                </c:pt>
                <c:pt idx="3896">
                  <c:v>Jill Ballard</c:v>
                </c:pt>
                <c:pt idx="3897">
                  <c:v>Miguel Tucker</c:v>
                </c:pt>
                <c:pt idx="3898">
                  <c:v>Cameron Irwin</c:v>
                </c:pt>
                <c:pt idx="3899">
                  <c:v>Sarah Baker</c:v>
                </c:pt>
                <c:pt idx="3900">
                  <c:v>Scott Mcdonald</c:v>
                </c:pt>
                <c:pt idx="3901">
                  <c:v>Dr. Ronald James III</c:v>
                </c:pt>
                <c:pt idx="3902">
                  <c:v>Kelly Underwood</c:v>
                </c:pt>
                <c:pt idx="3903">
                  <c:v>Thomas Fernandez</c:v>
                </c:pt>
                <c:pt idx="3904">
                  <c:v>Veronica Kelly</c:v>
                </c:pt>
                <c:pt idx="3905">
                  <c:v>Darlene Pope</c:v>
                </c:pt>
                <c:pt idx="3906">
                  <c:v>Molly Edwards</c:v>
                </c:pt>
                <c:pt idx="3907">
                  <c:v>Michael Spence</c:v>
                </c:pt>
                <c:pt idx="3908">
                  <c:v>Scott King</c:v>
                </c:pt>
                <c:pt idx="3909">
                  <c:v>Nina Thomas</c:v>
                </c:pt>
                <c:pt idx="3910">
                  <c:v>Shelly Brown</c:v>
                </c:pt>
                <c:pt idx="3911">
                  <c:v>Amber Reeves</c:v>
                </c:pt>
                <c:pt idx="3912">
                  <c:v>Joel Booth</c:v>
                </c:pt>
                <c:pt idx="3913">
                  <c:v>Luis Watts</c:v>
                </c:pt>
                <c:pt idx="3914">
                  <c:v>Joseph Ross</c:v>
                </c:pt>
                <c:pt idx="3915">
                  <c:v>Kelly Hancock</c:v>
                </c:pt>
                <c:pt idx="3916">
                  <c:v>Roy Anderson</c:v>
                </c:pt>
                <c:pt idx="3917">
                  <c:v>Eugene Bender</c:v>
                </c:pt>
                <c:pt idx="3918">
                  <c:v>Heather Griffith</c:v>
                </c:pt>
                <c:pt idx="3919">
                  <c:v>Douglas Miller</c:v>
                </c:pt>
                <c:pt idx="3920">
                  <c:v>Sandra Fields MD</c:v>
                </c:pt>
                <c:pt idx="3921">
                  <c:v>Bonnie Rodriguez</c:v>
                </c:pt>
                <c:pt idx="3922">
                  <c:v>Charles Torres</c:v>
                </c:pt>
                <c:pt idx="3923">
                  <c:v>Jacob Mitchell</c:v>
                </c:pt>
                <c:pt idx="3924">
                  <c:v>Erin Fuller</c:v>
                </c:pt>
                <c:pt idx="3925">
                  <c:v>Colleen Peters</c:v>
                </c:pt>
                <c:pt idx="3926">
                  <c:v>Susan Chapman</c:v>
                </c:pt>
                <c:pt idx="3927">
                  <c:v>Marvin Chan</c:v>
                </c:pt>
                <c:pt idx="3928">
                  <c:v>Elizabeth Hays</c:v>
                </c:pt>
                <c:pt idx="3929">
                  <c:v>Elizabeth Porter</c:v>
                </c:pt>
                <c:pt idx="3930">
                  <c:v>Donna Cobb</c:v>
                </c:pt>
                <c:pt idx="3931">
                  <c:v>Kristina Molina</c:v>
                </c:pt>
                <c:pt idx="3932">
                  <c:v>Jesus Bailey</c:v>
                </c:pt>
                <c:pt idx="3933">
                  <c:v>Benjamin Lester</c:v>
                </c:pt>
                <c:pt idx="3934">
                  <c:v>Miguel Hansen</c:v>
                </c:pt>
                <c:pt idx="3935">
                  <c:v>Destiny Clements</c:v>
                </c:pt>
                <c:pt idx="3936">
                  <c:v>Ronald Phillips</c:v>
                </c:pt>
                <c:pt idx="3937">
                  <c:v>Christine Parsons MD</c:v>
                </c:pt>
                <c:pt idx="3938">
                  <c:v>Caitlin Krueger</c:v>
                </c:pt>
                <c:pt idx="3939">
                  <c:v>Donald Carter</c:v>
                </c:pt>
                <c:pt idx="3940">
                  <c:v>Diana Johnson</c:v>
                </c:pt>
                <c:pt idx="3941">
                  <c:v>Robin Winters</c:v>
                </c:pt>
                <c:pt idx="3942">
                  <c:v>Sherry Valdez</c:v>
                </c:pt>
                <c:pt idx="3943">
                  <c:v>Laurie Moore</c:v>
                </c:pt>
                <c:pt idx="3944">
                  <c:v>Robert Hanson</c:v>
                </c:pt>
                <c:pt idx="3945">
                  <c:v>Michelle Garza</c:v>
                </c:pt>
                <c:pt idx="3946">
                  <c:v>Timothy Lawson</c:v>
                </c:pt>
                <c:pt idx="3947">
                  <c:v>Sarah Martinez</c:v>
                </c:pt>
                <c:pt idx="3948">
                  <c:v>Dr. Charles Richardson MD</c:v>
                </c:pt>
                <c:pt idx="3949">
                  <c:v>Charles Hawkins</c:v>
                </c:pt>
                <c:pt idx="3950">
                  <c:v>Austin Huffman</c:v>
                </c:pt>
                <c:pt idx="3951">
                  <c:v>Kenneth Newton</c:v>
                </c:pt>
                <c:pt idx="3952">
                  <c:v>Lisa Benton</c:v>
                </c:pt>
                <c:pt idx="3953">
                  <c:v>Lisa Porter MD</c:v>
                </c:pt>
                <c:pt idx="3954">
                  <c:v>Justin Humphrey</c:v>
                </c:pt>
                <c:pt idx="3955">
                  <c:v>Sarah Howard</c:v>
                </c:pt>
                <c:pt idx="3956">
                  <c:v>Tonya Perkins</c:v>
                </c:pt>
                <c:pt idx="3957">
                  <c:v>James Webb</c:v>
                </c:pt>
                <c:pt idx="3958">
                  <c:v>Gail Santiago</c:v>
                </c:pt>
                <c:pt idx="3959">
                  <c:v>Lonnie Smith</c:v>
                </c:pt>
                <c:pt idx="3960">
                  <c:v>Elizabeth Peck</c:v>
                </c:pt>
                <c:pt idx="3961">
                  <c:v>Charles Vasquez</c:v>
                </c:pt>
                <c:pt idx="3962">
                  <c:v>Gloria Rose</c:v>
                </c:pt>
                <c:pt idx="3963">
                  <c:v>Karen Santana</c:v>
                </c:pt>
                <c:pt idx="3964">
                  <c:v>Cynthia Castillo</c:v>
                </c:pt>
                <c:pt idx="3965">
                  <c:v>Meagan Weiss</c:v>
                </c:pt>
                <c:pt idx="3966">
                  <c:v>Dennis Thornton</c:v>
                </c:pt>
                <c:pt idx="3967">
                  <c:v>Alan Walker IV</c:v>
                </c:pt>
                <c:pt idx="3968">
                  <c:v>Ann Copeland</c:v>
                </c:pt>
                <c:pt idx="3969">
                  <c:v>Gabriel Malone</c:v>
                </c:pt>
                <c:pt idx="3970">
                  <c:v>Donna Weeks</c:v>
                </c:pt>
                <c:pt idx="3971">
                  <c:v>Ronald Mitchell</c:v>
                </c:pt>
                <c:pt idx="3972">
                  <c:v>Jerry Williams</c:v>
                </c:pt>
                <c:pt idx="3973">
                  <c:v>Deborah Hampton</c:v>
                </c:pt>
                <c:pt idx="3974">
                  <c:v>Micheal Boyd</c:v>
                </c:pt>
                <c:pt idx="3975">
                  <c:v>Jose Adams</c:v>
                </c:pt>
                <c:pt idx="3976">
                  <c:v>Nancy Myers</c:v>
                </c:pt>
                <c:pt idx="3977">
                  <c:v>Rachael Lopez</c:v>
                </c:pt>
                <c:pt idx="3978">
                  <c:v>Dylan Irwin</c:v>
                </c:pt>
                <c:pt idx="3979">
                  <c:v>Eric Reeves</c:v>
                </c:pt>
                <c:pt idx="3980">
                  <c:v>Monica Scott</c:v>
                </c:pt>
                <c:pt idx="3981">
                  <c:v>Samuel Miles</c:v>
                </c:pt>
                <c:pt idx="3982">
                  <c:v>Teresa Phillips</c:v>
                </c:pt>
                <c:pt idx="3983">
                  <c:v>Evan Mayer</c:v>
                </c:pt>
                <c:pt idx="3984">
                  <c:v>Joshua Silva</c:v>
                </c:pt>
                <c:pt idx="3985">
                  <c:v>Michele Love</c:v>
                </c:pt>
                <c:pt idx="3986">
                  <c:v>Benjamin Terry</c:v>
                </c:pt>
                <c:pt idx="3987">
                  <c:v>Rhonda Williams</c:v>
                </c:pt>
                <c:pt idx="3988">
                  <c:v>Thomas Hull</c:v>
                </c:pt>
                <c:pt idx="3989">
                  <c:v>Patricia Harris MD</c:v>
                </c:pt>
                <c:pt idx="3990">
                  <c:v>Virginia Joyce</c:v>
                </c:pt>
                <c:pt idx="3991">
                  <c:v>Katelyn Hardin</c:v>
                </c:pt>
                <c:pt idx="3992">
                  <c:v>Anthony Reed</c:v>
                </c:pt>
                <c:pt idx="3993">
                  <c:v>Oscar Ramirez</c:v>
                </c:pt>
                <c:pt idx="3994">
                  <c:v>Colleen Wilson</c:v>
                </c:pt>
                <c:pt idx="3995">
                  <c:v>Joshua Marshall</c:v>
                </c:pt>
                <c:pt idx="3996">
                  <c:v>Cassandra Townsend</c:v>
                </c:pt>
                <c:pt idx="3997">
                  <c:v>Marie Campbell</c:v>
                </c:pt>
                <c:pt idx="3998">
                  <c:v>Kimberly Byrd</c:v>
                </c:pt>
                <c:pt idx="3999">
                  <c:v>Paul Bentley</c:v>
                </c:pt>
                <c:pt idx="4000">
                  <c:v>Andrea Ray</c:v>
                </c:pt>
                <c:pt idx="4001">
                  <c:v>Victor Miller</c:v>
                </c:pt>
                <c:pt idx="4002">
                  <c:v>Gordon Garcia</c:v>
                </c:pt>
                <c:pt idx="4003">
                  <c:v>Jaime Klein</c:v>
                </c:pt>
                <c:pt idx="4004">
                  <c:v>Ashley Mccormick</c:v>
                </c:pt>
                <c:pt idx="4005">
                  <c:v>Laurie Barry</c:v>
                </c:pt>
                <c:pt idx="4006">
                  <c:v>Tonya Kerr</c:v>
                </c:pt>
                <c:pt idx="4007">
                  <c:v>Anna Kemp</c:v>
                </c:pt>
                <c:pt idx="4008">
                  <c:v>Troy Mendoza</c:v>
                </c:pt>
                <c:pt idx="4009">
                  <c:v>Chloe Cruz</c:v>
                </c:pt>
                <c:pt idx="4010">
                  <c:v>Tracey Hardy</c:v>
                </c:pt>
                <c:pt idx="4011">
                  <c:v>Derek Davis</c:v>
                </c:pt>
                <c:pt idx="4012">
                  <c:v>Madison Woods</c:v>
                </c:pt>
                <c:pt idx="4013">
                  <c:v>Kirsten Johnson</c:v>
                </c:pt>
                <c:pt idx="4014">
                  <c:v>Paul Mcneil</c:v>
                </c:pt>
                <c:pt idx="4015">
                  <c:v>Brenda Mccormick</c:v>
                </c:pt>
                <c:pt idx="4016">
                  <c:v>Jo Nelson</c:v>
                </c:pt>
                <c:pt idx="4017">
                  <c:v>Bruce Mcgrath</c:v>
                </c:pt>
                <c:pt idx="4018">
                  <c:v>Yvette Guzman</c:v>
                </c:pt>
                <c:pt idx="4019">
                  <c:v>Abigail Young</c:v>
                </c:pt>
                <c:pt idx="4020">
                  <c:v>Crystal Carpenter</c:v>
                </c:pt>
                <c:pt idx="4021">
                  <c:v>Katelyn Solomon</c:v>
                </c:pt>
                <c:pt idx="4022">
                  <c:v>Anne Zamora</c:v>
                </c:pt>
                <c:pt idx="4023">
                  <c:v>Joanna Griffin</c:v>
                </c:pt>
                <c:pt idx="4024">
                  <c:v>Vicki Elliott</c:v>
                </c:pt>
                <c:pt idx="4025">
                  <c:v>Corey Fields</c:v>
                </c:pt>
                <c:pt idx="4026">
                  <c:v>Terry Hester</c:v>
                </c:pt>
                <c:pt idx="4027">
                  <c:v>Daniel Campbell</c:v>
                </c:pt>
                <c:pt idx="4028">
                  <c:v>Mark Brooks</c:v>
                </c:pt>
                <c:pt idx="4029">
                  <c:v>Steven Bauer</c:v>
                </c:pt>
                <c:pt idx="4030">
                  <c:v>Donald Logan</c:v>
                </c:pt>
                <c:pt idx="4031">
                  <c:v>Mr. Trevor Powers</c:v>
                </c:pt>
                <c:pt idx="4032">
                  <c:v>Wayne Terry DDS</c:v>
                </c:pt>
                <c:pt idx="4033">
                  <c:v>Ray Edwards</c:v>
                </c:pt>
                <c:pt idx="4034">
                  <c:v>Derek Strickland</c:v>
                </c:pt>
                <c:pt idx="4035">
                  <c:v>Kristy Moore</c:v>
                </c:pt>
                <c:pt idx="4036">
                  <c:v>April Cole</c:v>
                </c:pt>
                <c:pt idx="4037">
                  <c:v>Kelly Rhodes</c:v>
                </c:pt>
                <c:pt idx="4038">
                  <c:v>Charles Herman MD</c:v>
                </c:pt>
                <c:pt idx="4039">
                  <c:v>Clarence Adams</c:v>
                </c:pt>
                <c:pt idx="4040">
                  <c:v>Devin Rios</c:v>
                </c:pt>
                <c:pt idx="4041">
                  <c:v>Alejandro Mccormick</c:v>
                </c:pt>
                <c:pt idx="4042">
                  <c:v>William Nguyen</c:v>
                </c:pt>
                <c:pt idx="4043">
                  <c:v>Scott Decker</c:v>
                </c:pt>
                <c:pt idx="4044">
                  <c:v>Valerie Keller</c:v>
                </c:pt>
                <c:pt idx="4045">
                  <c:v>Melissa Singleton</c:v>
                </c:pt>
                <c:pt idx="4046">
                  <c:v>Dennis Butler</c:v>
                </c:pt>
                <c:pt idx="4047">
                  <c:v>Candice Baird</c:v>
                </c:pt>
                <c:pt idx="4048">
                  <c:v>Kurt Velasquez</c:v>
                </c:pt>
                <c:pt idx="4049">
                  <c:v>Morgan Cohen</c:v>
                </c:pt>
                <c:pt idx="4050">
                  <c:v>Ms. Ashley Thompson</c:v>
                </c:pt>
                <c:pt idx="4051">
                  <c:v>Brittany Peters</c:v>
                </c:pt>
                <c:pt idx="4052">
                  <c:v>Michael Carlson</c:v>
                </c:pt>
                <c:pt idx="4053">
                  <c:v>Tiffany Hensley</c:v>
                </c:pt>
                <c:pt idx="4054">
                  <c:v>Aaron Carroll</c:v>
                </c:pt>
                <c:pt idx="4055">
                  <c:v>Miss Andrea Mendoza</c:v>
                </c:pt>
                <c:pt idx="4056">
                  <c:v>Jose Colon</c:v>
                </c:pt>
                <c:pt idx="4057">
                  <c:v>Stephen Watson</c:v>
                </c:pt>
                <c:pt idx="4058">
                  <c:v>Christopher Mcintyre</c:v>
                </c:pt>
                <c:pt idx="4059">
                  <c:v>Christina Burns</c:v>
                </c:pt>
                <c:pt idx="4060">
                  <c:v>Juan Walter</c:v>
                </c:pt>
                <c:pt idx="4061">
                  <c:v>Thomas Irwin</c:v>
                </c:pt>
                <c:pt idx="4062">
                  <c:v>Ms. Jordan Gamble DDS</c:v>
                </c:pt>
                <c:pt idx="4063">
                  <c:v>Robert Jordan</c:v>
                </c:pt>
                <c:pt idx="4064">
                  <c:v>Ryan Hopkins</c:v>
                </c:pt>
                <c:pt idx="4065">
                  <c:v>Stephen Poole</c:v>
                </c:pt>
                <c:pt idx="4066">
                  <c:v>Jacob Bautista</c:v>
                </c:pt>
                <c:pt idx="4067">
                  <c:v>Cynthia Morales</c:v>
                </c:pt>
                <c:pt idx="4068">
                  <c:v>Thomas Gallagher</c:v>
                </c:pt>
                <c:pt idx="4069">
                  <c:v>Amanda Wang</c:v>
                </c:pt>
                <c:pt idx="4070">
                  <c:v>Nina Oconnell</c:v>
                </c:pt>
                <c:pt idx="4071">
                  <c:v>Juan Stone</c:v>
                </c:pt>
                <c:pt idx="4072">
                  <c:v>Emily Villegas</c:v>
                </c:pt>
                <c:pt idx="4073">
                  <c:v>Christopher Estrada</c:v>
                </c:pt>
                <c:pt idx="4074">
                  <c:v>Abigail Diaz</c:v>
                </c:pt>
                <c:pt idx="4075">
                  <c:v>Deanna Carson</c:v>
                </c:pt>
                <c:pt idx="4076">
                  <c:v>Madeline Farmer</c:v>
                </c:pt>
                <c:pt idx="4077">
                  <c:v>Amanda Sharp</c:v>
                </c:pt>
                <c:pt idx="4078">
                  <c:v>Christian Romero</c:v>
                </c:pt>
                <c:pt idx="4079">
                  <c:v>Caitlin Lowe</c:v>
                </c:pt>
                <c:pt idx="4080">
                  <c:v>Mark Le</c:v>
                </c:pt>
                <c:pt idx="4081">
                  <c:v>Christian Mcintyre</c:v>
                </c:pt>
                <c:pt idx="4082">
                  <c:v>Kimberly Kirby</c:v>
                </c:pt>
                <c:pt idx="4083">
                  <c:v>Jeffrey Lamb</c:v>
                </c:pt>
                <c:pt idx="4084">
                  <c:v>Brittney Robbins</c:v>
                </c:pt>
                <c:pt idx="4085">
                  <c:v>Heather Hunt</c:v>
                </c:pt>
                <c:pt idx="4086">
                  <c:v>Sean Duncan</c:v>
                </c:pt>
                <c:pt idx="4087">
                  <c:v>Anthony Watts</c:v>
                </c:pt>
                <c:pt idx="4088">
                  <c:v>Anthony Smith</c:v>
                </c:pt>
                <c:pt idx="4089">
                  <c:v>Timothy Lowe</c:v>
                </c:pt>
                <c:pt idx="4090">
                  <c:v>Sarah Ayers</c:v>
                </c:pt>
                <c:pt idx="4091">
                  <c:v>Amanda Castillo</c:v>
                </c:pt>
                <c:pt idx="4092">
                  <c:v>Carl Griffin</c:v>
                </c:pt>
                <c:pt idx="4093">
                  <c:v>Victor Crosby</c:v>
                </c:pt>
                <c:pt idx="4094">
                  <c:v>Hannah Sanchez</c:v>
                </c:pt>
                <c:pt idx="4095">
                  <c:v>Adam Davidson</c:v>
                </c:pt>
                <c:pt idx="4096">
                  <c:v>Ian Marsh</c:v>
                </c:pt>
                <c:pt idx="4097">
                  <c:v>Jerry Hernandez</c:v>
                </c:pt>
                <c:pt idx="4098">
                  <c:v>Mackenzie Hall</c:v>
                </c:pt>
                <c:pt idx="4099">
                  <c:v>Nicholas Kim</c:v>
                </c:pt>
                <c:pt idx="4100">
                  <c:v>Margaret Herrera</c:v>
                </c:pt>
                <c:pt idx="4101">
                  <c:v>Abigail Mccormick</c:v>
                </c:pt>
                <c:pt idx="4102">
                  <c:v>Ryan Larson</c:v>
                </c:pt>
                <c:pt idx="4103">
                  <c:v>Teresa Gray</c:v>
                </c:pt>
                <c:pt idx="4104">
                  <c:v>Karen Turner</c:v>
                </c:pt>
                <c:pt idx="4105">
                  <c:v>Ian Thompson</c:v>
                </c:pt>
                <c:pt idx="4106">
                  <c:v>Scott Henderson</c:v>
                </c:pt>
                <c:pt idx="4107">
                  <c:v>Taylor Vega</c:v>
                </c:pt>
                <c:pt idx="4108">
                  <c:v>Christopher Malone</c:v>
                </c:pt>
                <c:pt idx="4109">
                  <c:v>Joshua Fuentes</c:v>
                </c:pt>
                <c:pt idx="4110">
                  <c:v>Ryan Anthony</c:v>
                </c:pt>
                <c:pt idx="4111">
                  <c:v>Rose Park</c:v>
                </c:pt>
                <c:pt idx="4112">
                  <c:v>Marissa Johnson</c:v>
                </c:pt>
                <c:pt idx="4113">
                  <c:v>Curtis Miranda</c:v>
                </c:pt>
                <c:pt idx="4114">
                  <c:v>Roger Abbott</c:v>
                </c:pt>
                <c:pt idx="4115">
                  <c:v>Keith Reeves</c:v>
                </c:pt>
                <c:pt idx="4116">
                  <c:v>Fred Singh</c:v>
                </c:pt>
                <c:pt idx="4117">
                  <c:v>Dennis Jones</c:v>
                </c:pt>
                <c:pt idx="4118">
                  <c:v>Christina Jackson</c:v>
                </c:pt>
                <c:pt idx="4119">
                  <c:v>William Parker</c:v>
                </c:pt>
                <c:pt idx="4120">
                  <c:v>Danielle Hunter</c:v>
                </c:pt>
                <c:pt idx="4121">
                  <c:v>Sandy Benson</c:v>
                </c:pt>
                <c:pt idx="4122">
                  <c:v>William Boyd</c:v>
                </c:pt>
                <c:pt idx="4123">
                  <c:v>Brent Hall MD</c:v>
                </c:pt>
                <c:pt idx="4124">
                  <c:v>Alexander Clarke</c:v>
                </c:pt>
                <c:pt idx="4125">
                  <c:v>Mary Hancock</c:v>
                </c:pt>
                <c:pt idx="4126">
                  <c:v>Christina Ramirez</c:v>
                </c:pt>
                <c:pt idx="4127">
                  <c:v>Scott Raymond</c:v>
                </c:pt>
                <c:pt idx="4128">
                  <c:v>Cynthia Bentley</c:v>
                </c:pt>
                <c:pt idx="4129">
                  <c:v>Jonathan Nelson</c:v>
                </c:pt>
                <c:pt idx="4130">
                  <c:v>Robert Cook</c:v>
                </c:pt>
                <c:pt idx="4131">
                  <c:v>Connor Ryan</c:v>
                </c:pt>
                <c:pt idx="4132">
                  <c:v>Michael Carey</c:v>
                </c:pt>
                <c:pt idx="4133">
                  <c:v>James Fry</c:v>
                </c:pt>
                <c:pt idx="4134">
                  <c:v>Heather Dougherty</c:v>
                </c:pt>
                <c:pt idx="4135">
                  <c:v>Angela Lindsey</c:v>
                </c:pt>
                <c:pt idx="4136">
                  <c:v>Abigail Schultz</c:v>
                </c:pt>
                <c:pt idx="4137">
                  <c:v>Jennifer Mcdowell</c:v>
                </c:pt>
                <c:pt idx="4138">
                  <c:v>Joanna Odonnell</c:v>
                </c:pt>
                <c:pt idx="4139">
                  <c:v>Alexis Summers</c:v>
                </c:pt>
                <c:pt idx="4140">
                  <c:v>Jesus Gill</c:v>
                </c:pt>
                <c:pt idx="4141">
                  <c:v>Robin Knight</c:v>
                </c:pt>
                <c:pt idx="4142">
                  <c:v>Jasmine Perry</c:v>
                </c:pt>
                <c:pt idx="4143">
                  <c:v>Dustin Harris</c:v>
                </c:pt>
                <c:pt idx="4144">
                  <c:v>Patricia Byrd DVM</c:v>
                </c:pt>
                <c:pt idx="4145">
                  <c:v>Jeanette Kent</c:v>
                </c:pt>
                <c:pt idx="4146">
                  <c:v>Jamie Rice</c:v>
                </c:pt>
                <c:pt idx="4147">
                  <c:v>Julie Estrada</c:v>
                </c:pt>
                <c:pt idx="4148">
                  <c:v>Yolanda Lloyd</c:v>
                </c:pt>
                <c:pt idx="4149">
                  <c:v>Chris Hunter</c:v>
                </c:pt>
                <c:pt idx="4150">
                  <c:v>Teresa Mcdonald</c:v>
                </c:pt>
                <c:pt idx="4151">
                  <c:v>Brian Meadows</c:v>
                </c:pt>
                <c:pt idx="4152">
                  <c:v>Jennifer Mccormick</c:v>
                </c:pt>
                <c:pt idx="4153">
                  <c:v>Theresa Rojas DDS</c:v>
                </c:pt>
                <c:pt idx="4154">
                  <c:v>Cody Arnold</c:v>
                </c:pt>
                <c:pt idx="4155">
                  <c:v>Laura Lowery</c:v>
                </c:pt>
                <c:pt idx="4156">
                  <c:v>Pamela Jackson</c:v>
                </c:pt>
                <c:pt idx="4157">
                  <c:v>Travis Miranda</c:v>
                </c:pt>
                <c:pt idx="4158">
                  <c:v>Andrea Murphy</c:v>
                </c:pt>
                <c:pt idx="4159">
                  <c:v>Daniel Richardson</c:v>
                </c:pt>
                <c:pt idx="4160">
                  <c:v>Thomas Espinoza</c:v>
                </c:pt>
                <c:pt idx="4161">
                  <c:v>Mr. James Ross</c:v>
                </c:pt>
                <c:pt idx="4162">
                  <c:v>Edgar Harris</c:v>
                </c:pt>
                <c:pt idx="4163">
                  <c:v>Samuel Andrews</c:v>
                </c:pt>
                <c:pt idx="4164">
                  <c:v>Jill King</c:v>
                </c:pt>
                <c:pt idx="4165">
                  <c:v>Tonya Gonzales</c:v>
                </c:pt>
                <c:pt idx="4166">
                  <c:v>Tara Davila</c:v>
                </c:pt>
                <c:pt idx="4167">
                  <c:v>Wanda Hampton</c:v>
                </c:pt>
                <c:pt idx="4168">
                  <c:v>Paige Nguyen</c:v>
                </c:pt>
                <c:pt idx="4169">
                  <c:v>Kimberly Goodman</c:v>
                </c:pt>
                <c:pt idx="4170">
                  <c:v>Angela Pena</c:v>
                </c:pt>
                <c:pt idx="4171">
                  <c:v>Richard Choi</c:v>
                </c:pt>
                <c:pt idx="4172">
                  <c:v>Geoffrey Harvey</c:v>
                </c:pt>
                <c:pt idx="4173">
                  <c:v>Peter Duncan</c:v>
                </c:pt>
                <c:pt idx="4174">
                  <c:v>Melvin Miller Jr.</c:v>
                </c:pt>
                <c:pt idx="4175">
                  <c:v>Jane Moore</c:v>
                </c:pt>
                <c:pt idx="4176">
                  <c:v>Leah Spencer</c:v>
                </c:pt>
                <c:pt idx="4177">
                  <c:v>Jason Hines Jr.</c:v>
                </c:pt>
                <c:pt idx="4178">
                  <c:v>Marcus Jenkins Jr.</c:v>
                </c:pt>
                <c:pt idx="4179">
                  <c:v>Melissa Peterson</c:v>
                </c:pt>
                <c:pt idx="4180">
                  <c:v>Stephanie Schultz</c:v>
                </c:pt>
                <c:pt idx="4181">
                  <c:v>Rodney Chen</c:v>
                </c:pt>
                <c:pt idx="4182">
                  <c:v>Melissa Terry</c:v>
                </c:pt>
                <c:pt idx="4183">
                  <c:v>Tara Conley</c:v>
                </c:pt>
                <c:pt idx="4184">
                  <c:v>Samantha Choi</c:v>
                </c:pt>
                <c:pt idx="4185">
                  <c:v>Ronald Luna</c:v>
                </c:pt>
                <c:pt idx="4186">
                  <c:v>Kimberly Franklin</c:v>
                </c:pt>
                <c:pt idx="4187">
                  <c:v>Yvonne Mckinney</c:v>
                </c:pt>
                <c:pt idx="4188">
                  <c:v>Rhonda Atkinson</c:v>
                </c:pt>
                <c:pt idx="4189">
                  <c:v>Stephen Lucero</c:v>
                </c:pt>
                <c:pt idx="4190">
                  <c:v>Travis Benson</c:v>
                </c:pt>
                <c:pt idx="4191">
                  <c:v>Krista Bates</c:v>
                </c:pt>
                <c:pt idx="4192">
                  <c:v>Michelle Short</c:v>
                </c:pt>
                <c:pt idx="4193">
                  <c:v>Dr. Karen Perez</c:v>
                </c:pt>
                <c:pt idx="4194">
                  <c:v>Devon Welch</c:v>
                </c:pt>
                <c:pt idx="4195">
                  <c:v>Gary Lawson</c:v>
                </c:pt>
                <c:pt idx="4196">
                  <c:v>James Kane</c:v>
                </c:pt>
                <c:pt idx="4197">
                  <c:v>Olivia Powell</c:v>
                </c:pt>
                <c:pt idx="4198">
                  <c:v>Karina Blevins</c:v>
                </c:pt>
                <c:pt idx="4199">
                  <c:v>Courtney Perez</c:v>
                </c:pt>
                <c:pt idx="4200">
                  <c:v>Charlotte Macdonald</c:v>
                </c:pt>
                <c:pt idx="4201">
                  <c:v>Joseph Carson</c:v>
                </c:pt>
                <c:pt idx="4202">
                  <c:v>Miss Jillian Garcia</c:v>
                </c:pt>
                <c:pt idx="4203">
                  <c:v>Sara Allen</c:v>
                </c:pt>
                <c:pt idx="4204">
                  <c:v>Anne Larsen</c:v>
                </c:pt>
                <c:pt idx="4205">
                  <c:v>Dana Love</c:v>
                </c:pt>
                <c:pt idx="4206">
                  <c:v>Ricky Fischer</c:v>
                </c:pt>
                <c:pt idx="4207">
                  <c:v>Kelsey Meyer</c:v>
                </c:pt>
                <c:pt idx="4208">
                  <c:v>Krista Cabrera</c:v>
                </c:pt>
                <c:pt idx="4209">
                  <c:v>Mr. David Bentley</c:v>
                </c:pt>
                <c:pt idx="4210">
                  <c:v>Austin Matthews</c:v>
                </c:pt>
                <c:pt idx="4211">
                  <c:v>Jonathan Harding</c:v>
                </c:pt>
                <c:pt idx="4212">
                  <c:v>Carlos Shelton</c:v>
                </c:pt>
                <c:pt idx="4213">
                  <c:v>Caroline Bowen</c:v>
                </c:pt>
                <c:pt idx="4214">
                  <c:v>Carolyn Martinez</c:v>
                </c:pt>
                <c:pt idx="4215">
                  <c:v>Melissa Lee</c:v>
                </c:pt>
                <c:pt idx="4216">
                  <c:v>Steven Carpenter</c:v>
                </c:pt>
                <c:pt idx="4217">
                  <c:v>Paul Gonzales</c:v>
                </c:pt>
                <c:pt idx="4218">
                  <c:v>Nancy Campbell</c:v>
                </c:pt>
                <c:pt idx="4219">
                  <c:v>Benjamin Lewis</c:v>
                </c:pt>
                <c:pt idx="4220">
                  <c:v>Danielle Mcbride</c:v>
                </c:pt>
                <c:pt idx="4221">
                  <c:v>Vincent Brennan DVM</c:v>
                </c:pt>
                <c:pt idx="4222">
                  <c:v>Kristen Krueger</c:v>
                </c:pt>
                <c:pt idx="4223">
                  <c:v>Kristi Cohen</c:v>
                </c:pt>
                <c:pt idx="4224">
                  <c:v>Krystal Meza</c:v>
                </c:pt>
                <c:pt idx="4225">
                  <c:v>Gregory Jackson Jr.</c:v>
                </c:pt>
                <c:pt idx="4226">
                  <c:v>Tiffany Aguirre</c:v>
                </c:pt>
                <c:pt idx="4227">
                  <c:v>Denise Bowman</c:v>
                </c:pt>
                <c:pt idx="4228">
                  <c:v>Alex Scott</c:v>
                </c:pt>
                <c:pt idx="4229">
                  <c:v>Mrs. Rebecca Owens</c:v>
                </c:pt>
                <c:pt idx="4230">
                  <c:v>Ellen Evans</c:v>
                </c:pt>
                <c:pt idx="4231">
                  <c:v>Christina Sharp</c:v>
                </c:pt>
                <c:pt idx="4232">
                  <c:v>Chelsea Tucker</c:v>
                </c:pt>
                <c:pt idx="4233">
                  <c:v>David Wyatt</c:v>
                </c:pt>
                <c:pt idx="4234">
                  <c:v>Phillip Reynolds</c:v>
                </c:pt>
                <c:pt idx="4235">
                  <c:v>Karen Morris</c:v>
                </c:pt>
                <c:pt idx="4236">
                  <c:v>Katherine Jacobson</c:v>
                </c:pt>
                <c:pt idx="4237">
                  <c:v>Mr. Eric Townsend DDS</c:v>
                </c:pt>
                <c:pt idx="4238">
                  <c:v>Carrie Sosa MD</c:v>
                </c:pt>
                <c:pt idx="4239">
                  <c:v>Dana Nelson</c:v>
                </c:pt>
                <c:pt idx="4240">
                  <c:v>Rachel Kim</c:v>
                </c:pt>
                <c:pt idx="4241">
                  <c:v>Abigail Gomez</c:v>
                </c:pt>
                <c:pt idx="4242">
                  <c:v>Roy Davis</c:v>
                </c:pt>
                <c:pt idx="4243">
                  <c:v>Diana Mclean</c:v>
                </c:pt>
                <c:pt idx="4244">
                  <c:v>Susan Mueller</c:v>
                </c:pt>
                <c:pt idx="4245">
                  <c:v>Christian Mullins</c:v>
                </c:pt>
                <c:pt idx="4246">
                  <c:v>Emily Hudson</c:v>
                </c:pt>
                <c:pt idx="4247">
                  <c:v>William Mcclain</c:v>
                </c:pt>
                <c:pt idx="4248">
                  <c:v>Sarah Khan MD</c:v>
                </c:pt>
                <c:pt idx="4249">
                  <c:v>Heather Harmon</c:v>
                </c:pt>
                <c:pt idx="4250">
                  <c:v>Jason Duarte</c:v>
                </c:pt>
                <c:pt idx="4251">
                  <c:v>Wayne Mann</c:v>
                </c:pt>
                <c:pt idx="4252">
                  <c:v>Bethany Hernandez</c:v>
                </c:pt>
                <c:pt idx="4253">
                  <c:v>Erika Bruce DDS</c:v>
                </c:pt>
                <c:pt idx="4254">
                  <c:v>Charles Ortiz</c:v>
                </c:pt>
                <c:pt idx="4255">
                  <c:v>Craig Cobb</c:v>
                </c:pt>
                <c:pt idx="4256">
                  <c:v>Brenda Mann</c:v>
                </c:pt>
                <c:pt idx="4257">
                  <c:v>Chelsea Roman</c:v>
                </c:pt>
                <c:pt idx="4258">
                  <c:v>Christina Campos</c:v>
                </c:pt>
                <c:pt idx="4259">
                  <c:v>James Carroll</c:v>
                </c:pt>
                <c:pt idx="4260">
                  <c:v>Sally Moran</c:v>
                </c:pt>
                <c:pt idx="4261">
                  <c:v>John Castro</c:v>
                </c:pt>
                <c:pt idx="4262">
                  <c:v>Brittany Blackburn</c:v>
                </c:pt>
                <c:pt idx="4263">
                  <c:v>Julie Alexander</c:v>
                </c:pt>
                <c:pt idx="4264">
                  <c:v>Lindsay Barr</c:v>
                </c:pt>
                <c:pt idx="4265">
                  <c:v>Matthew Morales</c:v>
                </c:pt>
                <c:pt idx="4266">
                  <c:v>Frank Boyd</c:v>
                </c:pt>
                <c:pt idx="4267">
                  <c:v>Paul Briggs</c:v>
                </c:pt>
                <c:pt idx="4268">
                  <c:v>Catherine Liu</c:v>
                </c:pt>
                <c:pt idx="4269">
                  <c:v>Andrew Ortiz</c:v>
                </c:pt>
                <c:pt idx="4270">
                  <c:v>Cristian Smith</c:v>
                </c:pt>
                <c:pt idx="4271">
                  <c:v>Stephen Carlson</c:v>
                </c:pt>
                <c:pt idx="4272">
                  <c:v>Michelle Alvarado</c:v>
                </c:pt>
                <c:pt idx="4273">
                  <c:v>Earl Alvarez</c:v>
                </c:pt>
                <c:pt idx="4274">
                  <c:v>Jennifer Pena</c:v>
                </c:pt>
                <c:pt idx="4275">
                  <c:v>Brooke Williams</c:v>
                </c:pt>
                <c:pt idx="4276">
                  <c:v>Edwin Steele</c:v>
                </c:pt>
                <c:pt idx="4277">
                  <c:v>Daniel Myers</c:v>
                </c:pt>
                <c:pt idx="4278">
                  <c:v>Christopher Reese</c:v>
                </c:pt>
                <c:pt idx="4279">
                  <c:v>Judith Burgess</c:v>
                </c:pt>
                <c:pt idx="4280">
                  <c:v>Steven Conner</c:v>
                </c:pt>
                <c:pt idx="4281">
                  <c:v>Janice Evans</c:v>
                </c:pt>
                <c:pt idx="4282">
                  <c:v>Elizabeth Ward</c:v>
                </c:pt>
                <c:pt idx="4283">
                  <c:v>Shelley White</c:v>
                </c:pt>
                <c:pt idx="4284">
                  <c:v>Anna Figueroa</c:v>
                </c:pt>
                <c:pt idx="4285">
                  <c:v>Eric Walsh</c:v>
                </c:pt>
                <c:pt idx="4286">
                  <c:v>Priscilla Cox</c:v>
                </c:pt>
                <c:pt idx="4287">
                  <c:v>Eric Barton</c:v>
                </c:pt>
                <c:pt idx="4288">
                  <c:v>Brandi Rogers</c:v>
                </c:pt>
                <c:pt idx="4289">
                  <c:v>David Giles</c:v>
                </c:pt>
                <c:pt idx="4290">
                  <c:v>Cameron Macdonald</c:v>
                </c:pt>
                <c:pt idx="4291">
                  <c:v>Jillian Bailey</c:v>
                </c:pt>
                <c:pt idx="4292">
                  <c:v>Justin Mckay</c:v>
                </c:pt>
                <c:pt idx="4293">
                  <c:v>Craig Collins</c:v>
                </c:pt>
                <c:pt idx="4294">
                  <c:v>Diana Cantrell</c:v>
                </c:pt>
                <c:pt idx="4295">
                  <c:v>Shawn Guerrero</c:v>
                </c:pt>
                <c:pt idx="4296">
                  <c:v>Brian Cox PhD</c:v>
                </c:pt>
                <c:pt idx="4297">
                  <c:v>Johnny Norman</c:v>
                </c:pt>
                <c:pt idx="4298">
                  <c:v>Nathaniel Compton</c:v>
                </c:pt>
                <c:pt idx="4299">
                  <c:v>Lori Tate</c:v>
                </c:pt>
                <c:pt idx="4300">
                  <c:v>Luis Schultz</c:v>
                </c:pt>
                <c:pt idx="4301">
                  <c:v>Patrick Ford</c:v>
                </c:pt>
                <c:pt idx="4302">
                  <c:v>William Ellis</c:v>
                </c:pt>
                <c:pt idx="4303">
                  <c:v>Crystal Riggs</c:v>
                </c:pt>
                <c:pt idx="4304">
                  <c:v>Ashley Scott</c:v>
                </c:pt>
                <c:pt idx="4305">
                  <c:v>Jacob Delacruz</c:v>
                </c:pt>
                <c:pt idx="4306">
                  <c:v>Emily Houston</c:v>
                </c:pt>
                <c:pt idx="4307">
                  <c:v>Mr. Kyle Simpson II</c:v>
                </c:pt>
                <c:pt idx="4308">
                  <c:v>Erin Chan</c:v>
                </c:pt>
                <c:pt idx="4309">
                  <c:v>Richard Molina</c:v>
                </c:pt>
                <c:pt idx="4310">
                  <c:v>Lori Coleman</c:v>
                </c:pt>
                <c:pt idx="4311">
                  <c:v>John Esparza</c:v>
                </c:pt>
                <c:pt idx="4312">
                  <c:v>Michael Leblanc</c:v>
                </c:pt>
                <c:pt idx="4313">
                  <c:v>Gary Wood</c:v>
                </c:pt>
                <c:pt idx="4314">
                  <c:v>Terri Daniels</c:v>
                </c:pt>
                <c:pt idx="4315">
                  <c:v>Trevor Moore</c:v>
                </c:pt>
                <c:pt idx="4316">
                  <c:v>Kenneth Coffey</c:v>
                </c:pt>
                <c:pt idx="4317">
                  <c:v>Bruce Smith</c:v>
                </c:pt>
                <c:pt idx="4318">
                  <c:v>Joshua Mcdonald</c:v>
                </c:pt>
                <c:pt idx="4319">
                  <c:v>Jonathan Ponce</c:v>
                </c:pt>
                <c:pt idx="4320">
                  <c:v>Sonya Coleman</c:v>
                </c:pt>
                <c:pt idx="4321">
                  <c:v>Maria Wells</c:v>
                </c:pt>
                <c:pt idx="4322">
                  <c:v>Michele Washington</c:v>
                </c:pt>
                <c:pt idx="4323">
                  <c:v>Jennifer Lawson</c:v>
                </c:pt>
                <c:pt idx="4324">
                  <c:v>Michele Arroyo MD</c:v>
                </c:pt>
                <c:pt idx="4325">
                  <c:v>Cynthia Ramos</c:v>
                </c:pt>
                <c:pt idx="4326">
                  <c:v>Sarah Wright</c:v>
                </c:pt>
                <c:pt idx="4327">
                  <c:v>Craig Huerta</c:v>
                </c:pt>
                <c:pt idx="4328">
                  <c:v>Ms. Crystal Parker</c:v>
                </c:pt>
                <c:pt idx="4329">
                  <c:v>Joann Green</c:v>
                </c:pt>
                <c:pt idx="4330">
                  <c:v>David Greer</c:v>
                </c:pt>
                <c:pt idx="4331">
                  <c:v>Ivan Mccullough</c:v>
                </c:pt>
                <c:pt idx="4332">
                  <c:v>Gregory Brown</c:v>
                </c:pt>
                <c:pt idx="4333">
                  <c:v>Maureen Solis</c:v>
                </c:pt>
                <c:pt idx="4334">
                  <c:v>Beverly Johnson</c:v>
                </c:pt>
                <c:pt idx="4335">
                  <c:v>Dustin Chapman</c:v>
                </c:pt>
                <c:pt idx="4336">
                  <c:v>Leah Bass</c:v>
                </c:pt>
                <c:pt idx="4337">
                  <c:v>Isaac Lamb</c:v>
                </c:pt>
                <c:pt idx="4338">
                  <c:v>Amanda Mendoza</c:v>
                </c:pt>
                <c:pt idx="4339">
                  <c:v>Bradley Wood</c:v>
                </c:pt>
                <c:pt idx="4340">
                  <c:v>Isabella Cole</c:v>
                </c:pt>
                <c:pt idx="4341">
                  <c:v>Heather Sims</c:v>
                </c:pt>
                <c:pt idx="4342">
                  <c:v>Sherry Bauer</c:v>
                </c:pt>
                <c:pt idx="4343">
                  <c:v>Brent Murphy</c:v>
                </c:pt>
                <c:pt idx="4344">
                  <c:v>Ryan Pearson</c:v>
                </c:pt>
                <c:pt idx="4345">
                  <c:v>Brian Edwards</c:v>
                </c:pt>
                <c:pt idx="4346">
                  <c:v>Shawn Walsh</c:v>
                </c:pt>
                <c:pt idx="4347">
                  <c:v>Diana Berry</c:v>
                </c:pt>
                <c:pt idx="4348">
                  <c:v>Erik Wood</c:v>
                </c:pt>
                <c:pt idx="4349">
                  <c:v>Elaine Grant</c:v>
                </c:pt>
                <c:pt idx="4350">
                  <c:v>Kristopher Bennett</c:v>
                </c:pt>
                <c:pt idx="4351">
                  <c:v>Paul Murphy</c:v>
                </c:pt>
                <c:pt idx="4352">
                  <c:v>Jennifer Carter</c:v>
                </c:pt>
                <c:pt idx="4353">
                  <c:v>Alex Calderon</c:v>
                </c:pt>
                <c:pt idx="4354">
                  <c:v>Ashley Vaughan</c:v>
                </c:pt>
                <c:pt idx="4355">
                  <c:v>Joseph Gardner</c:v>
                </c:pt>
                <c:pt idx="4356">
                  <c:v>Melanie Hoffman</c:v>
                </c:pt>
                <c:pt idx="4357">
                  <c:v>Xavier Oneill</c:v>
                </c:pt>
                <c:pt idx="4358">
                  <c:v>Elizabeth Meyer MD</c:v>
                </c:pt>
                <c:pt idx="4359">
                  <c:v>Patricia Hardy</c:v>
                </c:pt>
                <c:pt idx="4360">
                  <c:v>Patricia Bond</c:v>
                </c:pt>
                <c:pt idx="4361">
                  <c:v>Lydia Brown</c:v>
                </c:pt>
                <c:pt idx="4362">
                  <c:v>Robert Gonzales</c:v>
                </c:pt>
                <c:pt idx="4363">
                  <c:v>Stephen Mccarthy</c:v>
                </c:pt>
                <c:pt idx="4364">
                  <c:v>Joanna Martinez</c:v>
                </c:pt>
                <c:pt idx="4365">
                  <c:v>Lisa Gutierrez</c:v>
                </c:pt>
                <c:pt idx="4366">
                  <c:v>Chelsea Williams</c:v>
                </c:pt>
                <c:pt idx="4367">
                  <c:v>Randall Russell</c:v>
                </c:pt>
                <c:pt idx="4368">
                  <c:v>Dillon Oconnell</c:v>
                </c:pt>
                <c:pt idx="4369">
                  <c:v>Kevin Griffin</c:v>
                </c:pt>
                <c:pt idx="4370">
                  <c:v>Jack Miller</c:v>
                </c:pt>
                <c:pt idx="4371">
                  <c:v>Wendy Wilson</c:v>
                </c:pt>
                <c:pt idx="4372">
                  <c:v>Laura Clark MD</c:v>
                </c:pt>
                <c:pt idx="4373">
                  <c:v>Spencer Lane</c:v>
                </c:pt>
                <c:pt idx="4374">
                  <c:v>Jose Green</c:v>
                </c:pt>
                <c:pt idx="4375">
                  <c:v>Andrew Pittman</c:v>
                </c:pt>
                <c:pt idx="4376">
                  <c:v>Jessica Blanchard</c:v>
                </c:pt>
                <c:pt idx="4377">
                  <c:v>Holly Schmidt DDS</c:v>
                </c:pt>
                <c:pt idx="4378">
                  <c:v>Richard Orr</c:v>
                </c:pt>
                <c:pt idx="4379">
                  <c:v>Cheryl Whitaker</c:v>
                </c:pt>
                <c:pt idx="4380">
                  <c:v>John Bush</c:v>
                </c:pt>
                <c:pt idx="4381">
                  <c:v>Jacqueline Bonilla</c:v>
                </c:pt>
                <c:pt idx="4382">
                  <c:v>Robert Harper</c:v>
                </c:pt>
                <c:pt idx="4383">
                  <c:v>Alexander Huffman</c:v>
                </c:pt>
                <c:pt idx="4384">
                  <c:v>Matthew Vance</c:v>
                </c:pt>
                <c:pt idx="4385">
                  <c:v>Mrs. Danielle Jensen MD</c:v>
                </c:pt>
                <c:pt idx="4386">
                  <c:v>Amy Gilbert</c:v>
                </c:pt>
                <c:pt idx="4387">
                  <c:v>Bruce Stewart</c:v>
                </c:pt>
                <c:pt idx="4388">
                  <c:v>Amber Sandoval</c:v>
                </c:pt>
                <c:pt idx="4389">
                  <c:v>Alexis Gray</c:v>
                </c:pt>
                <c:pt idx="4390">
                  <c:v>Patrick Cooper</c:v>
                </c:pt>
                <c:pt idx="4391">
                  <c:v>Justin Montoya</c:v>
                </c:pt>
                <c:pt idx="4392">
                  <c:v>Gregory Glenn</c:v>
                </c:pt>
                <c:pt idx="4393">
                  <c:v>Benjamin Daugherty</c:v>
                </c:pt>
                <c:pt idx="4394">
                  <c:v>Mark Hull</c:v>
                </c:pt>
                <c:pt idx="4395">
                  <c:v>Margaret Davis</c:v>
                </c:pt>
                <c:pt idx="4396">
                  <c:v>Ariel Sanders</c:v>
                </c:pt>
                <c:pt idx="4397">
                  <c:v>Laura Rivers</c:v>
                </c:pt>
                <c:pt idx="4398">
                  <c:v>Melissa Barry</c:v>
                </c:pt>
                <c:pt idx="4399">
                  <c:v>Sara Velasquez</c:v>
                </c:pt>
                <c:pt idx="4400">
                  <c:v>Hailey Bullock</c:v>
                </c:pt>
                <c:pt idx="4401">
                  <c:v>Heather Kelly</c:v>
                </c:pt>
                <c:pt idx="4402">
                  <c:v>Maureen Miller</c:v>
                </c:pt>
                <c:pt idx="4403">
                  <c:v>Mary Moore</c:v>
                </c:pt>
                <c:pt idx="4404">
                  <c:v>Diana Knight</c:v>
                </c:pt>
                <c:pt idx="4405">
                  <c:v>Reginald Garrett</c:v>
                </c:pt>
                <c:pt idx="4406">
                  <c:v>Alexis Norman</c:v>
                </c:pt>
                <c:pt idx="4407">
                  <c:v>Margaret Owens MD</c:v>
                </c:pt>
                <c:pt idx="4408">
                  <c:v>Steven Cannon</c:v>
                </c:pt>
                <c:pt idx="4409">
                  <c:v>Angela Morgan</c:v>
                </c:pt>
                <c:pt idx="4410">
                  <c:v>Kristin Turner</c:v>
                </c:pt>
                <c:pt idx="4411">
                  <c:v>Katie Ramsey</c:v>
                </c:pt>
                <c:pt idx="4412">
                  <c:v>Ana Johnston</c:v>
                </c:pt>
                <c:pt idx="4413">
                  <c:v>Ashley Stone</c:v>
                </c:pt>
                <c:pt idx="4414">
                  <c:v>Julia May</c:v>
                </c:pt>
                <c:pt idx="4415">
                  <c:v>Dustin Ward</c:v>
                </c:pt>
                <c:pt idx="4416">
                  <c:v>Robert Weeks Jr.</c:v>
                </c:pt>
                <c:pt idx="4417">
                  <c:v>Travis Hubbard</c:v>
                </c:pt>
                <c:pt idx="4418">
                  <c:v>Devin Miller</c:v>
                </c:pt>
                <c:pt idx="4419">
                  <c:v>Dr. Joseph Jones</c:v>
                </c:pt>
                <c:pt idx="4420">
                  <c:v>Ronnie Wells</c:v>
                </c:pt>
                <c:pt idx="4421">
                  <c:v>Levi Kent</c:v>
                </c:pt>
                <c:pt idx="4422">
                  <c:v>Victor Arellano</c:v>
                </c:pt>
                <c:pt idx="4423">
                  <c:v>Mark Lane</c:v>
                </c:pt>
                <c:pt idx="4424">
                  <c:v>Paula Willis</c:v>
                </c:pt>
                <c:pt idx="4425">
                  <c:v>Gabriella Hamilton</c:v>
                </c:pt>
                <c:pt idx="4426">
                  <c:v>Patrick Dixon</c:v>
                </c:pt>
                <c:pt idx="4427">
                  <c:v>Tanner Jenkins</c:v>
                </c:pt>
                <c:pt idx="4428">
                  <c:v>Rebekah Roberts</c:v>
                </c:pt>
                <c:pt idx="4429">
                  <c:v>Barbara Pruitt</c:v>
                </c:pt>
                <c:pt idx="4430">
                  <c:v>Stephanie Rose</c:v>
                </c:pt>
                <c:pt idx="4431">
                  <c:v>Cameron Krause</c:v>
                </c:pt>
                <c:pt idx="4432">
                  <c:v>Julie Carpenter</c:v>
                </c:pt>
                <c:pt idx="4433">
                  <c:v>Teresa Robinson</c:v>
                </c:pt>
                <c:pt idx="4434">
                  <c:v>Kristy Wallace</c:v>
                </c:pt>
                <c:pt idx="4435">
                  <c:v>Jennifer Parsons</c:v>
                </c:pt>
                <c:pt idx="4436">
                  <c:v>Cheryl Kennedy</c:v>
                </c:pt>
                <c:pt idx="4437">
                  <c:v>Samantha Kennedy</c:v>
                </c:pt>
                <c:pt idx="4438">
                  <c:v>Andrea Wiley</c:v>
                </c:pt>
                <c:pt idx="4439">
                  <c:v>Edward King</c:v>
                </c:pt>
                <c:pt idx="4440">
                  <c:v>Deborah Wright</c:v>
                </c:pt>
                <c:pt idx="4441">
                  <c:v>Cesar Richards</c:v>
                </c:pt>
                <c:pt idx="4442">
                  <c:v>Alice Berry</c:v>
                </c:pt>
                <c:pt idx="4443">
                  <c:v>Debra Morgan MD</c:v>
                </c:pt>
                <c:pt idx="4444">
                  <c:v>Dillon Ellis</c:v>
                </c:pt>
                <c:pt idx="4445">
                  <c:v>Jeremy Cole</c:v>
                </c:pt>
                <c:pt idx="4446">
                  <c:v>Laura Ochoa</c:v>
                </c:pt>
                <c:pt idx="4447">
                  <c:v>Edward Perry</c:v>
                </c:pt>
                <c:pt idx="4448">
                  <c:v>Jacqueline Hanson</c:v>
                </c:pt>
                <c:pt idx="4449">
                  <c:v>Haley Reynolds</c:v>
                </c:pt>
                <c:pt idx="4450">
                  <c:v>Edward Lindsey</c:v>
                </c:pt>
                <c:pt idx="4451">
                  <c:v>Wendy Dixon</c:v>
                </c:pt>
                <c:pt idx="4452">
                  <c:v>Stanley Beard</c:v>
                </c:pt>
                <c:pt idx="4453">
                  <c:v>Alec Young</c:v>
                </c:pt>
                <c:pt idx="4454">
                  <c:v>Joseph Maynard</c:v>
                </c:pt>
                <c:pt idx="4455">
                  <c:v>Daniel Freeman</c:v>
                </c:pt>
                <c:pt idx="4456">
                  <c:v>Kyle Duncan</c:v>
                </c:pt>
                <c:pt idx="4457">
                  <c:v>Stephanie Vance</c:v>
                </c:pt>
                <c:pt idx="4458">
                  <c:v>Mark Gonzales</c:v>
                </c:pt>
                <c:pt idx="4459">
                  <c:v>Thomas Wall</c:v>
                </c:pt>
                <c:pt idx="4460">
                  <c:v>Tiffany Richardson</c:v>
                </c:pt>
                <c:pt idx="4461">
                  <c:v>Justin Jensen</c:v>
                </c:pt>
                <c:pt idx="4462">
                  <c:v>Desiree Lowe</c:v>
                </c:pt>
                <c:pt idx="4463">
                  <c:v>Johnny Cook</c:v>
                </c:pt>
                <c:pt idx="4464">
                  <c:v>Laura Wheeler</c:v>
                </c:pt>
                <c:pt idx="4465">
                  <c:v>Bruce Jackson</c:v>
                </c:pt>
                <c:pt idx="4466">
                  <c:v>Holly Santiago</c:v>
                </c:pt>
                <c:pt idx="4467">
                  <c:v>Sabrina Dixon</c:v>
                </c:pt>
                <c:pt idx="4468">
                  <c:v>Stephen Butler</c:v>
                </c:pt>
                <c:pt idx="4469">
                  <c:v>Eric Shepherd</c:v>
                </c:pt>
                <c:pt idx="4470">
                  <c:v>Rebecca Wilcox</c:v>
                </c:pt>
                <c:pt idx="4471">
                  <c:v>John Patterson MD</c:v>
                </c:pt>
                <c:pt idx="4472">
                  <c:v>Randy Flores</c:v>
                </c:pt>
                <c:pt idx="4473">
                  <c:v>Virginia Austin</c:v>
                </c:pt>
                <c:pt idx="4474">
                  <c:v>Glenn Holloway</c:v>
                </c:pt>
                <c:pt idx="4475">
                  <c:v>Veronica Hicks</c:v>
                </c:pt>
                <c:pt idx="4476">
                  <c:v>Scott Mason</c:v>
                </c:pt>
                <c:pt idx="4477">
                  <c:v>Victoria Dean</c:v>
                </c:pt>
                <c:pt idx="4478">
                  <c:v>Neil Grimes</c:v>
                </c:pt>
                <c:pt idx="4479">
                  <c:v>Erica Castillo</c:v>
                </c:pt>
                <c:pt idx="4480">
                  <c:v>Vincent Young</c:v>
                </c:pt>
                <c:pt idx="4481">
                  <c:v>Patricia Young</c:v>
                </c:pt>
                <c:pt idx="4482">
                  <c:v>Arthur Spencer</c:v>
                </c:pt>
                <c:pt idx="4483">
                  <c:v>Jessica Navarro</c:v>
                </c:pt>
                <c:pt idx="4484">
                  <c:v>Nicole Solomon</c:v>
                </c:pt>
                <c:pt idx="4485">
                  <c:v>Casey Oneill</c:v>
                </c:pt>
                <c:pt idx="4486">
                  <c:v>Donna Garcia</c:v>
                </c:pt>
                <c:pt idx="4487">
                  <c:v>Alexander Callahan</c:v>
                </c:pt>
                <c:pt idx="4488">
                  <c:v>Lydia Fuentes</c:v>
                </c:pt>
                <c:pt idx="4489">
                  <c:v>Juan Barrera</c:v>
                </c:pt>
                <c:pt idx="4490">
                  <c:v>Roger Roberts</c:v>
                </c:pt>
                <c:pt idx="4491">
                  <c:v>Angel Alvarez</c:v>
                </c:pt>
                <c:pt idx="4492">
                  <c:v>Sarah Petersen</c:v>
                </c:pt>
                <c:pt idx="4493">
                  <c:v>Pamela Barnett</c:v>
                </c:pt>
                <c:pt idx="4494">
                  <c:v>Amber Santos</c:v>
                </c:pt>
                <c:pt idx="4495">
                  <c:v>Aaron Patton</c:v>
                </c:pt>
                <c:pt idx="4496">
                  <c:v>Derek Santiago</c:v>
                </c:pt>
                <c:pt idx="4497">
                  <c:v>William Bridges</c:v>
                </c:pt>
                <c:pt idx="4498">
                  <c:v>Brandy Rowe</c:v>
                </c:pt>
                <c:pt idx="4499">
                  <c:v>Marc Robertson</c:v>
                </c:pt>
                <c:pt idx="4500">
                  <c:v>Andrew Solis</c:v>
                </c:pt>
                <c:pt idx="4501">
                  <c:v>Emily Dominguez</c:v>
                </c:pt>
                <c:pt idx="4502">
                  <c:v>Daisy Moran</c:v>
                </c:pt>
                <c:pt idx="4503">
                  <c:v>Peter Contreras</c:v>
                </c:pt>
                <c:pt idx="4504">
                  <c:v>Terrance Hawkins</c:v>
                </c:pt>
                <c:pt idx="4505">
                  <c:v>Margaret Russell</c:v>
                </c:pt>
                <c:pt idx="4506">
                  <c:v>Joseph Gonzalez</c:v>
                </c:pt>
                <c:pt idx="4507">
                  <c:v>George Flores</c:v>
                </c:pt>
                <c:pt idx="4508">
                  <c:v>Jeffrey Moody</c:v>
                </c:pt>
                <c:pt idx="4509">
                  <c:v>Sara Ware</c:v>
                </c:pt>
                <c:pt idx="4510">
                  <c:v>Mckenzie Gonzalez</c:v>
                </c:pt>
                <c:pt idx="4511">
                  <c:v>Greg Avila</c:v>
                </c:pt>
                <c:pt idx="4512">
                  <c:v>Nathan Murphy</c:v>
                </c:pt>
                <c:pt idx="4513">
                  <c:v>Faith Barrett</c:v>
                </c:pt>
                <c:pt idx="4514">
                  <c:v>Kenneth Key</c:v>
                </c:pt>
                <c:pt idx="4515">
                  <c:v>Lorraine Arnold</c:v>
                </c:pt>
                <c:pt idx="4516">
                  <c:v>Carmen Lane</c:v>
                </c:pt>
                <c:pt idx="4517">
                  <c:v>Sarah Estrada</c:v>
                </c:pt>
                <c:pt idx="4518">
                  <c:v>Alexandria Foster</c:v>
                </c:pt>
                <c:pt idx="4519">
                  <c:v>Adam Higgins</c:v>
                </c:pt>
                <c:pt idx="4520">
                  <c:v>Sally Bush</c:v>
                </c:pt>
                <c:pt idx="4521">
                  <c:v>Sherry Hart</c:v>
                </c:pt>
                <c:pt idx="4522">
                  <c:v>Sharon Mitchell</c:v>
                </c:pt>
                <c:pt idx="4523">
                  <c:v>Antonio Aguilar</c:v>
                </c:pt>
                <c:pt idx="4524">
                  <c:v>Eric Green</c:v>
                </c:pt>
                <c:pt idx="4525">
                  <c:v>Wesley Keith</c:v>
                </c:pt>
                <c:pt idx="4526">
                  <c:v>Tina Arias</c:v>
                </c:pt>
                <c:pt idx="4527">
                  <c:v>Annette Hill</c:v>
                </c:pt>
                <c:pt idx="4528">
                  <c:v>Todd Gray</c:v>
                </c:pt>
                <c:pt idx="4529">
                  <c:v>Mr. Randy Walker</c:v>
                </c:pt>
                <c:pt idx="4530">
                  <c:v>Manuel Boyd</c:v>
                </c:pt>
                <c:pt idx="4531">
                  <c:v>Tonya Mendoza</c:v>
                </c:pt>
                <c:pt idx="4532">
                  <c:v>Manuel Foster</c:v>
                </c:pt>
                <c:pt idx="4533">
                  <c:v>Todd Rodriguez</c:v>
                </c:pt>
                <c:pt idx="4534">
                  <c:v>Jacqueline Dennis</c:v>
                </c:pt>
                <c:pt idx="4535">
                  <c:v>Mark Watson DDS</c:v>
                </c:pt>
                <c:pt idx="4536">
                  <c:v>Tracey Cummings</c:v>
                </c:pt>
                <c:pt idx="4537">
                  <c:v>Danny Lutz</c:v>
                </c:pt>
                <c:pt idx="4538">
                  <c:v>Matthew Craig</c:v>
                </c:pt>
                <c:pt idx="4539">
                  <c:v>Sydney Collins</c:v>
                </c:pt>
                <c:pt idx="4540">
                  <c:v>Adam Fuller</c:v>
                </c:pt>
                <c:pt idx="4541">
                  <c:v>Matthew Bishop</c:v>
                </c:pt>
                <c:pt idx="4542">
                  <c:v>Wayne Stewart</c:v>
                </c:pt>
                <c:pt idx="4543">
                  <c:v>Richard Roth</c:v>
                </c:pt>
                <c:pt idx="4544">
                  <c:v>Thomas Dillon</c:v>
                </c:pt>
                <c:pt idx="4545">
                  <c:v>Kenneth Mcdowell</c:v>
                </c:pt>
                <c:pt idx="4546">
                  <c:v>Kenneth Benitez</c:v>
                </c:pt>
                <c:pt idx="4547">
                  <c:v>Mrs. Laura Beck</c:v>
                </c:pt>
                <c:pt idx="4548">
                  <c:v>Cory Hampton</c:v>
                </c:pt>
                <c:pt idx="4549">
                  <c:v>Sean Foster</c:v>
                </c:pt>
                <c:pt idx="4550">
                  <c:v>Patricia Gomez</c:v>
                </c:pt>
                <c:pt idx="4551">
                  <c:v>Omar Foster</c:v>
                </c:pt>
                <c:pt idx="4552">
                  <c:v>Gregory Hamilton</c:v>
                </c:pt>
                <c:pt idx="4553">
                  <c:v>Brenda Silva</c:v>
                </c:pt>
                <c:pt idx="4554">
                  <c:v>Rose Cervantes</c:v>
                </c:pt>
                <c:pt idx="4555">
                  <c:v>Nathan Pierce</c:v>
                </c:pt>
                <c:pt idx="4556">
                  <c:v>Thomas Montgomery</c:v>
                </c:pt>
                <c:pt idx="4557">
                  <c:v>Randy Hernandez</c:v>
                </c:pt>
                <c:pt idx="4558">
                  <c:v>Sarah Cabrera</c:v>
                </c:pt>
                <c:pt idx="4559">
                  <c:v>Jessica Watson</c:v>
                </c:pt>
                <c:pt idx="4560">
                  <c:v>Erin Gross</c:v>
                </c:pt>
                <c:pt idx="4561">
                  <c:v>Steven Pham</c:v>
                </c:pt>
                <c:pt idx="4562">
                  <c:v>Mrs. Jaclyn Powell</c:v>
                </c:pt>
                <c:pt idx="4563">
                  <c:v>Christopher Rowland</c:v>
                </c:pt>
                <c:pt idx="4564">
                  <c:v>Kerri Anderson</c:v>
                </c:pt>
                <c:pt idx="4565">
                  <c:v>Robert Morales</c:v>
                </c:pt>
                <c:pt idx="4566">
                  <c:v>Shawn Gordon</c:v>
                </c:pt>
                <c:pt idx="4567">
                  <c:v>Jasmine Galvan</c:v>
                </c:pt>
                <c:pt idx="4568">
                  <c:v>Ryan Gilbert</c:v>
                </c:pt>
                <c:pt idx="4569">
                  <c:v>Wesley Miles</c:v>
                </c:pt>
                <c:pt idx="4570">
                  <c:v>Kevin Boyd</c:v>
                </c:pt>
                <c:pt idx="4571">
                  <c:v>Javier Hayes</c:v>
                </c:pt>
                <c:pt idx="4572">
                  <c:v>Isaac Clark</c:v>
                </c:pt>
                <c:pt idx="4573">
                  <c:v>Tanner Torres</c:v>
                </c:pt>
                <c:pt idx="4574">
                  <c:v>Kelly Stout MD</c:v>
                </c:pt>
                <c:pt idx="4575">
                  <c:v>Aaron Perez</c:v>
                </c:pt>
                <c:pt idx="4576">
                  <c:v>Madeline Peters</c:v>
                </c:pt>
                <c:pt idx="4577">
                  <c:v>Robert Robertson</c:v>
                </c:pt>
                <c:pt idx="4578">
                  <c:v>Jennifer Aguilar</c:v>
                </c:pt>
                <c:pt idx="4579">
                  <c:v>Tina Pace</c:v>
                </c:pt>
                <c:pt idx="4580">
                  <c:v>Katherine Fuller</c:v>
                </c:pt>
                <c:pt idx="4581">
                  <c:v>Karen Garrett</c:v>
                </c:pt>
                <c:pt idx="4582">
                  <c:v>Margaret Walker</c:v>
                </c:pt>
                <c:pt idx="4583">
                  <c:v>Mrs. Janet Allison</c:v>
                </c:pt>
                <c:pt idx="4584">
                  <c:v>Heidi Bryant</c:v>
                </c:pt>
                <c:pt idx="4585">
                  <c:v>Jordan Leblanc</c:v>
                </c:pt>
                <c:pt idx="4586">
                  <c:v>Tiffany Haas</c:v>
                </c:pt>
                <c:pt idx="4587">
                  <c:v>Nancy Williams MD</c:v>
                </c:pt>
                <c:pt idx="4588">
                  <c:v>Mary Pitts</c:v>
                </c:pt>
                <c:pt idx="4589">
                  <c:v>Jeremy Valenzuela</c:v>
                </c:pt>
                <c:pt idx="4590">
                  <c:v>Mariah Barber</c:v>
                </c:pt>
                <c:pt idx="4591">
                  <c:v>Grant Hughes</c:v>
                </c:pt>
                <c:pt idx="4592">
                  <c:v>Leah Thomas</c:v>
                </c:pt>
                <c:pt idx="4593">
                  <c:v>Kevin Herrera</c:v>
                </c:pt>
                <c:pt idx="4594">
                  <c:v>Norman Powers</c:v>
                </c:pt>
                <c:pt idx="4595">
                  <c:v>Amber Harris</c:v>
                </c:pt>
                <c:pt idx="4596">
                  <c:v>Robert Allen</c:v>
                </c:pt>
                <c:pt idx="4597">
                  <c:v>Jeffery Rice</c:v>
                </c:pt>
                <c:pt idx="4598">
                  <c:v>Jessica Hutchinson</c:v>
                </c:pt>
                <c:pt idx="4599">
                  <c:v>Anthony Parsons</c:v>
                </c:pt>
                <c:pt idx="4600">
                  <c:v>Lauren Mann</c:v>
                </c:pt>
                <c:pt idx="4601">
                  <c:v>Dalton Grant</c:v>
                </c:pt>
                <c:pt idx="4602">
                  <c:v>Alice Mclaughlin</c:v>
                </c:pt>
                <c:pt idx="4603">
                  <c:v>Matthew Hughes</c:v>
                </c:pt>
                <c:pt idx="4604">
                  <c:v>Jessica Chapman</c:v>
                </c:pt>
                <c:pt idx="4605">
                  <c:v>Rick Daniel</c:v>
                </c:pt>
                <c:pt idx="4606">
                  <c:v>Ross Strong</c:v>
                </c:pt>
                <c:pt idx="4607">
                  <c:v>Amy Cole</c:v>
                </c:pt>
                <c:pt idx="4608">
                  <c:v>Brenda Pennington</c:v>
                </c:pt>
                <c:pt idx="4609">
                  <c:v>Jesse Potter</c:v>
                </c:pt>
                <c:pt idx="4610">
                  <c:v>Victoria Meyer</c:v>
                </c:pt>
                <c:pt idx="4611">
                  <c:v>Stephanie Fletcher</c:v>
                </c:pt>
                <c:pt idx="4612">
                  <c:v>David Werner</c:v>
                </c:pt>
                <c:pt idx="4613">
                  <c:v>James Mclaughlin</c:v>
                </c:pt>
                <c:pt idx="4614">
                  <c:v>Terrance Mills</c:v>
                </c:pt>
                <c:pt idx="4615">
                  <c:v>Shaun Rivera</c:v>
                </c:pt>
                <c:pt idx="4616">
                  <c:v>Randy Watkins</c:v>
                </c:pt>
                <c:pt idx="4617">
                  <c:v>Randall Smith</c:v>
                </c:pt>
                <c:pt idx="4618">
                  <c:v>Matthew Dennis</c:v>
                </c:pt>
                <c:pt idx="4619">
                  <c:v>Angela Adams</c:v>
                </c:pt>
                <c:pt idx="4620">
                  <c:v>Annette Vasquez</c:v>
                </c:pt>
                <c:pt idx="4621">
                  <c:v>Kristina Lawrence</c:v>
                </c:pt>
                <c:pt idx="4622">
                  <c:v>Bailey Jacobs</c:v>
                </c:pt>
                <c:pt idx="4623">
                  <c:v>Kenneth Silva</c:v>
                </c:pt>
                <c:pt idx="4624">
                  <c:v>Scott Alexander</c:v>
                </c:pt>
                <c:pt idx="4625">
                  <c:v>Cheryl Lynn</c:v>
                </c:pt>
                <c:pt idx="4626">
                  <c:v>Craig Dunlap</c:v>
                </c:pt>
                <c:pt idx="4627">
                  <c:v>Cassidy Banks</c:v>
                </c:pt>
                <c:pt idx="4628">
                  <c:v>Rachael Ross</c:v>
                </c:pt>
                <c:pt idx="4629">
                  <c:v>Kristy Kaiser</c:v>
                </c:pt>
                <c:pt idx="4630">
                  <c:v>Melinda Rivera</c:v>
                </c:pt>
                <c:pt idx="4631">
                  <c:v>Cynthia Quinn</c:v>
                </c:pt>
                <c:pt idx="4632">
                  <c:v>Brandon Benson</c:v>
                </c:pt>
                <c:pt idx="4633">
                  <c:v>Joseph Castillo</c:v>
                </c:pt>
                <c:pt idx="4634">
                  <c:v>Bobby Goodman</c:v>
                </c:pt>
                <c:pt idx="4635">
                  <c:v>Sharon Bennett</c:v>
                </c:pt>
                <c:pt idx="4636">
                  <c:v>Mckenzie Aguilar</c:v>
                </c:pt>
                <c:pt idx="4637">
                  <c:v>Donna Krueger</c:v>
                </c:pt>
                <c:pt idx="4638">
                  <c:v>Cameron Williams</c:v>
                </c:pt>
                <c:pt idx="4639">
                  <c:v>Angela Sellers</c:v>
                </c:pt>
                <c:pt idx="4640">
                  <c:v>Dr. Tracy Wright</c:v>
                </c:pt>
                <c:pt idx="4641">
                  <c:v>Dana Watts</c:v>
                </c:pt>
                <c:pt idx="4642">
                  <c:v>Rebecca Woods</c:v>
                </c:pt>
                <c:pt idx="4643">
                  <c:v>Barbara Cherry</c:v>
                </c:pt>
                <c:pt idx="4644">
                  <c:v>Bobby Craig</c:v>
                </c:pt>
                <c:pt idx="4645">
                  <c:v>Diana Singh</c:v>
                </c:pt>
                <c:pt idx="4646">
                  <c:v>Sonia Mitchell MD</c:v>
                </c:pt>
                <c:pt idx="4647">
                  <c:v>Patricia Ramirez</c:v>
                </c:pt>
                <c:pt idx="4648">
                  <c:v>Brittany Koch</c:v>
                </c:pt>
                <c:pt idx="4649">
                  <c:v>Leah Graham</c:v>
                </c:pt>
                <c:pt idx="4650">
                  <c:v>Dana Delgado</c:v>
                </c:pt>
                <c:pt idx="4651">
                  <c:v>Tommy Reeves</c:v>
                </c:pt>
                <c:pt idx="4652">
                  <c:v>Kristy Cunningham</c:v>
                </c:pt>
                <c:pt idx="4653">
                  <c:v>Alex Warner</c:v>
                </c:pt>
                <c:pt idx="4654">
                  <c:v>Katie Brown</c:v>
                </c:pt>
                <c:pt idx="4655">
                  <c:v>Richard Stewart</c:v>
                </c:pt>
                <c:pt idx="4656">
                  <c:v>Curtis Bullock</c:v>
                </c:pt>
                <c:pt idx="4657">
                  <c:v>Ryan Estrada</c:v>
                </c:pt>
                <c:pt idx="4658">
                  <c:v>Deborah Luna</c:v>
                </c:pt>
                <c:pt idx="4659">
                  <c:v>Brittany Tapia</c:v>
                </c:pt>
                <c:pt idx="4660">
                  <c:v>Ashley Luna</c:v>
                </c:pt>
                <c:pt idx="4661">
                  <c:v>Matthew Stokes</c:v>
                </c:pt>
                <c:pt idx="4662">
                  <c:v>Brent Riddle</c:v>
                </c:pt>
                <c:pt idx="4663">
                  <c:v>Crystal Simon</c:v>
                </c:pt>
                <c:pt idx="4664">
                  <c:v>Anita Higgins</c:v>
                </c:pt>
                <c:pt idx="4665">
                  <c:v>Frank Moreno</c:v>
                </c:pt>
                <c:pt idx="4666">
                  <c:v>Joseph Sloan</c:v>
                </c:pt>
                <c:pt idx="4667">
                  <c:v>Beth Perry</c:v>
                </c:pt>
                <c:pt idx="4668">
                  <c:v>Yolanda Carr</c:v>
                </c:pt>
                <c:pt idx="4669">
                  <c:v>Ashley Craig</c:v>
                </c:pt>
                <c:pt idx="4670">
                  <c:v>Isabel Foster</c:v>
                </c:pt>
                <c:pt idx="4671">
                  <c:v>Bryan Sutton</c:v>
                </c:pt>
                <c:pt idx="4672">
                  <c:v>Vanessa Hansen</c:v>
                </c:pt>
                <c:pt idx="4673">
                  <c:v>Candace Griffin</c:v>
                </c:pt>
                <c:pt idx="4674">
                  <c:v>Nicole Tate</c:v>
                </c:pt>
                <c:pt idx="4675">
                  <c:v>Debra Garcia</c:v>
                </c:pt>
                <c:pt idx="4676">
                  <c:v>Alexa Garcia</c:v>
                </c:pt>
                <c:pt idx="4677">
                  <c:v>Jared Sanford</c:v>
                </c:pt>
                <c:pt idx="4678">
                  <c:v>Diane Palmer DVM</c:v>
                </c:pt>
                <c:pt idx="4679">
                  <c:v>Linda Ingram</c:v>
                </c:pt>
                <c:pt idx="4680">
                  <c:v>David Mercer</c:v>
                </c:pt>
                <c:pt idx="4681">
                  <c:v>Karen Oconnor</c:v>
                </c:pt>
                <c:pt idx="4682">
                  <c:v>Tim Herrera</c:v>
                </c:pt>
                <c:pt idx="4683">
                  <c:v>Hayden Hopkins</c:v>
                </c:pt>
                <c:pt idx="4684">
                  <c:v>Peter Gonzalez</c:v>
                </c:pt>
                <c:pt idx="4685">
                  <c:v>Sharon Rowland</c:v>
                </c:pt>
                <c:pt idx="4686">
                  <c:v>Caleb Little</c:v>
                </c:pt>
                <c:pt idx="4687">
                  <c:v>Krystal Harris</c:v>
                </c:pt>
                <c:pt idx="4688">
                  <c:v>William Donaldson</c:v>
                </c:pt>
                <c:pt idx="4689">
                  <c:v>Drew Davis</c:v>
                </c:pt>
                <c:pt idx="4690">
                  <c:v>Christine Lang</c:v>
                </c:pt>
                <c:pt idx="4691">
                  <c:v>Taylor Wood</c:v>
                </c:pt>
                <c:pt idx="4692">
                  <c:v>Allison Curtis</c:v>
                </c:pt>
                <c:pt idx="4693">
                  <c:v>Ms. Sandra Johnson</c:v>
                </c:pt>
                <c:pt idx="4694">
                  <c:v>Brandon Larson</c:v>
                </c:pt>
                <c:pt idx="4695">
                  <c:v>Ashley Pennington</c:v>
                </c:pt>
                <c:pt idx="4696">
                  <c:v>Joshua Mathews</c:v>
                </c:pt>
                <c:pt idx="4697">
                  <c:v>David Rodriguez MD</c:v>
                </c:pt>
                <c:pt idx="4698">
                  <c:v>Benjamin Snyder</c:v>
                </c:pt>
                <c:pt idx="4699">
                  <c:v>Kevin Rogers</c:v>
                </c:pt>
                <c:pt idx="4700">
                  <c:v>Tracy Carroll</c:v>
                </c:pt>
                <c:pt idx="4701">
                  <c:v>Stephen Combs</c:v>
                </c:pt>
                <c:pt idx="4702">
                  <c:v>Jeffery Adams</c:v>
                </c:pt>
                <c:pt idx="4703">
                  <c:v>Jason Stone</c:v>
                </c:pt>
                <c:pt idx="4704">
                  <c:v>Yolanda Hernandez</c:v>
                </c:pt>
                <c:pt idx="4705">
                  <c:v>Robert Francis</c:v>
                </c:pt>
                <c:pt idx="4706">
                  <c:v>Samuel Ortega</c:v>
                </c:pt>
                <c:pt idx="4707">
                  <c:v>Diane Cowan</c:v>
                </c:pt>
                <c:pt idx="4708">
                  <c:v>Melissa Spears</c:v>
                </c:pt>
                <c:pt idx="4709">
                  <c:v>Theresa Michael</c:v>
                </c:pt>
                <c:pt idx="4710">
                  <c:v>Martha Schneider MD</c:v>
                </c:pt>
                <c:pt idx="4711">
                  <c:v>Kyle Terry</c:v>
                </c:pt>
                <c:pt idx="4712">
                  <c:v>Brandy Greene</c:v>
                </c:pt>
                <c:pt idx="4713">
                  <c:v>Arthur Ferguson</c:v>
                </c:pt>
                <c:pt idx="4714">
                  <c:v>Amy Mcmahon</c:v>
                </c:pt>
                <c:pt idx="4715">
                  <c:v>Madeline Ochoa</c:v>
                </c:pt>
                <c:pt idx="4716">
                  <c:v>Kenneth Woodward</c:v>
                </c:pt>
                <c:pt idx="4717">
                  <c:v>Penny Dawson</c:v>
                </c:pt>
                <c:pt idx="4718">
                  <c:v>Laura Lewis DVM</c:v>
                </c:pt>
                <c:pt idx="4719">
                  <c:v>Terry Gross</c:v>
                </c:pt>
                <c:pt idx="4720">
                  <c:v>Catherine Diaz</c:v>
                </c:pt>
                <c:pt idx="4721">
                  <c:v>Madison Holloway</c:v>
                </c:pt>
                <c:pt idx="4722">
                  <c:v>Lonnie Jackson</c:v>
                </c:pt>
                <c:pt idx="4723">
                  <c:v>Catherine Green</c:v>
                </c:pt>
                <c:pt idx="4724">
                  <c:v>Jason Gibson</c:v>
                </c:pt>
                <c:pt idx="4725">
                  <c:v>Matthew Brown</c:v>
                </c:pt>
                <c:pt idx="4726">
                  <c:v>Mark Carson</c:v>
                </c:pt>
                <c:pt idx="4727">
                  <c:v>Nicholas Collins</c:v>
                </c:pt>
                <c:pt idx="4728">
                  <c:v>Hector Woods</c:v>
                </c:pt>
                <c:pt idx="4729">
                  <c:v>Matthew Powers</c:v>
                </c:pt>
                <c:pt idx="4730">
                  <c:v>Shane Hobbs</c:v>
                </c:pt>
                <c:pt idx="4731">
                  <c:v>Alexandra Cross</c:v>
                </c:pt>
                <c:pt idx="4732">
                  <c:v>Dawn Ayala</c:v>
                </c:pt>
                <c:pt idx="4733">
                  <c:v>William Aguilar</c:v>
                </c:pt>
                <c:pt idx="4734">
                  <c:v>Chad Jones</c:v>
                </c:pt>
                <c:pt idx="4735">
                  <c:v>Dr. Teresa Soto</c:v>
                </c:pt>
                <c:pt idx="4736">
                  <c:v>Brittney Mcconnell</c:v>
                </c:pt>
                <c:pt idx="4737">
                  <c:v>Joan Wilson</c:v>
                </c:pt>
                <c:pt idx="4738">
                  <c:v>Willie Hill MD</c:v>
                </c:pt>
                <c:pt idx="4739">
                  <c:v>Michael Velasquez</c:v>
                </c:pt>
                <c:pt idx="4740">
                  <c:v>Daniel Silva</c:v>
                </c:pt>
                <c:pt idx="4741">
                  <c:v>Christina Hess</c:v>
                </c:pt>
                <c:pt idx="4742">
                  <c:v>George Newton</c:v>
                </c:pt>
                <c:pt idx="4743">
                  <c:v>Heather Mcneil</c:v>
                </c:pt>
                <c:pt idx="4744">
                  <c:v>Brandon Sherman</c:v>
                </c:pt>
                <c:pt idx="4745">
                  <c:v>Valerie Miller</c:v>
                </c:pt>
                <c:pt idx="4746">
                  <c:v>Kristen Bennett</c:v>
                </c:pt>
                <c:pt idx="4747">
                  <c:v>Katherine Christian</c:v>
                </c:pt>
                <c:pt idx="4748">
                  <c:v>Yolanda Coffey</c:v>
                </c:pt>
                <c:pt idx="4749">
                  <c:v>Kristopher Adams</c:v>
                </c:pt>
                <c:pt idx="4750">
                  <c:v>William Galvan</c:v>
                </c:pt>
                <c:pt idx="4751">
                  <c:v>Brittany Carrillo</c:v>
                </c:pt>
                <c:pt idx="4752">
                  <c:v>Jessica Holmes</c:v>
                </c:pt>
                <c:pt idx="4753">
                  <c:v>Tiffany Sanchez</c:v>
                </c:pt>
                <c:pt idx="4754">
                  <c:v>John Butler</c:v>
                </c:pt>
                <c:pt idx="4755">
                  <c:v>Jon Raymond DVM</c:v>
                </c:pt>
                <c:pt idx="4756">
                  <c:v>Bradley Martinez</c:v>
                </c:pt>
                <c:pt idx="4757">
                  <c:v>Denise Anderson</c:v>
                </c:pt>
                <c:pt idx="4758">
                  <c:v>Allen Wolfe</c:v>
                </c:pt>
                <c:pt idx="4759">
                  <c:v>Gregory Kelly</c:v>
                </c:pt>
                <c:pt idx="4760">
                  <c:v>Stacey Lopez</c:v>
                </c:pt>
                <c:pt idx="4761">
                  <c:v>Barbara Sweeney</c:v>
                </c:pt>
                <c:pt idx="4762">
                  <c:v>Brett Mills</c:v>
                </c:pt>
                <c:pt idx="4763">
                  <c:v>Deborah Madden</c:v>
                </c:pt>
                <c:pt idx="4764">
                  <c:v>Alejandra Ramirez</c:v>
                </c:pt>
                <c:pt idx="4765">
                  <c:v>Dennis Barnes</c:v>
                </c:pt>
                <c:pt idx="4766">
                  <c:v>Frank Cruz</c:v>
                </c:pt>
                <c:pt idx="4767">
                  <c:v>Lisa Young</c:v>
                </c:pt>
                <c:pt idx="4768">
                  <c:v>Gail Hunt</c:v>
                </c:pt>
                <c:pt idx="4769">
                  <c:v>Thomas Mclean</c:v>
                </c:pt>
                <c:pt idx="4770">
                  <c:v>Danielle Gonzalez</c:v>
                </c:pt>
                <c:pt idx="4771">
                  <c:v>Patty Rodriguez</c:v>
                </c:pt>
                <c:pt idx="4772">
                  <c:v>Kelly Morrow</c:v>
                </c:pt>
                <c:pt idx="4773">
                  <c:v>Alan Stout</c:v>
                </c:pt>
                <c:pt idx="4774">
                  <c:v>Richard Sosa</c:v>
                </c:pt>
                <c:pt idx="4775">
                  <c:v>Victoria Hawkins</c:v>
                </c:pt>
                <c:pt idx="4776">
                  <c:v>Carol Martinez</c:v>
                </c:pt>
                <c:pt idx="4777">
                  <c:v>Stephanie Monroe</c:v>
                </c:pt>
                <c:pt idx="4778">
                  <c:v>Casey Baker</c:v>
                </c:pt>
                <c:pt idx="4779">
                  <c:v>Billy Hoffman</c:v>
                </c:pt>
                <c:pt idx="4780">
                  <c:v>Chris Phillips</c:v>
                </c:pt>
                <c:pt idx="4781">
                  <c:v>Christine Zimmerman</c:v>
                </c:pt>
                <c:pt idx="4782">
                  <c:v>Richard Wu</c:v>
                </c:pt>
                <c:pt idx="4783">
                  <c:v>Kelly Clark</c:v>
                </c:pt>
                <c:pt idx="4784">
                  <c:v>Linda Martinez</c:v>
                </c:pt>
                <c:pt idx="4785">
                  <c:v>Angela Singh</c:v>
                </c:pt>
                <c:pt idx="4786">
                  <c:v>Karen Tucker</c:v>
                </c:pt>
                <c:pt idx="4787">
                  <c:v>Pamela Green</c:v>
                </c:pt>
                <c:pt idx="4788">
                  <c:v>Angela Cisneros</c:v>
                </c:pt>
                <c:pt idx="4789">
                  <c:v>Rebecca Jenkins</c:v>
                </c:pt>
                <c:pt idx="4790">
                  <c:v>Paul Cobb</c:v>
                </c:pt>
                <c:pt idx="4791">
                  <c:v>Ryan Hill</c:v>
                </c:pt>
                <c:pt idx="4792">
                  <c:v>Tammy Mcgrath</c:v>
                </c:pt>
                <c:pt idx="4793">
                  <c:v>Andrew Perry</c:v>
                </c:pt>
                <c:pt idx="4794">
                  <c:v>Dillon Park</c:v>
                </c:pt>
                <c:pt idx="4795">
                  <c:v>Dwayne Henry</c:v>
                </c:pt>
                <c:pt idx="4796">
                  <c:v>Tyler Schmidt</c:v>
                </c:pt>
                <c:pt idx="4797">
                  <c:v>Margaret Castro</c:v>
                </c:pt>
                <c:pt idx="4798">
                  <c:v>Madison Andrade</c:v>
                </c:pt>
                <c:pt idx="4799">
                  <c:v>Amber Price</c:v>
                </c:pt>
                <c:pt idx="4800">
                  <c:v>Jessica Cobb</c:v>
                </c:pt>
                <c:pt idx="4801">
                  <c:v>Peter Davila</c:v>
                </c:pt>
                <c:pt idx="4802">
                  <c:v>Sheena Perez</c:v>
                </c:pt>
                <c:pt idx="4803">
                  <c:v>Bobby Valencia</c:v>
                </c:pt>
                <c:pt idx="4804">
                  <c:v>Tanner Gillespie</c:v>
                </c:pt>
                <c:pt idx="4805">
                  <c:v>Stephanie Robinson</c:v>
                </c:pt>
                <c:pt idx="4806">
                  <c:v>Stacey Wright</c:v>
                </c:pt>
                <c:pt idx="4807">
                  <c:v>Toni Sloan</c:v>
                </c:pt>
                <c:pt idx="4808">
                  <c:v>Andrew Allison</c:v>
                </c:pt>
                <c:pt idx="4809">
                  <c:v>Andrew Ward</c:v>
                </c:pt>
                <c:pt idx="4810">
                  <c:v>Elizabeth Lam</c:v>
                </c:pt>
                <c:pt idx="4811">
                  <c:v>Alex Hopkins</c:v>
                </c:pt>
                <c:pt idx="4812">
                  <c:v>Teresa Maxwell</c:v>
                </c:pt>
                <c:pt idx="4813">
                  <c:v>Timothy Herrera</c:v>
                </c:pt>
                <c:pt idx="4814">
                  <c:v>Gabriel Fox</c:v>
                </c:pt>
                <c:pt idx="4815">
                  <c:v>Melissa Rivera</c:v>
                </c:pt>
                <c:pt idx="4816">
                  <c:v>Trevor Bennett</c:v>
                </c:pt>
                <c:pt idx="4817">
                  <c:v>Desiree Warner</c:v>
                </c:pt>
                <c:pt idx="4818">
                  <c:v>Julia Lucero</c:v>
                </c:pt>
                <c:pt idx="4819">
                  <c:v>Roy Thomas</c:v>
                </c:pt>
                <c:pt idx="4820">
                  <c:v>Valerie Mcguire</c:v>
                </c:pt>
                <c:pt idx="4821">
                  <c:v>Benjamin Davidson</c:v>
                </c:pt>
                <c:pt idx="4822">
                  <c:v>Dale Gonzalez</c:v>
                </c:pt>
                <c:pt idx="4823">
                  <c:v>Christopher Wiggins</c:v>
                </c:pt>
                <c:pt idx="4824">
                  <c:v>Trevor Harris</c:v>
                </c:pt>
                <c:pt idx="4825">
                  <c:v>Jacob Serrano</c:v>
                </c:pt>
                <c:pt idx="4826">
                  <c:v>Christy Armstrong</c:v>
                </c:pt>
                <c:pt idx="4827">
                  <c:v>Vincent Andrews</c:v>
                </c:pt>
                <c:pt idx="4828">
                  <c:v>Deborah Stewart</c:v>
                </c:pt>
                <c:pt idx="4829">
                  <c:v>Amy Freeman</c:v>
                </c:pt>
                <c:pt idx="4830">
                  <c:v>Bruce Mitchell</c:v>
                </c:pt>
                <c:pt idx="4831">
                  <c:v>Peter Arnold</c:v>
                </c:pt>
                <c:pt idx="4832">
                  <c:v>Gail Moore</c:v>
                </c:pt>
                <c:pt idx="4833">
                  <c:v>Joanne Welch</c:v>
                </c:pt>
                <c:pt idx="4834">
                  <c:v>Vanessa Chavez</c:v>
                </c:pt>
                <c:pt idx="4835">
                  <c:v>Susan Brooks</c:v>
                </c:pt>
                <c:pt idx="4836">
                  <c:v>Caroline Ochoa</c:v>
                </c:pt>
                <c:pt idx="4837">
                  <c:v>Tyler Cole</c:v>
                </c:pt>
                <c:pt idx="4838">
                  <c:v>Dustin Ramsey</c:v>
                </c:pt>
                <c:pt idx="4839">
                  <c:v>Mrs. Karen Boone</c:v>
                </c:pt>
                <c:pt idx="4840">
                  <c:v>Paula Beard</c:v>
                </c:pt>
                <c:pt idx="4841">
                  <c:v>Doris Williams</c:v>
                </c:pt>
                <c:pt idx="4842">
                  <c:v>Sean Wilson</c:v>
                </c:pt>
                <c:pt idx="4843">
                  <c:v>Christian Jarvis</c:v>
                </c:pt>
                <c:pt idx="4844">
                  <c:v>Jamie Grant III</c:v>
                </c:pt>
                <c:pt idx="4845">
                  <c:v>Mitchell Owens</c:v>
                </c:pt>
                <c:pt idx="4846">
                  <c:v>Randall Lynn</c:v>
                </c:pt>
                <c:pt idx="4847">
                  <c:v>Nathaniel Whitney</c:v>
                </c:pt>
                <c:pt idx="4848">
                  <c:v>Tony Reed</c:v>
                </c:pt>
                <c:pt idx="4849">
                  <c:v>Shelley Woodward</c:v>
                </c:pt>
                <c:pt idx="4850">
                  <c:v>Alyssa Williams</c:v>
                </c:pt>
                <c:pt idx="4851">
                  <c:v>Brittany Gonzalez</c:v>
                </c:pt>
                <c:pt idx="4852">
                  <c:v>Shannon Aguirre</c:v>
                </c:pt>
                <c:pt idx="4853">
                  <c:v>Kim Hunter</c:v>
                </c:pt>
                <c:pt idx="4854">
                  <c:v>Jessica Steele</c:v>
                </c:pt>
                <c:pt idx="4855">
                  <c:v>Keith Dalton</c:v>
                </c:pt>
                <c:pt idx="4856">
                  <c:v>Christopher Clark</c:v>
                </c:pt>
                <c:pt idx="4857">
                  <c:v>Leslie Holland</c:v>
                </c:pt>
                <c:pt idx="4858">
                  <c:v>Morgan Mcguire</c:v>
                </c:pt>
                <c:pt idx="4859">
                  <c:v>Tara Simmons</c:v>
                </c:pt>
                <c:pt idx="4860">
                  <c:v>Margaret Wright</c:v>
                </c:pt>
                <c:pt idx="4861">
                  <c:v>Paul Cross</c:v>
                </c:pt>
                <c:pt idx="4862">
                  <c:v>Troy Patel</c:v>
                </c:pt>
                <c:pt idx="4863">
                  <c:v>Vanessa Boyd</c:v>
                </c:pt>
                <c:pt idx="4864">
                  <c:v>Robert Levy</c:v>
                </c:pt>
                <c:pt idx="4865">
                  <c:v>Brenda Bradshaw</c:v>
                </c:pt>
                <c:pt idx="4866">
                  <c:v>Austin Ward</c:v>
                </c:pt>
                <c:pt idx="4867">
                  <c:v>Kaitlyn Gomez</c:v>
                </c:pt>
                <c:pt idx="4868">
                  <c:v>Travis Alvarez</c:v>
                </c:pt>
                <c:pt idx="4869">
                  <c:v>Bryan Ray</c:v>
                </c:pt>
                <c:pt idx="4870">
                  <c:v>Shane Pierce</c:v>
                </c:pt>
                <c:pt idx="4871">
                  <c:v>Amanda Patterson</c:v>
                </c:pt>
                <c:pt idx="4872">
                  <c:v>Patricia Newton</c:v>
                </c:pt>
                <c:pt idx="4873">
                  <c:v>Steven Stanley</c:v>
                </c:pt>
                <c:pt idx="4874">
                  <c:v>Erik Lowe</c:v>
                </c:pt>
                <c:pt idx="4875">
                  <c:v>Alan Hunt</c:v>
                </c:pt>
                <c:pt idx="4876">
                  <c:v>Gregory Sanders</c:v>
                </c:pt>
                <c:pt idx="4877">
                  <c:v>Mary Vaughn</c:v>
                </c:pt>
                <c:pt idx="4878">
                  <c:v>Christopher Erickson</c:v>
                </c:pt>
                <c:pt idx="4879">
                  <c:v>Emily Hayes</c:v>
                </c:pt>
                <c:pt idx="4880">
                  <c:v>Barbara Wolf</c:v>
                </c:pt>
                <c:pt idx="4881">
                  <c:v>Ellen Munoz</c:v>
                </c:pt>
                <c:pt idx="4882">
                  <c:v>Mitchell Valdez</c:v>
                </c:pt>
                <c:pt idx="4883">
                  <c:v>Annette Mccormick</c:v>
                </c:pt>
                <c:pt idx="4884">
                  <c:v>Amber Massey</c:v>
                </c:pt>
                <c:pt idx="4885">
                  <c:v>Raymond Lang</c:v>
                </c:pt>
                <c:pt idx="4886">
                  <c:v>Luis Lowe</c:v>
                </c:pt>
                <c:pt idx="4887">
                  <c:v>Cassandra Cain</c:v>
                </c:pt>
                <c:pt idx="4888">
                  <c:v>Juan Cook</c:v>
                </c:pt>
                <c:pt idx="4889">
                  <c:v>Rachel Hall</c:v>
                </c:pt>
                <c:pt idx="4890">
                  <c:v>Tina Johnson</c:v>
                </c:pt>
                <c:pt idx="4891">
                  <c:v>Gabriela Mclean</c:v>
                </c:pt>
                <c:pt idx="4892">
                  <c:v>Susan Howard</c:v>
                </c:pt>
                <c:pt idx="4893">
                  <c:v>Deanna Tanner</c:v>
                </c:pt>
                <c:pt idx="4894">
                  <c:v>Jennifer Bishop</c:v>
                </c:pt>
                <c:pt idx="4895">
                  <c:v>Shelby Rios</c:v>
                </c:pt>
                <c:pt idx="4896">
                  <c:v>Mason Hill</c:v>
                </c:pt>
                <c:pt idx="4897">
                  <c:v>Tina Jordan</c:v>
                </c:pt>
                <c:pt idx="4898">
                  <c:v>Matthew Singh</c:v>
                </c:pt>
                <c:pt idx="4899">
                  <c:v>Shane King</c:v>
                </c:pt>
                <c:pt idx="4900">
                  <c:v>Anthony Fitzgerald</c:v>
                </c:pt>
                <c:pt idx="4901">
                  <c:v>Michele Shaw</c:v>
                </c:pt>
                <c:pt idx="4902">
                  <c:v>Cody King</c:v>
                </c:pt>
                <c:pt idx="4903">
                  <c:v>Jeremiah Roberts</c:v>
                </c:pt>
                <c:pt idx="4904">
                  <c:v>Emily Allison</c:v>
                </c:pt>
                <c:pt idx="4905">
                  <c:v>Crystal Black</c:v>
                </c:pt>
                <c:pt idx="4906">
                  <c:v>Shawn Rhodes</c:v>
                </c:pt>
                <c:pt idx="4907">
                  <c:v>Kimberly Morrison</c:v>
                </c:pt>
                <c:pt idx="4908">
                  <c:v>Natasha Cooley</c:v>
                </c:pt>
                <c:pt idx="4909">
                  <c:v>Erika Avila</c:v>
                </c:pt>
                <c:pt idx="4910">
                  <c:v>Tony Brown</c:v>
                </c:pt>
                <c:pt idx="4911">
                  <c:v>Christina Walls</c:v>
                </c:pt>
                <c:pt idx="4912">
                  <c:v>Jeffrey Neal</c:v>
                </c:pt>
                <c:pt idx="4913">
                  <c:v>Brett Yates</c:v>
                </c:pt>
                <c:pt idx="4914">
                  <c:v>James Davenport</c:v>
                </c:pt>
                <c:pt idx="4915">
                  <c:v>Chad Armstrong</c:v>
                </c:pt>
                <c:pt idx="4916">
                  <c:v>Ms. Amber Lewis</c:v>
                </c:pt>
                <c:pt idx="4917">
                  <c:v>Julie Terrell</c:v>
                </c:pt>
                <c:pt idx="4918">
                  <c:v>Tiffany Harrison</c:v>
                </c:pt>
                <c:pt idx="4919">
                  <c:v>Martin Lozano</c:v>
                </c:pt>
                <c:pt idx="4920">
                  <c:v>Jackson Lane</c:v>
                </c:pt>
                <c:pt idx="4921">
                  <c:v>Leslie Flores</c:v>
                </c:pt>
                <c:pt idx="4922">
                  <c:v>Whitney Daniel</c:v>
                </c:pt>
                <c:pt idx="4923">
                  <c:v>Tyler Mahoney</c:v>
                </c:pt>
                <c:pt idx="4924">
                  <c:v>Darren Romero</c:v>
                </c:pt>
                <c:pt idx="4925">
                  <c:v>Robin Carpenter</c:v>
                </c:pt>
                <c:pt idx="4926">
                  <c:v>Dana Alexander</c:v>
                </c:pt>
                <c:pt idx="4927">
                  <c:v>Robin Jarvis</c:v>
                </c:pt>
                <c:pt idx="4928">
                  <c:v>Heather Keith</c:v>
                </c:pt>
                <c:pt idx="4929">
                  <c:v>Wanda Moreno</c:v>
                </c:pt>
                <c:pt idx="4930">
                  <c:v>Jerry Wiggins</c:v>
                </c:pt>
                <c:pt idx="4931">
                  <c:v>Noah Vega</c:v>
                </c:pt>
                <c:pt idx="4932">
                  <c:v>Ian Contreras</c:v>
                </c:pt>
                <c:pt idx="4933">
                  <c:v>Nancy Torres</c:v>
                </c:pt>
                <c:pt idx="4934">
                  <c:v>Aaron Mejia</c:v>
                </c:pt>
                <c:pt idx="4935">
                  <c:v>Todd Davis</c:v>
                </c:pt>
                <c:pt idx="4936">
                  <c:v>William Martin</c:v>
                </c:pt>
                <c:pt idx="4937">
                  <c:v>Shannon Hale</c:v>
                </c:pt>
                <c:pt idx="4938">
                  <c:v>Leslie Park</c:v>
                </c:pt>
                <c:pt idx="4939">
                  <c:v>Christopher Conner</c:v>
                </c:pt>
                <c:pt idx="4940">
                  <c:v>Richard Dickson</c:v>
                </c:pt>
                <c:pt idx="4941">
                  <c:v>Kayla Brown</c:v>
                </c:pt>
                <c:pt idx="4942">
                  <c:v>Alexa Moore</c:v>
                </c:pt>
                <c:pt idx="4943">
                  <c:v>Randy White</c:v>
                </c:pt>
                <c:pt idx="4944">
                  <c:v>Julie Oneal</c:v>
                </c:pt>
                <c:pt idx="4945">
                  <c:v>Maureen Wolf</c:v>
                </c:pt>
                <c:pt idx="4946">
                  <c:v>Mark Short</c:v>
                </c:pt>
                <c:pt idx="4947">
                  <c:v>Curtis Porter</c:v>
                </c:pt>
                <c:pt idx="4948">
                  <c:v>Kristy Roberts</c:v>
                </c:pt>
                <c:pt idx="4949">
                  <c:v>Toni Kim</c:v>
                </c:pt>
                <c:pt idx="4950">
                  <c:v>Megan Gray</c:v>
                </c:pt>
                <c:pt idx="4951">
                  <c:v>Brian Sims</c:v>
                </c:pt>
                <c:pt idx="4952">
                  <c:v>Christopher Woodward</c:v>
                </c:pt>
                <c:pt idx="4953">
                  <c:v>Chelsea Tran</c:v>
                </c:pt>
                <c:pt idx="4954">
                  <c:v>James Riddle</c:v>
                </c:pt>
                <c:pt idx="4955">
                  <c:v>Rebekah Higgins</c:v>
                </c:pt>
                <c:pt idx="4956">
                  <c:v>Mrs. Gina Hawkins</c:v>
                </c:pt>
                <c:pt idx="4957">
                  <c:v>David Ross PhD</c:v>
                </c:pt>
                <c:pt idx="4958">
                  <c:v>Robert Coleman</c:v>
                </c:pt>
                <c:pt idx="4959">
                  <c:v>Michael Wiley</c:v>
                </c:pt>
                <c:pt idx="4960">
                  <c:v>Dwayne Rivera</c:v>
                </c:pt>
                <c:pt idx="4961">
                  <c:v>Mary Montgomery</c:v>
                </c:pt>
                <c:pt idx="4962">
                  <c:v>Jeffrey Stokes</c:v>
                </c:pt>
                <c:pt idx="4963">
                  <c:v>Christina West</c:v>
                </c:pt>
                <c:pt idx="4964">
                  <c:v>Sonia Wells</c:v>
                </c:pt>
                <c:pt idx="4965">
                  <c:v>Michael Cantrell</c:v>
                </c:pt>
                <c:pt idx="4966">
                  <c:v>Samantha Massey</c:v>
                </c:pt>
                <c:pt idx="4967">
                  <c:v>Erin Barber</c:v>
                </c:pt>
                <c:pt idx="4968">
                  <c:v>Kim Salazar</c:v>
                </c:pt>
                <c:pt idx="4969">
                  <c:v>Sabrina Marks</c:v>
                </c:pt>
                <c:pt idx="4970">
                  <c:v>Joanna Howard</c:v>
                </c:pt>
                <c:pt idx="4971">
                  <c:v>Ariel Byrd</c:v>
                </c:pt>
                <c:pt idx="4972">
                  <c:v>Shelley Anthony</c:v>
                </c:pt>
                <c:pt idx="4973">
                  <c:v>Cody Summers</c:v>
                </c:pt>
                <c:pt idx="4974">
                  <c:v>Jennifer Li</c:v>
                </c:pt>
                <c:pt idx="4975">
                  <c:v>Catherine Schroeder</c:v>
                </c:pt>
                <c:pt idx="4976">
                  <c:v>Jennifer Stanton</c:v>
                </c:pt>
                <c:pt idx="4977">
                  <c:v>Diane Atkins</c:v>
                </c:pt>
                <c:pt idx="4978">
                  <c:v>Joanne Lang</c:v>
                </c:pt>
                <c:pt idx="4979">
                  <c:v>Alexandria Brooks</c:v>
                </c:pt>
                <c:pt idx="4980">
                  <c:v>Laura Parker</c:v>
                </c:pt>
                <c:pt idx="4981">
                  <c:v>Steven Brewer</c:v>
                </c:pt>
                <c:pt idx="4982">
                  <c:v>Gary Nixon</c:v>
                </c:pt>
                <c:pt idx="4983">
                  <c:v>Kristen Dixon</c:v>
                </c:pt>
                <c:pt idx="4984">
                  <c:v>Kristen Meyers</c:v>
                </c:pt>
                <c:pt idx="4985">
                  <c:v>Chris Reynolds</c:v>
                </c:pt>
                <c:pt idx="4986">
                  <c:v>Mr. Jonathan Smith Jr.</c:v>
                </c:pt>
                <c:pt idx="4987">
                  <c:v>Brendan Palmer</c:v>
                </c:pt>
                <c:pt idx="4988">
                  <c:v>Kristen Bright</c:v>
                </c:pt>
                <c:pt idx="4989">
                  <c:v>Marissa Cain</c:v>
                </c:pt>
                <c:pt idx="4990">
                  <c:v>Calvin Perez</c:v>
                </c:pt>
                <c:pt idx="4991">
                  <c:v>Rebecca Robinson</c:v>
                </c:pt>
                <c:pt idx="4992">
                  <c:v>Ann Turner</c:v>
                </c:pt>
                <c:pt idx="4993">
                  <c:v>Andrew Johnston</c:v>
                </c:pt>
                <c:pt idx="4994">
                  <c:v>Shawn Phillips</c:v>
                </c:pt>
                <c:pt idx="4995">
                  <c:v>Jared Reyes</c:v>
                </c:pt>
                <c:pt idx="4996">
                  <c:v>Brandon Baldwin</c:v>
                </c:pt>
                <c:pt idx="4997">
                  <c:v>Derek Blankenship</c:v>
                </c:pt>
                <c:pt idx="4998">
                  <c:v>Lisa Chandler</c:v>
                </c:pt>
                <c:pt idx="4999">
                  <c:v>Miss Robin Miller</c:v>
                </c:pt>
                <c:pt idx="5000">
                  <c:v>Christopher Robertson</c:v>
                </c:pt>
                <c:pt idx="5001">
                  <c:v>Gerald Campbell</c:v>
                </c:pt>
                <c:pt idx="5002">
                  <c:v>Sara Lane</c:v>
                </c:pt>
                <c:pt idx="5003">
                  <c:v>Devon Garrison</c:v>
                </c:pt>
                <c:pt idx="5004">
                  <c:v>Eric Herring</c:v>
                </c:pt>
                <c:pt idx="5005">
                  <c:v>Jay Roberts</c:v>
                </c:pt>
                <c:pt idx="5006">
                  <c:v>Bianca Patterson</c:v>
                </c:pt>
                <c:pt idx="5007">
                  <c:v>Keith Barker</c:v>
                </c:pt>
                <c:pt idx="5008">
                  <c:v>Joshua Byrd</c:v>
                </c:pt>
                <c:pt idx="5009">
                  <c:v>Alicia Garrett</c:v>
                </c:pt>
                <c:pt idx="5010">
                  <c:v>Pam Martinez</c:v>
                </c:pt>
                <c:pt idx="5011">
                  <c:v>Denise Farmer</c:v>
                </c:pt>
                <c:pt idx="5012">
                  <c:v>Jacqueline Mendez</c:v>
                </c:pt>
                <c:pt idx="5013">
                  <c:v>Molly Taylor</c:v>
                </c:pt>
                <c:pt idx="5014">
                  <c:v>Aaron Cameron MD</c:v>
                </c:pt>
                <c:pt idx="5015">
                  <c:v>Bradley Munoz</c:v>
                </c:pt>
                <c:pt idx="5016">
                  <c:v>Shane Rice</c:v>
                </c:pt>
                <c:pt idx="5017">
                  <c:v>Kelly Kelley</c:v>
                </c:pt>
                <c:pt idx="5018">
                  <c:v>Charles Snyder</c:v>
                </c:pt>
                <c:pt idx="5019">
                  <c:v>Kylie Parker</c:v>
                </c:pt>
                <c:pt idx="5020">
                  <c:v>Melinda Woodard</c:v>
                </c:pt>
                <c:pt idx="5021">
                  <c:v>Douglas Rodriguez</c:v>
                </c:pt>
                <c:pt idx="5022">
                  <c:v>Harold Dorsey</c:v>
                </c:pt>
                <c:pt idx="5023">
                  <c:v>Megan Downs</c:v>
                </c:pt>
                <c:pt idx="5024">
                  <c:v>Susan Lang</c:v>
                </c:pt>
                <c:pt idx="5025">
                  <c:v>Dana Gutierrez</c:v>
                </c:pt>
                <c:pt idx="5026">
                  <c:v>Melinda Henderson</c:v>
                </c:pt>
                <c:pt idx="5027">
                  <c:v>Jake Curtis</c:v>
                </c:pt>
                <c:pt idx="5028">
                  <c:v>Kara Crawford</c:v>
                </c:pt>
                <c:pt idx="5029">
                  <c:v>Linda Acosta</c:v>
                </c:pt>
                <c:pt idx="5030">
                  <c:v>Justin Spencer</c:v>
                </c:pt>
                <c:pt idx="5031">
                  <c:v>Rebecca Gordon</c:v>
                </c:pt>
                <c:pt idx="5032">
                  <c:v>Craig Jones</c:v>
                </c:pt>
                <c:pt idx="5033">
                  <c:v>Melissa West</c:v>
                </c:pt>
                <c:pt idx="5034">
                  <c:v>Rachel Fernandez</c:v>
                </c:pt>
                <c:pt idx="5035">
                  <c:v>Emily Oliver</c:v>
                </c:pt>
                <c:pt idx="5036">
                  <c:v>Kelly Alvarez</c:v>
                </c:pt>
                <c:pt idx="5037">
                  <c:v>Debbie Stephens</c:v>
                </c:pt>
                <c:pt idx="5038">
                  <c:v>Jessica Brooks</c:v>
                </c:pt>
                <c:pt idx="5039">
                  <c:v>Alicia Herman</c:v>
                </c:pt>
                <c:pt idx="5040">
                  <c:v>Clinton Morales</c:v>
                </c:pt>
                <c:pt idx="5041">
                  <c:v>Emily King</c:v>
                </c:pt>
                <c:pt idx="5042">
                  <c:v>Vincent Chen</c:v>
                </c:pt>
                <c:pt idx="5043">
                  <c:v>Stephen Walsh</c:v>
                </c:pt>
                <c:pt idx="5044">
                  <c:v>Samantha Walker MD</c:v>
                </c:pt>
                <c:pt idx="5045">
                  <c:v>Chelsea Bailey</c:v>
                </c:pt>
                <c:pt idx="5046">
                  <c:v>Lance Cobb</c:v>
                </c:pt>
                <c:pt idx="5047">
                  <c:v>Sara Ramirez</c:v>
                </c:pt>
                <c:pt idx="5048">
                  <c:v>Antonio Haley</c:v>
                </c:pt>
                <c:pt idx="5049">
                  <c:v>Cory Mitchell</c:v>
                </c:pt>
                <c:pt idx="5050">
                  <c:v>David Silva</c:v>
                </c:pt>
                <c:pt idx="5051">
                  <c:v>Madison Young</c:v>
                </c:pt>
                <c:pt idx="5052">
                  <c:v>Cynthia Fitzgerald</c:v>
                </c:pt>
                <c:pt idx="5053">
                  <c:v>Helen Frank</c:v>
                </c:pt>
                <c:pt idx="5054">
                  <c:v>Matthew White</c:v>
                </c:pt>
                <c:pt idx="5055">
                  <c:v>Maria Porter</c:v>
                </c:pt>
                <c:pt idx="5056">
                  <c:v>Lauren Farmer</c:v>
                </c:pt>
                <c:pt idx="5057">
                  <c:v>Derek Sanchez</c:v>
                </c:pt>
                <c:pt idx="5058">
                  <c:v>Eric Pearson</c:v>
                </c:pt>
                <c:pt idx="5059">
                  <c:v>Steven Williams MD</c:v>
                </c:pt>
                <c:pt idx="5060">
                  <c:v>Stacey Bowers</c:v>
                </c:pt>
                <c:pt idx="5061">
                  <c:v>Brittany Cruz</c:v>
                </c:pt>
                <c:pt idx="5062">
                  <c:v>Kari Rodriguez</c:v>
                </c:pt>
                <c:pt idx="5063">
                  <c:v>Melissa Roberts</c:v>
                </c:pt>
                <c:pt idx="5064">
                  <c:v>Bethany Noble</c:v>
                </c:pt>
                <c:pt idx="5065">
                  <c:v>Keith Ortiz</c:v>
                </c:pt>
                <c:pt idx="5066">
                  <c:v>Jennifer Parks</c:v>
                </c:pt>
                <c:pt idx="5067">
                  <c:v>Vincent Simpson</c:v>
                </c:pt>
                <c:pt idx="5068">
                  <c:v>Susan Campbell</c:v>
                </c:pt>
                <c:pt idx="5069">
                  <c:v>Javier Richardson</c:v>
                </c:pt>
                <c:pt idx="5070">
                  <c:v>Jessica Bell DDS</c:v>
                </c:pt>
                <c:pt idx="5071">
                  <c:v>Alexis Salazar</c:v>
                </c:pt>
                <c:pt idx="5072">
                  <c:v>Jennifer Mack</c:v>
                </c:pt>
                <c:pt idx="5073">
                  <c:v>Megan Tyler</c:v>
                </c:pt>
                <c:pt idx="5074">
                  <c:v>Shelly Burch</c:v>
                </c:pt>
                <c:pt idx="5075">
                  <c:v>James Wolfe</c:v>
                </c:pt>
                <c:pt idx="5076">
                  <c:v>John Bentley</c:v>
                </c:pt>
                <c:pt idx="5077">
                  <c:v>Daniel Griffith</c:v>
                </c:pt>
                <c:pt idx="5078">
                  <c:v>Christine Oliver</c:v>
                </c:pt>
                <c:pt idx="5079">
                  <c:v>Alexis Scott</c:v>
                </c:pt>
                <c:pt idx="5080">
                  <c:v>Cassandra Hickman</c:v>
                </c:pt>
                <c:pt idx="5081">
                  <c:v>Timothy Cardenas</c:v>
                </c:pt>
                <c:pt idx="5082">
                  <c:v>Kevin Peterson</c:v>
                </c:pt>
                <c:pt idx="5083">
                  <c:v>Tasha Klein</c:v>
                </c:pt>
                <c:pt idx="5084">
                  <c:v>Alexander Evans</c:v>
                </c:pt>
                <c:pt idx="5085">
                  <c:v>Glen Vega</c:v>
                </c:pt>
                <c:pt idx="5086">
                  <c:v>Jeffrey Wilkins</c:v>
                </c:pt>
                <c:pt idx="5087">
                  <c:v>Timothy Jacobson</c:v>
                </c:pt>
                <c:pt idx="5088">
                  <c:v>Garrett Taylor</c:v>
                </c:pt>
                <c:pt idx="5089">
                  <c:v>Kristine Stewart</c:v>
                </c:pt>
                <c:pt idx="5090">
                  <c:v>Terrence Lucas</c:v>
                </c:pt>
                <c:pt idx="5091">
                  <c:v>Mr. Nathaniel Carlson</c:v>
                </c:pt>
                <c:pt idx="5092">
                  <c:v>John Roth</c:v>
                </c:pt>
                <c:pt idx="5093">
                  <c:v>Nathaniel Burns</c:v>
                </c:pt>
                <c:pt idx="5094">
                  <c:v>Dale Tran</c:v>
                </c:pt>
                <c:pt idx="5095">
                  <c:v>Kenneth Park</c:v>
                </c:pt>
                <c:pt idx="5096">
                  <c:v>Mary Livingston</c:v>
                </c:pt>
                <c:pt idx="5097">
                  <c:v>Jesus Atkinson</c:v>
                </c:pt>
                <c:pt idx="5098">
                  <c:v>Tammie Mullen</c:v>
                </c:pt>
                <c:pt idx="5099">
                  <c:v>Michele Garza</c:v>
                </c:pt>
                <c:pt idx="5100">
                  <c:v>Suzanne Wood</c:v>
                </c:pt>
                <c:pt idx="5101">
                  <c:v>Nicholas Johnson</c:v>
                </c:pt>
                <c:pt idx="5102">
                  <c:v>Jose Gonzales</c:v>
                </c:pt>
                <c:pt idx="5103">
                  <c:v>Leslie Schmidt</c:v>
                </c:pt>
                <c:pt idx="5104">
                  <c:v>Jasmine Freeman</c:v>
                </c:pt>
                <c:pt idx="5105">
                  <c:v>Brianna Powell</c:v>
                </c:pt>
                <c:pt idx="5106">
                  <c:v>Roy Harrell</c:v>
                </c:pt>
                <c:pt idx="5107">
                  <c:v>Melissa Forbes</c:v>
                </c:pt>
                <c:pt idx="5108">
                  <c:v>Scott Steele</c:v>
                </c:pt>
                <c:pt idx="5109">
                  <c:v>Lori Juarez</c:v>
                </c:pt>
                <c:pt idx="5110">
                  <c:v>Jacob Gomez</c:v>
                </c:pt>
                <c:pt idx="5111">
                  <c:v>Jeremy Gardner</c:v>
                </c:pt>
                <c:pt idx="5112">
                  <c:v>Melanie Hayes</c:v>
                </c:pt>
                <c:pt idx="5113">
                  <c:v>Eric Carroll</c:v>
                </c:pt>
                <c:pt idx="5114">
                  <c:v>Kathryn King</c:v>
                </c:pt>
                <c:pt idx="5115">
                  <c:v>Sherri Miller</c:v>
                </c:pt>
                <c:pt idx="5116">
                  <c:v>Aaron Salinas</c:v>
                </c:pt>
                <c:pt idx="5117">
                  <c:v>Tyler Burns</c:v>
                </c:pt>
                <c:pt idx="5118">
                  <c:v>Tracy Walter</c:v>
                </c:pt>
                <c:pt idx="5119">
                  <c:v>Leslie Villarreal</c:v>
                </c:pt>
                <c:pt idx="5120">
                  <c:v>Kaylee King</c:v>
                </c:pt>
                <c:pt idx="5121">
                  <c:v>Juan Marshall</c:v>
                </c:pt>
                <c:pt idx="5122">
                  <c:v>Dr. Katherine Bentley</c:v>
                </c:pt>
                <c:pt idx="5123">
                  <c:v>Anne Glover</c:v>
                </c:pt>
                <c:pt idx="5124">
                  <c:v>Amy Stevenson</c:v>
                </c:pt>
                <c:pt idx="5125">
                  <c:v>Jamie Brooks</c:v>
                </c:pt>
                <c:pt idx="5126">
                  <c:v>Tricia Collins</c:v>
                </c:pt>
                <c:pt idx="5127">
                  <c:v>Debra Whitney</c:v>
                </c:pt>
                <c:pt idx="5128">
                  <c:v>Donna Foster</c:v>
                </c:pt>
                <c:pt idx="5129">
                  <c:v>Jerry Gonzalez</c:v>
                </c:pt>
                <c:pt idx="5130">
                  <c:v>Latoya Walker</c:v>
                </c:pt>
                <c:pt idx="5131">
                  <c:v>John Stein</c:v>
                </c:pt>
                <c:pt idx="5132">
                  <c:v>Kimberly Mata</c:v>
                </c:pt>
                <c:pt idx="5133">
                  <c:v>Dean James</c:v>
                </c:pt>
                <c:pt idx="5134">
                  <c:v>Sheila Pierce</c:v>
                </c:pt>
                <c:pt idx="5135">
                  <c:v>Margaret Ramsey</c:v>
                </c:pt>
                <c:pt idx="5136">
                  <c:v>Mr. Ronald Hancock</c:v>
                </c:pt>
                <c:pt idx="5137">
                  <c:v>Dwayne Liu</c:v>
                </c:pt>
                <c:pt idx="5138">
                  <c:v>Meredith House</c:v>
                </c:pt>
                <c:pt idx="5139">
                  <c:v>Robert Quinn</c:v>
                </c:pt>
                <c:pt idx="5140">
                  <c:v>Becky Baldwin</c:v>
                </c:pt>
                <c:pt idx="5141">
                  <c:v>Joy Smith</c:v>
                </c:pt>
                <c:pt idx="5142">
                  <c:v>Steven Wallace</c:v>
                </c:pt>
                <c:pt idx="5143">
                  <c:v>Miranda Calderon</c:v>
                </c:pt>
                <c:pt idx="5144">
                  <c:v>Jean Ashley</c:v>
                </c:pt>
                <c:pt idx="5145">
                  <c:v>Stephanie Wong</c:v>
                </c:pt>
                <c:pt idx="5146">
                  <c:v>Dawn Mcintyre</c:v>
                </c:pt>
                <c:pt idx="5147">
                  <c:v>Joyce Russell</c:v>
                </c:pt>
                <c:pt idx="5148">
                  <c:v>Roy Allen</c:v>
                </c:pt>
                <c:pt idx="5149">
                  <c:v>Mark Scott</c:v>
                </c:pt>
                <c:pt idx="5150">
                  <c:v>Rebekah King DVM</c:v>
                </c:pt>
                <c:pt idx="5151">
                  <c:v>Ashley Dalton</c:v>
                </c:pt>
                <c:pt idx="5152">
                  <c:v>Linda Nelson</c:v>
                </c:pt>
                <c:pt idx="5153">
                  <c:v>Rebecca Sloan</c:v>
                </c:pt>
                <c:pt idx="5154">
                  <c:v>Kari Green</c:v>
                </c:pt>
                <c:pt idx="5155">
                  <c:v>Brenda Saunders</c:v>
                </c:pt>
                <c:pt idx="5156">
                  <c:v>Angela Nelson</c:v>
                </c:pt>
                <c:pt idx="5157">
                  <c:v>Steven Shelton</c:v>
                </c:pt>
                <c:pt idx="5158">
                  <c:v>James Hopkins</c:v>
                </c:pt>
                <c:pt idx="5159">
                  <c:v>Chad Horne</c:v>
                </c:pt>
                <c:pt idx="5160">
                  <c:v>Caroline Mercado</c:v>
                </c:pt>
                <c:pt idx="5161">
                  <c:v>Dana Day</c:v>
                </c:pt>
                <c:pt idx="5162">
                  <c:v>Steven Carrillo</c:v>
                </c:pt>
                <c:pt idx="5163">
                  <c:v>Matthew Duncan</c:v>
                </c:pt>
                <c:pt idx="5164">
                  <c:v>Kevin Welch</c:v>
                </c:pt>
                <c:pt idx="5165">
                  <c:v>Cheryl Silva</c:v>
                </c:pt>
                <c:pt idx="5166">
                  <c:v>Kathryn Ramos</c:v>
                </c:pt>
                <c:pt idx="5167">
                  <c:v>Jesse Thornton</c:v>
                </c:pt>
                <c:pt idx="5168">
                  <c:v>Ryan Reid</c:v>
                </c:pt>
                <c:pt idx="5169">
                  <c:v>Kimberly Malone</c:v>
                </c:pt>
                <c:pt idx="5170">
                  <c:v>Regina Lambert</c:v>
                </c:pt>
                <c:pt idx="5171">
                  <c:v>Gregory Macias</c:v>
                </c:pt>
                <c:pt idx="5172">
                  <c:v>Aaron Henry</c:v>
                </c:pt>
                <c:pt idx="5173">
                  <c:v>Christopher Glass</c:v>
                </c:pt>
                <c:pt idx="5174">
                  <c:v>Christine Parker</c:v>
                </c:pt>
                <c:pt idx="5175">
                  <c:v>Leslie Knox</c:v>
                </c:pt>
                <c:pt idx="5176">
                  <c:v>William Ellis MD</c:v>
                </c:pt>
                <c:pt idx="5177">
                  <c:v>William Norman</c:v>
                </c:pt>
                <c:pt idx="5178">
                  <c:v>Ronald Fowler</c:v>
                </c:pt>
                <c:pt idx="5179">
                  <c:v>Brent Floyd</c:v>
                </c:pt>
                <c:pt idx="5180">
                  <c:v>Jeffery Reeves</c:v>
                </c:pt>
                <c:pt idx="5181">
                  <c:v>Scott Simmons</c:v>
                </c:pt>
                <c:pt idx="5182">
                  <c:v>Michael Larsen</c:v>
                </c:pt>
                <c:pt idx="5183">
                  <c:v>Penny Ross</c:v>
                </c:pt>
                <c:pt idx="5184">
                  <c:v>Michael Mckee</c:v>
                </c:pt>
                <c:pt idx="5185">
                  <c:v>Kathryn Brennan</c:v>
                </c:pt>
                <c:pt idx="5186">
                  <c:v>Joseph Ballard</c:v>
                </c:pt>
                <c:pt idx="5187">
                  <c:v>Christopher Davis</c:v>
                </c:pt>
                <c:pt idx="5188">
                  <c:v>Toni Neal</c:v>
                </c:pt>
                <c:pt idx="5189">
                  <c:v>Damon Parrish</c:v>
                </c:pt>
                <c:pt idx="5190">
                  <c:v>Tara Pham</c:v>
                </c:pt>
                <c:pt idx="5191">
                  <c:v>Matthew Case</c:v>
                </c:pt>
                <c:pt idx="5192">
                  <c:v>Andrew Henderson</c:v>
                </c:pt>
                <c:pt idx="5193">
                  <c:v>Cory Burns</c:v>
                </c:pt>
                <c:pt idx="5194">
                  <c:v>Sherry Rhodes</c:v>
                </c:pt>
                <c:pt idx="5195">
                  <c:v>Randy Goodman</c:v>
                </c:pt>
                <c:pt idx="5196">
                  <c:v>Jerry Bailey</c:v>
                </c:pt>
                <c:pt idx="5197">
                  <c:v>Kevin Strickland</c:v>
                </c:pt>
                <c:pt idx="5198">
                  <c:v>Sandra Perez</c:v>
                </c:pt>
                <c:pt idx="5199">
                  <c:v>Christopher Dean</c:v>
                </c:pt>
                <c:pt idx="5200">
                  <c:v>Jenna Collins</c:v>
                </c:pt>
                <c:pt idx="5201">
                  <c:v>Laura Morales</c:v>
                </c:pt>
                <c:pt idx="5202">
                  <c:v>Daniel Lamb</c:v>
                </c:pt>
                <c:pt idx="5203">
                  <c:v>Cameron Decker</c:v>
                </c:pt>
                <c:pt idx="5204">
                  <c:v>Kellie Brown</c:v>
                </c:pt>
                <c:pt idx="5205">
                  <c:v>Jennifer Ford PhD</c:v>
                </c:pt>
                <c:pt idx="5206">
                  <c:v>Chris Davis</c:v>
                </c:pt>
                <c:pt idx="5207">
                  <c:v>Kathy Scott</c:v>
                </c:pt>
                <c:pt idx="5208">
                  <c:v>Charles Wallace</c:v>
                </c:pt>
                <c:pt idx="5209">
                  <c:v>Samantha Nelson</c:v>
                </c:pt>
                <c:pt idx="5210">
                  <c:v>Jeremy Patrick</c:v>
                </c:pt>
                <c:pt idx="5211">
                  <c:v>Steve Nolan</c:v>
                </c:pt>
                <c:pt idx="5212">
                  <c:v>Christopher Vasquez</c:v>
                </c:pt>
                <c:pt idx="5213">
                  <c:v>Anna Hensley</c:v>
                </c:pt>
                <c:pt idx="5214">
                  <c:v>Lisa Moran</c:v>
                </c:pt>
                <c:pt idx="5215">
                  <c:v>Tricia Martinez</c:v>
                </c:pt>
                <c:pt idx="5216">
                  <c:v>Tamara Robbins</c:v>
                </c:pt>
                <c:pt idx="5217">
                  <c:v>Mr. Anthony Simpson</c:v>
                </c:pt>
                <c:pt idx="5218">
                  <c:v>Billy Richardson</c:v>
                </c:pt>
                <c:pt idx="5219">
                  <c:v>Kelsey Burns</c:v>
                </c:pt>
                <c:pt idx="5220">
                  <c:v>Amanda Colon</c:v>
                </c:pt>
                <c:pt idx="5221">
                  <c:v>Jordan Moore</c:v>
                </c:pt>
                <c:pt idx="5222">
                  <c:v>Kenneth Copeland</c:v>
                </c:pt>
                <c:pt idx="5223">
                  <c:v>Sara Hooper</c:v>
                </c:pt>
                <c:pt idx="5224">
                  <c:v>Kathryn Burgess</c:v>
                </c:pt>
                <c:pt idx="5225">
                  <c:v>Alexander Coleman</c:v>
                </c:pt>
                <c:pt idx="5226">
                  <c:v>Juan Bennett</c:v>
                </c:pt>
                <c:pt idx="5227">
                  <c:v>Edward Riggs</c:v>
                </c:pt>
                <c:pt idx="5228">
                  <c:v>Elizabeth Bell</c:v>
                </c:pt>
                <c:pt idx="5229">
                  <c:v>Kristin Boyd</c:v>
                </c:pt>
                <c:pt idx="5230">
                  <c:v>Dennis Morrison</c:v>
                </c:pt>
                <c:pt idx="5231">
                  <c:v>Xavier Kemp</c:v>
                </c:pt>
                <c:pt idx="5232">
                  <c:v>Roger Jones</c:v>
                </c:pt>
                <c:pt idx="5233">
                  <c:v>Mark Giles PhD</c:v>
                </c:pt>
                <c:pt idx="5234">
                  <c:v>Lawrence Higgins</c:v>
                </c:pt>
                <c:pt idx="5235">
                  <c:v>Jeffrey Powell</c:v>
                </c:pt>
                <c:pt idx="5236">
                  <c:v>David Paul</c:v>
                </c:pt>
                <c:pt idx="5237">
                  <c:v>Wendy Thomas DDS</c:v>
                </c:pt>
                <c:pt idx="5238">
                  <c:v>Kathy Brown</c:v>
                </c:pt>
                <c:pt idx="5239">
                  <c:v>Shari Donovan</c:v>
                </c:pt>
                <c:pt idx="5240">
                  <c:v>Alex Mack</c:v>
                </c:pt>
                <c:pt idx="5241">
                  <c:v>Samantha Burnett DDS</c:v>
                </c:pt>
                <c:pt idx="5242">
                  <c:v>Mr. Tyler Hodges</c:v>
                </c:pt>
                <c:pt idx="5243">
                  <c:v>Raymond Chang</c:v>
                </c:pt>
                <c:pt idx="5244">
                  <c:v>Don Winters MD</c:v>
                </c:pt>
                <c:pt idx="5245">
                  <c:v>Stacey Gomez</c:v>
                </c:pt>
                <c:pt idx="5246">
                  <c:v>Jonathan Combs</c:v>
                </c:pt>
                <c:pt idx="5247">
                  <c:v>Charles Morgan</c:v>
                </c:pt>
                <c:pt idx="5248">
                  <c:v>Benjamin Simmons</c:v>
                </c:pt>
                <c:pt idx="5249">
                  <c:v>Teresa Lindsey</c:v>
                </c:pt>
                <c:pt idx="5250">
                  <c:v>Bradley Tucker</c:v>
                </c:pt>
                <c:pt idx="5251">
                  <c:v>Amy Randall</c:v>
                </c:pt>
                <c:pt idx="5252">
                  <c:v>Greg Mahoney</c:v>
                </c:pt>
                <c:pt idx="5253">
                  <c:v>Samantha Chase</c:v>
                </c:pt>
                <c:pt idx="5254">
                  <c:v>Monica Bell</c:v>
                </c:pt>
                <c:pt idx="5255">
                  <c:v>William Hartman</c:v>
                </c:pt>
                <c:pt idx="5256">
                  <c:v>Kristy Butler</c:v>
                </c:pt>
                <c:pt idx="5257">
                  <c:v>Kevin Gibson</c:v>
                </c:pt>
                <c:pt idx="5258">
                  <c:v>Katherine Ferrell</c:v>
                </c:pt>
                <c:pt idx="5259">
                  <c:v>Pamela King</c:v>
                </c:pt>
                <c:pt idx="5260">
                  <c:v>Andre Jacobs</c:v>
                </c:pt>
                <c:pt idx="5261">
                  <c:v>Ian Frost</c:v>
                </c:pt>
                <c:pt idx="5262">
                  <c:v>Kim Bishop</c:v>
                </c:pt>
                <c:pt idx="5263">
                  <c:v>Elaine Clark</c:v>
                </c:pt>
                <c:pt idx="5264">
                  <c:v>Melanie Day</c:v>
                </c:pt>
                <c:pt idx="5265">
                  <c:v>Robin Cooper</c:v>
                </c:pt>
                <c:pt idx="5266">
                  <c:v>Casey White</c:v>
                </c:pt>
                <c:pt idx="5267">
                  <c:v>Larry Young</c:v>
                </c:pt>
                <c:pt idx="5268">
                  <c:v>Benjamin Murphy</c:v>
                </c:pt>
                <c:pt idx="5269">
                  <c:v>Karl Bell</c:v>
                </c:pt>
                <c:pt idx="5270">
                  <c:v>Edward Powers</c:v>
                </c:pt>
                <c:pt idx="5271">
                  <c:v>Andrew Ware</c:v>
                </c:pt>
                <c:pt idx="5272">
                  <c:v>Cassandra Schroeder</c:v>
                </c:pt>
                <c:pt idx="5273">
                  <c:v>Lindsey Russell</c:v>
                </c:pt>
                <c:pt idx="5274">
                  <c:v>Chloe Lam DDS</c:v>
                </c:pt>
                <c:pt idx="5275">
                  <c:v>Rachel Dawson</c:v>
                </c:pt>
                <c:pt idx="5276">
                  <c:v>Angela Aguilar</c:v>
                </c:pt>
                <c:pt idx="5277">
                  <c:v>Nancy Adkins</c:v>
                </c:pt>
                <c:pt idx="5278">
                  <c:v>Jeffrey Perez</c:v>
                </c:pt>
                <c:pt idx="5279">
                  <c:v>Christine Watts</c:v>
                </c:pt>
                <c:pt idx="5280">
                  <c:v>Alexandra Becker</c:v>
                </c:pt>
                <c:pt idx="5281">
                  <c:v>Michelle Maynard</c:v>
                </c:pt>
                <c:pt idx="5282">
                  <c:v>Rhonda Williamson</c:v>
                </c:pt>
                <c:pt idx="5283">
                  <c:v>Julie Huynh</c:v>
                </c:pt>
                <c:pt idx="5284">
                  <c:v>Jessica Parks</c:v>
                </c:pt>
                <c:pt idx="5285">
                  <c:v>Ralph Wallace</c:v>
                </c:pt>
                <c:pt idx="5286">
                  <c:v>Shannon Davies</c:v>
                </c:pt>
                <c:pt idx="5287">
                  <c:v>Wesley Lawrence</c:v>
                </c:pt>
                <c:pt idx="5288">
                  <c:v>Rita Phillips</c:v>
                </c:pt>
                <c:pt idx="5289">
                  <c:v>Susan Koch</c:v>
                </c:pt>
                <c:pt idx="5290">
                  <c:v>Danielle James</c:v>
                </c:pt>
                <c:pt idx="5291">
                  <c:v>Michael Wells</c:v>
                </c:pt>
                <c:pt idx="5292">
                  <c:v>Lauren Hernandez</c:v>
                </c:pt>
                <c:pt idx="5293">
                  <c:v>Russell Mccarthy</c:v>
                </c:pt>
                <c:pt idx="5294">
                  <c:v>Kristina Kidd</c:v>
                </c:pt>
                <c:pt idx="5295">
                  <c:v>Jimmy Rivas</c:v>
                </c:pt>
                <c:pt idx="5296">
                  <c:v>Andrew Olson</c:v>
                </c:pt>
                <c:pt idx="5297">
                  <c:v>Madison Paul</c:v>
                </c:pt>
                <c:pt idx="5298">
                  <c:v>Todd Parker</c:v>
                </c:pt>
                <c:pt idx="5299">
                  <c:v>Adriana Bradley</c:v>
                </c:pt>
                <c:pt idx="5300">
                  <c:v>Stuart Crawford PhD</c:v>
                </c:pt>
                <c:pt idx="5301">
                  <c:v>Chelsea Payne</c:v>
                </c:pt>
                <c:pt idx="5302">
                  <c:v>Terry Reyes</c:v>
                </c:pt>
                <c:pt idx="5303">
                  <c:v>Mrs. Michele Smith</c:v>
                </c:pt>
                <c:pt idx="5304">
                  <c:v>William Tucker</c:v>
                </c:pt>
                <c:pt idx="5305">
                  <c:v>Austin Krueger</c:v>
                </c:pt>
                <c:pt idx="5306">
                  <c:v>Anne Pittman</c:v>
                </c:pt>
                <c:pt idx="5307">
                  <c:v>Molly Clarke</c:v>
                </c:pt>
                <c:pt idx="5308">
                  <c:v>Curtis Anderson Jr.</c:v>
                </c:pt>
                <c:pt idx="5309">
                  <c:v>Jill Hampton</c:v>
                </c:pt>
                <c:pt idx="5310">
                  <c:v>Christopher Schneider</c:v>
                </c:pt>
                <c:pt idx="5311">
                  <c:v>Steven Roberts</c:v>
                </c:pt>
                <c:pt idx="5312">
                  <c:v>Amy Ruiz</c:v>
                </c:pt>
                <c:pt idx="5313">
                  <c:v>Christopher Miles</c:v>
                </c:pt>
                <c:pt idx="5314">
                  <c:v>Steve Perez</c:v>
                </c:pt>
                <c:pt idx="5315">
                  <c:v>Adrienne Valenzuela</c:v>
                </c:pt>
                <c:pt idx="5316">
                  <c:v>Wayne Norris</c:v>
                </c:pt>
                <c:pt idx="5317">
                  <c:v>Kristin Howard</c:v>
                </c:pt>
                <c:pt idx="5318">
                  <c:v>Daniel Steele</c:v>
                </c:pt>
                <c:pt idx="5319">
                  <c:v>Vickie Ellis</c:v>
                </c:pt>
                <c:pt idx="5320">
                  <c:v>William Carroll DVM</c:v>
                </c:pt>
                <c:pt idx="5321">
                  <c:v>Christopher Cunningham</c:v>
                </c:pt>
                <c:pt idx="5322">
                  <c:v>Brent Peterson</c:v>
                </c:pt>
                <c:pt idx="5323">
                  <c:v>Ian Oneal</c:v>
                </c:pt>
                <c:pt idx="5324">
                  <c:v>Ruben Cruz</c:v>
                </c:pt>
                <c:pt idx="5325">
                  <c:v>Shaun Harris</c:v>
                </c:pt>
                <c:pt idx="5326">
                  <c:v>Nichole Moore</c:v>
                </c:pt>
                <c:pt idx="5327">
                  <c:v>Gary Evans</c:v>
                </c:pt>
                <c:pt idx="5328">
                  <c:v>Ms. Valerie Duarte</c:v>
                </c:pt>
                <c:pt idx="5329">
                  <c:v>Gregory Gibson</c:v>
                </c:pt>
                <c:pt idx="5330">
                  <c:v>Stephen Phillips</c:v>
                </c:pt>
                <c:pt idx="5331">
                  <c:v>Shane Roberts</c:v>
                </c:pt>
                <c:pt idx="5332">
                  <c:v>Stanley Yates</c:v>
                </c:pt>
                <c:pt idx="5333">
                  <c:v>Charles Davidson</c:v>
                </c:pt>
                <c:pt idx="5334">
                  <c:v>Kevin Lamb</c:v>
                </c:pt>
                <c:pt idx="5335">
                  <c:v>Alyssa Jackson</c:v>
                </c:pt>
                <c:pt idx="5336">
                  <c:v>Sara Vega</c:v>
                </c:pt>
                <c:pt idx="5337">
                  <c:v>Jordan Kelley</c:v>
                </c:pt>
                <c:pt idx="5338">
                  <c:v>David Burton</c:v>
                </c:pt>
                <c:pt idx="5339">
                  <c:v>Natalie Pham</c:v>
                </c:pt>
                <c:pt idx="5340">
                  <c:v>Alan Berry</c:v>
                </c:pt>
                <c:pt idx="5341">
                  <c:v>Cynthia Ochoa</c:v>
                </c:pt>
                <c:pt idx="5342">
                  <c:v>Mia Weber</c:v>
                </c:pt>
                <c:pt idx="5343">
                  <c:v>Patrick Bailey</c:v>
                </c:pt>
                <c:pt idx="5344">
                  <c:v>Monica Dunn</c:v>
                </c:pt>
                <c:pt idx="5345">
                  <c:v>Jesse Vincent</c:v>
                </c:pt>
                <c:pt idx="5346">
                  <c:v>Jeffery Lucas</c:v>
                </c:pt>
                <c:pt idx="5347">
                  <c:v>Anna Dominguez</c:v>
                </c:pt>
                <c:pt idx="5348">
                  <c:v>Lisa Nichols</c:v>
                </c:pt>
                <c:pt idx="5349">
                  <c:v>Justin Moore</c:v>
                </c:pt>
                <c:pt idx="5350">
                  <c:v>Jimmy Brennan</c:v>
                </c:pt>
                <c:pt idx="5351">
                  <c:v>Justin Meadows</c:v>
                </c:pt>
                <c:pt idx="5352">
                  <c:v>Larry Rasmussen</c:v>
                </c:pt>
                <c:pt idx="5353">
                  <c:v>Tracy Morgan</c:v>
                </c:pt>
                <c:pt idx="5354">
                  <c:v>Brooke Carter</c:v>
                </c:pt>
                <c:pt idx="5355">
                  <c:v>Veronica Sharp</c:v>
                </c:pt>
                <c:pt idx="5356">
                  <c:v>Kelly Parker</c:v>
                </c:pt>
                <c:pt idx="5357">
                  <c:v>Robert Nicholson</c:v>
                </c:pt>
                <c:pt idx="5358">
                  <c:v>Ronald Friedman</c:v>
                </c:pt>
                <c:pt idx="5359">
                  <c:v>Ellen Wallace</c:v>
                </c:pt>
                <c:pt idx="5360">
                  <c:v>Bethany Klein</c:v>
                </c:pt>
                <c:pt idx="5361">
                  <c:v>Timothy Hughes DVM</c:v>
                </c:pt>
                <c:pt idx="5362">
                  <c:v>Heather Yu</c:v>
                </c:pt>
                <c:pt idx="5363">
                  <c:v>Sandra Fritz</c:v>
                </c:pt>
                <c:pt idx="5364">
                  <c:v>Jody Fisher MD</c:v>
                </c:pt>
                <c:pt idx="5365">
                  <c:v>Carol Mason</c:v>
                </c:pt>
                <c:pt idx="5366">
                  <c:v>Dakota Webb</c:v>
                </c:pt>
                <c:pt idx="5367">
                  <c:v>Michelle Sims</c:v>
                </c:pt>
                <c:pt idx="5368">
                  <c:v>Chelsea Wright</c:v>
                </c:pt>
                <c:pt idx="5369">
                  <c:v>Heather Cruz</c:v>
                </c:pt>
                <c:pt idx="5370">
                  <c:v>Stephanie Hale</c:v>
                </c:pt>
                <c:pt idx="5371">
                  <c:v>Erika Livingston</c:v>
                </c:pt>
                <c:pt idx="5372">
                  <c:v>Steven Stein</c:v>
                </c:pt>
                <c:pt idx="5373">
                  <c:v>Catherine Richard</c:v>
                </c:pt>
                <c:pt idx="5374">
                  <c:v>John Sawyer</c:v>
                </c:pt>
                <c:pt idx="5375">
                  <c:v>Joshua Soto</c:v>
                </c:pt>
                <c:pt idx="5376">
                  <c:v>Gary Moreno</c:v>
                </c:pt>
                <c:pt idx="5377">
                  <c:v>Christina Rich</c:v>
                </c:pt>
                <c:pt idx="5378">
                  <c:v>Kristen Martinez</c:v>
                </c:pt>
                <c:pt idx="5379">
                  <c:v>Lisa Mathis</c:v>
                </c:pt>
                <c:pt idx="5380">
                  <c:v>Kenneth Phillips</c:v>
                </c:pt>
                <c:pt idx="5381">
                  <c:v>Denise Perez</c:v>
                </c:pt>
                <c:pt idx="5382">
                  <c:v>Andrew Gordon</c:v>
                </c:pt>
                <c:pt idx="5383">
                  <c:v>Mr. Kirk Porter</c:v>
                </c:pt>
                <c:pt idx="5384">
                  <c:v>Lindsay Jackson</c:v>
                </c:pt>
                <c:pt idx="5385">
                  <c:v>Ms. Sierra Cowan DVM</c:v>
                </c:pt>
                <c:pt idx="5386">
                  <c:v>Benjamin Peterson</c:v>
                </c:pt>
                <c:pt idx="5387">
                  <c:v>Daniel Valenzuela</c:v>
                </c:pt>
                <c:pt idx="5388">
                  <c:v>Jeffrey Solomon</c:v>
                </c:pt>
                <c:pt idx="5389">
                  <c:v>Heather Young</c:v>
                </c:pt>
                <c:pt idx="5390">
                  <c:v>Nathan Bailey</c:v>
                </c:pt>
                <c:pt idx="5391">
                  <c:v>Kristen Robinson</c:v>
                </c:pt>
                <c:pt idx="5392">
                  <c:v>Patrick Guzman</c:v>
                </c:pt>
                <c:pt idx="5393">
                  <c:v>Matthew Wheeler</c:v>
                </c:pt>
                <c:pt idx="5394">
                  <c:v>Briana Reyes</c:v>
                </c:pt>
                <c:pt idx="5395">
                  <c:v>Jeffrey Hunter</c:v>
                </c:pt>
                <c:pt idx="5396">
                  <c:v>Mr. Andrew Stewart</c:v>
                </c:pt>
                <c:pt idx="5397">
                  <c:v>Shannon Harrell</c:v>
                </c:pt>
                <c:pt idx="5398">
                  <c:v>Nicolas Fernandez MD</c:v>
                </c:pt>
                <c:pt idx="5399">
                  <c:v>Gilbert Peterson</c:v>
                </c:pt>
                <c:pt idx="5400">
                  <c:v>Donna Grimes</c:v>
                </c:pt>
                <c:pt idx="5401">
                  <c:v>Bianca Simpson</c:v>
                </c:pt>
                <c:pt idx="5402">
                  <c:v>Martin Sanchez</c:v>
                </c:pt>
                <c:pt idx="5403">
                  <c:v>Sherri Jones</c:v>
                </c:pt>
                <c:pt idx="5404">
                  <c:v>Kiara George</c:v>
                </c:pt>
                <c:pt idx="5405">
                  <c:v>Leslie Jones</c:v>
                </c:pt>
                <c:pt idx="5406">
                  <c:v>Stephanie Doyle</c:v>
                </c:pt>
                <c:pt idx="5407">
                  <c:v>Bill Davenport</c:v>
                </c:pt>
                <c:pt idx="5408">
                  <c:v>Gary Bates</c:v>
                </c:pt>
                <c:pt idx="5409">
                  <c:v>Terri Campbell</c:v>
                </c:pt>
                <c:pt idx="5410">
                  <c:v>Joann Hughes</c:v>
                </c:pt>
                <c:pt idx="5411">
                  <c:v>Jeffrey Knox</c:v>
                </c:pt>
                <c:pt idx="5412">
                  <c:v>Cynthia Stark</c:v>
                </c:pt>
                <c:pt idx="5413">
                  <c:v>Tammy Shields</c:v>
                </c:pt>
                <c:pt idx="5414">
                  <c:v>Levi Leon</c:v>
                </c:pt>
                <c:pt idx="5415">
                  <c:v>Lee Joyce</c:v>
                </c:pt>
                <c:pt idx="5416">
                  <c:v>Kerry Jimenez</c:v>
                </c:pt>
                <c:pt idx="5417">
                  <c:v>Joshua Mcgee</c:v>
                </c:pt>
                <c:pt idx="5418">
                  <c:v>Natalie Cannon</c:v>
                </c:pt>
                <c:pt idx="5419">
                  <c:v>Alexander Lane</c:v>
                </c:pt>
                <c:pt idx="5420">
                  <c:v>Christopher Henderson</c:v>
                </c:pt>
                <c:pt idx="5421">
                  <c:v>Katherine Meadows</c:v>
                </c:pt>
                <c:pt idx="5422">
                  <c:v>Jennifer Freeman MD</c:v>
                </c:pt>
                <c:pt idx="5423">
                  <c:v>Donna Black</c:v>
                </c:pt>
                <c:pt idx="5424">
                  <c:v>Ashley Carr</c:v>
                </c:pt>
                <c:pt idx="5425">
                  <c:v>Gavin Clark</c:v>
                </c:pt>
                <c:pt idx="5426">
                  <c:v>Alejandro Castro</c:v>
                </c:pt>
                <c:pt idx="5427">
                  <c:v>Robert Mccoy</c:v>
                </c:pt>
                <c:pt idx="5428">
                  <c:v>Diana Miller</c:v>
                </c:pt>
                <c:pt idx="5429">
                  <c:v>Stephanie Burton</c:v>
                </c:pt>
                <c:pt idx="5430">
                  <c:v>Ronald Richardson</c:v>
                </c:pt>
                <c:pt idx="5431">
                  <c:v>Taylor Griffith</c:v>
                </c:pt>
                <c:pt idx="5432">
                  <c:v>Isaac Ryan</c:v>
                </c:pt>
                <c:pt idx="5433">
                  <c:v>Paul Strong</c:v>
                </c:pt>
                <c:pt idx="5434">
                  <c:v>Blake Esparza</c:v>
                </c:pt>
                <c:pt idx="5435">
                  <c:v>Seth Bailey</c:v>
                </c:pt>
                <c:pt idx="5436">
                  <c:v>Paige Herring</c:v>
                </c:pt>
                <c:pt idx="5437">
                  <c:v>Teresa Nunez</c:v>
                </c:pt>
                <c:pt idx="5438">
                  <c:v>Benjamin Bell</c:v>
                </c:pt>
                <c:pt idx="5439">
                  <c:v>Dwayne Warner</c:v>
                </c:pt>
                <c:pt idx="5440">
                  <c:v>Keith Hess</c:v>
                </c:pt>
                <c:pt idx="5441">
                  <c:v>Briana Strickland</c:v>
                </c:pt>
                <c:pt idx="5442">
                  <c:v>Gina Glover</c:v>
                </c:pt>
                <c:pt idx="5443">
                  <c:v>Jill Palmer</c:v>
                </c:pt>
                <c:pt idx="5444">
                  <c:v>Karla Smith</c:v>
                </c:pt>
                <c:pt idx="5445">
                  <c:v>Angela Sharp</c:v>
                </c:pt>
                <c:pt idx="5446">
                  <c:v>Rachel Williams</c:v>
                </c:pt>
                <c:pt idx="5447">
                  <c:v>Sabrina Greene</c:v>
                </c:pt>
                <c:pt idx="5448">
                  <c:v>Sandra Lee</c:v>
                </c:pt>
                <c:pt idx="5449">
                  <c:v>Derrick Reed</c:v>
                </c:pt>
                <c:pt idx="5450">
                  <c:v>Carolyn Stanley</c:v>
                </c:pt>
                <c:pt idx="5451">
                  <c:v>Gary Calhoun</c:v>
                </c:pt>
                <c:pt idx="5452">
                  <c:v>Linda Thomas</c:v>
                </c:pt>
                <c:pt idx="5453">
                  <c:v>Micheal Lynch</c:v>
                </c:pt>
                <c:pt idx="5454">
                  <c:v>Kimberly Petersen</c:v>
                </c:pt>
                <c:pt idx="5455">
                  <c:v>Ryan Lynch</c:v>
                </c:pt>
                <c:pt idx="5456">
                  <c:v>Michael Hale</c:v>
                </c:pt>
                <c:pt idx="5457">
                  <c:v>Brenda Paul</c:v>
                </c:pt>
                <c:pt idx="5458">
                  <c:v>Christine Howell</c:v>
                </c:pt>
                <c:pt idx="5459">
                  <c:v>James Wood</c:v>
                </c:pt>
                <c:pt idx="5460">
                  <c:v>Ms. Barbara Jackson MD</c:v>
                </c:pt>
                <c:pt idx="5461">
                  <c:v>Sheri Lester</c:v>
                </c:pt>
                <c:pt idx="5462">
                  <c:v>Alisha Hall</c:v>
                </c:pt>
                <c:pt idx="5463">
                  <c:v>Jennifer Mccarty</c:v>
                </c:pt>
                <c:pt idx="5464">
                  <c:v>Andrea Davidson</c:v>
                </c:pt>
                <c:pt idx="5465">
                  <c:v>Anna Waller</c:v>
                </c:pt>
                <c:pt idx="5466">
                  <c:v>Christy Daniels</c:v>
                </c:pt>
                <c:pt idx="5467">
                  <c:v>Alyssa Snyder</c:v>
                </c:pt>
                <c:pt idx="5468">
                  <c:v>Victoria Terry</c:v>
                </c:pt>
                <c:pt idx="5469">
                  <c:v>Jessica Bauer</c:v>
                </c:pt>
                <c:pt idx="5470">
                  <c:v>Christy Jones</c:v>
                </c:pt>
                <c:pt idx="5471">
                  <c:v>Johnny Oconnor</c:v>
                </c:pt>
                <c:pt idx="5472">
                  <c:v>Mario Young</c:v>
                </c:pt>
                <c:pt idx="5473">
                  <c:v>Mark Willis</c:v>
                </c:pt>
                <c:pt idx="5474">
                  <c:v>Jerry Martinez</c:v>
                </c:pt>
                <c:pt idx="5475">
                  <c:v>Craig Shaw</c:v>
                </c:pt>
                <c:pt idx="5476">
                  <c:v>Steven Reynolds</c:v>
                </c:pt>
                <c:pt idx="5477">
                  <c:v>Beth Avery</c:v>
                </c:pt>
                <c:pt idx="5478">
                  <c:v>Jason Wilkinson</c:v>
                </c:pt>
                <c:pt idx="5479">
                  <c:v>Adam Campbell</c:v>
                </c:pt>
                <c:pt idx="5480">
                  <c:v>Christina Hawkins</c:v>
                </c:pt>
                <c:pt idx="5481">
                  <c:v>Judith Marsh</c:v>
                </c:pt>
                <c:pt idx="5482">
                  <c:v>Chad Hahn</c:v>
                </c:pt>
                <c:pt idx="5483">
                  <c:v>Brenda Steele</c:v>
                </c:pt>
                <c:pt idx="5484">
                  <c:v>Kerry Nunez</c:v>
                </c:pt>
                <c:pt idx="5485">
                  <c:v>Michelle Scott</c:v>
                </c:pt>
                <c:pt idx="5486">
                  <c:v>Bethany Campos</c:v>
                </c:pt>
                <c:pt idx="5487">
                  <c:v>Lorraine Marks</c:v>
                </c:pt>
                <c:pt idx="5488">
                  <c:v>Kristopher Taylor</c:v>
                </c:pt>
                <c:pt idx="5489">
                  <c:v>James Mcgee</c:v>
                </c:pt>
                <c:pt idx="5490">
                  <c:v>Elizabeth Mitchell</c:v>
                </c:pt>
                <c:pt idx="5491">
                  <c:v>Jeffrey Jones</c:v>
                </c:pt>
                <c:pt idx="5492">
                  <c:v>Travis Spencer</c:v>
                </c:pt>
                <c:pt idx="5493">
                  <c:v>Alexandra Nash</c:v>
                </c:pt>
                <c:pt idx="5494">
                  <c:v>Tracy Woods</c:v>
                </c:pt>
                <c:pt idx="5495">
                  <c:v>Robert Solomon</c:v>
                </c:pt>
                <c:pt idx="5496">
                  <c:v>Thomas Branch</c:v>
                </c:pt>
                <c:pt idx="5497">
                  <c:v>Leah Martin</c:v>
                </c:pt>
                <c:pt idx="5498">
                  <c:v>Ashley Howell</c:v>
                </c:pt>
                <c:pt idx="5499">
                  <c:v>Cameron Anderson</c:v>
                </c:pt>
                <c:pt idx="5500">
                  <c:v>William Saunders</c:v>
                </c:pt>
                <c:pt idx="5501">
                  <c:v>Roy Beltran</c:v>
                </c:pt>
                <c:pt idx="5502">
                  <c:v>Alexandra Ramos</c:v>
                </c:pt>
                <c:pt idx="5503">
                  <c:v>Mark Watson</c:v>
                </c:pt>
                <c:pt idx="5504">
                  <c:v>Roberto Roberts</c:v>
                </c:pt>
                <c:pt idx="5505">
                  <c:v>Eduardo Hernandez</c:v>
                </c:pt>
                <c:pt idx="5506">
                  <c:v>Jacob Mendoza</c:v>
                </c:pt>
                <c:pt idx="5507">
                  <c:v>Steven Barr</c:v>
                </c:pt>
                <c:pt idx="5508">
                  <c:v>Ryan Cline</c:v>
                </c:pt>
                <c:pt idx="5509">
                  <c:v>Haley Anderson</c:v>
                </c:pt>
                <c:pt idx="5510">
                  <c:v>Hannah Adkins</c:v>
                </c:pt>
                <c:pt idx="5511">
                  <c:v>Jenna Davidson</c:v>
                </c:pt>
                <c:pt idx="5512">
                  <c:v>Amanda Cooper DVM</c:v>
                </c:pt>
                <c:pt idx="5513">
                  <c:v>Ruben Simpson</c:v>
                </c:pt>
                <c:pt idx="5514">
                  <c:v>Julia Walker</c:v>
                </c:pt>
                <c:pt idx="5515">
                  <c:v>Tanya Powell</c:v>
                </c:pt>
                <c:pt idx="5516">
                  <c:v>Brianna Clark</c:v>
                </c:pt>
                <c:pt idx="5517">
                  <c:v>Mario Long</c:v>
                </c:pt>
                <c:pt idx="5518">
                  <c:v>Thomas Strong</c:v>
                </c:pt>
                <c:pt idx="5519">
                  <c:v>Jim Wilkinson</c:v>
                </c:pt>
                <c:pt idx="5520">
                  <c:v>Adam Barr</c:v>
                </c:pt>
                <c:pt idx="5521">
                  <c:v>Mr. Scott Chapman</c:v>
                </c:pt>
                <c:pt idx="5522">
                  <c:v>Nichole Pacheco</c:v>
                </c:pt>
                <c:pt idx="5523">
                  <c:v>Nancy Mann</c:v>
                </c:pt>
                <c:pt idx="5524">
                  <c:v>Cynthia Nguyen</c:v>
                </c:pt>
                <c:pt idx="5525">
                  <c:v>Sabrina Gregory</c:v>
                </c:pt>
                <c:pt idx="5526">
                  <c:v>Autumn Bender</c:v>
                </c:pt>
                <c:pt idx="5527">
                  <c:v>Valerie Kaiser</c:v>
                </c:pt>
                <c:pt idx="5528">
                  <c:v>Nicholas Blair</c:v>
                </c:pt>
                <c:pt idx="5529">
                  <c:v>Daniel Gross</c:v>
                </c:pt>
                <c:pt idx="5530">
                  <c:v>Christina Dunn</c:v>
                </c:pt>
                <c:pt idx="5531">
                  <c:v>Donna Rubio</c:v>
                </c:pt>
                <c:pt idx="5532">
                  <c:v>Leon Allen</c:v>
                </c:pt>
                <c:pt idx="5533">
                  <c:v>Kathryn Davis</c:v>
                </c:pt>
                <c:pt idx="5534">
                  <c:v>Jordan Banks</c:v>
                </c:pt>
                <c:pt idx="5535">
                  <c:v>Jo Glover</c:v>
                </c:pt>
                <c:pt idx="5536">
                  <c:v>Allison Reid</c:v>
                </c:pt>
                <c:pt idx="5537">
                  <c:v>Jared Riggs</c:v>
                </c:pt>
                <c:pt idx="5538">
                  <c:v>Andres Love</c:v>
                </c:pt>
                <c:pt idx="5539">
                  <c:v>Brian Thomas</c:v>
                </c:pt>
                <c:pt idx="5540">
                  <c:v>John Mcbride</c:v>
                </c:pt>
                <c:pt idx="5541">
                  <c:v>Victoria Allen</c:v>
                </c:pt>
                <c:pt idx="5542">
                  <c:v>Paul Pacheco</c:v>
                </c:pt>
                <c:pt idx="5543">
                  <c:v>Eric Bartlett</c:v>
                </c:pt>
                <c:pt idx="5544">
                  <c:v>Renee Hernandez</c:v>
                </c:pt>
                <c:pt idx="5545">
                  <c:v>Darren Flynn</c:v>
                </c:pt>
                <c:pt idx="5546">
                  <c:v>John Buchanan</c:v>
                </c:pt>
                <c:pt idx="5547">
                  <c:v>Joseph Powers</c:v>
                </c:pt>
                <c:pt idx="5548">
                  <c:v>Candace Thompson</c:v>
                </c:pt>
                <c:pt idx="5549">
                  <c:v>Mr. Bradley Wolf</c:v>
                </c:pt>
                <c:pt idx="5550">
                  <c:v>Paula Kirk</c:v>
                </c:pt>
              </c:strCache>
            </c:strRef>
          </c:cat>
          <c:val>
            <c:numRef>
              <c:f>'Net Transation Amount'!$B$5:$B$71092</c:f>
              <c:numCache>
                <c:formatCode>General</c:formatCode>
                <c:ptCount val="5551"/>
                <c:pt idx="0">
                  <c:v>22961</c:v>
                </c:pt>
                <c:pt idx="1">
                  <c:v>19633.689999999999</c:v>
                </c:pt>
                <c:pt idx="2">
                  <c:v>18659.770000000004</c:v>
                </c:pt>
                <c:pt idx="3">
                  <c:v>16628.340000000004</c:v>
                </c:pt>
                <c:pt idx="4">
                  <c:v>16593.89</c:v>
                </c:pt>
                <c:pt idx="5">
                  <c:v>15776.369999999999</c:v>
                </c:pt>
                <c:pt idx="6">
                  <c:v>15753.699999999999</c:v>
                </c:pt>
                <c:pt idx="7">
                  <c:v>15508.099999999999</c:v>
                </c:pt>
                <c:pt idx="8">
                  <c:v>14894.46</c:v>
                </c:pt>
                <c:pt idx="9">
                  <c:v>14850.42</c:v>
                </c:pt>
                <c:pt idx="10">
                  <c:v>14690.72</c:v>
                </c:pt>
                <c:pt idx="11">
                  <c:v>14349.619999999999</c:v>
                </c:pt>
                <c:pt idx="12">
                  <c:v>14261.689999999999</c:v>
                </c:pt>
                <c:pt idx="13">
                  <c:v>14014.15</c:v>
                </c:pt>
                <c:pt idx="14">
                  <c:v>13999.46</c:v>
                </c:pt>
                <c:pt idx="15">
                  <c:v>13659.48</c:v>
                </c:pt>
                <c:pt idx="16">
                  <c:v>13197.29</c:v>
                </c:pt>
                <c:pt idx="17">
                  <c:v>13069.810000000001</c:v>
                </c:pt>
                <c:pt idx="18">
                  <c:v>12978.42</c:v>
                </c:pt>
                <c:pt idx="19">
                  <c:v>12877.380000000001</c:v>
                </c:pt>
                <c:pt idx="20">
                  <c:v>12747.369999999999</c:v>
                </c:pt>
                <c:pt idx="21">
                  <c:v>12713.15</c:v>
                </c:pt>
                <c:pt idx="22">
                  <c:v>12641.230000000001</c:v>
                </c:pt>
                <c:pt idx="23">
                  <c:v>12324.789999999999</c:v>
                </c:pt>
                <c:pt idx="24">
                  <c:v>12308.04</c:v>
                </c:pt>
                <c:pt idx="25">
                  <c:v>12289.080000000002</c:v>
                </c:pt>
                <c:pt idx="26">
                  <c:v>12201.58</c:v>
                </c:pt>
                <c:pt idx="27">
                  <c:v>12158</c:v>
                </c:pt>
                <c:pt idx="28">
                  <c:v>12061.439999999999</c:v>
                </c:pt>
                <c:pt idx="29">
                  <c:v>11945.859999999999</c:v>
                </c:pt>
                <c:pt idx="30">
                  <c:v>11713.92</c:v>
                </c:pt>
                <c:pt idx="31">
                  <c:v>11710.04</c:v>
                </c:pt>
                <c:pt idx="32">
                  <c:v>11423.66</c:v>
                </c:pt>
                <c:pt idx="33">
                  <c:v>11372.679999999998</c:v>
                </c:pt>
                <c:pt idx="34">
                  <c:v>11261.89</c:v>
                </c:pt>
                <c:pt idx="35">
                  <c:v>11247.25</c:v>
                </c:pt>
                <c:pt idx="36">
                  <c:v>11166.8</c:v>
                </c:pt>
                <c:pt idx="37">
                  <c:v>11150.46</c:v>
                </c:pt>
                <c:pt idx="38">
                  <c:v>11077.899999999998</c:v>
                </c:pt>
                <c:pt idx="39">
                  <c:v>10982.42</c:v>
                </c:pt>
                <c:pt idx="40">
                  <c:v>10962.130000000001</c:v>
                </c:pt>
                <c:pt idx="41">
                  <c:v>10961.16</c:v>
                </c:pt>
                <c:pt idx="42">
                  <c:v>10841.67</c:v>
                </c:pt>
                <c:pt idx="43">
                  <c:v>10738.15</c:v>
                </c:pt>
                <c:pt idx="44">
                  <c:v>10648.380000000001</c:v>
                </c:pt>
                <c:pt idx="45">
                  <c:v>10635.56</c:v>
                </c:pt>
                <c:pt idx="46">
                  <c:v>10610.54</c:v>
                </c:pt>
                <c:pt idx="47">
                  <c:v>10546.3</c:v>
                </c:pt>
                <c:pt idx="48">
                  <c:v>10527.279999999999</c:v>
                </c:pt>
                <c:pt idx="49">
                  <c:v>10523.539999999999</c:v>
                </c:pt>
                <c:pt idx="50">
                  <c:v>10476.049999999999</c:v>
                </c:pt>
                <c:pt idx="51">
                  <c:v>10438.19</c:v>
                </c:pt>
                <c:pt idx="52">
                  <c:v>10437.620000000001</c:v>
                </c:pt>
                <c:pt idx="53">
                  <c:v>10410.9</c:v>
                </c:pt>
                <c:pt idx="54">
                  <c:v>10385.36</c:v>
                </c:pt>
                <c:pt idx="55">
                  <c:v>10334.75</c:v>
                </c:pt>
                <c:pt idx="56">
                  <c:v>10325.469999999999</c:v>
                </c:pt>
                <c:pt idx="57">
                  <c:v>10285.25</c:v>
                </c:pt>
                <c:pt idx="58">
                  <c:v>10280.369999999999</c:v>
                </c:pt>
                <c:pt idx="59">
                  <c:v>10261.94</c:v>
                </c:pt>
                <c:pt idx="60">
                  <c:v>10228.560000000001</c:v>
                </c:pt>
                <c:pt idx="61">
                  <c:v>10141.82</c:v>
                </c:pt>
                <c:pt idx="62">
                  <c:v>10089.64</c:v>
                </c:pt>
                <c:pt idx="63">
                  <c:v>10078.65</c:v>
                </c:pt>
                <c:pt idx="64">
                  <c:v>10076.17</c:v>
                </c:pt>
                <c:pt idx="65">
                  <c:v>10067.23</c:v>
                </c:pt>
                <c:pt idx="66">
                  <c:v>10034.17</c:v>
                </c:pt>
                <c:pt idx="67">
                  <c:v>9988.94</c:v>
                </c:pt>
                <c:pt idx="68">
                  <c:v>9980.07</c:v>
                </c:pt>
                <c:pt idx="69">
                  <c:v>9978.2000000000007</c:v>
                </c:pt>
                <c:pt idx="70">
                  <c:v>9927.6</c:v>
                </c:pt>
                <c:pt idx="71">
                  <c:v>9907.49</c:v>
                </c:pt>
                <c:pt idx="72">
                  <c:v>9850.7800000000007</c:v>
                </c:pt>
                <c:pt idx="73">
                  <c:v>9806.0399999999991</c:v>
                </c:pt>
                <c:pt idx="74">
                  <c:v>9722.380000000001</c:v>
                </c:pt>
                <c:pt idx="75">
                  <c:v>9721.09</c:v>
                </c:pt>
                <c:pt idx="76">
                  <c:v>9717.9700000000012</c:v>
                </c:pt>
                <c:pt idx="77">
                  <c:v>9713.1299999999992</c:v>
                </c:pt>
                <c:pt idx="78">
                  <c:v>9673.630000000001</c:v>
                </c:pt>
                <c:pt idx="79">
                  <c:v>9670.51</c:v>
                </c:pt>
                <c:pt idx="80">
                  <c:v>9621.2000000000007</c:v>
                </c:pt>
                <c:pt idx="81">
                  <c:v>9619.17</c:v>
                </c:pt>
                <c:pt idx="82">
                  <c:v>9546.65</c:v>
                </c:pt>
                <c:pt idx="83">
                  <c:v>9493.119999999999</c:v>
                </c:pt>
                <c:pt idx="84">
                  <c:v>9491.4500000000007</c:v>
                </c:pt>
                <c:pt idx="85">
                  <c:v>9489.93</c:v>
                </c:pt>
                <c:pt idx="86">
                  <c:v>9442.91</c:v>
                </c:pt>
                <c:pt idx="87">
                  <c:v>9439.630000000001</c:v>
                </c:pt>
                <c:pt idx="88">
                  <c:v>9439.5800000000017</c:v>
                </c:pt>
                <c:pt idx="89">
                  <c:v>9439.19</c:v>
                </c:pt>
                <c:pt idx="90">
                  <c:v>9364.89</c:v>
                </c:pt>
                <c:pt idx="91">
                  <c:v>9350.86</c:v>
                </c:pt>
                <c:pt idx="92">
                  <c:v>9291.869999999999</c:v>
                </c:pt>
                <c:pt idx="93">
                  <c:v>9282.1099999999988</c:v>
                </c:pt>
                <c:pt idx="94">
                  <c:v>9263.27</c:v>
                </c:pt>
                <c:pt idx="95">
                  <c:v>9235.2099999999991</c:v>
                </c:pt>
                <c:pt idx="96">
                  <c:v>9233.93</c:v>
                </c:pt>
                <c:pt idx="97">
                  <c:v>9224.2599999999984</c:v>
                </c:pt>
                <c:pt idx="98">
                  <c:v>9220.4500000000007</c:v>
                </c:pt>
                <c:pt idx="99">
                  <c:v>9219.869999999999</c:v>
                </c:pt>
                <c:pt idx="100">
                  <c:v>9217.8799999999992</c:v>
                </c:pt>
                <c:pt idx="101">
                  <c:v>9217.68</c:v>
                </c:pt>
                <c:pt idx="102">
                  <c:v>9193.7099999999991</c:v>
                </c:pt>
                <c:pt idx="103">
                  <c:v>9185.5</c:v>
                </c:pt>
                <c:pt idx="104">
                  <c:v>9178.880000000001</c:v>
                </c:pt>
                <c:pt idx="105">
                  <c:v>9176.9599999999991</c:v>
                </c:pt>
                <c:pt idx="106">
                  <c:v>9175.9699999999993</c:v>
                </c:pt>
                <c:pt idx="107">
                  <c:v>9173.3599999999988</c:v>
                </c:pt>
                <c:pt idx="108">
                  <c:v>9162.91</c:v>
                </c:pt>
                <c:pt idx="109">
                  <c:v>9139.7200000000012</c:v>
                </c:pt>
                <c:pt idx="110">
                  <c:v>9134.369999999999</c:v>
                </c:pt>
                <c:pt idx="111">
                  <c:v>9126.7999999999993</c:v>
                </c:pt>
                <c:pt idx="112">
                  <c:v>9077.7200000000012</c:v>
                </c:pt>
                <c:pt idx="113">
                  <c:v>9059.89</c:v>
                </c:pt>
                <c:pt idx="114">
                  <c:v>9046.4399999999987</c:v>
                </c:pt>
                <c:pt idx="115">
                  <c:v>9013.34</c:v>
                </c:pt>
                <c:pt idx="116">
                  <c:v>9006.08</c:v>
                </c:pt>
                <c:pt idx="117">
                  <c:v>8975.7900000000009</c:v>
                </c:pt>
                <c:pt idx="118">
                  <c:v>8965.880000000001</c:v>
                </c:pt>
                <c:pt idx="119">
                  <c:v>8959.34</c:v>
                </c:pt>
                <c:pt idx="120">
                  <c:v>8938.9599999999991</c:v>
                </c:pt>
                <c:pt idx="121">
                  <c:v>8931.2000000000007</c:v>
                </c:pt>
                <c:pt idx="122">
                  <c:v>8927.2099999999991</c:v>
                </c:pt>
                <c:pt idx="123">
                  <c:v>8913.92</c:v>
                </c:pt>
                <c:pt idx="124">
                  <c:v>8901.01</c:v>
                </c:pt>
                <c:pt idx="125">
                  <c:v>8871.2199999999993</c:v>
                </c:pt>
                <c:pt idx="126">
                  <c:v>8859.67</c:v>
                </c:pt>
                <c:pt idx="127">
                  <c:v>8841.08</c:v>
                </c:pt>
                <c:pt idx="128">
                  <c:v>8835.65</c:v>
                </c:pt>
                <c:pt idx="129">
                  <c:v>8828.15</c:v>
                </c:pt>
                <c:pt idx="130">
                  <c:v>8815.19</c:v>
                </c:pt>
                <c:pt idx="131">
                  <c:v>8803.33</c:v>
                </c:pt>
                <c:pt idx="132">
                  <c:v>8803.2999999999993</c:v>
                </c:pt>
                <c:pt idx="133">
                  <c:v>8794.0300000000007</c:v>
                </c:pt>
                <c:pt idx="134">
                  <c:v>8780.58</c:v>
                </c:pt>
                <c:pt idx="135">
                  <c:v>8780.2100000000009</c:v>
                </c:pt>
                <c:pt idx="136">
                  <c:v>8769.18</c:v>
                </c:pt>
                <c:pt idx="137">
                  <c:v>8768.81</c:v>
                </c:pt>
                <c:pt idx="138">
                  <c:v>8765.1</c:v>
                </c:pt>
                <c:pt idx="139">
                  <c:v>8763.57</c:v>
                </c:pt>
                <c:pt idx="140">
                  <c:v>8752.0299999999988</c:v>
                </c:pt>
                <c:pt idx="141">
                  <c:v>8734.75</c:v>
                </c:pt>
                <c:pt idx="142">
                  <c:v>8709.25</c:v>
                </c:pt>
                <c:pt idx="143">
                  <c:v>8707.380000000001</c:v>
                </c:pt>
                <c:pt idx="144">
                  <c:v>8685.09</c:v>
                </c:pt>
                <c:pt idx="145">
                  <c:v>8682.3100000000013</c:v>
                </c:pt>
                <c:pt idx="146">
                  <c:v>8680.06</c:v>
                </c:pt>
                <c:pt idx="147">
                  <c:v>8661.51</c:v>
                </c:pt>
                <c:pt idx="148">
                  <c:v>8658.73</c:v>
                </c:pt>
                <c:pt idx="149">
                  <c:v>8658.33</c:v>
                </c:pt>
                <c:pt idx="150">
                  <c:v>8649.43</c:v>
                </c:pt>
                <c:pt idx="151">
                  <c:v>8647.5800000000017</c:v>
                </c:pt>
                <c:pt idx="152">
                  <c:v>8603.0400000000009</c:v>
                </c:pt>
                <c:pt idx="153">
                  <c:v>8576.44</c:v>
                </c:pt>
                <c:pt idx="154">
                  <c:v>8575.36</c:v>
                </c:pt>
                <c:pt idx="155">
                  <c:v>8562.99</c:v>
                </c:pt>
                <c:pt idx="156">
                  <c:v>8544.2400000000016</c:v>
                </c:pt>
                <c:pt idx="157">
                  <c:v>8532.8100000000013</c:v>
                </c:pt>
                <c:pt idx="158">
                  <c:v>8484.91</c:v>
                </c:pt>
                <c:pt idx="159">
                  <c:v>8482.1200000000008</c:v>
                </c:pt>
                <c:pt idx="160">
                  <c:v>8482.07</c:v>
                </c:pt>
                <c:pt idx="161">
                  <c:v>8480.75</c:v>
                </c:pt>
                <c:pt idx="162">
                  <c:v>8479.4500000000007</c:v>
                </c:pt>
                <c:pt idx="163">
                  <c:v>8476.7199999999993</c:v>
                </c:pt>
                <c:pt idx="164">
                  <c:v>8475.1299999999992</c:v>
                </c:pt>
                <c:pt idx="165">
                  <c:v>8458.41</c:v>
                </c:pt>
                <c:pt idx="166">
                  <c:v>8450.44</c:v>
                </c:pt>
                <c:pt idx="167">
                  <c:v>8438.5499999999993</c:v>
                </c:pt>
                <c:pt idx="168">
                  <c:v>8437.93</c:v>
                </c:pt>
                <c:pt idx="169">
                  <c:v>8419.9500000000007</c:v>
                </c:pt>
                <c:pt idx="170">
                  <c:v>8415.880000000001</c:v>
                </c:pt>
                <c:pt idx="171">
                  <c:v>8410.0600000000013</c:v>
                </c:pt>
                <c:pt idx="172">
                  <c:v>8402.82</c:v>
                </c:pt>
                <c:pt idx="173">
                  <c:v>8375.2800000000007</c:v>
                </c:pt>
                <c:pt idx="174">
                  <c:v>8355.119999999999</c:v>
                </c:pt>
                <c:pt idx="175">
                  <c:v>8353.27</c:v>
                </c:pt>
                <c:pt idx="176">
                  <c:v>8348.2199999999993</c:v>
                </c:pt>
                <c:pt idx="177">
                  <c:v>8340.11</c:v>
                </c:pt>
                <c:pt idx="178">
                  <c:v>8336.43</c:v>
                </c:pt>
                <c:pt idx="179">
                  <c:v>8331.48</c:v>
                </c:pt>
                <c:pt idx="180">
                  <c:v>8313.1400000000012</c:v>
                </c:pt>
                <c:pt idx="181">
                  <c:v>8311.41</c:v>
                </c:pt>
                <c:pt idx="182">
                  <c:v>8309.5299999999988</c:v>
                </c:pt>
                <c:pt idx="183">
                  <c:v>8306.0499999999993</c:v>
                </c:pt>
                <c:pt idx="184">
                  <c:v>8300.81</c:v>
                </c:pt>
                <c:pt idx="185">
                  <c:v>8295.7000000000007</c:v>
                </c:pt>
                <c:pt idx="186">
                  <c:v>8286.0099999999984</c:v>
                </c:pt>
                <c:pt idx="187">
                  <c:v>8281.1200000000008</c:v>
                </c:pt>
                <c:pt idx="188">
                  <c:v>8272.98</c:v>
                </c:pt>
                <c:pt idx="189">
                  <c:v>8272.380000000001</c:v>
                </c:pt>
                <c:pt idx="190">
                  <c:v>8249.0499999999993</c:v>
                </c:pt>
                <c:pt idx="191">
                  <c:v>8246.74</c:v>
                </c:pt>
                <c:pt idx="192">
                  <c:v>8245.1099999999988</c:v>
                </c:pt>
                <c:pt idx="193">
                  <c:v>8223.5</c:v>
                </c:pt>
                <c:pt idx="194">
                  <c:v>8219.2699999999986</c:v>
                </c:pt>
                <c:pt idx="195">
                  <c:v>8210.4500000000007</c:v>
                </c:pt>
                <c:pt idx="196">
                  <c:v>8200.68</c:v>
                </c:pt>
                <c:pt idx="197">
                  <c:v>8199.2900000000009</c:v>
                </c:pt>
                <c:pt idx="198">
                  <c:v>8192.9700000000012</c:v>
                </c:pt>
                <c:pt idx="199">
                  <c:v>8190.7899999999991</c:v>
                </c:pt>
                <c:pt idx="200">
                  <c:v>8186.32</c:v>
                </c:pt>
                <c:pt idx="201">
                  <c:v>8185.01</c:v>
                </c:pt>
                <c:pt idx="202">
                  <c:v>8183.9</c:v>
                </c:pt>
                <c:pt idx="203">
                  <c:v>8168.2900000000009</c:v>
                </c:pt>
                <c:pt idx="204">
                  <c:v>8158.5499999999993</c:v>
                </c:pt>
                <c:pt idx="205">
                  <c:v>8154.33</c:v>
                </c:pt>
                <c:pt idx="206">
                  <c:v>8152.25</c:v>
                </c:pt>
                <c:pt idx="207">
                  <c:v>8150.8099999999995</c:v>
                </c:pt>
                <c:pt idx="208">
                  <c:v>8146.34</c:v>
                </c:pt>
                <c:pt idx="209">
                  <c:v>8119.9</c:v>
                </c:pt>
                <c:pt idx="210">
                  <c:v>8116.5599999999995</c:v>
                </c:pt>
                <c:pt idx="211">
                  <c:v>8114.43</c:v>
                </c:pt>
                <c:pt idx="212">
                  <c:v>8102.84</c:v>
                </c:pt>
                <c:pt idx="213">
                  <c:v>8097.67</c:v>
                </c:pt>
                <c:pt idx="214">
                  <c:v>8097.6699999999992</c:v>
                </c:pt>
                <c:pt idx="215">
                  <c:v>8095.35</c:v>
                </c:pt>
                <c:pt idx="216">
                  <c:v>8094.75</c:v>
                </c:pt>
                <c:pt idx="217">
                  <c:v>8091.71</c:v>
                </c:pt>
                <c:pt idx="218">
                  <c:v>8087.73</c:v>
                </c:pt>
                <c:pt idx="219">
                  <c:v>8086.61</c:v>
                </c:pt>
                <c:pt idx="220">
                  <c:v>8081.23</c:v>
                </c:pt>
                <c:pt idx="221">
                  <c:v>8073.82</c:v>
                </c:pt>
                <c:pt idx="222">
                  <c:v>8072.26</c:v>
                </c:pt>
                <c:pt idx="223">
                  <c:v>8068.17</c:v>
                </c:pt>
                <c:pt idx="224">
                  <c:v>8066.24</c:v>
                </c:pt>
                <c:pt idx="225">
                  <c:v>8029.85</c:v>
                </c:pt>
                <c:pt idx="226">
                  <c:v>8027.7899999999991</c:v>
                </c:pt>
                <c:pt idx="227">
                  <c:v>8020.87</c:v>
                </c:pt>
                <c:pt idx="228">
                  <c:v>7988.26</c:v>
                </c:pt>
                <c:pt idx="229">
                  <c:v>7980.26</c:v>
                </c:pt>
                <c:pt idx="230">
                  <c:v>7978.2500000000009</c:v>
                </c:pt>
                <c:pt idx="231">
                  <c:v>7964.92</c:v>
                </c:pt>
                <c:pt idx="232">
                  <c:v>7961.78</c:v>
                </c:pt>
                <c:pt idx="233">
                  <c:v>7951.77</c:v>
                </c:pt>
                <c:pt idx="234">
                  <c:v>7949.3099999999995</c:v>
                </c:pt>
                <c:pt idx="235">
                  <c:v>7937.42</c:v>
                </c:pt>
                <c:pt idx="236">
                  <c:v>7925.7199999999993</c:v>
                </c:pt>
                <c:pt idx="237">
                  <c:v>7925.26</c:v>
                </c:pt>
                <c:pt idx="238">
                  <c:v>7918.81</c:v>
                </c:pt>
                <c:pt idx="239">
                  <c:v>7914.9600000000009</c:v>
                </c:pt>
                <c:pt idx="240">
                  <c:v>7906.77</c:v>
                </c:pt>
                <c:pt idx="241">
                  <c:v>7906.0499999999993</c:v>
                </c:pt>
                <c:pt idx="242">
                  <c:v>7903.88</c:v>
                </c:pt>
                <c:pt idx="243">
                  <c:v>7902.5</c:v>
                </c:pt>
                <c:pt idx="244">
                  <c:v>7902.48</c:v>
                </c:pt>
                <c:pt idx="245">
                  <c:v>7900.3899999999994</c:v>
                </c:pt>
                <c:pt idx="246">
                  <c:v>7899.5</c:v>
                </c:pt>
                <c:pt idx="247">
                  <c:v>7880.8</c:v>
                </c:pt>
                <c:pt idx="248">
                  <c:v>7866.1</c:v>
                </c:pt>
                <c:pt idx="249">
                  <c:v>7862.1299999999992</c:v>
                </c:pt>
                <c:pt idx="250">
                  <c:v>7850.98</c:v>
                </c:pt>
                <c:pt idx="251">
                  <c:v>7836.4399999999987</c:v>
                </c:pt>
                <c:pt idx="252">
                  <c:v>7833.58</c:v>
                </c:pt>
                <c:pt idx="253">
                  <c:v>7823.96</c:v>
                </c:pt>
                <c:pt idx="254">
                  <c:v>7810.3</c:v>
                </c:pt>
                <c:pt idx="255">
                  <c:v>7805.07</c:v>
                </c:pt>
                <c:pt idx="256">
                  <c:v>7798.4500000000007</c:v>
                </c:pt>
                <c:pt idx="257">
                  <c:v>7792.78</c:v>
                </c:pt>
                <c:pt idx="258">
                  <c:v>7785.48</c:v>
                </c:pt>
                <c:pt idx="259">
                  <c:v>7783.67</c:v>
                </c:pt>
                <c:pt idx="260">
                  <c:v>7779.3100000000013</c:v>
                </c:pt>
                <c:pt idx="261">
                  <c:v>7773.4</c:v>
                </c:pt>
                <c:pt idx="262">
                  <c:v>7762.81</c:v>
                </c:pt>
                <c:pt idx="263">
                  <c:v>7762.39</c:v>
                </c:pt>
                <c:pt idx="264">
                  <c:v>7761.09</c:v>
                </c:pt>
                <c:pt idx="265">
                  <c:v>7759.59</c:v>
                </c:pt>
                <c:pt idx="266">
                  <c:v>7755.75</c:v>
                </c:pt>
                <c:pt idx="267">
                  <c:v>7753.92</c:v>
                </c:pt>
                <c:pt idx="268">
                  <c:v>7753.4599999999991</c:v>
                </c:pt>
                <c:pt idx="269">
                  <c:v>7750.85</c:v>
                </c:pt>
                <c:pt idx="270">
                  <c:v>7711.7699999999995</c:v>
                </c:pt>
                <c:pt idx="271">
                  <c:v>7705.6900000000005</c:v>
                </c:pt>
                <c:pt idx="272">
                  <c:v>7693.82</c:v>
                </c:pt>
                <c:pt idx="273">
                  <c:v>7690.98</c:v>
                </c:pt>
                <c:pt idx="274">
                  <c:v>7690.43</c:v>
                </c:pt>
                <c:pt idx="275">
                  <c:v>7690.1</c:v>
                </c:pt>
                <c:pt idx="276">
                  <c:v>7687.33</c:v>
                </c:pt>
                <c:pt idx="277">
                  <c:v>7685.99</c:v>
                </c:pt>
                <c:pt idx="278">
                  <c:v>7681.61</c:v>
                </c:pt>
                <c:pt idx="279">
                  <c:v>7679.68</c:v>
                </c:pt>
                <c:pt idx="280">
                  <c:v>7678.42</c:v>
                </c:pt>
                <c:pt idx="281">
                  <c:v>7656.74</c:v>
                </c:pt>
                <c:pt idx="282">
                  <c:v>7653.7999999999993</c:v>
                </c:pt>
                <c:pt idx="283">
                  <c:v>7629.69</c:v>
                </c:pt>
                <c:pt idx="284">
                  <c:v>7628.05</c:v>
                </c:pt>
                <c:pt idx="285">
                  <c:v>7620.6900000000005</c:v>
                </c:pt>
                <c:pt idx="286">
                  <c:v>7620.58</c:v>
                </c:pt>
                <c:pt idx="287">
                  <c:v>7605.8600000000006</c:v>
                </c:pt>
                <c:pt idx="288">
                  <c:v>7593.17</c:v>
                </c:pt>
                <c:pt idx="289">
                  <c:v>7568.9400000000005</c:v>
                </c:pt>
                <c:pt idx="290">
                  <c:v>7567.3600000000006</c:v>
                </c:pt>
                <c:pt idx="291">
                  <c:v>7560.7699999999995</c:v>
                </c:pt>
                <c:pt idx="292">
                  <c:v>7559.5300000000007</c:v>
                </c:pt>
                <c:pt idx="293">
                  <c:v>7542.57</c:v>
                </c:pt>
                <c:pt idx="294">
                  <c:v>7538.53</c:v>
                </c:pt>
                <c:pt idx="295">
                  <c:v>7532.7199999999993</c:v>
                </c:pt>
                <c:pt idx="296">
                  <c:v>7508.5</c:v>
                </c:pt>
                <c:pt idx="297">
                  <c:v>7507.1</c:v>
                </c:pt>
                <c:pt idx="298">
                  <c:v>7504.42</c:v>
                </c:pt>
                <c:pt idx="299">
                  <c:v>7503.82</c:v>
                </c:pt>
                <c:pt idx="300">
                  <c:v>7499.4</c:v>
                </c:pt>
                <c:pt idx="301">
                  <c:v>7485.77</c:v>
                </c:pt>
                <c:pt idx="302">
                  <c:v>7475.53</c:v>
                </c:pt>
                <c:pt idx="303">
                  <c:v>7473.0499999999993</c:v>
                </c:pt>
                <c:pt idx="304">
                  <c:v>7467.3599999999988</c:v>
                </c:pt>
                <c:pt idx="305">
                  <c:v>7467.16</c:v>
                </c:pt>
                <c:pt idx="306">
                  <c:v>7466.74</c:v>
                </c:pt>
                <c:pt idx="307">
                  <c:v>7462.79</c:v>
                </c:pt>
                <c:pt idx="308">
                  <c:v>7458.7199999999993</c:v>
                </c:pt>
                <c:pt idx="309">
                  <c:v>7452.5599999999995</c:v>
                </c:pt>
                <c:pt idx="310">
                  <c:v>7451.92</c:v>
                </c:pt>
                <c:pt idx="311">
                  <c:v>7446.86</c:v>
                </c:pt>
                <c:pt idx="312">
                  <c:v>7446.3899999999994</c:v>
                </c:pt>
                <c:pt idx="313">
                  <c:v>7445.1900000000005</c:v>
                </c:pt>
                <c:pt idx="314">
                  <c:v>7439.9299999999994</c:v>
                </c:pt>
                <c:pt idx="315">
                  <c:v>7426.93</c:v>
                </c:pt>
                <c:pt idx="316">
                  <c:v>7426.1400000000012</c:v>
                </c:pt>
                <c:pt idx="317">
                  <c:v>7420.4500000000007</c:v>
                </c:pt>
                <c:pt idx="318">
                  <c:v>7407.93</c:v>
                </c:pt>
                <c:pt idx="319">
                  <c:v>7406.67</c:v>
                </c:pt>
                <c:pt idx="320">
                  <c:v>7403.7800000000007</c:v>
                </c:pt>
                <c:pt idx="321">
                  <c:v>7396.1799999999994</c:v>
                </c:pt>
                <c:pt idx="322">
                  <c:v>7388.29</c:v>
                </c:pt>
                <c:pt idx="323">
                  <c:v>7387.5599999999995</c:v>
                </c:pt>
                <c:pt idx="324">
                  <c:v>7387.05</c:v>
                </c:pt>
                <c:pt idx="325">
                  <c:v>7381.16</c:v>
                </c:pt>
                <c:pt idx="326">
                  <c:v>7379.51</c:v>
                </c:pt>
                <c:pt idx="327">
                  <c:v>7375.33</c:v>
                </c:pt>
                <c:pt idx="328">
                  <c:v>7375.15</c:v>
                </c:pt>
                <c:pt idx="329">
                  <c:v>7372.25</c:v>
                </c:pt>
                <c:pt idx="330">
                  <c:v>7344.2900000000009</c:v>
                </c:pt>
                <c:pt idx="331">
                  <c:v>7343.4400000000005</c:v>
                </c:pt>
                <c:pt idx="332">
                  <c:v>7336.87</c:v>
                </c:pt>
                <c:pt idx="333">
                  <c:v>7335.55</c:v>
                </c:pt>
                <c:pt idx="334">
                  <c:v>7319.8899999999994</c:v>
                </c:pt>
                <c:pt idx="335">
                  <c:v>7309.09</c:v>
                </c:pt>
                <c:pt idx="336">
                  <c:v>7308.8899999999994</c:v>
                </c:pt>
                <c:pt idx="337">
                  <c:v>7304.08</c:v>
                </c:pt>
                <c:pt idx="338">
                  <c:v>7303.8499999999995</c:v>
                </c:pt>
                <c:pt idx="339">
                  <c:v>7299.38</c:v>
                </c:pt>
                <c:pt idx="340">
                  <c:v>7293.2800000000007</c:v>
                </c:pt>
                <c:pt idx="341">
                  <c:v>7281.67</c:v>
                </c:pt>
                <c:pt idx="342">
                  <c:v>7279.23</c:v>
                </c:pt>
                <c:pt idx="343">
                  <c:v>7265.37</c:v>
                </c:pt>
                <c:pt idx="344">
                  <c:v>7264.02</c:v>
                </c:pt>
                <c:pt idx="345">
                  <c:v>7253.37</c:v>
                </c:pt>
                <c:pt idx="346">
                  <c:v>7234.8600000000006</c:v>
                </c:pt>
                <c:pt idx="347">
                  <c:v>7234.58</c:v>
                </c:pt>
                <c:pt idx="348">
                  <c:v>7231.9000000000005</c:v>
                </c:pt>
                <c:pt idx="349">
                  <c:v>7225.7199999999993</c:v>
                </c:pt>
                <c:pt idx="350">
                  <c:v>7223.71</c:v>
                </c:pt>
                <c:pt idx="351">
                  <c:v>7220.71</c:v>
                </c:pt>
                <c:pt idx="352">
                  <c:v>7215.7000000000007</c:v>
                </c:pt>
                <c:pt idx="353">
                  <c:v>7194.4199999999992</c:v>
                </c:pt>
                <c:pt idx="354">
                  <c:v>7193.6</c:v>
                </c:pt>
                <c:pt idx="355">
                  <c:v>7193.5599999999995</c:v>
                </c:pt>
                <c:pt idx="356">
                  <c:v>7185.42</c:v>
                </c:pt>
                <c:pt idx="357">
                  <c:v>7171.64</c:v>
                </c:pt>
                <c:pt idx="358">
                  <c:v>7169.29</c:v>
                </c:pt>
                <c:pt idx="359">
                  <c:v>7168.2099999999991</c:v>
                </c:pt>
                <c:pt idx="360">
                  <c:v>7155.1100000000006</c:v>
                </c:pt>
                <c:pt idx="361">
                  <c:v>7151.06</c:v>
                </c:pt>
                <c:pt idx="362">
                  <c:v>7146.6100000000006</c:v>
                </c:pt>
                <c:pt idx="363">
                  <c:v>7142.4500000000007</c:v>
                </c:pt>
                <c:pt idx="364">
                  <c:v>7141.93</c:v>
                </c:pt>
                <c:pt idx="365">
                  <c:v>7129.57</c:v>
                </c:pt>
                <c:pt idx="366">
                  <c:v>7127.4500000000007</c:v>
                </c:pt>
                <c:pt idx="367">
                  <c:v>7125.880000000001</c:v>
                </c:pt>
                <c:pt idx="368">
                  <c:v>7120.71</c:v>
                </c:pt>
                <c:pt idx="369">
                  <c:v>7105.27</c:v>
                </c:pt>
                <c:pt idx="370">
                  <c:v>7102.92</c:v>
                </c:pt>
                <c:pt idx="371">
                  <c:v>7102.5599999999977</c:v>
                </c:pt>
                <c:pt idx="372">
                  <c:v>7096.4</c:v>
                </c:pt>
                <c:pt idx="373">
                  <c:v>7082.98</c:v>
                </c:pt>
                <c:pt idx="374">
                  <c:v>7073.09</c:v>
                </c:pt>
                <c:pt idx="375">
                  <c:v>7064.88</c:v>
                </c:pt>
                <c:pt idx="376">
                  <c:v>7058.24</c:v>
                </c:pt>
                <c:pt idx="377">
                  <c:v>7048</c:v>
                </c:pt>
                <c:pt idx="378">
                  <c:v>7043.26</c:v>
                </c:pt>
                <c:pt idx="379">
                  <c:v>7040.7199999999993</c:v>
                </c:pt>
                <c:pt idx="380">
                  <c:v>7038.17</c:v>
                </c:pt>
                <c:pt idx="381">
                  <c:v>7035.5099999999993</c:v>
                </c:pt>
                <c:pt idx="382">
                  <c:v>7032.36</c:v>
                </c:pt>
                <c:pt idx="383">
                  <c:v>7026.54</c:v>
                </c:pt>
                <c:pt idx="384">
                  <c:v>7019.2100000000009</c:v>
                </c:pt>
                <c:pt idx="385">
                  <c:v>7014.6900000000005</c:v>
                </c:pt>
                <c:pt idx="386">
                  <c:v>7014.3</c:v>
                </c:pt>
                <c:pt idx="387">
                  <c:v>7012.24</c:v>
                </c:pt>
                <c:pt idx="388">
                  <c:v>7010.880000000001</c:v>
                </c:pt>
                <c:pt idx="389">
                  <c:v>7000.68</c:v>
                </c:pt>
                <c:pt idx="390">
                  <c:v>6991.25</c:v>
                </c:pt>
                <c:pt idx="391">
                  <c:v>6989.3899999999994</c:v>
                </c:pt>
                <c:pt idx="392">
                  <c:v>6988.3099999999995</c:v>
                </c:pt>
                <c:pt idx="393">
                  <c:v>6986.33</c:v>
                </c:pt>
                <c:pt idx="394">
                  <c:v>6978.5599999999995</c:v>
                </c:pt>
                <c:pt idx="395">
                  <c:v>6967.52</c:v>
                </c:pt>
                <c:pt idx="396">
                  <c:v>6966.06</c:v>
                </c:pt>
                <c:pt idx="397">
                  <c:v>6962.07</c:v>
                </c:pt>
                <c:pt idx="398">
                  <c:v>6956.93</c:v>
                </c:pt>
                <c:pt idx="399">
                  <c:v>6955.5599999999995</c:v>
                </c:pt>
                <c:pt idx="400">
                  <c:v>6954.46</c:v>
                </c:pt>
                <c:pt idx="401">
                  <c:v>6950.62</c:v>
                </c:pt>
                <c:pt idx="402">
                  <c:v>6949.03</c:v>
                </c:pt>
                <c:pt idx="403">
                  <c:v>6941.17</c:v>
                </c:pt>
                <c:pt idx="404">
                  <c:v>6933.3099999999995</c:v>
                </c:pt>
                <c:pt idx="405">
                  <c:v>6926.1</c:v>
                </c:pt>
                <c:pt idx="406">
                  <c:v>6920.19</c:v>
                </c:pt>
                <c:pt idx="407">
                  <c:v>6916.59</c:v>
                </c:pt>
                <c:pt idx="408">
                  <c:v>6916.15</c:v>
                </c:pt>
                <c:pt idx="409">
                  <c:v>6913.63</c:v>
                </c:pt>
                <c:pt idx="410">
                  <c:v>6911.12</c:v>
                </c:pt>
                <c:pt idx="411">
                  <c:v>6910.57</c:v>
                </c:pt>
                <c:pt idx="412">
                  <c:v>6900.67</c:v>
                </c:pt>
                <c:pt idx="413">
                  <c:v>6894.86</c:v>
                </c:pt>
                <c:pt idx="414">
                  <c:v>6894.01</c:v>
                </c:pt>
                <c:pt idx="415">
                  <c:v>6890.72</c:v>
                </c:pt>
                <c:pt idx="416">
                  <c:v>6882.5599999999995</c:v>
                </c:pt>
                <c:pt idx="417">
                  <c:v>6880.41</c:v>
                </c:pt>
                <c:pt idx="418">
                  <c:v>6880.09</c:v>
                </c:pt>
                <c:pt idx="419">
                  <c:v>6868.4000000000005</c:v>
                </c:pt>
                <c:pt idx="420">
                  <c:v>6863.7799999999988</c:v>
                </c:pt>
                <c:pt idx="421">
                  <c:v>6862.58</c:v>
                </c:pt>
                <c:pt idx="422">
                  <c:v>6861.57</c:v>
                </c:pt>
                <c:pt idx="423">
                  <c:v>6857.4</c:v>
                </c:pt>
                <c:pt idx="424">
                  <c:v>6853.39</c:v>
                </c:pt>
                <c:pt idx="425">
                  <c:v>6852.28</c:v>
                </c:pt>
                <c:pt idx="426">
                  <c:v>6846.83</c:v>
                </c:pt>
                <c:pt idx="427">
                  <c:v>6846.4900000000007</c:v>
                </c:pt>
                <c:pt idx="428">
                  <c:v>6845.7199999999993</c:v>
                </c:pt>
                <c:pt idx="429">
                  <c:v>6845.5599999999995</c:v>
                </c:pt>
                <c:pt idx="430">
                  <c:v>6841.9400000000005</c:v>
                </c:pt>
                <c:pt idx="431">
                  <c:v>6839.82</c:v>
                </c:pt>
                <c:pt idx="432">
                  <c:v>6838.6500000000005</c:v>
                </c:pt>
                <c:pt idx="433">
                  <c:v>6835.7999999999993</c:v>
                </c:pt>
                <c:pt idx="434">
                  <c:v>6833.07</c:v>
                </c:pt>
                <c:pt idx="435">
                  <c:v>6825.3</c:v>
                </c:pt>
                <c:pt idx="436">
                  <c:v>6819.09</c:v>
                </c:pt>
                <c:pt idx="437">
                  <c:v>6815.33</c:v>
                </c:pt>
                <c:pt idx="438">
                  <c:v>6812.81</c:v>
                </c:pt>
                <c:pt idx="439">
                  <c:v>6803.02</c:v>
                </c:pt>
                <c:pt idx="440">
                  <c:v>6799.9500000000007</c:v>
                </c:pt>
                <c:pt idx="441">
                  <c:v>6789.5</c:v>
                </c:pt>
                <c:pt idx="442">
                  <c:v>6785.16</c:v>
                </c:pt>
                <c:pt idx="443">
                  <c:v>6778.74</c:v>
                </c:pt>
                <c:pt idx="444">
                  <c:v>6772.67</c:v>
                </c:pt>
                <c:pt idx="445">
                  <c:v>6766.43</c:v>
                </c:pt>
                <c:pt idx="446">
                  <c:v>6759.6</c:v>
                </c:pt>
                <c:pt idx="447">
                  <c:v>6757.58</c:v>
                </c:pt>
                <c:pt idx="448">
                  <c:v>6751.47</c:v>
                </c:pt>
                <c:pt idx="449">
                  <c:v>6744.93</c:v>
                </c:pt>
                <c:pt idx="450">
                  <c:v>6740.5300000000007</c:v>
                </c:pt>
                <c:pt idx="451">
                  <c:v>6739.01</c:v>
                </c:pt>
                <c:pt idx="452">
                  <c:v>6732.4600000000009</c:v>
                </c:pt>
                <c:pt idx="453">
                  <c:v>6728.0599999999995</c:v>
                </c:pt>
                <c:pt idx="454">
                  <c:v>6724.15</c:v>
                </c:pt>
                <c:pt idx="455">
                  <c:v>6724.1399999999994</c:v>
                </c:pt>
                <c:pt idx="456">
                  <c:v>6717.58</c:v>
                </c:pt>
                <c:pt idx="457">
                  <c:v>6717.13</c:v>
                </c:pt>
                <c:pt idx="458">
                  <c:v>6716.21</c:v>
                </c:pt>
                <c:pt idx="459">
                  <c:v>6707.9</c:v>
                </c:pt>
                <c:pt idx="460">
                  <c:v>6707.33</c:v>
                </c:pt>
                <c:pt idx="461">
                  <c:v>6698.67</c:v>
                </c:pt>
                <c:pt idx="462">
                  <c:v>6697.1399999999994</c:v>
                </c:pt>
                <c:pt idx="463">
                  <c:v>6693.76</c:v>
                </c:pt>
                <c:pt idx="464">
                  <c:v>6692.1</c:v>
                </c:pt>
                <c:pt idx="465">
                  <c:v>6684.62</c:v>
                </c:pt>
                <c:pt idx="466">
                  <c:v>6684.49</c:v>
                </c:pt>
                <c:pt idx="467">
                  <c:v>6674.29</c:v>
                </c:pt>
                <c:pt idx="468">
                  <c:v>6668.6299999999992</c:v>
                </c:pt>
                <c:pt idx="469">
                  <c:v>6653.8</c:v>
                </c:pt>
                <c:pt idx="470">
                  <c:v>6649.380000000001</c:v>
                </c:pt>
                <c:pt idx="471">
                  <c:v>6647.0300000000007</c:v>
                </c:pt>
                <c:pt idx="472">
                  <c:v>6634.7699999999995</c:v>
                </c:pt>
                <c:pt idx="473">
                  <c:v>6629.35</c:v>
                </c:pt>
                <c:pt idx="474">
                  <c:v>6625.7</c:v>
                </c:pt>
                <c:pt idx="475">
                  <c:v>6619.57</c:v>
                </c:pt>
                <c:pt idx="476">
                  <c:v>6617.9500000000007</c:v>
                </c:pt>
                <c:pt idx="477">
                  <c:v>6613.8099999999995</c:v>
                </c:pt>
                <c:pt idx="478">
                  <c:v>6612.2999999999993</c:v>
                </c:pt>
                <c:pt idx="479">
                  <c:v>6612.02</c:v>
                </c:pt>
                <c:pt idx="480">
                  <c:v>6608.5</c:v>
                </c:pt>
                <c:pt idx="481">
                  <c:v>6598.92</c:v>
                </c:pt>
                <c:pt idx="482">
                  <c:v>6596.8600000000006</c:v>
                </c:pt>
                <c:pt idx="483">
                  <c:v>6593.35</c:v>
                </c:pt>
                <c:pt idx="484">
                  <c:v>6583.4</c:v>
                </c:pt>
                <c:pt idx="485">
                  <c:v>6582.32</c:v>
                </c:pt>
                <c:pt idx="486">
                  <c:v>6577.17</c:v>
                </c:pt>
                <c:pt idx="487">
                  <c:v>6574.65</c:v>
                </c:pt>
                <c:pt idx="488">
                  <c:v>6571.8899999999994</c:v>
                </c:pt>
                <c:pt idx="489">
                  <c:v>6565.67</c:v>
                </c:pt>
                <c:pt idx="490">
                  <c:v>6562.8600000000006</c:v>
                </c:pt>
                <c:pt idx="491">
                  <c:v>6560.46</c:v>
                </c:pt>
                <c:pt idx="492">
                  <c:v>6554.81</c:v>
                </c:pt>
                <c:pt idx="493">
                  <c:v>6554.01</c:v>
                </c:pt>
                <c:pt idx="494">
                  <c:v>6547</c:v>
                </c:pt>
                <c:pt idx="495">
                  <c:v>6537.1500000000005</c:v>
                </c:pt>
                <c:pt idx="496">
                  <c:v>6531.71</c:v>
                </c:pt>
                <c:pt idx="497">
                  <c:v>6529.64</c:v>
                </c:pt>
                <c:pt idx="498">
                  <c:v>6512.8700000000008</c:v>
                </c:pt>
                <c:pt idx="499">
                  <c:v>6512.34</c:v>
                </c:pt>
                <c:pt idx="500">
                  <c:v>6511.72</c:v>
                </c:pt>
                <c:pt idx="501">
                  <c:v>6503.5499999999993</c:v>
                </c:pt>
                <c:pt idx="502">
                  <c:v>6501.76</c:v>
                </c:pt>
                <c:pt idx="503">
                  <c:v>6496.76</c:v>
                </c:pt>
                <c:pt idx="504">
                  <c:v>6490.11</c:v>
                </c:pt>
                <c:pt idx="505">
                  <c:v>6487.1299999999992</c:v>
                </c:pt>
                <c:pt idx="506">
                  <c:v>6485.92</c:v>
                </c:pt>
                <c:pt idx="507">
                  <c:v>6485.4600000000009</c:v>
                </c:pt>
                <c:pt idx="508">
                  <c:v>6484.27</c:v>
                </c:pt>
                <c:pt idx="509">
                  <c:v>6481.82</c:v>
                </c:pt>
                <c:pt idx="510">
                  <c:v>6478.3300000000008</c:v>
                </c:pt>
                <c:pt idx="511">
                  <c:v>6468.48</c:v>
                </c:pt>
                <c:pt idx="512">
                  <c:v>6466.13</c:v>
                </c:pt>
                <c:pt idx="513">
                  <c:v>6458.1</c:v>
                </c:pt>
                <c:pt idx="514">
                  <c:v>6431.13</c:v>
                </c:pt>
                <c:pt idx="515">
                  <c:v>6418.5499999999993</c:v>
                </c:pt>
                <c:pt idx="516">
                  <c:v>6415.9699999999993</c:v>
                </c:pt>
                <c:pt idx="517">
                  <c:v>6403.7800000000007</c:v>
                </c:pt>
                <c:pt idx="518">
                  <c:v>6387.59</c:v>
                </c:pt>
                <c:pt idx="519">
                  <c:v>6384.18</c:v>
                </c:pt>
                <c:pt idx="520">
                  <c:v>6383.8099999999995</c:v>
                </c:pt>
                <c:pt idx="521">
                  <c:v>6383.23</c:v>
                </c:pt>
                <c:pt idx="522">
                  <c:v>6376.96</c:v>
                </c:pt>
                <c:pt idx="523">
                  <c:v>6376.1</c:v>
                </c:pt>
                <c:pt idx="524">
                  <c:v>6374.35</c:v>
                </c:pt>
                <c:pt idx="525">
                  <c:v>6373.79</c:v>
                </c:pt>
                <c:pt idx="526">
                  <c:v>6373.71</c:v>
                </c:pt>
                <c:pt idx="527">
                  <c:v>6365.869999999999</c:v>
                </c:pt>
                <c:pt idx="528">
                  <c:v>6365.82</c:v>
                </c:pt>
                <c:pt idx="529">
                  <c:v>6364.35</c:v>
                </c:pt>
                <c:pt idx="530">
                  <c:v>6359.3</c:v>
                </c:pt>
                <c:pt idx="531">
                  <c:v>6358.0199999999995</c:v>
                </c:pt>
                <c:pt idx="532">
                  <c:v>6355.0599999999995</c:v>
                </c:pt>
                <c:pt idx="533">
                  <c:v>6348.2999999999993</c:v>
                </c:pt>
                <c:pt idx="534">
                  <c:v>6346.5599999999995</c:v>
                </c:pt>
                <c:pt idx="535">
                  <c:v>6341.49</c:v>
                </c:pt>
                <c:pt idx="536">
                  <c:v>6340.95</c:v>
                </c:pt>
                <c:pt idx="537">
                  <c:v>6333.45</c:v>
                </c:pt>
                <c:pt idx="538">
                  <c:v>6325.27</c:v>
                </c:pt>
                <c:pt idx="539">
                  <c:v>6322.5199999999995</c:v>
                </c:pt>
                <c:pt idx="540">
                  <c:v>6320.1799999999994</c:v>
                </c:pt>
                <c:pt idx="541">
                  <c:v>6315.7900000000009</c:v>
                </c:pt>
                <c:pt idx="542">
                  <c:v>6313.7000000000007</c:v>
                </c:pt>
                <c:pt idx="543">
                  <c:v>6311.58</c:v>
                </c:pt>
                <c:pt idx="544">
                  <c:v>6306.62</c:v>
                </c:pt>
                <c:pt idx="545">
                  <c:v>6305.7000000000007</c:v>
                </c:pt>
                <c:pt idx="546">
                  <c:v>6304.54</c:v>
                </c:pt>
                <c:pt idx="547">
                  <c:v>6303.05</c:v>
                </c:pt>
                <c:pt idx="548">
                  <c:v>6281.5300000000007</c:v>
                </c:pt>
                <c:pt idx="549">
                  <c:v>6281.4800000000005</c:v>
                </c:pt>
                <c:pt idx="550">
                  <c:v>6270.58</c:v>
                </c:pt>
                <c:pt idx="551">
                  <c:v>6263.2099999999991</c:v>
                </c:pt>
                <c:pt idx="552">
                  <c:v>6252.87</c:v>
                </c:pt>
                <c:pt idx="553">
                  <c:v>6248.47</c:v>
                </c:pt>
                <c:pt idx="554">
                  <c:v>6245.87</c:v>
                </c:pt>
                <c:pt idx="555">
                  <c:v>6245.24</c:v>
                </c:pt>
                <c:pt idx="556">
                  <c:v>6244.83</c:v>
                </c:pt>
                <c:pt idx="557">
                  <c:v>6241.97</c:v>
                </c:pt>
                <c:pt idx="558">
                  <c:v>6237.3099999999995</c:v>
                </c:pt>
                <c:pt idx="559">
                  <c:v>6237.27</c:v>
                </c:pt>
                <c:pt idx="560">
                  <c:v>6228.63</c:v>
                </c:pt>
                <c:pt idx="561">
                  <c:v>6225.98</c:v>
                </c:pt>
                <c:pt idx="562">
                  <c:v>6223.43</c:v>
                </c:pt>
                <c:pt idx="563">
                  <c:v>6223.24</c:v>
                </c:pt>
                <c:pt idx="564">
                  <c:v>6222.15</c:v>
                </c:pt>
                <c:pt idx="565">
                  <c:v>6213.67</c:v>
                </c:pt>
                <c:pt idx="566">
                  <c:v>6213.1100000000006</c:v>
                </c:pt>
                <c:pt idx="567">
                  <c:v>6211.52</c:v>
                </c:pt>
                <c:pt idx="568">
                  <c:v>6207.47</c:v>
                </c:pt>
                <c:pt idx="569">
                  <c:v>6207.23</c:v>
                </c:pt>
                <c:pt idx="570">
                  <c:v>6204.3</c:v>
                </c:pt>
                <c:pt idx="571">
                  <c:v>6195.35</c:v>
                </c:pt>
                <c:pt idx="572">
                  <c:v>6194.15</c:v>
                </c:pt>
                <c:pt idx="573">
                  <c:v>6192.42</c:v>
                </c:pt>
                <c:pt idx="574">
                  <c:v>6190.78</c:v>
                </c:pt>
                <c:pt idx="575">
                  <c:v>6189.1399999999994</c:v>
                </c:pt>
                <c:pt idx="576">
                  <c:v>6187.83</c:v>
                </c:pt>
                <c:pt idx="577">
                  <c:v>6187.54</c:v>
                </c:pt>
                <c:pt idx="578">
                  <c:v>6185.85</c:v>
                </c:pt>
                <c:pt idx="579">
                  <c:v>6185.84</c:v>
                </c:pt>
                <c:pt idx="580">
                  <c:v>6183</c:v>
                </c:pt>
                <c:pt idx="581">
                  <c:v>6176.69</c:v>
                </c:pt>
                <c:pt idx="582">
                  <c:v>6175.84</c:v>
                </c:pt>
                <c:pt idx="583">
                  <c:v>6172</c:v>
                </c:pt>
                <c:pt idx="584">
                  <c:v>6170.3900000000012</c:v>
                </c:pt>
                <c:pt idx="585">
                  <c:v>6163.92</c:v>
                </c:pt>
                <c:pt idx="586">
                  <c:v>6161.6900000000005</c:v>
                </c:pt>
                <c:pt idx="587">
                  <c:v>6144.2699999999995</c:v>
                </c:pt>
                <c:pt idx="588">
                  <c:v>6138.3899999999994</c:v>
                </c:pt>
                <c:pt idx="589">
                  <c:v>6133.2699999999995</c:v>
                </c:pt>
                <c:pt idx="590">
                  <c:v>6129.92</c:v>
                </c:pt>
                <c:pt idx="591">
                  <c:v>6128.36</c:v>
                </c:pt>
                <c:pt idx="592">
                  <c:v>6119.7800000000007</c:v>
                </c:pt>
                <c:pt idx="593">
                  <c:v>6119.1200000000008</c:v>
                </c:pt>
                <c:pt idx="594">
                  <c:v>6117.1500000000005</c:v>
                </c:pt>
                <c:pt idx="595">
                  <c:v>6114.67</c:v>
                </c:pt>
                <c:pt idx="596">
                  <c:v>6114.17</c:v>
                </c:pt>
                <c:pt idx="597">
                  <c:v>6109.18</c:v>
                </c:pt>
                <c:pt idx="598">
                  <c:v>6106.72</c:v>
                </c:pt>
                <c:pt idx="599">
                  <c:v>6103.0599999999995</c:v>
                </c:pt>
                <c:pt idx="600">
                  <c:v>6102.56</c:v>
                </c:pt>
                <c:pt idx="601">
                  <c:v>6099.7300000000005</c:v>
                </c:pt>
                <c:pt idx="602">
                  <c:v>6099.56</c:v>
                </c:pt>
                <c:pt idx="603">
                  <c:v>6097.74</c:v>
                </c:pt>
                <c:pt idx="604">
                  <c:v>6095.51</c:v>
                </c:pt>
                <c:pt idx="605">
                  <c:v>6090.43</c:v>
                </c:pt>
                <c:pt idx="606">
                  <c:v>6089.17</c:v>
                </c:pt>
                <c:pt idx="607">
                  <c:v>6085.49</c:v>
                </c:pt>
                <c:pt idx="608">
                  <c:v>6079.28</c:v>
                </c:pt>
                <c:pt idx="609">
                  <c:v>6078.87</c:v>
                </c:pt>
                <c:pt idx="610">
                  <c:v>6076.6</c:v>
                </c:pt>
                <c:pt idx="611">
                  <c:v>6075.4</c:v>
                </c:pt>
                <c:pt idx="612">
                  <c:v>6073.15</c:v>
                </c:pt>
                <c:pt idx="613">
                  <c:v>6071.25</c:v>
                </c:pt>
                <c:pt idx="614">
                  <c:v>6070.0099999999993</c:v>
                </c:pt>
                <c:pt idx="615">
                  <c:v>6068.0399999999991</c:v>
                </c:pt>
                <c:pt idx="616">
                  <c:v>6065.26</c:v>
                </c:pt>
                <c:pt idx="617">
                  <c:v>6061.8099999999995</c:v>
                </c:pt>
                <c:pt idx="618">
                  <c:v>6046.95</c:v>
                </c:pt>
                <c:pt idx="619">
                  <c:v>6044.07</c:v>
                </c:pt>
                <c:pt idx="620">
                  <c:v>6043.1999999999989</c:v>
                </c:pt>
                <c:pt idx="621">
                  <c:v>6042.83</c:v>
                </c:pt>
                <c:pt idx="622">
                  <c:v>6038.2000000000007</c:v>
                </c:pt>
                <c:pt idx="623">
                  <c:v>6036.1</c:v>
                </c:pt>
                <c:pt idx="624">
                  <c:v>6033.68</c:v>
                </c:pt>
                <c:pt idx="625">
                  <c:v>6029.55</c:v>
                </c:pt>
                <c:pt idx="626">
                  <c:v>6029.26</c:v>
                </c:pt>
                <c:pt idx="627">
                  <c:v>6024.12</c:v>
                </c:pt>
                <c:pt idx="628">
                  <c:v>6023.4000000000005</c:v>
                </c:pt>
                <c:pt idx="629">
                  <c:v>6023.34</c:v>
                </c:pt>
                <c:pt idx="630">
                  <c:v>6021.32</c:v>
                </c:pt>
                <c:pt idx="631">
                  <c:v>6020.58</c:v>
                </c:pt>
                <c:pt idx="632">
                  <c:v>6017.3099999999995</c:v>
                </c:pt>
                <c:pt idx="633">
                  <c:v>6003.29</c:v>
                </c:pt>
                <c:pt idx="634">
                  <c:v>6002.09</c:v>
                </c:pt>
                <c:pt idx="635">
                  <c:v>6000.4</c:v>
                </c:pt>
                <c:pt idx="636">
                  <c:v>5996.9199999999992</c:v>
                </c:pt>
                <c:pt idx="637">
                  <c:v>5989.1999999999989</c:v>
                </c:pt>
                <c:pt idx="638">
                  <c:v>5988.93</c:v>
                </c:pt>
                <c:pt idx="639">
                  <c:v>5983.6100000000006</c:v>
                </c:pt>
                <c:pt idx="640">
                  <c:v>5978.24</c:v>
                </c:pt>
                <c:pt idx="641">
                  <c:v>5976.21</c:v>
                </c:pt>
                <c:pt idx="642">
                  <c:v>5970.6799999999994</c:v>
                </c:pt>
                <c:pt idx="643">
                  <c:v>5970.58</c:v>
                </c:pt>
                <c:pt idx="644">
                  <c:v>5966.41</c:v>
                </c:pt>
                <c:pt idx="645">
                  <c:v>5964.76</c:v>
                </c:pt>
                <c:pt idx="646">
                  <c:v>5962.09</c:v>
                </c:pt>
                <c:pt idx="647">
                  <c:v>5955.5</c:v>
                </c:pt>
                <c:pt idx="648">
                  <c:v>5951.5599999999995</c:v>
                </c:pt>
                <c:pt idx="649">
                  <c:v>5941.43</c:v>
                </c:pt>
                <c:pt idx="650">
                  <c:v>5932.71</c:v>
                </c:pt>
                <c:pt idx="651">
                  <c:v>5930.3000000000011</c:v>
                </c:pt>
                <c:pt idx="652">
                  <c:v>5930.03</c:v>
                </c:pt>
                <c:pt idx="653">
                  <c:v>5929.62</c:v>
                </c:pt>
                <c:pt idx="654">
                  <c:v>5926.880000000001</c:v>
                </c:pt>
                <c:pt idx="655">
                  <c:v>5926.2999999999993</c:v>
                </c:pt>
                <c:pt idx="656">
                  <c:v>5909.49</c:v>
                </c:pt>
                <c:pt idx="657">
                  <c:v>5908.65</c:v>
                </c:pt>
                <c:pt idx="658">
                  <c:v>5896.58</c:v>
                </c:pt>
                <c:pt idx="659">
                  <c:v>5895.48</c:v>
                </c:pt>
                <c:pt idx="660">
                  <c:v>5895.4699999999993</c:v>
                </c:pt>
                <c:pt idx="661">
                  <c:v>5886.47</c:v>
                </c:pt>
                <c:pt idx="662">
                  <c:v>5882.7599999999993</c:v>
                </c:pt>
                <c:pt idx="663">
                  <c:v>5881.53</c:v>
                </c:pt>
                <c:pt idx="664">
                  <c:v>5878.42</c:v>
                </c:pt>
                <c:pt idx="665">
                  <c:v>5865.35</c:v>
                </c:pt>
                <c:pt idx="666">
                  <c:v>5856.69</c:v>
                </c:pt>
                <c:pt idx="667">
                  <c:v>5856.59</c:v>
                </c:pt>
                <c:pt idx="668">
                  <c:v>5855.4400000000005</c:v>
                </c:pt>
                <c:pt idx="669">
                  <c:v>5853.51</c:v>
                </c:pt>
                <c:pt idx="670">
                  <c:v>5853.13</c:v>
                </c:pt>
                <c:pt idx="671">
                  <c:v>5846.7699999999995</c:v>
                </c:pt>
                <c:pt idx="672">
                  <c:v>5837.8600000000006</c:v>
                </c:pt>
                <c:pt idx="673">
                  <c:v>5832.13</c:v>
                </c:pt>
                <c:pt idx="674">
                  <c:v>5828.93</c:v>
                </c:pt>
                <c:pt idx="675">
                  <c:v>5826.78</c:v>
                </c:pt>
                <c:pt idx="676">
                  <c:v>5823.47</c:v>
                </c:pt>
                <c:pt idx="677">
                  <c:v>5822.98</c:v>
                </c:pt>
                <c:pt idx="678">
                  <c:v>5821.4800000000005</c:v>
                </c:pt>
                <c:pt idx="679">
                  <c:v>5808.0599999999995</c:v>
                </c:pt>
                <c:pt idx="680">
                  <c:v>5806.05</c:v>
                </c:pt>
                <c:pt idx="681">
                  <c:v>5800.66</c:v>
                </c:pt>
                <c:pt idx="682">
                  <c:v>5795.5</c:v>
                </c:pt>
                <c:pt idx="683">
                  <c:v>5793.57</c:v>
                </c:pt>
                <c:pt idx="684">
                  <c:v>5790.17</c:v>
                </c:pt>
                <c:pt idx="685">
                  <c:v>5786.07</c:v>
                </c:pt>
                <c:pt idx="686">
                  <c:v>5781.2099999999991</c:v>
                </c:pt>
                <c:pt idx="687">
                  <c:v>5781.01</c:v>
                </c:pt>
                <c:pt idx="688">
                  <c:v>5780.12</c:v>
                </c:pt>
                <c:pt idx="689">
                  <c:v>5779.55</c:v>
                </c:pt>
                <c:pt idx="690">
                  <c:v>5775.32</c:v>
                </c:pt>
                <c:pt idx="691">
                  <c:v>5773.5</c:v>
                </c:pt>
                <c:pt idx="692">
                  <c:v>5770.01</c:v>
                </c:pt>
                <c:pt idx="693">
                  <c:v>5769.24</c:v>
                </c:pt>
                <c:pt idx="694">
                  <c:v>5765.99</c:v>
                </c:pt>
                <c:pt idx="695">
                  <c:v>5764.11</c:v>
                </c:pt>
                <c:pt idx="696">
                  <c:v>5760.4699999999993</c:v>
                </c:pt>
                <c:pt idx="697">
                  <c:v>5756.43</c:v>
                </c:pt>
                <c:pt idx="698">
                  <c:v>5755.26</c:v>
                </c:pt>
                <c:pt idx="699">
                  <c:v>5753.9400000000005</c:v>
                </c:pt>
                <c:pt idx="700">
                  <c:v>5752.0300000000007</c:v>
                </c:pt>
                <c:pt idx="701">
                  <c:v>5744.09</c:v>
                </c:pt>
                <c:pt idx="702">
                  <c:v>5743.5999999999995</c:v>
                </c:pt>
                <c:pt idx="703">
                  <c:v>5739.1900000000005</c:v>
                </c:pt>
                <c:pt idx="704">
                  <c:v>5738.37</c:v>
                </c:pt>
                <c:pt idx="705">
                  <c:v>5737.53</c:v>
                </c:pt>
                <c:pt idx="706">
                  <c:v>5734.79</c:v>
                </c:pt>
                <c:pt idx="707">
                  <c:v>5732.92</c:v>
                </c:pt>
                <c:pt idx="708">
                  <c:v>5729.0700000000006</c:v>
                </c:pt>
                <c:pt idx="709">
                  <c:v>5720.0499999999993</c:v>
                </c:pt>
                <c:pt idx="710">
                  <c:v>5719.77</c:v>
                </c:pt>
                <c:pt idx="711">
                  <c:v>5716.93</c:v>
                </c:pt>
                <c:pt idx="712">
                  <c:v>5712.9699999999993</c:v>
                </c:pt>
                <c:pt idx="713">
                  <c:v>5709.43</c:v>
                </c:pt>
                <c:pt idx="714">
                  <c:v>5702.71</c:v>
                </c:pt>
                <c:pt idx="715">
                  <c:v>5700.2300000000014</c:v>
                </c:pt>
                <c:pt idx="716">
                  <c:v>5697.4400000000005</c:v>
                </c:pt>
                <c:pt idx="717">
                  <c:v>5697.08</c:v>
                </c:pt>
                <c:pt idx="718">
                  <c:v>5696.89</c:v>
                </c:pt>
                <c:pt idx="719">
                  <c:v>5693.96</c:v>
                </c:pt>
                <c:pt idx="720">
                  <c:v>5692.93</c:v>
                </c:pt>
                <c:pt idx="721">
                  <c:v>5692.62</c:v>
                </c:pt>
                <c:pt idx="722">
                  <c:v>5690.8499999999995</c:v>
                </c:pt>
                <c:pt idx="723">
                  <c:v>5688.98</c:v>
                </c:pt>
                <c:pt idx="724">
                  <c:v>5678.87</c:v>
                </c:pt>
                <c:pt idx="725">
                  <c:v>5673.91</c:v>
                </c:pt>
                <c:pt idx="726">
                  <c:v>5671.7499999999991</c:v>
                </c:pt>
                <c:pt idx="727">
                  <c:v>5670.37</c:v>
                </c:pt>
                <c:pt idx="728">
                  <c:v>5667.86</c:v>
                </c:pt>
                <c:pt idx="729">
                  <c:v>5667.4</c:v>
                </c:pt>
                <c:pt idx="730">
                  <c:v>5664.4699999999993</c:v>
                </c:pt>
                <c:pt idx="731">
                  <c:v>5651.7999999999993</c:v>
                </c:pt>
                <c:pt idx="732">
                  <c:v>5651.7800000000007</c:v>
                </c:pt>
                <c:pt idx="733">
                  <c:v>5646.32</c:v>
                </c:pt>
                <c:pt idx="734">
                  <c:v>5645.18</c:v>
                </c:pt>
                <c:pt idx="735">
                  <c:v>5639.62</c:v>
                </c:pt>
                <c:pt idx="736">
                  <c:v>5638.53</c:v>
                </c:pt>
                <c:pt idx="737">
                  <c:v>5636.75</c:v>
                </c:pt>
                <c:pt idx="738">
                  <c:v>5628.95</c:v>
                </c:pt>
                <c:pt idx="739">
                  <c:v>5625.07</c:v>
                </c:pt>
                <c:pt idx="740">
                  <c:v>5622.66</c:v>
                </c:pt>
                <c:pt idx="741">
                  <c:v>5621.7199999999993</c:v>
                </c:pt>
                <c:pt idx="742">
                  <c:v>5610.32</c:v>
                </c:pt>
                <c:pt idx="743">
                  <c:v>5609.87</c:v>
                </c:pt>
                <c:pt idx="744">
                  <c:v>5609.0400000000009</c:v>
                </c:pt>
                <c:pt idx="745">
                  <c:v>5606.7699999999995</c:v>
                </c:pt>
                <c:pt idx="746">
                  <c:v>5603.33</c:v>
                </c:pt>
                <c:pt idx="747">
                  <c:v>5598.9400000000005</c:v>
                </c:pt>
                <c:pt idx="748">
                  <c:v>5597.1299999999992</c:v>
                </c:pt>
                <c:pt idx="749">
                  <c:v>5592.66</c:v>
                </c:pt>
                <c:pt idx="750">
                  <c:v>5585</c:v>
                </c:pt>
                <c:pt idx="751">
                  <c:v>5584.52</c:v>
                </c:pt>
                <c:pt idx="752">
                  <c:v>5579.02</c:v>
                </c:pt>
                <c:pt idx="753">
                  <c:v>5574.41</c:v>
                </c:pt>
                <c:pt idx="754">
                  <c:v>5573.08</c:v>
                </c:pt>
                <c:pt idx="755">
                  <c:v>5570.880000000001</c:v>
                </c:pt>
                <c:pt idx="756">
                  <c:v>5555.6900000000005</c:v>
                </c:pt>
                <c:pt idx="757">
                  <c:v>5550.67</c:v>
                </c:pt>
                <c:pt idx="758">
                  <c:v>5549.1900000000005</c:v>
                </c:pt>
                <c:pt idx="759">
                  <c:v>5548.5599999999995</c:v>
                </c:pt>
                <c:pt idx="760">
                  <c:v>5545.35</c:v>
                </c:pt>
                <c:pt idx="761">
                  <c:v>5541.17</c:v>
                </c:pt>
                <c:pt idx="762">
                  <c:v>5539.9699999999993</c:v>
                </c:pt>
                <c:pt idx="763">
                  <c:v>5532.32</c:v>
                </c:pt>
                <c:pt idx="764">
                  <c:v>5532.0700000000006</c:v>
                </c:pt>
                <c:pt idx="765">
                  <c:v>5529.6</c:v>
                </c:pt>
                <c:pt idx="766">
                  <c:v>5527.89</c:v>
                </c:pt>
                <c:pt idx="767">
                  <c:v>5527.2699999999995</c:v>
                </c:pt>
                <c:pt idx="768">
                  <c:v>5526.5199999999986</c:v>
                </c:pt>
                <c:pt idx="769">
                  <c:v>5521.57</c:v>
                </c:pt>
                <c:pt idx="770">
                  <c:v>5520.5499999999993</c:v>
                </c:pt>
                <c:pt idx="771">
                  <c:v>5509.72</c:v>
                </c:pt>
                <c:pt idx="772">
                  <c:v>5504.7800000000007</c:v>
                </c:pt>
                <c:pt idx="773">
                  <c:v>5504.34</c:v>
                </c:pt>
                <c:pt idx="774">
                  <c:v>5504.16</c:v>
                </c:pt>
                <c:pt idx="775">
                  <c:v>5501.1100000000006</c:v>
                </c:pt>
                <c:pt idx="776">
                  <c:v>5499.03</c:v>
                </c:pt>
                <c:pt idx="777">
                  <c:v>5498.91</c:v>
                </c:pt>
                <c:pt idx="778">
                  <c:v>5498.42</c:v>
                </c:pt>
                <c:pt idx="779">
                  <c:v>5496.2099999999991</c:v>
                </c:pt>
                <c:pt idx="780">
                  <c:v>5489.56</c:v>
                </c:pt>
                <c:pt idx="781">
                  <c:v>5481.77</c:v>
                </c:pt>
                <c:pt idx="782">
                  <c:v>5474.7500000000009</c:v>
                </c:pt>
                <c:pt idx="783">
                  <c:v>5474.14</c:v>
                </c:pt>
                <c:pt idx="784">
                  <c:v>5471.56</c:v>
                </c:pt>
                <c:pt idx="785">
                  <c:v>5468.77</c:v>
                </c:pt>
                <c:pt idx="786">
                  <c:v>5466.7199999999993</c:v>
                </c:pt>
                <c:pt idx="787">
                  <c:v>5465.17</c:v>
                </c:pt>
                <c:pt idx="788">
                  <c:v>5462.7899999999991</c:v>
                </c:pt>
                <c:pt idx="789">
                  <c:v>5459.47</c:v>
                </c:pt>
                <c:pt idx="790">
                  <c:v>5458.3700000000008</c:v>
                </c:pt>
                <c:pt idx="791">
                  <c:v>5455.49</c:v>
                </c:pt>
                <c:pt idx="792">
                  <c:v>5452.65</c:v>
                </c:pt>
                <c:pt idx="793">
                  <c:v>5450.63</c:v>
                </c:pt>
                <c:pt idx="794">
                  <c:v>5445.88</c:v>
                </c:pt>
                <c:pt idx="795">
                  <c:v>5438.8799999999992</c:v>
                </c:pt>
                <c:pt idx="796">
                  <c:v>5432.05</c:v>
                </c:pt>
                <c:pt idx="797">
                  <c:v>5431.48</c:v>
                </c:pt>
                <c:pt idx="798">
                  <c:v>5431.21</c:v>
                </c:pt>
                <c:pt idx="799">
                  <c:v>5428.52</c:v>
                </c:pt>
                <c:pt idx="800">
                  <c:v>5426.23</c:v>
                </c:pt>
                <c:pt idx="801">
                  <c:v>5424.62</c:v>
                </c:pt>
                <c:pt idx="802">
                  <c:v>5412.8200000000006</c:v>
                </c:pt>
                <c:pt idx="803">
                  <c:v>5411</c:v>
                </c:pt>
                <c:pt idx="804">
                  <c:v>5408.04</c:v>
                </c:pt>
                <c:pt idx="805">
                  <c:v>5405.16</c:v>
                </c:pt>
                <c:pt idx="806">
                  <c:v>5390.8000000000011</c:v>
                </c:pt>
                <c:pt idx="807">
                  <c:v>5390.13</c:v>
                </c:pt>
                <c:pt idx="808">
                  <c:v>5389.81</c:v>
                </c:pt>
                <c:pt idx="809">
                  <c:v>5389.54</c:v>
                </c:pt>
                <c:pt idx="810">
                  <c:v>5383.67</c:v>
                </c:pt>
                <c:pt idx="811">
                  <c:v>5380.84</c:v>
                </c:pt>
                <c:pt idx="812">
                  <c:v>5380.44</c:v>
                </c:pt>
                <c:pt idx="813">
                  <c:v>5379.98</c:v>
                </c:pt>
                <c:pt idx="814">
                  <c:v>5379.6799999999994</c:v>
                </c:pt>
                <c:pt idx="815">
                  <c:v>5375.53</c:v>
                </c:pt>
                <c:pt idx="816">
                  <c:v>5370.52</c:v>
                </c:pt>
                <c:pt idx="817">
                  <c:v>5367.07</c:v>
                </c:pt>
                <c:pt idx="818">
                  <c:v>5365.4900000000007</c:v>
                </c:pt>
                <c:pt idx="819">
                  <c:v>5365.3899999999994</c:v>
                </c:pt>
                <c:pt idx="820">
                  <c:v>5365.0300000000007</c:v>
                </c:pt>
                <c:pt idx="821">
                  <c:v>5362.94</c:v>
                </c:pt>
                <c:pt idx="822">
                  <c:v>5362.83</c:v>
                </c:pt>
                <c:pt idx="823">
                  <c:v>5361.03</c:v>
                </c:pt>
                <c:pt idx="824">
                  <c:v>5359.0300000000007</c:v>
                </c:pt>
                <c:pt idx="825">
                  <c:v>5352.08</c:v>
                </c:pt>
                <c:pt idx="826">
                  <c:v>5351.2800000000007</c:v>
                </c:pt>
                <c:pt idx="827">
                  <c:v>5346.35</c:v>
                </c:pt>
                <c:pt idx="828">
                  <c:v>5337.85</c:v>
                </c:pt>
                <c:pt idx="829">
                  <c:v>5335.75</c:v>
                </c:pt>
                <c:pt idx="830">
                  <c:v>5335.52</c:v>
                </c:pt>
                <c:pt idx="831">
                  <c:v>5328.36</c:v>
                </c:pt>
                <c:pt idx="832">
                  <c:v>5326.31</c:v>
                </c:pt>
                <c:pt idx="833">
                  <c:v>5325.5199999999995</c:v>
                </c:pt>
                <c:pt idx="834">
                  <c:v>5324.0300000000007</c:v>
                </c:pt>
                <c:pt idx="835">
                  <c:v>5322.98</c:v>
                </c:pt>
                <c:pt idx="836">
                  <c:v>5311.85</c:v>
                </c:pt>
                <c:pt idx="837">
                  <c:v>5310.93</c:v>
                </c:pt>
                <c:pt idx="838">
                  <c:v>5310.84</c:v>
                </c:pt>
                <c:pt idx="839">
                  <c:v>5303.87</c:v>
                </c:pt>
                <c:pt idx="840">
                  <c:v>5303.4</c:v>
                </c:pt>
                <c:pt idx="841">
                  <c:v>5302.5199999999995</c:v>
                </c:pt>
                <c:pt idx="842">
                  <c:v>5300.6</c:v>
                </c:pt>
                <c:pt idx="843">
                  <c:v>5300.0599999999995</c:v>
                </c:pt>
                <c:pt idx="844">
                  <c:v>5295.63</c:v>
                </c:pt>
                <c:pt idx="845">
                  <c:v>5294.8499999999995</c:v>
                </c:pt>
                <c:pt idx="846">
                  <c:v>5293.579999999999</c:v>
                </c:pt>
                <c:pt idx="847">
                  <c:v>5290.7</c:v>
                </c:pt>
                <c:pt idx="848">
                  <c:v>5286.59</c:v>
                </c:pt>
                <c:pt idx="849">
                  <c:v>5282.4800000000005</c:v>
                </c:pt>
                <c:pt idx="850">
                  <c:v>5280.46</c:v>
                </c:pt>
                <c:pt idx="851">
                  <c:v>5272.45</c:v>
                </c:pt>
                <c:pt idx="852">
                  <c:v>5268.5300000000007</c:v>
                </c:pt>
                <c:pt idx="853">
                  <c:v>5267.68</c:v>
                </c:pt>
                <c:pt idx="854">
                  <c:v>5266.6299999999992</c:v>
                </c:pt>
                <c:pt idx="855">
                  <c:v>5265.74</c:v>
                </c:pt>
                <c:pt idx="856">
                  <c:v>5260.3600000000006</c:v>
                </c:pt>
                <c:pt idx="857">
                  <c:v>5255.18</c:v>
                </c:pt>
                <c:pt idx="858">
                  <c:v>5253.2500000000009</c:v>
                </c:pt>
                <c:pt idx="859">
                  <c:v>5251.4000000000015</c:v>
                </c:pt>
                <c:pt idx="860">
                  <c:v>5250.369999999999</c:v>
                </c:pt>
                <c:pt idx="861">
                  <c:v>5249.32</c:v>
                </c:pt>
                <c:pt idx="862">
                  <c:v>5246.8</c:v>
                </c:pt>
                <c:pt idx="863">
                  <c:v>5245.93</c:v>
                </c:pt>
                <c:pt idx="864">
                  <c:v>5245.02</c:v>
                </c:pt>
                <c:pt idx="865">
                  <c:v>5244.27</c:v>
                </c:pt>
                <c:pt idx="866">
                  <c:v>5243.75</c:v>
                </c:pt>
                <c:pt idx="867">
                  <c:v>5240.3</c:v>
                </c:pt>
                <c:pt idx="868">
                  <c:v>5238.63</c:v>
                </c:pt>
                <c:pt idx="869">
                  <c:v>5235.1400000000003</c:v>
                </c:pt>
                <c:pt idx="870">
                  <c:v>5231.79</c:v>
                </c:pt>
                <c:pt idx="871">
                  <c:v>5227.5599999999995</c:v>
                </c:pt>
                <c:pt idx="872">
                  <c:v>5225.7900000000009</c:v>
                </c:pt>
                <c:pt idx="873">
                  <c:v>5221.2699999999986</c:v>
                </c:pt>
                <c:pt idx="874">
                  <c:v>5216.04</c:v>
                </c:pt>
                <c:pt idx="875">
                  <c:v>5212.18</c:v>
                </c:pt>
                <c:pt idx="876">
                  <c:v>5211.9000000000005</c:v>
                </c:pt>
                <c:pt idx="877">
                  <c:v>5211.5199999999995</c:v>
                </c:pt>
                <c:pt idx="878">
                  <c:v>5201.59</c:v>
                </c:pt>
                <c:pt idx="879">
                  <c:v>5200.13</c:v>
                </c:pt>
                <c:pt idx="880">
                  <c:v>5199.5599999999995</c:v>
                </c:pt>
                <c:pt idx="881">
                  <c:v>5195.21</c:v>
                </c:pt>
                <c:pt idx="882">
                  <c:v>5193.3</c:v>
                </c:pt>
                <c:pt idx="883">
                  <c:v>5190.9299999999985</c:v>
                </c:pt>
                <c:pt idx="884">
                  <c:v>5188.8</c:v>
                </c:pt>
                <c:pt idx="885">
                  <c:v>5188.54</c:v>
                </c:pt>
                <c:pt idx="886">
                  <c:v>5187.6799999999994</c:v>
                </c:pt>
                <c:pt idx="887">
                  <c:v>5186.3599999999997</c:v>
                </c:pt>
                <c:pt idx="888">
                  <c:v>5185.49</c:v>
                </c:pt>
                <c:pt idx="889">
                  <c:v>5185.29</c:v>
                </c:pt>
                <c:pt idx="890">
                  <c:v>5182.9700000000012</c:v>
                </c:pt>
                <c:pt idx="891">
                  <c:v>5182.5600000000004</c:v>
                </c:pt>
                <c:pt idx="892">
                  <c:v>5179.8300000000008</c:v>
                </c:pt>
                <c:pt idx="893">
                  <c:v>5177.2699999999995</c:v>
                </c:pt>
                <c:pt idx="894">
                  <c:v>5177.0200000000004</c:v>
                </c:pt>
                <c:pt idx="895">
                  <c:v>5173.8100000000004</c:v>
                </c:pt>
                <c:pt idx="896">
                  <c:v>5170.29</c:v>
                </c:pt>
                <c:pt idx="897">
                  <c:v>5165.6400000000003</c:v>
                </c:pt>
                <c:pt idx="898">
                  <c:v>5161.4400000000005</c:v>
                </c:pt>
                <c:pt idx="899">
                  <c:v>5159.93</c:v>
                </c:pt>
                <c:pt idx="900">
                  <c:v>5159.41</c:v>
                </c:pt>
                <c:pt idx="901">
                  <c:v>5156.25</c:v>
                </c:pt>
                <c:pt idx="902">
                  <c:v>5155.9799999999996</c:v>
                </c:pt>
                <c:pt idx="903">
                  <c:v>5155.5200000000004</c:v>
                </c:pt>
                <c:pt idx="904">
                  <c:v>5150.8100000000004</c:v>
                </c:pt>
                <c:pt idx="905">
                  <c:v>5150.0199999999995</c:v>
                </c:pt>
                <c:pt idx="906">
                  <c:v>5148.8899999999994</c:v>
                </c:pt>
                <c:pt idx="907">
                  <c:v>5144.5700000000006</c:v>
                </c:pt>
                <c:pt idx="908">
                  <c:v>5134.91</c:v>
                </c:pt>
                <c:pt idx="909">
                  <c:v>5128.24</c:v>
                </c:pt>
                <c:pt idx="910">
                  <c:v>5126.96</c:v>
                </c:pt>
                <c:pt idx="911">
                  <c:v>5124.21</c:v>
                </c:pt>
                <c:pt idx="912">
                  <c:v>5115.55</c:v>
                </c:pt>
                <c:pt idx="913">
                  <c:v>5113.63</c:v>
                </c:pt>
                <c:pt idx="914">
                  <c:v>5109.22</c:v>
                </c:pt>
                <c:pt idx="915">
                  <c:v>5108.9799999999996</c:v>
                </c:pt>
                <c:pt idx="916">
                  <c:v>5107.5399999999991</c:v>
                </c:pt>
                <c:pt idx="917">
                  <c:v>5106.63</c:v>
                </c:pt>
                <c:pt idx="918">
                  <c:v>5102.6900000000005</c:v>
                </c:pt>
                <c:pt idx="919">
                  <c:v>5102.3899999999994</c:v>
                </c:pt>
                <c:pt idx="920">
                  <c:v>5101.5599999999995</c:v>
                </c:pt>
                <c:pt idx="921">
                  <c:v>5094.7199999999993</c:v>
                </c:pt>
                <c:pt idx="922">
                  <c:v>5094.5999999999995</c:v>
                </c:pt>
                <c:pt idx="923">
                  <c:v>5094</c:v>
                </c:pt>
                <c:pt idx="924">
                  <c:v>5092.66</c:v>
                </c:pt>
                <c:pt idx="925">
                  <c:v>5092.05</c:v>
                </c:pt>
                <c:pt idx="926">
                  <c:v>5087.3</c:v>
                </c:pt>
                <c:pt idx="927">
                  <c:v>5086.5599999999995</c:v>
                </c:pt>
                <c:pt idx="928">
                  <c:v>5085.26</c:v>
                </c:pt>
                <c:pt idx="929">
                  <c:v>5083.37</c:v>
                </c:pt>
                <c:pt idx="930">
                  <c:v>5083.1099999999997</c:v>
                </c:pt>
                <c:pt idx="931">
                  <c:v>5082.8999999999996</c:v>
                </c:pt>
                <c:pt idx="932">
                  <c:v>5081.2800000000007</c:v>
                </c:pt>
                <c:pt idx="933">
                  <c:v>5080.57</c:v>
                </c:pt>
                <c:pt idx="934">
                  <c:v>5076.43</c:v>
                </c:pt>
                <c:pt idx="935">
                  <c:v>5075.9399999999996</c:v>
                </c:pt>
                <c:pt idx="936">
                  <c:v>5075.09</c:v>
                </c:pt>
                <c:pt idx="937">
                  <c:v>5072.58</c:v>
                </c:pt>
                <c:pt idx="938">
                  <c:v>5071.24</c:v>
                </c:pt>
                <c:pt idx="939">
                  <c:v>5068.75</c:v>
                </c:pt>
                <c:pt idx="940">
                  <c:v>5068.74</c:v>
                </c:pt>
                <c:pt idx="941">
                  <c:v>5067.42</c:v>
                </c:pt>
                <c:pt idx="942">
                  <c:v>5067.2299999999996</c:v>
                </c:pt>
                <c:pt idx="943">
                  <c:v>5061.78</c:v>
                </c:pt>
                <c:pt idx="944">
                  <c:v>5057.4399999999996</c:v>
                </c:pt>
                <c:pt idx="945">
                  <c:v>5054.63</c:v>
                </c:pt>
                <c:pt idx="946">
                  <c:v>5052.42</c:v>
                </c:pt>
                <c:pt idx="947">
                  <c:v>5048.9399999999996</c:v>
                </c:pt>
                <c:pt idx="948">
                  <c:v>5048.67</c:v>
                </c:pt>
                <c:pt idx="949">
                  <c:v>5044.3100000000004</c:v>
                </c:pt>
                <c:pt idx="950">
                  <c:v>5034.76</c:v>
                </c:pt>
                <c:pt idx="951">
                  <c:v>5031.0599999999995</c:v>
                </c:pt>
                <c:pt idx="952">
                  <c:v>5029.25</c:v>
                </c:pt>
                <c:pt idx="953">
                  <c:v>5024</c:v>
                </c:pt>
                <c:pt idx="954">
                  <c:v>5023.67</c:v>
                </c:pt>
                <c:pt idx="955">
                  <c:v>5023.67</c:v>
                </c:pt>
                <c:pt idx="956">
                  <c:v>5019.96</c:v>
                </c:pt>
                <c:pt idx="957">
                  <c:v>5015.93</c:v>
                </c:pt>
                <c:pt idx="958">
                  <c:v>5015.2899999999991</c:v>
                </c:pt>
                <c:pt idx="959">
                  <c:v>5014.74</c:v>
                </c:pt>
                <c:pt idx="960">
                  <c:v>5005.05</c:v>
                </c:pt>
                <c:pt idx="961">
                  <c:v>5004.21</c:v>
                </c:pt>
                <c:pt idx="962">
                  <c:v>5003.96</c:v>
                </c:pt>
                <c:pt idx="963">
                  <c:v>5003.79</c:v>
                </c:pt>
                <c:pt idx="964">
                  <c:v>5000.51</c:v>
                </c:pt>
                <c:pt idx="965">
                  <c:v>5000.3</c:v>
                </c:pt>
                <c:pt idx="966">
                  <c:v>4999.8</c:v>
                </c:pt>
                <c:pt idx="967">
                  <c:v>4999.46</c:v>
                </c:pt>
                <c:pt idx="968">
                  <c:v>4999.41</c:v>
                </c:pt>
                <c:pt idx="969">
                  <c:v>4999.41</c:v>
                </c:pt>
                <c:pt idx="970">
                  <c:v>4999.3900000000003</c:v>
                </c:pt>
                <c:pt idx="971">
                  <c:v>4999.3500000000004</c:v>
                </c:pt>
                <c:pt idx="972">
                  <c:v>4999.2299999999996</c:v>
                </c:pt>
                <c:pt idx="973">
                  <c:v>4998.99</c:v>
                </c:pt>
                <c:pt idx="974">
                  <c:v>4998.95</c:v>
                </c:pt>
                <c:pt idx="975">
                  <c:v>4998.78</c:v>
                </c:pt>
                <c:pt idx="976">
                  <c:v>4998.6899999999996</c:v>
                </c:pt>
                <c:pt idx="977">
                  <c:v>4998.45</c:v>
                </c:pt>
                <c:pt idx="978">
                  <c:v>4998.3500000000004</c:v>
                </c:pt>
                <c:pt idx="979">
                  <c:v>4998.24</c:v>
                </c:pt>
                <c:pt idx="980">
                  <c:v>4998.24</c:v>
                </c:pt>
                <c:pt idx="981">
                  <c:v>4998.2299999999996</c:v>
                </c:pt>
                <c:pt idx="982">
                  <c:v>4997.4399999999996</c:v>
                </c:pt>
                <c:pt idx="983">
                  <c:v>4997.07</c:v>
                </c:pt>
                <c:pt idx="984">
                  <c:v>4996.99</c:v>
                </c:pt>
                <c:pt idx="985">
                  <c:v>4996.88</c:v>
                </c:pt>
                <c:pt idx="986">
                  <c:v>4996.83</c:v>
                </c:pt>
                <c:pt idx="987">
                  <c:v>4996.22</c:v>
                </c:pt>
                <c:pt idx="988">
                  <c:v>4995.88</c:v>
                </c:pt>
                <c:pt idx="989">
                  <c:v>4995.1499999999996</c:v>
                </c:pt>
                <c:pt idx="990">
                  <c:v>4995.0600000000004</c:v>
                </c:pt>
                <c:pt idx="991">
                  <c:v>4994.45</c:v>
                </c:pt>
                <c:pt idx="992">
                  <c:v>4993.6099999999997</c:v>
                </c:pt>
                <c:pt idx="993">
                  <c:v>4993.49</c:v>
                </c:pt>
                <c:pt idx="994">
                  <c:v>4993.4399999999996</c:v>
                </c:pt>
                <c:pt idx="995">
                  <c:v>4993.3900000000003</c:v>
                </c:pt>
                <c:pt idx="996">
                  <c:v>4992.92</c:v>
                </c:pt>
                <c:pt idx="997">
                  <c:v>4992.74</c:v>
                </c:pt>
                <c:pt idx="998">
                  <c:v>4992.54</c:v>
                </c:pt>
                <c:pt idx="999">
                  <c:v>4992.1499999999996</c:v>
                </c:pt>
                <c:pt idx="1000">
                  <c:v>4992.12</c:v>
                </c:pt>
                <c:pt idx="1001">
                  <c:v>4991.5</c:v>
                </c:pt>
                <c:pt idx="1002">
                  <c:v>4991.46</c:v>
                </c:pt>
                <c:pt idx="1003">
                  <c:v>4991.2</c:v>
                </c:pt>
                <c:pt idx="1004">
                  <c:v>4990.6099999999997</c:v>
                </c:pt>
                <c:pt idx="1005">
                  <c:v>4990.5600000000004</c:v>
                </c:pt>
                <c:pt idx="1006">
                  <c:v>4990.4399999999996</c:v>
                </c:pt>
                <c:pt idx="1007">
                  <c:v>4990.17</c:v>
                </c:pt>
                <c:pt idx="1008">
                  <c:v>4989.93</c:v>
                </c:pt>
                <c:pt idx="1009">
                  <c:v>4989.1899999999996</c:v>
                </c:pt>
                <c:pt idx="1010">
                  <c:v>4989.1899999999996</c:v>
                </c:pt>
                <c:pt idx="1011">
                  <c:v>4988.9399999999996</c:v>
                </c:pt>
                <c:pt idx="1012">
                  <c:v>4988.67</c:v>
                </c:pt>
                <c:pt idx="1013">
                  <c:v>4988.2899999999991</c:v>
                </c:pt>
                <c:pt idx="1014">
                  <c:v>4988.16</c:v>
                </c:pt>
                <c:pt idx="1015">
                  <c:v>4987.82</c:v>
                </c:pt>
                <c:pt idx="1016">
                  <c:v>4987.4399999999996</c:v>
                </c:pt>
                <c:pt idx="1017">
                  <c:v>4987.2700000000004</c:v>
                </c:pt>
                <c:pt idx="1018">
                  <c:v>4987.1000000000004</c:v>
                </c:pt>
                <c:pt idx="1019">
                  <c:v>4987.05</c:v>
                </c:pt>
                <c:pt idx="1020">
                  <c:v>4986.84</c:v>
                </c:pt>
                <c:pt idx="1021">
                  <c:v>4986.49</c:v>
                </c:pt>
                <c:pt idx="1022">
                  <c:v>4986.32</c:v>
                </c:pt>
                <c:pt idx="1023">
                  <c:v>4985.76</c:v>
                </c:pt>
                <c:pt idx="1024">
                  <c:v>4985.26</c:v>
                </c:pt>
                <c:pt idx="1025">
                  <c:v>4985.2</c:v>
                </c:pt>
                <c:pt idx="1026">
                  <c:v>4984.21</c:v>
                </c:pt>
                <c:pt idx="1027">
                  <c:v>4983.9400000000005</c:v>
                </c:pt>
                <c:pt idx="1028">
                  <c:v>4983.75</c:v>
                </c:pt>
                <c:pt idx="1029">
                  <c:v>4983.68</c:v>
                </c:pt>
                <c:pt idx="1030">
                  <c:v>4983.55</c:v>
                </c:pt>
                <c:pt idx="1031">
                  <c:v>4983.1000000000004</c:v>
                </c:pt>
                <c:pt idx="1032">
                  <c:v>4982.51</c:v>
                </c:pt>
                <c:pt idx="1033">
                  <c:v>4982.5</c:v>
                </c:pt>
                <c:pt idx="1034">
                  <c:v>4982.1000000000004</c:v>
                </c:pt>
                <c:pt idx="1035">
                  <c:v>4981.8999999999996</c:v>
                </c:pt>
                <c:pt idx="1036">
                  <c:v>4981.74</c:v>
                </c:pt>
                <c:pt idx="1037">
                  <c:v>4981.68</c:v>
                </c:pt>
                <c:pt idx="1038">
                  <c:v>4981.22</c:v>
                </c:pt>
                <c:pt idx="1039">
                  <c:v>4981.1400000000003</c:v>
                </c:pt>
                <c:pt idx="1040">
                  <c:v>4981.12</c:v>
                </c:pt>
                <c:pt idx="1041">
                  <c:v>4980.66</c:v>
                </c:pt>
                <c:pt idx="1042">
                  <c:v>4980.5599999999995</c:v>
                </c:pt>
                <c:pt idx="1043">
                  <c:v>4979.95</c:v>
                </c:pt>
                <c:pt idx="1044">
                  <c:v>4979.91</c:v>
                </c:pt>
                <c:pt idx="1045">
                  <c:v>4979.8900000000003</c:v>
                </c:pt>
                <c:pt idx="1046">
                  <c:v>4979.84</c:v>
                </c:pt>
                <c:pt idx="1047">
                  <c:v>4979.71</c:v>
                </c:pt>
                <c:pt idx="1048">
                  <c:v>4978.55</c:v>
                </c:pt>
                <c:pt idx="1049">
                  <c:v>4978.54</c:v>
                </c:pt>
                <c:pt idx="1050">
                  <c:v>4978.2100000000009</c:v>
                </c:pt>
                <c:pt idx="1051">
                  <c:v>4977.93</c:v>
                </c:pt>
                <c:pt idx="1052">
                  <c:v>4977.46</c:v>
                </c:pt>
                <c:pt idx="1053">
                  <c:v>4976.7</c:v>
                </c:pt>
                <c:pt idx="1054">
                  <c:v>4976.42</c:v>
                </c:pt>
                <c:pt idx="1055">
                  <c:v>4976.3999999999996</c:v>
                </c:pt>
                <c:pt idx="1056">
                  <c:v>4976.28</c:v>
                </c:pt>
                <c:pt idx="1057">
                  <c:v>4976.09</c:v>
                </c:pt>
                <c:pt idx="1058">
                  <c:v>4975.8</c:v>
                </c:pt>
                <c:pt idx="1059">
                  <c:v>4975.6899999999996</c:v>
                </c:pt>
                <c:pt idx="1060">
                  <c:v>4975.17</c:v>
                </c:pt>
                <c:pt idx="1061">
                  <c:v>4974.2299999999996</c:v>
                </c:pt>
                <c:pt idx="1062">
                  <c:v>4974.18</c:v>
                </c:pt>
                <c:pt idx="1063">
                  <c:v>4974.07</c:v>
                </c:pt>
                <c:pt idx="1064">
                  <c:v>4973.32</c:v>
                </c:pt>
                <c:pt idx="1065">
                  <c:v>4973.16</c:v>
                </c:pt>
                <c:pt idx="1066">
                  <c:v>4973.0200000000004</c:v>
                </c:pt>
                <c:pt idx="1067">
                  <c:v>4972.8500000000004</c:v>
                </c:pt>
                <c:pt idx="1068">
                  <c:v>4972.63</c:v>
                </c:pt>
                <c:pt idx="1069">
                  <c:v>4972.59</c:v>
                </c:pt>
                <c:pt idx="1070">
                  <c:v>4972.55</c:v>
                </c:pt>
                <c:pt idx="1071">
                  <c:v>4972.3900000000003</c:v>
                </c:pt>
                <c:pt idx="1072">
                  <c:v>4972.24</c:v>
                </c:pt>
                <c:pt idx="1073">
                  <c:v>4972.22</c:v>
                </c:pt>
                <c:pt idx="1074">
                  <c:v>4972.1899999999996</c:v>
                </c:pt>
                <c:pt idx="1075">
                  <c:v>4972.08</c:v>
                </c:pt>
                <c:pt idx="1076">
                  <c:v>4972.05</c:v>
                </c:pt>
                <c:pt idx="1077">
                  <c:v>4971.66</c:v>
                </c:pt>
                <c:pt idx="1078">
                  <c:v>4971.22</c:v>
                </c:pt>
                <c:pt idx="1079">
                  <c:v>4970.63</c:v>
                </c:pt>
                <c:pt idx="1080">
                  <c:v>4970.2</c:v>
                </c:pt>
                <c:pt idx="1081">
                  <c:v>4969.3900000000003</c:v>
                </c:pt>
                <c:pt idx="1082">
                  <c:v>4969.26</c:v>
                </c:pt>
                <c:pt idx="1083">
                  <c:v>4969.24</c:v>
                </c:pt>
                <c:pt idx="1084">
                  <c:v>4969.21</c:v>
                </c:pt>
                <c:pt idx="1085">
                  <c:v>4969.1900000000005</c:v>
                </c:pt>
                <c:pt idx="1086">
                  <c:v>4968.79</c:v>
                </c:pt>
                <c:pt idx="1087">
                  <c:v>4968.47</c:v>
                </c:pt>
                <c:pt idx="1088">
                  <c:v>4968.43</c:v>
                </c:pt>
                <c:pt idx="1089">
                  <c:v>4967.9399999999996</c:v>
                </c:pt>
                <c:pt idx="1090">
                  <c:v>4967.87</c:v>
                </c:pt>
                <c:pt idx="1091">
                  <c:v>4967.26</c:v>
                </c:pt>
                <c:pt idx="1092">
                  <c:v>4967.12</c:v>
                </c:pt>
                <c:pt idx="1093">
                  <c:v>4966.6000000000004</c:v>
                </c:pt>
                <c:pt idx="1094">
                  <c:v>4966.54</c:v>
                </c:pt>
                <c:pt idx="1095">
                  <c:v>4966.38</c:v>
                </c:pt>
                <c:pt idx="1096">
                  <c:v>4966.26</c:v>
                </c:pt>
                <c:pt idx="1097">
                  <c:v>4965.7199999999993</c:v>
                </c:pt>
                <c:pt idx="1098">
                  <c:v>4965.63</c:v>
                </c:pt>
                <c:pt idx="1099">
                  <c:v>4964.8999999999996</c:v>
                </c:pt>
                <c:pt idx="1100">
                  <c:v>4964.78</c:v>
                </c:pt>
                <c:pt idx="1101">
                  <c:v>4964</c:v>
                </c:pt>
                <c:pt idx="1102">
                  <c:v>4963.97</c:v>
                </c:pt>
                <c:pt idx="1103">
                  <c:v>4963.1899999999996</c:v>
                </c:pt>
                <c:pt idx="1104">
                  <c:v>4962.49</c:v>
                </c:pt>
                <c:pt idx="1105">
                  <c:v>4961.99</c:v>
                </c:pt>
                <c:pt idx="1106">
                  <c:v>4961.6000000000004</c:v>
                </c:pt>
                <c:pt idx="1107">
                  <c:v>4961.05</c:v>
                </c:pt>
                <c:pt idx="1108">
                  <c:v>4960.63</c:v>
                </c:pt>
                <c:pt idx="1109">
                  <c:v>4960.1400000000003</c:v>
                </c:pt>
                <c:pt idx="1110">
                  <c:v>4959.84</c:v>
                </c:pt>
                <c:pt idx="1111">
                  <c:v>4959.63</c:v>
                </c:pt>
                <c:pt idx="1112">
                  <c:v>4959.53</c:v>
                </c:pt>
                <c:pt idx="1113">
                  <c:v>4959.5200000000004</c:v>
                </c:pt>
                <c:pt idx="1114">
                  <c:v>4959.1899999999996</c:v>
                </c:pt>
                <c:pt idx="1115">
                  <c:v>4959.0600000000004</c:v>
                </c:pt>
                <c:pt idx="1116">
                  <c:v>4958.8900000000003</c:v>
                </c:pt>
                <c:pt idx="1117">
                  <c:v>4958.57</c:v>
                </c:pt>
                <c:pt idx="1118">
                  <c:v>4957.92</c:v>
                </c:pt>
                <c:pt idx="1119">
                  <c:v>4956.87</c:v>
                </c:pt>
                <c:pt idx="1120">
                  <c:v>4956.66</c:v>
                </c:pt>
                <c:pt idx="1121">
                  <c:v>4956.57</c:v>
                </c:pt>
                <c:pt idx="1122">
                  <c:v>4956.0200000000004</c:v>
                </c:pt>
                <c:pt idx="1123">
                  <c:v>4956.01</c:v>
                </c:pt>
                <c:pt idx="1124">
                  <c:v>4955.83</c:v>
                </c:pt>
                <c:pt idx="1125">
                  <c:v>4955.83</c:v>
                </c:pt>
                <c:pt idx="1126">
                  <c:v>4955.18</c:v>
                </c:pt>
                <c:pt idx="1127">
                  <c:v>4955.1099999999997</c:v>
                </c:pt>
                <c:pt idx="1128">
                  <c:v>4954.97</c:v>
                </c:pt>
                <c:pt idx="1129">
                  <c:v>4954.91</c:v>
                </c:pt>
                <c:pt idx="1130">
                  <c:v>4954.84</c:v>
                </c:pt>
                <c:pt idx="1131">
                  <c:v>4954.71</c:v>
                </c:pt>
                <c:pt idx="1132">
                  <c:v>4954.6000000000004</c:v>
                </c:pt>
                <c:pt idx="1133">
                  <c:v>4954.5600000000004</c:v>
                </c:pt>
                <c:pt idx="1134">
                  <c:v>4954.51</c:v>
                </c:pt>
                <c:pt idx="1135">
                  <c:v>4954.2700000000004</c:v>
                </c:pt>
                <c:pt idx="1136">
                  <c:v>4954.0200000000004</c:v>
                </c:pt>
                <c:pt idx="1137">
                  <c:v>4953.92</c:v>
                </c:pt>
                <c:pt idx="1138">
                  <c:v>4953.7999999999993</c:v>
                </c:pt>
                <c:pt idx="1139">
                  <c:v>4953.6499999999996</c:v>
                </c:pt>
                <c:pt idx="1140">
                  <c:v>4953.5600000000004</c:v>
                </c:pt>
                <c:pt idx="1141">
                  <c:v>4953.16</c:v>
                </c:pt>
                <c:pt idx="1142">
                  <c:v>4952.75</c:v>
                </c:pt>
                <c:pt idx="1143">
                  <c:v>4952.3900000000003</c:v>
                </c:pt>
                <c:pt idx="1144">
                  <c:v>4952.05</c:v>
                </c:pt>
                <c:pt idx="1145">
                  <c:v>4951.82</c:v>
                </c:pt>
                <c:pt idx="1146">
                  <c:v>4951.7299999999996</c:v>
                </c:pt>
                <c:pt idx="1147">
                  <c:v>4951.38</c:v>
                </c:pt>
                <c:pt idx="1148">
                  <c:v>4951.01</c:v>
                </c:pt>
                <c:pt idx="1149">
                  <c:v>4950.54</c:v>
                </c:pt>
                <c:pt idx="1150">
                  <c:v>4950.45</c:v>
                </c:pt>
                <c:pt idx="1151">
                  <c:v>4950.3500000000004</c:v>
                </c:pt>
                <c:pt idx="1152">
                  <c:v>4950.29</c:v>
                </c:pt>
                <c:pt idx="1153">
                  <c:v>4949.3599999999997</c:v>
                </c:pt>
                <c:pt idx="1154">
                  <c:v>4949.17</c:v>
                </c:pt>
                <c:pt idx="1155">
                  <c:v>4948.97</c:v>
                </c:pt>
                <c:pt idx="1156">
                  <c:v>4947.97</c:v>
                </c:pt>
                <c:pt idx="1157">
                  <c:v>4947.63</c:v>
                </c:pt>
                <c:pt idx="1158">
                  <c:v>4947.3900000000003</c:v>
                </c:pt>
                <c:pt idx="1159">
                  <c:v>4947.18</c:v>
                </c:pt>
                <c:pt idx="1160">
                  <c:v>4946.54</c:v>
                </c:pt>
                <c:pt idx="1161">
                  <c:v>4946.45</c:v>
                </c:pt>
                <c:pt idx="1162">
                  <c:v>4946.29</c:v>
                </c:pt>
                <c:pt idx="1163">
                  <c:v>4946.09</c:v>
                </c:pt>
                <c:pt idx="1164">
                  <c:v>4945.91</c:v>
                </c:pt>
                <c:pt idx="1165">
                  <c:v>4945.84</c:v>
                </c:pt>
                <c:pt idx="1166">
                  <c:v>4945.7700000000004</c:v>
                </c:pt>
                <c:pt idx="1167">
                  <c:v>4945.55</c:v>
                </c:pt>
                <c:pt idx="1168">
                  <c:v>4945.42</c:v>
                </c:pt>
                <c:pt idx="1169">
                  <c:v>4945.21</c:v>
                </c:pt>
                <c:pt idx="1170">
                  <c:v>4945.18</c:v>
                </c:pt>
                <c:pt idx="1171">
                  <c:v>4945.13</c:v>
                </c:pt>
                <c:pt idx="1172">
                  <c:v>4944.63</c:v>
                </c:pt>
                <c:pt idx="1173">
                  <c:v>4944.43</c:v>
                </c:pt>
                <c:pt idx="1174">
                  <c:v>4943.87</c:v>
                </c:pt>
                <c:pt idx="1175">
                  <c:v>4943.87</c:v>
                </c:pt>
                <c:pt idx="1176">
                  <c:v>4943.4399999999996</c:v>
                </c:pt>
                <c:pt idx="1177">
                  <c:v>4942.49</c:v>
                </c:pt>
                <c:pt idx="1178">
                  <c:v>4941.63</c:v>
                </c:pt>
                <c:pt idx="1179">
                  <c:v>4941.34</c:v>
                </c:pt>
                <c:pt idx="1180">
                  <c:v>4941.03</c:v>
                </c:pt>
                <c:pt idx="1181">
                  <c:v>4940.8999999999996</c:v>
                </c:pt>
                <c:pt idx="1182">
                  <c:v>4940.8100000000004</c:v>
                </c:pt>
                <c:pt idx="1183">
                  <c:v>4940.8099999999995</c:v>
                </c:pt>
                <c:pt idx="1184">
                  <c:v>4940.58</c:v>
                </c:pt>
                <c:pt idx="1185">
                  <c:v>4940.4399999999996</c:v>
                </c:pt>
                <c:pt idx="1186">
                  <c:v>4939.96</c:v>
                </c:pt>
                <c:pt idx="1187">
                  <c:v>4938.4399999999996</c:v>
                </c:pt>
                <c:pt idx="1188">
                  <c:v>4937.8999999999996</c:v>
                </c:pt>
                <c:pt idx="1189">
                  <c:v>4937.41</c:v>
                </c:pt>
                <c:pt idx="1190">
                  <c:v>4937.29</c:v>
                </c:pt>
                <c:pt idx="1191">
                  <c:v>4937.28</c:v>
                </c:pt>
                <c:pt idx="1192">
                  <c:v>4936.619999999999</c:v>
                </c:pt>
                <c:pt idx="1193">
                  <c:v>4935.8599999999997</c:v>
                </c:pt>
                <c:pt idx="1194">
                  <c:v>4935.83</c:v>
                </c:pt>
                <c:pt idx="1195">
                  <c:v>4935.75</c:v>
                </c:pt>
                <c:pt idx="1196">
                  <c:v>4934.7</c:v>
                </c:pt>
                <c:pt idx="1197">
                  <c:v>4934.46</c:v>
                </c:pt>
                <c:pt idx="1198">
                  <c:v>4934.3500000000004</c:v>
                </c:pt>
                <c:pt idx="1199">
                  <c:v>4932.3900000000003</c:v>
                </c:pt>
                <c:pt idx="1200">
                  <c:v>4932.2299999999996</c:v>
                </c:pt>
                <c:pt idx="1201">
                  <c:v>4932.21</c:v>
                </c:pt>
                <c:pt idx="1202">
                  <c:v>4931.78</c:v>
                </c:pt>
                <c:pt idx="1203">
                  <c:v>4931.63</c:v>
                </c:pt>
                <c:pt idx="1204">
                  <c:v>4931.43</c:v>
                </c:pt>
                <c:pt idx="1205">
                  <c:v>4930.88</c:v>
                </c:pt>
                <c:pt idx="1206">
                  <c:v>4930.04</c:v>
                </c:pt>
                <c:pt idx="1207">
                  <c:v>4929.58</c:v>
                </c:pt>
                <c:pt idx="1208">
                  <c:v>4929.5</c:v>
                </c:pt>
                <c:pt idx="1209">
                  <c:v>4928.93</c:v>
                </c:pt>
                <c:pt idx="1210">
                  <c:v>4928.87</c:v>
                </c:pt>
                <c:pt idx="1211">
                  <c:v>4928.5</c:v>
                </c:pt>
                <c:pt idx="1212">
                  <c:v>4928.32</c:v>
                </c:pt>
                <c:pt idx="1213">
                  <c:v>4928.1400000000003</c:v>
                </c:pt>
                <c:pt idx="1214">
                  <c:v>4928</c:v>
                </c:pt>
                <c:pt idx="1215">
                  <c:v>4927.8999999999996</c:v>
                </c:pt>
                <c:pt idx="1216">
                  <c:v>4927.8100000000004</c:v>
                </c:pt>
                <c:pt idx="1217">
                  <c:v>4927.78</c:v>
                </c:pt>
                <c:pt idx="1218">
                  <c:v>4927.72</c:v>
                </c:pt>
                <c:pt idx="1219">
                  <c:v>4927.58</c:v>
                </c:pt>
                <c:pt idx="1220">
                  <c:v>4927.55</c:v>
                </c:pt>
                <c:pt idx="1221">
                  <c:v>4926.74</c:v>
                </c:pt>
                <c:pt idx="1222">
                  <c:v>4926.2</c:v>
                </c:pt>
                <c:pt idx="1223">
                  <c:v>4926.07</c:v>
                </c:pt>
                <c:pt idx="1224">
                  <c:v>4926.05</c:v>
                </c:pt>
                <c:pt idx="1225">
                  <c:v>4926.04</c:v>
                </c:pt>
                <c:pt idx="1226">
                  <c:v>4925.17</c:v>
                </c:pt>
                <c:pt idx="1227">
                  <c:v>4925.1499999999996</c:v>
                </c:pt>
                <c:pt idx="1228">
                  <c:v>4924.8599999999997</c:v>
                </c:pt>
                <c:pt idx="1229">
                  <c:v>4924.7299999999996</c:v>
                </c:pt>
                <c:pt idx="1230">
                  <c:v>4924.45</c:v>
                </c:pt>
                <c:pt idx="1231">
                  <c:v>4924.3599999999997</c:v>
                </c:pt>
                <c:pt idx="1232">
                  <c:v>4924.2</c:v>
                </c:pt>
                <c:pt idx="1233">
                  <c:v>4924.13</c:v>
                </c:pt>
                <c:pt idx="1234">
                  <c:v>4924.1099999999997</c:v>
                </c:pt>
                <c:pt idx="1235">
                  <c:v>4924.08</c:v>
                </c:pt>
                <c:pt idx="1236">
                  <c:v>4923.93</c:v>
                </c:pt>
                <c:pt idx="1237">
                  <c:v>4922.37</c:v>
                </c:pt>
                <c:pt idx="1238">
                  <c:v>4922.32</c:v>
                </c:pt>
                <c:pt idx="1239">
                  <c:v>4921.8999999999996</c:v>
                </c:pt>
                <c:pt idx="1240">
                  <c:v>4921.7700000000004</c:v>
                </c:pt>
                <c:pt idx="1241">
                  <c:v>4921.5600000000004</c:v>
                </c:pt>
                <c:pt idx="1242">
                  <c:v>4921.17</c:v>
                </c:pt>
                <c:pt idx="1243">
                  <c:v>4920.8900000000003</c:v>
                </c:pt>
                <c:pt idx="1244">
                  <c:v>4920.8500000000004</c:v>
                </c:pt>
                <c:pt idx="1245">
                  <c:v>4920.6400000000003</c:v>
                </c:pt>
                <c:pt idx="1246">
                  <c:v>4920.55</c:v>
                </c:pt>
                <c:pt idx="1247">
                  <c:v>4920.26</c:v>
                </c:pt>
                <c:pt idx="1248">
                  <c:v>4920.1400000000003</c:v>
                </c:pt>
                <c:pt idx="1249">
                  <c:v>4920.01</c:v>
                </c:pt>
                <c:pt idx="1250">
                  <c:v>4919.93</c:v>
                </c:pt>
                <c:pt idx="1251">
                  <c:v>4919.46</c:v>
                </c:pt>
                <c:pt idx="1252">
                  <c:v>4917.96</c:v>
                </c:pt>
                <c:pt idx="1253">
                  <c:v>4917.7700000000004</c:v>
                </c:pt>
                <c:pt idx="1254">
                  <c:v>4917.62</c:v>
                </c:pt>
                <c:pt idx="1255">
                  <c:v>4917.5</c:v>
                </c:pt>
                <c:pt idx="1256">
                  <c:v>4917.2299999999996</c:v>
                </c:pt>
                <c:pt idx="1257">
                  <c:v>4917.1000000000004</c:v>
                </c:pt>
                <c:pt idx="1258">
                  <c:v>4917.05</c:v>
                </c:pt>
                <c:pt idx="1259">
                  <c:v>4917.01</c:v>
                </c:pt>
                <c:pt idx="1260">
                  <c:v>4916.83</c:v>
                </c:pt>
                <c:pt idx="1261">
                  <c:v>4916.8</c:v>
                </c:pt>
                <c:pt idx="1262">
                  <c:v>4916.7700000000004</c:v>
                </c:pt>
                <c:pt idx="1263">
                  <c:v>4916.62</c:v>
                </c:pt>
                <c:pt idx="1264">
                  <c:v>4916.62</c:v>
                </c:pt>
                <c:pt idx="1265">
                  <c:v>4915.5600000000004</c:v>
                </c:pt>
                <c:pt idx="1266">
                  <c:v>4914.7299999999996</c:v>
                </c:pt>
                <c:pt idx="1267">
                  <c:v>4914.6499999999996</c:v>
                </c:pt>
                <c:pt idx="1268">
                  <c:v>4914.46</c:v>
                </c:pt>
                <c:pt idx="1269">
                  <c:v>4914.24</c:v>
                </c:pt>
                <c:pt idx="1270">
                  <c:v>4913.75</c:v>
                </c:pt>
                <c:pt idx="1271">
                  <c:v>4913.51</c:v>
                </c:pt>
                <c:pt idx="1272">
                  <c:v>4913.2700000000004</c:v>
                </c:pt>
                <c:pt idx="1273">
                  <c:v>4913.22</c:v>
                </c:pt>
                <c:pt idx="1274">
                  <c:v>4912.84</c:v>
                </c:pt>
                <c:pt idx="1275">
                  <c:v>4912.62</c:v>
                </c:pt>
                <c:pt idx="1276">
                  <c:v>4912.4799999999996</c:v>
                </c:pt>
                <c:pt idx="1277">
                  <c:v>4912.45</c:v>
                </c:pt>
                <c:pt idx="1278">
                  <c:v>4911.75</c:v>
                </c:pt>
                <c:pt idx="1279">
                  <c:v>4911.7299999999996</c:v>
                </c:pt>
                <c:pt idx="1280">
                  <c:v>4911.67</c:v>
                </c:pt>
                <c:pt idx="1281">
                  <c:v>4911.6499999999996</c:v>
                </c:pt>
                <c:pt idx="1282">
                  <c:v>4911.34</c:v>
                </c:pt>
                <c:pt idx="1283">
                  <c:v>4911.29</c:v>
                </c:pt>
                <c:pt idx="1284">
                  <c:v>4910.5600000000004</c:v>
                </c:pt>
                <c:pt idx="1285">
                  <c:v>4910.51</c:v>
                </c:pt>
                <c:pt idx="1286">
                  <c:v>4910.25</c:v>
                </c:pt>
                <c:pt idx="1287">
                  <c:v>4910.1099999999997</c:v>
                </c:pt>
                <c:pt idx="1288">
                  <c:v>4909.99</c:v>
                </c:pt>
                <c:pt idx="1289">
                  <c:v>4909.9799999999996</c:v>
                </c:pt>
                <c:pt idx="1290">
                  <c:v>4909.82</c:v>
                </c:pt>
                <c:pt idx="1291">
                  <c:v>4909.42</c:v>
                </c:pt>
                <c:pt idx="1292">
                  <c:v>4909.33</c:v>
                </c:pt>
                <c:pt idx="1293">
                  <c:v>4909.1099999999997</c:v>
                </c:pt>
                <c:pt idx="1294">
                  <c:v>4909.0600000000004</c:v>
                </c:pt>
                <c:pt idx="1295">
                  <c:v>4908.37</c:v>
                </c:pt>
                <c:pt idx="1296">
                  <c:v>4908.32</c:v>
                </c:pt>
                <c:pt idx="1297">
                  <c:v>4908.2700000000004</c:v>
                </c:pt>
                <c:pt idx="1298">
                  <c:v>4907.63</c:v>
                </c:pt>
                <c:pt idx="1299">
                  <c:v>4906.8</c:v>
                </c:pt>
                <c:pt idx="1300">
                  <c:v>4906.5200000000004</c:v>
                </c:pt>
                <c:pt idx="1301">
                  <c:v>4906</c:v>
                </c:pt>
                <c:pt idx="1302">
                  <c:v>4905.99</c:v>
                </c:pt>
                <c:pt idx="1303">
                  <c:v>4905.92</c:v>
                </c:pt>
                <c:pt idx="1304">
                  <c:v>4905.6399999999994</c:v>
                </c:pt>
                <c:pt idx="1305">
                  <c:v>4905.49</c:v>
                </c:pt>
                <c:pt idx="1306">
                  <c:v>4904.97</c:v>
                </c:pt>
                <c:pt idx="1307">
                  <c:v>4904.7700000000004</c:v>
                </c:pt>
                <c:pt idx="1308">
                  <c:v>4904.6000000000004</c:v>
                </c:pt>
                <c:pt idx="1309">
                  <c:v>4904.53</c:v>
                </c:pt>
                <c:pt idx="1310">
                  <c:v>4904.2300000000005</c:v>
                </c:pt>
                <c:pt idx="1311">
                  <c:v>4903.88</c:v>
                </c:pt>
                <c:pt idx="1312">
                  <c:v>4903.84</c:v>
                </c:pt>
                <c:pt idx="1313">
                  <c:v>4903.75</c:v>
                </c:pt>
                <c:pt idx="1314">
                  <c:v>4903.71</c:v>
                </c:pt>
                <c:pt idx="1315">
                  <c:v>4903.17</c:v>
                </c:pt>
                <c:pt idx="1316">
                  <c:v>4902.5200000000004</c:v>
                </c:pt>
                <c:pt idx="1317">
                  <c:v>4902.5</c:v>
                </c:pt>
                <c:pt idx="1318">
                  <c:v>4902.28</c:v>
                </c:pt>
                <c:pt idx="1319">
                  <c:v>4902.12</c:v>
                </c:pt>
                <c:pt idx="1320">
                  <c:v>4902.07</c:v>
                </c:pt>
                <c:pt idx="1321">
                  <c:v>4901.95</c:v>
                </c:pt>
                <c:pt idx="1322">
                  <c:v>4901.92</c:v>
                </c:pt>
                <c:pt idx="1323">
                  <c:v>4901.8100000000004</c:v>
                </c:pt>
                <c:pt idx="1324">
                  <c:v>4901.12</c:v>
                </c:pt>
                <c:pt idx="1325">
                  <c:v>4901.0599999999995</c:v>
                </c:pt>
                <c:pt idx="1326">
                  <c:v>4900.99</c:v>
                </c:pt>
                <c:pt idx="1327">
                  <c:v>4900.78</c:v>
                </c:pt>
                <c:pt idx="1328">
                  <c:v>4900.1899999999996</c:v>
                </c:pt>
                <c:pt idx="1329">
                  <c:v>4899.91</c:v>
                </c:pt>
                <c:pt idx="1330">
                  <c:v>4899.34</c:v>
                </c:pt>
                <c:pt idx="1331">
                  <c:v>4899.32</c:v>
                </c:pt>
                <c:pt idx="1332">
                  <c:v>4898.99</c:v>
                </c:pt>
                <c:pt idx="1333">
                  <c:v>4898.8500000000004</c:v>
                </c:pt>
                <c:pt idx="1334">
                  <c:v>4898.41</c:v>
                </c:pt>
                <c:pt idx="1335">
                  <c:v>4898.1400000000003</c:v>
                </c:pt>
                <c:pt idx="1336">
                  <c:v>4897.2299999999996</c:v>
                </c:pt>
                <c:pt idx="1337">
                  <c:v>4896.49</c:v>
                </c:pt>
                <c:pt idx="1338">
                  <c:v>4896.2700000000004</c:v>
                </c:pt>
                <c:pt idx="1339">
                  <c:v>4896.2199999999993</c:v>
                </c:pt>
                <c:pt idx="1340">
                  <c:v>4895.72</c:v>
                </c:pt>
                <c:pt idx="1341">
                  <c:v>4895.59</c:v>
                </c:pt>
                <c:pt idx="1342">
                  <c:v>4894.3</c:v>
                </c:pt>
                <c:pt idx="1343">
                  <c:v>4893.99</c:v>
                </c:pt>
                <c:pt idx="1344">
                  <c:v>4893.82</c:v>
                </c:pt>
                <c:pt idx="1345">
                  <c:v>4893.6099999999997</c:v>
                </c:pt>
                <c:pt idx="1346">
                  <c:v>4893.53</c:v>
                </c:pt>
                <c:pt idx="1347">
                  <c:v>4893.49</c:v>
                </c:pt>
                <c:pt idx="1348">
                  <c:v>4893.46</c:v>
                </c:pt>
                <c:pt idx="1349">
                  <c:v>4893.24</c:v>
                </c:pt>
                <c:pt idx="1350">
                  <c:v>4893.18</c:v>
                </c:pt>
                <c:pt idx="1351">
                  <c:v>4889.92</c:v>
                </c:pt>
                <c:pt idx="1352">
                  <c:v>4889.6400000000003</c:v>
                </c:pt>
                <c:pt idx="1353">
                  <c:v>4889.63</c:v>
                </c:pt>
                <c:pt idx="1354">
                  <c:v>4889.49</c:v>
                </c:pt>
                <c:pt idx="1355">
                  <c:v>4889.34</c:v>
                </c:pt>
                <c:pt idx="1356">
                  <c:v>4889.12</c:v>
                </c:pt>
                <c:pt idx="1357">
                  <c:v>4889.1099999999997</c:v>
                </c:pt>
                <c:pt idx="1358">
                  <c:v>4888.93</c:v>
                </c:pt>
                <c:pt idx="1359">
                  <c:v>4888.6899999999996</c:v>
                </c:pt>
                <c:pt idx="1360">
                  <c:v>4887.5</c:v>
                </c:pt>
                <c:pt idx="1361">
                  <c:v>4887.25</c:v>
                </c:pt>
                <c:pt idx="1362">
                  <c:v>4887.07</c:v>
                </c:pt>
                <c:pt idx="1363">
                  <c:v>4886.9799999999996</c:v>
                </c:pt>
                <c:pt idx="1364">
                  <c:v>4886.9399999999996</c:v>
                </c:pt>
                <c:pt idx="1365">
                  <c:v>4886.93</c:v>
                </c:pt>
                <c:pt idx="1366">
                  <c:v>4886.8799999999992</c:v>
                </c:pt>
                <c:pt idx="1367">
                  <c:v>4886.6000000000004</c:v>
                </c:pt>
                <c:pt idx="1368">
                  <c:v>4885.9799999999996</c:v>
                </c:pt>
                <c:pt idx="1369">
                  <c:v>4885.25</c:v>
                </c:pt>
                <c:pt idx="1370">
                  <c:v>4885.1899999999996</c:v>
                </c:pt>
                <c:pt idx="1371">
                  <c:v>4885.0600000000004</c:v>
                </c:pt>
                <c:pt idx="1372">
                  <c:v>4884.8</c:v>
                </c:pt>
                <c:pt idx="1373">
                  <c:v>4884.55</c:v>
                </c:pt>
                <c:pt idx="1374">
                  <c:v>4884.21</c:v>
                </c:pt>
                <c:pt idx="1375">
                  <c:v>4884.12</c:v>
                </c:pt>
                <c:pt idx="1376">
                  <c:v>4884.0899999999992</c:v>
                </c:pt>
                <c:pt idx="1377">
                  <c:v>4883.71</c:v>
                </c:pt>
                <c:pt idx="1378">
                  <c:v>4883.57</c:v>
                </c:pt>
                <c:pt idx="1379">
                  <c:v>4883</c:v>
                </c:pt>
                <c:pt idx="1380">
                  <c:v>4882.57</c:v>
                </c:pt>
                <c:pt idx="1381">
                  <c:v>4882.08</c:v>
                </c:pt>
                <c:pt idx="1382">
                  <c:v>4881.66</c:v>
                </c:pt>
                <c:pt idx="1383">
                  <c:v>4881.3500000000004</c:v>
                </c:pt>
                <c:pt idx="1384">
                  <c:v>4881.1200000000008</c:v>
                </c:pt>
                <c:pt idx="1385">
                  <c:v>4881.0200000000004</c:v>
                </c:pt>
                <c:pt idx="1386">
                  <c:v>4880.88</c:v>
                </c:pt>
                <c:pt idx="1387">
                  <c:v>4880.71</c:v>
                </c:pt>
                <c:pt idx="1388">
                  <c:v>4880.67</c:v>
                </c:pt>
                <c:pt idx="1389">
                  <c:v>4880.37</c:v>
                </c:pt>
                <c:pt idx="1390">
                  <c:v>4880.32</c:v>
                </c:pt>
                <c:pt idx="1391">
                  <c:v>4880.25</c:v>
                </c:pt>
                <c:pt idx="1392">
                  <c:v>4879.8900000000003</c:v>
                </c:pt>
                <c:pt idx="1393">
                  <c:v>4878.7299999999996</c:v>
                </c:pt>
                <c:pt idx="1394">
                  <c:v>4878.7299999999996</c:v>
                </c:pt>
                <c:pt idx="1395">
                  <c:v>4878.7299999999996</c:v>
                </c:pt>
                <c:pt idx="1396">
                  <c:v>4878.51</c:v>
                </c:pt>
                <c:pt idx="1397">
                  <c:v>4878</c:v>
                </c:pt>
                <c:pt idx="1398">
                  <c:v>4877.8300000000008</c:v>
                </c:pt>
                <c:pt idx="1399">
                  <c:v>4877.83</c:v>
                </c:pt>
                <c:pt idx="1400">
                  <c:v>4877.6000000000004</c:v>
                </c:pt>
                <c:pt idx="1401">
                  <c:v>4877.3</c:v>
                </c:pt>
                <c:pt idx="1402">
                  <c:v>4877.1400000000003</c:v>
                </c:pt>
                <c:pt idx="1403">
                  <c:v>4876.4399999999996</c:v>
                </c:pt>
                <c:pt idx="1404">
                  <c:v>4876.3</c:v>
                </c:pt>
                <c:pt idx="1405">
                  <c:v>4875.4799999999996</c:v>
                </c:pt>
                <c:pt idx="1406">
                  <c:v>4875.3999999999996</c:v>
                </c:pt>
                <c:pt idx="1407">
                  <c:v>4875.22</c:v>
                </c:pt>
                <c:pt idx="1408">
                  <c:v>4875.04</c:v>
                </c:pt>
                <c:pt idx="1409">
                  <c:v>4874.93</c:v>
                </c:pt>
                <c:pt idx="1410">
                  <c:v>4874.38</c:v>
                </c:pt>
                <c:pt idx="1411">
                  <c:v>4874.2700000000004</c:v>
                </c:pt>
                <c:pt idx="1412">
                  <c:v>4874.16</c:v>
                </c:pt>
                <c:pt idx="1413">
                  <c:v>4874.01</c:v>
                </c:pt>
                <c:pt idx="1414">
                  <c:v>4873.93</c:v>
                </c:pt>
                <c:pt idx="1415">
                  <c:v>4873.4399999999996</c:v>
                </c:pt>
                <c:pt idx="1416">
                  <c:v>4873.38</c:v>
                </c:pt>
                <c:pt idx="1417">
                  <c:v>4872.96</c:v>
                </c:pt>
                <c:pt idx="1418">
                  <c:v>4872.78</c:v>
                </c:pt>
                <c:pt idx="1419">
                  <c:v>4872.72</c:v>
                </c:pt>
                <c:pt idx="1420">
                  <c:v>4872.5600000000004</c:v>
                </c:pt>
                <c:pt idx="1421">
                  <c:v>4872.03</c:v>
                </c:pt>
                <c:pt idx="1422">
                  <c:v>4871.74</c:v>
                </c:pt>
                <c:pt idx="1423">
                  <c:v>4871.37</c:v>
                </c:pt>
                <c:pt idx="1424">
                  <c:v>4870.82</c:v>
                </c:pt>
                <c:pt idx="1425">
                  <c:v>4870.6499999999996</c:v>
                </c:pt>
                <c:pt idx="1426">
                  <c:v>4870.38</c:v>
                </c:pt>
                <c:pt idx="1427">
                  <c:v>4869.8100000000004</c:v>
                </c:pt>
                <c:pt idx="1428">
                  <c:v>4868.8599999999997</c:v>
                </c:pt>
                <c:pt idx="1429">
                  <c:v>4868.8500000000004</c:v>
                </c:pt>
                <c:pt idx="1430">
                  <c:v>4868.1000000000004</c:v>
                </c:pt>
                <c:pt idx="1431">
                  <c:v>4867.76</c:v>
                </c:pt>
                <c:pt idx="1432">
                  <c:v>4866.78</c:v>
                </c:pt>
                <c:pt idx="1433">
                  <c:v>4866.58</c:v>
                </c:pt>
                <c:pt idx="1434">
                  <c:v>4866.38</c:v>
                </c:pt>
                <c:pt idx="1435">
                  <c:v>4866.3500000000004</c:v>
                </c:pt>
                <c:pt idx="1436">
                  <c:v>4866.1899999999996</c:v>
                </c:pt>
                <c:pt idx="1437">
                  <c:v>4865.99</c:v>
                </c:pt>
                <c:pt idx="1438">
                  <c:v>4865.84</c:v>
                </c:pt>
                <c:pt idx="1439">
                  <c:v>4865.82</c:v>
                </c:pt>
                <c:pt idx="1440">
                  <c:v>4865.13</c:v>
                </c:pt>
                <c:pt idx="1441">
                  <c:v>4865</c:v>
                </c:pt>
                <c:pt idx="1442">
                  <c:v>4864.3999999999996</c:v>
                </c:pt>
                <c:pt idx="1443">
                  <c:v>4864.26</c:v>
                </c:pt>
                <c:pt idx="1444">
                  <c:v>4863.32</c:v>
                </c:pt>
                <c:pt idx="1445">
                  <c:v>4863</c:v>
                </c:pt>
                <c:pt idx="1446">
                  <c:v>4862.83</c:v>
                </c:pt>
                <c:pt idx="1447">
                  <c:v>4862.66</c:v>
                </c:pt>
                <c:pt idx="1448">
                  <c:v>4862.47</c:v>
                </c:pt>
                <c:pt idx="1449">
                  <c:v>4862.34</c:v>
                </c:pt>
                <c:pt idx="1450">
                  <c:v>4862.29</c:v>
                </c:pt>
                <c:pt idx="1451">
                  <c:v>4862.2700000000004</c:v>
                </c:pt>
                <c:pt idx="1452">
                  <c:v>4862.07</c:v>
                </c:pt>
                <c:pt idx="1453">
                  <c:v>4861.79</c:v>
                </c:pt>
                <c:pt idx="1454">
                  <c:v>4861.72</c:v>
                </c:pt>
                <c:pt idx="1455">
                  <c:v>4861.34</c:v>
                </c:pt>
                <c:pt idx="1456">
                  <c:v>4860.96</c:v>
                </c:pt>
                <c:pt idx="1457">
                  <c:v>4860.91</c:v>
                </c:pt>
                <c:pt idx="1458">
                  <c:v>4860.58</c:v>
                </c:pt>
                <c:pt idx="1459">
                  <c:v>4860.5</c:v>
                </c:pt>
                <c:pt idx="1460">
                  <c:v>4860.08</c:v>
                </c:pt>
                <c:pt idx="1461">
                  <c:v>4860.05</c:v>
                </c:pt>
                <c:pt idx="1462">
                  <c:v>4859.9499999999989</c:v>
                </c:pt>
                <c:pt idx="1463">
                  <c:v>4859.7700000000004</c:v>
                </c:pt>
                <c:pt idx="1464">
                  <c:v>4859.63</c:v>
                </c:pt>
                <c:pt idx="1465">
                  <c:v>4858.8999999999996</c:v>
                </c:pt>
                <c:pt idx="1466">
                  <c:v>4858.45</c:v>
                </c:pt>
                <c:pt idx="1467">
                  <c:v>4857.96</c:v>
                </c:pt>
                <c:pt idx="1468">
                  <c:v>4857.79</c:v>
                </c:pt>
                <c:pt idx="1469">
                  <c:v>4857.6499999999996</c:v>
                </c:pt>
                <c:pt idx="1470">
                  <c:v>4857.57</c:v>
                </c:pt>
                <c:pt idx="1471">
                  <c:v>4856.96</c:v>
                </c:pt>
                <c:pt idx="1472">
                  <c:v>4856.83</c:v>
                </c:pt>
                <c:pt idx="1473">
                  <c:v>4856.6400000000003</c:v>
                </c:pt>
                <c:pt idx="1474">
                  <c:v>4856.43</c:v>
                </c:pt>
                <c:pt idx="1475">
                  <c:v>4856.1000000000004</c:v>
                </c:pt>
                <c:pt idx="1476">
                  <c:v>4856.08</c:v>
                </c:pt>
                <c:pt idx="1477">
                  <c:v>4855.45</c:v>
                </c:pt>
                <c:pt idx="1478">
                  <c:v>4854.72</c:v>
                </c:pt>
                <c:pt idx="1479">
                  <c:v>4854.16</c:v>
                </c:pt>
                <c:pt idx="1480">
                  <c:v>4853.49</c:v>
                </c:pt>
                <c:pt idx="1481">
                  <c:v>4853.32</c:v>
                </c:pt>
                <c:pt idx="1482">
                  <c:v>4852.9399999999996</c:v>
                </c:pt>
                <c:pt idx="1483">
                  <c:v>4852.67</c:v>
                </c:pt>
                <c:pt idx="1484">
                  <c:v>4852.6000000000004</c:v>
                </c:pt>
                <c:pt idx="1485">
                  <c:v>4852.34</c:v>
                </c:pt>
                <c:pt idx="1486">
                  <c:v>4851.7299999999996</c:v>
                </c:pt>
                <c:pt idx="1487">
                  <c:v>4851.24</c:v>
                </c:pt>
                <c:pt idx="1488">
                  <c:v>4850.8900000000003</c:v>
                </c:pt>
                <c:pt idx="1489">
                  <c:v>4850.82</c:v>
                </c:pt>
                <c:pt idx="1490">
                  <c:v>4850.8</c:v>
                </c:pt>
                <c:pt idx="1491">
                  <c:v>4850.38</c:v>
                </c:pt>
                <c:pt idx="1492">
                  <c:v>4850.24</c:v>
                </c:pt>
                <c:pt idx="1493">
                  <c:v>4850.17</c:v>
                </c:pt>
                <c:pt idx="1494">
                  <c:v>4849.26</c:v>
                </c:pt>
                <c:pt idx="1495">
                  <c:v>4849.1499999999996</c:v>
                </c:pt>
                <c:pt idx="1496">
                  <c:v>4849.03</c:v>
                </c:pt>
                <c:pt idx="1497">
                  <c:v>4848.7700000000004</c:v>
                </c:pt>
                <c:pt idx="1498">
                  <c:v>4848.47</c:v>
                </c:pt>
                <c:pt idx="1499">
                  <c:v>4848.08</c:v>
                </c:pt>
                <c:pt idx="1500">
                  <c:v>4847.74</c:v>
                </c:pt>
                <c:pt idx="1501">
                  <c:v>4847.6400000000003</c:v>
                </c:pt>
                <c:pt idx="1502">
                  <c:v>4847.63</c:v>
                </c:pt>
                <c:pt idx="1503">
                  <c:v>4847.16</c:v>
                </c:pt>
                <c:pt idx="1504">
                  <c:v>4847.08</c:v>
                </c:pt>
                <c:pt idx="1505">
                  <c:v>4846.6099999999997</c:v>
                </c:pt>
                <c:pt idx="1506">
                  <c:v>4846.5</c:v>
                </c:pt>
                <c:pt idx="1507">
                  <c:v>4846.3999999999996</c:v>
                </c:pt>
                <c:pt idx="1508">
                  <c:v>4846.26</c:v>
                </c:pt>
                <c:pt idx="1509">
                  <c:v>4845.88</c:v>
                </c:pt>
                <c:pt idx="1510">
                  <c:v>4845.76</c:v>
                </c:pt>
                <c:pt idx="1511">
                  <c:v>4845.66</c:v>
                </c:pt>
                <c:pt idx="1512">
                  <c:v>4844.72</c:v>
                </c:pt>
                <c:pt idx="1513">
                  <c:v>4844.57</c:v>
                </c:pt>
                <c:pt idx="1514">
                  <c:v>4843.4799999999996</c:v>
                </c:pt>
                <c:pt idx="1515">
                  <c:v>4843.1000000000004</c:v>
                </c:pt>
                <c:pt idx="1516">
                  <c:v>4842.95</c:v>
                </c:pt>
                <c:pt idx="1517">
                  <c:v>4841.7700000000004</c:v>
                </c:pt>
                <c:pt idx="1518">
                  <c:v>4841.74</c:v>
                </c:pt>
                <c:pt idx="1519">
                  <c:v>4841.6100000000006</c:v>
                </c:pt>
                <c:pt idx="1520">
                  <c:v>4841.42</c:v>
                </c:pt>
                <c:pt idx="1521">
                  <c:v>4841.3</c:v>
                </c:pt>
                <c:pt idx="1522">
                  <c:v>4841.3</c:v>
                </c:pt>
                <c:pt idx="1523">
                  <c:v>4841.1000000000004</c:v>
                </c:pt>
                <c:pt idx="1524">
                  <c:v>4840.7</c:v>
                </c:pt>
                <c:pt idx="1525">
                  <c:v>4840.6400000000003</c:v>
                </c:pt>
                <c:pt idx="1526">
                  <c:v>4840.41</c:v>
                </c:pt>
                <c:pt idx="1527">
                  <c:v>4840.41</c:v>
                </c:pt>
                <c:pt idx="1528">
                  <c:v>4840.1499999999996</c:v>
                </c:pt>
                <c:pt idx="1529">
                  <c:v>4839.6499999999996</c:v>
                </c:pt>
                <c:pt idx="1530">
                  <c:v>4838.95</c:v>
                </c:pt>
                <c:pt idx="1531">
                  <c:v>4837.83</c:v>
                </c:pt>
                <c:pt idx="1532">
                  <c:v>4837.3500000000004</c:v>
                </c:pt>
                <c:pt idx="1533">
                  <c:v>4836.71</c:v>
                </c:pt>
                <c:pt idx="1534">
                  <c:v>4836.6099999999997</c:v>
                </c:pt>
                <c:pt idx="1535">
                  <c:v>4836.2</c:v>
                </c:pt>
                <c:pt idx="1536">
                  <c:v>4836.17</c:v>
                </c:pt>
                <c:pt idx="1537">
                  <c:v>4835.58</c:v>
                </c:pt>
                <c:pt idx="1538">
                  <c:v>4835.54</c:v>
                </c:pt>
                <c:pt idx="1539">
                  <c:v>4835.37</c:v>
                </c:pt>
                <c:pt idx="1540">
                  <c:v>4835.16</c:v>
                </c:pt>
                <c:pt idx="1541">
                  <c:v>4834.79</c:v>
                </c:pt>
                <c:pt idx="1542">
                  <c:v>4834.08</c:v>
                </c:pt>
                <c:pt idx="1543">
                  <c:v>4834.04</c:v>
                </c:pt>
                <c:pt idx="1544">
                  <c:v>4833.87</c:v>
                </c:pt>
                <c:pt idx="1545">
                  <c:v>4833.1000000000004</c:v>
                </c:pt>
                <c:pt idx="1546">
                  <c:v>4833.07</c:v>
                </c:pt>
                <c:pt idx="1547">
                  <c:v>4833.05</c:v>
                </c:pt>
                <c:pt idx="1548">
                  <c:v>4831.43</c:v>
                </c:pt>
                <c:pt idx="1549">
                  <c:v>4831.1099999999997</c:v>
                </c:pt>
                <c:pt idx="1550">
                  <c:v>4831.0200000000004</c:v>
                </c:pt>
                <c:pt idx="1551">
                  <c:v>4830.07</c:v>
                </c:pt>
                <c:pt idx="1552">
                  <c:v>4830.0600000000004</c:v>
                </c:pt>
                <c:pt idx="1553">
                  <c:v>4829.76</c:v>
                </c:pt>
                <c:pt idx="1554">
                  <c:v>4829.6400000000003</c:v>
                </c:pt>
                <c:pt idx="1555">
                  <c:v>4829.6200000000017</c:v>
                </c:pt>
                <c:pt idx="1556">
                  <c:v>4829.0600000000004</c:v>
                </c:pt>
                <c:pt idx="1557">
                  <c:v>4828.93</c:v>
                </c:pt>
                <c:pt idx="1558">
                  <c:v>4828.6099999999997</c:v>
                </c:pt>
                <c:pt idx="1559">
                  <c:v>4827.96</c:v>
                </c:pt>
                <c:pt idx="1560">
                  <c:v>4827.57</c:v>
                </c:pt>
                <c:pt idx="1561">
                  <c:v>4827.53</c:v>
                </c:pt>
                <c:pt idx="1562">
                  <c:v>4827.2299999999996</c:v>
                </c:pt>
                <c:pt idx="1563">
                  <c:v>4826.72</c:v>
                </c:pt>
                <c:pt idx="1564">
                  <c:v>4826.28</c:v>
                </c:pt>
                <c:pt idx="1565">
                  <c:v>4826.0600000000004</c:v>
                </c:pt>
                <c:pt idx="1566">
                  <c:v>4825.7299999999996</c:v>
                </c:pt>
                <c:pt idx="1567">
                  <c:v>4825.55</c:v>
                </c:pt>
                <c:pt idx="1568">
                  <c:v>4825.47</c:v>
                </c:pt>
                <c:pt idx="1569">
                  <c:v>4825.21</c:v>
                </c:pt>
                <c:pt idx="1570">
                  <c:v>4825.18</c:v>
                </c:pt>
                <c:pt idx="1571">
                  <c:v>4825.1099999999997</c:v>
                </c:pt>
                <c:pt idx="1572">
                  <c:v>4824.6400000000003</c:v>
                </c:pt>
                <c:pt idx="1573">
                  <c:v>4824.45</c:v>
                </c:pt>
                <c:pt idx="1574">
                  <c:v>4824.3500000000004</c:v>
                </c:pt>
                <c:pt idx="1575">
                  <c:v>4824.24</c:v>
                </c:pt>
                <c:pt idx="1576">
                  <c:v>4823.16</c:v>
                </c:pt>
                <c:pt idx="1577">
                  <c:v>4822.91</c:v>
                </c:pt>
                <c:pt idx="1578">
                  <c:v>4822.1499999999996</c:v>
                </c:pt>
                <c:pt idx="1579">
                  <c:v>4821.9799999999996</c:v>
                </c:pt>
                <c:pt idx="1580">
                  <c:v>4821.93</c:v>
                </c:pt>
                <c:pt idx="1581">
                  <c:v>4821.83</c:v>
                </c:pt>
                <c:pt idx="1582">
                  <c:v>4821.5200000000004</c:v>
                </c:pt>
                <c:pt idx="1583">
                  <c:v>4821.5200000000004</c:v>
                </c:pt>
                <c:pt idx="1584">
                  <c:v>4821.0200000000004</c:v>
                </c:pt>
                <c:pt idx="1585">
                  <c:v>4820.83</c:v>
                </c:pt>
                <c:pt idx="1586">
                  <c:v>4820.37</c:v>
                </c:pt>
                <c:pt idx="1587">
                  <c:v>4820.3</c:v>
                </c:pt>
                <c:pt idx="1588">
                  <c:v>4820.1400000000003</c:v>
                </c:pt>
                <c:pt idx="1589">
                  <c:v>4819.66</c:v>
                </c:pt>
                <c:pt idx="1590">
                  <c:v>4819.3599999999997</c:v>
                </c:pt>
                <c:pt idx="1591">
                  <c:v>4819.12</c:v>
                </c:pt>
                <c:pt idx="1592">
                  <c:v>4819.08</c:v>
                </c:pt>
                <c:pt idx="1593">
                  <c:v>4817.93</c:v>
                </c:pt>
                <c:pt idx="1594">
                  <c:v>4817.4799999999996</c:v>
                </c:pt>
                <c:pt idx="1595">
                  <c:v>4817.46</c:v>
                </c:pt>
                <c:pt idx="1596">
                  <c:v>4817.16</c:v>
                </c:pt>
                <c:pt idx="1597">
                  <c:v>4817.1400000000003</c:v>
                </c:pt>
                <c:pt idx="1598">
                  <c:v>4816.99</c:v>
                </c:pt>
                <c:pt idx="1599">
                  <c:v>4816.97</c:v>
                </c:pt>
                <c:pt idx="1600">
                  <c:v>4816.78</c:v>
                </c:pt>
                <c:pt idx="1601">
                  <c:v>4816.75</c:v>
                </c:pt>
                <c:pt idx="1602">
                  <c:v>4815.4399999999996</c:v>
                </c:pt>
                <c:pt idx="1603">
                  <c:v>4814.45</c:v>
                </c:pt>
                <c:pt idx="1604">
                  <c:v>4814.37</c:v>
                </c:pt>
                <c:pt idx="1605">
                  <c:v>4813.97</c:v>
                </c:pt>
                <c:pt idx="1606">
                  <c:v>4813.09</c:v>
                </c:pt>
                <c:pt idx="1607">
                  <c:v>4813.08</c:v>
                </c:pt>
                <c:pt idx="1608">
                  <c:v>4812.9399999999996</c:v>
                </c:pt>
                <c:pt idx="1609">
                  <c:v>4812.74</c:v>
                </c:pt>
                <c:pt idx="1610">
                  <c:v>4812.71</c:v>
                </c:pt>
                <c:pt idx="1611">
                  <c:v>4812.4799999999996</c:v>
                </c:pt>
                <c:pt idx="1612">
                  <c:v>4811.8</c:v>
                </c:pt>
                <c:pt idx="1613">
                  <c:v>4811.6099999999997</c:v>
                </c:pt>
                <c:pt idx="1614">
                  <c:v>4811.5600000000004</c:v>
                </c:pt>
                <c:pt idx="1615">
                  <c:v>4811.16</c:v>
                </c:pt>
                <c:pt idx="1616">
                  <c:v>4811.1400000000003</c:v>
                </c:pt>
                <c:pt idx="1617">
                  <c:v>4810.92</c:v>
                </c:pt>
                <c:pt idx="1618">
                  <c:v>4810.8599999999997</c:v>
                </c:pt>
                <c:pt idx="1619">
                  <c:v>4810.7299999999996</c:v>
                </c:pt>
                <c:pt idx="1620">
                  <c:v>4810.26</c:v>
                </c:pt>
                <c:pt idx="1621">
                  <c:v>4810.1400000000003</c:v>
                </c:pt>
                <c:pt idx="1622">
                  <c:v>4810</c:v>
                </c:pt>
                <c:pt idx="1623">
                  <c:v>4809.87</c:v>
                </c:pt>
                <c:pt idx="1624">
                  <c:v>4809.42</c:v>
                </c:pt>
                <c:pt idx="1625">
                  <c:v>4809.41</c:v>
                </c:pt>
                <c:pt idx="1626">
                  <c:v>4809.38</c:v>
                </c:pt>
                <c:pt idx="1627">
                  <c:v>4809.26</c:v>
                </c:pt>
                <c:pt idx="1628">
                  <c:v>4808.91</c:v>
                </c:pt>
                <c:pt idx="1629">
                  <c:v>4808.7299999999996</c:v>
                </c:pt>
                <c:pt idx="1630">
                  <c:v>4807.8900000000003</c:v>
                </c:pt>
                <c:pt idx="1631">
                  <c:v>4807.67</c:v>
                </c:pt>
                <c:pt idx="1632">
                  <c:v>4807.55</c:v>
                </c:pt>
                <c:pt idx="1633">
                  <c:v>4807.5200000000004</c:v>
                </c:pt>
                <c:pt idx="1634">
                  <c:v>4807.2299999999996</c:v>
                </c:pt>
                <c:pt idx="1635">
                  <c:v>4807.17</c:v>
                </c:pt>
                <c:pt idx="1636">
                  <c:v>4806.49</c:v>
                </c:pt>
                <c:pt idx="1637">
                  <c:v>4806.21</c:v>
                </c:pt>
                <c:pt idx="1638">
                  <c:v>4806.21</c:v>
                </c:pt>
                <c:pt idx="1639">
                  <c:v>4805.58</c:v>
                </c:pt>
                <c:pt idx="1640">
                  <c:v>4805.3500000000004</c:v>
                </c:pt>
                <c:pt idx="1641">
                  <c:v>4804.74</c:v>
                </c:pt>
                <c:pt idx="1642">
                  <c:v>4804.58</c:v>
                </c:pt>
                <c:pt idx="1643">
                  <c:v>4803.87</c:v>
                </c:pt>
                <c:pt idx="1644">
                  <c:v>4803.6899999999996</c:v>
                </c:pt>
                <c:pt idx="1645">
                  <c:v>4803.4799999999996</c:v>
                </c:pt>
                <c:pt idx="1646">
                  <c:v>4803.26</c:v>
                </c:pt>
                <c:pt idx="1647">
                  <c:v>4802.96</c:v>
                </c:pt>
                <c:pt idx="1648">
                  <c:v>4802.7800000000007</c:v>
                </c:pt>
                <c:pt idx="1649">
                  <c:v>4802.76</c:v>
                </c:pt>
                <c:pt idx="1650">
                  <c:v>4802.62</c:v>
                </c:pt>
                <c:pt idx="1651">
                  <c:v>4802.59</c:v>
                </c:pt>
                <c:pt idx="1652">
                  <c:v>4802.58</c:v>
                </c:pt>
                <c:pt idx="1653">
                  <c:v>4802.29</c:v>
                </c:pt>
                <c:pt idx="1654">
                  <c:v>4802.18</c:v>
                </c:pt>
                <c:pt idx="1655">
                  <c:v>4802.01</c:v>
                </c:pt>
                <c:pt idx="1656">
                  <c:v>4801.8799999999992</c:v>
                </c:pt>
                <c:pt idx="1657">
                  <c:v>4801.41</c:v>
                </c:pt>
                <c:pt idx="1658">
                  <c:v>4799.88</c:v>
                </c:pt>
                <c:pt idx="1659">
                  <c:v>4799.46</c:v>
                </c:pt>
                <c:pt idx="1660">
                  <c:v>4799.3999999999996</c:v>
                </c:pt>
                <c:pt idx="1661">
                  <c:v>4798.32</c:v>
                </c:pt>
                <c:pt idx="1662">
                  <c:v>4797.8500000000004</c:v>
                </c:pt>
                <c:pt idx="1663">
                  <c:v>4797.4399999999996</c:v>
                </c:pt>
                <c:pt idx="1664">
                  <c:v>4797.41</c:v>
                </c:pt>
                <c:pt idx="1665">
                  <c:v>4796.62</c:v>
                </c:pt>
                <c:pt idx="1666">
                  <c:v>4796.49</c:v>
                </c:pt>
                <c:pt idx="1667">
                  <c:v>4796.26</c:v>
                </c:pt>
                <c:pt idx="1668">
                  <c:v>4796.09</c:v>
                </c:pt>
                <c:pt idx="1669">
                  <c:v>4795.41</c:v>
                </c:pt>
                <c:pt idx="1670">
                  <c:v>4794.8700000000008</c:v>
                </c:pt>
                <c:pt idx="1671">
                  <c:v>4794.5200000000004</c:v>
                </c:pt>
                <c:pt idx="1672">
                  <c:v>4793.72</c:v>
                </c:pt>
                <c:pt idx="1673">
                  <c:v>4793.62</c:v>
                </c:pt>
                <c:pt idx="1674">
                  <c:v>4793.59</c:v>
                </c:pt>
                <c:pt idx="1675">
                  <c:v>4793.38</c:v>
                </c:pt>
                <c:pt idx="1676">
                  <c:v>4793.25</c:v>
                </c:pt>
                <c:pt idx="1677">
                  <c:v>4792.9799999999996</c:v>
                </c:pt>
                <c:pt idx="1678">
                  <c:v>4792.22</c:v>
                </c:pt>
                <c:pt idx="1679">
                  <c:v>4791.8</c:v>
                </c:pt>
                <c:pt idx="1680">
                  <c:v>4791.57</c:v>
                </c:pt>
                <c:pt idx="1681">
                  <c:v>4791.51</c:v>
                </c:pt>
                <c:pt idx="1682">
                  <c:v>4791.3900000000003</c:v>
                </c:pt>
                <c:pt idx="1683">
                  <c:v>4790.83</c:v>
                </c:pt>
                <c:pt idx="1684">
                  <c:v>4790.4399999999996</c:v>
                </c:pt>
                <c:pt idx="1685">
                  <c:v>4789.93</c:v>
                </c:pt>
                <c:pt idx="1686">
                  <c:v>4789.6099999999997</c:v>
                </c:pt>
                <c:pt idx="1687">
                  <c:v>4789.4399999999996</c:v>
                </c:pt>
                <c:pt idx="1688">
                  <c:v>4789.37</c:v>
                </c:pt>
                <c:pt idx="1689">
                  <c:v>4788.2700000000004</c:v>
                </c:pt>
                <c:pt idx="1690">
                  <c:v>4788.1000000000004</c:v>
                </c:pt>
                <c:pt idx="1691">
                  <c:v>4788.09</c:v>
                </c:pt>
                <c:pt idx="1692">
                  <c:v>4787.95</c:v>
                </c:pt>
                <c:pt idx="1693">
                  <c:v>4787.8100000000004</c:v>
                </c:pt>
                <c:pt idx="1694">
                  <c:v>4787.67</c:v>
                </c:pt>
                <c:pt idx="1695">
                  <c:v>4787.49</c:v>
                </c:pt>
                <c:pt idx="1696">
                  <c:v>4787.3</c:v>
                </c:pt>
                <c:pt idx="1697">
                  <c:v>4787.16</c:v>
                </c:pt>
                <c:pt idx="1698">
                  <c:v>4786.9400000000005</c:v>
                </c:pt>
                <c:pt idx="1699">
                  <c:v>4786.3999999999996</c:v>
                </c:pt>
                <c:pt idx="1700">
                  <c:v>4786.05</c:v>
                </c:pt>
                <c:pt idx="1701">
                  <c:v>4786.04</c:v>
                </c:pt>
                <c:pt idx="1702">
                  <c:v>4785.84</c:v>
                </c:pt>
                <c:pt idx="1703">
                  <c:v>4785.26</c:v>
                </c:pt>
                <c:pt idx="1704">
                  <c:v>4785.26</c:v>
                </c:pt>
                <c:pt idx="1705">
                  <c:v>4784.93</c:v>
                </c:pt>
                <c:pt idx="1706">
                  <c:v>4784.63</c:v>
                </c:pt>
                <c:pt idx="1707">
                  <c:v>4784.16</c:v>
                </c:pt>
                <c:pt idx="1708">
                  <c:v>4783.7700000000004</c:v>
                </c:pt>
                <c:pt idx="1709">
                  <c:v>4783.3500000000004</c:v>
                </c:pt>
                <c:pt idx="1710">
                  <c:v>4783.18</c:v>
                </c:pt>
                <c:pt idx="1711">
                  <c:v>4783.1499999999996</c:v>
                </c:pt>
                <c:pt idx="1712">
                  <c:v>4783.08</c:v>
                </c:pt>
                <c:pt idx="1713">
                  <c:v>4782.91</c:v>
                </c:pt>
                <c:pt idx="1714">
                  <c:v>4782.62</c:v>
                </c:pt>
                <c:pt idx="1715">
                  <c:v>4782.2599999999993</c:v>
                </c:pt>
                <c:pt idx="1716">
                  <c:v>4782.05</c:v>
                </c:pt>
                <c:pt idx="1717">
                  <c:v>4781.8900000000003</c:v>
                </c:pt>
                <c:pt idx="1718">
                  <c:v>4781.63</c:v>
                </c:pt>
                <c:pt idx="1719">
                  <c:v>4780.62</c:v>
                </c:pt>
                <c:pt idx="1720">
                  <c:v>4780.34</c:v>
                </c:pt>
                <c:pt idx="1721">
                  <c:v>4780.03</c:v>
                </c:pt>
                <c:pt idx="1722">
                  <c:v>4779.63</c:v>
                </c:pt>
                <c:pt idx="1723">
                  <c:v>4779.63</c:v>
                </c:pt>
                <c:pt idx="1724">
                  <c:v>4779.3999999999996</c:v>
                </c:pt>
                <c:pt idx="1725">
                  <c:v>4778.96</c:v>
                </c:pt>
                <c:pt idx="1726">
                  <c:v>4778.5199999999995</c:v>
                </c:pt>
                <c:pt idx="1727">
                  <c:v>4778.5</c:v>
                </c:pt>
                <c:pt idx="1728">
                  <c:v>4778.46</c:v>
                </c:pt>
                <c:pt idx="1729">
                  <c:v>4778.24</c:v>
                </c:pt>
                <c:pt idx="1730">
                  <c:v>4777.99</c:v>
                </c:pt>
                <c:pt idx="1731">
                  <c:v>4777.91</c:v>
                </c:pt>
                <c:pt idx="1732">
                  <c:v>4777.17</c:v>
                </c:pt>
                <c:pt idx="1733">
                  <c:v>4776.99</c:v>
                </c:pt>
                <c:pt idx="1734">
                  <c:v>4776.5600000000004</c:v>
                </c:pt>
                <c:pt idx="1735">
                  <c:v>4775.88</c:v>
                </c:pt>
                <c:pt idx="1736">
                  <c:v>4775.8500000000004</c:v>
                </c:pt>
                <c:pt idx="1737">
                  <c:v>4775.28</c:v>
                </c:pt>
                <c:pt idx="1738">
                  <c:v>4775.2299999999996</c:v>
                </c:pt>
                <c:pt idx="1739">
                  <c:v>4774.42</c:v>
                </c:pt>
                <c:pt idx="1740">
                  <c:v>4774.24</c:v>
                </c:pt>
                <c:pt idx="1741">
                  <c:v>4774.16</c:v>
                </c:pt>
                <c:pt idx="1742">
                  <c:v>4774.09</c:v>
                </c:pt>
                <c:pt idx="1743">
                  <c:v>4774.0200000000004</c:v>
                </c:pt>
                <c:pt idx="1744">
                  <c:v>4773.8500000000004</c:v>
                </c:pt>
                <c:pt idx="1745">
                  <c:v>4773.82</c:v>
                </c:pt>
                <c:pt idx="1746">
                  <c:v>4773.3899999999994</c:v>
                </c:pt>
                <c:pt idx="1747">
                  <c:v>4773.1499999999996</c:v>
                </c:pt>
                <c:pt idx="1748">
                  <c:v>4772.75</c:v>
                </c:pt>
                <c:pt idx="1749">
                  <c:v>4772.5600000000004</c:v>
                </c:pt>
                <c:pt idx="1750">
                  <c:v>4772.38</c:v>
                </c:pt>
                <c:pt idx="1751">
                  <c:v>4772.12</c:v>
                </c:pt>
                <c:pt idx="1752">
                  <c:v>4771.95</c:v>
                </c:pt>
                <c:pt idx="1753">
                  <c:v>4771.8900000000003</c:v>
                </c:pt>
                <c:pt idx="1754">
                  <c:v>4771.75</c:v>
                </c:pt>
                <c:pt idx="1755">
                  <c:v>4771.6000000000004</c:v>
                </c:pt>
                <c:pt idx="1756">
                  <c:v>4771.3500000000004</c:v>
                </c:pt>
                <c:pt idx="1757">
                  <c:v>4770.5</c:v>
                </c:pt>
                <c:pt idx="1758">
                  <c:v>4770.1899999999996</c:v>
                </c:pt>
                <c:pt idx="1759">
                  <c:v>4770.07</c:v>
                </c:pt>
                <c:pt idx="1760">
                  <c:v>4770.07</c:v>
                </c:pt>
                <c:pt idx="1761">
                  <c:v>4769.87</c:v>
                </c:pt>
                <c:pt idx="1762">
                  <c:v>4769.67</c:v>
                </c:pt>
                <c:pt idx="1763">
                  <c:v>4769.53</c:v>
                </c:pt>
                <c:pt idx="1764">
                  <c:v>4769.1499999999996</c:v>
                </c:pt>
                <c:pt idx="1765">
                  <c:v>4768.71</c:v>
                </c:pt>
                <c:pt idx="1766">
                  <c:v>4768.45</c:v>
                </c:pt>
                <c:pt idx="1767">
                  <c:v>4767.8500000000004</c:v>
                </c:pt>
                <c:pt idx="1768">
                  <c:v>4766.8599999999997</c:v>
                </c:pt>
                <c:pt idx="1769">
                  <c:v>4766.76</c:v>
                </c:pt>
                <c:pt idx="1770">
                  <c:v>4766.58</c:v>
                </c:pt>
                <c:pt idx="1771">
                  <c:v>4765.97</c:v>
                </c:pt>
                <c:pt idx="1772">
                  <c:v>4765.01</c:v>
                </c:pt>
                <c:pt idx="1773">
                  <c:v>4764.83</c:v>
                </c:pt>
                <c:pt idx="1774">
                  <c:v>4764.66</c:v>
                </c:pt>
                <c:pt idx="1775">
                  <c:v>4764.6400000000003</c:v>
                </c:pt>
                <c:pt idx="1776">
                  <c:v>4764.6400000000003</c:v>
                </c:pt>
                <c:pt idx="1777">
                  <c:v>4764.42</c:v>
                </c:pt>
                <c:pt idx="1778">
                  <c:v>4764.25</c:v>
                </c:pt>
                <c:pt idx="1779">
                  <c:v>4764.13</c:v>
                </c:pt>
                <c:pt idx="1780">
                  <c:v>4763.54</c:v>
                </c:pt>
                <c:pt idx="1781">
                  <c:v>4762.4399999999996</c:v>
                </c:pt>
                <c:pt idx="1782">
                  <c:v>4762.1900000000005</c:v>
                </c:pt>
                <c:pt idx="1783">
                  <c:v>4760.66</c:v>
                </c:pt>
                <c:pt idx="1784">
                  <c:v>4760.05</c:v>
                </c:pt>
                <c:pt idx="1785">
                  <c:v>4759.3999999999996</c:v>
                </c:pt>
                <c:pt idx="1786">
                  <c:v>4759.3500000000004</c:v>
                </c:pt>
                <c:pt idx="1787">
                  <c:v>4759.1100000000006</c:v>
                </c:pt>
                <c:pt idx="1788">
                  <c:v>4758.7299999999996</c:v>
                </c:pt>
                <c:pt idx="1789">
                  <c:v>4758.42</c:v>
                </c:pt>
                <c:pt idx="1790">
                  <c:v>4758.3600000000006</c:v>
                </c:pt>
                <c:pt idx="1791">
                  <c:v>4758.08</c:v>
                </c:pt>
                <c:pt idx="1792">
                  <c:v>4758.01</c:v>
                </c:pt>
                <c:pt idx="1793">
                  <c:v>4757.8100000000004</c:v>
                </c:pt>
                <c:pt idx="1794">
                  <c:v>4757.1000000000004</c:v>
                </c:pt>
                <c:pt idx="1795">
                  <c:v>4757.03</c:v>
                </c:pt>
                <c:pt idx="1796">
                  <c:v>4756.2999999999993</c:v>
                </c:pt>
                <c:pt idx="1797">
                  <c:v>4756.2700000000004</c:v>
                </c:pt>
                <c:pt idx="1798">
                  <c:v>4756.07</c:v>
                </c:pt>
                <c:pt idx="1799">
                  <c:v>4755.49</c:v>
                </c:pt>
                <c:pt idx="1800">
                  <c:v>4755.25</c:v>
                </c:pt>
                <c:pt idx="1801">
                  <c:v>4755.17</c:v>
                </c:pt>
                <c:pt idx="1802">
                  <c:v>4754.72</c:v>
                </c:pt>
                <c:pt idx="1803">
                  <c:v>4754.68</c:v>
                </c:pt>
                <c:pt idx="1804">
                  <c:v>4754.54</c:v>
                </c:pt>
                <c:pt idx="1805">
                  <c:v>4754.41</c:v>
                </c:pt>
                <c:pt idx="1806">
                  <c:v>4754.3900000000003</c:v>
                </c:pt>
                <c:pt idx="1807">
                  <c:v>4754.3</c:v>
                </c:pt>
                <c:pt idx="1808">
                  <c:v>4754.1400000000003</c:v>
                </c:pt>
                <c:pt idx="1809">
                  <c:v>4753.91</c:v>
                </c:pt>
                <c:pt idx="1810">
                  <c:v>4753.1400000000003</c:v>
                </c:pt>
                <c:pt idx="1811">
                  <c:v>4753.13</c:v>
                </c:pt>
                <c:pt idx="1812">
                  <c:v>4752.3900000000003</c:v>
                </c:pt>
                <c:pt idx="1813">
                  <c:v>4752.3900000000003</c:v>
                </c:pt>
                <c:pt idx="1814">
                  <c:v>4751.8099999999995</c:v>
                </c:pt>
                <c:pt idx="1815">
                  <c:v>4751.1000000000004</c:v>
                </c:pt>
                <c:pt idx="1816">
                  <c:v>4750.82</c:v>
                </c:pt>
                <c:pt idx="1817">
                  <c:v>4750.62</c:v>
                </c:pt>
                <c:pt idx="1818">
                  <c:v>4750.3500000000004</c:v>
                </c:pt>
                <c:pt idx="1819">
                  <c:v>4750.2700000000004</c:v>
                </c:pt>
                <c:pt idx="1820">
                  <c:v>4750.1499999999996</c:v>
                </c:pt>
                <c:pt idx="1821">
                  <c:v>4749.75</c:v>
                </c:pt>
                <c:pt idx="1822">
                  <c:v>4749.72</c:v>
                </c:pt>
                <c:pt idx="1823">
                  <c:v>4749.6000000000004</c:v>
                </c:pt>
                <c:pt idx="1824">
                  <c:v>4749.55</c:v>
                </c:pt>
                <c:pt idx="1825">
                  <c:v>4749.21</c:v>
                </c:pt>
                <c:pt idx="1826">
                  <c:v>4749.17</c:v>
                </c:pt>
                <c:pt idx="1827">
                  <c:v>4746.8500000000004</c:v>
                </c:pt>
                <c:pt idx="1828">
                  <c:v>4746.53</c:v>
                </c:pt>
                <c:pt idx="1829">
                  <c:v>4746.2700000000004</c:v>
                </c:pt>
                <c:pt idx="1830">
                  <c:v>4745.72</c:v>
                </c:pt>
                <c:pt idx="1831">
                  <c:v>4745.63</c:v>
                </c:pt>
                <c:pt idx="1832">
                  <c:v>4745.3500000000004</c:v>
                </c:pt>
                <c:pt idx="1833">
                  <c:v>4743.8900000000003</c:v>
                </c:pt>
                <c:pt idx="1834">
                  <c:v>4743.66</c:v>
                </c:pt>
                <c:pt idx="1835">
                  <c:v>4743.34</c:v>
                </c:pt>
                <c:pt idx="1836">
                  <c:v>4743.01</c:v>
                </c:pt>
                <c:pt idx="1837">
                  <c:v>4742.84</c:v>
                </c:pt>
                <c:pt idx="1838">
                  <c:v>4742.74</c:v>
                </c:pt>
                <c:pt idx="1839">
                  <c:v>4742.63</c:v>
                </c:pt>
                <c:pt idx="1840">
                  <c:v>4742.46</c:v>
                </c:pt>
                <c:pt idx="1841">
                  <c:v>4742.3100000000004</c:v>
                </c:pt>
                <c:pt idx="1842">
                  <c:v>4741.6400000000003</c:v>
                </c:pt>
                <c:pt idx="1843">
                  <c:v>4741.6099999999997</c:v>
                </c:pt>
                <c:pt idx="1844">
                  <c:v>4741.6000000000004</c:v>
                </c:pt>
                <c:pt idx="1845">
                  <c:v>4741.3</c:v>
                </c:pt>
                <c:pt idx="1846">
                  <c:v>4740.3999999999996</c:v>
                </c:pt>
                <c:pt idx="1847">
                  <c:v>4740.3900000000003</c:v>
                </c:pt>
                <c:pt idx="1848">
                  <c:v>4740.37</c:v>
                </c:pt>
                <c:pt idx="1849">
                  <c:v>4740.0499999999993</c:v>
                </c:pt>
                <c:pt idx="1850">
                  <c:v>4739.8500000000004</c:v>
                </c:pt>
                <c:pt idx="1851">
                  <c:v>4739.8500000000004</c:v>
                </c:pt>
                <c:pt idx="1852">
                  <c:v>4739.71</c:v>
                </c:pt>
                <c:pt idx="1853">
                  <c:v>4739.5600000000004</c:v>
                </c:pt>
                <c:pt idx="1854">
                  <c:v>4739.49</c:v>
                </c:pt>
                <c:pt idx="1855">
                  <c:v>4738.83</c:v>
                </c:pt>
                <c:pt idx="1856">
                  <c:v>4738.49</c:v>
                </c:pt>
                <c:pt idx="1857">
                  <c:v>4737.3999999999996</c:v>
                </c:pt>
                <c:pt idx="1858">
                  <c:v>4737.3500000000004</c:v>
                </c:pt>
                <c:pt idx="1859">
                  <c:v>4736.25</c:v>
                </c:pt>
                <c:pt idx="1860">
                  <c:v>4736.17</c:v>
                </c:pt>
                <c:pt idx="1861">
                  <c:v>4735.87</c:v>
                </c:pt>
                <c:pt idx="1862">
                  <c:v>4735.8</c:v>
                </c:pt>
                <c:pt idx="1863">
                  <c:v>4735.3900000000003</c:v>
                </c:pt>
                <c:pt idx="1864">
                  <c:v>4735.0899999999992</c:v>
                </c:pt>
                <c:pt idx="1865">
                  <c:v>4734.95</c:v>
                </c:pt>
                <c:pt idx="1866">
                  <c:v>4734.3</c:v>
                </c:pt>
                <c:pt idx="1867">
                  <c:v>4734.13</c:v>
                </c:pt>
                <c:pt idx="1868">
                  <c:v>4734.07</c:v>
                </c:pt>
                <c:pt idx="1869">
                  <c:v>4733.83</c:v>
                </c:pt>
                <c:pt idx="1870">
                  <c:v>4733.75</c:v>
                </c:pt>
                <c:pt idx="1871">
                  <c:v>4733.58</c:v>
                </c:pt>
                <c:pt idx="1872">
                  <c:v>4733.3900000000003</c:v>
                </c:pt>
                <c:pt idx="1873">
                  <c:v>4733.28</c:v>
                </c:pt>
                <c:pt idx="1874">
                  <c:v>4733.08</c:v>
                </c:pt>
                <c:pt idx="1875">
                  <c:v>4732.8</c:v>
                </c:pt>
                <c:pt idx="1876">
                  <c:v>4732.5600000000004</c:v>
                </c:pt>
                <c:pt idx="1877">
                  <c:v>4732.24</c:v>
                </c:pt>
                <c:pt idx="1878">
                  <c:v>4732.13</c:v>
                </c:pt>
                <c:pt idx="1879">
                  <c:v>4732.07</c:v>
                </c:pt>
                <c:pt idx="1880">
                  <c:v>4731.99</c:v>
                </c:pt>
                <c:pt idx="1881">
                  <c:v>4731.63</c:v>
                </c:pt>
                <c:pt idx="1882">
                  <c:v>4731.21</c:v>
                </c:pt>
                <c:pt idx="1883">
                  <c:v>4731.1099999999997</c:v>
                </c:pt>
                <c:pt idx="1884">
                  <c:v>4730.76</c:v>
                </c:pt>
                <c:pt idx="1885">
                  <c:v>4730.67</c:v>
                </c:pt>
                <c:pt idx="1886">
                  <c:v>4729.59</c:v>
                </c:pt>
                <c:pt idx="1887">
                  <c:v>4729.3900000000003</c:v>
                </c:pt>
                <c:pt idx="1888">
                  <c:v>4729.3599999999997</c:v>
                </c:pt>
                <c:pt idx="1889">
                  <c:v>4728.7700000000004</c:v>
                </c:pt>
                <c:pt idx="1890">
                  <c:v>4728.08</c:v>
                </c:pt>
                <c:pt idx="1891">
                  <c:v>4726.9100000000008</c:v>
                </c:pt>
                <c:pt idx="1892">
                  <c:v>4726.8100000000004</c:v>
                </c:pt>
                <c:pt idx="1893">
                  <c:v>4726.78</c:v>
                </c:pt>
                <c:pt idx="1894">
                  <c:v>4726.6400000000003</c:v>
                </c:pt>
                <c:pt idx="1895">
                  <c:v>4726.4799999999996</c:v>
                </c:pt>
                <c:pt idx="1896">
                  <c:v>4726.46</c:v>
                </c:pt>
                <c:pt idx="1897">
                  <c:v>4725.84</c:v>
                </c:pt>
                <c:pt idx="1898">
                  <c:v>4725.62</c:v>
                </c:pt>
                <c:pt idx="1899">
                  <c:v>4725.619999999999</c:v>
                </c:pt>
                <c:pt idx="1900">
                  <c:v>4725.4399999999996</c:v>
                </c:pt>
                <c:pt idx="1901">
                  <c:v>4725.42</c:v>
                </c:pt>
                <c:pt idx="1902">
                  <c:v>4724.82</c:v>
                </c:pt>
                <c:pt idx="1903">
                  <c:v>4724.54</c:v>
                </c:pt>
                <c:pt idx="1904">
                  <c:v>4724.5199999999995</c:v>
                </c:pt>
                <c:pt idx="1905">
                  <c:v>4724.4399999999996</c:v>
                </c:pt>
                <c:pt idx="1906">
                  <c:v>4724.08</c:v>
                </c:pt>
                <c:pt idx="1907">
                  <c:v>4723.7</c:v>
                </c:pt>
                <c:pt idx="1908">
                  <c:v>4723.51</c:v>
                </c:pt>
                <c:pt idx="1909">
                  <c:v>4722.6899999999996</c:v>
                </c:pt>
                <c:pt idx="1910">
                  <c:v>4722.33</c:v>
                </c:pt>
                <c:pt idx="1911">
                  <c:v>4722.32</c:v>
                </c:pt>
                <c:pt idx="1912">
                  <c:v>4722.2</c:v>
                </c:pt>
                <c:pt idx="1913">
                  <c:v>4722.09</c:v>
                </c:pt>
                <c:pt idx="1914">
                  <c:v>4721.49</c:v>
                </c:pt>
                <c:pt idx="1915">
                  <c:v>4721.29</c:v>
                </c:pt>
                <c:pt idx="1916">
                  <c:v>4721.0600000000004</c:v>
                </c:pt>
                <c:pt idx="1917">
                  <c:v>4721.03</c:v>
                </c:pt>
                <c:pt idx="1918">
                  <c:v>4720.8500000000004</c:v>
                </c:pt>
                <c:pt idx="1919">
                  <c:v>4720.3999999999996</c:v>
                </c:pt>
                <c:pt idx="1920">
                  <c:v>4720.29</c:v>
                </c:pt>
                <c:pt idx="1921">
                  <c:v>4719.46</c:v>
                </c:pt>
                <c:pt idx="1922">
                  <c:v>4719.41</c:v>
                </c:pt>
                <c:pt idx="1923">
                  <c:v>4719.32</c:v>
                </c:pt>
                <c:pt idx="1924">
                  <c:v>4719.2</c:v>
                </c:pt>
                <c:pt idx="1925">
                  <c:v>4719.13</c:v>
                </c:pt>
                <c:pt idx="1926">
                  <c:v>4719.1099999999997</c:v>
                </c:pt>
                <c:pt idx="1927">
                  <c:v>4718.82</c:v>
                </c:pt>
                <c:pt idx="1928">
                  <c:v>4718.8</c:v>
                </c:pt>
                <c:pt idx="1929">
                  <c:v>4718.5600000000004</c:v>
                </c:pt>
                <c:pt idx="1930">
                  <c:v>4718.16</c:v>
                </c:pt>
                <c:pt idx="1931">
                  <c:v>4717.6099999999997</c:v>
                </c:pt>
                <c:pt idx="1932">
                  <c:v>4717.6099999999997</c:v>
                </c:pt>
                <c:pt idx="1933">
                  <c:v>4716.0200000000004</c:v>
                </c:pt>
                <c:pt idx="1934">
                  <c:v>4715.78</c:v>
                </c:pt>
                <c:pt idx="1935">
                  <c:v>4715.2299999999996</c:v>
                </c:pt>
                <c:pt idx="1936">
                  <c:v>4715.1899999999996</c:v>
                </c:pt>
                <c:pt idx="1937">
                  <c:v>4713.99</c:v>
                </c:pt>
                <c:pt idx="1938">
                  <c:v>4713.82</c:v>
                </c:pt>
                <c:pt idx="1939">
                  <c:v>4713.33</c:v>
                </c:pt>
                <c:pt idx="1940">
                  <c:v>4713.2</c:v>
                </c:pt>
                <c:pt idx="1941">
                  <c:v>4713.1499999999996</c:v>
                </c:pt>
                <c:pt idx="1942">
                  <c:v>4712.9799999999996</c:v>
                </c:pt>
                <c:pt idx="1943">
                  <c:v>4712.76</c:v>
                </c:pt>
                <c:pt idx="1944">
                  <c:v>4712.6099999999997</c:v>
                </c:pt>
                <c:pt idx="1945">
                  <c:v>4712.41</c:v>
                </c:pt>
                <c:pt idx="1946">
                  <c:v>4712.03</c:v>
                </c:pt>
                <c:pt idx="1947">
                  <c:v>4711.32</c:v>
                </c:pt>
                <c:pt idx="1948">
                  <c:v>4711.1400000000003</c:v>
                </c:pt>
                <c:pt idx="1949">
                  <c:v>4710.53</c:v>
                </c:pt>
                <c:pt idx="1950">
                  <c:v>4710.3600000000006</c:v>
                </c:pt>
                <c:pt idx="1951">
                  <c:v>4710.29</c:v>
                </c:pt>
                <c:pt idx="1952">
                  <c:v>4710.03</c:v>
                </c:pt>
                <c:pt idx="1953">
                  <c:v>4709.97</c:v>
                </c:pt>
                <c:pt idx="1954">
                  <c:v>4709.8500000000004</c:v>
                </c:pt>
                <c:pt idx="1955">
                  <c:v>4709.46</c:v>
                </c:pt>
                <c:pt idx="1956">
                  <c:v>4709.3900000000003</c:v>
                </c:pt>
                <c:pt idx="1957">
                  <c:v>4709.34</c:v>
                </c:pt>
                <c:pt idx="1958">
                  <c:v>4709.28</c:v>
                </c:pt>
                <c:pt idx="1959">
                  <c:v>4709.22</c:v>
                </c:pt>
                <c:pt idx="1960">
                  <c:v>4709.2199999999993</c:v>
                </c:pt>
                <c:pt idx="1961">
                  <c:v>4709.1899999999996</c:v>
                </c:pt>
                <c:pt idx="1962">
                  <c:v>4708.92</c:v>
                </c:pt>
                <c:pt idx="1963">
                  <c:v>4708.7999999999993</c:v>
                </c:pt>
                <c:pt idx="1964">
                  <c:v>4708.66</c:v>
                </c:pt>
                <c:pt idx="1965">
                  <c:v>4708.6100000000006</c:v>
                </c:pt>
                <c:pt idx="1966">
                  <c:v>4708.45</c:v>
                </c:pt>
                <c:pt idx="1967">
                  <c:v>4708.04</c:v>
                </c:pt>
                <c:pt idx="1968">
                  <c:v>4707.9399999999996</c:v>
                </c:pt>
                <c:pt idx="1969">
                  <c:v>4706.78</c:v>
                </c:pt>
                <c:pt idx="1970">
                  <c:v>4706.72</c:v>
                </c:pt>
                <c:pt idx="1971">
                  <c:v>4706.63</c:v>
                </c:pt>
                <c:pt idx="1972">
                  <c:v>4705.67</c:v>
                </c:pt>
                <c:pt idx="1973">
                  <c:v>4705.6099999999997</c:v>
                </c:pt>
                <c:pt idx="1974">
                  <c:v>4704.54</c:v>
                </c:pt>
                <c:pt idx="1975">
                  <c:v>4704.51</c:v>
                </c:pt>
                <c:pt idx="1976">
                  <c:v>4704.47</c:v>
                </c:pt>
                <c:pt idx="1977">
                  <c:v>4704.3</c:v>
                </c:pt>
                <c:pt idx="1978">
                  <c:v>4704</c:v>
                </c:pt>
                <c:pt idx="1979">
                  <c:v>4703.9600000000009</c:v>
                </c:pt>
                <c:pt idx="1980">
                  <c:v>4703.8999999999996</c:v>
                </c:pt>
                <c:pt idx="1981">
                  <c:v>4703.68</c:v>
                </c:pt>
                <c:pt idx="1982">
                  <c:v>4703.46</c:v>
                </c:pt>
                <c:pt idx="1983">
                  <c:v>4703.4400000000005</c:v>
                </c:pt>
                <c:pt idx="1984">
                  <c:v>4702.8599999999997</c:v>
                </c:pt>
                <c:pt idx="1985">
                  <c:v>4702.83</c:v>
                </c:pt>
                <c:pt idx="1986">
                  <c:v>4702.71</c:v>
                </c:pt>
                <c:pt idx="1987">
                  <c:v>4701.25</c:v>
                </c:pt>
                <c:pt idx="1988">
                  <c:v>4701.2299999999996</c:v>
                </c:pt>
                <c:pt idx="1989">
                  <c:v>4700.1499999999996</c:v>
                </c:pt>
                <c:pt idx="1990">
                  <c:v>4700.09</c:v>
                </c:pt>
                <c:pt idx="1991">
                  <c:v>4699.82</c:v>
                </c:pt>
                <c:pt idx="1992">
                  <c:v>4699.7700000000004</c:v>
                </c:pt>
                <c:pt idx="1993">
                  <c:v>4699.58</c:v>
                </c:pt>
                <c:pt idx="1994">
                  <c:v>4698.93</c:v>
                </c:pt>
                <c:pt idx="1995">
                  <c:v>4698.6899999999996</c:v>
                </c:pt>
                <c:pt idx="1996">
                  <c:v>4698.3999999999996</c:v>
                </c:pt>
                <c:pt idx="1997">
                  <c:v>4697.99</c:v>
                </c:pt>
                <c:pt idx="1998">
                  <c:v>4697.92</c:v>
                </c:pt>
                <c:pt idx="1999">
                  <c:v>4697.28</c:v>
                </c:pt>
                <c:pt idx="2000">
                  <c:v>4696.97</c:v>
                </c:pt>
                <c:pt idx="2001">
                  <c:v>4696.9399999999996</c:v>
                </c:pt>
                <c:pt idx="2002">
                  <c:v>4696.79</c:v>
                </c:pt>
                <c:pt idx="2003">
                  <c:v>4696.63</c:v>
                </c:pt>
                <c:pt idx="2004">
                  <c:v>4695.38</c:v>
                </c:pt>
                <c:pt idx="2005">
                  <c:v>4694.49</c:v>
                </c:pt>
                <c:pt idx="2006">
                  <c:v>4694.4400000000005</c:v>
                </c:pt>
                <c:pt idx="2007">
                  <c:v>4693.7700000000004</c:v>
                </c:pt>
                <c:pt idx="2008">
                  <c:v>4693.71</c:v>
                </c:pt>
                <c:pt idx="2009">
                  <c:v>4693.4399999999996</c:v>
                </c:pt>
                <c:pt idx="2010">
                  <c:v>4693.2700000000004</c:v>
                </c:pt>
                <c:pt idx="2011">
                  <c:v>4693.1899999999996</c:v>
                </c:pt>
                <c:pt idx="2012">
                  <c:v>4692.3999999999996</c:v>
                </c:pt>
                <c:pt idx="2013">
                  <c:v>4692.1099999999997</c:v>
                </c:pt>
                <c:pt idx="2014">
                  <c:v>4691.63</c:v>
                </c:pt>
                <c:pt idx="2015">
                  <c:v>4691.62</c:v>
                </c:pt>
                <c:pt idx="2016">
                  <c:v>4691.21</c:v>
                </c:pt>
                <c:pt idx="2017">
                  <c:v>4690.82</c:v>
                </c:pt>
                <c:pt idx="2018">
                  <c:v>4690.7700000000004</c:v>
                </c:pt>
                <c:pt idx="2019">
                  <c:v>4690.18</c:v>
                </c:pt>
                <c:pt idx="2020">
                  <c:v>4689.75</c:v>
                </c:pt>
                <c:pt idx="2021">
                  <c:v>4689.17</c:v>
                </c:pt>
                <c:pt idx="2022">
                  <c:v>4688.6000000000004</c:v>
                </c:pt>
                <c:pt idx="2023">
                  <c:v>4688.49</c:v>
                </c:pt>
                <c:pt idx="2024">
                  <c:v>4688.3999999999996</c:v>
                </c:pt>
                <c:pt idx="2025">
                  <c:v>4688.24</c:v>
                </c:pt>
                <c:pt idx="2026">
                  <c:v>4688.2</c:v>
                </c:pt>
                <c:pt idx="2027">
                  <c:v>4688</c:v>
                </c:pt>
                <c:pt idx="2028">
                  <c:v>4687.67</c:v>
                </c:pt>
                <c:pt idx="2029">
                  <c:v>4685.9799999999996</c:v>
                </c:pt>
                <c:pt idx="2030">
                  <c:v>4685.5</c:v>
                </c:pt>
                <c:pt idx="2031">
                  <c:v>4685.49</c:v>
                </c:pt>
                <c:pt idx="2032">
                  <c:v>4685.47</c:v>
                </c:pt>
                <c:pt idx="2033">
                  <c:v>4685</c:v>
                </c:pt>
                <c:pt idx="2034">
                  <c:v>4684.7699999999995</c:v>
                </c:pt>
                <c:pt idx="2035">
                  <c:v>4684.3599999999997</c:v>
                </c:pt>
                <c:pt idx="2036">
                  <c:v>4683.79</c:v>
                </c:pt>
                <c:pt idx="2037">
                  <c:v>4683.7</c:v>
                </c:pt>
                <c:pt idx="2038">
                  <c:v>4683.5600000000004</c:v>
                </c:pt>
                <c:pt idx="2039">
                  <c:v>4683.42</c:v>
                </c:pt>
                <c:pt idx="2040">
                  <c:v>4682.99</c:v>
                </c:pt>
                <c:pt idx="2041">
                  <c:v>4682.7700000000004</c:v>
                </c:pt>
                <c:pt idx="2042">
                  <c:v>4682.6499999999996</c:v>
                </c:pt>
                <c:pt idx="2043">
                  <c:v>4682.3</c:v>
                </c:pt>
                <c:pt idx="2044">
                  <c:v>4681.3</c:v>
                </c:pt>
                <c:pt idx="2045">
                  <c:v>4680.95</c:v>
                </c:pt>
                <c:pt idx="2046">
                  <c:v>4680.91</c:v>
                </c:pt>
                <c:pt idx="2047">
                  <c:v>4680.8900000000003</c:v>
                </c:pt>
                <c:pt idx="2048">
                  <c:v>4680.8599999999997</c:v>
                </c:pt>
                <c:pt idx="2049">
                  <c:v>4680.55</c:v>
                </c:pt>
                <c:pt idx="2050">
                  <c:v>4680.22</c:v>
                </c:pt>
                <c:pt idx="2051">
                  <c:v>4679.99</c:v>
                </c:pt>
                <c:pt idx="2052">
                  <c:v>4679.58</c:v>
                </c:pt>
                <c:pt idx="2053">
                  <c:v>4679.3999999999996</c:v>
                </c:pt>
                <c:pt idx="2054">
                  <c:v>4679.32</c:v>
                </c:pt>
                <c:pt idx="2055">
                  <c:v>4678.34</c:v>
                </c:pt>
                <c:pt idx="2056">
                  <c:v>4678.28</c:v>
                </c:pt>
                <c:pt idx="2057">
                  <c:v>4677.67</c:v>
                </c:pt>
                <c:pt idx="2058">
                  <c:v>4677.55</c:v>
                </c:pt>
                <c:pt idx="2059">
                  <c:v>4676.8999999999996</c:v>
                </c:pt>
                <c:pt idx="2060">
                  <c:v>4676.7299999999996</c:v>
                </c:pt>
                <c:pt idx="2061">
                  <c:v>4675.95</c:v>
                </c:pt>
                <c:pt idx="2062">
                  <c:v>4675.6499999999996</c:v>
                </c:pt>
                <c:pt idx="2063">
                  <c:v>4674.91</c:v>
                </c:pt>
                <c:pt idx="2064">
                  <c:v>4674.91</c:v>
                </c:pt>
                <c:pt idx="2065">
                  <c:v>4674.43</c:v>
                </c:pt>
                <c:pt idx="2066">
                  <c:v>4674.29</c:v>
                </c:pt>
                <c:pt idx="2067">
                  <c:v>4674.25</c:v>
                </c:pt>
                <c:pt idx="2068">
                  <c:v>4674.1499999999996</c:v>
                </c:pt>
                <c:pt idx="2069">
                  <c:v>4674</c:v>
                </c:pt>
                <c:pt idx="2070">
                  <c:v>4673.72</c:v>
                </c:pt>
                <c:pt idx="2071">
                  <c:v>4673.63</c:v>
                </c:pt>
                <c:pt idx="2072">
                  <c:v>4673.4399999999996</c:v>
                </c:pt>
                <c:pt idx="2073">
                  <c:v>4673.01</c:v>
                </c:pt>
                <c:pt idx="2074">
                  <c:v>4673</c:v>
                </c:pt>
                <c:pt idx="2075">
                  <c:v>4672.8100000000004</c:v>
                </c:pt>
                <c:pt idx="2076">
                  <c:v>4671.13</c:v>
                </c:pt>
                <c:pt idx="2077">
                  <c:v>4670.46</c:v>
                </c:pt>
                <c:pt idx="2078">
                  <c:v>4669.75</c:v>
                </c:pt>
                <c:pt idx="2079">
                  <c:v>4669.67</c:v>
                </c:pt>
                <c:pt idx="2080">
                  <c:v>4669.34</c:v>
                </c:pt>
                <c:pt idx="2081">
                  <c:v>4669.28</c:v>
                </c:pt>
                <c:pt idx="2082">
                  <c:v>4669.26</c:v>
                </c:pt>
                <c:pt idx="2083">
                  <c:v>4668.9399999999996</c:v>
                </c:pt>
                <c:pt idx="2084">
                  <c:v>4668.92</c:v>
                </c:pt>
                <c:pt idx="2085">
                  <c:v>4668.87</c:v>
                </c:pt>
                <c:pt idx="2086">
                  <c:v>4668.41</c:v>
                </c:pt>
                <c:pt idx="2087">
                  <c:v>4668.22</c:v>
                </c:pt>
                <c:pt idx="2088">
                  <c:v>4668.22</c:v>
                </c:pt>
                <c:pt idx="2089">
                  <c:v>4668.09</c:v>
                </c:pt>
                <c:pt idx="2090">
                  <c:v>4667.3</c:v>
                </c:pt>
                <c:pt idx="2091">
                  <c:v>4667.24</c:v>
                </c:pt>
                <c:pt idx="2092">
                  <c:v>4666.8</c:v>
                </c:pt>
                <c:pt idx="2093">
                  <c:v>4666.5600000000004</c:v>
                </c:pt>
                <c:pt idx="2094">
                  <c:v>4666.51</c:v>
                </c:pt>
                <c:pt idx="2095">
                  <c:v>4666.3999999999996</c:v>
                </c:pt>
                <c:pt idx="2096">
                  <c:v>4665.59</c:v>
                </c:pt>
                <c:pt idx="2097">
                  <c:v>4665.3999999999996</c:v>
                </c:pt>
                <c:pt idx="2098">
                  <c:v>4664.96</c:v>
                </c:pt>
                <c:pt idx="2099">
                  <c:v>4664.8500000000004</c:v>
                </c:pt>
                <c:pt idx="2100">
                  <c:v>4664.6899999999996</c:v>
                </c:pt>
                <c:pt idx="2101">
                  <c:v>4663.8</c:v>
                </c:pt>
                <c:pt idx="2102">
                  <c:v>4663.46</c:v>
                </c:pt>
                <c:pt idx="2103">
                  <c:v>4663.2700000000004</c:v>
                </c:pt>
                <c:pt idx="2104">
                  <c:v>4662.1099999999997</c:v>
                </c:pt>
                <c:pt idx="2105">
                  <c:v>4661.3900000000003</c:v>
                </c:pt>
                <c:pt idx="2106">
                  <c:v>4661.09</c:v>
                </c:pt>
                <c:pt idx="2107">
                  <c:v>4660.2700000000004</c:v>
                </c:pt>
                <c:pt idx="2108">
                  <c:v>4660.1499999999996</c:v>
                </c:pt>
                <c:pt idx="2109">
                  <c:v>4659.9699999999993</c:v>
                </c:pt>
                <c:pt idx="2110">
                  <c:v>4659.57</c:v>
                </c:pt>
                <c:pt idx="2111">
                  <c:v>4659.2700000000004</c:v>
                </c:pt>
                <c:pt idx="2112">
                  <c:v>4658.95</c:v>
                </c:pt>
                <c:pt idx="2113">
                  <c:v>4657.59</c:v>
                </c:pt>
                <c:pt idx="2114">
                  <c:v>4657.58</c:v>
                </c:pt>
                <c:pt idx="2115">
                  <c:v>4656.9399999999996</c:v>
                </c:pt>
                <c:pt idx="2116">
                  <c:v>4656.87</c:v>
                </c:pt>
                <c:pt idx="2117">
                  <c:v>4656.5200000000004</c:v>
                </c:pt>
                <c:pt idx="2118">
                  <c:v>4656.0200000000004</c:v>
                </c:pt>
                <c:pt idx="2119">
                  <c:v>4655.8999999999996</c:v>
                </c:pt>
                <c:pt idx="2120">
                  <c:v>4654.9799999999996</c:v>
                </c:pt>
                <c:pt idx="2121">
                  <c:v>4654.83</c:v>
                </c:pt>
                <c:pt idx="2122">
                  <c:v>4654.71</c:v>
                </c:pt>
                <c:pt idx="2123">
                  <c:v>4654.6099999999997</c:v>
                </c:pt>
                <c:pt idx="2124">
                  <c:v>4654.5600000000004</c:v>
                </c:pt>
                <c:pt idx="2125">
                  <c:v>4654.34</c:v>
                </c:pt>
                <c:pt idx="2126">
                  <c:v>4653.8999999999996</c:v>
                </c:pt>
                <c:pt idx="2127">
                  <c:v>4653.82</c:v>
                </c:pt>
                <c:pt idx="2128">
                  <c:v>4653.7</c:v>
                </c:pt>
                <c:pt idx="2129">
                  <c:v>4652.96</c:v>
                </c:pt>
                <c:pt idx="2130">
                  <c:v>4652.6400000000003</c:v>
                </c:pt>
                <c:pt idx="2131">
                  <c:v>4652.1400000000003</c:v>
                </c:pt>
                <c:pt idx="2132">
                  <c:v>4652.1000000000004</c:v>
                </c:pt>
                <c:pt idx="2133">
                  <c:v>4652.09</c:v>
                </c:pt>
                <c:pt idx="2134">
                  <c:v>4651.5200000000004</c:v>
                </c:pt>
                <c:pt idx="2135">
                  <c:v>4651.34</c:v>
                </c:pt>
                <c:pt idx="2136">
                  <c:v>4651.13</c:v>
                </c:pt>
                <c:pt idx="2137">
                  <c:v>4650.63</c:v>
                </c:pt>
                <c:pt idx="2138">
                  <c:v>4650.17</c:v>
                </c:pt>
                <c:pt idx="2139">
                  <c:v>4650.09</c:v>
                </c:pt>
                <c:pt idx="2140">
                  <c:v>4649.6900000000005</c:v>
                </c:pt>
                <c:pt idx="2141">
                  <c:v>4648.74</c:v>
                </c:pt>
                <c:pt idx="2142">
                  <c:v>4647.9799999999996</c:v>
                </c:pt>
                <c:pt idx="2143">
                  <c:v>4647.8900000000003</c:v>
                </c:pt>
                <c:pt idx="2144">
                  <c:v>4647.6000000000004</c:v>
                </c:pt>
                <c:pt idx="2145">
                  <c:v>4647.0200000000004</c:v>
                </c:pt>
                <c:pt idx="2146">
                  <c:v>4646.9399999999996</c:v>
                </c:pt>
                <c:pt idx="2147">
                  <c:v>4646.49</c:v>
                </c:pt>
                <c:pt idx="2148">
                  <c:v>4645.93</c:v>
                </c:pt>
                <c:pt idx="2149">
                  <c:v>4645.6899999999996</c:v>
                </c:pt>
                <c:pt idx="2150">
                  <c:v>4645.57</c:v>
                </c:pt>
                <c:pt idx="2151">
                  <c:v>4645.16</c:v>
                </c:pt>
                <c:pt idx="2152">
                  <c:v>4644.37</c:v>
                </c:pt>
                <c:pt idx="2153">
                  <c:v>4643.8599999999997</c:v>
                </c:pt>
                <c:pt idx="2154">
                  <c:v>4643.6400000000003</c:v>
                </c:pt>
                <c:pt idx="2155">
                  <c:v>4643.63</c:v>
                </c:pt>
                <c:pt idx="2156">
                  <c:v>4643.3100000000004</c:v>
                </c:pt>
                <c:pt idx="2157">
                  <c:v>4643.12</c:v>
                </c:pt>
                <c:pt idx="2158">
                  <c:v>4642.7700000000004</c:v>
                </c:pt>
                <c:pt idx="2159">
                  <c:v>4642.2700000000004</c:v>
                </c:pt>
                <c:pt idx="2160">
                  <c:v>4641.97</c:v>
                </c:pt>
                <c:pt idx="2161">
                  <c:v>4641.55</c:v>
                </c:pt>
                <c:pt idx="2162">
                  <c:v>4641.3100000000004</c:v>
                </c:pt>
                <c:pt idx="2163">
                  <c:v>4640.87</c:v>
                </c:pt>
                <c:pt idx="2164">
                  <c:v>4640.79</c:v>
                </c:pt>
                <c:pt idx="2165">
                  <c:v>4640.78</c:v>
                </c:pt>
                <c:pt idx="2166">
                  <c:v>4640.3999999999996</c:v>
                </c:pt>
                <c:pt idx="2167">
                  <c:v>4639.8900000000003</c:v>
                </c:pt>
                <c:pt idx="2168">
                  <c:v>4639.8900000000003</c:v>
                </c:pt>
                <c:pt idx="2169">
                  <c:v>4639.5199999999995</c:v>
                </c:pt>
                <c:pt idx="2170">
                  <c:v>4639.1099999999997</c:v>
                </c:pt>
                <c:pt idx="2171">
                  <c:v>4638.8500000000004</c:v>
                </c:pt>
                <c:pt idx="2172">
                  <c:v>4638.3599999999997</c:v>
                </c:pt>
                <c:pt idx="2173">
                  <c:v>4637.59</c:v>
                </c:pt>
                <c:pt idx="2174">
                  <c:v>4637.54</c:v>
                </c:pt>
                <c:pt idx="2175">
                  <c:v>4637.4799999999996</c:v>
                </c:pt>
                <c:pt idx="2176">
                  <c:v>4637.4400000000005</c:v>
                </c:pt>
                <c:pt idx="2177">
                  <c:v>4636.9800000000005</c:v>
                </c:pt>
                <c:pt idx="2178">
                  <c:v>4636.6499999999996</c:v>
                </c:pt>
                <c:pt idx="2179">
                  <c:v>4636.6099999999997</c:v>
                </c:pt>
                <c:pt idx="2180">
                  <c:v>4636.58</c:v>
                </c:pt>
                <c:pt idx="2181">
                  <c:v>4635.57</c:v>
                </c:pt>
                <c:pt idx="2182">
                  <c:v>4635.3500000000004</c:v>
                </c:pt>
                <c:pt idx="2183">
                  <c:v>4635.1400000000003</c:v>
                </c:pt>
                <c:pt idx="2184">
                  <c:v>4634.71</c:v>
                </c:pt>
                <c:pt idx="2185">
                  <c:v>4634.2</c:v>
                </c:pt>
                <c:pt idx="2186">
                  <c:v>4633.67</c:v>
                </c:pt>
                <c:pt idx="2187">
                  <c:v>4633.5</c:v>
                </c:pt>
                <c:pt idx="2188">
                  <c:v>4632.97</c:v>
                </c:pt>
                <c:pt idx="2189">
                  <c:v>4632.9399999999996</c:v>
                </c:pt>
                <c:pt idx="2190">
                  <c:v>4632.87</c:v>
                </c:pt>
                <c:pt idx="2191">
                  <c:v>4632.84</c:v>
                </c:pt>
                <c:pt idx="2192">
                  <c:v>4632.7</c:v>
                </c:pt>
                <c:pt idx="2193">
                  <c:v>4632.49</c:v>
                </c:pt>
                <c:pt idx="2194">
                  <c:v>4631.95</c:v>
                </c:pt>
                <c:pt idx="2195">
                  <c:v>4631.3999999999996</c:v>
                </c:pt>
                <c:pt idx="2196">
                  <c:v>4631.17</c:v>
                </c:pt>
                <c:pt idx="2197">
                  <c:v>4631.1000000000004</c:v>
                </c:pt>
                <c:pt idx="2198">
                  <c:v>4630.82</c:v>
                </c:pt>
                <c:pt idx="2199">
                  <c:v>4630.72</c:v>
                </c:pt>
                <c:pt idx="2200">
                  <c:v>4630.58</c:v>
                </c:pt>
                <c:pt idx="2201">
                  <c:v>4630.29</c:v>
                </c:pt>
                <c:pt idx="2202">
                  <c:v>4629.54</c:v>
                </c:pt>
                <c:pt idx="2203">
                  <c:v>4629.49</c:v>
                </c:pt>
                <c:pt idx="2204">
                  <c:v>4629.3900000000003</c:v>
                </c:pt>
                <c:pt idx="2205">
                  <c:v>4629.34</c:v>
                </c:pt>
                <c:pt idx="2206">
                  <c:v>4629.21</c:v>
                </c:pt>
                <c:pt idx="2207">
                  <c:v>4628.2</c:v>
                </c:pt>
                <c:pt idx="2208">
                  <c:v>4627.99</c:v>
                </c:pt>
                <c:pt idx="2209">
                  <c:v>4627.9800000000005</c:v>
                </c:pt>
                <c:pt idx="2210">
                  <c:v>4627.7300000000005</c:v>
                </c:pt>
                <c:pt idx="2211">
                  <c:v>4627.7299999999996</c:v>
                </c:pt>
                <c:pt idx="2212">
                  <c:v>4627.55</c:v>
                </c:pt>
                <c:pt idx="2213">
                  <c:v>4626.9799999999996</c:v>
                </c:pt>
                <c:pt idx="2214">
                  <c:v>4626.92</c:v>
                </c:pt>
                <c:pt idx="2215">
                  <c:v>4626.7299999999996</c:v>
                </c:pt>
                <c:pt idx="2216">
                  <c:v>4626.42</c:v>
                </c:pt>
                <c:pt idx="2217">
                  <c:v>4626.04</c:v>
                </c:pt>
                <c:pt idx="2218">
                  <c:v>4625.41</c:v>
                </c:pt>
                <c:pt idx="2219">
                  <c:v>4625.38</c:v>
                </c:pt>
                <c:pt idx="2220">
                  <c:v>4625.09</c:v>
                </c:pt>
                <c:pt idx="2221">
                  <c:v>4624.8999999999996</c:v>
                </c:pt>
                <c:pt idx="2222">
                  <c:v>4624.6000000000004</c:v>
                </c:pt>
                <c:pt idx="2223">
                  <c:v>4624.3900000000003</c:v>
                </c:pt>
                <c:pt idx="2224">
                  <c:v>4623.28</c:v>
                </c:pt>
                <c:pt idx="2225">
                  <c:v>4623.0600000000004</c:v>
                </c:pt>
                <c:pt idx="2226">
                  <c:v>4622.51</c:v>
                </c:pt>
                <c:pt idx="2227">
                  <c:v>4622.4400000000005</c:v>
                </c:pt>
                <c:pt idx="2228">
                  <c:v>4621.76</c:v>
                </c:pt>
                <c:pt idx="2229">
                  <c:v>4621.17</c:v>
                </c:pt>
                <c:pt idx="2230">
                  <c:v>4621.16</c:v>
                </c:pt>
                <c:pt idx="2231">
                  <c:v>4621.01</c:v>
                </c:pt>
                <c:pt idx="2232">
                  <c:v>4620.9799999999996</c:v>
                </c:pt>
                <c:pt idx="2233">
                  <c:v>4620.91</c:v>
                </c:pt>
                <c:pt idx="2234">
                  <c:v>4620.6000000000004</c:v>
                </c:pt>
                <c:pt idx="2235">
                  <c:v>4620.53</c:v>
                </c:pt>
                <c:pt idx="2236">
                  <c:v>4619.6400000000003</c:v>
                </c:pt>
                <c:pt idx="2237">
                  <c:v>4619.57</c:v>
                </c:pt>
                <c:pt idx="2238">
                  <c:v>4619.5200000000004</c:v>
                </c:pt>
                <c:pt idx="2239">
                  <c:v>4619.17</c:v>
                </c:pt>
                <c:pt idx="2240">
                  <c:v>4618.9799999999996</c:v>
                </c:pt>
                <c:pt idx="2241">
                  <c:v>4618.21</c:v>
                </c:pt>
                <c:pt idx="2242">
                  <c:v>4618.16</c:v>
                </c:pt>
                <c:pt idx="2243">
                  <c:v>4617.9399999999996</c:v>
                </c:pt>
                <c:pt idx="2244">
                  <c:v>4617.91</c:v>
                </c:pt>
                <c:pt idx="2245">
                  <c:v>4617.88</c:v>
                </c:pt>
                <c:pt idx="2246">
                  <c:v>4617.8100000000004</c:v>
                </c:pt>
                <c:pt idx="2247">
                  <c:v>4617.7299999999996</c:v>
                </c:pt>
                <c:pt idx="2248">
                  <c:v>4617.3900000000003</c:v>
                </c:pt>
                <c:pt idx="2249">
                  <c:v>4617.33</c:v>
                </c:pt>
                <c:pt idx="2250">
                  <c:v>4617.2299999999996</c:v>
                </c:pt>
                <c:pt idx="2251">
                  <c:v>4617.03</c:v>
                </c:pt>
                <c:pt idx="2252">
                  <c:v>4616.83</c:v>
                </c:pt>
                <c:pt idx="2253">
                  <c:v>4616.78</c:v>
                </c:pt>
                <c:pt idx="2254">
                  <c:v>4616.6899999999996</c:v>
                </c:pt>
                <c:pt idx="2255">
                  <c:v>4616.09</c:v>
                </c:pt>
                <c:pt idx="2256">
                  <c:v>4615.92</c:v>
                </c:pt>
                <c:pt idx="2257">
                  <c:v>4614.1000000000004</c:v>
                </c:pt>
                <c:pt idx="2258">
                  <c:v>4613.93</c:v>
                </c:pt>
                <c:pt idx="2259">
                  <c:v>4613.74</c:v>
                </c:pt>
                <c:pt idx="2260">
                  <c:v>4613.37</c:v>
                </c:pt>
                <c:pt idx="2261">
                  <c:v>4613.29</c:v>
                </c:pt>
                <c:pt idx="2262">
                  <c:v>4613.1899999999996</c:v>
                </c:pt>
                <c:pt idx="2263">
                  <c:v>4613.08</c:v>
                </c:pt>
                <c:pt idx="2264">
                  <c:v>4612.83</c:v>
                </c:pt>
                <c:pt idx="2265">
                  <c:v>4612.7700000000004</c:v>
                </c:pt>
                <c:pt idx="2266">
                  <c:v>4612.62</c:v>
                </c:pt>
                <c:pt idx="2267">
                  <c:v>4612.25</c:v>
                </c:pt>
                <c:pt idx="2268">
                  <c:v>4610.4399999999996</c:v>
                </c:pt>
                <c:pt idx="2269">
                  <c:v>4610.43</c:v>
                </c:pt>
                <c:pt idx="2270">
                  <c:v>4610.38</c:v>
                </c:pt>
                <c:pt idx="2271">
                  <c:v>4610.3099999999995</c:v>
                </c:pt>
                <c:pt idx="2272">
                  <c:v>4609.7700000000004</c:v>
                </c:pt>
                <c:pt idx="2273">
                  <c:v>4609.6000000000004</c:v>
                </c:pt>
                <c:pt idx="2274">
                  <c:v>4608.26</c:v>
                </c:pt>
                <c:pt idx="2275">
                  <c:v>4607.97</c:v>
                </c:pt>
                <c:pt idx="2276">
                  <c:v>4607.7</c:v>
                </c:pt>
                <c:pt idx="2277">
                  <c:v>4607.22</c:v>
                </c:pt>
                <c:pt idx="2278">
                  <c:v>4607.08</c:v>
                </c:pt>
                <c:pt idx="2279">
                  <c:v>4606.26</c:v>
                </c:pt>
                <c:pt idx="2280">
                  <c:v>4606.09</c:v>
                </c:pt>
                <c:pt idx="2281">
                  <c:v>4606.01</c:v>
                </c:pt>
                <c:pt idx="2282">
                  <c:v>4605.99</c:v>
                </c:pt>
                <c:pt idx="2283">
                  <c:v>4605.8599999999997</c:v>
                </c:pt>
                <c:pt idx="2284">
                  <c:v>4605.1499999999996</c:v>
                </c:pt>
                <c:pt idx="2285">
                  <c:v>4604.32</c:v>
                </c:pt>
                <c:pt idx="2286">
                  <c:v>4603.45</c:v>
                </c:pt>
                <c:pt idx="2287">
                  <c:v>4603.29</c:v>
                </c:pt>
                <c:pt idx="2288">
                  <c:v>4603.0200000000004</c:v>
                </c:pt>
                <c:pt idx="2289">
                  <c:v>4602.6000000000004</c:v>
                </c:pt>
                <c:pt idx="2290">
                  <c:v>4602.21</c:v>
                </c:pt>
                <c:pt idx="2291">
                  <c:v>4601.63</c:v>
                </c:pt>
                <c:pt idx="2292">
                  <c:v>4601.17</c:v>
                </c:pt>
                <c:pt idx="2293">
                  <c:v>4600.72</c:v>
                </c:pt>
                <c:pt idx="2294">
                  <c:v>4600.1499999999996</c:v>
                </c:pt>
                <c:pt idx="2295">
                  <c:v>4599.8599999999997</c:v>
                </c:pt>
                <c:pt idx="2296">
                  <c:v>4599.08</c:v>
                </c:pt>
                <c:pt idx="2297">
                  <c:v>4598.78</c:v>
                </c:pt>
                <c:pt idx="2298">
                  <c:v>4598.72</c:v>
                </c:pt>
                <c:pt idx="2299">
                  <c:v>4598.58</c:v>
                </c:pt>
                <c:pt idx="2300">
                  <c:v>4598.58</c:v>
                </c:pt>
                <c:pt idx="2301">
                  <c:v>4598.33</c:v>
                </c:pt>
                <c:pt idx="2302">
                  <c:v>4597.99</c:v>
                </c:pt>
                <c:pt idx="2303">
                  <c:v>4597.49</c:v>
                </c:pt>
                <c:pt idx="2304">
                  <c:v>4597.2299999999996</c:v>
                </c:pt>
                <c:pt idx="2305">
                  <c:v>4596.74</c:v>
                </c:pt>
                <c:pt idx="2306">
                  <c:v>4596.25</c:v>
                </c:pt>
                <c:pt idx="2307">
                  <c:v>4596.1000000000004</c:v>
                </c:pt>
                <c:pt idx="2308">
                  <c:v>4595.6899999999996</c:v>
                </c:pt>
                <c:pt idx="2309">
                  <c:v>4595.6000000000004</c:v>
                </c:pt>
                <c:pt idx="2310">
                  <c:v>4595.54</c:v>
                </c:pt>
                <c:pt idx="2311">
                  <c:v>4595.46</c:v>
                </c:pt>
                <c:pt idx="2312">
                  <c:v>4595.41</c:v>
                </c:pt>
                <c:pt idx="2313">
                  <c:v>4595.1499999999996</c:v>
                </c:pt>
                <c:pt idx="2314">
                  <c:v>4595.1499999999996</c:v>
                </c:pt>
                <c:pt idx="2315">
                  <c:v>4594.8599999999997</c:v>
                </c:pt>
                <c:pt idx="2316">
                  <c:v>4594.7</c:v>
                </c:pt>
                <c:pt idx="2317">
                  <c:v>4594.1400000000003</c:v>
                </c:pt>
                <c:pt idx="2318">
                  <c:v>4593.47</c:v>
                </c:pt>
                <c:pt idx="2319">
                  <c:v>4593.3900000000003</c:v>
                </c:pt>
                <c:pt idx="2320">
                  <c:v>4592.07</c:v>
                </c:pt>
                <c:pt idx="2321">
                  <c:v>4592.0599999999995</c:v>
                </c:pt>
                <c:pt idx="2322">
                  <c:v>4591.88</c:v>
                </c:pt>
                <c:pt idx="2323">
                  <c:v>4591.84</c:v>
                </c:pt>
                <c:pt idx="2324">
                  <c:v>4591.7299999999996</c:v>
                </c:pt>
                <c:pt idx="2325">
                  <c:v>4591.34</c:v>
                </c:pt>
                <c:pt idx="2326">
                  <c:v>4591.22</c:v>
                </c:pt>
                <c:pt idx="2327">
                  <c:v>4590.79</c:v>
                </c:pt>
                <c:pt idx="2328">
                  <c:v>4590.78</c:v>
                </c:pt>
                <c:pt idx="2329">
                  <c:v>4590.76</c:v>
                </c:pt>
                <c:pt idx="2330">
                  <c:v>4589.63</c:v>
                </c:pt>
                <c:pt idx="2331">
                  <c:v>4589.5200000000004</c:v>
                </c:pt>
                <c:pt idx="2332">
                  <c:v>4588.1799999999994</c:v>
                </c:pt>
                <c:pt idx="2333">
                  <c:v>4588.09</c:v>
                </c:pt>
                <c:pt idx="2334">
                  <c:v>4587.8599999999997</c:v>
                </c:pt>
                <c:pt idx="2335">
                  <c:v>4587.6400000000003</c:v>
                </c:pt>
                <c:pt idx="2336">
                  <c:v>4586.66</c:v>
                </c:pt>
                <c:pt idx="2337">
                  <c:v>4586.5</c:v>
                </c:pt>
                <c:pt idx="2338">
                  <c:v>4585.8500000000004</c:v>
                </c:pt>
                <c:pt idx="2339">
                  <c:v>4585.5</c:v>
                </c:pt>
                <c:pt idx="2340">
                  <c:v>4585.09</c:v>
                </c:pt>
                <c:pt idx="2341">
                  <c:v>4584.8</c:v>
                </c:pt>
                <c:pt idx="2342">
                  <c:v>4584.41</c:v>
                </c:pt>
                <c:pt idx="2343">
                  <c:v>4583.97</c:v>
                </c:pt>
                <c:pt idx="2344">
                  <c:v>4583.91</c:v>
                </c:pt>
                <c:pt idx="2345">
                  <c:v>4583.7299999999996</c:v>
                </c:pt>
                <c:pt idx="2346">
                  <c:v>4583.59</c:v>
                </c:pt>
                <c:pt idx="2347">
                  <c:v>4583.49</c:v>
                </c:pt>
                <c:pt idx="2348">
                  <c:v>4583.2</c:v>
                </c:pt>
                <c:pt idx="2349">
                  <c:v>4582.88</c:v>
                </c:pt>
                <c:pt idx="2350">
                  <c:v>4582.4500000000007</c:v>
                </c:pt>
                <c:pt idx="2351">
                  <c:v>4582.3100000000004</c:v>
                </c:pt>
                <c:pt idx="2352">
                  <c:v>4582.1400000000003</c:v>
                </c:pt>
                <c:pt idx="2353">
                  <c:v>4581.99</c:v>
                </c:pt>
                <c:pt idx="2354">
                  <c:v>4581.82</c:v>
                </c:pt>
                <c:pt idx="2355">
                  <c:v>4581.34</c:v>
                </c:pt>
                <c:pt idx="2356">
                  <c:v>4581.21</c:v>
                </c:pt>
                <c:pt idx="2357">
                  <c:v>4581</c:v>
                </c:pt>
                <c:pt idx="2358">
                  <c:v>4580.7299999999996</c:v>
                </c:pt>
                <c:pt idx="2359">
                  <c:v>4580.6499999999996</c:v>
                </c:pt>
                <c:pt idx="2360">
                  <c:v>4580.58</c:v>
                </c:pt>
                <c:pt idx="2361">
                  <c:v>4580.3100000000004</c:v>
                </c:pt>
                <c:pt idx="2362">
                  <c:v>4580.22</c:v>
                </c:pt>
                <c:pt idx="2363">
                  <c:v>4580.21</c:v>
                </c:pt>
                <c:pt idx="2364">
                  <c:v>4579.7</c:v>
                </c:pt>
                <c:pt idx="2365">
                  <c:v>4579.33</c:v>
                </c:pt>
                <c:pt idx="2366">
                  <c:v>4579.29</c:v>
                </c:pt>
                <c:pt idx="2367">
                  <c:v>4579.21</c:v>
                </c:pt>
                <c:pt idx="2368">
                  <c:v>4578.91</c:v>
                </c:pt>
                <c:pt idx="2369">
                  <c:v>4578.91</c:v>
                </c:pt>
                <c:pt idx="2370">
                  <c:v>4578.84</c:v>
                </c:pt>
                <c:pt idx="2371">
                  <c:v>4578.57</c:v>
                </c:pt>
                <c:pt idx="2372">
                  <c:v>4577.72</c:v>
                </c:pt>
                <c:pt idx="2373">
                  <c:v>4577.58</c:v>
                </c:pt>
                <c:pt idx="2374">
                  <c:v>4577.4400000000005</c:v>
                </c:pt>
                <c:pt idx="2375">
                  <c:v>4577.2</c:v>
                </c:pt>
                <c:pt idx="2376">
                  <c:v>4576.3100000000004</c:v>
                </c:pt>
                <c:pt idx="2377">
                  <c:v>4576.1899999999996</c:v>
                </c:pt>
                <c:pt idx="2378">
                  <c:v>4575.8999999999996</c:v>
                </c:pt>
                <c:pt idx="2379">
                  <c:v>4575.8900000000003</c:v>
                </c:pt>
                <c:pt idx="2380">
                  <c:v>4575.8600000000006</c:v>
                </c:pt>
                <c:pt idx="2381">
                  <c:v>4575.51</c:v>
                </c:pt>
                <c:pt idx="2382">
                  <c:v>4575.46</c:v>
                </c:pt>
                <c:pt idx="2383">
                  <c:v>4575.2700000000004</c:v>
                </c:pt>
                <c:pt idx="2384">
                  <c:v>4575.2700000000004</c:v>
                </c:pt>
                <c:pt idx="2385">
                  <c:v>4575.16</c:v>
                </c:pt>
                <c:pt idx="2386">
                  <c:v>4575.1099999999997</c:v>
                </c:pt>
                <c:pt idx="2387">
                  <c:v>4574.76</c:v>
                </c:pt>
                <c:pt idx="2388">
                  <c:v>4574.76</c:v>
                </c:pt>
                <c:pt idx="2389">
                  <c:v>4574.24</c:v>
                </c:pt>
                <c:pt idx="2390">
                  <c:v>4574.16</c:v>
                </c:pt>
                <c:pt idx="2391">
                  <c:v>4573.78</c:v>
                </c:pt>
                <c:pt idx="2392">
                  <c:v>4573.74</c:v>
                </c:pt>
                <c:pt idx="2393">
                  <c:v>4573.67</c:v>
                </c:pt>
                <c:pt idx="2394">
                  <c:v>4573.6099999999997</c:v>
                </c:pt>
                <c:pt idx="2395">
                  <c:v>4573.55</c:v>
                </c:pt>
                <c:pt idx="2396">
                  <c:v>4573.4399999999996</c:v>
                </c:pt>
                <c:pt idx="2397">
                  <c:v>4573.26</c:v>
                </c:pt>
                <c:pt idx="2398">
                  <c:v>4572.8</c:v>
                </c:pt>
                <c:pt idx="2399">
                  <c:v>4572.58</c:v>
                </c:pt>
                <c:pt idx="2400">
                  <c:v>4572.5</c:v>
                </c:pt>
                <c:pt idx="2401">
                  <c:v>4571.3900000000003</c:v>
                </c:pt>
                <c:pt idx="2402">
                  <c:v>4571.21</c:v>
                </c:pt>
                <c:pt idx="2403">
                  <c:v>4571.08</c:v>
                </c:pt>
                <c:pt idx="2404">
                  <c:v>4571.08</c:v>
                </c:pt>
                <c:pt idx="2405">
                  <c:v>4570.9799999999996</c:v>
                </c:pt>
                <c:pt idx="2406">
                  <c:v>4570.8100000000004</c:v>
                </c:pt>
                <c:pt idx="2407">
                  <c:v>4570.76</c:v>
                </c:pt>
                <c:pt idx="2408">
                  <c:v>4569.87</c:v>
                </c:pt>
                <c:pt idx="2409">
                  <c:v>4569.5099999999993</c:v>
                </c:pt>
                <c:pt idx="2410">
                  <c:v>4569.5</c:v>
                </c:pt>
                <c:pt idx="2411">
                  <c:v>4569.33</c:v>
                </c:pt>
                <c:pt idx="2412">
                  <c:v>4569.24</c:v>
                </c:pt>
                <c:pt idx="2413">
                  <c:v>4568.41</c:v>
                </c:pt>
                <c:pt idx="2414">
                  <c:v>4567.95</c:v>
                </c:pt>
                <c:pt idx="2415">
                  <c:v>4567.6399999999994</c:v>
                </c:pt>
                <c:pt idx="2416">
                  <c:v>4567.26</c:v>
                </c:pt>
                <c:pt idx="2417">
                  <c:v>4566.87</c:v>
                </c:pt>
                <c:pt idx="2418">
                  <c:v>4566.8599999999997</c:v>
                </c:pt>
                <c:pt idx="2419">
                  <c:v>4566.8500000000004</c:v>
                </c:pt>
                <c:pt idx="2420">
                  <c:v>4566.53</c:v>
                </c:pt>
                <c:pt idx="2421">
                  <c:v>4566.5</c:v>
                </c:pt>
                <c:pt idx="2422">
                  <c:v>4566.3</c:v>
                </c:pt>
                <c:pt idx="2423">
                  <c:v>4565.8</c:v>
                </c:pt>
                <c:pt idx="2424">
                  <c:v>4565.5</c:v>
                </c:pt>
                <c:pt idx="2425">
                  <c:v>4565.3</c:v>
                </c:pt>
                <c:pt idx="2426">
                  <c:v>4564.96</c:v>
                </c:pt>
                <c:pt idx="2427">
                  <c:v>4564.8599999999997</c:v>
                </c:pt>
                <c:pt idx="2428">
                  <c:v>4564.84</c:v>
                </c:pt>
                <c:pt idx="2429">
                  <c:v>4564.6499999999996</c:v>
                </c:pt>
                <c:pt idx="2430">
                  <c:v>4564.42</c:v>
                </c:pt>
                <c:pt idx="2431">
                  <c:v>4563.07</c:v>
                </c:pt>
                <c:pt idx="2432">
                  <c:v>4562.87</c:v>
                </c:pt>
                <c:pt idx="2433">
                  <c:v>4562.83</c:v>
                </c:pt>
                <c:pt idx="2434">
                  <c:v>4562.3500000000004</c:v>
                </c:pt>
                <c:pt idx="2435">
                  <c:v>4561.7</c:v>
                </c:pt>
                <c:pt idx="2436">
                  <c:v>4561.49</c:v>
                </c:pt>
                <c:pt idx="2437">
                  <c:v>4560.7700000000004</c:v>
                </c:pt>
                <c:pt idx="2438">
                  <c:v>4560.6000000000004</c:v>
                </c:pt>
                <c:pt idx="2439">
                  <c:v>4560.57</c:v>
                </c:pt>
                <c:pt idx="2440">
                  <c:v>4560.1499999999996</c:v>
                </c:pt>
                <c:pt idx="2441">
                  <c:v>4560.03</c:v>
                </c:pt>
                <c:pt idx="2442">
                  <c:v>4559.95</c:v>
                </c:pt>
                <c:pt idx="2443">
                  <c:v>4559.71</c:v>
                </c:pt>
                <c:pt idx="2444">
                  <c:v>4559.62</c:v>
                </c:pt>
                <c:pt idx="2445">
                  <c:v>4559.5300000000007</c:v>
                </c:pt>
                <c:pt idx="2446">
                  <c:v>4559.33</c:v>
                </c:pt>
                <c:pt idx="2447">
                  <c:v>4559.1400000000003</c:v>
                </c:pt>
                <c:pt idx="2448">
                  <c:v>4559.01</c:v>
                </c:pt>
                <c:pt idx="2449">
                  <c:v>4558.9799999999996</c:v>
                </c:pt>
                <c:pt idx="2450">
                  <c:v>4558.9399999999996</c:v>
                </c:pt>
                <c:pt idx="2451">
                  <c:v>4558.8100000000004</c:v>
                </c:pt>
                <c:pt idx="2452">
                  <c:v>4558.63</c:v>
                </c:pt>
                <c:pt idx="2453">
                  <c:v>4557.7</c:v>
                </c:pt>
                <c:pt idx="2454">
                  <c:v>4557.54</c:v>
                </c:pt>
                <c:pt idx="2455">
                  <c:v>4557.4800000000005</c:v>
                </c:pt>
                <c:pt idx="2456">
                  <c:v>4557.43</c:v>
                </c:pt>
                <c:pt idx="2457">
                  <c:v>4557.13</c:v>
                </c:pt>
                <c:pt idx="2458">
                  <c:v>4557.1099999999997</c:v>
                </c:pt>
                <c:pt idx="2459">
                  <c:v>4557.1000000000004</c:v>
                </c:pt>
                <c:pt idx="2460">
                  <c:v>4556.57</c:v>
                </c:pt>
                <c:pt idx="2461">
                  <c:v>4556.1899999999996</c:v>
                </c:pt>
                <c:pt idx="2462">
                  <c:v>4555.46</c:v>
                </c:pt>
                <c:pt idx="2463">
                  <c:v>4555.3500000000004</c:v>
                </c:pt>
                <c:pt idx="2464">
                  <c:v>4554.6400000000003</c:v>
                </c:pt>
                <c:pt idx="2465">
                  <c:v>4554.29</c:v>
                </c:pt>
                <c:pt idx="2466">
                  <c:v>4554.18</c:v>
                </c:pt>
                <c:pt idx="2467">
                  <c:v>4553.93</c:v>
                </c:pt>
                <c:pt idx="2468">
                  <c:v>4553.8900000000003</c:v>
                </c:pt>
                <c:pt idx="2469">
                  <c:v>4553.26</c:v>
                </c:pt>
                <c:pt idx="2470">
                  <c:v>4552.45</c:v>
                </c:pt>
                <c:pt idx="2471">
                  <c:v>4552.3999999999996</c:v>
                </c:pt>
                <c:pt idx="2472">
                  <c:v>4551.42</c:v>
                </c:pt>
                <c:pt idx="2473">
                  <c:v>4551.38</c:v>
                </c:pt>
                <c:pt idx="2474">
                  <c:v>4551.33</c:v>
                </c:pt>
                <c:pt idx="2475">
                  <c:v>4551.2100000000009</c:v>
                </c:pt>
                <c:pt idx="2476">
                  <c:v>4551.16</c:v>
                </c:pt>
                <c:pt idx="2477">
                  <c:v>4551.1099999999997</c:v>
                </c:pt>
                <c:pt idx="2478">
                  <c:v>4550.8100000000004</c:v>
                </c:pt>
                <c:pt idx="2479">
                  <c:v>4550.75</c:v>
                </c:pt>
                <c:pt idx="2480">
                  <c:v>4550.59</c:v>
                </c:pt>
                <c:pt idx="2481">
                  <c:v>4550.51</c:v>
                </c:pt>
                <c:pt idx="2482">
                  <c:v>4550.5</c:v>
                </c:pt>
                <c:pt idx="2483">
                  <c:v>4550.47</c:v>
                </c:pt>
                <c:pt idx="2484">
                  <c:v>4550.29</c:v>
                </c:pt>
                <c:pt idx="2485">
                  <c:v>4550.28</c:v>
                </c:pt>
                <c:pt idx="2486">
                  <c:v>4549.8100000000004</c:v>
                </c:pt>
                <c:pt idx="2487">
                  <c:v>4549.5400000000009</c:v>
                </c:pt>
                <c:pt idx="2488">
                  <c:v>4549.5200000000004</c:v>
                </c:pt>
                <c:pt idx="2489">
                  <c:v>4549.04</c:v>
                </c:pt>
                <c:pt idx="2490">
                  <c:v>4548.7299999999996</c:v>
                </c:pt>
                <c:pt idx="2491">
                  <c:v>4548.2299999999996</c:v>
                </c:pt>
                <c:pt idx="2492">
                  <c:v>4548.12</c:v>
                </c:pt>
                <c:pt idx="2493">
                  <c:v>4548.08</c:v>
                </c:pt>
                <c:pt idx="2494">
                  <c:v>4547.3</c:v>
                </c:pt>
                <c:pt idx="2495">
                  <c:v>4546.88</c:v>
                </c:pt>
                <c:pt idx="2496">
                  <c:v>4546.8100000000004</c:v>
                </c:pt>
                <c:pt idx="2497">
                  <c:v>4546.32</c:v>
                </c:pt>
                <c:pt idx="2498">
                  <c:v>4546.1899999999996</c:v>
                </c:pt>
                <c:pt idx="2499">
                  <c:v>4545.8500000000004</c:v>
                </c:pt>
                <c:pt idx="2500">
                  <c:v>4545.6899999999996</c:v>
                </c:pt>
                <c:pt idx="2501">
                  <c:v>4545.66</c:v>
                </c:pt>
                <c:pt idx="2502">
                  <c:v>4545.6499999999996</c:v>
                </c:pt>
                <c:pt idx="2503">
                  <c:v>4545.6099999999997</c:v>
                </c:pt>
                <c:pt idx="2504">
                  <c:v>4544.51</c:v>
                </c:pt>
                <c:pt idx="2505">
                  <c:v>4544.16</c:v>
                </c:pt>
                <c:pt idx="2506">
                  <c:v>4544.08</c:v>
                </c:pt>
                <c:pt idx="2507">
                  <c:v>4543.82</c:v>
                </c:pt>
                <c:pt idx="2508">
                  <c:v>4543.3100000000004</c:v>
                </c:pt>
                <c:pt idx="2509">
                  <c:v>4542</c:v>
                </c:pt>
                <c:pt idx="2510">
                  <c:v>4541.67</c:v>
                </c:pt>
                <c:pt idx="2511">
                  <c:v>4541.49</c:v>
                </c:pt>
                <c:pt idx="2512">
                  <c:v>4540.84</c:v>
                </c:pt>
                <c:pt idx="2513">
                  <c:v>4540.29</c:v>
                </c:pt>
                <c:pt idx="2514">
                  <c:v>4539.62</c:v>
                </c:pt>
                <c:pt idx="2515">
                  <c:v>4539.41</c:v>
                </c:pt>
                <c:pt idx="2516">
                  <c:v>4539</c:v>
                </c:pt>
                <c:pt idx="2517">
                  <c:v>4538.8900000000003</c:v>
                </c:pt>
                <c:pt idx="2518">
                  <c:v>4538.8599999999997</c:v>
                </c:pt>
                <c:pt idx="2519">
                  <c:v>4538.7999999999993</c:v>
                </c:pt>
                <c:pt idx="2520">
                  <c:v>4538.7199999999993</c:v>
                </c:pt>
                <c:pt idx="2521">
                  <c:v>4538.7</c:v>
                </c:pt>
                <c:pt idx="2522">
                  <c:v>4538.58</c:v>
                </c:pt>
                <c:pt idx="2523">
                  <c:v>4538.3900000000003</c:v>
                </c:pt>
                <c:pt idx="2524">
                  <c:v>4538.2700000000004</c:v>
                </c:pt>
                <c:pt idx="2525">
                  <c:v>4537.88</c:v>
                </c:pt>
                <c:pt idx="2526">
                  <c:v>4537.7400000000007</c:v>
                </c:pt>
                <c:pt idx="2527">
                  <c:v>4537.53</c:v>
                </c:pt>
                <c:pt idx="2528">
                  <c:v>4537.33</c:v>
                </c:pt>
                <c:pt idx="2529">
                  <c:v>4537.2299999999996</c:v>
                </c:pt>
                <c:pt idx="2530">
                  <c:v>4537.12</c:v>
                </c:pt>
                <c:pt idx="2531">
                  <c:v>4536.6099999999997</c:v>
                </c:pt>
                <c:pt idx="2532">
                  <c:v>4536.59</c:v>
                </c:pt>
                <c:pt idx="2533">
                  <c:v>4536.4399999999996</c:v>
                </c:pt>
                <c:pt idx="2534">
                  <c:v>4536.3599999999997</c:v>
                </c:pt>
                <c:pt idx="2535">
                  <c:v>4536.1400000000003</c:v>
                </c:pt>
                <c:pt idx="2536">
                  <c:v>4536.13</c:v>
                </c:pt>
                <c:pt idx="2537">
                  <c:v>4535.9399999999996</c:v>
                </c:pt>
                <c:pt idx="2538">
                  <c:v>4535.8599999999997</c:v>
                </c:pt>
                <c:pt idx="2539">
                  <c:v>4535.7299999999996</c:v>
                </c:pt>
                <c:pt idx="2540">
                  <c:v>4535.21</c:v>
                </c:pt>
                <c:pt idx="2541">
                  <c:v>4534.97</c:v>
                </c:pt>
                <c:pt idx="2542">
                  <c:v>4534.92</c:v>
                </c:pt>
                <c:pt idx="2543">
                  <c:v>4534.82</c:v>
                </c:pt>
                <c:pt idx="2544">
                  <c:v>4534.8</c:v>
                </c:pt>
                <c:pt idx="2545">
                  <c:v>4534.17</c:v>
                </c:pt>
                <c:pt idx="2546">
                  <c:v>4533.58</c:v>
                </c:pt>
                <c:pt idx="2547">
                  <c:v>4532.72</c:v>
                </c:pt>
                <c:pt idx="2548">
                  <c:v>4532.2299999999996</c:v>
                </c:pt>
                <c:pt idx="2549">
                  <c:v>4531.6400000000003</c:v>
                </c:pt>
                <c:pt idx="2550">
                  <c:v>4530.96</c:v>
                </c:pt>
                <c:pt idx="2551">
                  <c:v>4530.28</c:v>
                </c:pt>
                <c:pt idx="2552">
                  <c:v>4530.0599999999995</c:v>
                </c:pt>
                <c:pt idx="2553">
                  <c:v>4530.03</c:v>
                </c:pt>
                <c:pt idx="2554">
                  <c:v>4529.9799999999996</c:v>
                </c:pt>
                <c:pt idx="2555">
                  <c:v>4529.75</c:v>
                </c:pt>
                <c:pt idx="2556">
                  <c:v>4529.74</c:v>
                </c:pt>
                <c:pt idx="2557">
                  <c:v>4529.7099999999991</c:v>
                </c:pt>
                <c:pt idx="2558">
                  <c:v>4528.8900000000003</c:v>
                </c:pt>
                <c:pt idx="2559">
                  <c:v>4528.8099999999995</c:v>
                </c:pt>
                <c:pt idx="2560">
                  <c:v>4528.47</c:v>
                </c:pt>
                <c:pt idx="2561">
                  <c:v>4528.3999999999996</c:v>
                </c:pt>
                <c:pt idx="2562">
                  <c:v>4528.07</c:v>
                </c:pt>
                <c:pt idx="2563">
                  <c:v>4527.96</c:v>
                </c:pt>
                <c:pt idx="2564">
                  <c:v>4527.6000000000004</c:v>
                </c:pt>
                <c:pt idx="2565">
                  <c:v>4526.33</c:v>
                </c:pt>
                <c:pt idx="2566">
                  <c:v>4526.08</c:v>
                </c:pt>
                <c:pt idx="2567">
                  <c:v>4525.88</c:v>
                </c:pt>
                <c:pt idx="2568">
                  <c:v>4525.6000000000004</c:v>
                </c:pt>
                <c:pt idx="2569">
                  <c:v>4525.4399999999996</c:v>
                </c:pt>
                <c:pt idx="2570">
                  <c:v>4525.17</c:v>
                </c:pt>
                <c:pt idx="2571">
                  <c:v>4525.16</c:v>
                </c:pt>
                <c:pt idx="2572">
                  <c:v>4525.1099999999997</c:v>
                </c:pt>
                <c:pt idx="2573">
                  <c:v>4524.67</c:v>
                </c:pt>
                <c:pt idx="2574">
                  <c:v>4524.62</c:v>
                </c:pt>
                <c:pt idx="2575">
                  <c:v>4524.16</c:v>
                </c:pt>
                <c:pt idx="2576">
                  <c:v>4523.34</c:v>
                </c:pt>
                <c:pt idx="2577">
                  <c:v>4522.43</c:v>
                </c:pt>
                <c:pt idx="2578">
                  <c:v>4522.37</c:v>
                </c:pt>
                <c:pt idx="2579">
                  <c:v>4521.7299999999996</c:v>
                </c:pt>
                <c:pt idx="2580">
                  <c:v>4521.71</c:v>
                </c:pt>
                <c:pt idx="2581">
                  <c:v>4521.34</c:v>
                </c:pt>
                <c:pt idx="2582">
                  <c:v>4521.09</c:v>
                </c:pt>
                <c:pt idx="2583">
                  <c:v>4521</c:v>
                </c:pt>
                <c:pt idx="2584">
                  <c:v>4520.7700000000004</c:v>
                </c:pt>
                <c:pt idx="2585">
                  <c:v>4520.67</c:v>
                </c:pt>
                <c:pt idx="2586">
                  <c:v>4520.22</c:v>
                </c:pt>
                <c:pt idx="2587">
                  <c:v>4520.09</c:v>
                </c:pt>
                <c:pt idx="2588">
                  <c:v>4519.57</c:v>
                </c:pt>
                <c:pt idx="2589">
                  <c:v>4519.46</c:v>
                </c:pt>
                <c:pt idx="2590">
                  <c:v>4519.3500000000004</c:v>
                </c:pt>
                <c:pt idx="2591">
                  <c:v>4518.84</c:v>
                </c:pt>
                <c:pt idx="2592">
                  <c:v>4518.25</c:v>
                </c:pt>
                <c:pt idx="2593">
                  <c:v>4518.09</c:v>
                </c:pt>
                <c:pt idx="2594">
                  <c:v>4518.0200000000004</c:v>
                </c:pt>
                <c:pt idx="2595">
                  <c:v>4517.5600000000004</c:v>
                </c:pt>
                <c:pt idx="2596">
                  <c:v>4517.49</c:v>
                </c:pt>
                <c:pt idx="2597">
                  <c:v>4517.4399999999996</c:v>
                </c:pt>
                <c:pt idx="2598">
                  <c:v>4517.3</c:v>
                </c:pt>
                <c:pt idx="2599">
                  <c:v>4516.8899999999994</c:v>
                </c:pt>
                <c:pt idx="2600">
                  <c:v>4516.46</c:v>
                </c:pt>
                <c:pt idx="2601">
                  <c:v>4516.45</c:v>
                </c:pt>
                <c:pt idx="2602">
                  <c:v>4516.3999999999996</c:v>
                </c:pt>
                <c:pt idx="2603">
                  <c:v>4516.33</c:v>
                </c:pt>
                <c:pt idx="2604">
                  <c:v>4516.3</c:v>
                </c:pt>
                <c:pt idx="2605">
                  <c:v>4514.5600000000004</c:v>
                </c:pt>
                <c:pt idx="2606">
                  <c:v>4514.41</c:v>
                </c:pt>
                <c:pt idx="2607">
                  <c:v>4514.34</c:v>
                </c:pt>
                <c:pt idx="2608">
                  <c:v>4514</c:v>
                </c:pt>
                <c:pt idx="2609">
                  <c:v>4513.93</c:v>
                </c:pt>
                <c:pt idx="2610">
                  <c:v>4513.869999999999</c:v>
                </c:pt>
                <c:pt idx="2611">
                  <c:v>4513.63</c:v>
                </c:pt>
                <c:pt idx="2612">
                  <c:v>4513.41</c:v>
                </c:pt>
                <c:pt idx="2613">
                  <c:v>4513.3</c:v>
                </c:pt>
                <c:pt idx="2614">
                  <c:v>4512.46</c:v>
                </c:pt>
                <c:pt idx="2615">
                  <c:v>4512.0200000000004</c:v>
                </c:pt>
                <c:pt idx="2616">
                  <c:v>4511.97</c:v>
                </c:pt>
                <c:pt idx="2617">
                  <c:v>4511.25</c:v>
                </c:pt>
                <c:pt idx="2618">
                  <c:v>4510.79</c:v>
                </c:pt>
                <c:pt idx="2619">
                  <c:v>4510.6000000000004</c:v>
                </c:pt>
                <c:pt idx="2620">
                  <c:v>4510.4399999999996</c:v>
                </c:pt>
                <c:pt idx="2621">
                  <c:v>4510.2</c:v>
                </c:pt>
                <c:pt idx="2622">
                  <c:v>4510.13</c:v>
                </c:pt>
                <c:pt idx="2623">
                  <c:v>4509.96</c:v>
                </c:pt>
                <c:pt idx="2624">
                  <c:v>4509.3999999999996</c:v>
                </c:pt>
                <c:pt idx="2625">
                  <c:v>4509.21</c:v>
                </c:pt>
                <c:pt idx="2626">
                  <c:v>4508.66</c:v>
                </c:pt>
                <c:pt idx="2627">
                  <c:v>4508.01</c:v>
                </c:pt>
                <c:pt idx="2628">
                  <c:v>4507.0600000000004</c:v>
                </c:pt>
                <c:pt idx="2629">
                  <c:v>4506.99</c:v>
                </c:pt>
                <c:pt idx="2630">
                  <c:v>4506.8900000000003</c:v>
                </c:pt>
                <c:pt idx="2631">
                  <c:v>4506.87</c:v>
                </c:pt>
                <c:pt idx="2632">
                  <c:v>4506.7700000000004</c:v>
                </c:pt>
                <c:pt idx="2633">
                  <c:v>4506.74</c:v>
                </c:pt>
                <c:pt idx="2634">
                  <c:v>4506.63</c:v>
                </c:pt>
                <c:pt idx="2635">
                  <c:v>4506.5600000000004</c:v>
                </c:pt>
                <c:pt idx="2636">
                  <c:v>4506.04</c:v>
                </c:pt>
                <c:pt idx="2637">
                  <c:v>4506.0200000000004</c:v>
                </c:pt>
                <c:pt idx="2638">
                  <c:v>4505.91</c:v>
                </c:pt>
                <c:pt idx="2639">
                  <c:v>4505.8500000000004</c:v>
                </c:pt>
                <c:pt idx="2640">
                  <c:v>4505.8500000000004</c:v>
                </c:pt>
                <c:pt idx="2641">
                  <c:v>4505.84</c:v>
                </c:pt>
                <c:pt idx="2642">
                  <c:v>4505.8100000000004</c:v>
                </c:pt>
                <c:pt idx="2643">
                  <c:v>4505.8</c:v>
                </c:pt>
                <c:pt idx="2644">
                  <c:v>4505.3599999999997</c:v>
                </c:pt>
                <c:pt idx="2645">
                  <c:v>4505.3</c:v>
                </c:pt>
                <c:pt idx="2646">
                  <c:v>4505.05</c:v>
                </c:pt>
                <c:pt idx="2647">
                  <c:v>4504.8999999999996</c:v>
                </c:pt>
                <c:pt idx="2648">
                  <c:v>4504.84</c:v>
                </c:pt>
                <c:pt idx="2649">
                  <c:v>4504.03</c:v>
                </c:pt>
                <c:pt idx="2650">
                  <c:v>4503.92</c:v>
                </c:pt>
                <c:pt idx="2651">
                  <c:v>4503.2</c:v>
                </c:pt>
                <c:pt idx="2652">
                  <c:v>4503.07</c:v>
                </c:pt>
                <c:pt idx="2653">
                  <c:v>4503.0600000000004</c:v>
                </c:pt>
                <c:pt idx="2654">
                  <c:v>4502.62</c:v>
                </c:pt>
                <c:pt idx="2655">
                  <c:v>4502.4399999999996</c:v>
                </c:pt>
                <c:pt idx="2656">
                  <c:v>4502.04</c:v>
                </c:pt>
                <c:pt idx="2657">
                  <c:v>4501.9399999999996</c:v>
                </c:pt>
                <c:pt idx="2658">
                  <c:v>4501.74</c:v>
                </c:pt>
                <c:pt idx="2659">
                  <c:v>4501.47</c:v>
                </c:pt>
                <c:pt idx="2660">
                  <c:v>4501.4299999999994</c:v>
                </c:pt>
                <c:pt idx="2661">
                  <c:v>4501.0200000000004</c:v>
                </c:pt>
                <c:pt idx="2662">
                  <c:v>4500.8</c:v>
                </c:pt>
                <c:pt idx="2663">
                  <c:v>4500.42</c:v>
                </c:pt>
                <c:pt idx="2664">
                  <c:v>4499.9800000000005</c:v>
                </c:pt>
                <c:pt idx="2665">
                  <c:v>4499.8</c:v>
                </c:pt>
                <c:pt idx="2666">
                  <c:v>4499.63</c:v>
                </c:pt>
                <c:pt idx="2667">
                  <c:v>4499.5</c:v>
                </c:pt>
                <c:pt idx="2668">
                  <c:v>4499.1499999999996</c:v>
                </c:pt>
                <c:pt idx="2669">
                  <c:v>4499</c:v>
                </c:pt>
                <c:pt idx="2670">
                  <c:v>4498.75</c:v>
                </c:pt>
                <c:pt idx="2671">
                  <c:v>4498.67</c:v>
                </c:pt>
                <c:pt idx="2672">
                  <c:v>4498.1099999999997</c:v>
                </c:pt>
                <c:pt idx="2673">
                  <c:v>4497.93</c:v>
                </c:pt>
                <c:pt idx="2674">
                  <c:v>4496.71</c:v>
                </c:pt>
                <c:pt idx="2675">
                  <c:v>4496.54</c:v>
                </c:pt>
                <c:pt idx="2676">
                  <c:v>4496.34</c:v>
                </c:pt>
                <c:pt idx="2677">
                  <c:v>4496.25</c:v>
                </c:pt>
                <c:pt idx="2678">
                  <c:v>4495.8500000000004</c:v>
                </c:pt>
                <c:pt idx="2679">
                  <c:v>4495.79</c:v>
                </c:pt>
                <c:pt idx="2680">
                  <c:v>4495.5200000000004</c:v>
                </c:pt>
                <c:pt idx="2681">
                  <c:v>4495.3900000000003</c:v>
                </c:pt>
                <c:pt idx="2682">
                  <c:v>4495.0200000000004</c:v>
                </c:pt>
                <c:pt idx="2683">
                  <c:v>4494.6400000000003</c:v>
                </c:pt>
                <c:pt idx="2684">
                  <c:v>4494.54</c:v>
                </c:pt>
                <c:pt idx="2685">
                  <c:v>4494.04</c:v>
                </c:pt>
                <c:pt idx="2686">
                  <c:v>4494.0200000000004</c:v>
                </c:pt>
                <c:pt idx="2687">
                  <c:v>4493.57</c:v>
                </c:pt>
                <c:pt idx="2688">
                  <c:v>4492.71</c:v>
                </c:pt>
                <c:pt idx="2689">
                  <c:v>4492.47</c:v>
                </c:pt>
                <c:pt idx="2690">
                  <c:v>4492.45</c:v>
                </c:pt>
                <c:pt idx="2691">
                  <c:v>4492.1899999999996</c:v>
                </c:pt>
                <c:pt idx="2692">
                  <c:v>4492.08</c:v>
                </c:pt>
                <c:pt idx="2693">
                  <c:v>4490.79</c:v>
                </c:pt>
                <c:pt idx="2694">
                  <c:v>4490.49</c:v>
                </c:pt>
                <c:pt idx="2695">
                  <c:v>4490.0599999999995</c:v>
                </c:pt>
                <c:pt idx="2696">
                  <c:v>4490.04</c:v>
                </c:pt>
                <c:pt idx="2697">
                  <c:v>4489.07</c:v>
                </c:pt>
                <c:pt idx="2698">
                  <c:v>4488.9399999999996</c:v>
                </c:pt>
                <c:pt idx="2699">
                  <c:v>4488.38</c:v>
                </c:pt>
                <c:pt idx="2700">
                  <c:v>4488.28</c:v>
                </c:pt>
                <c:pt idx="2701">
                  <c:v>4488.03</c:v>
                </c:pt>
                <c:pt idx="2702">
                  <c:v>4487.6099999999997</c:v>
                </c:pt>
                <c:pt idx="2703">
                  <c:v>4487.57</c:v>
                </c:pt>
                <c:pt idx="2704">
                  <c:v>4487.51</c:v>
                </c:pt>
                <c:pt idx="2705">
                  <c:v>4487.09</c:v>
                </c:pt>
                <c:pt idx="2706">
                  <c:v>4486.3200000000006</c:v>
                </c:pt>
                <c:pt idx="2707">
                  <c:v>4485.78</c:v>
                </c:pt>
                <c:pt idx="2708">
                  <c:v>4485.6400000000003</c:v>
                </c:pt>
                <c:pt idx="2709">
                  <c:v>4485.25</c:v>
                </c:pt>
                <c:pt idx="2710">
                  <c:v>4484.59</c:v>
                </c:pt>
                <c:pt idx="2711">
                  <c:v>4484.37</c:v>
                </c:pt>
                <c:pt idx="2712">
                  <c:v>4484.28</c:v>
                </c:pt>
                <c:pt idx="2713">
                  <c:v>4483.59</c:v>
                </c:pt>
                <c:pt idx="2714">
                  <c:v>4483.3</c:v>
                </c:pt>
                <c:pt idx="2715">
                  <c:v>4483.28</c:v>
                </c:pt>
                <c:pt idx="2716">
                  <c:v>4482.97</c:v>
                </c:pt>
                <c:pt idx="2717">
                  <c:v>4482.7700000000004</c:v>
                </c:pt>
                <c:pt idx="2718">
                  <c:v>4482.7299999999996</c:v>
                </c:pt>
                <c:pt idx="2719">
                  <c:v>4482.66</c:v>
                </c:pt>
                <c:pt idx="2720">
                  <c:v>4481.1400000000003</c:v>
                </c:pt>
                <c:pt idx="2721">
                  <c:v>4481.12</c:v>
                </c:pt>
                <c:pt idx="2722">
                  <c:v>4481.0600000000004</c:v>
                </c:pt>
                <c:pt idx="2723">
                  <c:v>4480.59</c:v>
                </c:pt>
                <c:pt idx="2724">
                  <c:v>4479.91</c:v>
                </c:pt>
                <c:pt idx="2725">
                  <c:v>4479.6000000000004</c:v>
                </c:pt>
                <c:pt idx="2726">
                  <c:v>4479.54</c:v>
                </c:pt>
                <c:pt idx="2727">
                  <c:v>4479.24</c:v>
                </c:pt>
                <c:pt idx="2728">
                  <c:v>4478.99</c:v>
                </c:pt>
                <c:pt idx="2729">
                  <c:v>4478.92</c:v>
                </c:pt>
                <c:pt idx="2730">
                  <c:v>4478.3599999999997</c:v>
                </c:pt>
                <c:pt idx="2731">
                  <c:v>4478.1499999999996</c:v>
                </c:pt>
                <c:pt idx="2732">
                  <c:v>4477.67</c:v>
                </c:pt>
                <c:pt idx="2733">
                  <c:v>4477.2700000000004</c:v>
                </c:pt>
                <c:pt idx="2734">
                  <c:v>4477.26</c:v>
                </c:pt>
                <c:pt idx="2735">
                  <c:v>4477.0600000000004</c:v>
                </c:pt>
                <c:pt idx="2736">
                  <c:v>4476.38</c:v>
                </c:pt>
                <c:pt idx="2737">
                  <c:v>4476.29</c:v>
                </c:pt>
                <c:pt idx="2738">
                  <c:v>4475.99</c:v>
                </c:pt>
                <c:pt idx="2739">
                  <c:v>4475.91</c:v>
                </c:pt>
                <c:pt idx="2740">
                  <c:v>4475.74</c:v>
                </c:pt>
                <c:pt idx="2741">
                  <c:v>4475.6099999999997</c:v>
                </c:pt>
                <c:pt idx="2742">
                  <c:v>4475.49</c:v>
                </c:pt>
                <c:pt idx="2743">
                  <c:v>4474.8900000000003</c:v>
                </c:pt>
                <c:pt idx="2744">
                  <c:v>4474.72</c:v>
                </c:pt>
                <c:pt idx="2745">
                  <c:v>4473.8999999999996</c:v>
                </c:pt>
                <c:pt idx="2746">
                  <c:v>4473.79</c:v>
                </c:pt>
                <c:pt idx="2747">
                  <c:v>4473.63</c:v>
                </c:pt>
                <c:pt idx="2748">
                  <c:v>4473.32</c:v>
                </c:pt>
                <c:pt idx="2749">
                  <c:v>4473.12</c:v>
                </c:pt>
                <c:pt idx="2750">
                  <c:v>4473</c:v>
                </c:pt>
                <c:pt idx="2751">
                  <c:v>4472.34</c:v>
                </c:pt>
                <c:pt idx="2752">
                  <c:v>4471.79</c:v>
                </c:pt>
                <c:pt idx="2753">
                  <c:v>4471.78</c:v>
                </c:pt>
                <c:pt idx="2754">
                  <c:v>4471.7700000000004</c:v>
                </c:pt>
                <c:pt idx="2755">
                  <c:v>4470.43</c:v>
                </c:pt>
                <c:pt idx="2756">
                  <c:v>4469.66</c:v>
                </c:pt>
                <c:pt idx="2757">
                  <c:v>4469.55</c:v>
                </c:pt>
                <c:pt idx="2758">
                  <c:v>4468.6499999999996</c:v>
                </c:pt>
                <c:pt idx="2759">
                  <c:v>4468.46</c:v>
                </c:pt>
                <c:pt idx="2760">
                  <c:v>4468.16</c:v>
                </c:pt>
                <c:pt idx="2761">
                  <c:v>4467.76</c:v>
                </c:pt>
                <c:pt idx="2762">
                  <c:v>4466.99</c:v>
                </c:pt>
                <c:pt idx="2763">
                  <c:v>4466.74</c:v>
                </c:pt>
                <c:pt idx="2764">
                  <c:v>4466.46</c:v>
                </c:pt>
                <c:pt idx="2765">
                  <c:v>4466.2</c:v>
                </c:pt>
                <c:pt idx="2766">
                  <c:v>4465.8999999999996</c:v>
                </c:pt>
                <c:pt idx="2767">
                  <c:v>4465.8900000000003</c:v>
                </c:pt>
                <c:pt idx="2768">
                  <c:v>4465.26</c:v>
                </c:pt>
                <c:pt idx="2769">
                  <c:v>4465.1899999999996</c:v>
                </c:pt>
                <c:pt idx="2770">
                  <c:v>4464.92</c:v>
                </c:pt>
                <c:pt idx="2771">
                  <c:v>4464.87</c:v>
                </c:pt>
                <c:pt idx="2772">
                  <c:v>4464.76</c:v>
                </c:pt>
                <c:pt idx="2773">
                  <c:v>4464.3599999999997</c:v>
                </c:pt>
                <c:pt idx="2774">
                  <c:v>4463.08</c:v>
                </c:pt>
                <c:pt idx="2775">
                  <c:v>4462.7299999999996</c:v>
                </c:pt>
                <c:pt idx="2776">
                  <c:v>4462.3999999999996</c:v>
                </c:pt>
                <c:pt idx="2777">
                  <c:v>4462.1100000000006</c:v>
                </c:pt>
                <c:pt idx="2778">
                  <c:v>4462.1099999999997</c:v>
                </c:pt>
                <c:pt idx="2779">
                  <c:v>4462.05</c:v>
                </c:pt>
                <c:pt idx="2780">
                  <c:v>4462</c:v>
                </c:pt>
                <c:pt idx="2781">
                  <c:v>4461.74</c:v>
                </c:pt>
                <c:pt idx="2782">
                  <c:v>4461.2700000000004</c:v>
                </c:pt>
                <c:pt idx="2783">
                  <c:v>4460.43</c:v>
                </c:pt>
                <c:pt idx="2784">
                  <c:v>4459.8600000000006</c:v>
                </c:pt>
                <c:pt idx="2785">
                  <c:v>4459.8599999999997</c:v>
                </c:pt>
                <c:pt idx="2786">
                  <c:v>4459.74</c:v>
                </c:pt>
                <c:pt idx="2787">
                  <c:v>4459.59</c:v>
                </c:pt>
                <c:pt idx="2788">
                  <c:v>4459.57</c:v>
                </c:pt>
                <c:pt idx="2789">
                  <c:v>4459.38</c:v>
                </c:pt>
                <c:pt idx="2790">
                  <c:v>4459.18</c:v>
                </c:pt>
                <c:pt idx="2791">
                  <c:v>4458.9399999999996</c:v>
                </c:pt>
                <c:pt idx="2792">
                  <c:v>4458.67</c:v>
                </c:pt>
                <c:pt idx="2793">
                  <c:v>4458.62</c:v>
                </c:pt>
                <c:pt idx="2794">
                  <c:v>4458</c:v>
                </c:pt>
                <c:pt idx="2795">
                  <c:v>4456.93</c:v>
                </c:pt>
                <c:pt idx="2796">
                  <c:v>4456.74</c:v>
                </c:pt>
                <c:pt idx="2797">
                  <c:v>4456.41</c:v>
                </c:pt>
                <c:pt idx="2798">
                  <c:v>4456.18</c:v>
                </c:pt>
                <c:pt idx="2799">
                  <c:v>4456.05</c:v>
                </c:pt>
                <c:pt idx="2800">
                  <c:v>4455.58</c:v>
                </c:pt>
                <c:pt idx="2801">
                  <c:v>4455.47</c:v>
                </c:pt>
                <c:pt idx="2802">
                  <c:v>4455.1899999999996</c:v>
                </c:pt>
                <c:pt idx="2803">
                  <c:v>4455.01</c:v>
                </c:pt>
                <c:pt idx="2804">
                  <c:v>4454.74</c:v>
                </c:pt>
                <c:pt idx="2805">
                  <c:v>4454.57</c:v>
                </c:pt>
                <c:pt idx="2806">
                  <c:v>4454.21</c:v>
                </c:pt>
                <c:pt idx="2807">
                  <c:v>4453.84</c:v>
                </c:pt>
                <c:pt idx="2808">
                  <c:v>4453.51</c:v>
                </c:pt>
                <c:pt idx="2809">
                  <c:v>4453.49</c:v>
                </c:pt>
                <c:pt idx="2810">
                  <c:v>4452.92</c:v>
                </c:pt>
                <c:pt idx="2811">
                  <c:v>4452.74</c:v>
                </c:pt>
                <c:pt idx="2812">
                  <c:v>4452.5200000000004</c:v>
                </c:pt>
                <c:pt idx="2813">
                  <c:v>4452.16</c:v>
                </c:pt>
                <c:pt idx="2814">
                  <c:v>4452.07</c:v>
                </c:pt>
                <c:pt idx="2815">
                  <c:v>4452</c:v>
                </c:pt>
                <c:pt idx="2816">
                  <c:v>4451.9399999999996</c:v>
                </c:pt>
                <c:pt idx="2817">
                  <c:v>4451.84</c:v>
                </c:pt>
                <c:pt idx="2818">
                  <c:v>4450.96</c:v>
                </c:pt>
                <c:pt idx="2819">
                  <c:v>4450.3</c:v>
                </c:pt>
                <c:pt idx="2820">
                  <c:v>4449.67</c:v>
                </c:pt>
                <c:pt idx="2821">
                  <c:v>4449.54</c:v>
                </c:pt>
                <c:pt idx="2822">
                  <c:v>4449.05</c:v>
                </c:pt>
                <c:pt idx="2823">
                  <c:v>4448.26</c:v>
                </c:pt>
                <c:pt idx="2824">
                  <c:v>4447.9799999999996</c:v>
                </c:pt>
                <c:pt idx="2825">
                  <c:v>4447.34</c:v>
                </c:pt>
                <c:pt idx="2826">
                  <c:v>4447.05</c:v>
                </c:pt>
                <c:pt idx="2827">
                  <c:v>4446.63</c:v>
                </c:pt>
                <c:pt idx="2828">
                  <c:v>4446.01</c:v>
                </c:pt>
                <c:pt idx="2829">
                  <c:v>4445.93</c:v>
                </c:pt>
                <c:pt idx="2830">
                  <c:v>4445.49</c:v>
                </c:pt>
                <c:pt idx="2831">
                  <c:v>4445.04</c:v>
                </c:pt>
                <c:pt idx="2832">
                  <c:v>4444.99</c:v>
                </c:pt>
                <c:pt idx="2833">
                  <c:v>4444.91</c:v>
                </c:pt>
                <c:pt idx="2834">
                  <c:v>4444.6000000000004</c:v>
                </c:pt>
                <c:pt idx="2835">
                  <c:v>4444.22</c:v>
                </c:pt>
                <c:pt idx="2836">
                  <c:v>4444.16</c:v>
                </c:pt>
                <c:pt idx="2837">
                  <c:v>4444.13</c:v>
                </c:pt>
                <c:pt idx="2838">
                  <c:v>4443.78</c:v>
                </c:pt>
                <c:pt idx="2839">
                  <c:v>4443.58</c:v>
                </c:pt>
                <c:pt idx="2840">
                  <c:v>4443.5600000000004</c:v>
                </c:pt>
                <c:pt idx="2841">
                  <c:v>4443.41</c:v>
                </c:pt>
                <c:pt idx="2842">
                  <c:v>4443.0300000000007</c:v>
                </c:pt>
                <c:pt idx="2843">
                  <c:v>4442.8500000000004</c:v>
                </c:pt>
                <c:pt idx="2844">
                  <c:v>4442.4399999999996</c:v>
                </c:pt>
                <c:pt idx="2845">
                  <c:v>4442.28</c:v>
                </c:pt>
                <c:pt idx="2846">
                  <c:v>4442.24</c:v>
                </c:pt>
                <c:pt idx="2847">
                  <c:v>4441.82</c:v>
                </c:pt>
                <c:pt idx="2848">
                  <c:v>4441.63</c:v>
                </c:pt>
                <c:pt idx="2849">
                  <c:v>4441.6099999999997</c:v>
                </c:pt>
                <c:pt idx="2850">
                  <c:v>4441.43</c:v>
                </c:pt>
                <c:pt idx="2851">
                  <c:v>4440.8500000000004</c:v>
                </c:pt>
                <c:pt idx="2852">
                  <c:v>4440.84</c:v>
                </c:pt>
                <c:pt idx="2853">
                  <c:v>4440.3500000000004</c:v>
                </c:pt>
                <c:pt idx="2854">
                  <c:v>4439.28</c:v>
                </c:pt>
                <c:pt idx="2855">
                  <c:v>4439.1099999999997</c:v>
                </c:pt>
                <c:pt idx="2856">
                  <c:v>4438.3500000000004</c:v>
                </c:pt>
                <c:pt idx="2857">
                  <c:v>4438.34</c:v>
                </c:pt>
                <c:pt idx="2858">
                  <c:v>4438.33</c:v>
                </c:pt>
                <c:pt idx="2859">
                  <c:v>4438.2299999999996</c:v>
                </c:pt>
                <c:pt idx="2860">
                  <c:v>4437.21</c:v>
                </c:pt>
                <c:pt idx="2861">
                  <c:v>4436.74</c:v>
                </c:pt>
                <c:pt idx="2862">
                  <c:v>4436.5600000000004</c:v>
                </c:pt>
                <c:pt idx="2863">
                  <c:v>4436.55</c:v>
                </c:pt>
                <c:pt idx="2864">
                  <c:v>4436.45</c:v>
                </c:pt>
                <c:pt idx="2865">
                  <c:v>4436.4399999999996</c:v>
                </c:pt>
                <c:pt idx="2866">
                  <c:v>4436.2400000000016</c:v>
                </c:pt>
                <c:pt idx="2867">
                  <c:v>4435.8900000000003</c:v>
                </c:pt>
                <c:pt idx="2868">
                  <c:v>4435.63</c:v>
                </c:pt>
                <c:pt idx="2869">
                  <c:v>4435.58</c:v>
                </c:pt>
                <c:pt idx="2870">
                  <c:v>4435.5200000000004</c:v>
                </c:pt>
                <c:pt idx="2871">
                  <c:v>4435.1099999999997</c:v>
                </c:pt>
                <c:pt idx="2872">
                  <c:v>4435.01</c:v>
                </c:pt>
                <c:pt idx="2873">
                  <c:v>4434.01</c:v>
                </c:pt>
                <c:pt idx="2874">
                  <c:v>4433.91</c:v>
                </c:pt>
                <c:pt idx="2875">
                  <c:v>4433.71</c:v>
                </c:pt>
                <c:pt idx="2876">
                  <c:v>4433.7</c:v>
                </c:pt>
                <c:pt idx="2877">
                  <c:v>4432.8999999999996</c:v>
                </c:pt>
                <c:pt idx="2878">
                  <c:v>4432.66</c:v>
                </c:pt>
                <c:pt idx="2879">
                  <c:v>4432.4799999999996</c:v>
                </c:pt>
                <c:pt idx="2880">
                  <c:v>4432.03</c:v>
                </c:pt>
                <c:pt idx="2881">
                  <c:v>4431.75</c:v>
                </c:pt>
                <c:pt idx="2882">
                  <c:v>4431.7299999999996</c:v>
                </c:pt>
                <c:pt idx="2883">
                  <c:v>4431.16</c:v>
                </c:pt>
                <c:pt idx="2884">
                  <c:v>4430.93</c:v>
                </c:pt>
                <c:pt idx="2885">
                  <c:v>4430.91</c:v>
                </c:pt>
                <c:pt idx="2886">
                  <c:v>4430.8500000000004</c:v>
                </c:pt>
                <c:pt idx="2887">
                  <c:v>4430.08</c:v>
                </c:pt>
                <c:pt idx="2888">
                  <c:v>4430.08</c:v>
                </c:pt>
                <c:pt idx="2889">
                  <c:v>4430.0200000000004</c:v>
                </c:pt>
                <c:pt idx="2890">
                  <c:v>4429.5600000000004</c:v>
                </c:pt>
                <c:pt idx="2891">
                  <c:v>4429.51</c:v>
                </c:pt>
                <c:pt idx="2892">
                  <c:v>4429.47</c:v>
                </c:pt>
                <c:pt idx="2893">
                  <c:v>4429.33</c:v>
                </c:pt>
                <c:pt idx="2894">
                  <c:v>4428.8599999999997</c:v>
                </c:pt>
                <c:pt idx="2895">
                  <c:v>4428.32</c:v>
                </c:pt>
                <c:pt idx="2896">
                  <c:v>4428.17</c:v>
                </c:pt>
                <c:pt idx="2897">
                  <c:v>4428</c:v>
                </c:pt>
                <c:pt idx="2898">
                  <c:v>4427.96</c:v>
                </c:pt>
                <c:pt idx="2899">
                  <c:v>4427.6400000000003</c:v>
                </c:pt>
                <c:pt idx="2900">
                  <c:v>4427.63</c:v>
                </c:pt>
                <c:pt idx="2901">
                  <c:v>4427.1000000000004</c:v>
                </c:pt>
                <c:pt idx="2902">
                  <c:v>4427.0600000000004</c:v>
                </c:pt>
                <c:pt idx="2903">
                  <c:v>4427.01</c:v>
                </c:pt>
                <c:pt idx="2904">
                  <c:v>4426.92</c:v>
                </c:pt>
                <c:pt idx="2905">
                  <c:v>4426.88</c:v>
                </c:pt>
                <c:pt idx="2906">
                  <c:v>4426.53</c:v>
                </c:pt>
                <c:pt idx="2907">
                  <c:v>4426.51</c:v>
                </c:pt>
                <c:pt idx="2908">
                  <c:v>4426.17</c:v>
                </c:pt>
                <c:pt idx="2909">
                  <c:v>4425.79</c:v>
                </c:pt>
                <c:pt idx="2910">
                  <c:v>4425.6100000000006</c:v>
                </c:pt>
                <c:pt idx="2911">
                  <c:v>4425.43</c:v>
                </c:pt>
                <c:pt idx="2912">
                  <c:v>4425.1000000000004</c:v>
                </c:pt>
                <c:pt idx="2913">
                  <c:v>4424.7700000000004</c:v>
                </c:pt>
                <c:pt idx="2914">
                  <c:v>4424.7299999999996</c:v>
                </c:pt>
                <c:pt idx="2915">
                  <c:v>4424.71</c:v>
                </c:pt>
                <c:pt idx="2916">
                  <c:v>4424.47</c:v>
                </c:pt>
                <c:pt idx="2917">
                  <c:v>4424.3999999999996</c:v>
                </c:pt>
                <c:pt idx="2918">
                  <c:v>4424.3999999999996</c:v>
                </c:pt>
                <c:pt idx="2919">
                  <c:v>4424.01</c:v>
                </c:pt>
                <c:pt idx="2920">
                  <c:v>4423.8599999999997</c:v>
                </c:pt>
                <c:pt idx="2921">
                  <c:v>4423.26</c:v>
                </c:pt>
                <c:pt idx="2922">
                  <c:v>4423.0700000000006</c:v>
                </c:pt>
                <c:pt idx="2923">
                  <c:v>4423.01</c:v>
                </c:pt>
                <c:pt idx="2924">
                  <c:v>4421.41</c:v>
                </c:pt>
                <c:pt idx="2925">
                  <c:v>4421.18</c:v>
                </c:pt>
                <c:pt idx="2926">
                  <c:v>4421.07</c:v>
                </c:pt>
                <c:pt idx="2927">
                  <c:v>4420.7299999999996</c:v>
                </c:pt>
                <c:pt idx="2928">
                  <c:v>4420.4399999999996</c:v>
                </c:pt>
                <c:pt idx="2929">
                  <c:v>4419.96</c:v>
                </c:pt>
                <c:pt idx="2930">
                  <c:v>4419.88</c:v>
                </c:pt>
                <c:pt idx="2931">
                  <c:v>4419.84</c:v>
                </c:pt>
                <c:pt idx="2932">
                  <c:v>4419.83</c:v>
                </c:pt>
                <c:pt idx="2933">
                  <c:v>4419.12</c:v>
                </c:pt>
                <c:pt idx="2934">
                  <c:v>4418.2700000000004</c:v>
                </c:pt>
                <c:pt idx="2935">
                  <c:v>4418.2299999999996</c:v>
                </c:pt>
                <c:pt idx="2936">
                  <c:v>4418.2</c:v>
                </c:pt>
                <c:pt idx="2937">
                  <c:v>4418.18</c:v>
                </c:pt>
                <c:pt idx="2938">
                  <c:v>4417.9500000000007</c:v>
                </c:pt>
                <c:pt idx="2939">
                  <c:v>4417.9399999999996</c:v>
                </c:pt>
                <c:pt idx="2940">
                  <c:v>4417.78</c:v>
                </c:pt>
                <c:pt idx="2941">
                  <c:v>4417.37</c:v>
                </c:pt>
                <c:pt idx="2942">
                  <c:v>4417.17</c:v>
                </c:pt>
                <c:pt idx="2943">
                  <c:v>4417.17</c:v>
                </c:pt>
                <c:pt idx="2944">
                  <c:v>4417.1000000000004</c:v>
                </c:pt>
                <c:pt idx="2945">
                  <c:v>4417.07</c:v>
                </c:pt>
                <c:pt idx="2946">
                  <c:v>4417.03</c:v>
                </c:pt>
                <c:pt idx="2947">
                  <c:v>4416.83</c:v>
                </c:pt>
                <c:pt idx="2948">
                  <c:v>4416.82</c:v>
                </c:pt>
                <c:pt idx="2949">
                  <c:v>4416.71</c:v>
                </c:pt>
                <c:pt idx="2950">
                  <c:v>4416.55</c:v>
                </c:pt>
                <c:pt idx="2951">
                  <c:v>4416.4799999999996</c:v>
                </c:pt>
                <c:pt idx="2952">
                  <c:v>4415.4799999999996</c:v>
                </c:pt>
                <c:pt idx="2953">
                  <c:v>4415.2700000000004</c:v>
                </c:pt>
                <c:pt idx="2954">
                  <c:v>4415.1000000000004</c:v>
                </c:pt>
                <c:pt idx="2955">
                  <c:v>4414.6899999999996</c:v>
                </c:pt>
                <c:pt idx="2956">
                  <c:v>4414.51</c:v>
                </c:pt>
                <c:pt idx="2957">
                  <c:v>4414.43</c:v>
                </c:pt>
                <c:pt idx="2958">
                  <c:v>4413.79</c:v>
                </c:pt>
                <c:pt idx="2959">
                  <c:v>4413.7700000000004</c:v>
                </c:pt>
                <c:pt idx="2960">
                  <c:v>4412.67</c:v>
                </c:pt>
                <c:pt idx="2961">
                  <c:v>4412.66</c:v>
                </c:pt>
                <c:pt idx="2962">
                  <c:v>4412.41</c:v>
                </c:pt>
                <c:pt idx="2963">
                  <c:v>4412.1899999999996</c:v>
                </c:pt>
                <c:pt idx="2964">
                  <c:v>4412.1000000000004</c:v>
                </c:pt>
                <c:pt idx="2965">
                  <c:v>4411.6099999999997</c:v>
                </c:pt>
                <c:pt idx="2966">
                  <c:v>4411.38</c:v>
                </c:pt>
                <c:pt idx="2967">
                  <c:v>4410.82</c:v>
                </c:pt>
                <c:pt idx="2968">
                  <c:v>4410.7</c:v>
                </c:pt>
                <c:pt idx="2969">
                  <c:v>4410.5</c:v>
                </c:pt>
                <c:pt idx="2970">
                  <c:v>4410.46</c:v>
                </c:pt>
                <c:pt idx="2971">
                  <c:v>4409.57</c:v>
                </c:pt>
                <c:pt idx="2972">
                  <c:v>4409.45</c:v>
                </c:pt>
                <c:pt idx="2973">
                  <c:v>4409.07</c:v>
                </c:pt>
                <c:pt idx="2974">
                  <c:v>4408.8500000000004</c:v>
                </c:pt>
                <c:pt idx="2975">
                  <c:v>4408.82</c:v>
                </c:pt>
                <c:pt idx="2976">
                  <c:v>4408.8</c:v>
                </c:pt>
                <c:pt idx="2977">
                  <c:v>4408.8</c:v>
                </c:pt>
                <c:pt idx="2978">
                  <c:v>4408.75</c:v>
                </c:pt>
                <c:pt idx="2979">
                  <c:v>4408.29</c:v>
                </c:pt>
                <c:pt idx="2980">
                  <c:v>4408.0999999999995</c:v>
                </c:pt>
                <c:pt idx="2981">
                  <c:v>4407.83</c:v>
                </c:pt>
                <c:pt idx="2982">
                  <c:v>4407.4799999999996</c:v>
                </c:pt>
                <c:pt idx="2983">
                  <c:v>4406.67</c:v>
                </c:pt>
                <c:pt idx="2984">
                  <c:v>4406.43</c:v>
                </c:pt>
                <c:pt idx="2985">
                  <c:v>4405.8500000000004</c:v>
                </c:pt>
                <c:pt idx="2986">
                  <c:v>4405.82</c:v>
                </c:pt>
                <c:pt idx="2987">
                  <c:v>4404.83</c:v>
                </c:pt>
                <c:pt idx="2988">
                  <c:v>4404.4399999999996</c:v>
                </c:pt>
                <c:pt idx="2989">
                  <c:v>4404.0600000000004</c:v>
                </c:pt>
                <c:pt idx="2990">
                  <c:v>4403.55</c:v>
                </c:pt>
                <c:pt idx="2991">
                  <c:v>4403.51</c:v>
                </c:pt>
                <c:pt idx="2992">
                  <c:v>4402.78</c:v>
                </c:pt>
                <c:pt idx="2993">
                  <c:v>4402.62</c:v>
                </c:pt>
                <c:pt idx="2994">
                  <c:v>4402.1000000000004</c:v>
                </c:pt>
                <c:pt idx="2995">
                  <c:v>4401.45</c:v>
                </c:pt>
                <c:pt idx="2996">
                  <c:v>4401.2</c:v>
                </c:pt>
                <c:pt idx="2997">
                  <c:v>4400.92</c:v>
                </c:pt>
                <c:pt idx="2998">
                  <c:v>4400.6400000000003</c:v>
                </c:pt>
                <c:pt idx="2999">
                  <c:v>4400.45</c:v>
                </c:pt>
                <c:pt idx="3000">
                  <c:v>4400.17</c:v>
                </c:pt>
                <c:pt idx="3001">
                  <c:v>4400.0600000000004</c:v>
                </c:pt>
                <c:pt idx="3002">
                  <c:v>4399.76</c:v>
                </c:pt>
                <c:pt idx="3003">
                  <c:v>4399.1000000000004</c:v>
                </c:pt>
                <c:pt idx="3004">
                  <c:v>4398.9399999999996</c:v>
                </c:pt>
                <c:pt idx="3005">
                  <c:v>4398.42</c:v>
                </c:pt>
                <c:pt idx="3006">
                  <c:v>4397.8900000000003</c:v>
                </c:pt>
                <c:pt idx="3007">
                  <c:v>4397.78</c:v>
                </c:pt>
                <c:pt idx="3008">
                  <c:v>4397.28</c:v>
                </c:pt>
                <c:pt idx="3009">
                  <c:v>4397.26</c:v>
                </c:pt>
                <c:pt idx="3010">
                  <c:v>4397.0200000000004</c:v>
                </c:pt>
                <c:pt idx="3011">
                  <c:v>4396.9000000000005</c:v>
                </c:pt>
                <c:pt idx="3012">
                  <c:v>4396.4799999999996</c:v>
                </c:pt>
                <c:pt idx="3013">
                  <c:v>4396.29</c:v>
                </c:pt>
                <c:pt idx="3014">
                  <c:v>4396.25</c:v>
                </c:pt>
                <c:pt idx="3015">
                  <c:v>4395.9799999999996</c:v>
                </c:pt>
                <c:pt idx="3016">
                  <c:v>4395.84</c:v>
                </c:pt>
                <c:pt idx="3017">
                  <c:v>4395.6000000000004</c:v>
                </c:pt>
                <c:pt idx="3018">
                  <c:v>4395.4900000000007</c:v>
                </c:pt>
                <c:pt idx="3019">
                  <c:v>4395.41</c:v>
                </c:pt>
                <c:pt idx="3020">
                  <c:v>4395.03</c:v>
                </c:pt>
                <c:pt idx="3021">
                  <c:v>4394.97</c:v>
                </c:pt>
                <c:pt idx="3022">
                  <c:v>4394.74</c:v>
                </c:pt>
                <c:pt idx="3023">
                  <c:v>4394.38</c:v>
                </c:pt>
                <c:pt idx="3024">
                  <c:v>4394.2700000000004</c:v>
                </c:pt>
                <c:pt idx="3025">
                  <c:v>4394.22</c:v>
                </c:pt>
                <c:pt idx="3026">
                  <c:v>4393.96</c:v>
                </c:pt>
                <c:pt idx="3027">
                  <c:v>4393.53</c:v>
                </c:pt>
                <c:pt idx="3028">
                  <c:v>4393.3100000000004</c:v>
                </c:pt>
                <c:pt idx="3029">
                  <c:v>4393.24</c:v>
                </c:pt>
                <c:pt idx="3030">
                  <c:v>4393.2</c:v>
                </c:pt>
                <c:pt idx="3031">
                  <c:v>4393</c:v>
                </c:pt>
                <c:pt idx="3032">
                  <c:v>4392.9799999999996</c:v>
                </c:pt>
                <c:pt idx="3033">
                  <c:v>4392.5600000000004</c:v>
                </c:pt>
                <c:pt idx="3034">
                  <c:v>4392.03</c:v>
                </c:pt>
                <c:pt idx="3035">
                  <c:v>4391.47</c:v>
                </c:pt>
                <c:pt idx="3036">
                  <c:v>4390.7700000000004</c:v>
                </c:pt>
                <c:pt idx="3037">
                  <c:v>4390.2700000000004</c:v>
                </c:pt>
                <c:pt idx="3038">
                  <c:v>4390.12</c:v>
                </c:pt>
                <c:pt idx="3039">
                  <c:v>4389.51</c:v>
                </c:pt>
                <c:pt idx="3040">
                  <c:v>4389.26</c:v>
                </c:pt>
                <c:pt idx="3041">
                  <c:v>4388.9400000000005</c:v>
                </c:pt>
                <c:pt idx="3042">
                  <c:v>4388.6499999999996</c:v>
                </c:pt>
                <c:pt idx="3043">
                  <c:v>4388.3099999999995</c:v>
                </c:pt>
                <c:pt idx="3044">
                  <c:v>4387.8</c:v>
                </c:pt>
                <c:pt idx="3045">
                  <c:v>4387.6400000000003</c:v>
                </c:pt>
                <c:pt idx="3046">
                  <c:v>4387.55</c:v>
                </c:pt>
                <c:pt idx="3047">
                  <c:v>4387.33</c:v>
                </c:pt>
                <c:pt idx="3048">
                  <c:v>4387.07</c:v>
                </c:pt>
                <c:pt idx="3049">
                  <c:v>4387.04</c:v>
                </c:pt>
                <c:pt idx="3050">
                  <c:v>4387.0200000000004</c:v>
                </c:pt>
                <c:pt idx="3051">
                  <c:v>4386.760000000002</c:v>
                </c:pt>
                <c:pt idx="3052">
                  <c:v>4386.74</c:v>
                </c:pt>
                <c:pt idx="3053">
                  <c:v>4386.7</c:v>
                </c:pt>
                <c:pt idx="3054">
                  <c:v>4386.53</c:v>
                </c:pt>
                <c:pt idx="3055">
                  <c:v>4386.3200000000006</c:v>
                </c:pt>
                <c:pt idx="3056">
                  <c:v>4386.1899999999996</c:v>
                </c:pt>
                <c:pt idx="3057">
                  <c:v>4385.9399999999996</c:v>
                </c:pt>
                <c:pt idx="3058">
                  <c:v>4385.46</c:v>
                </c:pt>
                <c:pt idx="3059">
                  <c:v>4385.1400000000003</c:v>
                </c:pt>
                <c:pt idx="3060">
                  <c:v>4385.05</c:v>
                </c:pt>
                <c:pt idx="3061">
                  <c:v>4384.91</c:v>
                </c:pt>
                <c:pt idx="3062">
                  <c:v>4384.82</c:v>
                </c:pt>
                <c:pt idx="3063">
                  <c:v>4384.6000000000004</c:v>
                </c:pt>
                <c:pt idx="3064">
                  <c:v>4384.13</c:v>
                </c:pt>
                <c:pt idx="3065">
                  <c:v>4383.63</c:v>
                </c:pt>
                <c:pt idx="3066">
                  <c:v>4383.25</c:v>
                </c:pt>
                <c:pt idx="3067">
                  <c:v>4383.2299999999996</c:v>
                </c:pt>
                <c:pt idx="3068">
                  <c:v>4382.8599999999997</c:v>
                </c:pt>
                <c:pt idx="3069">
                  <c:v>4382.55</c:v>
                </c:pt>
                <c:pt idx="3070">
                  <c:v>4382.0600000000004</c:v>
                </c:pt>
                <c:pt idx="3071">
                  <c:v>4381.8900000000003</c:v>
                </c:pt>
                <c:pt idx="3072">
                  <c:v>4381.1899999999996</c:v>
                </c:pt>
                <c:pt idx="3073">
                  <c:v>4381.04</c:v>
                </c:pt>
                <c:pt idx="3074">
                  <c:v>4380.8</c:v>
                </c:pt>
                <c:pt idx="3075">
                  <c:v>4380.1400000000003</c:v>
                </c:pt>
                <c:pt idx="3076">
                  <c:v>4380.13</c:v>
                </c:pt>
                <c:pt idx="3077">
                  <c:v>4380.03</c:v>
                </c:pt>
                <c:pt idx="3078">
                  <c:v>4380.0200000000004</c:v>
                </c:pt>
                <c:pt idx="3079">
                  <c:v>4379.93</c:v>
                </c:pt>
                <c:pt idx="3080">
                  <c:v>4379.8</c:v>
                </c:pt>
                <c:pt idx="3081">
                  <c:v>4379.45</c:v>
                </c:pt>
                <c:pt idx="3082">
                  <c:v>4379.26</c:v>
                </c:pt>
                <c:pt idx="3083">
                  <c:v>4378.8599999999997</c:v>
                </c:pt>
                <c:pt idx="3084">
                  <c:v>4378.5300000000007</c:v>
                </c:pt>
                <c:pt idx="3085">
                  <c:v>4377.59</c:v>
                </c:pt>
                <c:pt idx="3086">
                  <c:v>4377.4399999999996</c:v>
                </c:pt>
                <c:pt idx="3087">
                  <c:v>4377.17</c:v>
                </c:pt>
                <c:pt idx="3088">
                  <c:v>4377.07</c:v>
                </c:pt>
                <c:pt idx="3089">
                  <c:v>4376.8599999999997</c:v>
                </c:pt>
                <c:pt idx="3090">
                  <c:v>4376.72</c:v>
                </c:pt>
                <c:pt idx="3091">
                  <c:v>4376.3900000000003</c:v>
                </c:pt>
                <c:pt idx="3092">
                  <c:v>4376.1000000000004</c:v>
                </c:pt>
                <c:pt idx="3093">
                  <c:v>4376.08</c:v>
                </c:pt>
                <c:pt idx="3094">
                  <c:v>4375.8500000000004</c:v>
                </c:pt>
                <c:pt idx="3095">
                  <c:v>4375.4599999999991</c:v>
                </c:pt>
                <c:pt idx="3096">
                  <c:v>4375.43</c:v>
                </c:pt>
                <c:pt idx="3097">
                  <c:v>4375.2100000000009</c:v>
                </c:pt>
                <c:pt idx="3098">
                  <c:v>4375.1000000000004</c:v>
                </c:pt>
                <c:pt idx="3099">
                  <c:v>4374.5200000000004</c:v>
                </c:pt>
                <c:pt idx="3100">
                  <c:v>4374.3500000000004</c:v>
                </c:pt>
                <c:pt idx="3101">
                  <c:v>4373.71</c:v>
                </c:pt>
                <c:pt idx="3102">
                  <c:v>4373.7</c:v>
                </c:pt>
                <c:pt idx="3103">
                  <c:v>4373.4300000000012</c:v>
                </c:pt>
                <c:pt idx="3104">
                  <c:v>4373.3999999999996</c:v>
                </c:pt>
                <c:pt idx="3105">
                  <c:v>4372.8399999999992</c:v>
                </c:pt>
                <c:pt idx="3106">
                  <c:v>4372.25</c:v>
                </c:pt>
                <c:pt idx="3107">
                  <c:v>4372.24</c:v>
                </c:pt>
                <c:pt idx="3108">
                  <c:v>4371.92</c:v>
                </c:pt>
                <c:pt idx="3109">
                  <c:v>4371.0600000000004</c:v>
                </c:pt>
                <c:pt idx="3110">
                  <c:v>4370.8599999999997</c:v>
                </c:pt>
                <c:pt idx="3111">
                  <c:v>4370.8500000000004</c:v>
                </c:pt>
                <c:pt idx="3112">
                  <c:v>4370.58</c:v>
                </c:pt>
                <c:pt idx="3113">
                  <c:v>4370.1899999999996</c:v>
                </c:pt>
                <c:pt idx="3114">
                  <c:v>4369.87</c:v>
                </c:pt>
                <c:pt idx="3115">
                  <c:v>4369.84</c:v>
                </c:pt>
                <c:pt idx="3116">
                  <c:v>4368.7</c:v>
                </c:pt>
                <c:pt idx="3117">
                  <c:v>4368.05</c:v>
                </c:pt>
                <c:pt idx="3118">
                  <c:v>4367.9399999999996</c:v>
                </c:pt>
                <c:pt idx="3119">
                  <c:v>4367.71</c:v>
                </c:pt>
                <c:pt idx="3120">
                  <c:v>4367.66</c:v>
                </c:pt>
                <c:pt idx="3121">
                  <c:v>4367.12</c:v>
                </c:pt>
                <c:pt idx="3122">
                  <c:v>4366.97</c:v>
                </c:pt>
                <c:pt idx="3123">
                  <c:v>4366.95</c:v>
                </c:pt>
                <c:pt idx="3124">
                  <c:v>4366.87</c:v>
                </c:pt>
                <c:pt idx="3125">
                  <c:v>4366.63</c:v>
                </c:pt>
                <c:pt idx="3126">
                  <c:v>4366.47</c:v>
                </c:pt>
                <c:pt idx="3127">
                  <c:v>4366.3200000000006</c:v>
                </c:pt>
                <c:pt idx="3128">
                  <c:v>4366.1899999999996</c:v>
                </c:pt>
                <c:pt idx="3129">
                  <c:v>4366.18</c:v>
                </c:pt>
                <c:pt idx="3130">
                  <c:v>4365.88</c:v>
                </c:pt>
                <c:pt idx="3131">
                  <c:v>4365.76</c:v>
                </c:pt>
                <c:pt idx="3132">
                  <c:v>4365.1000000000004</c:v>
                </c:pt>
                <c:pt idx="3133">
                  <c:v>4364.83</c:v>
                </c:pt>
                <c:pt idx="3134">
                  <c:v>4364.68</c:v>
                </c:pt>
                <c:pt idx="3135">
                  <c:v>4364.22</c:v>
                </c:pt>
                <c:pt idx="3136">
                  <c:v>4364.03</c:v>
                </c:pt>
                <c:pt idx="3137">
                  <c:v>4364.0200000000004</c:v>
                </c:pt>
                <c:pt idx="3138">
                  <c:v>4364</c:v>
                </c:pt>
                <c:pt idx="3139">
                  <c:v>4364</c:v>
                </c:pt>
                <c:pt idx="3140">
                  <c:v>4363.93</c:v>
                </c:pt>
                <c:pt idx="3141">
                  <c:v>4363.88</c:v>
                </c:pt>
                <c:pt idx="3142">
                  <c:v>4363.8500000000004</c:v>
                </c:pt>
                <c:pt idx="3143">
                  <c:v>4363.6899999999996</c:v>
                </c:pt>
                <c:pt idx="3144">
                  <c:v>4363.67</c:v>
                </c:pt>
                <c:pt idx="3145">
                  <c:v>4363.51</c:v>
                </c:pt>
                <c:pt idx="3146">
                  <c:v>4363.42</c:v>
                </c:pt>
                <c:pt idx="3147">
                  <c:v>4363.34</c:v>
                </c:pt>
                <c:pt idx="3148">
                  <c:v>4362.7700000000004</c:v>
                </c:pt>
                <c:pt idx="3149">
                  <c:v>4362.29</c:v>
                </c:pt>
                <c:pt idx="3150">
                  <c:v>4362.0399999999991</c:v>
                </c:pt>
                <c:pt idx="3151">
                  <c:v>4361.97</c:v>
                </c:pt>
                <c:pt idx="3152">
                  <c:v>4360.92</c:v>
                </c:pt>
                <c:pt idx="3153">
                  <c:v>4360.74</c:v>
                </c:pt>
                <c:pt idx="3154">
                  <c:v>4360.28</c:v>
                </c:pt>
                <c:pt idx="3155">
                  <c:v>4360.2</c:v>
                </c:pt>
                <c:pt idx="3156">
                  <c:v>4359.99</c:v>
                </c:pt>
                <c:pt idx="3157">
                  <c:v>4358.88</c:v>
                </c:pt>
                <c:pt idx="3158">
                  <c:v>4358.4399999999996</c:v>
                </c:pt>
                <c:pt idx="3159">
                  <c:v>4358.24</c:v>
                </c:pt>
                <c:pt idx="3160">
                  <c:v>4358.24</c:v>
                </c:pt>
                <c:pt idx="3161">
                  <c:v>4358.17</c:v>
                </c:pt>
                <c:pt idx="3162">
                  <c:v>4357.6400000000003</c:v>
                </c:pt>
                <c:pt idx="3163">
                  <c:v>4357.57</c:v>
                </c:pt>
                <c:pt idx="3164">
                  <c:v>4357.26</c:v>
                </c:pt>
                <c:pt idx="3165">
                  <c:v>4356.87</c:v>
                </c:pt>
                <c:pt idx="3166">
                  <c:v>4356.7</c:v>
                </c:pt>
                <c:pt idx="3167">
                  <c:v>4356.63</c:v>
                </c:pt>
                <c:pt idx="3168">
                  <c:v>4356.3999999999996</c:v>
                </c:pt>
                <c:pt idx="3169">
                  <c:v>4356.17</c:v>
                </c:pt>
                <c:pt idx="3170">
                  <c:v>4355.9100000000008</c:v>
                </c:pt>
                <c:pt idx="3171">
                  <c:v>4355.8500000000004</c:v>
                </c:pt>
                <c:pt idx="3172">
                  <c:v>4355.8100000000004</c:v>
                </c:pt>
                <c:pt idx="3173">
                  <c:v>4355.41</c:v>
                </c:pt>
                <c:pt idx="3174">
                  <c:v>4354.95</c:v>
                </c:pt>
                <c:pt idx="3175">
                  <c:v>4354.1899999999996</c:v>
                </c:pt>
                <c:pt idx="3176">
                  <c:v>4354.16</c:v>
                </c:pt>
                <c:pt idx="3177">
                  <c:v>4353.72</c:v>
                </c:pt>
                <c:pt idx="3178">
                  <c:v>4353.63</c:v>
                </c:pt>
                <c:pt idx="3179">
                  <c:v>4353.53</c:v>
                </c:pt>
                <c:pt idx="3180">
                  <c:v>4353.51</c:v>
                </c:pt>
                <c:pt idx="3181">
                  <c:v>4353.13</c:v>
                </c:pt>
                <c:pt idx="3182">
                  <c:v>4353.0600000000004</c:v>
                </c:pt>
                <c:pt idx="3183">
                  <c:v>4352.47</c:v>
                </c:pt>
                <c:pt idx="3184">
                  <c:v>4352.07</c:v>
                </c:pt>
                <c:pt idx="3185">
                  <c:v>4351.53</c:v>
                </c:pt>
                <c:pt idx="3186">
                  <c:v>4351.13</c:v>
                </c:pt>
                <c:pt idx="3187">
                  <c:v>4350.75</c:v>
                </c:pt>
                <c:pt idx="3188">
                  <c:v>4350.22</c:v>
                </c:pt>
                <c:pt idx="3189">
                  <c:v>4350.01</c:v>
                </c:pt>
                <c:pt idx="3190">
                  <c:v>4349.87</c:v>
                </c:pt>
                <c:pt idx="3191">
                  <c:v>4349.68</c:v>
                </c:pt>
                <c:pt idx="3192">
                  <c:v>4349.2700000000004</c:v>
                </c:pt>
                <c:pt idx="3193">
                  <c:v>4349.24</c:v>
                </c:pt>
                <c:pt idx="3194">
                  <c:v>4348.8500000000004</c:v>
                </c:pt>
                <c:pt idx="3195">
                  <c:v>4348.82</c:v>
                </c:pt>
                <c:pt idx="3196">
                  <c:v>4348.72</c:v>
                </c:pt>
                <c:pt idx="3197">
                  <c:v>4348.04</c:v>
                </c:pt>
                <c:pt idx="3198">
                  <c:v>4348.04</c:v>
                </c:pt>
                <c:pt idx="3199">
                  <c:v>4347.04</c:v>
                </c:pt>
                <c:pt idx="3200">
                  <c:v>4346.83</c:v>
                </c:pt>
                <c:pt idx="3201">
                  <c:v>4346.6000000000004</c:v>
                </c:pt>
                <c:pt idx="3202">
                  <c:v>4346.45</c:v>
                </c:pt>
                <c:pt idx="3203">
                  <c:v>4346.3599999999997</c:v>
                </c:pt>
                <c:pt idx="3204">
                  <c:v>4346.33</c:v>
                </c:pt>
                <c:pt idx="3205">
                  <c:v>4346.29</c:v>
                </c:pt>
                <c:pt idx="3206">
                  <c:v>4346.1899999999996</c:v>
                </c:pt>
                <c:pt idx="3207">
                  <c:v>4346.0200000000004</c:v>
                </c:pt>
                <c:pt idx="3208">
                  <c:v>4345.99</c:v>
                </c:pt>
                <c:pt idx="3209">
                  <c:v>4345.59</c:v>
                </c:pt>
                <c:pt idx="3210">
                  <c:v>4345.22</c:v>
                </c:pt>
                <c:pt idx="3211">
                  <c:v>4344.67</c:v>
                </c:pt>
                <c:pt idx="3212">
                  <c:v>4344.57</c:v>
                </c:pt>
                <c:pt idx="3213">
                  <c:v>4344.55</c:v>
                </c:pt>
                <c:pt idx="3214">
                  <c:v>4344.3499999999995</c:v>
                </c:pt>
                <c:pt idx="3215">
                  <c:v>4343.8</c:v>
                </c:pt>
                <c:pt idx="3216">
                  <c:v>4343.12</c:v>
                </c:pt>
                <c:pt idx="3217">
                  <c:v>4343.1000000000004</c:v>
                </c:pt>
                <c:pt idx="3218">
                  <c:v>4342.8599999999997</c:v>
                </c:pt>
                <c:pt idx="3219">
                  <c:v>4342.3100000000004</c:v>
                </c:pt>
                <c:pt idx="3220">
                  <c:v>4342.07</c:v>
                </c:pt>
                <c:pt idx="3221">
                  <c:v>4342.04</c:v>
                </c:pt>
                <c:pt idx="3222">
                  <c:v>4342.04</c:v>
                </c:pt>
                <c:pt idx="3223">
                  <c:v>4341.99</c:v>
                </c:pt>
                <c:pt idx="3224">
                  <c:v>4341.92</c:v>
                </c:pt>
                <c:pt idx="3225">
                  <c:v>4341.57</c:v>
                </c:pt>
                <c:pt idx="3226">
                  <c:v>4341.51</c:v>
                </c:pt>
                <c:pt idx="3227">
                  <c:v>4341.46</c:v>
                </c:pt>
                <c:pt idx="3228">
                  <c:v>4341.1400000000003</c:v>
                </c:pt>
                <c:pt idx="3229">
                  <c:v>4340.3500000000004</c:v>
                </c:pt>
                <c:pt idx="3230">
                  <c:v>4339.91</c:v>
                </c:pt>
                <c:pt idx="3231">
                  <c:v>4339.8100000000004</c:v>
                </c:pt>
                <c:pt idx="3232">
                  <c:v>4339.74</c:v>
                </c:pt>
                <c:pt idx="3233">
                  <c:v>4339.6400000000003</c:v>
                </c:pt>
                <c:pt idx="3234">
                  <c:v>4339.6099999999997</c:v>
                </c:pt>
                <c:pt idx="3235">
                  <c:v>4339.59</c:v>
                </c:pt>
                <c:pt idx="3236">
                  <c:v>4339.42</c:v>
                </c:pt>
                <c:pt idx="3237">
                  <c:v>4339.03</c:v>
                </c:pt>
                <c:pt idx="3238">
                  <c:v>4338.9799999999996</c:v>
                </c:pt>
                <c:pt idx="3239">
                  <c:v>4338.3799999999992</c:v>
                </c:pt>
                <c:pt idx="3240">
                  <c:v>4338.32</c:v>
                </c:pt>
                <c:pt idx="3241">
                  <c:v>4338.04</c:v>
                </c:pt>
                <c:pt idx="3242">
                  <c:v>4337.83</c:v>
                </c:pt>
                <c:pt idx="3243">
                  <c:v>4337.62</c:v>
                </c:pt>
                <c:pt idx="3244">
                  <c:v>4337.6000000000004</c:v>
                </c:pt>
                <c:pt idx="3245">
                  <c:v>4337.09</c:v>
                </c:pt>
                <c:pt idx="3246">
                  <c:v>4336.88</c:v>
                </c:pt>
                <c:pt idx="3247">
                  <c:v>4336.78</c:v>
                </c:pt>
                <c:pt idx="3248">
                  <c:v>4336.6099999999997</c:v>
                </c:pt>
                <c:pt idx="3249">
                  <c:v>4336.4500000000007</c:v>
                </c:pt>
                <c:pt idx="3250">
                  <c:v>4335.4400000000005</c:v>
                </c:pt>
                <c:pt idx="3251">
                  <c:v>4334.99</c:v>
                </c:pt>
                <c:pt idx="3252">
                  <c:v>4334.68</c:v>
                </c:pt>
                <c:pt idx="3253">
                  <c:v>4334.6400000000003</c:v>
                </c:pt>
                <c:pt idx="3254">
                  <c:v>4334.43</c:v>
                </c:pt>
                <c:pt idx="3255">
                  <c:v>4333.59</c:v>
                </c:pt>
                <c:pt idx="3256">
                  <c:v>4333.5600000000004</c:v>
                </c:pt>
                <c:pt idx="3257">
                  <c:v>4332.99</c:v>
                </c:pt>
                <c:pt idx="3258">
                  <c:v>4332.92</c:v>
                </c:pt>
                <c:pt idx="3259">
                  <c:v>4332.38</c:v>
                </c:pt>
                <c:pt idx="3260">
                  <c:v>4332.13</c:v>
                </c:pt>
                <c:pt idx="3261">
                  <c:v>4332</c:v>
                </c:pt>
                <c:pt idx="3262">
                  <c:v>4331.96</c:v>
                </c:pt>
                <c:pt idx="3263">
                  <c:v>4331.6499999999996</c:v>
                </c:pt>
                <c:pt idx="3264">
                  <c:v>4331.5999999999995</c:v>
                </c:pt>
                <c:pt idx="3265">
                  <c:v>4331.5600000000004</c:v>
                </c:pt>
                <c:pt idx="3266">
                  <c:v>4331.2</c:v>
                </c:pt>
                <c:pt idx="3267">
                  <c:v>4329.68</c:v>
                </c:pt>
                <c:pt idx="3268">
                  <c:v>4328.3500000000004</c:v>
                </c:pt>
                <c:pt idx="3269">
                  <c:v>4327.63</c:v>
                </c:pt>
                <c:pt idx="3270">
                  <c:v>4326.8500000000004</c:v>
                </c:pt>
                <c:pt idx="3271">
                  <c:v>4326.59</c:v>
                </c:pt>
                <c:pt idx="3272">
                  <c:v>4326.34</c:v>
                </c:pt>
                <c:pt idx="3273">
                  <c:v>4326.26</c:v>
                </c:pt>
                <c:pt idx="3274">
                  <c:v>4325.75</c:v>
                </c:pt>
                <c:pt idx="3275">
                  <c:v>4325.74</c:v>
                </c:pt>
                <c:pt idx="3276">
                  <c:v>4325.47</c:v>
                </c:pt>
                <c:pt idx="3277">
                  <c:v>4325.13</c:v>
                </c:pt>
                <c:pt idx="3278">
                  <c:v>4324.93</c:v>
                </c:pt>
                <c:pt idx="3279">
                  <c:v>4324.82</c:v>
                </c:pt>
                <c:pt idx="3280">
                  <c:v>4324.1499999999996</c:v>
                </c:pt>
                <c:pt idx="3281">
                  <c:v>4324.01</c:v>
                </c:pt>
                <c:pt idx="3282">
                  <c:v>4323.3999999999996</c:v>
                </c:pt>
                <c:pt idx="3283">
                  <c:v>4322.92</c:v>
                </c:pt>
                <c:pt idx="3284">
                  <c:v>4322.57</c:v>
                </c:pt>
                <c:pt idx="3285">
                  <c:v>4322.1499999999996</c:v>
                </c:pt>
                <c:pt idx="3286">
                  <c:v>4321.8900000000003</c:v>
                </c:pt>
                <c:pt idx="3287">
                  <c:v>4321.66</c:v>
                </c:pt>
                <c:pt idx="3288">
                  <c:v>4321.54</c:v>
                </c:pt>
                <c:pt idx="3289">
                  <c:v>4321.46</c:v>
                </c:pt>
                <c:pt idx="3290">
                  <c:v>4321.38</c:v>
                </c:pt>
                <c:pt idx="3291">
                  <c:v>4321.2</c:v>
                </c:pt>
                <c:pt idx="3292">
                  <c:v>4320.84</c:v>
                </c:pt>
                <c:pt idx="3293">
                  <c:v>4320.5600000000004</c:v>
                </c:pt>
                <c:pt idx="3294">
                  <c:v>4320.5</c:v>
                </c:pt>
                <c:pt idx="3295">
                  <c:v>4320.42</c:v>
                </c:pt>
                <c:pt idx="3296">
                  <c:v>4320.3999999999996</c:v>
                </c:pt>
                <c:pt idx="3297">
                  <c:v>4320.3599999999997</c:v>
                </c:pt>
                <c:pt idx="3298">
                  <c:v>4319.76</c:v>
                </c:pt>
                <c:pt idx="3299">
                  <c:v>4319.55</c:v>
                </c:pt>
                <c:pt idx="3300">
                  <c:v>4318.6099999999997</c:v>
                </c:pt>
                <c:pt idx="3301">
                  <c:v>4318.3999999999996</c:v>
                </c:pt>
                <c:pt idx="3302">
                  <c:v>4318.24</c:v>
                </c:pt>
                <c:pt idx="3303">
                  <c:v>4317.8500000000004</c:v>
                </c:pt>
                <c:pt idx="3304">
                  <c:v>4317.6400000000003</c:v>
                </c:pt>
                <c:pt idx="3305">
                  <c:v>4317.38</c:v>
                </c:pt>
                <c:pt idx="3306">
                  <c:v>4316.7299999999996</c:v>
                </c:pt>
                <c:pt idx="3307">
                  <c:v>4316.6899999999996</c:v>
                </c:pt>
                <c:pt idx="3308">
                  <c:v>4316.3399999999992</c:v>
                </c:pt>
                <c:pt idx="3309">
                  <c:v>4316.2</c:v>
                </c:pt>
                <c:pt idx="3310">
                  <c:v>4316.18</c:v>
                </c:pt>
                <c:pt idx="3311">
                  <c:v>4316.18</c:v>
                </c:pt>
                <c:pt idx="3312">
                  <c:v>4316.17</c:v>
                </c:pt>
                <c:pt idx="3313">
                  <c:v>4316.0199999999995</c:v>
                </c:pt>
                <c:pt idx="3314">
                  <c:v>4315.68</c:v>
                </c:pt>
                <c:pt idx="3315">
                  <c:v>4315.0200000000004</c:v>
                </c:pt>
                <c:pt idx="3316">
                  <c:v>4314.6899999999996</c:v>
                </c:pt>
                <c:pt idx="3317">
                  <c:v>4314.67</c:v>
                </c:pt>
                <c:pt idx="3318">
                  <c:v>4314.25</c:v>
                </c:pt>
                <c:pt idx="3319">
                  <c:v>4314.1100000000006</c:v>
                </c:pt>
                <c:pt idx="3320">
                  <c:v>4313.92</c:v>
                </c:pt>
                <c:pt idx="3321">
                  <c:v>4313.6099999999997</c:v>
                </c:pt>
                <c:pt idx="3322">
                  <c:v>4313.59</c:v>
                </c:pt>
                <c:pt idx="3323">
                  <c:v>4312.96</c:v>
                </c:pt>
                <c:pt idx="3324">
                  <c:v>4312.57</c:v>
                </c:pt>
                <c:pt idx="3325">
                  <c:v>4311.97</c:v>
                </c:pt>
                <c:pt idx="3326">
                  <c:v>4311.53</c:v>
                </c:pt>
                <c:pt idx="3327">
                  <c:v>4311.13</c:v>
                </c:pt>
                <c:pt idx="3328">
                  <c:v>4311.09</c:v>
                </c:pt>
                <c:pt idx="3329">
                  <c:v>4310.46</c:v>
                </c:pt>
                <c:pt idx="3330">
                  <c:v>4310.2299999999996</c:v>
                </c:pt>
                <c:pt idx="3331">
                  <c:v>4309.93</c:v>
                </c:pt>
                <c:pt idx="3332">
                  <c:v>4309.17</c:v>
                </c:pt>
                <c:pt idx="3333">
                  <c:v>4307.93</c:v>
                </c:pt>
                <c:pt idx="3334">
                  <c:v>4307.7700000000004</c:v>
                </c:pt>
                <c:pt idx="3335">
                  <c:v>4307.67</c:v>
                </c:pt>
                <c:pt idx="3336">
                  <c:v>4307.57</c:v>
                </c:pt>
                <c:pt idx="3337">
                  <c:v>4307.4399999999996</c:v>
                </c:pt>
                <c:pt idx="3338">
                  <c:v>4307.3999999999996</c:v>
                </c:pt>
                <c:pt idx="3339">
                  <c:v>4307.29</c:v>
                </c:pt>
                <c:pt idx="3340">
                  <c:v>4307.21</c:v>
                </c:pt>
                <c:pt idx="3341">
                  <c:v>4306.91</c:v>
                </c:pt>
                <c:pt idx="3342">
                  <c:v>4306.59</c:v>
                </c:pt>
                <c:pt idx="3343">
                  <c:v>4306.3599999999997</c:v>
                </c:pt>
                <c:pt idx="3344">
                  <c:v>4306.3</c:v>
                </c:pt>
                <c:pt idx="3345">
                  <c:v>4305.7299999999996</c:v>
                </c:pt>
                <c:pt idx="3346">
                  <c:v>4305.6099999999997</c:v>
                </c:pt>
                <c:pt idx="3347">
                  <c:v>4305.54</c:v>
                </c:pt>
                <c:pt idx="3348">
                  <c:v>4305.26</c:v>
                </c:pt>
                <c:pt idx="3349">
                  <c:v>4305.12</c:v>
                </c:pt>
                <c:pt idx="3350">
                  <c:v>4304.8500000000004</c:v>
                </c:pt>
                <c:pt idx="3351">
                  <c:v>4304.6899999999996</c:v>
                </c:pt>
                <c:pt idx="3352">
                  <c:v>4304.66</c:v>
                </c:pt>
                <c:pt idx="3353">
                  <c:v>4304.29</c:v>
                </c:pt>
                <c:pt idx="3354">
                  <c:v>4304.16</c:v>
                </c:pt>
                <c:pt idx="3355">
                  <c:v>4304</c:v>
                </c:pt>
                <c:pt idx="3356">
                  <c:v>4303.95</c:v>
                </c:pt>
                <c:pt idx="3357">
                  <c:v>4303.76</c:v>
                </c:pt>
                <c:pt idx="3358">
                  <c:v>4303.72</c:v>
                </c:pt>
                <c:pt idx="3359">
                  <c:v>4303.4799999999996</c:v>
                </c:pt>
                <c:pt idx="3360">
                  <c:v>4302.57</c:v>
                </c:pt>
                <c:pt idx="3361">
                  <c:v>4302.5600000000004</c:v>
                </c:pt>
                <c:pt idx="3362">
                  <c:v>4302.42</c:v>
                </c:pt>
                <c:pt idx="3363">
                  <c:v>4302.21</c:v>
                </c:pt>
                <c:pt idx="3364">
                  <c:v>4301.17</c:v>
                </c:pt>
                <c:pt idx="3365">
                  <c:v>4300.9799999999996</c:v>
                </c:pt>
                <c:pt idx="3366">
                  <c:v>4300.3599999999997</c:v>
                </c:pt>
                <c:pt idx="3367">
                  <c:v>4300.2699999999995</c:v>
                </c:pt>
                <c:pt idx="3368">
                  <c:v>4299.68</c:v>
                </c:pt>
                <c:pt idx="3369">
                  <c:v>4299.4400000000005</c:v>
                </c:pt>
                <c:pt idx="3370">
                  <c:v>4299.3100000000004</c:v>
                </c:pt>
                <c:pt idx="3371">
                  <c:v>4299.1099999999997</c:v>
                </c:pt>
                <c:pt idx="3372">
                  <c:v>4298.2299999999996</c:v>
                </c:pt>
                <c:pt idx="3373">
                  <c:v>4297.3900000000003</c:v>
                </c:pt>
                <c:pt idx="3374">
                  <c:v>4297.32</c:v>
                </c:pt>
                <c:pt idx="3375">
                  <c:v>4296.99</c:v>
                </c:pt>
                <c:pt idx="3376">
                  <c:v>4296.45</c:v>
                </c:pt>
                <c:pt idx="3377">
                  <c:v>4296.1000000000004</c:v>
                </c:pt>
                <c:pt idx="3378">
                  <c:v>4295.8999999999996</c:v>
                </c:pt>
                <c:pt idx="3379">
                  <c:v>4295.8900000000003</c:v>
                </c:pt>
                <c:pt idx="3380">
                  <c:v>4295.6499999999996</c:v>
                </c:pt>
                <c:pt idx="3381">
                  <c:v>4295.51</c:v>
                </c:pt>
                <c:pt idx="3382">
                  <c:v>4295.42</c:v>
                </c:pt>
                <c:pt idx="3383">
                  <c:v>4295.2700000000004</c:v>
                </c:pt>
                <c:pt idx="3384">
                  <c:v>4295.0200000000004</c:v>
                </c:pt>
                <c:pt idx="3385">
                  <c:v>4294.82</c:v>
                </c:pt>
                <c:pt idx="3386">
                  <c:v>4294.82</c:v>
                </c:pt>
                <c:pt idx="3387">
                  <c:v>4294.5200000000004</c:v>
                </c:pt>
                <c:pt idx="3388">
                  <c:v>4294.1000000000004</c:v>
                </c:pt>
                <c:pt idx="3389">
                  <c:v>4293.74</c:v>
                </c:pt>
                <c:pt idx="3390">
                  <c:v>4293.6000000000004</c:v>
                </c:pt>
                <c:pt idx="3391">
                  <c:v>4292.67</c:v>
                </c:pt>
                <c:pt idx="3392">
                  <c:v>4292.17</c:v>
                </c:pt>
                <c:pt idx="3393">
                  <c:v>4292.0200000000004</c:v>
                </c:pt>
                <c:pt idx="3394">
                  <c:v>4291.6799999999994</c:v>
                </c:pt>
                <c:pt idx="3395">
                  <c:v>4290.6499999999996</c:v>
                </c:pt>
                <c:pt idx="3396">
                  <c:v>4290.62</c:v>
                </c:pt>
                <c:pt idx="3397">
                  <c:v>4290.1400000000003</c:v>
                </c:pt>
                <c:pt idx="3398">
                  <c:v>4290.1000000000004</c:v>
                </c:pt>
                <c:pt idx="3399">
                  <c:v>4289.8900000000003</c:v>
                </c:pt>
                <c:pt idx="3400">
                  <c:v>4289.8</c:v>
                </c:pt>
                <c:pt idx="3401">
                  <c:v>4289.28</c:v>
                </c:pt>
                <c:pt idx="3402">
                  <c:v>4288.49</c:v>
                </c:pt>
                <c:pt idx="3403">
                  <c:v>4288.2</c:v>
                </c:pt>
                <c:pt idx="3404">
                  <c:v>4287.82</c:v>
                </c:pt>
                <c:pt idx="3405">
                  <c:v>4287.3900000000003</c:v>
                </c:pt>
                <c:pt idx="3406">
                  <c:v>4286.99</c:v>
                </c:pt>
                <c:pt idx="3407">
                  <c:v>4286.66</c:v>
                </c:pt>
                <c:pt idx="3408">
                  <c:v>4286.6499999999996</c:v>
                </c:pt>
                <c:pt idx="3409">
                  <c:v>4285.8</c:v>
                </c:pt>
                <c:pt idx="3410">
                  <c:v>4285.79</c:v>
                </c:pt>
                <c:pt idx="3411">
                  <c:v>4285.21</c:v>
                </c:pt>
                <c:pt idx="3412">
                  <c:v>4285.04</c:v>
                </c:pt>
                <c:pt idx="3413">
                  <c:v>4284.97</c:v>
                </c:pt>
                <c:pt idx="3414">
                  <c:v>4284.84</c:v>
                </c:pt>
                <c:pt idx="3415">
                  <c:v>4284.6499999999996</c:v>
                </c:pt>
                <c:pt idx="3416">
                  <c:v>4284.53</c:v>
                </c:pt>
                <c:pt idx="3417">
                  <c:v>4284.41</c:v>
                </c:pt>
                <c:pt idx="3418">
                  <c:v>4284.1899999999996</c:v>
                </c:pt>
                <c:pt idx="3419">
                  <c:v>4283.37</c:v>
                </c:pt>
                <c:pt idx="3420">
                  <c:v>4283.1899999999996</c:v>
                </c:pt>
                <c:pt idx="3421">
                  <c:v>4282.8999999999996</c:v>
                </c:pt>
                <c:pt idx="3422">
                  <c:v>4282.5</c:v>
                </c:pt>
                <c:pt idx="3423">
                  <c:v>4282.3900000000003</c:v>
                </c:pt>
                <c:pt idx="3424">
                  <c:v>4282.2</c:v>
                </c:pt>
                <c:pt idx="3425">
                  <c:v>4282.16</c:v>
                </c:pt>
                <c:pt idx="3426">
                  <c:v>4281.72</c:v>
                </c:pt>
                <c:pt idx="3427">
                  <c:v>4281.62</c:v>
                </c:pt>
                <c:pt idx="3428">
                  <c:v>4281.6000000000004</c:v>
                </c:pt>
                <c:pt idx="3429">
                  <c:v>4281.5600000000004</c:v>
                </c:pt>
                <c:pt idx="3430">
                  <c:v>4281.53</c:v>
                </c:pt>
                <c:pt idx="3431">
                  <c:v>4281.08</c:v>
                </c:pt>
                <c:pt idx="3432">
                  <c:v>4279.7299999999996</c:v>
                </c:pt>
                <c:pt idx="3433">
                  <c:v>4279.58</c:v>
                </c:pt>
                <c:pt idx="3434">
                  <c:v>4278.72</c:v>
                </c:pt>
                <c:pt idx="3435">
                  <c:v>4278.66</c:v>
                </c:pt>
                <c:pt idx="3436">
                  <c:v>4278.54</c:v>
                </c:pt>
                <c:pt idx="3437">
                  <c:v>4278.1899999999996</c:v>
                </c:pt>
                <c:pt idx="3438">
                  <c:v>4278.1899999999996</c:v>
                </c:pt>
                <c:pt idx="3439">
                  <c:v>4278.18</c:v>
                </c:pt>
                <c:pt idx="3440">
                  <c:v>4277.7299999999996</c:v>
                </c:pt>
                <c:pt idx="3441">
                  <c:v>4277.72</c:v>
                </c:pt>
                <c:pt idx="3442">
                  <c:v>4277.62</c:v>
                </c:pt>
                <c:pt idx="3443">
                  <c:v>4277.6099999999997</c:v>
                </c:pt>
                <c:pt idx="3444">
                  <c:v>4277.5600000000004</c:v>
                </c:pt>
                <c:pt idx="3445">
                  <c:v>4277.54</c:v>
                </c:pt>
                <c:pt idx="3446">
                  <c:v>4277.3900000000003</c:v>
                </c:pt>
                <c:pt idx="3447">
                  <c:v>4277.3900000000003</c:v>
                </c:pt>
                <c:pt idx="3448">
                  <c:v>4277.3599999999997</c:v>
                </c:pt>
                <c:pt idx="3449">
                  <c:v>4277.28</c:v>
                </c:pt>
                <c:pt idx="3450">
                  <c:v>4277.16</c:v>
                </c:pt>
                <c:pt idx="3451">
                  <c:v>4277</c:v>
                </c:pt>
                <c:pt idx="3452">
                  <c:v>4276.84</c:v>
                </c:pt>
                <c:pt idx="3453">
                  <c:v>4276.53</c:v>
                </c:pt>
                <c:pt idx="3454">
                  <c:v>4276.2599999999993</c:v>
                </c:pt>
                <c:pt idx="3455">
                  <c:v>4276.1400000000003</c:v>
                </c:pt>
                <c:pt idx="3456">
                  <c:v>4275.7700000000004</c:v>
                </c:pt>
                <c:pt idx="3457">
                  <c:v>4275.71</c:v>
                </c:pt>
                <c:pt idx="3458">
                  <c:v>4275.24</c:v>
                </c:pt>
                <c:pt idx="3459">
                  <c:v>4274.32</c:v>
                </c:pt>
                <c:pt idx="3460">
                  <c:v>4274.1099999999997</c:v>
                </c:pt>
                <c:pt idx="3461">
                  <c:v>4273.8999999999996</c:v>
                </c:pt>
                <c:pt idx="3462">
                  <c:v>4272.99</c:v>
                </c:pt>
                <c:pt idx="3463">
                  <c:v>4272.84</c:v>
                </c:pt>
                <c:pt idx="3464">
                  <c:v>4272.79</c:v>
                </c:pt>
                <c:pt idx="3465">
                  <c:v>4272.66</c:v>
                </c:pt>
                <c:pt idx="3466">
                  <c:v>4272.57</c:v>
                </c:pt>
                <c:pt idx="3467">
                  <c:v>4272.4799999999996</c:v>
                </c:pt>
                <c:pt idx="3468">
                  <c:v>4272.1499999999996</c:v>
                </c:pt>
                <c:pt idx="3469">
                  <c:v>4271.95</c:v>
                </c:pt>
                <c:pt idx="3470">
                  <c:v>4271.7200000000012</c:v>
                </c:pt>
                <c:pt idx="3471">
                  <c:v>4270.99</c:v>
                </c:pt>
                <c:pt idx="3472">
                  <c:v>4270.82</c:v>
                </c:pt>
                <c:pt idx="3473">
                  <c:v>4270.51</c:v>
                </c:pt>
                <c:pt idx="3474">
                  <c:v>4270.37</c:v>
                </c:pt>
                <c:pt idx="3475">
                  <c:v>4270.34</c:v>
                </c:pt>
                <c:pt idx="3476">
                  <c:v>4269.7700000000004</c:v>
                </c:pt>
                <c:pt idx="3477">
                  <c:v>4269.4799999999996</c:v>
                </c:pt>
                <c:pt idx="3478">
                  <c:v>4268.6900000000005</c:v>
                </c:pt>
                <c:pt idx="3479">
                  <c:v>4268.67</c:v>
                </c:pt>
                <c:pt idx="3480">
                  <c:v>4268.57</c:v>
                </c:pt>
                <c:pt idx="3481">
                  <c:v>4268.3500000000004</c:v>
                </c:pt>
                <c:pt idx="3482">
                  <c:v>4268.2400000000007</c:v>
                </c:pt>
                <c:pt idx="3483">
                  <c:v>4267.8599999999997</c:v>
                </c:pt>
                <c:pt idx="3484">
                  <c:v>4267.3500000000004</c:v>
                </c:pt>
                <c:pt idx="3485">
                  <c:v>4266.26</c:v>
                </c:pt>
                <c:pt idx="3486">
                  <c:v>4266.17</c:v>
                </c:pt>
                <c:pt idx="3487">
                  <c:v>4266.05</c:v>
                </c:pt>
                <c:pt idx="3488">
                  <c:v>4265.99</c:v>
                </c:pt>
                <c:pt idx="3489">
                  <c:v>4264.6499999999996</c:v>
                </c:pt>
                <c:pt idx="3490">
                  <c:v>4264.45</c:v>
                </c:pt>
                <c:pt idx="3491">
                  <c:v>4264.42</c:v>
                </c:pt>
                <c:pt idx="3492">
                  <c:v>4264.1899999999996</c:v>
                </c:pt>
                <c:pt idx="3493">
                  <c:v>4264.13</c:v>
                </c:pt>
                <c:pt idx="3494">
                  <c:v>4264.0600000000004</c:v>
                </c:pt>
                <c:pt idx="3495">
                  <c:v>4263.62</c:v>
                </c:pt>
                <c:pt idx="3496">
                  <c:v>4263.57</c:v>
                </c:pt>
                <c:pt idx="3497">
                  <c:v>4263.1400000000003</c:v>
                </c:pt>
                <c:pt idx="3498">
                  <c:v>4262.93</c:v>
                </c:pt>
                <c:pt idx="3499">
                  <c:v>4261.8499999999995</c:v>
                </c:pt>
                <c:pt idx="3500">
                  <c:v>4261.3999999999996</c:v>
                </c:pt>
                <c:pt idx="3501">
                  <c:v>4261.3999999999996</c:v>
                </c:pt>
                <c:pt idx="3502">
                  <c:v>4260.8900000000003</c:v>
                </c:pt>
                <c:pt idx="3503">
                  <c:v>4260.62</c:v>
                </c:pt>
                <c:pt idx="3504">
                  <c:v>4260.47</c:v>
                </c:pt>
                <c:pt idx="3505">
                  <c:v>4260.1000000000004</c:v>
                </c:pt>
                <c:pt idx="3506">
                  <c:v>4260.0899999999992</c:v>
                </c:pt>
                <c:pt idx="3507">
                  <c:v>4260.0600000000004</c:v>
                </c:pt>
                <c:pt idx="3508">
                  <c:v>4259.92</c:v>
                </c:pt>
                <c:pt idx="3509">
                  <c:v>4259.87</c:v>
                </c:pt>
                <c:pt idx="3510">
                  <c:v>4259.74</c:v>
                </c:pt>
                <c:pt idx="3511">
                  <c:v>4259.3500000000004</c:v>
                </c:pt>
                <c:pt idx="3512">
                  <c:v>4258.8900000000003</c:v>
                </c:pt>
                <c:pt idx="3513">
                  <c:v>4258.87</c:v>
                </c:pt>
                <c:pt idx="3514">
                  <c:v>4258.75</c:v>
                </c:pt>
                <c:pt idx="3515">
                  <c:v>4258.55</c:v>
                </c:pt>
                <c:pt idx="3516">
                  <c:v>4258.45</c:v>
                </c:pt>
                <c:pt idx="3517">
                  <c:v>4258.34</c:v>
                </c:pt>
                <c:pt idx="3518">
                  <c:v>4258.32</c:v>
                </c:pt>
                <c:pt idx="3519">
                  <c:v>4257.32</c:v>
                </c:pt>
                <c:pt idx="3520">
                  <c:v>4256.7</c:v>
                </c:pt>
                <c:pt idx="3521">
                  <c:v>4256.32</c:v>
                </c:pt>
                <c:pt idx="3522">
                  <c:v>4255.51</c:v>
                </c:pt>
                <c:pt idx="3523">
                  <c:v>4255.4399999999996</c:v>
                </c:pt>
                <c:pt idx="3524">
                  <c:v>4255.38</c:v>
                </c:pt>
                <c:pt idx="3525">
                  <c:v>4255.3100000000004</c:v>
                </c:pt>
                <c:pt idx="3526">
                  <c:v>4255.09</c:v>
                </c:pt>
                <c:pt idx="3527">
                  <c:v>4255.01</c:v>
                </c:pt>
                <c:pt idx="3528">
                  <c:v>4254.96</c:v>
                </c:pt>
                <c:pt idx="3529">
                  <c:v>4254.84</c:v>
                </c:pt>
                <c:pt idx="3530">
                  <c:v>4254.59</c:v>
                </c:pt>
                <c:pt idx="3531">
                  <c:v>4254.58</c:v>
                </c:pt>
                <c:pt idx="3532">
                  <c:v>4254.25</c:v>
                </c:pt>
                <c:pt idx="3533">
                  <c:v>4254.17</c:v>
                </c:pt>
                <c:pt idx="3534">
                  <c:v>4253.79</c:v>
                </c:pt>
                <c:pt idx="3535">
                  <c:v>4253.79</c:v>
                </c:pt>
                <c:pt idx="3536">
                  <c:v>4253.5</c:v>
                </c:pt>
                <c:pt idx="3537">
                  <c:v>4253.32</c:v>
                </c:pt>
                <c:pt idx="3538">
                  <c:v>4253.01</c:v>
                </c:pt>
                <c:pt idx="3539">
                  <c:v>4252.88</c:v>
                </c:pt>
                <c:pt idx="3540">
                  <c:v>4252.5200000000004</c:v>
                </c:pt>
                <c:pt idx="3541">
                  <c:v>4252.47</c:v>
                </c:pt>
                <c:pt idx="3542">
                  <c:v>4252.29</c:v>
                </c:pt>
                <c:pt idx="3543">
                  <c:v>4252.12</c:v>
                </c:pt>
                <c:pt idx="3544">
                  <c:v>4251.83</c:v>
                </c:pt>
                <c:pt idx="3545">
                  <c:v>4251.5600000000004</c:v>
                </c:pt>
                <c:pt idx="3546">
                  <c:v>4251.0200000000004</c:v>
                </c:pt>
                <c:pt idx="3547">
                  <c:v>4250.5600000000004</c:v>
                </c:pt>
                <c:pt idx="3548">
                  <c:v>4250</c:v>
                </c:pt>
                <c:pt idx="3549">
                  <c:v>4249.2299999999996</c:v>
                </c:pt>
                <c:pt idx="3550">
                  <c:v>4248.95</c:v>
                </c:pt>
                <c:pt idx="3551">
                  <c:v>4248.92</c:v>
                </c:pt>
                <c:pt idx="3552">
                  <c:v>4248.87</c:v>
                </c:pt>
                <c:pt idx="3553">
                  <c:v>4248.16</c:v>
                </c:pt>
                <c:pt idx="3554">
                  <c:v>4248.05</c:v>
                </c:pt>
                <c:pt idx="3555">
                  <c:v>4247.58</c:v>
                </c:pt>
                <c:pt idx="3556">
                  <c:v>4247.5600000000004</c:v>
                </c:pt>
                <c:pt idx="3557">
                  <c:v>4246.6400000000003</c:v>
                </c:pt>
                <c:pt idx="3558">
                  <c:v>4246.42</c:v>
                </c:pt>
                <c:pt idx="3559">
                  <c:v>4246.07</c:v>
                </c:pt>
                <c:pt idx="3560">
                  <c:v>4246.0600000000004</c:v>
                </c:pt>
                <c:pt idx="3561">
                  <c:v>4245.3500000000004</c:v>
                </c:pt>
                <c:pt idx="3562">
                  <c:v>4244.78</c:v>
                </c:pt>
                <c:pt idx="3563">
                  <c:v>4244.5200000000004</c:v>
                </c:pt>
                <c:pt idx="3564">
                  <c:v>4243.88</c:v>
                </c:pt>
                <c:pt idx="3565">
                  <c:v>4243.3599999999997</c:v>
                </c:pt>
                <c:pt idx="3566">
                  <c:v>4243.32</c:v>
                </c:pt>
                <c:pt idx="3567">
                  <c:v>4242.8599999999997</c:v>
                </c:pt>
                <c:pt idx="3568">
                  <c:v>4242.24</c:v>
                </c:pt>
                <c:pt idx="3569">
                  <c:v>4241.75</c:v>
                </c:pt>
                <c:pt idx="3570">
                  <c:v>4241.74</c:v>
                </c:pt>
                <c:pt idx="3571">
                  <c:v>4241.54</c:v>
                </c:pt>
                <c:pt idx="3572">
                  <c:v>4241.43</c:v>
                </c:pt>
                <c:pt idx="3573">
                  <c:v>4241.26</c:v>
                </c:pt>
                <c:pt idx="3574">
                  <c:v>4241.12</c:v>
                </c:pt>
                <c:pt idx="3575">
                  <c:v>4239.96</c:v>
                </c:pt>
                <c:pt idx="3576">
                  <c:v>4239.9400000000005</c:v>
                </c:pt>
                <c:pt idx="3577">
                  <c:v>4239.93</c:v>
                </c:pt>
                <c:pt idx="3578">
                  <c:v>4239.66</c:v>
                </c:pt>
                <c:pt idx="3579">
                  <c:v>4239.5600000000004</c:v>
                </c:pt>
                <c:pt idx="3580">
                  <c:v>4238.53</c:v>
                </c:pt>
                <c:pt idx="3581">
                  <c:v>4238.34</c:v>
                </c:pt>
                <c:pt idx="3582">
                  <c:v>4238.12</c:v>
                </c:pt>
                <c:pt idx="3583">
                  <c:v>4238.07</c:v>
                </c:pt>
                <c:pt idx="3584">
                  <c:v>4237.95</c:v>
                </c:pt>
                <c:pt idx="3585">
                  <c:v>4237.8</c:v>
                </c:pt>
                <c:pt idx="3586">
                  <c:v>4237.3100000000004</c:v>
                </c:pt>
                <c:pt idx="3587">
                  <c:v>4237.2400000000007</c:v>
                </c:pt>
                <c:pt idx="3588">
                  <c:v>4237.1499999999996</c:v>
                </c:pt>
                <c:pt idx="3589">
                  <c:v>4236.67</c:v>
                </c:pt>
                <c:pt idx="3590">
                  <c:v>4236.1499999999996</c:v>
                </c:pt>
                <c:pt idx="3591">
                  <c:v>4236.1400000000003</c:v>
                </c:pt>
                <c:pt idx="3592">
                  <c:v>4235.97</c:v>
                </c:pt>
                <c:pt idx="3593">
                  <c:v>4235.34</c:v>
                </c:pt>
                <c:pt idx="3594">
                  <c:v>4235.2</c:v>
                </c:pt>
                <c:pt idx="3595">
                  <c:v>4234.2700000000004</c:v>
                </c:pt>
                <c:pt idx="3596">
                  <c:v>4233.42</c:v>
                </c:pt>
                <c:pt idx="3597">
                  <c:v>4233.3599999999997</c:v>
                </c:pt>
                <c:pt idx="3598">
                  <c:v>4233.1200000000008</c:v>
                </c:pt>
                <c:pt idx="3599">
                  <c:v>4233</c:v>
                </c:pt>
                <c:pt idx="3600">
                  <c:v>4232.87</c:v>
                </c:pt>
                <c:pt idx="3601">
                  <c:v>4232.7299999999996</c:v>
                </c:pt>
                <c:pt idx="3602">
                  <c:v>4231.88</c:v>
                </c:pt>
                <c:pt idx="3603">
                  <c:v>4231.82</c:v>
                </c:pt>
                <c:pt idx="3604">
                  <c:v>4231.5</c:v>
                </c:pt>
                <c:pt idx="3605">
                  <c:v>4231.2299999999996</c:v>
                </c:pt>
                <c:pt idx="3606">
                  <c:v>4231.1499999999996</c:v>
                </c:pt>
                <c:pt idx="3607">
                  <c:v>4230.87</c:v>
                </c:pt>
                <c:pt idx="3608">
                  <c:v>4230.7700000000004</c:v>
                </c:pt>
                <c:pt idx="3609">
                  <c:v>4230.67</c:v>
                </c:pt>
                <c:pt idx="3610">
                  <c:v>4230.09</c:v>
                </c:pt>
                <c:pt idx="3611">
                  <c:v>4229.83</c:v>
                </c:pt>
                <c:pt idx="3612">
                  <c:v>4229.72</c:v>
                </c:pt>
                <c:pt idx="3613">
                  <c:v>4229.6000000000004</c:v>
                </c:pt>
                <c:pt idx="3614">
                  <c:v>4229.6000000000004</c:v>
                </c:pt>
                <c:pt idx="3615">
                  <c:v>4228.74</c:v>
                </c:pt>
                <c:pt idx="3616">
                  <c:v>4228.5600000000004</c:v>
                </c:pt>
                <c:pt idx="3617">
                  <c:v>4228.1000000000004</c:v>
                </c:pt>
                <c:pt idx="3618">
                  <c:v>4227.92</c:v>
                </c:pt>
                <c:pt idx="3619">
                  <c:v>4227.83</c:v>
                </c:pt>
                <c:pt idx="3620">
                  <c:v>4227.6400000000003</c:v>
                </c:pt>
                <c:pt idx="3621">
                  <c:v>4226.82</c:v>
                </c:pt>
                <c:pt idx="3622">
                  <c:v>4226.66</c:v>
                </c:pt>
                <c:pt idx="3623">
                  <c:v>4226.2299999999996</c:v>
                </c:pt>
                <c:pt idx="3624">
                  <c:v>4226.13</c:v>
                </c:pt>
                <c:pt idx="3625">
                  <c:v>4225.82</c:v>
                </c:pt>
                <c:pt idx="3626">
                  <c:v>4225.71</c:v>
                </c:pt>
                <c:pt idx="3627">
                  <c:v>4225.57</c:v>
                </c:pt>
                <c:pt idx="3628">
                  <c:v>4225.5600000000004</c:v>
                </c:pt>
                <c:pt idx="3629">
                  <c:v>4225.53</c:v>
                </c:pt>
                <c:pt idx="3630">
                  <c:v>4225.45</c:v>
                </c:pt>
                <c:pt idx="3631">
                  <c:v>4225.37</c:v>
                </c:pt>
                <c:pt idx="3632">
                  <c:v>4225.16</c:v>
                </c:pt>
                <c:pt idx="3633">
                  <c:v>4225.05</c:v>
                </c:pt>
                <c:pt idx="3634">
                  <c:v>4224.96</c:v>
                </c:pt>
                <c:pt idx="3635">
                  <c:v>4224.3900000000003</c:v>
                </c:pt>
                <c:pt idx="3636">
                  <c:v>4224.3100000000004</c:v>
                </c:pt>
                <c:pt idx="3637">
                  <c:v>4223.8599999999997</c:v>
                </c:pt>
                <c:pt idx="3638">
                  <c:v>4223.75</c:v>
                </c:pt>
                <c:pt idx="3639">
                  <c:v>4223.6000000000004</c:v>
                </c:pt>
                <c:pt idx="3640">
                  <c:v>4223.59</c:v>
                </c:pt>
                <c:pt idx="3641">
                  <c:v>4223.37</c:v>
                </c:pt>
                <c:pt idx="3642">
                  <c:v>4223.1499999999996</c:v>
                </c:pt>
                <c:pt idx="3643">
                  <c:v>4222.87</c:v>
                </c:pt>
                <c:pt idx="3644">
                  <c:v>4222.7299999999996</c:v>
                </c:pt>
                <c:pt idx="3645">
                  <c:v>4222.54</c:v>
                </c:pt>
                <c:pt idx="3646">
                  <c:v>4222.51</c:v>
                </c:pt>
                <c:pt idx="3647">
                  <c:v>4222.1499999999996</c:v>
                </c:pt>
                <c:pt idx="3648">
                  <c:v>4222.07</c:v>
                </c:pt>
                <c:pt idx="3649">
                  <c:v>4221.3100000000004</c:v>
                </c:pt>
                <c:pt idx="3650">
                  <c:v>4220.6499999999996</c:v>
                </c:pt>
                <c:pt idx="3651">
                  <c:v>4220.6099999999997</c:v>
                </c:pt>
                <c:pt idx="3652">
                  <c:v>4220.49</c:v>
                </c:pt>
                <c:pt idx="3653">
                  <c:v>4220.21</c:v>
                </c:pt>
                <c:pt idx="3654">
                  <c:v>4219.63</c:v>
                </c:pt>
                <c:pt idx="3655">
                  <c:v>4219.57</c:v>
                </c:pt>
                <c:pt idx="3656">
                  <c:v>4219.51</c:v>
                </c:pt>
                <c:pt idx="3657">
                  <c:v>4219.33</c:v>
                </c:pt>
                <c:pt idx="3658">
                  <c:v>4219.22</c:v>
                </c:pt>
                <c:pt idx="3659">
                  <c:v>4219.1099999999997</c:v>
                </c:pt>
                <c:pt idx="3660">
                  <c:v>4217.9399999999996</c:v>
                </c:pt>
                <c:pt idx="3661">
                  <c:v>4217.8900000000003</c:v>
                </c:pt>
                <c:pt idx="3662">
                  <c:v>4217.82</c:v>
                </c:pt>
                <c:pt idx="3663">
                  <c:v>4217.67</c:v>
                </c:pt>
                <c:pt idx="3664">
                  <c:v>4217.63</c:v>
                </c:pt>
                <c:pt idx="3665">
                  <c:v>4217.4799999999996</c:v>
                </c:pt>
                <c:pt idx="3666">
                  <c:v>4217.45</c:v>
                </c:pt>
                <c:pt idx="3667">
                  <c:v>4217.3500000000004</c:v>
                </c:pt>
                <c:pt idx="3668">
                  <c:v>4217.22</c:v>
                </c:pt>
                <c:pt idx="3669">
                  <c:v>4217.2</c:v>
                </c:pt>
                <c:pt idx="3670">
                  <c:v>4217.05</c:v>
                </c:pt>
                <c:pt idx="3671">
                  <c:v>4216.8100000000004</c:v>
                </c:pt>
                <c:pt idx="3672">
                  <c:v>4216.6400000000003</c:v>
                </c:pt>
                <c:pt idx="3673">
                  <c:v>4216.53</c:v>
                </c:pt>
                <c:pt idx="3674">
                  <c:v>4215.93</c:v>
                </c:pt>
                <c:pt idx="3675">
                  <c:v>4215.8100000000004</c:v>
                </c:pt>
                <c:pt idx="3676">
                  <c:v>4215.5</c:v>
                </c:pt>
                <c:pt idx="3677">
                  <c:v>4215.1400000000003</c:v>
                </c:pt>
                <c:pt idx="3678">
                  <c:v>4214.41</c:v>
                </c:pt>
                <c:pt idx="3679">
                  <c:v>4214.3900000000003</c:v>
                </c:pt>
                <c:pt idx="3680">
                  <c:v>4214.37</c:v>
                </c:pt>
                <c:pt idx="3681">
                  <c:v>4213.63</c:v>
                </c:pt>
                <c:pt idx="3682">
                  <c:v>4213.5200000000004</c:v>
                </c:pt>
                <c:pt idx="3683">
                  <c:v>4213.43</c:v>
                </c:pt>
                <c:pt idx="3684">
                  <c:v>4212.79</c:v>
                </c:pt>
                <c:pt idx="3685">
                  <c:v>4212.7</c:v>
                </c:pt>
                <c:pt idx="3686">
                  <c:v>4212.66</c:v>
                </c:pt>
                <c:pt idx="3687">
                  <c:v>4212.6499999999996</c:v>
                </c:pt>
                <c:pt idx="3688">
                  <c:v>4211.38</c:v>
                </c:pt>
                <c:pt idx="3689">
                  <c:v>4211.07</c:v>
                </c:pt>
                <c:pt idx="3690">
                  <c:v>4210.4399999999996</c:v>
                </c:pt>
                <c:pt idx="3691">
                  <c:v>4210.1400000000003</c:v>
                </c:pt>
                <c:pt idx="3692">
                  <c:v>4209.96</c:v>
                </c:pt>
                <c:pt idx="3693">
                  <c:v>4209.3100000000004</c:v>
                </c:pt>
                <c:pt idx="3694">
                  <c:v>4208.91</c:v>
                </c:pt>
                <c:pt idx="3695">
                  <c:v>4208.72</c:v>
                </c:pt>
                <c:pt idx="3696">
                  <c:v>4208.6400000000003</c:v>
                </c:pt>
                <c:pt idx="3697">
                  <c:v>4208.45</c:v>
                </c:pt>
                <c:pt idx="3698">
                  <c:v>4208.45</c:v>
                </c:pt>
                <c:pt idx="3699">
                  <c:v>4208.07</c:v>
                </c:pt>
                <c:pt idx="3700">
                  <c:v>4207.88</c:v>
                </c:pt>
                <c:pt idx="3701">
                  <c:v>4207.7299999999996</c:v>
                </c:pt>
                <c:pt idx="3702">
                  <c:v>4207.5</c:v>
                </c:pt>
                <c:pt idx="3703">
                  <c:v>4207.32</c:v>
                </c:pt>
                <c:pt idx="3704">
                  <c:v>4207.1499999999996</c:v>
                </c:pt>
                <c:pt idx="3705">
                  <c:v>4207.01</c:v>
                </c:pt>
                <c:pt idx="3706">
                  <c:v>4206.97</c:v>
                </c:pt>
                <c:pt idx="3707">
                  <c:v>4206.79</c:v>
                </c:pt>
                <c:pt idx="3708">
                  <c:v>4206.4799999999996</c:v>
                </c:pt>
                <c:pt idx="3709">
                  <c:v>4206.1899999999996</c:v>
                </c:pt>
                <c:pt idx="3710">
                  <c:v>4206.03</c:v>
                </c:pt>
                <c:pt idx="3711">
                  <c:v>4205.62</c:v>
                </c:pt>
                <c:pt idx="3712">
                  <c:v>4205.54</c:v>
                </c:pt>
                <c:pt idx="3713">
                  <c:v>4205.08</c:v>
                </c:pt>
                <c:pt idx="3714">
                  <c:v>4204.21</c:v>
                </c:pt>
                <c:pt idx="3715">
                  <c:v>4204.17</c:v>
                </c:pt>
                <c:pt idx="3716">
                  <c:v>4204.1000000000004</c:v>
                </c:pt>
                <c:pt idx="3717">
                  <c:v>4204.0600000000004</c:v>
                </c:pt>
                <c:pt idx="3718">
                  <c:v>4203.67</c:v>
                </c:pt>
                <c:pt idx="3719">
                  <c:v>4203.55</c:v>
                </c:pt>
                <c:pt idx="3720">
                  <c:v>4203.0600000000004</c:v>
                </c:pt>
                <c:pt idx="3721">
                  <c:v>4203.04</c:v>
                </c:pt>
                <c:pt idx="3722">
                  <c:v>4202.96</c:v>
                </c:pt>
                <c:pt idx="3723">
                  <c:v>4202.68</c:v>
                </c:pt>
                <c:pt idx="3724">
                  <c:v>4202.59</c:v>
                </c:pt>
                <c:pt idx="3725">
                  <c:v>4202.54</c:v>
                </c:pt>
                <c:pt idx="3726">
                  <c:v>4202.2700000000004</c:v>
                </c:pt>
                <c:pt idx="3727">
                  <c:v>4202.01</c:v>
                </c:pt>
                <c:pt idx="3728">
                  <c:v>4201.92</c:v>
                </c:pt>
                <c:pt idx="3729">
                  <c:v>4201.8599999999997</c:v>
                </c:pt>
                <c:pt idx="3730">
                  <c:v>4201.8100000000004</c:v>
                </c:pt>
                <c:pt idx="3731">
                  <c:v>4201.72</c:v>
                </c:pt>
                <c:pt idx="3732">
                  <c:v>4201.29</c:v>
                </c:pt>
                <c:pt idx="3733">
                  <c:v>4201.18</c:v>
                </c:pt>
                <c:pt idx="3734">
                  <c:v>4201.0400000000009</c:v>
                </c:pt>
                <c:pt idx="3735">
                  <c:v>4200.9399999999996</c:v>
                </c:pt>
                <c:pt idx="3736">
                  <c:v>4200.79</c:v>
                </c:pt>
                <c:pt idx="3737">
                  <c:v>4200.59</c:v>
                </c:pt>
                <c:pt idx="3738">
                  <c:v>4200.47</c:v>
                </c:pt>
                <c:pt idx="3739">
                  <c:v>4200.32</c:v>
                </c:pt>
                <c:pt idx="3740">
                  <c:v>4199.87</c:v>
                </c:pt>
                <c:pt idx="3741">
                  <c:v>4199.84</c:v>
                </c:pt>
                <c:pt idx="3742">
                  <c:v>4199.4399999999996</c:v>
                </c:pt>
                <c:pt idx="3743">
                  <c:v>4199.16</c:v>
                </c:pt>
                <c:pt idx="3744">
                  <c:v>4198.9500000000007</c:v>
                </c:pt>
                <c:pt idx="3745">
                  <c:v>4198.7899999999991</c:v>
                </c:pt>
                <c:pt idx="3746">
                  <c:v>4198.3500000000013</c:v>
                </c:pt>
                <c:pt idx="3747">
                  <c:v>4198.3100000000004</c:v>
                </c:pt>
                <c:pt idx="3748">
                  <c:v>4198.25</c:v>
                </c:pt>
                <c:pt idx="3749">
                  <c:v>4198.25</c:v>
                </c:pt>
                <c:pt idx="3750">
                  <c:v>4197.8599999999997</c:v>
                </c:pt>
                <c:pt idx="3751">
                  <c:v>4197.8500000000004</c:v>
                </c:pt>
                <c:pt idx="3752">
                  <c:v>4197.75</c:v>
                </c:pt>
                <c:pt idx="3753">
                  <c:v>4197.4799999999996</c:v>
                </c:pt>
                <c:pt idx="3754">
                  <c:v>4196.7700000000004</c:v>
                </c:pt>
                <c:pt idx="3755">
                  <c:v>4196.55</c:v>
                </c:pt>
                <c:pt idx="3756">
                  <c:v>4196.22</c:v>
                </c:pt>
                <c:pt idx="3757">
                  <c:v>4196.01</c:v>
                </c:pt>
                <c:pt idx="3758">
                  <c:v>4195.96</c:v>
                </c:pt>
                <c:pt idx="3759">
                  <c:v>4195.8100000000004</c:v>
                </c:pt>
                <c:pt idx="3760">
                  <c:v>4195.5200000000004</c:v>
                </c:pt>
                <c:pt idx="3761">
                  <c:v>4195.4399999999996</c:v>
                </c:pt>
                <c:pt idx="3762">
                  <c:v>4195.32</c:v>
                </c:pt>
                <c:pt idx="3763">
                  <c:v>4195.3</c:v>
                </c:pt>
                <c:pt idx="3764">
                  <c:v>4194.9500000000007</c:v>
                </c:pt>
                <c:pt idx="3765">
                  <c:v>4194.8100000000004</c:v>
                </c:pt>
                <c:pt idx="3766">
                  <c:v>4194.66</c:v>
                </c:pt>
                <c:pt idx="3767">
                  <c:v>4194.63</c:v>
                </c:pt>
                <c:pt idx="3768">
                  <c:v>4194.47</c:v>
                </c:pt>
                <c:pt idx="3769">
                  <c:v>4193.3900000000003</c:v>
                </c:pt>
                <c:pt idx="3770">
                  <c:v>4193.3599999999997</c:v>
                </c:pt>
                <c:pt idx="3771">
                  <c:v>4193.2299999999996</c:v>
                </c:pt>
                <c:pt idx="3772">
                  <c:v>4192.9399999999996</c:v>
                </c:pt>
                <c:pt idx="3773">
                  <c:v>4192.87</c:v>
                </c:pt>
                <c:pt idx="3774">
                  <c:v>4192.75</c:v>
                </c:pt>
                <c:pt idx="3775">
                  <c:v>4192.55</c:v>
                </c:pt>
                <c:pt idx="3776">
                  <c:v>4192.51</c:v>
                </c:pt>
                <c:pt idx="3777">
                  <c:v>4192.25</c:v>
                </c:pt>
                <c:pt idx="3778">
                  <c:v>4191.92</c:v>
                </c:pt>
                <c:pt idx="3779">
                  <c:v>4191.72</c:v>
                </c:pt>
                <c:pt idx="3780">
                  <c:v>4190.8900000000003</c:v>
                </c:pt>
                <c:pt idx="3781">
                  <c:v>4190.6099999999997</c:v>
                </c:pt>
                <c:pt idx="3782">
                  <c:v>4190.01</c:v>
                </c:pt>
                <c:pt idx="3783">
                  <c:v>4189.8500000000004</c:v>
                </c:pt>
                <c:pt idx="3784">
                  <c:v>4188.93</c:v>
                </c:pt>
                <c:pt idx="3785">
                  <c:v>4188.8900000000003</c:v>
                </c:pt>
                <c:pt idx="3786">
                  <c:v>4188.51</c:v>
                </c:pt>
                <c:pt idx="3787">
                  <c:v>4188.34</c:v>
                </c:pt>
                <c:pt idx="3788">
                  <c:v>4188.22</c:v>
                </c:pt>
                <c:pt idx="3789">
                  <c:v>4187.82</c:v>
                </c:pt>
                <c:pt idx="3790">
                  <c:v>4187.78</c:v>
                </c:pt>
                <c:pt idx="3791">
                  <c:v>4187.7700000000004</c:v>
                </c:pt>
                <c:pt idx="3792">
                  <c:v>4187.54</c:v>
                </c:pt>
                <c:pt idx="3793">
                  <c:v>4187.43</c:v>
                </c:pt>
                <c:pt idx="3794">
                  <c:v>4186</c:v>
                </c:pt>
                <c:pt idx="3795">
                  <c:v>4185.88</c:v>
                </c:pt>
                <c:pt idx="3796">
                  <c:v>4185.5</c:v>
                </c:pt>
                <c:pt idx="3797">
                  <c:v>4185.37</c:v>
                </c:pt>
                <c:pt idx="3798">
                  <c:v>4185.2</c:v>
                </c:pt>
                <c:pt idx="3799">
                  <c:v>4184.3500000000004</c:v>
                </c:pt>
                <c:pt idx="3800">
                  <c:v>4184.0200000000004</c:v>
                </c:pt>
                <c:pt idx="3801">
                  <c:v>4183.78</c:v>
                </c:pt>
                <c:pt idx="3802">
                  <c:v>4183.42</c:v>
                </c:pt>
                <c:pt idx="3803">
                  <c:v>4183.1100000000006</c:v>
                </c:pt>
                <c:pt idx="3804">
                  <c:v>4182.5</c:v>
                </c:pt>
                <c:pt idx="3805">
                  <c:v>4181.53</c:v>
                </c:pt>
                <c:pt idx="3806">
                  <c:v>4181.42</c:v>
                </c:pt>
                <c:pt idx="3807">
                  <c:v>4181.01</c:v>
                </c:pt>
                <c:pt idx="3808">
                  <c:v>4180.34</c:v>
                </c:pt>
                <c:pt idx="3809">
                  <c:v>4180.0600000000004</c:v>
                </c:pt>
                <c:pt idx="3810">
                  <c:v>4180.03</c:v>
                </c:pt>
                <c:pt idx="3811">
                  <c:v>4179.8599999999997</c:v>
                </c:pt>
                <c:pt idx="3812">
                  <c:v>4179.8</c:v>
                </c:pt>
                <c:pt idx="3813">
                  <c:v>4179.76</c:v>
                </c:pt>
                <c:pt idx="3814">
                  <c:v>4179.45</c:v>
                </c:pt>
                <c:pt idx="3815">
                  <c:v>4179.45</c:v>
                </c:pt>
                <c:pt idx="3816">
                  <c:v>4179.3999999999996</c:v>
                </c:pt>
                <c:pt idx="3817">
                  <c:v>4178.37</c:v>
                </c:pt>
                <c:pt idx="3818">
                  <c:v>4178.29</c:v>
                </c:pt>
                <c:pt idx="3819">
                  <c:v>4178.29</c:v>
                </c:pt>
                <c:pt idx="3820">
                  <c:v>4177.92</c:v>
                </c:pt>
                <c:pt idx="3821">
                  <c:v>4177.28</c:v>
                </c:pt>
                <c:pt idx="3822">
                  <c:v>4176.6899999999996</c:v>
                </c:pt>
                <c:pt idx="3823">
                  <c:v>4176.4499999999989</c:v>
                </c:pt>
                <c:pt idx="3824">
                  <c:v>4175.84</c:v>
                </c:pt>
                <c:pt idx="3825">
                  <c:v>4175.8100000000004</c:v>
                </c:pt>
                <c:pt idx="3826">
                  <c:v>4175.66</c:v>
                </c:pt>
                <c:pt idx="3827">
                  <c:v>4175.59</c:v>
                </c:pt>
                <c:pt idx="3828">
                  <c:v>4175.54</c:v>
                </c:pt>
                <c:pt idx="3829">
                  <c:v>4175.53</c:v>
                </c:pt>
                <c:pt idx="3830">
                  <c:v>4175.1899999999996</c:v>
                </c:pt>
                <c:pt idx="3831">
                  <c:v>4174.8100000000004</c:v>
                </c:pt>
                <c:pt idx="3832">
                  <c:v>4174.8099999999995</c:v>
                </c:pt>
                <c:pt idx="3833">
                  <c:v>4174.24</c:v>
                </c:pt>
                <c:pt idx="3834">
                  <c:v>4173.6899999999996</c:v>
                </c:pt>
                <c:pt idx="3835">
                  <c:v>4173.68</c:v>
                </c:pt>
                <c:pt idx="3836">
                  <c:v>4173.58</c:v>
                </c:pt>
                <c:pt idx="3837">
                  <c:v>4173.54</c:v>
                </c:pt>
                <c:pt idx="3838">
                  <c:v>4173.46</c:v>
                </c:pt>
                <c:pt idx="3839">
                  <c:v>4173.3900000000003</c:v>
                </c:pt>
                <c:pt idx="3840">
                  <c:v>4173.01</c:v>
                </c:pt>
                <c:pt idx="3841">
                  <c:v>4172.92</c:v>
                </c:pt>
                <c:pt idx="3842">
                  <c:v>4172.91</c:v>
                </c:pt>
                <c:pt idx="3843">
                  <c:v>4172.6499999999996</c:v>
                </c:pt>
                <c:pt idx="3844">
                  <c:v>4172.4699999999993</c:v>
                </c:pt>
                <c:pt idx="3845">
                  <c:v>4172.46</c:v>
                </c:pt>
                <c:pt idx="3846">
                  <c:v>4171.87</c:v>
                </c:pt>
                <c:pt idx="3847">
                  <c:v>4171.75</c:v>
                </c:pt>
                <c:pt idx="3848">
                  <c:v>4171.68</c:v>
                </c:pt>
                <c:pt idx="3849">
                  <c:v>4171.3500000000004</c:v>
                </c:pt>
                <c:pt idx="3850">
                  <c:v>4171.22</c:v>
                </c:pt>
                <c:pt idx="3851">
                  <c:v>4170.82</c:v>
                </c:pt>
                <c:pt idx="3852">
                  <c:v>4170.6000000000004</c:v>
                </c:pt>
                <c:pt idx="3853">
                  <c:v>4170.54</c:v>
                </c:pt>
                <c:pt idx="3854">
                  <c:v>4170.21</c:v>
                </c:pt>
                <c:pt idx="3855">
                  <c:v>4170.12</c:v>
                </c:pt>
                <c:pt idx="3856">
                  <c:v>4170.05</c:v>
                </c:pt>
                <c:pt idx="3857">
                  <c:v>4169.96</c:v>
                </c:pt>
                <c:pt idx="3858">
                  <c:v>4169.71</c:v>
                </c:pt>
                <c:pt idx="3859">
                  <c:v>4169.4799999999996</c:v>
                </c:pt>
                <c:pt idx="3860">
                  <c:v>4169.16</c:v>
                </c:pt>
                <c:pt idx="3861">
                  <c:v>4168.4799999999996</c:v>
                </c:pt>
                <c:pt idx="3862">
                  <c:v>4168.42</c:v>
                </c:pt>
                <c:pt idx="3863">
                  <c:v>4168.34</c:v>
                </c:pt>
                <c:pt idx="3864">
                  <c:v>4167.9299999999994</c:v>
                </c:pt>
                <c:pt idx="3865">
                  <c:v>4167.6099999999997</c:v>
                </c:pt>
                <c:pt idx="3866">
                  <c:v>4167.3999999999996</c:v>
                </c:pt>
                <c:pt idx="3867">
                  <c:v>4167.2</c:v>
                </c:pt>
                <c:pt idx="3868">
                  <c:v>4167.1900000000005</c:v>
                </c:pt>
                <c:pt idx="3869">
                  <c:v>4166.9799999999996</c:v>
                </c:pt>
                <c:pt idx="3870">
                  <c:v>4166.72</c:v>
                </c:pt>
                <c:pt idx="3871">
                  <c:v>4166.71</c:v>
                </c:pt>
                <c:pt idx="3872">
                  <c:v>4166.4799999999996</c:v>
                </c:pt>
                <c:pt idx="3873">
                  <c:v>4166.22</c:v>
                </c:pt>
                <c:pt idx="3874">
                  <c:v>4166.1000000000004</c:v>
                </c:pt>
                <c:pt idx="3875">
                  <c:v>4165.96</c:v>
                </c:pt>
                <c:pt idx="3876">
                  <c:v>4165.6099999999997</c:v>
                </c:pt>
                <c:pt idx="3877">
                  <c:v>4165.57</c:v>
                </c:pt>
                <c:pt idx="3878">
                  <c:v>4165.41</c:v>
                </c:pt>
                <c:pt idx="3879">
                  <c:v>4164.87</c:v>
                </c:pt>
                <c:pt idx="3880">
                  <c:v>4164.8</c:v>
                </c:pt>
                <c:pt idx="3881">
                  <c:v>4164.57</c:v>
                </c:pt>
                <c:pt idx="3882">
                  <c:v>4163.9799999999996</c:v>
                </c:pt>
                <c:pt idx="3883">
                  <c:v>4163.67</c:v>
                </c:pt>
                <c:pt idx="3884">
                  <c:v>4163.5600000000004</c:v>
                </c:pt>
                <c:pt idx="3885">
                  <c:v>4163.17</c:v>
                </c:pt>
                <c:pt idx="3886">
                  <c:v>4163.04</c:v>
                </c:pt>
                <c:pt idx="3887">
                  <c:v>4163.01</c:v>
                </c:pt>
                <c:pt idx="3888">
                  <c:v>4162.67</c:v>
                </c:pt>
                <c:pt idx="3889">
                  <c:v>4161.8500000000004</c:v>
                </c:pt>
                <c:pt idx="3890">
                  <c:v>4161.46</c:v>
                </c:pt>
                <c:pt idx="3891">
                  <c:v>4161.34</c:v>
                </c:pt>
                <c:pt idx="3892">
                  <c:v>4161.3100000000004</c:v>
                </c:pt>
                <c:pt idx="3893">
                  <c:v>4161.18</c:v>
                </c:pt>
                <c:pt idx="3894">
                  <c:v>4161.12</c:v>
                </c:pt>
                <c:pt idx="3895">
                  <c:v>4160.68</c:v>
                </c:pt>
                <c:pt idx="3896">
                  <c:v>4160.3</c:v>
                </c:pt>
                <c:pt idx="3897">
                  <c:v>4160.12</c:v>
                </c:pt>
                <c:pt idx="3898">
                  <c:v>4159.93</c:v>
                </c:pt>
                <c:pt idx="3899">
                  <c:v>4159.87</c:v>
                </c:pt>
                <c:pt idx="3900">
                  <c:v>4159.82</c:v>
                </c:pt>
                <c:pt idx="3901">
                  <c:v>4159.2700000000004</c:v>
                </c:pt>
                <c:pt idx="3902">
                  <c:v>4159.2</c:v>
                </c:pt>
                <c:pt idx="3903">
                  <c:v>4158.8100000000004</c:v>
                </c:pt>
                <c:pt idx="3904">
                  <c:v>4158.6899999999996</c:v>
                </c:pt>
                <c:pt idx="3905">
                  <c:v>4157.8100000000004</c:v>
                </c:pt>
                <c:pt idx="3906">
                  <c:v>4157.54</c:v>
                </c:pt>
                <c:pt idx="3907">
                  <c:v>4157.42</c:v>
                </c:pt>
                <c:pt idx="3908">
                  <c:v>4157.1899999999996</c:v>
                </c:pt>
                <c:pt idx="3909">
                  <c:v>4156.1400000000003</c:v>
                </c:pt>
                <c:pt idx="3910">
                  <c:v>4155.6000000000004</c:v>
                </c:pt>
                <c:pt idx="3911">
                  <c:v>4155.4399999999996</c:v>
                </c:pt>
                <c:pt idx="3912">
                  <c:v>4155.3100000000004</c:v>
                </c:pt>
                <c:pt idx="3913">
                  <c:v>4155.2299999999996</c:v>
                </c:pt>
                <c:pt idx="3914">
                  <c:v>4155.04</c:v>
                </c:pt>
                <c:pt idx="3915">
                  <c:v>4154.9399999999996</c:v>
                </c:pt>
                <c:pt idx="3916">
                  <c:v>4154.83</c:v>
                </c:pt>
                <c:pt idx="3917">
                  <c:v>4154.54</c:v>
                </c:pt>
                <c:pt idx="3918">
                  <c:v>4154.49</c:v>
                </c:pt>
                <c:pt idx="3919">
                  <c:v>4154.0200000000004</c:v>
                </c:pt>
                <c:pt idx="3920">
                  <c:v>4153.88</c:v>
                </c:pt>
                <c:pt idx="3921">
                  <c:v>4153.66</c:v>
                </c:pt>
                <c:pt idx="3922">
                  <c:v>4153.5300000000007</c:v>
                </c:pt>
                <c:pt idx="3923">
                  <c:v>4152.8999999999996</c:v>
                </c:pt>
                <c:pt idx="3924">
                  <c:v>4152.83</c:v>
                </c:pt>
                <c:pt idx="3925">
                  <c:v>4152.7700000000004</c:v>
                </c:pt>
                <c:pt idx="3926">
                  <c:v>4152.7000000000007</c:v>
                </c:pt>
                <c:pt idx="3927">
                  <c:v>4152.57</c:v>
                </c:pt>
                <c:pt idx="3928">
                  <c:v>4152.12</c:v>
                </c:pt>
                <c:pt idx="3929">
                  <c:v>4151.76</c:v>
                </c:pt>
                <c:pt idx="3930">
                  <c:v>4151.72</c:v>
                </c:pt>
                <c:pt idx="3931">
                  <c:v>4151.6000000000004</c:v>
                </c:pt>
                <c:pt idx="3932">
                  <c:v>4151.04</c:v>
                </c:pt>
                <c:pt idx="3933">
                  <c:v>4150.68</c:v>
                </c:pt>
                <c:pt idx="3934">
                  <c:v>4150.54</c:v>
                </c:pt>
                <c:pt idx="3935">
                  <c:v>4150.13</c:v>
                </c:pt>
                <c:pt idx="3936">
                  <c:v>4149.46</c:v>
                </c:pt>
                <c:pt idx="3937">
                  <c:v>4149.26</c:v>
                </c:pt>
                <c:pt idx="3938">
                  <c:v>4148.07</c:v>
                </c:pt>
                <c:pt idx="3939">
                  <c:v>4147.7</c:v>
                </c:pt>
                <c:pt idx="3940">
                  <c:v>4147.6499999999996</c:v>
                </c:pt>
                <c:pt idx="3941">
                  <c:v>4147.5999999999995</c:v>
                </c:pt>
                <c:pt idx="3942">
                  <c:v>4147.59</c:v>
                </c:pt>
                <c:pt idx="3943">
                  <c:v>4147.5</c:v>
                </c:pt>
                <c:pt idx="3944">
                  <c:v>4147.37</c:v>
                </c:pt>
                <c:pt idx="3945">
                  <c:v>4147.32</c:v>
                </c:pt>
                <c:pt idx="3946">
                  <c:v>4147.2700000000004</c:v>
                </c:pt>
                <c:pt idx="3947">
                  <c:v>4147</c:v>
                </c:pt>
                <c:pt idx="3948">
                  <c:v>4146.84</c:v>
                </c:pt>
                <c:pt idx="3949">
                  <c:v>4146.76</c:v>
                </c:pt>
                <c:pt idx="3950">
                  <c:v>4146.74</c:v>
                </c:pt>
                <c:pt idx="3951">
                  <c:v>4146.41</c:v>
                </c:pt>
                <c:pt idx="3952">
                  <c:v>4146.1499999999996</c:v>
                </c:pt>
                <c:pt idx="3953">
                  <c:v>4145.95</c:v>
                </c:pt>
                <c:pt idx="3954">
                  <c:v>4145.53</c:v>
                </c:pt>
                <c:pt idx="3955">
                  <c:v>4145.45</c:v>
                </c:pt>
                <c:pt idx="3956">
                  <c:v>4145.38</c:v>
                </c:pt>
                <c:pt idx="3957">
                  <c:v>4145.21</c:v>
                </c:pt>
                <c:pt idx="3958">
                  <c:v>4145.1499999999996</c:v>
                </c:pt>
                <c:pt idx="3959">
                  <c:v>4144.79</c:v>
                </c:pt>
                <c:pt idx="3960">
                  <c:v>4144.01</c:v>
                </c:pt>
                <c:pt idx="3961">
                  <c:v>4143.8900000000003</c:v>
                </c:pt>
                <c:pt idx="3962">
                  <c:v>4143.82</c:v>
                </c:pt>
                <c:pt idx="3963">
                  <c:v>4143.47</c:v>
                </c:pt>
                <c:pt idx="3964">
                  <c:v>4143.3500000000004</c:v>
                </c:pt>
                <c:pt idx="3965">
                  <c:v>4143.22</c:v>
                </c:pt>
                <c:pt idx="3966">
                  <c:v>4143.0599999999995</c:v>
                </c:pt>
                <c:pt idx="3967">
                  <c:v>4142.82</c:v>
                </c:pt>
                <c:pt idx="3968">
                  <c:v>4142.67</c:v>
                </c:pt>
                <c:pt idx="3969">
                  <c:v>4142.24</c:v>
                </c:pt>
                <c:pt idx="3970">
                  <c:v>4142.08</c:v>
                </c:pt>
                <c:pt idx="3971">
                  <c:v>4141.68</c:v>
                </c:pt>
                <c:pt idx="3972">
                  <c:v>4141.5300000000007</c:v>
                </c:pt>
                <c:pt idx="3973">
                  <c:v>4141.32</c:v>
                </c:pt>
                <c:pt idx="3974">
                  <c:v>4140.7700000000004</c:v>
                </c:pt>
                <c:pt idx="3975">
                  <c:v>4140.62</c:v>
                </c:pt>
                <c:pt idx="3976">
                  <c:v>4140.43</c:v>
                </c:pt>
                <c:pt idx="3977">
                  <c:v>4140.22</c:v>
                </c:pt>
                <c:pt idx="3978">
                  <c:v>4139.87</c:v>
                </c:pt>
                <c:pt idx="3979">
                  <c:v>4139.84</c:v>
                </c:pt>
                <c:pt idx="3980">
                  <c:v>4139.82</c:v>
                </c:pt>
                <c:pt idx="3981">
                  <c:v>4139.45</c:v>
                </c:pt>
                <c:pt idx="3982">
                  <c:v>4139.4399999999996</c:v>
                </c:pt>
                <c:pt idx="3983">
                  <c:v>4139.01</c:v>
                </c:pt>
                <c:pt idx="3984">
                  <c:v>4138.42</c:v>
                </c:pt>
                <c:pt idx="3985">
                  <c:v>4138.12</c:v>
                </c:pt>
                <c:pt idx="3986">
                  <c:v>4137.8900000000003</c:v>
                </c:pt>
                <c:pt idx="3987">
                  <c:v>4137.88</c:v>
                </c:pt>
                <c:pt idx="3988">
                  <c:v>4137.76</c:v>
                </c:pt>
                <c:pt idx="3989">
                  <c:v>4137.7299999999996</c:v>
                </c:pt>
                <c:pt idx="3990">
                  <c:v>4137.58</c:v>
                </c:pt>
                <c:pt idx="3991">
                  <c:v>4137.3999999999996</c:v>
                </c:pt>
                <c:pt idx="3992">
                  <c:v>4137.34</c:v>
                </c:pt>
                <c:pt idx="3993">
                  <c:v>4137.08</c:v>
                </c:pt>
                <c:pt idx="3994">
                  <c:v>4137.08</c:v>
                </c:pt>
                <c:pt idx="3995">
                  <c:v>4136.51</c:v>
                </c:pt>
                <c:pt idx="3996">
                  <c:v>4136.38</c:v>
                </c:pt>
                <c:pt idx="3997">
                  <c:v>4136.0600000000004</c:v>
                </c:pt>
                <c:pt idx="3998">
                  <c:v>4135.8599999999997</c:v>
                </c:pt>
                <c:pt idx="3999">
                  <c:v>4135.53</c:v>
                </c:pt>
                <c:pt idx="4000">
                  <c:v>4134.29</c:v>
                </c:pt>
                <c:pt idx="4001">
                  <c:v>4133.63</c:v>
                </c:pt>
                <c:pt idx="4002">
                  <c:v>4133.46</c:v>
                </c:pt>
                <c:pt idx="4003">
                  <c:v>4133.3</c:v>
                </c:pt>
                <c:pt idx="4004">
                  <c:v>4132.6399999999994</c:v>
                </c:pt>
                <c:pt idx="4005">
                  <c:v>4132.6000000000004</c:v>
                </c:pt>
                <c:pt idx="4006">
                  <c:v>4132.57</c:v>
                </c:pt>
                <c:pt idx="4007">
                  <c:v>4132.0400000000009</c:v>
                </c:pt>
                <c:pt idx="4008">
                  <c:v>4131.95</c:v>
                </c:pt>
                <c:pt idx="4009">
                  <c:v>4131.78</c:v>
                </c:pt>
                <c:pt idx="4010">
                  <c:v>4131.55</c:v>
                </c:pt>
                <c:pt idx="4011">
                  <c:v>4130.82</c:v>
                </c:pt>
                <c:pt idx="4012">
                  <c:v>4130.79</c:v>
                </c:pt>
                <c:pt idx="4013">
                  <c:v>4130.59</c:v>
                </c:pt>
                <c:pt idx="4014">
                  <c:v>4130.32</c:v>
                </c:pt>
                <c:pt idx="4015">
                  <c:v>4129.5</c:v>
                </c:pt>
                <c:pt idx="4016">
                  <c:v>4129.0200000000004</c:v>
                </c:pt>
                <c:pt idx="4017">
                  <c:v>4128.6900000000005</c:v>
                </c:pt>
                <c:pt idx="4018">
                  <c:v>4128.5600000000004</c:v>
                </c:pt>
                <c:pt idx="4019">
                  <c:v>4128.41</c:v>
                </c:pt>
                <c:pt idx="4020">
                  <c:v>4127.95</c:v>
                </c:pt>
                <c:pt idx="4021">
                  <c:v>4127.68</c:v>
                </c:pt>
                <c:pt idx="4022">
                  <c:v>4127.5200000000004</c:v>
                </c:pt>
                <c:pt idx="4023">
                  <c:v>4127.3599999999997</c:v>
                </c:pt>
                <c:pt idx="4024">
                  <c:v>4127.26</c:v>
                </c:pt>
                <c:pt idx="4025">
                  <c:v>4126.82</c:v>
                </c:pt>
                <c:pt idx="4026">
                  <c:v>4126.1400000000003</c:v>
                </c:pt>
                <c:pt idx="4027">
                  <c:v>4125.9799999999996</c:v>
                </c:pt>
                <c:pt idx="4028">
                  <c:v>4124.58</c:v>
                </c:pt>
                <c:pt idx="4029">
                  <c:v>4124.28</c:v>
                </c:pt>
                <c:pt idx="4030">
                  <c:v>4124.17</c:v>
                </c:pt>
                <c:pt idx="4031">
                  <c:v>4123.83</c:v>
                </c:pt>
                <c:pt idx="4032">
                  <c:v>4123.8</c:v>
                </c:pt>
                <c:pt idx="4033">
                  <c:v>4123.75</c:v>
                </c:pt>
                <c:pt idx="4034">
                  <c:v>4123.6000000000004</c:v>
                </c:pt>
                <c:pt idx="4035">
                  <c:v>4123.24</c:v>
                </c:pt>
                <c:pt idx="4036">
                  <c:v>4123.01</c:v>
                </c:pt>
                <c:pt idx="4037">
                  <c:v>4122.78</c:v>
                </c:pt>
                <c:pt idx="4038">
                  <c:v>4122.58</c:v>
                </c:pt>
                <c:pt idx="4039">
                  <c:v>4121.7299999999996</c:v>
                </c:pt>
                <c:pt idx="4040">
                  <c:v>4120.74</c:v>
                </c:pt>
                <c:pt idx="4041">
                  <c:v>4120.6500000000005</c:v>
                </c:pt>
                <c:pt idx="4042">
                  <c:v>4120.5599999999995</c:v>
                </c:pt>
                <c:pt idx="4043">
                  <c:v>4120.5</c:v>
                </c:pt>
                <c:pt idx="4044">
                  <c:v>4119.97</c:v>
                </c:pt>
                <c:pt idx="4045">
                  <c:v>4119.28</c:v>
                </c:pt>
                <c:pt idx="4046">
                  <c:v>4119.1000000000004</c:v>
                </c:pt>
                <c:pt idx="4047">
                  <c:v>4119.07</c:v>
                </c:pt>
                <c:pt idx="4048">
                  <c:v>4118.72</c:v>
                </c:pt>
                <c:pt idx="4049">
                  <c:v>4118.63</c:v>
                </c:pt>
                <c:pt idx="4050">
                  <c:v>4118.54</c:v>
                </c:pt>
                <c:pt idx="4051">
                  <c:v>4118.5200000000004</c:v>
                </c:pt>
                <c:pt idx="4052">
                  <c:v>4118.4800000000005</c:v>
                </c:pt>
                <c:pt idx="4053">
                  <c:v>4118.37</c:v>
                </c:pt>
                <c:pt idx="4054">
                  <c:v>4118.1000000000004</c:v>
                </c:pt>
                <c:pt idx="4055">
                  <c:v>4117.42</c:v>
                </c:pt>
                <c:pt idx="4056">
                  <c:v>4117.01</c:v>
                </c:pt>
                <c:pt idx="4057">
                  <c:v>4116.63</c:v>
                </c:pt>
                <c:pt idx="4058">
                  <c:v>4116.46</c:v>
                </c:pt>
                <c:pt idx="4059">
                  <c:v>4116.3900000000003</c:v>
                </c:pt>
                <c:pt idx="4060">
                  <c:v>4116.24</c:v>
                </c:pt>
                <c:pt idx="4061">
                  <c:v>4116.22</c:v>
                </c:pt>
                <c:pt idx="4062">
                  <c:v>4115.58</c:v>
                </c:pt>
                <c:pt idx="4063">
                  <c:v>4115.1899999999996</c:v>
                </c:pt>
                <c:pt idx="4064">
                  <c:v>4115.17</c:v>
                </c:pt>
                <c:pt idx="4065">
                  <c:v>4115.08</c:v>
                </c:pt>
                <c:pt idx="4066">
                  <c:v>4114.62</c:v>
                </c:pt>
                <c:pt idx="4067">
                  <c:v>4114.6100000000006</c:v>
                </c:pt>
                <c:pt idx="4068">
                  <c:v>4114.4799999999996</c:v>
                </c:pt>
                <c:pt idx="4069">
                  <c:v>4114.43</c:v>
                </c:pt>
                <c:pt idx="4070">
                  <c:v>4114.26</c:v>
                </c:pt>
                <c:pt idx="4071">
                  <c:v>4114.26</c:v>
                </c:pt>
                <c:pt idx="4072">
                  <c:v>4114.09</c:v>
                </c:pt>
                <c:pt idx="4073">
                  <c:v>4113.99</c:v>
                </c:pt>
                <c:pt idx="4074">
                  <c:v>4113.9399999999996</c:v>
                </c:pt>
                <c:pt idx="4075">
                  <c:v>4113.6499999999996</c:v>
                </c:pt>
                <c:pt idx="4076">
                  <c:v>4113.5</c:v>
                </c:pt>
                <c:pt idx="4077">
                  <c:v>4113.43</c:v>
                </c:pt>
                <c:pt idx="4078">
                  <c:v>4113.1899999999996</c:v>
                </c:pt>
                <c:pt idx="4079">
                  <c:v>4113.07</c:v>
                </c:pt>
                <c:pt idx="4080">
                  <c:v>4112.78</c:v>
                </c:pt>
                <c:pt idx="4081">
                  <c:v>4112.74</c:v>
                </c:pt>
                <c:pt idx="4082">
                  <c:v>4112.6000000000004</c:v>
                </c:pt>
                <c:pt idx="4083">
                  <c:v>4112.2</c:v>
                </c:pt>
                <c:pt idx="4084">
                  <c:v>4111.92</c:v>
                </c:pt>
                <c:pt idx="4085">
                  <c:v>4111.3599999999997</c:v>
                </c:pt>
                <c:pt idx="4086">
                  <c:v>4111.0600000000004</c:v>
                </c:pt>
                <c:pt idx="4087">
                  <c:v>4110.01</c:v>
                </c:pt>
                <c:pt idx="4088">
                  <c:v>4109.7300000000014</c:v>
                </c:pt>
                <c:pt idx="4089">
                  <c:v>4109.57</c:v>
                </c:pt>
                <c:pt idx="4090">
                  <c:v>4108.8</c:v>
                </c:pt>
                <c:pt idx="4091">
                  <c:v>4108.59</c:v>
                </c:pt>
                <c:pt idx="4092">
                  <c:v>4108.47</c:v>
                </c:pt>
                <c:pt idx="4093">
                  <c:v>4108.43</c:v>
                </c:pt>
                <c:pt idx="4094">
                  <c:v>4107.03</c:v>
                </c:pt>
                <c:pt idx="4095">
                  <c:v>4106.3900000000003</c:v>
                </c:pt>
                <c:pt idx="4096">
                  <c:v>4106.3100000000004</c:v>
                </c:pt>
                <c:pt idx="4097">
                  <c:v>4106.1299999999992</c:v>
                </c:pt>
                <c:pt idx="4098">
                  <c:v>4105.8100000000004</c:v>
                </c:pt>
                <c:pt idx="4099">
                  <c:v>4105.6499999999996</c:v>
                </c:pt>
                <c:pt idx="4100">
                  <c:v>4105.5</c:v>
                </c:pt>
                <c:pt idx="4101">
                  <c:v>4104.67</c:v>
                </c:pt>
                <c:pt idx="4102">
                  <c:v>4104.54</c:v>
                </c:pt>
                <c:pt idx="4103">
                  <c:v>4103.96</c:v>
                </c:pt>
                <c:pt idx="4104">
                  <c:v>4103.82</c:v>
                </c:pt>
                <c:pt idx="4105">
                  <c:v>4103.68</c:v>
                </c:pt>
                <c:pt idx="4106">
                  <c:v>4103.5399999999991</c:v>
                </c:pt>
                <c:pt idx="4107">
                  <c:v>4103.37</c:v>
                </c:pt>
                <c:pt idx="4108">
                  <c:v>4103.12</c:v>
                </c:pt>
                <c:pt idx="4109">
                  <c:v>4103.09</c:v>
                </c:pt>
                <c:pt idx="4110">
                  <c:v>4102.9800000000005</c:v>
                </c:pt>
                <c:pt idx="4111">
                  <c:v>4102.3900000000003</c:v>
                </c:pt>
                <c:pt idx="4112">
                  <c:v>4102.33</c:v>
                </c:pt>
                <c:pt idx="4113">
                  <c:v>4101.8100000000004</c:v>
                </c:pt>
                <c:pt idx="4114">
                  <c:v>4100.29</c:v>
                </c:pt>
                <c:pt idx="4115">
                  <c:v>4100.2299999999996</c:v>
                </c:pt>
                <c:pt idx="4116">
                  <c:v>4099.8399999999992</c:v>
                </c:pt>
                <c:pt idx="4117">
                  <c:v>4099.3</c:v>
                </c:pt>
                <c:pt idx="4118">
                  <c:v>4099.2700000000004</c:v>
                </c:pt>
                <c:pt idx="4119">
                  <c:v>4099.18</c:v>
                </c:pt>
                <c:pt idx="4120">
                  <c:v>4098.9399999999996</c:v>
                </c:pt>
                <c:pt idx="4121">
                  <c:v>4098.16</c:v>
                </c:pt>
                <c:pt idx="4122">
                  <c:v>4097.9400000000005</c:v>
                </c:pt>
                <c:pt idx="4123">
                  <c:v>4097.83</c:v>
                </c:pt>
                <c:pt idx="4124">
                  <c:v>4097.53</c:v>
                </c:pt>
                <c:pt idx="4125">
                  <c:v>4097.3900000000003</c:v>
                </c:pt>
                <c:pt idx="4126">
                  <c:v>4097.25</c:v>
                </c:pt>
                <c:pt idx="4127">
                  <c:v>4097.2300000000005</c:v>
                </c:pt>
                <c:pt idx="4128">
                  <c:v>4096.93</c:v>
                </c:pt>
                <c:pt idx="4129">
                  <c:v>4096.53</c:v>
                </c:pt>
                <c:pt idx="4130">
                  <c:v>4096.17</c:v>
                </c:pt>
                <c:pt idx="4131">
                  <c:v>4095.96</c:v>
                </c:pt>
                <c:pt idx="4132">
                  <c:v>4095.79</c:v>
                </c:pt>
                <c:pt idx="4133">
                  <c:v>4095.33</c:v>
                </c:pt>
                <c:pt idx="4134">
                  <c:v>4095.3</c:v>
                </c:pt>
                <c:pt idx="4135">
                  <c:v>4095.0099999999998</c:v>
                </c:pt>
                <c:pt idx="4136">
                  <c:v>4094.28</c:v>
                </c:pt>
                <c:pt idx="4137">
                  <c:v>4094.15</c:v>
                </c:pt>
                <c:pt idx="4138">
                  <c:v>4093.5</c:v>
                </c:pt>
                <c:pt idx="4139">
                  <c:v>4093.46</c:v>
                </c:pt>
                <c:pt idx="4140">
                  <c:v>4093.09</c:v>
                </c:pt>
                <c:pt idx="4141">
                  <c:v>4093.07</c:v>
                </c:pt>
                <c:pt idx="4142">
                  <c:v>4092.84</c:v>
                </c:pt>
                <c:pt idx="4143">
                  <c:v>4092.67</c:v>
                </c:pt>
                <c:pt idx="4144">
                  <c:v>4092.08</c:v>
                </c:pt>
                <c:pt idx="4145">
                  <c:v>4091.62</c:v>
                </c:pt>
                <c:pt idx="4146">
                  <c:v>4091.55</c:v>
                </c:pt>
                <c:pt idx="4147">
                  <c:v>4091.14</c:v>
                </c:pt>
                <c:pt idx="4148">
                  <c:v>4091.11</c:v>
                </c:pt>
                <c:pt idx="4149">
                  <c:v>4091.01</c:v>
                </c:pt>
                <c:pt idx="4150">
                  <c:v>4090.94</c:v>
                </c:pt>
                <c:pt idx="4151">
                  <c:v>4090.6800000000003</c:v>
                </c:pt>
                <c:pt idx="4152">
                  <c:v>4090.51</c:v>
                </c:pt>
                <c:pt idx="4153">
                  <c:v>4090.17</c:v>
                </c:pt>
                <c:pt idx="4154">
                  <c:v>4089.82</c:v>
                </c:pt>
                <c:pt idx="4155">
                  <c:v>4089.81</c:v>
                </c:pt>
                <c:pt idx="4156">
                  <c:v>4089.69</c:v>
                </c:pt>
                <c:pt idx="4157">
                  <c:v>4089.3999999999996</c:v>
                </c:pt>
                <c:pt idx="4158">
                  <c:v>4089.2</c:v>
                </c:pt>
                <c:pt idx="4159">
                  <c:v>4089.02</c:v>
                </c:pt>
                <c:pt idx="4160">
                  <c:v>4088.83</c:v>
                </c:pt>
                <c:pt idx="4161">
                  <c:v>4088.68</c:v>
                </c:pt>
                <c:pt idx="4162">
                  <c:v>4088.62</c:v>
                </c:pt>
                <c:pt idx="4163">
                  <c:v>4088.49</c:v>
                </c:pt>
                <c:pt idx="4164">
                  <c:v>4088.29</c:v>
                </c:pt>
                <c:pt idx="4165">
                  <c:v>4088.04</c:v>
                </c:pt>
                <c:pt idx="4166">
                  <c:v>4087.76</c:v>
                </c:pt>
                <c:pt idx="4167">
                  <c:v>4086.9299999999994</c:v>
                </c:pt>
                <c:pt idx="4168">
                  <c:v>4086.76</c:v>
                </c:pt>
                <c:pt idx="4169">
                  <c:v>4086.63</c:v>
                </c:pt>
                <c:pt idx="4170">
                  <c:v>4086.5400000000004</c:v>
                </c:pt>
                <c:pt idx="4171">
                  <c:v>4086.41</c:v>
                </c:pt>
                <c:pt idx="4172">
                  <c:v>4086.15</c:v>
                </c:pt>
                <c:pt idx="4173">
                  <c:v>4086.09</c:v>
                </c:pt>
                <c:pt idx="4174">
                  <c:v>4085.96</c:v>
                </c:pt>
                <c:pt idx="4175">
                  <c:v>4085.7799999999997</c:v>
                </c:pt>
                <c:pt idx="4176">
                  <c:v>4085.61</c:v>
                </c:pt>
                <c:pt idx="4177">
                  <c:v>4085.45</c:v>
                </c:pt>
                <c:pt idx="4178">
                  <c:v>4084.8</c:v>
                </c:pt>
                <c:pt idx="4179">
                  <c:v>4084.67</c:v>
                </c:pt>
                <c:pt idx="4180">
                  <c:v>4084.66</c:v>
                </c:pt>
                <c:pt idx="4181">
                  <c:v>4084.23</c:v>
                </c:pt>
                <c:pt idx="4182">
                  <c:v>4083.34</c:v>
                </c:pt>
                <c:pt idx="4183">
                  <c:v>4083.28</c:v>
                </c:pt>
                <c:pt idx="4184">
                  <c:v>4083.05</c:v>
                </c:pt>
                <c:pt idx="4185">
                  <c:v>4082.04</c:v>
                </c:pt>
                <c:pt idx="4186">
                  <c:v>4081.3199999999997</c:v>
                </c:pt>
                <c:pt idx="4187">
                  <c:v>4080.31</c:v>
                </c:pt>
                <c:pt idx="4188">
                  <c:v>4080.21</c:v>
                </c:pt>
                <c:pt idx="4189">
                  <c:v>4079.99</c:v>
                </c:pt>
                <c:pt idx="4190">
                  <c:v>4079.64</c:v>
                </c:pt>
                <c:pt idx="4191">
                  <c:v>4079.16</c:v>
                </c:pt>
                <c:pt idx="4192">
                  <c:v>4078.85</c:v>
                </c:pt>
                <c:pt idx="4193">
                  <c:v>4078.79</c:v>
                </c:pt>
                <c:pt idx="4194">
                  <c:v>4078.59</c:v>
                </c:pt>
                <c:pt idx="4195">
                  <c:v>4078.21</c:v>
                </c:pt>
                <c:pt idx="4196">
                  <c:v>4077.6</c:v>
                </c:pt>
                <c:pt idx="4197">
                  <c:v>4077.55</c:v>
                </c:pt>
                <c:pt idx="4198">
                  <c:v>4076.89</c:v>
                </c:pt>
                <c:pt idx="4199">
                  <c:v>4076.68</c:v>
                </c:pt>
                <c:pt idx="4200">
                  <c:v>4076.37</c:v>
                </c:pt>
                <c:pt idx="4201">
                  <c:v>4076.08</c:v>
                </c:pt>
                <c:pt idx="4202">
                  <c:v>4075.66</c:v>
                </c:pt>
                <c:pt idx="4203">
                  <c:v>4075.61</c:v>
                </c:pt>
                <c:pt idx="4204">
                  <c:v>4075.43</c:v>
                </c:pt>
                <c:pt idx="4205">
                  <c:v>4075.42</c:v>
                </c:pt>
                <c:pt idx="4206">
                  <c:v>4075.0899999999997</c:v>
                </c:pt>
                <c:pt idx="4207">
                  <c:v>4074.91</c:v>
                </c:pt>
                <c:pt idx="4208">
                  <c:v>4074.74</c:v>
                </c:pt>
                <c:pt idx="4209">
                  <c:v>4074.65</c:v>
                </c:pt>
                <c:pt idx="4210">
                  <c:v>4074.58</c:v>
                </c:pt>
                <c:pt idx="4211">
                  <c:v>4074.05</c:v>
                </c:pt>
                <c:pt idx="4212">
                  <c:v>4073.47</c:v>
                </c:pt>
                <c:pt idx="4213">
                  <c:v>4073.38</c:v>
                </c:pt>
                <c:pt idx="4214">
                  <c:v>4072.28</c:v>
                </c:pt>
                <c:pt idx="4215">
                  <c:v>4072.0000000000005</c:v>
                </c:pt>
                <c:pt idx="4216">
                  <c:v>4071.9</c:v>
                </c:pt>
                <c:pt idx="4217">
                  <c:v>4071.9</c:v>
                </c:pt>
                <c:pt idx="4218">
                  <c:v>4071.69</c:v>
                </c:pt>
                <c:pt idx="4219">
                  <c:v>4071.45</c:v>
                </c:pt>
                <c:pt idx="4220">
                  <c:v>4071.09</c:v>
                </c:pt>
                <c:pt idx="4221">
                  <c:v>4070.9400000000005</c:v>
                </c:pt>
                <c:pt idx="4222">
                  <c:v>4070.83</c:v>
                </c:pt>
                <c:pt idx="4223">
                  <c:v>4070.67</c:v>
                </c:pt>
                <c:pt idx="4224">
                  <c:v>4070.53</c:v>
                </c:pt>
                <c:pt idx="4225">
                  <c:v>4070.49</c:v>
                </c:pt>
                <c:pt idx="4226">
                  <c:v>4069.79</c:v>
                </c:pt>
                <c:pt idx="4227">
                  <c:v>4069.57</c:v>
                </c:pt>
                <c:pt idx="4228">
                  <c:v>4069.45</c:v>
                </c:pt>
                <c:pt idx="4229">
                  <c:v>4069.41</c:v>
                </c:pt>
                <c:pt idx="4230">
                  <c:v>4069.33</c:v>
                </c:pt>
                <c:pt idx="4231">
                  <c:v>4069.04</c:v>
                </c:pt>
                <c:pt idx="4232">
                  <c:v>4068.88</c:v>
                </c:pt>
                <c:pt idx="4233">
                  <c:v>4068.86</c:v>
                </c:pt>
                <c:pt idx="4234">
                  <c:v>4068.45</c:v>
                </c:pt>
                <c:pt idx="4235">
                  <c:v>4068.25</c:v>
                </c:pt>
                <c:pt idx="4236">
                  <c:v>4068.23</c:v>
                </c:pt>
                <c:pt idx="4237">
                  <c:v>4067.74</c:v>
                </c:pt>
                <c:pt idx="4238">
                  <c:v>4067.3</c:v>
                </c:pt>
                <c:pt idx="4239">
                  <c:v>4066.77</c:v>
                </c:pt>
                <c:pt idx="4240">
                  <c:v>4066.62</c:v>
                </c:pt>
                <c:pt idx="4241">
                  <c:v>4065.9799999999996</c:v>
                </c:pt>
                <c:pt idx="4242">
                  <c:v>4065.65</c:v>
                </c:pt>
                <c:pt idx="4243">
                  <c:v>4065.64</c:v>
                </c:pt>
                <c:pt idx="4244">
                  <c:v>4065.63</c:v>
                </c:pt>
                <c:pt idx="4245">
                  <c:v>4065.6000000000004</c:v>
                </c:pt>
                <c:pt idx="4246">
                  <c:v>4065.24</c:v>
                </c:pt>
                <c:pt idx="4247">
                  <c:v>4065.01</c:v>
                </c:pt>
                <c:pt idx="4248">
                  <c:v>4064.8</c:v>
                </c:pt>
                <c:pt idx="4249">
                  <c:v>4064.4399999999996</c:v>
                </c:pt>
                <c:pt idx="4250">
                  <c:v>4063.78</c:v>
                </c:pt>
                <c:pt idx="4251">
                  <c:v>4063.6</c:v>
                </c:pt>
                <c:pt idx="4252">
                  <c:v>4063.38</c:v>
                </c:pt>
                <c:pt idx="4253">
                  <c:v>4063.0399999999995</c:v>
                </c:pt>
                <c:pt idx="4254">
                  <c:v>4062.83</c:v>
                </c:pt>
                <c:pt idx="4255">
                  <c:v>4062.83</c:v>
                </c:pt>
                <c:pt idx="4256">
                  <c:v>4062.81</c:v>
                </c:pt>
                <c:pt idx="4257">
                  <c:v>4062.14</c:v>
                </c:pt>
                <c:pt idx="4258">
                  <c:v>4061.37</c:v>
                </c:pt>
                <c:pt idx="4259">
                  <c:v>4060.95</c:v>
                </c:pt>
                <c:pt idx="4260">
                  <c:v>4060.5</c:v>
                </c:pt>
                <c:pt idx="4261">
                  <c:v>4060.0299999999997</c:v>
                </c:pt>
                <c:pt idx="4262">
                  <c:v>4059.37</c:v>
                </c:pt>
                <c:pt idx="4263">
                  <c:v>4059.0200000000004</c:v>
                </c:pt>
                <c:pt idx="4264">
                  <c:v>4058.78</c:v>
                </c:pt>
                <c:pt idx="4265">
                  <c:v>4058.5299999999997</c:v>
                </c:pt>
                <c:pt idx="4266">
                  <c:v>4058.44</c:v>
                </c:pt>
                <c:pt idx="4267">
                  <c:v>4058.11</c:v>
                </c:pt>
                <c:pt idx="4268">
                  <c:v>4058.0999999999995</c:v>
                </c:pt>
                <c:pt idx="4269">
                  <c:v>4057.78</c:v>
                </c:pt>
                <c:pt idx="4270">
                  <c:v>4057.31</c:v>
                </c:pt>
                <c:pt idx="4271">
                  <c:v>4057.14</c:v>
                </c:pt>
                <c:pt idx="4272">
                  <c:v>4057.07</c:v>
                </c:pt>
                <c:pt idx="4273">
                  <c:v>4057.07</c:v>
                </c:pt>
                <c:pt idx="4274">
                  <c:v>4056.96</c:v>
                </c:pt>
                <c:pt idx="4275">
                  <c:v>4056.15</c:v>
                </c:pt>
                <c:pt idx="4276">
                  <c:v>4056.06</c:v>
                </c:pt>
                <c:pt idx="4277">
                  <c:v>4055.6000000000004</c:v>
                </c:pt>
                <c:pt idx="4278">
                  <c:v>4055.5199999999995</c:v>
                </c:pt>
                <c:pt idx="4279">
                  <c:v>4055.35</c:v>
                </c:pt>
                <c:pt idx="4280">
                  <c:v>4055.29</c:v>
                </c:pt>
                <c:pt idx="4281">
                  <c:v>4055.12</c:v>
                </c:pt>
                <c:pt idx="4282">
                  <c:v>4054.89</c:v>
                </c:pt>
                <c:pt idx="4283">
                  <c:v>4054.77</c:v>
                </c:pt>
                <c:pt idx="4284">
                  <c:v>4054.73</c:v>
                </c:pt>
                <c:pt idx="4285">
                  <c:v>4054.36</c:v>
                </c:pt>
                <c:pt idx="4286">
                  <c:v>4054.21</c:v>
                </c:pt>
                <c:pt idx="4287">
                  <c:v>4054.13</c:v>
                </c:pt>
                <c:pt idx="4288">
                  <c:v>4054.13</c:v>
                </c:pt>
                <c:pt idx="4289">
                  <c:v>4053.9</c:v>
                </c:pt>
                <c:pt idx="4290">
                  <c:v>4053.59</c:v>
                </c:pt>
                <c:pt idx="4291">
                  <c:v>4053.31</c:v>
                </c:pt>
                <c:pt idx="4292">
                  <c:v>4052.96</c:v>
                </c:pt>
                <c:pt idx="4293">
                  <c:v>4052.1200000000003</c:v>
                </c:pt>
                <c:pt idx="4294">
                  <c:v>4051.98</c:v>
                </c:pt>
                <c:pt idx="4295">
                  <c:v>4051.59</c:v>
                </c:pt>
                <c:pt idx="4296">
                  <c:v>4051.41</c:v>
                </c:pt>
                <c:pt idx="4297">
                  <c:v>4051.35</c:v>
                </c:pt>
                <c:pt idx="4298">
                  <c:v>4051.15</c:v>
                </c:pt>
                <c:pt idx="4299">
                  <c:v>4051.14</c:v>
                </c:pt>
                <c:pt idx="4300">
                  <c:v>4050.9300000000003</c:v>
                </c:pt>
                <c:pt idx="4301">
                  <c:v>4050.72</c:v>
                </c:pt>
                <c:pt idx="4302">
                  <c:v>4050.57</c:v>
                </c:pt>
                <c:pt idx="4303">
                  <c:v>4050.48</c:v>
                </c:pt>
                <c:pt idx="4304">
                  <c:v>4050.32</c:v>
                </c:pt>
                <c:pt idx="4305">
                  <c:v>4050.22</c:v>
                </c:pt>
                <c:pt idx="4306">
                  <c:v>4050.04</c:v>
                </c:pt>
                <c:pt idx="4307">
                  <c:v>4049.79</c:v>
                </c:pt>
                <c:pt idx="4308">
                  <c:v>4049.58</c:v>
                </c:pt>
                <c:pt idx="4309">
                  <c:v>4049.24</c:v>
                </c:pt>
                <c:pt idx="4310">
                  <c:v>4048.98</c:v>
                </c:pt>
                <c:pt idx="4311">
                  <c:v>4048.83</c:v>
                </c:pt>
                <c:pt idx="4312">
                  <c:v>4048.76</c:v>
                </c:pt>
                <c:pt idx="4313">
                  <c:v>4048.66</c:v>
                </c:pt>
                <c:pt idx="4314">
                  <c:v>4048.42</c:v>
                </c:pt>
                <c:pt idx="4315">
                  <c:v>4048.15</c:v>
                </c:pt>
                <c:pt idx="4316">
                  <c:v>4047.97</c:v>
                </c:pt>
                <c:pt idx="4317">
                  <c:v>4047.85</c:v>
                </c:pt>
                <c:pt idx="4318">
                  <c:v>4047.36</c:v>
                </c:pt>
                <c:pt idx="4319">
                  <c:v>4047.08</c:v>
                </c:pt>
                <c:pt idx="4320">
                  <c:v>4047.0200000000004</c:v>
                </c:pt>
                <c:pt idx="4321">
                  <c:v>4047</c:v>
                </c:pt>
                <c:pt idx="4322">
                  <c:v>4046.89</c:v>
                </c:pt>
                <c:pt idx="4323">
                  <c:v>4046.42</c:v>
                </c:pt>
                <c:pt idx="4324">
                  <c:v>4046.0099999999998</c:v>
                </c:pt>
                <c:pt idx="4325">
                  <c:v>4044.73</c:v>
                </c:pt>
                <c:pt idx="4326">
                  <c:v>4044.6400000000003</c:v>
                </c:pt>
                <c:pt idx="4327">
                  <c:v>4044.61</c:v>
                </c:pt>
                <c:pt idx="4328">
                  <c:v>4044.38</c:v>
                </c:pt>
                <c:pt idx="4329">
                  <c:v>4044.02</c:v>
                </c:pt>
                <c:pt idx="4330">
                  <c:v>4043.95</c:v>
                </c:pt>
                <c:pt idx="4331">
                  <c:v>4043.94</c:v>
                </c:pt>
                <c:pt idx="4332">
                  <c:v>4043.8</c:v>
                </c:pt>
                <c:pt idx="4333">
                  <c:v>4043.57</c:v>
                </c:pt>
                <c:pt idx="4334">
                  <c:v>4043.57</c:v>
                </c:pt>
                <c:pt idx="4335">
                  <c:v>4043.47</c:v>
                </c:pt>
                <c:pt idx="4336">
                  <c:v>4042.9</c:v>
                </c:pt>
                <c:pt idx="4337">
                  <c:v>4042.69</c:v>
                </c:pt>
                <c:pt idx="4338">
                  <c:v>4042.57</c:v>
                </c:pt>
                <c:pt idx="4339">
                  <c:v>4042.38</c:v>
                </c:pt>
                <c:pt idx="4340">
                  <c:v>4042.3</c:v>
                </c:pt>
                <c:pt idx="4341">
                  <c:v>4041.84</c:v>
                </c:pt>
                <c:pt idx="4342">
                  <c:v>4041.46</c:v>
                </c:pt>
                <c:pt idx="4343">
                  <c:v>4041.4200000000005</c:v>
                </c:pt>
                <c:pt idx="4344">
                  <c:v>4040.5</c:v>
                </c:pt>
                <c:pt idx="4345">
                  <c:v>4040.3400000000006</c:v>
                </c:pt>
                <c:pt idx="4346">
                  <c:v>4039.64</c:v>
                </c:pt>
                <c:pt idx="4347">
                  <c:v>4039.6099999999997</c:v>
                </c:pt>
                <c:pt idx="4348">
                  <c:v>4039.41</c:v>
                </c:pt>
                <c:pt idx="4349">
                  <c:v>4039.27</c:v>
                </c:pt>
                <c:pt idx="4350">
                  <c:v>4038.77</c:v>
                </c:pt>
                <c:pt idx="4351">
                  <c:v>4038.64</c:v>
                </c:pt>
                <c:pt idx="4352">
                  <c:v>4038.31</c:v>
                </c:pt>
                <c:pt idx="4353">
                  <c:v>4038.26</c:v>
                </c:pt>
                <c:pt idx="4354">
                  <c:v>4038.12</c:v>
                </c:pt>
                <c:pt idx="4355">
                  <c:v>4037.93</c:v>
                </c:pt>
                <c:pt idx="4356">
                  <c:v>4037.65</c:v>
                </c:pt>
                <c:pt idx="4357">
                  <c:v>4037.3</c:v>
                </c:pt>
                <c:pt idx="4358">
                  <c:v>4036.9599999999996</c:v>
                </c:pt>
                <c:pt idx="4359">
                  <c:v>4036.7299999999996</c:v>
                </c:pt>
                <c:pt idx="4360">
                  <c:v>4036.47</c:v>
                </c:pt>
                <c:pt idx="4361">
                  <c:v>4036.33</c:v>
                </c:pt>
                <c:pt idx="4362">
                  <c:v>4035.56</c:v>
                </c:pt>
                <c:pt idx="4363">
                  <c:v>4035.28</c:v>
                </c:pt>
                <c:pt idx="4364">
                  <c:v>4034.75</c:v>
                </c:pt>
                <c:pt idx="4365">
                  <c:v>4034.4700000000003</c:v>
                </c:pt>
                <c:pt idx="4366">
                  <c:v>4034.33</c:v>
                </c:pt>
                <c:pt idx="4367">
                  <c:v>4033.76</c:v>
                </c:pt>
                <c:pt idx="4368">
                  <c:v>4033.42</c:v>
                </c:pt>
                <c:pt idx="4369">
                  <c:v>4033.29</c:v>
                </c:pt>
                <c:pt idx="4370">
                  <c:v>4032.87</c:v>
                </c:pt>
                <c:pt idx="4371">
                  <c:v>4032.56</c:v>
                </c:pt>
                <c:pt idx="4372">
                  <c:v>4032.5</c:v>
                </c:pt>
                <c:pt idx="4373">
                  <c:v>4032.21</c:v>
                </c:pt>
                <c:pt idx="4374">
                  <c:v>4032.2</c:v>
                </c:pt>
                <c:pt idx="4375">
                  <c:v>4031.3299999999995</c:v>
                </c:pt>
                <c:pt idx="4376">
                  <c:v>4031.21</c:v>
                </c:pt>
                <c:pt idx="4377">
                  <c:v>4031.2</c:v>
                </c:pt>
                <c:pt idx="4378">
                  <c:v>4031.16</c:v>
                </c:pt>
                <c:pt idx="4379">
                  <c:v>4030.64</c:v>
                </c:pt>
                <c:pt idx="4380">
                  <c:v>4030.59</c:v>
                </c:pt>
                <c:pt idx="4381">
                  <c:v>4030.28</c:v>
                </c:pt>
                <c:pt idx="4382">
                  <c:v>4030.07</c:v>
                </c:pt>
                <c:pt idx="4383">
                  <c:v>4029.87</c:v>
                </c:pt>
                <c:pt idx="4384">
                  <c:v>4029.21</c:v>
                </c:pt>
                <c:pt idx="4385">
                  <c:v>4028.45</c:v>
                </c:pt>
                <c:pt idx="4386">
                  <c:v>4028.4</c:v>
                </c:pt>
                <c:pt idx="4387">
                  <c:v>4028.32</c:v>
                </c:pt>
                <c:pt idx="4388">
                  <c:v>4027.6</c:v>
                </c:pt>
                <c:pt idx="4389">
                  <c:v>4027.38</c:v>
                </c:pt>
                <c:pt idx="4390">
                  <c:v>4026.88</c:v>
                </c:pt>
                <c:pt idx="4391">
                  <c:v>4026.88</c:v>
                </c:pt>
                <c:pt idx="4392">
                  <c:v>4024.94</c:v>
                </c:pt>
                <c:pt idx="4393">
                  <c:v>4024.87</c:v>
                </c:pt>
                <c:pt idx="4394">
                  <c:v>4024.17</c:v>
                </c:pt>
                <c:pt idx="4395">
                  <c:v>4023.75</c:v>
                </c:pt>
                <c:pt idx="4396">
                  <c:v>4023.49</c:v>
                </c:pt>
                <c:pt idx="4397">
                  <c:v>4023.4100000000003</c:v>
                </c:pt>
                <c:pt idx="4398">
                  <c:v>4023.26</c:v>
                </c:pt>
                <c:pt idx="4399">
                  <c:v>4023.22</c:v>
                </c:pt>
                <c:pt idx="4400">
                  <c:v>4023.01</c:v>
                </c:pt>
                <c:pt idx="4401">
                  <c:v>4022.7400000000002</c:v>
                </c:pt>
                <c:pt idx="4402">
                  <c:v>4022.47</c:v>
                </c:pt>
                <c:pt idx="4403">
                  <c:v>4022.1899999999996</c:v>
                </c:pt>
                <c:pt idx="4404">
                  <c:v>4021.92</c:v>
                </c:pt>
                <c:pt idx="4405">
                  <c:v>4021.47</c:v>
                </c:pt>
                <c:pt idx="4406">
                  <c:v>4021.38</c:v>
                </c:pt>
                <c:pt idx="4407">
                  <c:v>4020.52</c:v>
                </c:pt>
                <c:pt idx="4408">
                  <c:v>4020.15</c:v>
                </c:pt>
                <c:pt idx="4409">
                  <c:v>4019.75</c:v>
                </c:pt>
                <c:pt idx="4410">
                  <c:v>4019.34</c:v>
                </c:pt>
                <c:pt idx="4411">
                  <c:v>4019.11</c:v>
                </c:pt>
                <c:pt idx="4412">
                  <c:v>4019.08</c:v>
                </c:pt>
                <c:pt idx="4413">
                  <c:v>4019.07</c:v>
                </c:pt>
                <c:pt idx="4414">
                  <c:v>4018.98</c:v>
                </c:pt>
                <c:pt idx="4415">
                  <c:v>4018.77</c:v>
                </c:pt>
                <c:pt idx="4416">
                  <c:v>4018.12</c:v>
                </c:pt>
                <c:pt idx="4417">
                  <c:v>4017.87</c:v>
                </c:pt>
                <c:pt idx="4418">
                  <c:v>4017.84</c:v>
                </c:pt>
                <c:pt idx="4419">
                  <c:v>4017.5299999999997</c:v>
                </c:pt>
                <c:pt idx="4420">
                  <c:v>4017.34</c:v>
                </c:pt>
                <c:pt idx="4421">
                  <c:v>4017.17</c:v>
                </c:pt>
                <c:pt idx="4422">
                  <c:v>4016.98</c:v>
                </c:pt>
                <c:pt idx="4423">
                  <c:v>4016.62</c:v>
                </c:pt>
                <c:pt idx="4424">
                  <c:v>4016.43</c:v>
                </c:pt>
                <c:pt idx="4425">
                  <c:v>4016.27</c:v>
                </c:pt>
                <c:pt idx="4426">
                  <c:v>4016.02</c:v>
                </c:pt>
                <c:pt idx="4427">
                  <c:v>4015.79</c:v>
                </c:pt>
                <c:pt idx="4428">
                  <c:v>4015.71</c:v>
                </c:pt>
                <c:pt idx="4429">
                  <c:v>4015.49</c:v>
                </c:pt>
                <c:pt idx="4430">
                  <c:v>4015.3900000000003</c:v>
                </c:pt>
                <c:pt idx="4431">
                  <c:v>4014.68</c:v>
                </c:pt>
                <c:pt idx="4432">
                  <c:v>4014.56</c:v>
                </c:pt>
                <c:pt idx="4433">
                  <c:v>4014.38</c:v>
                </c:pt>
                <c:pt idx="4434">
                  <c:v>4013.78</c:v>
                </c:pt>
                <c:pt idx="4435">
                  <c:v>4013.52</c:v>
                </c:pt>
                <c:pt idx="4436">
                  <c:v>4013.5</c:v>
                </c:pt>
                <c:pt idx="4437">
                  <c:v>4013.36</c:v>
                </c:pt>
                <c:pt idx="4438">
                  <c:v>4013.36</c:v>
                </c:pt>
                <c:pt idx="4439">
                  <c:v>4013.23</c:v>
                </c:pt>
                <c:pt idx="4440">
                  <c:v>4013.15</c:v>
                </c:pt>
                <c:pt idx="4441">
                  <c:v>4013.15</c:v>
                </c:pt>
                <c:pt idx="4442">
                  <c:v>4013.06</c:v>
                </c:pt>
                <c:pt idx="4443">
                  <c:v>4013.03</c:v>
                </c:pt>
                <c:pt idx="4444">
                  <c:v>4012.52</c:v>
                </c:pt>
                <c:pt idx="4445">
                  <c:v>4012.17</c:v>
                </c:pt>
                <c:pt idx="4446">
                  <c:v>4012.15</c:v>
                </c:pt>
                <c:pt idx="4447">
                  <c:v>4011.89</c:v>
                </c:pt>
                <c:pt idx="4448">
                  <c:v>4011.75</c:v>
                </c:pt>
                <c:pt idx="4449">
                  <c:v>4011.75</c:v>
                </c:pt>
                <c:pt idx="4450">
                  <c:v>4011.44</c:v>
                </c:pt>
                <c:pt idx="4451">
                  <c:v>4011.2199999999993</c:v>
                </c:pt>
                <c:pt idx="4452">
                  <c:v>4011.1</c:v>
                </c:pt>
                <c:pt idx="4453">
                  <c:v>4010.78</c:v>
                </c:pt>
                <c:pt idx="4454">
                  <c:v>4010.5</c:v>
                </c:pt>
                <c:pt idx="4455">
                  <c:v>4010.21</c:v>
                </c:pt>
                <c:pt idx="4456">
                  <c:v>4010.15</c:v>
                </c:pt>
                <c:pt idx="4457">
                  <c:v>4009.76</c:v>
                </c:pt>
                <c:pt idx="4458">
                  <c:v>4009.5999999999995</c:v>
                </c:pt>
                <c:pt idx="4459">
                  <c:v>4009.59</c:v>
                </c:pt>
                <c:pt idx="4460">
                  <c:v>4009.27</c:v>
                </c:pt>
                <c:pt idx="4461">
                  <c:v>4008.92</c:v>
                </c:pt>
                <c:pt idx="4462">
                  <c:v>4008.65</c:v>
                </c:pt>
                <c:pt idx="4463">
                  <c:v>4008.4</c:v>
                </c:pt>
                <c:pt idx="4464">
                  <c:v>4008.19</c:v>
                </c:pt>
                <c:pt idx="4465">
                  <c:v>4008.19</c:v>
                </c:pt>
                <c:pt idx="4466">
                  <c:v>4007.66</c:v>
                </c:pt>
                <c:pt idx="4467">
                  <c:v>4007.23</c:v>
                </c:pt>
                <c:pt idx="4468">
                  <c:v>4007.21</c:v>
                </c:pt>
                <c:pt idx="4469">
                  <c:v>4007.02</c:v>
                </c:pt>
                <c:pt idx="4470">
                  <c:v>4006.83</c:v>
                </c:pt>
                <c:pt idx="4471">
                  <c:v>4006.8</c:v>
                </c:pt>
                <c:pt idx="4472">
                  <c:v>4006.79</c:v>
                </c:pt>
                <c:pt idx="4473">
                  <c:v>4006.61</c:v>
                </c:pt>
                <c:pt idx="4474">
                  <c:v>4006.61</c:v>
                </c:pt>
                <c:pt idx="4475">
                  <c:v>4006.4</c:v>
                </c:pt>
                <c:pt idx="4476">
                  <c:v>4006.07</c:v>
                </c:pt>
                <c:pt idx="4477">
                  <c:v>4005.99</c:v>
                </c:pt>
                <c:pt idx="4478">
                  <c:v>4005.83</c:v>
                </c:pt>
                <c:pt idx="4479">
                  <c:v>4005.5</c:v>
                </c:pt>
                <c:pt idx="4480">
                  <c:v>4005.3399999999997</c:v>
                </c:pt>
                <c:pt idx="4481">
                  <c:v>4004.9900000000002</c:v>
                </c:pt>
                <c:pt idx="4482">
                  <c:v>4004.74</c:v>
                </c:pt>
                <c:pt idx="4483">
                  <c:v>4004.5</c:v>
                </c:pt>
                <c:pt idx="4484">
                  <c:v>4004.42</c:v>
                </c:pt>
                <c:pt idx="4485">
                  <c:v>4004.35</c:v>
                </c:pt>
                <c:pt idx="4486">
                  <c:v>4004.22</c:v>
                </c:pt>
                <c:pt idx="4487">
                  <c:v>4003.9700000000003</c:v>
                </c:pt>
                <c:pt idx="4488">
                  <c:v>4003.86</c:v>
                </c:pt>
                <c:pt idx="4489">
                  <c:v>4003.53</c:v>
                </c:pt>
                <c:pt idx="4490">
                  <c:v>4002.96</c:v>
                </c:pt>
                <c:pt idx="4491">
                  <c:v>4002.49</c:v>
                </c:pt>
                <c:pt idx="4492">
                  <c:v>4001.67</c:v>
                </c:pt>
                <c:pt idx="4493">
                  <c:v>4001.44</c:v>
                </c:pt>
                <c:pt idx="4494">
                  <c:v>4001.01</c:v>
                </c:pt>
                <c:pt idx="4495">
                  <c:v>4000.6</c:v>
                </c:pt>
                <c:pt idx="4496">
                  <c:v>4000.28</c:v>
                </c:pt>
                <c:pt idx="4497">
                  <c:v>3999.99</c:v>
                </c:pt>
                <c:pt idx="4498">
                  <c:v>3999.96</c:v>
                </c:pt>
                <c:pt idx="4499">
                  <c:v>3999.9</c:v>
                </c:pt>
                <c:pt idx="4500">
                  <c:v>3999.27</c:v>
                </c:pt>
                <c:pt idx="4501">
                  <c:v>3999.02</c:v>
                </c:pt>
                <c:pt idx="4502">
                  <c:v>3998.86</c:v>
                </c:pt>
                <c:pt idx="4503">
                  <c:v>3998.47</c:v>
                </c:pt>
                <c:pt idx="4504">
                  <c:v>3998.14</c:v>
                </c:pt>
                <c:pt idx="4505">
                  <c:v>3997.7</c:v>
                </c:pt>
                <c:pt idx="4506">
                  <c:v>3997.46</c:v>
                </c:pt>
                <c:pt idx="4507">
                  <c:v>3997.22</c:v>
                </c:pt>
                <c:pt idx="4508">
                  <c:v>3996.9700000000003</c:v>
                </c:pt>
                <c:pt idx="4509">
                  <c:v>3996.33</c:v>
                </c:pt>
                <c:pt idx="4510">
                  <c:v>3994.95</c:v>
                </c:pt>
                <c:pt idx="4511">
                  <c:v>3994.19</c:v>
                </c:pt>
                <c:pt idx="4512">
                  <c:v>3993.61</c:v>
                </c:pt>
                <c:pt idx="4513">
                  <c:v>3993.5</c:v>
                </c:pt>
                <c:pt idx="4514">
                  <c:v>3993.41</c:v>
                </c:pt>
                <c:pt idx="4515">
                  <c:v>3993.15</c:v>
                </c:pt>
                <c:pt idx="4516">
                  <c:v>3993</c:v>
                </c:pt>
                <c:pt idx="4517">
                  <c:v>3992.97</c:v>
                </c:pt>
                <c:pt idx="4518">
                  <c:v>3992.43</c:v>
                </c:pt>
                <c:pt idx="4519">
                  <c:v>3992.41</c:v>
                </c:pt>
                <c:pt idx="4520">
                  <c:v>3992.04</c:v>
                </c:pt>
                <c:pt idx="4521">
                  <c:v>3991.98</c:v>
                </c:pt>
                <c:pt idx="4522">
                  <c:v>3991.79</c:v>
                </c:pt>
                <c:pt idx="4523">
                  <c:v>3991.72</c:v>
                </c:pt>
                <c:pt idx="4524">
                  <c:v>3991.61</c:v>
                </c:pt>
                <c:pt idx="4525">
                  <c:v>3991.58</c:v>
                </c:pt>
                <c:pt idx="4526">
                  <c:v>3991.22</c:v>
                </c:pt>
                <c:pt idx="4527">
                  <c:v>3991.14</c:v>
                </c:pt>
                <c:pt idx="4528">
                  <c:v>3990.97</c:v>
                </c:pt>
                <c:pt idx="4529">
                  <c:v>3990.95</c:v>
                </c:pt>
                <c:pt idx="4530">
                  <c:v>3990.64</c:v>
                </c:pt>
                <c:pt idx="4531">
                  <c:v>3990.1800000000003</c:v>
                </c:pt>
                <c:pt idx="4532">
                  <c:v>3990.14</c:v>
                </c:pt>
                <c:pt idx="4533">
                  <c:v>3990</c:v>
                </c:pt>
                <c:pt idx="4534">
                  <c:v>3989.8300000000004</c:v>
                </c:pt>
                <c:pt idx="4535">
                  <c:v>3989.67</c:v>
                </c:pt>
                <c:pt idx="4536">
                  <c:v>3989.44</c:v>
                </c:pt>
                <c:pt idx="4537">
                  <c:v>3988.98</c:v>
                </c:pt>
                <c:pt idx="4538">
                  <c:v>3988.5899999999997</c:v>
                </c:pt>
                <c:pt idx="4539">
                  <c:v>3988.35</c:v>
                </c:pt>
                <c:pt idx="4540">
                  <c:v>3986.83</c:v>
                </c:pt>
                <c:pt idx="4541">
                  <c:v>3986.43</c:v>
                </c:pt>
                <c:pt idx="4542">
                  <c:v>3986.42</c:v>
                </c:pt>
                <c:pt idx="4543">
                  <c:v>3985.9500000000003</c:v>
                </c:pt>
                <c:pt idx="4544">
                  <c:v>3985.62</c:v>
                </c:pt>
                <c:pt idx="4545">
                  <c:v>3985.24</c:v>
                </c:pt>
                <c:pt idx="4546">
                  <c:v>3985.05</c:v>
                </c:pt>
                <c:pt idx="4547">
                  <c:v>3984.68</c:v>
                </c:pt>
                <c:pt idx="4548">
                  <c:v>3984.59</c:v>
                </c:pt>
                <c:pt idx="4549">
                  <c:v>3984.54</c:v>
                </c:pt>
                <c:pt idx="4550">
                  <c:v>3984.4900000000002</c:v>
                </c:pt>
                <c:pt idx="4551">
                  <c:v>3984.16</c:v>
                </c:pt>
                <c:pt idx="4552">
                  <c:v>3984.14</c:v>
                </c:pt>
                <c:pt idx="4553">
                  <c:v>3984.02</c:v>
                </c:pt>
                <c:pt idx="4554">
                  <c:v>3983.9799999999996</c:v>
                </c:pt>
                <c:pt idx="4555">
                  <c:v>3983.88</c:v>
                </c:pt>
                <c:pt idx="4556">
                  <c:v>3983.86</c:v>
                </c:pt>
                <c:pt idx="4557">
                  <c:v>3983.5099999999993</c:v>
                </c:pt>
                <c:pt idx="4558">
                  <c:v>3983.4400000000005</c:v>
                </c:pt>
                <c:pt idx="4559">
                  <c:v>3982.87</c:v>
                </c:pt>
                <c:pt idx="4560">
                  <c:v>3982.49</c:v>
                </c:pt>
                <c:pt idx="4561">
                  <c:v>3982.31</c:v>
                </c:pt>
                <c:pt idx="4562">
                  <c:v>3982.14</c:v>
                </c:pt>
                <c:pt idx="4563">
                  <c:v>3981.6000000000004</c:v>
                </c:pt>
                <c:pt idx="4564">
                  <c:v>3981.2500000000005</c:v>
                </c:pt>
                <c:pt idx="4565">
                  <c:v>3981.08</c:v>
                </c:pt>
                <c:pt idx="4566">
                  <c:v>3980.93</c:v>
                </c:pt>
                <c:pt idx="4567">
                  <c:v>3980.92</c:v>
                </c:pt>
                <c:pt idx="4568">
                  <c:v>3980.78</c:v>
                </c:pt>
                <c:pt idx="4569">
                  <c:v>3980.64</c:v>
                </c:pt>
                <c:pt idx="4570">
                  <c:v>3980.1099999999997</c:v>
                </c:pt>
                <c:pt idx="4571">
                  <c:v>3979.95</c:v>
                </c:pt>
                <c:pt idx="4572">
                  <c:v>3979.57</c:v>
                </c:pt>
                <c:pt idx="4573">
                  <c:v>3979.52</c:v>
                </c:pt>
                <c:pt idx="4574">
                  <c:v>3979.25</c:v>
                </c:pt>
                <c:pt idx="4575">
                  <c:v>3979.0599999999995</c:v>
                </c:pt>
                <c:pt idx="4576">
                  <c:v>3978.81</c:v>
                </c:pt>
                <c:pt idx="4577">
                  <c:v>3978.7</c:v>
                </c:pt>
                <c:pt idx="4578">
                  <c:v>3978.3199999999997</c:v>
                </c:pt>
                <c:pt idx="4579">
                  <c:v>3978</c:v>
                </c:pt>
                <c:pt idx="4580">
                  <c:v>3977.6</c:v>
                </c:pt>
                <c:pt idx="4581">
                  <c:v>3977.5200000000004</c:v>
                </c:pt>
                <c:pt idx="4582">
                  <c:v>3977.48</c:v>
                </c:pt>
                <c:pt idx="4583">
                  <c:v>3976.77</c:v>
                </c:pt>
                <c:pt idx="4584">
                  <c:v>3976.67</c:v>
                </c:pt>
                <c:pt idx="4585">
                  <c:v>3976.22</c:v>
                </c:pt>
                <c:pt idx="4586">
                  <c:v>3976.16</c:v>
                </c:pt>
                <c:pt idx="4587">
                  <c:v>3976.08</c:v>
                </c:pt>
                <c:pt idx="4588">
                  <c:v>3976.0399999999995</c:v>
                </c:pt>
                <c:pt idx="4589">
                  <c:v>3975.69</c:v>
                </c:pt>
                <c:pt idx="4590">
                  <c:v>3975.6400000000003</c:v>
                </c:pt>
                <c:pt idx="4591">
                  <c:v>3975.6</c:v>
                </c:pt>
                <c:pt idx="4592">
                  <c:v>3975.48</c:v>
                </c:pt>
                <c:pt idx="4593">
                  <c:v>3975.44</c:v>
                </c:pt>
                <c:pt idx="4594">
                  <c:v>3975.3499999999995</c:v>
                </c:pt>
                <c:pt idx="4595">
                  <c:v>3975.21</c:v>
                </c:pt>
                <c:pt idx="4596">
                  <c:v>3975.1600000000008</c:v>
                </c:pt>
                <c:pt idx="4597">
                  <c:v>3975.08</c:v>
                </c:pt>
                <c:pt idx="4598">
                  <c:v>3974.79</c:v>
                </c:pt>
                <c:pt idx="4599">
                  <c:v>3974.6000000000004</c:v>
                </c:pt>
                <c:pt idx="4600">
                  <c:v>3974.6</c:v>
                </c:pt>
                <c:pt idx="4601">
                  <c:v>3974.47</c:v>
                </c:pt>
                <c:pt idx="4602">
                  <c:v>3974.41</c:v>
                </c:pt>
                <c:pt idx="4603">
                  <c:v>3974.16</c:v>
                </c:pt>
                <c:pt idx="4604">
                  <c:v>3973.87</c:v>
                </c:pt>
                <c:pt idx="4605">
                  <c:v>3973.7</c:v>
                </c:pt>
                <c:pt idx="4606">
                  <c:v>3973.55</c:v>
                </c:pt>
                <c:pt idx="4607">
                  <c:v>3973.33</c:v>
                </c:pt>
                <c:pt idx="4608">
                  <c:v>3972.76</c:v>
                </c:pt>
                <c:pt idx="4609">
                  <c:v>3972.6</c:v>
                </c:pt>
                <c:pt idx="4610">
                  <c:v>3972.17</c:v>
                </c:pt>
                <c:pt idx="4611">
                  <c:v>3972.09</c:v>
                </c:pt>
                <c:pt idx="4612">
                  <c:v>3971.89</c:v>
                </c:pt>
                <c:pt idx="4613">
                  <c:v>3971.8500000000004</c:v>
                </c:pt>
                <c:pt idx="4614">
                  <c:v>3971.83</c:v>
                </c:pt>
                <c:pt idx="4615">
                  <c:v>3971.7</c:v>
                </c:pt>
                <c:pt idx="4616">
                  <c:v>3971.46</c:v>
                </c:pt>
                <c:pt idx="4617">
                  <c:v>3970.93</c:v>
                </c:pt>
                <c:pt idx="4618">
                  <c:v>3970.9</c:v>
                </c:pt>
                <c:pt idx="4619">
                  <c:v>3970.65</c:v>
                </c:pt>
                <c:pt idx="4620">
                  <c:v>3970.39</c:v>
                </c:pt>
                <c:pt idx="4621">
                  <c:v>3970.24</c:v>
                </c:pt>
                <c:pt idx="4622">
                  <c:v>3969.63</c:v>
                </c:pt>
                <c:pt idx="4623">
                  <c:v>3969.07</c:v>
                </c:pt>
                <c:pt idx="4624">
                  <c:v>3968.9</c:v>
                </c:pt>
                <c:pt idx="4625">
                  <c:v>3968.57</c:v>
                </c:pt>
                <c:pt idx="4626">
                  <c:v>3967.85</c:v>
                </c:pt>
                <c:pt idx="4627">
                  <c:v>3967.48</c:v>
                </c:pt>
                <c:pt idx="4628">
                  <c:v>3967.09</c:v>
                </c:pt>
                <c:pt idx="4629">
                  <c:v>3966.97</c:v>
                </c:pt>
                <c:pt idx="4630">
                  <c:v>3966.74</c:v>
                </c:pt>
                <c:pt idx="4631">
                  <c:v>3966.69</c:v>
                </c:pt>
                <c:pt idx="4632">
                  <c:v>3966.4799999999996</c:v>
                </c:pt>
                <c:pt idx="4633">
                  <c:v>3965.97</c:v>
                </c:pt>
                <c:pt idx="4634">
                  <c:v>3965.5799999999995</c:v>
                </c:pt>
                <c:pt idx="4635">
                  <c:v>3965.56</c:v>
                </c:pt>
                <c:pt idx="4636">
                  <c:v>3965.01</c:v>
                </c:pt>
                <c:pt idx="4637">
                  <c:v>3964.66</c:v>
                </c:pt>
                <c:pt idx="4638">
                  <c:v>3964.22</c:v>
                </c:pt>
                <c:pt idx="4639">
                  <c:v>3964.03</c:v>
                </c:pt>
                <c:pt idx="4640">
                  <c:v>3963.7</c:v>
                </c:pt>
                <c:pt idx="4641">
                  <c:v>3963</c:v>
                </c:pt>
                <c:pt idx="4642">
                  <c:v>3962.77</c:v>
                </c:pt>
                <c:pt idx="4643">
                  <c:v>3962.7</c:v>
                </c:pt>
                <c:pt idx="4644">
                  <c:v>3961.96</c:v>
                </c:pt>
                <c:pt idx="4645">
                  <c:v>3961.79</c:v>
                </c:pt>
                <c:pt idx="4646">
                  <c:v>3961.51</c:v>
                </c:pt>
                <c:pt idx="4647">
                  <c:v>3960.9600000000005</c:v>
                </c:pt>
                <c:pt idx="4648">
                  <c:v>3960.35</c:v>
                </c:pt>
                <c:pt idx="4649">
                  <c:v>3959.61</c:v>
                </c:pt>
                <c:pt idx="4650">
                  <c:v>3959.5299999999997</c:v>
                </c:pt>
                <c:pt idx="4651">
                  <c:v>3959.2</c:v>
                </c:pt>
                <c:pt idx="4652">
                  <c:v>3959.18</c:v>
                </c:pt>
                <c:pt idx="4653">
                  <c:v>3958.45</c:v>
                </c:pt>
                <c:pt idx="4654">
                  <c:v>3958.18</c:v>
                </c:pt>
                <c:pt idx="4655">
                  <c:v>3958.0600000000004</c:v>
                </c:pt>
                <c:pt idx="4656">
                  <c:v>3957.91</c:v>
                </c:pt>
                <c:pt idx="4657">
                  <c:v>3957.86</c:v>
                </c:pt>
                <c:pt idx="4658">
                  <c:v>3957.84</c:v>
                </c:pt>
                <c:pt idx="4659">
                  <c:v>3957.83</c:v>
                </c:pt>
                <c:pt idx="4660">
                  <c:v>3957.28</c:v>
                </c:pt>
                <c:pt idx="4661">
                  <c:v>3956.72</c:v>
                </c:pt>
                <c:pt idx="4662">
                  <c:v>3956.65</c:v>
                </c:pt>
                <c:pt idx="4663">
                  <c:v>3956.25</c:v>
                </c:pt>
                <c:pt idx="4664">
                  <c:v>3955.88</c:v>
                </c:pt>
                <c:pt idx="4665">
                  <c:v>3955.81</c:v>
                </c:pt>
                <c:pt idx="4666">
                  <c:v>3955.27</c:v>
                </c:pt>
                <c:pt idx="4667">
                  <c:v>3955.23</c:v>
                </c:pt>
                <c:pt idx="4668">
                  <c:v>3954.74</c:v>
                </c:pt>
                <c:pt idx="4669">
                  <c:v>3954.45</c:v>
                </c:pt>
                <c:pt idx="4670">
                  <c:v>3954.02</c:v>
                </c:pt>
                <c:pt idx="4671">
                  <c:v>3953.9700000000003</c:v>
                </c:pt>
                <c:pt idx="4672">
                  <c:v>3953.81</c:v>
                </c:pt>
                <c:pt idx="4673">
                  <c:v>3952.91</c:v>
                </c:pt>
                <c:pt idx="4674">
                  <c:v>3952.57</c:v>
                </c:pt>
                <c:pt idx="4675">
                  <c:v>3952.3199999999997</c:v>
                </c:pt>
                <c:pt idx="4676">
                  <c:v>3951.96</c:v>
                </c:pt>
                <c:pt idx="4677">
                  <c:v>3951.18</c:v>
                </c:pt>
                <c:pt idx="4678">
                  <c:v>3950.78</c:v>
                </c:pt>
                <c:pt idx="4679">
                  <c:v>3950.06</c:v>
                </c:pt>
                <c:pt idx="4680">
                  <c:v>3949.16</c:v>
                </c:pt>
                <c:pt idx="4681">
                  <c:v>3949.06</c:v>
                </c:pt>
                <c:pt idx="4682">
                  <c:v>3948.91</c:v>
                </c:pt>
                <c:pt idx="4683">
                  <c:v>3948.59</c:v>
                </c:pt>
                <c:pt idx="4684">
                  <c:v>3948.48</c:v>
                </c:pt>
                <c:pt idx="4685">
                  <c:v>3948.0800000000004</c:v>
                </c:pt>
                <c:pt idx="4686">
                  <c:v>3947.58</c:v>
                </c:pt>
                <c:pt idx="4687">
                  <c:v>3946.32</c:v>
                </c:pt>
                <c:pt idx="4688">
                  <c:v>3946.09</c:v>
                </c:pt>
                <c:pt idx="4689">
                  <c:v>3945.84</c:v>
                </c:pt>
                <c:pt idx="4690">
                  <c:v>3945.5</c:v>
                </c:pt>
                <c:pt idx="4691">
                  <c:v>3944.57</c:v>
                </c:pt>
                <c:pt idx="4692">
                  <c:v>3943.82</c:v>
                </c:pt>
                <c:pt idx="4693">
                  <c:v>3943.77</c:v>
                </c:pt>
                <c:pt idx="4694">
                  <c:v>3943.69</c:v>
                </c:pt>
                <c:pt idx="4695">
                  <c:v>3943.6000000000004</c:v>
                </c:pt>
                <c:pt idx="4696">
                  <c:v>3943.29</c:v>
                </c:pt>
                <c:pt idx="4697">
                  <c:v>3943.12</c:v>
                </c:pt>
                <c:pt idx="4698">
                  <c:v>3943.1</c:v>
                </c:pt>
                <c:pt idx="4699">
                  <c:v>3943.06</c:v>
                </c:pt>
                <c:pt idx="4700">
                  <c:v>3942.59</c:v>
                </c:pt>
                <c:pt idx="4701">
                  <c:v>3942.04</c:v>
                </c:pt>
                <c:pt idx="4702">
                  <c:v>3941.79</c:v>
                </c:pt>
                <c:pt idx="4703">
                  <c:v>3941.62</c:v>
                </c:pt>
                <c:pt idx="4704">
                  <c:v>3941.39</c:v>
                </c:pt>
                <c:pt idx="4705">
                  <c:v>3941.39</c:v>
                </c:pt>
                <c:pt idx="4706">
                  <c:v>3941.26</c:v>
                </c:pt>
                <c:pt idx="4707">
                  <c:v>3940.82</c:v>
                </c:pt>
                <c:pt idx="4708">
                  <c:v>3940.78</c:v>
                </c:pt>
                <c:pt idx="4709">
                  <c:v>3940.24</c:v>
                </c:pt>
                <c:pt idx="4710">
                  <c:v>3940.11</c:v>
                </c:pt>
                <c:pt idx="4711">
                  <c:v>3940.1</c:v>
                </c:pt>
                <c:pt idx="4712">
                  <c:v>3939.83</c:v>
                </c:pt>
                <c:pt idx="4713">
                  <c:v>3939.7</c:v>
                </c:pt>
                <c:pt idx="4714">
                  <c:v>3939.2400000000002</c:v>
                </c:pt>
                <c:pt idx="4715">
                  <c:v>3939.05</c:v>
                </c:pt>
                <c:pt idx="4716">
                  <c:v>3938.81</c:v>
                </c:pt>
                <c:pt idx="4717">
                  <c:v>3938.2599999999993</c:v>
                </c:pt>
                <c:pt idx="4718">
                  <c:v>3938.19</c:v>
                </c:pt>
                <c:pt idx="4719">
                  <c:v>3938.1300000000006</c:v>
                </c:pt>
                <c:pt idx="4720">
                  <c:v>3937.6</c:v>
                </c:pt>
                <c:pt idx="4721">
                  <c:v>3937.45</c:v>
                </c:pt>
                <c:pt idx="4722">
                  <c:v>3936.86</c:v>
                </c:pt>
                <c:pt idx="4723">
                  <c:v>3936.57</c:v>
                </c:pt>
                <c:pt idx="4724">
                  <c:v>3934.9900000000007</c:v>
                </c:pt>
                <c:pt idx="4725">
                  <c:v>3934.5299999999988</c:v>
                </c:pt>
                <c:pt idx="4726">
                  <c:v>3934.52</c:v>
                </c:pt>
                <c:pt idx="4727">
                  <c:v>3934.51</c:v>
                </c:pt>
                <c:pt idx="4728">
                  <c:v>3933.9</c:v>
                </c:pt>
                <c:pt idx="4729">
                  <c:v>3933.74</c:v>
                </c:pt>
                <c:pt idx="4730">
                  <c:v>3933.55</c:v>
                </c:pt>
                <c:pt idx="4731">
                  <c:v>3933.51</c:v>
                </c:pt>
                <c:pt idx="4732">
                  <c:v>3933.36</c:v>
                </c:pt>
                <c:pt idx="4733">
                  <c:v>3932.59</c:v>
                </c:pt>
                <c:pt idx="4734">
                  <c:v>3932.56</c:v>
                </c:pt>
                <c:pt idx="4735">
                  <c:v>3932.5</c:v>
                </c:pt>
                <c:pt idx="4736">
                  <c:v>3932.36</c:v>
                </c:pt>
                <c:pt idx="4737">
                  <c:v>3931.8</c:v>
                </c:pt>
                <c:pt idx="4738">
                  <c:v>3931.03</c:v>
                </c:pt>
                <c:pt idx="4739">
                  <c:v>3930.33</c:v>
                </c:pt>
                <c:pt idx="4740">
                  <c:v>3930.17</c:v>
                </c:pt>
                <c:pt idx="4741">
                  <c:v>3930.02</c:v>
                </c:pt>
                <c:pt idx="4742">
                  <c:v>3929.8100000000004</c:v>
                </c:pt>
                <c:pt idx="4743">
                  <c:v>3929.49</c:v>
                </c:pt>
                <c:pt idx="4744">
                  <c:v>3929.37</c:v>
                </c:pt>
                <c:pt idx="4745">
                  <c:v>3928.9700000000003</c:v>
                </c:pt>
                <c:pt idx="4746">
                  <c:v>3928.6799999999994</c:v>
                </c:pt>
                <c:pt idx="4747">
                  <c:v>3928.51</c:v>
                </c:pt>
                <c:pt idx="4748">
                  <c:v>3927.96</c:v>
                </c:pt>
                <c:pt idx="4749">
                  <c:v>3927.8900000000003</c:v>
                </c:pt>
                <c:pt idx="4750">
                  <c:v>3927.64</c:v>
                </c:pt>
                <c:pt idx="4751">
                  <c:v>3927.6</c:v>
                </c:pt>
                <c:pt idx="4752">
                  <c:v>3927.29</c:v>
                </c:pt>
                <c:pt idx="4753">
                  <c:v>3927</c:v>
                </c:pt>
                <c:pt idx="4754">
                  <c:v>3926.14</c:v>
                </c:pt>
                <c:pt idx="4755">
                  <c:v>3926.05</c:v>
                </c:pt>
                <c:pt idx="4756">
                  <c:v>3925.99</c:v>
                </c:pt>
                <c:pt idx="4757">
                  <c:v>3925.75</c:v>
                </c:pt>
                <c:pt idx="4758">
                  <c:v>3925.67</c:v>
                </c:pt>
                <c:pt idx="4759">
                  <c:v>3925.62</c:v>
                </c:pt>
                <c:pt idx="4760">
                  <c:v>3924.88</c:v>
                </c:pt>
                <c:pt idx="4761">
                  <c:v>3924.65</c:v>
                </c:pt>
                <c:pt idx="4762">
                  <c:v>3924.62</c:v>
                </c:pt>
                <c:pt idx="4763">
                  <c:v>3924.48</c:v>
                </c:pt>
                <c:pt idx="4764">
                  <c:v>3924</c:v>
                </c:pt>
                <c:pt idx="4765">
                  <c:v>3923.91</c:v>
                </c:pt>
                <c:pt idx="4766">
                  <c:v>3923.32</c:v>
                </c:pt>
                <c:pt idx="4767">
                  <c:v>3922.88</c:v>
                </c:pt>
                <c:pt idx="4768">
                  <c:v>3922.88</c:v>
                </c:pt>
                <c:pt idx="4769">
                  <c:v>3922.84</c:v>
                </c:pt>
                <c:pt idx="4770">
                  <c:v>3922.72</c:v>
                </c:pt>
                <c:pt idx="4771">
                  <c:v>3922.11</c:v>
                </c:pt>
                <c:pt idx="4772">
                  <c:v>3922.07</c:v>
                </c:pt>
                <c:pt idx="4773">
                  <c:v>3922.03</c:v>
                </c:pt>
                <c:pt idx="4774">
                  <c:v>3921.56</c:v>
                </c:pt>
                <c:pt idx="4775">
                  <c:v>3921.55</c:v>
                </c:pt>
                <c:pt idx="4776">
                  <c:v>3921.3</c:v>
                </c:pt>
                <c:pt idx="4777">
                  <c:v>3920.88</c:v>
                </c:pt>
                <c:pt idx="4778">
                  <c:v>3920.83</c:v>
                </c:pt>
                <c:pt idx="4779">
                  <c:v>3920.65</c:v>
                </c:pt>
                <c:pt idx="4780">
                  <c:v>3920.55</c:v>
                </c:pt>
                <c:pt idx="4781">
                  <c:v>3920.34</c:v>
                </c:pt>
                <c:pt idx="4782">
                  <c:v>3920.11</c:v>
                </c:pt>
                <c:pt idx="4783">
                  <c:v>3920.09</c:v>
                </c:pt>
                <c:pt idx="4784">
                  <c:v>3919.6299999999997</c:v>
                </c:pt>
                <c:pt idx="4785">
                  <c:v>3919.47</c:v>
                </c:pt>
                <c:pt idx="4786">
                  <c:v>3919.08</c:v>
                </c:pt>
                <c:pt idx="4787">
                  <c:v>3918.99</c:v>
                </c:pt>
                <c:pt idx="4788">
                  <c:v>3918.5099999999998</c:v>
                </c:pt>
                <c:pt idx="4789">
                  <c:v>3918.5</c:v>
                </c:pt>
                <c:pt idx="4790">
                  <c:v>3918.41</c:v>
                </c:pt>
                <c:pt idx="4791">
                  <c:v>3918.04</c:v>
                </c:pt>
                <c:pt idx="4792">
                  <c:v>3917.69</c:v>
                </c:pt>
                <c:pt idx="4793">
                  <c:v>3917.6899999999996</c:v>
                </c:pt>
                <c:pt idx="4794">
                  <c:v>3917.44</c:v>
                </c:pt>
                <c:pt idx="4795">
                  <c:v>3917.28</c:v>
                </c:pt>
                <c:pt idx="4796">
                  <c:v>3917.1800000000003</c:v>
                </c:pt>
                <c:pt idx="4797">
                  <c:v>3916.81</c:v>
                </c:pt>
                <c:pt idx="4798">
                  <c:v>3916.47</c:v>
                </c:pt>
                <c:pt idx="4799">
                  <c:v>3916.22</c:v>
                </c:pt>
                <c:pt idx="4800">
                  <c:v>3915.5800000000004</c:v>
                </c:pt>
                <c:pt idx="4801">
                  <c:v>3915.48</c:v>
                </c:pt>
                <c:pt idx="4802">
                  <c:v>3915.04</c:v>
                </c:pt>
                <c:pt idx="4803">
                  <c:v>3914.76</c:v>
                </c:pt>
                <c:pt idx="4804">
                  <c:v>3914.46</c:v>
                </c:pt>
                <c:pt idx="4805">
                  <c:v>3913.81</c:v>
                </c:pt>
                <c:pt idx="4806">
                  <c:v>3913.6</c:v>
                </c:pt>
                <c:pt idx="4807">
                  <c:v>3913.52</c:v>
                </c:pt>
                <c:pt idx="4808">
                  <c:v>3913.2</c:v>
                </c:pt>
                <c:pt idx="4809">
                  <c:v>3912.9</c:v>
                </c:pt>
                <c:pt idx="4810">
                  <c:v>3912.86</c:v>
                </c:pt>
                <c:pt idx="4811">
                  <c:v>3911.89</c:v>
                </c:pt>
                <c:pt idx="4812">
                  <c:v>3911.61</c:v>
                </c:pt>
                <c:pt idx="4813">
                  <c:v>3911.53</c:v>
                </c:pt>
                <c:pt idx="4814">
                  <c:v>3910.46</c:v>
                </c:pt>
                <c:pt idx="4815">
                  <c:v>3910.37</c:v>
                </c:pt>
                <c:pt idx="4816">
                  <c:v>3910.21</c:v>
                </c:pt>
                <c:pt idx="4817">
                  <c:v>3910.17</c:v>
                </c:pt>
                <c:pt idx="4818">
                  <c:v>3910.04</c:v>
                </c:pt>
                <c:pt idx="4819">
                  <c:v>3909.36</c:v>
                </c:pt>
                <c:pt idx="4820">
                  <c:v>3909.07</c:v>
                </c:pt>
                <c:pt idx="4821">
                  <c:v>3909.06</c:v>
                </c:pt>
                <c:pt idx="4822">
                  <c:v>3909.03</c:v>
                </c:pt>
                <c:pt idx="4823">
                  <c:v>3908.98</c:v>
                </c:pt>
                <c:pt idx="4824">
                  <c:v>3908.79</c:v>
                </c:pt>
                <c:pt idx="4825">
                  <c:v>3908.03</c:v>
                </c:pt>
                <c:pt idx="4826">
                  <c:v>3907.86</c:v>
                </c:pt>
                <c:pt idx="4827">
                  <c:v>3907.71</c:v>
                </c:pt>
                <c:pt idx="4828">
                  <c:v>3907.28</c:v>
                </c:pt>
                <c:pt idx="4829">
                  <c:v>3907.12</c:v>
                </c:pt>
                <c:pt idx="4830">
                  <c:v>3906.59</c:v>
                </c:pt>
                <c:pt idx="4831">
                  <c:v>3906.2400000000002</c:v>
                </c:pt>
                <c:pt idx="4832">
                  <c:v>3906</c:v>
                </c:pt>
                <c:pt idx="4833">
                  <c:v>3905.85</c:v>
                </c:pt>
                <c:pt idx="4834">
                  <c:v>3905.77</c:v>
                </c:pt>
                <c:pt idx="4835">
                  <c:v>3905.67</c:v>
                </c:pt>
                <c:pt idx="4836">
                  <c:v>3905.22</c:v>
                </c:pt>
                <c:pt idx="4837">
                  <c:v>3905</c:v>
                </c:pt>
                <c:pt idx="4838">
                  <c:v>3904.45</c:v>
                </c:pt>
                <c:pt idx="4839">
                  <c:v>3904.38</c:v>
                </c:pt>
                <c:pt idx="4840">
                  <c:v>3904.36</c:v>
                </c:pt>
                <c:pt idx="4841">
                  <c:v>3904.36</c:v>
                </c:pt>
                <c:pt idx="4842">
                  <c:v>3904.13</c:v>
                </c:pt>
                <c:pt idx="4843">
                  <c:v>3903.71</c:v>
                </c:pt>
                <c:pt idx="4844">
                  <c:v>3903.48</c:v>
                </c:pt>
                <c:pt idx="4845">
                  <c:v>3903.4799999999996</c:v>
                </c:pt>
                <c:pt idx="4846">
                  <c:v>3903.4</c:v>
                </c:pt>
                <c:pt idx="4847">
                  <c:v>3903.28</c:v>
                </c:pt>
                <c:pt idx="4848">
                  <c:v>3902.92</c:v>
                </c:pt>
                <c:pt idx="4849">
                  <c:v>3902.77</c:v>
                </c:pt>
                <c:pt idx="4850">
                  <c:v>3902.6000000000004</c:v>
                </c:pt>
                <c:pt idx="4851">
                  <c:v>3902.4500000000003</c:v>
                </c:pt>
                <c:pt idx="4852">
                  <c:v>3902.09</c:v>
                </c:pt>
                <c:pt idx="4853">
                  <c:v>3902.09</c:v>
                </c:pt>
                <c:pt idx="4854">
                  <c:v>3901.78</c:v>
                </c:pt>
                <c:pt idx="4855">
                  <c:v>3901.73</c:v>
                </c:pt>
                <c:pt idx="4856">
                  <c:v>3901.6200000000008</c:v>
                </c:pt>
                <c:pt idx="4857">
                  <c:v>3901.49</c:v>
                </c:pt>
                <c:pt idx="4858">
                  <c:v>3901.35</c:v>
                </c:pt>
                <c:pt idx="4859">
                  <c:v>3901.34</c:v>
                </c:pt>
                <c:pt idx="4860">
                  <c:v>3901.34</c:v>
                </c:pt>
                <c:pt idx="4861">
                  <c:v>3900.98</c:v>
                </c:pt>
                <c:pt idx="4862">
                  <c:v>3900.54</c:v>
                </c:pt>
                <c:pt idx="4863">
                  <c:v>3900.3</c:v>
                </c:pt>
                <c:pt idx="4864">
                  <c:v>3899.61</c:v>
                </c:pt>
                <c:pt idx="4865">
                  <c:v>3899.54</c:v>
                </c:pt>
                <c:pt idx="4866">
                  <c:v>3899.24</c:v>
                </c:pt>
                <c:pt idx="4867">
                  <c:v>3899.21</c:v>
                </c:pt>
                <c:pt idx="4868">
                  <c:v>3899.02</c:v>
                </c:pt>
                <c:pt idx="4869">
                  <c:v>3898.95</c:v>
                </c:pt>
                <c:pt idx="4870">
                  <c:v>3898.89</c:v>
                </c:pt>
                <c:pt idx="4871">
                  <c:v>3898.83</c:v>
                </c:pt>
                <c:pt idx="4872">
                  <c:v>3898.6</c:v>
                </c:pt>
                <c:pt idx="4873">
                  <c:v>3898.31</c:v>
                </c:pt>
                <c:pt idx="4874">
                  <c:v>3898.28</c:v>
                </c:pt>
                <c:pt idx="4875">
                  <c:v>3897.37</c:v>
                </c:pt>
                <c:pt idx="4876">
                  <c:v>3897.07</c:v>
                </c:pt>
                <c:pt idx="4877">
                  <c:v>3896.7300000000005</c:v>
                </c:pt>
                <c:pt idx="4878">
                  <c:v>3896.37</c:v>
                </c:pt>
                <c:pt idx="4879">
                  <c:v>3896.07</c:v>
                </c:pt>
                <c:pt idx="4880">
                  <c:v>3896.06</c:v>
                </c:pt>
                <c:pt idx="4881">
                  <c:v>3895.78</c:v>
                </c:pt>
                <c:pt idx="4882">
                  <c:v>3895.64</c:v>
                </c:pt>
                <c:pt idx="4883">
                  <c:v>3895.03</c:v>
                </c:pt>
                <c:pt idx="4884">
                  <c:v>3894.84</c:v>
                </c:pt>
                <c:pt idx="4885">
                  <c:v>3894.44</c:v>
                </c:pt>
                <c:pt idx="4886">
                  <c:v>3894.22</c:v>
                </c:pt>
                <c:pt idx="4887">
                  <c:v>3894.15</c:v>
                </c:pt>
                <c:pt idx="4888">
                  <c:v>3893.96</c:v>
                </c:pt>
                <c:pt idx="4889">
                  <c:v>3893.8799999999997</c:v>
                </c:pt>
                <c:pt idx="4890">
                  <c:v>3893.87</c:v>
                </c:pt>
                <c:pt idx="4891">
                  <c:v>3893.61</c:v>
                </c:pt>
                <c:pt idx="4892">
                  <c:v>3893.36</c:v>
                </c:pt>
                <c:pt idx="4893">
                  <c:v>3893.22</c:v>
                </c:pt>
                <c:pt idx="4894">
                  <c:v>3893.09</c:v>
                </c:pt>
                <c:pt idx="4895">
                  <c:v>3892.97</c:v>
                </c:pt>
                <c:pt idx="4896">
                  <c:v>3892.88</c:v>
                </c:pt>
                <c:pt idx="4897">
                  <c:v>3892.81</c:v>
                </c:pt>
                <c:pt idx="4898">
                  <c:v>3892.25</c:v>
                </c:pt>
                <c:pt idx="4899">
                  <c:v>3892.18</c:v>
                </c:pt>
                <c:pt idx="4900">
                  <c:v>3892.0600000000004</c:v>
                </c:pt>
                <c:pt idx="4901">
                  <c:v>3892.04</c:v>
                </c:pt>
                <c:pt idx="4902">
                  <c:v>3892.01</c:v>
                </c:pt>
                <c:pt idx="4903">
                  <c:v>3891.29</c:v>
                </c:pt>
                <c:pt idx="4904">
                  <c:v>3891.06</c:v>
                </c:pt>
                <c:pt idx="4905">
                  <c:v>3890.16</c:v>
                </c:pt>
                <c:pt idx="4906">
                  <c:v>3889.62</c:v>
                </c:pt>
                <c:pt idx="4907">
                  <c:v>3889.61</c:v>
                </c:pt>
                <c:pt idx="4908">
                  <c:v>3889.6</c:v>
                </c:pt>
                <c:pt idx="4909">
                  <c:v>3889.45</c:v>
                </c:pt>
                <c:pt idx="4910">
                  <c:v>3888.7</c:v>
                </c:pt>
                <c:pt idx="4911">
                  <c:v>3888.68</c:v>
                </c:pt>
                <c:pt idx="4912">
                  <c:v>3887.95</c:v>
                </c:pt>
                <c:pt idx="4913">
                  <c:v>3887.84</c:v>
                </c:pt>
                <c:pt idx="4914">
                  <c:v>3887.81</c:v>
                </c:pt>
                <c:pt idx="4915">
                  <c:v>3887.7</c:v>
                </c:pt>
                <c:pt idx="4916">
                  <c:v>3887.63</c:v>
                </c:pt>
                <c:pt idx="4917">
                  <c:v>3887.31</c:v>
                </c:pt>
                <c:pt idx="4918">
                  <c:v>3887.16</c:v>
                </c:pt>
                <c:pt idx="4919">
                  <c:v>3887.01</c:v>
                </c:pt>
                <c:pt idx="4920">
                  <c:v>3886.99</c:v>
                </c:pt>
                <c:pt idx="4921">
                  <c:v>3886.76</c:v>
                </c:pt>
                <c:pt idx="4922">
                  <c:v>3886.74</c:v>
                </c:pt>
                <c:pt idx="4923">
                  <c:v>3886.54</c:v>
                </c:pt>
                <c:pt idx="4924">
                  <c:v>3886.2599999999998</c:v>
                </c:pt>
                <c:pt idx="4925">
                  <c:v>3886.25</c:v>
                </c:pt>
                <c:pt idx="4926">
                  <c:v>3886.19</c:v>
                </c:pt>
                <c:pt idx="4927">
                  <c:v>3886.11</c:v>
                </c:pt>
                <c:pt idx="4928">
                  <c:v>3886.11</c:v>
                </c:pt>
                <c:pt idx="4929">
                  <c:v>3885.81</c:v>
                </c:pt>
                <c:pt idx="4930">
                  <c:v>3885.6600000000003</c:v>
                </c:pt>
                <c:pt idx="4931">
                  <c:v>3884.35</c:v>
                </c:pt>
                <c:pt idx="4932">
                  <c:v>3884.26</c:v>
                </c:pt>
                <c:pt idx="4933">
                  <c:v>3883.53</c:v>
                </c:pt>
                <c:pt idx="4934">
                  <c:v>3883.14</c:v>
                </c:pt>
                <c:pt idx="4935">
                  <c:v>3882.96</c:v>
                </c:pt>
                <c:pt idx="4936">
                  <c:v>3882.67</c:v>
                </c:pt>
                <c:pt idx="4937">
                  <c:v>3882.66</c:v>
                </c:pt>
                <c:pt idx="4938">
                  <c:v>3882.6599999999994</c:v>
                </c:pt>
                <c:pt idx="4939">
                  <c:v>3882.12</c:v>
                </c:pt>
                <c:pt idx="4940">
                  <c:v>3882.09</c:v>
                </c:pt>
                <c:pt idx="4941">
                  <c:v>3882.0200000000004</c:v>
                </c:pt>
                <c:pt idx="4942">
                  <c:v>3881.86</c:v>
                </c:pt>
                <c:pt idx="4943">
                  <c:v>3881.68</c:v>
                </c:pt>
                <c:pt idx="4944">
                  <c:v>3881.63</c:v>
                </c:pt>
                <c:pt idx="4945">
                  <c:v>3881.35</c:v>
                </c:pt>
                <c:pt idx="4946">
                  <c:v>3881.14</c:v>
                </c:pt>
                <c:pt idx="4947">
                  <c:v>3880.92</c:v>
                </c:pt>
                <c:pt idx="4948">
                  <c:v>3880.87</c:v>
                </c:pt>
                <c:pt idx="4949">
                  <c:v>3880.02</c:v>
                </c:pt>
                <c:pt idx="4950">
                  <c:v>3879.87</c:v>
                </c:pt>
                <c:pt idx="4951">
                  <c:v>3879.84</c:v>
                </c:pt>
                <c:pt idx="4952">
                  <c:v>3879.65</c:v>
                </c:pt>
                <c:pt idx="4953">
                  <c:v>3879.65</c:v>
                </c:pt>
                <c:pt idx="4954">
                  <c:v>3879.58</c:v>
                </c:pt>
                <c:pt idx="4955">
                  <c:v>3879.4900000000002</c:v>
                </c:pt>
                <c:pt idx="4956">
                  <c:v>3879.37</c:v>
                </c:pt>
                <c:pt idx="4957">
                  <c:v>3878.78</c:v>
                </c:pt>
                <c:pt idx="4958">
                  <c:v>3878.51</c:v>
                </c:pt>
                <c:pt idx="4959">
                  <c:v>3878.42</c:v>
                </c:pt>
                <c:pt idx="4960">
                  <c:v>3878.4199999999996</c:v>
                </c:pt>
                <c:pt idx="4961">
                  <c:v>3878.13</c:v>
                </c:pt>
                <c:pt idx="4962">
                  <c:v>3878.13</c:v>
                </c:pt>
                <c:pt idx="4963">
                  <c:v>3878.1099999999997</c:v>
                </c:pt>
                <c:pt idx="4964">
                  <c:v>3878.0199999999995</c:v>
                </c:pt>
                <c:pt idx="4965">
                  <c:v>3877.94</c:v>
                </c:pt>
                <c:pt idx="4966">
                  <c:v>3877.8</c:v>
                </c:pt>
                <c:pt idx="4967">
                  <c:v>3877.7999999999997</c:v>
                </c:pt>
                <c:pt idx="4968">
                  <c:v>3877.41</c:v>
                </c:pt>
                <c:pt idx="4969">
                  <c:v>3877.26</c:v>
                </c:pt>
                <c:pt idx="4970">
                  <c:v>3877.19</c:v>
                </c:pt>
                <c:pt idx="4971">
                  <c:v>3877.07</c:v>
                </c:pt>
                <c:pt idx="4972">
                  <c:v>3876.83</c:v>
                </c:pt>
                <c:pt idx="4973">
                  <c:v>3876.7</c:v>
                </c:pt>
                <c:pt idx="4974">
                  <c:v>3876.67</c:v>
                </c:pt>
                <c:pt idx="4975">
                  <c:v>3876.5199999999995</c:v>
                </c:pt>
                <c:pt idx="4976">
                  <c:v>3876.29</c:v>
                </c:pt>
                <c:pt idx="4977">
                  <c:v>3876.26</c:v>
                </c:pt>
                <c:pt idx="4978">
                  <c:v>3875.91</c:v>
                </c:pt>
                <c:pt idx="4979">
                  <c:v>3875.33</c:v>
                </c:pt>
                <c:pt idx="4980">
                  <c:v>3875.2</c:v>
                </c:pt>
                <c:pt idx="4981">
                  <c:v>3875.1300000000006</c:v>
                </c:pt>
                <c:pt idx="4982">
                  <c:v>3874.58</c:v>
                </c:pt>
                <c:pt idx="4983">
                  <c:v>3874.3900000000003</c:v>
                </c:pt>
                <c:pt idx="4984">
                  <c:v>3874.37</c:v>
                </c:pt>
                <c:pt idx="4985">
                  <c:v>3874.0499999999997</c:v>
                </c:pt>
                <c:pt idx="4986">
                  <c:v>3874.03</c:v>
                </c:pt>
                <c:pt idx="4987">
                  <c:v>3874.03</c:v>
                </c:pt>
                <c:pt idx="4988">
                  <c:v>3873.94</c:v>
                </c:pt>
                <c:pt idx="4989">
                  <c:v>3873.28</c:v>
                </c:pt>
                <c:pt idx="4990">
                  <c:v>3872.99</c:v>
                </c:pt>
                <c:pt idx="4991">
                  <c:v>3872.9699999999993</c:v>
                </c:pt>
                <c:pt idx="4992">
                  <c:v>3872.93</c:v>
                </c:pt>
                <c:pt idx="4993">
                  <c:v>3872.84</c:v>
                </c:pt>
                <c:pt idx="4994">
                  <c:v>3872.7000000000003</c:v>
                </c:pt>
                <c:pt idx="4995">
                  <c:v>3872.42</c:v>
                </c:pt>
                <c:pt idx="4996">
                  <c:v>3872.28</c:v>
                </c:pt>
                <c:pt idx="4997">
                  <c:v>3872.22</c:v>
                </c:pt>
                <c:pt idx="4998">
                  <c:v>3872.19</c:v>
                </c:pt>
                <c:pt idx="4999">
                  <c:v>3872.06</c:v>
                </c:pt>
                <c:pt idx="5000">
                  <c:v>3871.89</c:v>
                </c:pt>
                <c:pt idx="5001">
                  <c:v>3871.48</c:v>
                </c:pt>
                <c:pt idx="5002">
                  <c:v>3871.4</c:v>
                </c:pt>
                <c:pt idx="5003">
                  <c:v>3871.37</c:v>
                </c:pt>
                <c:pt idx="5004">
                  <c:v>3871.34</c:v>
                </c:pt>
                <c:pt idx="5005">
                  <c:v>3870.69</c:v>
                </c:pt>
                <c:pt idx="5006">
                  <c:v>3870.23</c:v>
                </c:pt>
                <c:pt idx="5007">
                  <c:v>3869.8</c:v>
                </c:pt>
                <c:pt idx="5008">
                  <c:v>3869.67</c:v>
                </c:pt>
                <c:pt idx="5009">
                  <c:v>3869.58</c:v>
                </c:pt>
                <c:pt idx="5010">
                  <c:v>3869.25</c:v>
                </c:pt>
                <c:pt idx="5011">
                  <c:v>3869.16</c:v>
                </c:pt>
                <c:pt idx="5012">
                  <c:v>3869.15</c:v>
                </c:pt>
                <c:pt idx="5013">
                  <c:v>3869.05</c:v>
                </c:pt>
                <c:pt idx="5014">
                  <c:v>3868.84</c:v>
                </c:pt>
                <c:pt idx="5015">
                  <c:v>3868.62</c:v>
                </c:pt>
                <c:pt idx="5016">
                  <c:v>3868.54</c:v>
                </c:pt>
                <c:pt idx="5017">
                  <c:v>3868.52</c:v>
                </c:pt>
                <c:pt idx="5018">
                  <c:v>3868.3299999999995</c:v>
                </c:pt>
                <c:pt idx="5019">
                  <c:v>3868.26</c:v>
                </c:pt>
                <c:pt idx="5020">
                  <c:v>3868.24</c:v>
                </c:pt>
                <c:pt idx="5021">
                  <c:v>3868</c:v>
                </c:pt>
                <c:pt idx="5022">
                  <c:v>3867.62</c:v>
                </c:pt>
                <c:pt idx="5023">
                  <c:v>3867.51</c:v>
                </c:pt>
                <c:pt idx="5024">
                  <c:v>3867.5</c:v>
                </c:pt>
                <c:pt idx="5025">
                  <c:v>3867.2</c:v>
                </c:pt>
                <c:pt idx="5026">
                  <c:v>3867.14</c:v>
                </c:pt>
                <c:pt idx="5027">
                  <c:v>3867.08</c:v>
                </c:pt>
                <c:pt idx="5028">
                  <c:v>3867.04</c:v>
                </c:pt>
                <c:pt idx="5029">
                  <c:v>3866.95</c:v>
                </c:pt>
                <c:pt idx="5030">
                  <c:v>3866.86</c:v>
                </c:pt>
                <c:pt idx="5031">
                  <c:v>3866.08</c:v>
                </c:pt>
                <c:pt idx="5032">
                  <c:v>3865.9</c:v>
                </c:pt>
                <c:pt idx="5033">
                  <c:v>3865.65</c:v>
                </c:pt>
                <c:pt idx="5034">
                  <c:v>3865.26</c:v>
                </c:pt>
                <c:pt idx="5035">
                  <c:v>3865.2200000000003</c:v>
                </c:pt>
                <c:pt idx="5036">
                  <c:v>3864.68</c:v>
                </c:pt>
                <c:pt idx="5037">
                  <c:v>3864.46</c:v>
                </c:pt>
                <c:pt idx="5038">
                  <c:v>3863.86</c:v>
                </c:pt>
                <c:pt idx="5039">
                  <c:v>3863.58</c:v>
                </c:pt>
                <c:pt idx="5040">
                  <c:v>3863.2</c:v>
                </c:pt>
                <c:pt idx="5041">
                  <c:v>3863.13</c:v>
                </c:pt>
                <c:pt idx="5042">
                  <c:v>3862.72</c:v>
                </c:pt>
                <c:pt idx="5043">
                  <c:v>3862.26</c:v>
                </c:pt>
                <c:pt idx="5044">
                  <c:v>3862.04</c:v>
                </c:pt>
                <c:pt idx="5045">
                  <c:v>3861.98</c:v>
                </c:pt>
                <c:pt idx="5046">
                  <c:v>3861.93</c:v>
                </c:pt>
                <c:pt idx="5047">
                  <c:v>3861.75</c:v>
                </c:pt>
                <c:pt idx="5048">
                  <c:v>3861.73</c:v>
                </c:pt>
                <c:pt idx="5049">
                  <c:v>3861.46</c:v>
                </c:pt>
                <c:pt idx="5050">
                  <c:v>3861.1900000000005</c:v>
                </c:pt>
                <c:pt idx="5051">
                  <c:v>3861.18</c:v>
                </c:pt>
                <c:pt idx="5052">
                  <c:v>3861.1</c:v>
                </c:pt>
                <c:pt idx="5053">
                  <c:v>3861.0800000000004</c:v>
                </c:pt>
                <c:pt idx="5054">
                  <c:v>3861.0099999999998</c:v>
                </c:pt>
                <c:pt idx="5055">
                  <c:v>3860.97</c:v>
                </c:pt>
                <c:pt idx="5056">
                  <c:v>3860.86</c:v>
                </c:pt>
                <c:pt idx="5057">
                  <c:v>3860.7200000000003</c:v>
                </c:pt>
                <c:pt idx="5058">
                  <c:v>3860.3100000000004</c:v>
                </c:pt>
                <c:pt idx="5059">
                  <c:v>3860.31</c:v>
                </c:pt>
                <c:pt idx="5060">
                  <c:v>3860.25</c:v>
                </c:pt>
                <c:pt idx="5061">
                  <c:v>3859.46</c:v>
                </c:pt>
                <c:pt idx="5062">
                  <c:v>3859.26</c:v>
                </c:pt>
                <c:pt idx="5063">
                  <c:v>3859.22</c:v>
                </c:pt>
                <c:pt idx="5064">
                  <c:v>3859.0899999999997</c:v>
                </c:pt>
                <c:pt idx="5065">
                  <c:v>3857.7</c:v>
                </c:pt>
                <c:pt idx="5066">
                  <c:v>3857.39</c:v>
                </c:pt>
                <c:pt idx="5067">
                  <c:v>3857.13</c:v>
                </c:pt>
                <c:pt idx="5068">
                  <c:v>3857.12</c:v>
                </c:pt>
                <c:pt idx="5069">
                  <c:v>3857.07</c:v>
                </c:pt>
                <c:pt idx="5070">
                  <c:v>3857.04</c:v>
                </c:pt>
                <c:pt idx="5071">
                  <c:v>3857.0299999999997</c:v>
                </c:pt>
                <c:pt idx="5072">
                  <c:v>3856.73</c:v>
                </c:pt>
                <c:pt idx="5073">
                  <c:v>3856.4199999999996</c:v>
                </c:pt>
                <c:pt idx="5074">
                  <c:v>3856</c:v>
                </c:pt>
                <c:pt idx="5075">
                  <c:v>3855.71</c:v>
                </c:pt>
                <c:pt idx="5076">
                  <c:v>3855.17</c:v>
                </c:pt>
                <c:pt idx="5077">
                  <c:v>3854.67</c:v>
                </c:pt>
                <c:pt idx="5078">
                  <c:v>3854.6099999999997</c:v>
                </c:pt>
                <c:pt idx="5079">
                  <c:v>3854.19</c:v>
                </c:pt>
                <c:pt idx="5080">
                  <c:v>3853.8500000000004</c:v>
                </c:pt>
                <c:pt idx="5081">
                  <c:v>3853.36</c:v>
                </c:pt>
                <c:pt idx="5082">
                  <c:v>3853.05</c:v>
                </c:pt>
                <c:pt idx="5083">
                  <c:v>3852.91</c:v>
                </c:pt>
                <c:pt idx="5084">
                  <c:v>3852.2499999999995</c:v>
                </c:pt>
                <c:pt idx="5085">
                  <c:v>3851.79</c:v>
                </c:pt>
                <c:pt idx="5086">
                  <c:v>3851.74</c:v>
                </c:pt>
                <c:pt idx="5087">
                  <c:v>3851.5</c:v>
                </c:pt>
                <c:pt idx="5088">
                  <c:v>3851.27</c:v>
                </c:pt>
                <c:pt idx="5089">
                  <c:v>3851.1</c:v>
                </c:pt>
                <c:pt idx="5090">
                  <c:v>3850.85</c:v>
                </c:pt>
                <c:pt idx="5091">
                  <c:v>3850.7</c:v>
                </c:pt>
                <c:pt idx="5092">
                  <c:v>3850.58</c:v>
                </c:pt>
                <c:pt idx="5093">
                  <c:v>3850.27</c:v>
                </c:pt>
                <c:pt idx="5094">
                  <c:v>3849.66</c:v>
                </c:pt>
                <c:pt idx="5095">
                  <c:v>3849.56</c:v>
                </c:pt>
                <c:pt idx="5096">
                  <c:v>3849.42</c:v>
                </c:pt>
                <c:pt idx="5097">
                  <c:v>3849.32</c:v>
                </c:pt>
                <c:pt idx="5098">
                  <c:v>3849.27</c:v>
                </c:pt>
                <c:pt idx="5099">
                  <c:v>3848.8599999999997</c:v>
                </c:pt>
                <c:pt idx="5100">
                  <c:v>3848.18</c:v>
                </c:pt>
                <c:pt idx="5101">
                  <c:v>3847.4300000000012</c:v>
                </c:pt>
                <c:pt idx="5102">
                  <c:v>3847.1</c:v>
                </c:pt>
                <c:pt idx="5103">
                  <c:v>3846.6800000000003</c:v>
                </c:pt>
                <c:pt idx="5104">
                  <c:v>3846.61</c:v>
                </c:pt>
                <c:pt idx="5105">
                  <c:v>3845.66</c:v>
                </c:pt>
                <c:pt idx="5106">
                  <c:v>3845.64</c:v>
                </c:pt>
                <c:pt idx="5107">
                  <c:v>3845.5000000000005</c:v>
                </c:pt>
                <c:pt idx="5108">
                  <c:v>3845.05</c:v>
                </c:pt>
                <c:pt idx="5109">
                  <c:v>3844.86</c:v>
                </c:pt>
                <c:pt idx="5110">
                  <c:v>3844.75</c:v>
                </c:pt>
                <c:pt idx="5111">
                  <c:v>3844.55</c:v>
                </c:pt>
                <c:pt idx="5112">
                  <c:v>3844.46</c:v>
                </c:pt>
                <c:pt idx="5113">
                  <c:v>3844.46</c:v>
                </c:pt>
                <c:pt idx="5114">
                  <c:v>3844.37</c:v>
                </c:pt>
                <c:pt idx="5115">
                  <c:v>3844.13</c:v>
                </c:pt>
                <c:pt idx="5116">
                  <c:v>3843.89</c:v>
                </c:pt>
                <c:pt idx="5117">
                  <c:v>3843.7100000000005</c:v>
                </c:pt>
                <c:pt idx="5118">
                  <c:v>3843.65</c:v>
                </c:pt>
                <c:pt idx="5119">
                  <c:v>3843.59</c:v>
                </c:pt>
                <c:pt idx="5120">
                  <c:v>3843.47</c:v>
                </c:pt>
                <c:pt idx="5121">
                  <c:v>3843.44</c:v>
                </c:pt>
                <c:pt idx="5122">
                  <c:v>3842.98</c:v>
                </c:pt>
                <c:pt idx="5123">
                  <c:v>3842.9300000000003</c:v>
                </c:pt>
                <c:pt idx="5124">
                  <c:v>3842.45</c:v>
                </c:pt>
                <c:pt idx="5125">
                  <c:v>3842.29</c:v>
                </c:pt>
                <c:pt idx="5126">
                  <c:v>3842.24</c:v>
                </c:pt>
                <c:pt idx="5127">
                  <c:v>3842.01</c:v>
                </c:pt>
                <c:pt idx="5128">
                  <c:v>3841.9</c:v>
                </c:pt>
                <c:pt idx="5129">
                  <c:v>3841.8</c:v>
                </c:pt>
                <c:pt idx="5130">
                  <c:v>3841.65</c:v>
                </c:pt>
                <c:pt idx="5131">
                  <c:v>3841.61</c:v>
                </c:pt>
                <c:pt idx="5132">
                  <c:v>3840.91</c:v>
                </c:pt>
                <c:pt idx="5133">
                  <c:v>3840.69</c:v>
                </c:pt>
                <c:pt idx="5134">
                  <c:v>3840.39</c:v>
                </c:pt>
                <c:pt idx="5135">
                  <c:v>3840.2000000000003</c:v>
                </c:pt>
                <c:pt idx="5136">
                  <c:v>3840.04</c:v>
                </c:pt>
                <c:pt idx="5137">
                  <c:v>3839.92</c:v>
                </c:pt>
                <c:pt idx="5138">
                  <c:v>3839.83</c:v>
                </c:pt>
                <c:pt idx="5139">
                  <c:v>3839.78</c:v>
                </c:pt>
                <c:pt idx="5140">
                  <c:v>3839.75</c:v>
                </c:pt>
                <c:pt idx="5141">
                  <c:v>3839.47</c:v>
                </c:pt>
                <c:pt idx="5142">
                  <c:v>3839.45</c:v>
                </c:pt>
                <c:pt idx="5143">
                  <c:v>3838.98</c:v>
                </c:pt>
                <c:pt idx="5144">
                  <c:v>3838.9</c:v>
                </c:pt>
                <c:pt idx="5145">
                  <c:v>3838.85</c:v>
                </c:pt>
                <c:pt idx="5146">
                  <c:v>3838.7</c:v>
                </c:pt>
                <c:pt idx="5147">
                  <c:v>3838.63</c:v>
                </c:pt>
                <c:pt idx="5148">
                  <c:v>3838.46</c:v>
                </c:pt>
                <c:pt idx="5149">
                  <c:v>3838.2</c:v>
                </c:pt>
                <c:pt idx="5150">
                  <c:v>3837.5</c:v>
                </c:pt>
                <c:pt idx="5151">
                  <c:v>3837.43</c:v>
                </c:pt>
                <c:pt idx="5152">
                  <c:v>3837.3799999999997</c:v>
                </c:pt>
                <c:pt idx="5153">
                  <c:v>3837.34</c:v>
                </c:pt>
                <c:pt idx="5154">
                  <c:v>3837.19</c:v>
                </c:pt>
                <c:pt idx="5155">
                  <c:v>3837.19</c:v>
                </c:pt>
                <c:pt idx="5156">
                  <c:v>3837.14</c:v>
                </c:pt>
                <c:pt idx="5157">
                  <c:v>3836.8</c:v>
                </c:pt>
                <c:pt idx="5158">
                  <c:v>3836.6099999999997</c:v>
                </c:pt>
                <c:pt idx="5159">
                  <c:v>3836.41</c:v>
                </c:pt>
                <c:pt idx="5160">
                  <c:v>3836.22</c:v>
                </c:pt>
                <c:pt idx="5161">
                  <c:v>3836.1</c:v>
                </c:pt>
                <c:pt idx="5162">
                  <c:v>3836.07</c:v>
                </c:pt>
                <c:pt idx="5163">
                  <c:v>3835.2599999999998</c:v>
                </c:pt>
                <c:pt idx="5164">
                  <c:v>3835.07</c:v>
                </c:pt>
                <c:pt idx="5165">
                  <c:v>3834.64</c:v>
                </c:pt>
                <c:pt idx="5166">
                  <c:v>3834.25</c:v>
                </c:pt>
                <c:pt idx="5167">
                  <c:v>3833.87</c:v>
                </c:pt>
                <c:pt idx="5168">
                  <c:v>3833.46</c:v>
                </c:pt>
                <c:pt idx="5169">
                  <c:v>3833.46</c:v>
                </c:pt>
                <c:pt idx="5170">
                  <c:v>3833.4</c:v>
                </c:pt>
                <c:pt idx="5171">
                  <c:v>3833.3900000000003</c:v>
                </c:pt>
                <c:pt idx="5172">
                  <c:v>3833.22</c:v>
                </c:pt>
                <c:pt idx="5173">
                  <c:v>3832.35</c:v>
                </c:pt>
                <c:pt idx="5174">
                  <c:v>3832.14</c:v>
                </c:pt>
                <c:pt idx="5175">
                  <c:v>3832.01</c:v>
                </c:pt>
                <c:pt idx="5176">
                  <c:v>3831.93</c:v>
                </c:pt>
                <c:pt idx="5177">
                  <c:v>3831.83</c:v>
                </c:pt>
                <c:pt idx="5178">
                  <c:v>3831.77</c:v>
                </c:pt>
                <c:pt idx="5179">
                  <c:v>3831.59</c:v>
                </c:pt>
                <c:pt idx="5180">
                  <c:v>3831.5800000000004</c:v>
                </c:pt>
                <c:pt idx="5181">
                  <c:v>3831.56</c:v>
                </c:pt>
                <c:pt idx="5182">
                  <c:v>3831.56</c:v>
                </c:pt>
                <c:pt idx="5183">
                  <c:v>3831.48</c:v>
                </c:pt>
                <c:pt idx="5184">
                  <c:v>3830.95</c:v>
                </c:pt>
                <c:pt idx="5185">
                  <c:v>3830.8</c:v>
                </c:pt>
                <c:pt idx="5186">
                  <c:v>3830.78</c:v>
                </c:pt>
                <c:pt idx="5187">
                  <c:v>3830.7200000000016</c:v>
                </c:pt>
                <c:pt idx="5188">
                  <c:v>3830.56</c:v>
                </c:pt>
                <c:pt idx="5189">
                  <c:v>3829.94</c:v>
                </c:pt>
                <c:pt idx="5190">
                  <c:v>3829.85</c:v>
                </c:pt>
                <c:pt idx="5191">
                  <c:v>3829.49</c:v>
                </c:pt>
                <c:pt idx="5192">
                  <c:v>3829.4699999999993</c:v>
                </c:pt>
                <c:pt idx="5193">
                  <c:v>3829.33</c:v>
                </c:pt>
                <c:pt idx="5194">
                  <c:v>3829.27</c:v>
                </c:pt>
                <c:pt idx="5195">
                  <c:v>3828.81</c:v>
                </c:pt>
                <c:pt idx="5196">
                  <c:v>3828.45</c:v>
                </c:pt>
                <c:pt idx="5197">
                  <c:v>3828.37</c:v>
                </c:pt>
                <c:pt idx="5198">
                  <c:v>3828.25</c:v>
                </c:pt>
                <c:pt idx="5199">
                  <c:v>3827.81</c:v>
                </c:pt>
                <c:pt idx="5200">
                  <c:v>3827.3099999999995</c:v>
                </c:pt>
                <c:pt idx="5201">
                  <c:v>3827.23</c:v>
                </c:pt>
                <c:pt idx="5202">
                  <c:v>3827.01</c:v>
                </c:pt>
                <c:pt idx="5203">
                  <c:v>3826.98</c:v>
                </c:pt>
                <c:pt idx="5204">
                  <c:v>3825.9300000000003</c:v>
                </c:pt>
                <c:pt idx="5205">
                  <c:v>3825.73</c:v>
                </c:pt>
                <c:pt idx="5206">
                  <c:v>3825.72</c:v>
                </c:pt>
                <c:pt idx="5207">
                  <c:v>3825.47</c:v>
                </c:pt>
                <c:pt idx="5208">
                  <c:v>3825.01</c:v>
                </c:pt>
                <c:pt idx="5209">
                  <c:v>3824.94</c:v>
                </c:pt>
                <c:pt idx="5210">
                  <c:v>3824.9300000000003</c:v>
                </c:pt>
                <c:pt idx="5211">
                  <c:v>3824.81</c:v>
                </c:pt>
                <c:pt idx="5212">
                  <c:v>3824.5100000000007</c:v>
                </c:pt>
                <c:pt idx="5213">
                  <c:v>3824.25</c:v>
                </c:pt>
                <c:pt idx="5214">
                  <c:v>3823.9</c:v>
                </c:pt>
                <c:pt idx="5215">
                  <c:v>3823.6800000000003</c:v>
                </c:pt>
                <c:pt idx="5216">
                  <c:v>3822.37</c:v>
                </c:pt>
                <c:pt idx="5217">
                  <c:v>3822.21</c:v>
                </c:pt>
                <c:pt idx="5218">
                  <c:v>3822.2</c:v>
                </c:pt>
                <c:pt idx="5219">
                  <c:v>3821.8</c:v>
                </c:pt>
                <c:pt idx="5220">
                  <c:v>3821.69</c:v>
                </c:pt>
                <c:pt idx="5221">
                  <c:v>3821.58</c:v>
                </c:pt>
                <c:pt idx="5222">
                  <c:v>3821.53</c:v>
                </c:pt>
                <c:pt idx="5223">
                  <c:v>3821.16</c:v>
                </c:pt>
                <c:pt idx="5224">
                  <c:v>3821.02</c:v>
                </c:pt>
                <c:pt idx="5225">
                  <c:v>3820.65</c:v>
                </c:pt>
                <c:pt idx="5226">
                  <c:v>3820.35</c:v>
                </c:pt>
                <c:pt idx="5227">
                  <c:v>3820.3</c:v>
                </c:pt>
                <c:pt idx="5228">
                  <c:v>3820.09</c:v>
                </c:pt>
                <c:pt idx="5229">
                  <c:v>3819.48</c:v>
                </c:pt>
                <c:pt idx="5230">
                  <c:v>3819.41</c:v>
                </c:pt>
                <c:pt idx="5231">
                  <c:v>3819.2799999999997</c:v>
                </c:pt>
                <c:pt idx="5232">
                  <c:v>3819.22</c:v>
                </c:pt>
                <c:pt idx="5233">
                  <c:v>3819.01</c:v>
                </c:pt>
                <c:pt idx="5234">
                  <c:v>3818.9</c:v>
                </c:pt>
                <c:pt idx="5235">
                  <c:v>3818.7</c:v>
                </c:pt>
                <c:pt idx="5236">
                  <c:v>3818.56</c:v>
                </c:pt>
                <c:pt idx="5237">
                  <c:v>3818.38</c:v>
                </c:pt>
                <c:pt idx="5238">
                  <c:v>3818.34</c:v>
                </c:pt>
                <c:pt idx="5239">
                  <c:v>3818.26</c:v>
                </c:pt>
                <c:pt idx="5240">
                  <c:v>3817.24</c:v>
                </c:pt>
                <c:pt idx="5241">
                  <c:v>3817.09</c:v>
                </c:pt>
                <c:pt idx="5242">
                  <c:v>3817.0800000000004</c:v>
                </c:pt>
                <c:pt idx="5243">
                  <c:v>3816.77</c:v>
                </c:pt>
                <c:pt idx="5244">
                  <c:v>3815.96</c:v>
                </c:pt>
                <c:pt idx="5245">
                  <c:v>3815.42</c:v>
                </c:pt>
                <c:pt idx="5246">
                  <c:v>3815.09</c:v>
                </c:pt>
                <c:pt idx="5247">
                  <c:v>3815.09</c:v>
                </c:pt>
                <c:pt idx="5248">
                  <c:v>3814.97</c:v>
                </c:pt>
                <c:pt idx="5249">
                  <c:v>3814.47</c:v>
                </c:pt>
                <c:pt idx="5250">
                  <c:v>3813.99</c:v>
                </c:pt>
                <c:pt idx="5251">
                  <c:v>3813.65</c:v>
                </c:pt>
                <c:pt idx="5252">
                  <c:v>3813.1800000000003</c:v>
                </c:pt>
                <c:pt idx="5253">
                  <c:v>3812.81</c:v>
                </c:pt>
                <c:pt idx="5254">
                  <c:v>3812.72</c:v>
                </c:pt>
                <c:pt idx="5255">
                  <c:v>3812.26</c:v>
                </c:pt>
                <c:pt idx="5256">
                  <c:v>3812.2</c:v>
                </c:pt>
                <c:pt idx="5257">
                  <c:v>3812.13</c:v>
                </c:pt>
                <c:pt idx="5258">
                  <c:v>3811.72</c:v>
                </c:pt>
                <c:pt idx="5259">
                  <c:v>3811.2999999999997</c:v>
                </c:pt>
                <c:pt idx="5260">
                  <c:v>3811.14</c:v>
                </c:pt>
                <c:pt idx="5261">
                  <c:v>3810.63</c:v>
                </c:pt>
                <c:pt idx="5262">
                  <c:v>3810.58</c:v>
                </c:pt>
                <c:pt idx="5263">
                  <c:v>3809.94</c:v>
                </c:pt>
                <c:pt idx="5264">
                  <c:v>3809.8</c:v>
                </c:pt>
                <c:pt idx="5265">
                  <c:v>3809.46</c:v>
                </c:pt>
                <c:pt idx="5266">
                  <c:v>3809.2999999999997</c:v>
                </c:pt>
                <c:pt idx="5267">
                  <c:v>3809.1900000000005</c:v>
                </c:pt>
                <c:pt idx="5268">
                  <c:v>3808.9900000000002</c:v>
                </c:pt>
                <c:pt idx="5269">
                  <c:v>3808.88</c:v>
                </c:pt>
                <c:pt idx="5270">
                  <c:v>3808.71</c:v>
                </c:pt>
                <c:pt idx="5271">
                  <c:v>3808.04</c:v>
                </c:pt>
                <c:pt idx="5272">
                  <c:v>3807.84</c:v>
                </c:pt>
                <c:pt idx="5273">
                  <c:v>3807.73</c:v>
                </c:pt>
                <c:pt idx="5274">
                  <c:v>3807.42</c:v>
                </c:pt>
                <c:pt idx="5275">
                  <c:v>3806.89</c:v>
                </c:pt>
                <c:pt idx="5276">
                  <c:v>3806.6899999999996</c:v>
                </c:pt>
                <c:pt idx="5277">
                  <c:v>3806.5</c:v>
                </c:pt>
                <c:pt idx="5278">
                  <c:v>3806.21</c:v>
                </c:pt>
                <c:pt idx="5279">
                  <c:v>3805.8199999999997</c:v>
                </c:pt>
                <c:pt idx="5280">
                  <c:v>3805.77</c:v>
                </c:pt>
                <c:pt idx="5281">
                  <c:v>3804.33</c:v>
                </c:pt>
                <c:pt idx="5282">
                  <c:v>3804.31</c:v>
                </c:pt>
                <c:pt idx="5283">
                  <c:v>3804.19</c:v>
                </c:pt>
                <c:pt idx="5284">
                  <c:v>3804.18</c:v>
                </c:pt>
                <c:pt idx="5285">
                  <c:v>3804.15</c:v>
                </c:pt>
                <c:pt idx="5286">
                  <c:v>3804.1</c:v>
                </c:pt>
                <c:pt idx="5287">
                  <c:v>3803.87</c:v>
                </c:pt>
                <c:pt idx="5288">
                  <c:v>3803.3100000000004</c:v>
                </c:pt>
                <c:pt idx="5289">
                  <c:v>3802.8</c:v>
                </c:pt>
                <c:pt idx="5290">
                  <c:v>3802.78</c:v>
                </c:pt>
                <c:pt idx="5291">
                  <c:v>3802.71</c:v>
                </c:pt>
                <c:pt idx="5292">
                  <c:v>3802.6899999999996</c:v>
                </c:pt>
                <c:pt idx="5293">
                  <c:v>3802.65</c:v>
                </c:pt>
                <c:pt idx="5294">
                  <c:v>3802.54</c:v>
                </c:pt>
                <c:pt idx="5295">
                  <c:v>3802.54</c:v>
                </c:pt>
                <c:pt idx="5296">
                  <c:v>3802.54</c:v>
                </c:pt>
                <c:pt idx="5297">
                  <c:v>3802.3</c:v>
                </c:pt>
                <c:pt idx="5298">
                  <c:v>3802.19</c:v>
                </c:pt>
                <c:pt idx="5299">
                  <c:v>3802.06</c:v>
                </c:pt>
                <c:pt idx="5300">
                  <c:v>3801.91</c:v>
                </c:pt>
                <c:pt idx="5301">
                  <c:v>3801.72</c:v>
                </c:pt>
                <c:pt idx="5302">
                  <c:v>3801.31</c:v>
                </c:pt>
                <c:pt idx="5303">
                  <c:v>3801.11</c:v>
                </c:pt>
                <c:pt idx="5304">
                  <c:v>3801.1000000000004</c:v>
                </c:pt>
                <c:pt idx="5305">
                  <c:v>3800.92</c:v>
                </c:pt>
                <c:pt idx="5306">
                  <c:v>3800.74</c:v>
                </c:pt>
                <c:pt idx="5307">
                  <c:v>3800.72</c:v>
                </c:pt>
                <c:pt idx="5308">
                  <c:v>3800.65</c:v>
                </c:pt>
                <c:pt idx="5309">
                  <c:v>3800.56</c:v>
                </c:pt>
                <c:pt idx="5310">
                  <c:v>3800.49</c:v>
                </c:pt>
                <c:pt idx="5311">
                  <c:v>3799.95</c:v>
                </c:pt>
                <c:pt idx="5312">
                  <c:v>3799.85</c:v>
                </c:pt>
                <c:pt idx="5313">
                  <c:v>3799.8</c:v>
                </c:pt>
                <c:pt idx="5314">
                  <c:v>3799.6</c:v>
                </c:pt>
                <c:pt idx="5315">
                  <c:v>3799.56</c:v>
                </c:pt>
                <c:pt idx="5316">
                  <c:v>3799.29</c:v>
                </c:pt>
                <c:pt idx="5317">
                  <c:v>3799.1</c:v>
                </c:pt>
                <c:pt idx="5318">
                  <c:v>3799.08</c:v>
                </c:pt>
                <c:pt idx="5319">
                  <c:v>3799</c:v>
                </c:pt>
                <c:pt idx="5320">
                  <c:v>3798.52</c:v>
                </c:pt>
                <c:pt idx="5321">
                  <c:v>3798.51</c:v>
                </c:pt>
                <c:pt idx="5322">
                  <c:v>3798.32</c:v>
                </c:pt>
                <c:pt idx="5323">
                  <c:v>3797.98</c:v>
                </c:pt>
                <c:pt idx="5324">
                  <c:v>3797.86</c:v>
                </c:pt>
                <c:pt idx="5325">
                  <c:v>3797.84</c:v>
                </c:pt>
                <c:pt idx="5326">
                  <c:v>3797.45</c:v>
                </c:pt>
                <c:pt idx="5327">
                  <c:v>3797.11</c:v>
                </c:pt>
                <c:pt idx="5328">
                  <c:v>3796.93</c:v>
                </c:pt>
                <c:pt idx="5329">
                  <c:v>3796.9</c:v>
                </c:pt>
                <c:pt idx="5330">
                  <c:v>3795.83</c:v>
                </c:pt>
                <c:pt idx="5331">
                  <c:v>3795.66</c:v>
                </c:pt>
                <c:pt idx="5332">
                  <c:v>3795.62</c:v>
                </c:pt>
                <c:pt idx="5333">
                  <c:v>3795.59</c:v>
                </c:pt>
                <c:pt idx="5334">
                  <c:v>3795.34</c:v>
                </c:pt>
                <c:pt idx="5335">
                  <c:v>3795.31</c:v>
                </c:pt>
                <c:pt idx="5336">
                  <c:v>3795.24</c:v>
                </c:pt>
                <c:pt idx="5337">
                  <c:v>3795.22</c:v>
                </c:pt>
                <c:pt idx="5338">
                  <c:v>3795.0399999999995</c:v>
                </c:pt>
                <c:pt idx="5339">
                  <c:v>3794.8999999999996</c:v>
                </c:pt>
                <c:pt idx="5340">
                  <c:v>3794.38</c:v>
                </c:pt>
                <c:pt idx="5341">
                  <c:v>3794.33</c:v>
                </c:pt>
                <c:pt idx="5342">
                  <c:v>3794.29</c:v>
                </c:pt>
                <c:pt idx="5343">
                  <c:v>3794.0499999999997</c:v>
                </c:pt>
                <c:pt idx="5344">
                  <c:v>3792.9799999999996</c:v>
                </c:pt>
                <c:pt idx="5345">
                  <c:v>3792.79</c:v>
                </c:pt>
                <c:pt idx="5346">
                  <c:v>3792.78</c:v>
                </c:pt>
                <c:pt idx="5347">
                  <c:v>3792.58</c:v>
                </c:pt>
                <c:pt idx="5348">
                  <c:v>3792.46</c:v>
                </c:pt>
                <c:pt idx="5349">
                  <c:v>3792.0600000000004</c:v>
                </c:pt>
                <c:pt idx="5350">
                  <c:v>3791.95</c:v>
                </c:pt>
                <c:pt idx="5351">
                  <c:v>3791.87</c:v>
                </c:pt>
                <c:pt idx="5352">
                  <c:v>3791.59</c:v>
                </c:pt>
                <c:pt idx="5353">
                  <c:v>3791.04</c:v>
                </c:pt>
                <c:pt idx="5354">
                  <c:v>3790.99</c:v>
                </c:pt>
                <c:pt idx="5355">
                  <c:v>3790.88</c:v>
                </c:pt>
                <c:pt idx="5356">
                  <c:v>3790.75</c:v>
                </c:pt>
                <c:pt idx="5357">
                  <c:v>3790.23</c:v>
                </c:pt>
                <c:pt idx="5358">
                  <c:v>3789.65</c:v>
                </c:pt>
                <c:pt idx="5359">
                  <c:v>3789.45</c:v>
                </c:pt>
                <c:pt idx="5360">
                  <c:v>3789.22</c:v>
                </c:pt>
                <c:pt idx="5361">
                  <c:v>3789.1</c:v>
                </c:pt>
                <c:pt idx="5362">
                  <c:v>3789.1</c:v>
                </c:pt>
                <c:pt idx="5363">
                  <c:v>3788.9900000000002</c:v>
                </c:pt>
                <c:pt idx="5364">
                  <c:v>3788.3599999999997</c:v>
                </c:pt>
                <c:pt idx="5365">
                  <c:v>3788.18</c:v>
                </c:pt>
                <c:pt idx="5366">
                  <c:v>3788.0299999999997</c:v>
                </c:pt>
                <c:pt idx="5367">
                  <c:v>3787.98</c:v>
                </c:pt>
                <c:pt idx="5368">
                  <c:v>3787.74</c:v>
                </c:pt>
                <c:pt idx="5369">
                  <c:v>3786.91</c:v>
                </c:pt>
                <c:pt idx="5370">
                  <c:v>3786.81</c:v>
                </c:pt>
                <c:pt idx="5371">
                  <c:v>3786.4299999999994</c:v>
                </c:pt>
                <c:pt idx="5372">
                  <c:v>3786.39</c:v>
                </c:pt>
                <c:pt idx="5373">
                  <c:v>3785.79</c:v>
                </c:pt>
                <c:pt idx="5374">
                  <c:v>3785.56</c:v>
                </c:pt>
                <c:pt idx="5375">
                  <c:v>3785.41</c:v>
                </c:pt>
                <c:pt idx="5376">
                  <c:v>3785.09</c:v>
                </c:pt>
                <c:pt idx="5377">
                  <c:v>3784.84</c:v>
                </c:pt>
                <c:pt idx="5378">
                  <c:v>3784.6399999999994</c:v>
                </c:pt>
                <c:pt idx="5379">
                  <c:v>3784.5499999999997</c:v>
                </c:pt>
                <c:pt idx="5380">
                  <c:v>3784.45</c:v>
                </c:pt>
                <c:pt idx="5381">
                  <c:v>3784.38</c:v>
                </c:pt>
                <c:pt idx="5382">
                  <c:v>3783.96</c:v>
                </c:pt>
                <c:pt idx="5383">
                  <c:v>3783.83</c:v>
                </c:pt>
                <c:pt idx="5384">
                  <c:v>3783.83</c:v>
                </c:pt>
                <c:pt idx="5385">
                  <c:v>3783.54</c:v>
                </c:pt>
                <c:pt idx="5386">
                  <c:v>3783.26</c:v>
                </c:pt>
                <c:pt idx="5387">
                  <c:v>3783.2</c:v>
                </c:pt>
                <c:pt idx="5388">
                  <c:v>3783.04</c:v>
                </c:pt>
                <c:pt idx="5389">
                  <c:v>3781.3500000000004</c:v>
                </c:pt>
                <c:pt idx="5390">
                  <c:v>3781.25</c:v>
                </c:pt>
                <c:pt idx="5391">
                  <c:v>3781.03</c:v>
                </c:pt>
                <c:pt idx="5392">
                  <c:v>3780.92</c:v>
                </c:pt>
                <c:pt idx="5393">
                  <c:v>3780.82</c:v>
                </c:pt>
                <c:pt idx="5394">
                  <c:v>3780.11</c:v>
                </c:pt>
                <c:pt idx="5395">
                  <c:v>3779.8900000000003</c:v>
                </c:pt>
                <c:pt idx="5396">
                  <c:v>3779.49</c:v>
                </c:pt>
                <c:pt idx="5397">
                  <c:v>3779.4</c:v>
                </c:pt>
                <c:pt idx="5398">
                  <c:v>3779.33</c:v>
                </c:pt>
                <c:pt idx="5399">
                  <c:v>3779.1</c:v>
                </c:pt>
                <c:pt idx="5400">
                  <c:v>3778.9100000000003</c:v>
                </c:pt>
                <c:pt idx="5401">
                  <c:v>3778.61</c:v>
                </c:pt>
                <c:pt idx="5402">
                  <c:v>3778.3199999999997</c:v>
                </c:pt>
                <c:pt idx="5403">
                  <c:v>3777.68</c:v>
                </c:pt>
                <c:pt idx="5404">
                  <c:v>3777.55</c:v>
                </c:pt>
                <c:pt idx="5405">
                  <c:v>3777.55</c:v>
                </c:pt>
                <c:pt idx="5406">
                  <c:v>3777.47</c:v>
                </c:pt>
                <c:pt idx="5407">
                  <c:v>3776.98</c:v>
                </c:pt>
                <c:pt idx="5408">
                  <c:v>3776.91</c:v>
                </c:pt>
                <c:pt idx="5409">
                  <c:v>3776.69</c:v>
                </c:pt>
                <c:pt idx="5410">
                  <c:v>3776.58</c:v>
                </c:pt>
                <c:pt idx="5411">
                  <c:v>3776.5699999999997</c:v>
                </c:pt>
                <c:pt idx="5412">
                  <c:v>3775.92</c:v>
                </c:pt>
                <c:pt idx="5413">
                  <c:v>3775.84</c:v>
                </c:pt>
                <c:pt idx="5414">
                  <c:v>3775.74</c:v>
                </c:pt>
                <c:pt idx="5415">
                  <c:v>3775.54</c:v>
                </c:pt>
                <c:pt idx="5416">
                  <c:v>3775.48</c:v>
                </c:pt>
                <c:pt idx="5417">
                  <c:v>3774.83</c:v>
                </c:pt>
                <c:pt idx="5418">
                  <c:v>3774.8</c:v>
                </c:pt>
                <c:pt idx="5419">
                  <c:v>3774.74</c:v>
                </c:pt>
                <c:pt idx="5420">
                  <c:v>3774.65</c:v>
                </c:pt>
                <c:pt idx="5421">
                  <c:v>3774.58</c:v>
                </c:pt>
                <c:pt idx="5422">
                  <c:v>3774.2200000000003</c:v>
                </c:pt>
                <c:pt idx="5423">
                  <c:v>3773.51</c:v>
                </c:pt>
                <c:pt idx="5424">
                  <c:v>3773.24</c:v>
                </c:pt>
                <c:pt idx="5425">
                  <c:v>3773.1</c:v>
                </c:pt>
                <c:pt idx="5426">
                  <c:v>3772.91</c:v>
                </c:pt>
                <c:pt idx="5427">
                  <c:v>3772.64</c:v>
                </c:pt>
                <c:pt idx="5428">
                  <c:v>3772.58</c:v>
                </c:pt>
                <c:pt idx="5429">
                  <c:v>3772.47</c:v>
                </c:pt>
                <c:pt idx="5430">
                  <c:v>3772.44</c:v>
                </c:pt>
                <c:pt idx="5431">
                  <c:v>3771.5899999999997</c:v>
                </c:pt>
                <c:pt idx="5432">
                  <c:v>3771.55</c:v>
                </c:pt>
                <c:pt idx="5433">
                  <c:v>3771.21</c:v>
                </c:pt>
                <c:pt idx="5434">
                  <c:v>3771.1</c:v>
                </c:pt>
                <c:pt idx="5435">
                  <c:v>3771.07</c:v>
                </c:pt>
                <c:pt idx="5436">
                  <c:v>3771.04</c:v>
                </c:pt>
                <c:pt idx="5437">
                  <c:v>3770.54</c:v>
                </c:pt>
                <c:pt idx="5438">
                  <c:v>3770.17</c:v>
                </c:pt>
                <c:pt idx="5439">
                  <c:v>3769.93</c:v>
                </c:pt>
                <c:pt idx="5440">
                  <c:v>3769.46</c:v>
                </c:pt>
                <c:pt idx="5441">
                  <c:v>3769.37</c:v>
                </c:pt>
                <c:pt idx="5442">
                  <c:v>3769.36</c:v>
                </c:pt>
                <c:pt idx="5443">
                  <c:v>3768.81</c:v>
                </c:pt>
                <c:pt idx="5444">
                  <c:v>3768.04</c:v>
                </c:pt>
                <c:pt idx="5445">
                  <c:v>3767.76</c:v>
                </c:pt>
                <c:pt idx="5446">
                  <c:v>3767.6899999999996</c:v>
                </c:pt>
                <c:pt idx="5447">
                  <c:v>3767.41</c:v>
                </c:pt>
                <c:pt idx="5448">
                  <c:v>3767.2500000000005</c:v>
                </c:pt>
                <c:pt idx="5449">
                  <c:v>3766.64</c:v>
                </c:pt>
                <c:pt idx="5450">
                  <c:v>3766.61</c:v>
                </c:pt>
                <c:pt idx="5451">
                  <c:v>3766.18</c:v>
                </c:pt>
                <c:pt idx="5452">
                  <c:v>3766.1</c:v>
                </c:pt>
                <c:pt idx="5453">
                  <c:v>3765.51</c:v>
                </c:pt>
                <c:pt idx="5454">
                  <c:v>3765.19</c:v>
                </c:pt>
                <c:pt idx="5455">
                  <c:v>3765</c:v>
                </c:pt>
                <c:pt idx="5456">
                  <c:v>3764.9</c:v>
                </c:pt>
                <c:pt idx="5457">
                  <c:v>3764.35</c:v>
                </c:pt>
                <c:pt idx="5458">
                  <c:v>3764.27</c:v>
                </c:pt>
                <c:pt idx="5459">
                  <c:v>3763.85</c:v>
                </c:pt>
                <c:pt idx="5460">
                  <c:v>3763.8200000000006</c:v>
                </c:pt>
                <c:pt idx="5461">
                  <c:v>3763.82</c:v>
                </c:pt>
                <c:pt idx="5462">
                  <c:v>3763.27</c:v>
                </c:pt>
                <c:pt idx="5463">
                  <c:v>3763.24</c:v>
                </c:pt>
                <c:pt idx="5464">
                  <c:v>3762.84</c:v>
                </c:pt>
                <c:pt idx="5465">
                  <c:v>3762.8</c:v>
                </c:pt>
                <c:pt idx="5466">
                  <c:v>3762.66</c:v>
                </c:pt>
                <c:pt idx="5467">
                  <c:v>3762.2400000000002</c:v>
                </c:pt>
                <c:pt idx="5468">
                  <c:v>3761.89</c:v>
                </c:pt>
                <c:pt idx="5469">
                  <c:v>3761.8499999999995</c:v>
                </c:pt>
                <c:pt idx="5470">
                  <c:v>3761.6099999999997</c:v>
                </c:pt>
                <c:pt idx="5471">
                  <c:v>3761.55</c:v>
                </c:pt>
                <c:pt idx="5472">
                  <c:v>3760.8999999999996</c:v>
                </c:pt>
                <c:pt idx="5473">
                  <c:v>3760.54</c:v>
                </c:pt>
                <c:pt idx="5474">
                  <c:v>3760.43</c:v>
                </c:pt>
                <c:pt idx="5475">
                  <c:v>3760.42</c:v>
                </c:pt>
                <c:pt idx="5476">
                  <c:v>3759.31</c:v>
                </c:pt>
                <c:pt idx="5477">
                  <c:v>3759.24</c:v>
                </c:pt>
                <c:pt idx="5478">
                  <c:v>3759</c:v>
                </c:pt>
                <c:pt idx="5479">
                  <c:v>3758.18</c:v>
                </c:pt>
                <c:pt idx="5480">
                  <c:v>3757.96</c:v>
                </c:pt>
                <c:pt idx="5481">
                  <c:v>3757.95</c:v>
                </c:pt>
                <c:pt idx="5482">
                  <c:v>3757.82</c:v>
                </c:pt>
                <c:pt idx="5483">
                  <c:v>3757.74</c:v>
                </c:pt>
                <c:pt idx="5484">
                  <c:v>3757.44</c:v>
                </c:pt>
                <c:pt idx="5485">
                  <c:v>3757.4</c:v>
                </c:pt>
                <c:pt idx="5486">
                  <c:v>3757.0199999999995</c:v>
                </c:pt>
                <c:pt idx="5487">
                  <c:v>3756.8700000000003</c:v>
                </c:pt>
                <c:pt idx="5488">
                  <c:v>3756.6300000000006</c:v>
                </c:pt>
                <c:pt idx="5489">
                  <c:v>3756.59</c:v>
                </c:pt>
                <c:pt idx="5490">
                  <c:v>3756.5099999999993</c:v>
                </c:pt>
                <c:pt idx="5491">
                  <c:v>3756.35</c:v>
                </c:pt>
                <c:pt idx="5492">
                  <c:v>3756.2700000000004</c:v>
                </c:pt>
                <c:pt idx="5493">
                  <c:v>3756.11</c:v>
                </c:pt>
                <c:pt idx="5494">
                  <c:v>3755.8900000000003</c:v>
                </c:pt>
                <c:pt idx="5495">
                  <c:v>3755.8300000000004</c:v>
                </c:pt>
                <c:pt idx="5496">
                  <c:v>3755.51</c:v>
                </c:pt>
                <c:pt idx="5497">
                  <c:v>3755.29</c:v>
                </c:pt>
                <c:pt idx="5498">
                  <c:v>3755.27</c:v>
                </c:pt>
                <c:pt idx="5499">
                  <c:v>3754.24</c:v>
                </c:pt>
                <c:pt idx="5500">
                  <c:v>3752.9</c:v>
                </c:pt>
                <c:pt idx="5501">
                  <c:v>3752.0800000000004</c:v>
                </c:pt>
                <c:pt idx="5502">
                  <c:v>3751.99</c:v>
                </c:pt>
                <c:pt idx="5503">
                  <c:v>3751.82</c:v>
                </c:pt>
                <c:pt idx="5504">
                  <c:v>3751.4300000000003</c:v>
                </c:pt>
                <c:pt idx="5505">
                  <c:v>3751.35</c:v>
                </c:pt>
                <c:pt idx="5506">
                  <c:v>3751.3199999999997</c:v>
                </c:pt>
                <c:pt idx="5507">
                  <c:v>3750.97</c:v>
                </c:pt>
                <c:pt idx="5508">
                  <c:v>3750.29</c:v>
                </c:pt>
                <c:pt idx="5509">
                  <c:v>3750.09</c:v>
                </c:pt>
                <c:pt idx="5510">
                  <c:v>3750</c:v>
                </c:pt>
                <c:pt idx="5511">
                  <c:v>3749.6400000000003</c:v>
                </c:pt>
                <c:pt idx="5512">
                  <c:v>3749.32</c:v>
                </c:pt>
                <c:pt idx="5513">
                  <c:v>3749.0099999999998</c:v>
                </c:pt>
                <c:pt idx="5514">
                  <c:v>3748.72</c:v>
                </c:pt>
                <c:pt idx="5515">
                  <c:v>3748.55</c:v>
                </c:pt>
                <c:pt idx="5516">
                  <c:v>3748.4700000000003</c:v>
                </c:pt>
                <c:pt idx="5517">
                  <c:v>3748.14</c:v>
                </c:pt>
                <c:pt idx="5518">
                  <c:v>3747.87</c:v>
                </c:pt>
                <c:pt idx="5519">
                  <c:v>3747.81</c:v>
                </c:pt>
                <c:pt idx="5520">
                  <c:v>3747.27</c:v>
                </c:pt>
                <c:pt idx="5521">
                  <c:v>3746.85</c:v>
                </c:pt>
                <c:pt idx="5522">
                  <c:v>3746.78</c:v>
                </c:pt>
                <c:pt idx="5523">
                  <c:v>3746.6099999999997</c:v>
                </c:pt>
                <c:pt idx="5524">
                  <c:v>3746.2</c:v>
                </c:pt>
                <c:pt idx="5525">
                  <c:v>3745.9</c:v>
                </c:pt>
                <c:pt idx="5526">
                  <c:v>3745.89</c:v>
                </c:pt>
                <c:pt idx="5527">
                  <c:v>3745.52</c:v>
                </c:pt>
                <c:pt idx="5528">
                  <c:v>3745.45</c:v>
                </c:pt>
                <c:pt idx="5529">
                  <c:v>3744.75</c:v>
                </c:pt>
                <c:pt idx="5530">
                  <c:v>3744.64</c:v>
                </c:pt>
                <c:pt idx="5531">
                  <c:v>3744.5</c:v>
                </c:pt>
                <c:pt idx="5532">
                  <c:v>3744.31</c:v>
                </c:pt>
                <c:pt idx="5533">
                  <c:v>3743.82</c:v>
                </c:pt>
                <c:pt idx="5534">
                  <c:v>3743.82</c:v>
                </c:pt>
                <c:pt idx="5535">
                  <c:v>3743.58</c:v>
                </c:pt>
                <c:pt idx="5536">
                  <c:v>3743.15</c:v>
                </c:pt>
                <c:pt idx="5537">
                  <c:v>3743.11</c:v>
                </c:pt>
                <c:pt idx="5538">
                  <c:v>3743.0399999999995</c:v>
                </c:pt>
                <c:pt idx="5539">
                  <c:v>3742.8199999999997</c:v>
                </c:pt>
                <c:pt idx="5540">
                  <c:v>3742.67</c:v>
                </c:pt>
                <c:pt idx="5541">
                  <c:v>3742.58</c:v>
                </c:pt>
                <c:pt idx="5542">
                  <c:v>3742.37</c:v>
                </c:pt>
                <c:pt idx="5543">
                  <c:v>3742.31</c:v>
                </c:pt>
                <c:pt idx="5544">
                  <c:v>3742.2</c:v>
                </c:pt>
                <c:pt idx="5545">
                  <c:v>3742.1500000000005</c:v>
                </c:pt>
                <c:pt idx="5546">
                  <c:v>3741.99</c:v>
                </c:pt>
                <c:pt idx="5547">
                  <c:v>3741.89</c:v>
                </c:pt>
                <c:pt idx="5548">
                  <c:v>3741.05</c:v>
                </c:pt>
                <c:pt idx="5549">
                  <c:v>3740.98</c:v>
                </c:pt>
                <c:pt idx="5550">
                  <c:v>3740.94</c:v>
                </c:pt>
              </c:numCache>
            </c:numRef>
          </c:val>
          <c:smooth val="0"/>
          <c:extLst>
            <c:ext xmlns:c16="http://schemas.microsoft.com/office/drawing/2014/chart" uri="{C3380CC4-5D6E-409C-BE32-E72D297353CC}">
              <c16:uniqueId val="{00000000-67F1-47C5-B461-AA9A5F58710B}"/>
            </c:ext>
          </c:extLst>
        </c:ser>
        <c:dLbls>
          <c:showLegendKey val="0"/>
          <c:showVal val="0"/>
          <c:showCatName val="0"/>
          <c:showSerName val="0"/>
          <c:showPercent val="0"/>
          <c:showBubbleSize val="0"/>
        </c:dLbls>
        <c:marker val="1"/>
        <c:smooth val="0"/>
        <c:axId val="950586832"/>
        <c:axId val="950582032"/>
      </c:lineChart>
      <c:catAx>
        <c:axId val="950586832"/>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50582032"/>
        <c:crosses val="autoZero"/>
        <c:auto val="1"/>
        <c:lblAlgn val="ctr"/>
        <c:lblOffset val="100"/>
        <c:noMultiLvlLbl val="0"/>
      </c:catAx>
      <c:valAx>
        <c:axId val="95058203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5058683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Analystics.xlsx]Day Wise &amp; Month Wise Data!PivotTable2</c:name>
    <c:fmtId val="49"/>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High risk transaction flag</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IN"/>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dLbl>
          <c:idx val="0"/>
          <c:showLegendKey val="0"/>
          <c:showVal val="0"/>
          <c:showCatName val="0"/>
          <c:showSerName val="0"/>
          <c:showPercent val="0"/>
          <c:showBubbleSize val="0"/>
          <c:extLst>
            <c:ext xmlns:c15="http://schemas.microsoft.com/office/drawing/2012/chart" uri="{CE6537A1-D6FC-4f65-9D91-7224C49458BB}"/>
          </c:extLst>
        </c:dLbl>
      </c:pivotFmt>
      <c:pivotFmt>
        <c:idx val="24"/>
        <c:dLbl>
          <c:idx val="0"/>
          <c:showLegendKey val="0"/>
          <c:showVal val="0"/>
          <c:showCatName val="0"/>
          <c:showSerName val="0"/>
          <c:showPercent val="0"/>
          <c:showBubbleSize val="0"/>
          <c:extLst>
            <c:ext xmlns:c15="http://schemas.microsoft.com/office/drawing/2012/chart" uri="{CE6537A1-D6FC-4f65-9D91-7224C49458BB}"/>
          </c:extLst>
        </c:dLbl>
      </c:pivotFmt>
      <c:pivotFmt>
        <c:idx val="25"/>
        <c:dLbl>
          <c:idx val="0"/>
          <c:showLegendKey val="0"/>
          <c:showVal val="0"/>
          <c:showCatName val="0"/>
          <c:showSerName val="0"/>
          <c:showPercent val="0"/>
          <c:showBubbleSize val="0"/>
          <c:extLst>
            <c:ext xmlns:c15="http://schemas.microsoft.com/office/drawing/2012/chart" uri="{CE6537A1-D6FC-4f65-9D91-7224C49458BB}"/>
          </c:extLst>
        </c:dLbl>
      </c:pivotFmt>
      <c:pivotFmt>
        <c:idx val="26"/>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3">
                <a:lumMod val="60000"/>
                <a:lumOff val="40000"/>
              </a:schemeClr>
            </a:solidFill>
            <a:ln>
              <a:noFill/>
            </a:ln>
            <a:effectLst>
              <a:glow rad="63500">
                <a:schemeClr val="accent3">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4">
                <a:lumMod val="60000"/>
                <a:lumOff val="40000"/>
              </a:schemeClr>
            </a:solidFill>
            <a:ln>
              <a:noFill/>
            </a:ln>
            <a:effectLst>
              <a:glow rad="63500">
                <a:schemeClr val="accent4">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6">
                <a:lumMod val="60000"/>
                <a:lumOff val="40000"/>
              </a:schemeClr>
            </a:solidFill>
            <a:ln>
              <a:noFill/>
            </a:ln>
            <a:effectLst>
              <a:glow rad="63500">
                <a:schemeClr val="accent6">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1">
                <a:lumMod val="60000"/>
                <a:lumMod val="60000"/>
                <a:lumOff val="40000"/>
              </a:schemeClr>
            </a:solidFill>
            <a:ln>
              <a:noFill/>
            </a:ln>
            <a:effectLst>
              <a:glow rad="63500">
                <a:schemeClr val="accent1">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2">
                <a:lumMod val="60000"/>
                <a:lumMod val="60000"/>
                <a:lumOff val="40000"/>
              </a:schemeClr>
            </a:solidFill>
            <a:ln>
              <a:noFill/>
            </a:ln>
            <a:effectLst>
              <a:glow rad="63500">
                <a:schemeClr val="accent2">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3">
                <a:lumMod val="60000"/>
                <a:lumMod val="60000"/>
                <a:lumOff val="40000"/>
              </a:schemeClr>
            </a:solidFill>
            <a:ln>
              <a:noFill/>
            </a:ln>
            <a:effectLst>
              <a:glow rad="63500">
                <a:schemeClr val="accent3">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4">
                <a:lumMod val="60000"/>
                <a:lumMod val="60000"/>
                <a:lumOff val="40000"/>
              </a:schemeClr>
            </a:solidFill>
            <a:ln>
              <a:noFill/>
            </a:ln>
            <a:effectLst>
              <a:glow rad="63500">
                <a:schemeClr val="accent4">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5">
                <a:lumMod val="60000"/>
                <a:lumMod val="60000"/>
                <a:lumOff val="40000"/>
              </a:schemeClr>
            </a:solidFill>
            <a:ln>
              <a:noFill/>
            </a:ln>
            <a:effectLst>
              <a:glow rad="63500">
                <a:schemeClr val="accent5">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6">
                <a:lumMod val="60000"/>
                <a:lumMod val="60000"/>
                <a:lumOff val="40000"/>
              </a:schemeClr>
            </a:solidFill>
            <a:ln>
              <a:noFill/>
            </a:ln>
            <a:effectLst>
              <a:glow rad="63500">
                <a:schemeClr val="accent6">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1">
                <a:lumMod val="80000"/>
                <a:lumOff val="20000"/>
                <a:lumMod val="60000"/>
                <a:lumOff val="40000"/>
              </a:schemeClr>
            </a:solidFill>
            <a:ln>
              <a:noFill/>
            </a:ln>
            <a:effectLst>
              <a:glow rad="63500">
                <a:schemeClr val="accent1">
                  <a:lumMod val="80000"/>
                  <a:lumOff val="2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6"/>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7"/>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8"/>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9"/>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2"/>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3"/>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4"/>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'Day Wise &amp; Month Wise Data'!$B$3:$B$6</c:f>
              <c:strCache>
                <c:ptCount val="1"/>
                <c:pt idx="0">
                  <c:v>&lt;01-01-2024</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cat>
            <c:strRef>
              <c:f>'Day Wise &amp; Month Wise Data'!$A$7:$A$71094</c:f>
              <c:strCache>
                <c:ptCount val="5551"/>
                <c:pt idx="0">
                  <c:v>Michael Smith</c:v>
                </c:pt>
                <c:pt idx="1">
                  <c:v>David Smith</c:v>
                </c:pt>
                <c:pt idx="2">
                  <c:v>David Johnson</c:v>
                </c:pt>
                <c:pt idx="3">
                  <c:v>Michael Johnson</c:v>
                </c:pt>
                <c:pt idx="4">
                  <c:v>James Smith</c:v>
                </c:pt>
                <c:pt idx="5">
                  <c:v>Jennifer Smith</c:v>
                </c:pt>
                <c:pt idx="6">
                  <c:v>Michael Williams</c:v>
                </c:pt>
                <c:pt idx="7">
                  <c:v>Robert Smith</c:v>
                </c:pt>
                <c:pt idx="8">
                  <c:v>John Smith</c:v>
                </c:pt>
                <c:pt idx="9">
                  <c:v>Michael Miller</c:v>
                </c:pt>
                <c:pt idx="10">
                  <c:v>James Johnson</c:v>
                </c:pt>
                <c:pt idx="11">
                  <c:v>John Williams</c:v>
                </c:pt>
                <c:pt idx="12">
                  <c:v>Christopher Smith</c:v>
                </c:pt>
                <c:pt idx="13">
                  <c:v>William Smith</c:v>
                </c:pt>
                <c:pt idx="14">
                  <c:v>Michael Davis</c:v>
                </c:pt>
                <c:pt idx="15">
                  <c:v>Jennifer Johnson</c:v>
                </c:pt>
                <c:pt idx="16">
                  <c:v>Christopher Jones</c:v>
                </c:pt>
                <c:pt idx="17">
                  <c:v>Christopher Johnson</c:v>
                </c:pt>
                <c:pt idx="18">
                  <c:v>Robert Johnson</c:v>
                </c:pt>
                <c:pt idx="19">
                  <c:v>Michael Brown</c:v>
                </c:pt>
                <c:pt idx="20">
                  <c:v>Michael Jones</c:v>
                </c:pt>
                <c:pt idx="21">
                  <c:v>James Williams</c:v>
                </c:pt>
                <c:pt idx="22">
                  <c:v>Kevin Smith</c:v>
                </c:pt>
                <c:pt idx="23">
                  <c:v>Jessica Johnson</c:v>
                </c:pt>
                <c:pt idx="24">
                  <c:v>Jessica Smith</c:v>
                </c:pt>
                <c:pt idx="25">
                  <c:v>Jennifer Williams</c:v>
                </c:pt>
                <c:pt idx="26">
                  <c:v>Christopher Davis</c:v>
                </c:pt>
                <c:pt idx="27">
                  <c:v>Daniel Williams</c:v>
                </c:pt>
                <c:pt idx="28">
                  <c:v>Robert Williams</c:v>
                </c:pt>
                <c:pt idx="29">
                  <c:v>John Jones</c:v>
                </c:pt>
                <c:pt idx="30">
                  <c:v>Daniel Johnson</c:v>
                </c:pt>
                <c:pt idx="31">
                  <c:v>Stephanie Johnson</c:v>
                </c:pt>
                <c:pt idx="32">
                  <c:v>Richard Smith</c:v>
                </c:pt>
                <c:pt idx="33">
                  <c:v>Michael Allen</c:v>
                </c:pt>
                <c:pt idx="34">
                  <c:v>James Brown</c:v>
                </c:pt>
                <c:pt idx="35">
                  <c:v>John Johnson</c:v>
                </c:pt>
                <c:pt idx="36">
                  <c:v>Joseph Smith</c:v>
                </c:pt>
                <c:pt idx="37">
                  <c:v>Jennifer Brown</c:v>
                </c:pt>
                <c:pt idx="38">
                  <c:v>Jennifer Jones</c:v>
                </c:pt>
                <c:pt idx="39">
                  <c:v>Daniel Smith</c:v>
                </c:pt>
                <c:pt idx="40">
                  <c:v>Christopher Brown</c:v>
                </c:pt>
                <c:pt idx="41">
                  <c:v>Christopher Miller</c:v>
                </c:pt>
                <c:pt idx="42">
                  <c:v>Anthony Smith</c:v>
                </c:pt>
                <c:pt idx="43">
                  <c:v>Richard Brown</c:v>
                </c:pt>
                <c:pt idx="44">
                  <c:v>Matthew Williams</c:v>
                </c:pt>
                <c:pt idx="45">
                  <c:v>Michael Martinez</c:v>
                </c:pt>
                <c:pt idx="46">
                  <c:v>Michael Garcia</c:v>
                </c:pt>
                <c:pt idx="47">
                  <c:v>Lisa Smith</c:v>
                </c:pt>
                <c:pt idx="48">
                  <c:v>Jennifer Miller</c:v>
                </c:pt>
                <c:pt idx="49">
                  <c:v>David Miller</c:v>
                </c:pt>
                <c:pt idx="50">
                  <c:v>Robert Thompson</c:v>
                </c:pt>
                <c:pt idx="51">
                  <c:v>Matthew Davis</c:v>
                </c:pt>
                <c:pt idx="52">
                  <c:v>Matthew Smith</c:v>
                </c:pt>
                <c:pt idx="53">
                  <c:v>Michael Rodriguez</c:v>
                </c:pt>
                <c:pt idx="54">
                  <c:v>Joseph Williams</c:v>
                </c:pt>
                <c:pt idx="55">
                  <c:v>David Williams</c:v>
                </c:pt>
                <c:pt idx="56">
                  <c:v>Brian Smith</c:v>
                </c:pt>
                <c:pt idx="57">
                  <c:v>Amanda Johnson</c:v>
                </c:pt>
                <c:pt idx="58">
                  <c:v>Stephanie Smith</c:v>
                </c:pt>
                <c:pt idx="59">
                  <c:v>Steven Smith</c:v>
                </c:pt>
                <c:pt idx="60">
                  <c:v>Robert Miller</c:v>
                </c:pt>
                <c:pt idx="61">
                  <c:v>Robert Jones</c:v>
                </c:pt>
                <c:pt idx="62">
                  <c:v>Mark Johnson</c:v>
                </c:pt>
                <c:pt idx="63">
                  <c:v>Michael Hernandez</c:v>
                </c:pt>
                <c:pt idx="64">
                  <c:v>Mark Williams</c:v>
                </c:pt>
                <c:pt idx="65">
                  <c:v>Kimberly Smith</c:v>
                </c:pt>
                <c:pt idx="66">
                  <c:v>Jessica Brown</c:v>
                </c:pt>
                <c:pt idx="67">
                  <c:v>Jason Smith</c:v>
                </c:pt>
                <c:pt idx="68">
                  <c:v>James Miller</c:v>
                </c:pt>
                <c:pt idx="69">
                  <c:v>Joseph Johnson</c:v>
                </c:pt>
                <c:pt idx="70">
                  <c:v>Daniel Brown</c:v>
                </c:pt>
                <c:pt idx="71">
                  <c:v>David Jones</c:v>
                </c:pt>
                <c:pt idx="72">
                  <c:v>Ashley Johnson</c:v>
                </c:pt>
                <c:pt idx="73">
                  <c:v>Thomas Johnson</c:v>
                </c:pt>
                <c:pt idx="74">
                  <c:v>William Davis</c:v>
                </c:pt>
                <c:pt idx="75">
                  <c:v>Timothy Smith</c:v>
                </c:pt>
                <c:pt idx="76">
                  <c:v>Thomas Smith</c:v>
                </c:pt>
                <c:pt idx="77">
                  <c:v>Robert Martin</c:v>
                </c:pt>
                <c:pt idx="78">
                  <c:v>Robert Lee</c:v>
                </c:pt>
                <c:pt idx="79">
                  <c:v>Robert Davis</c:v>
                </c:pt>
                <c:pt idx="80">
                  <c:v>Sarah Smith</c:v>
                </c:pt>
                <c:pt idx="81">
                  <c:v>Robert Rodriguez</c:v>
                </c:pt>
                <c:pt idx="82">
                  <c:v>Michael Lee</c:v>
                </c:pt>
                <c:pt idx="83">
                  <c:v>Michael Harris</c:v>
                </c:pt>
                <c:pt idx="84">
                  <c:v>Melissa Johnson</c:v>
                </c:pt>
                <c:pt idx="85">
                  <c:v>Mark Smith</c:v>
                </c:pt>
                <c:pt idx="86">
                  <c:v>Michael Thomas</c:v>
                </c:pt>
                <c:pt idx="87">
                  <c:v>Michael Wilson</c:v>
                </c:pt>
                <c:pt idx="88">
                  <c:v>Michael Edwards</c:v>
                </c:pt>
                <c:pt idx="89">
                  <c:v>Melissa Smith</c:v>
                </c:pt>
                <c:pt idx="90">
                  <c:v>Lisa Johnson</c:v>
                </c:pt>
                <c:pt idx="91">
                  <c:v>Lisa Williams</c:v>
                </c:pt>
                <c:pt idx="92">
                  <c:v>Lisa Jones</c:v>
                </c:pt>
                <c:pt idx="93">
                  <c:v>Kimberly Davis</c:v>
                </c:pt>
                <c:pt idx="94">
                  <c:v>Jason Johnson</c:v>
                </c:pt>
                <c:pt idx="95">
                  <c:v>David Wilson</c:v>
                </c:pt>
                <c:pt idx="96">
                  <c:v>Heather Smith</c:v>
                </c:pt>
                <c:pt idx="97">
                  <c:v>Brian Williams</c:v>
                </c:pt>
                <c:pt idx="98">
                  <c:v>Christina Jones</c:v>
                </c:pt>
                <c:pt idx="99">
                  <c:v>Christopher Williams</c:v>
                </c:pt>
                <c:pt idx="100">
                  <c:v>Ashley Williams</c:v>
                </c:pt>
                <c:pt idx="101">
                  <c:v>Richard Johnson</c:v>
                </c:pt>
                <c:pt idx="102">
                  <c:v>Robert Martinez</c:v>
                </c:pt>
                <c:pt idx="103">
                  <c:v>Robert Taylor</c:v>
                </c:pt>
                <c:pt idx="104">
                  <c:v>Michelle Davis</c:v>
                </c:pt>
                <c:pt idx="105">
                  <c:v>Matthew Miller</c:v>
                </c:pt>
                <c:pt idx="106">
                  <c:v>Mary Smith</c:v>
                </c:pt>
                <c:pt idx="107">
                  <c:v>Matthew Johnson</c:v>
                </c:pt>
                <c:pt idx="108">
                  <c:v>Michael Anderson</c:v>
                </c:pt>
                <c:pt idx="109">
                  <c:v>Michael Hall</c:v>
                </c:pt>
                <c:pt idx="110">
                  <c:v>Laura Smith</c:v>
                </c:pt>
                <c:pt idx="111">
                  <c:v>Lisa Miller</c:v>
                </c:pt>
                <c:pt idx="112">
                  <c:v>Kevin Johnson</c:v>
                </c:pt>
                <c:pt idx="113">
                  <c:v>Kevin Thomas</c:v>
                </c:pt>
                <c:pt idx="114">
                  <c:v>Jeffrey Johnson</c:v>
                </c:pt>
                <c:pt idx="115">
                  <c:v>James Adams</c:v>
                </c:pt>
                <c:pt idx="116">
                  <c:v>Joshua Smith</c:v>
                </c:pt>
                <c:pt idx="117">
                  <c:v>Jessica Williams</c:v>
                </c:pt>
                <c:pt idx="118">
                  <c:v>James Jones</c:v>
                </c:pt>
                <c:pt idx="119">
                  <c:v>James Martinez</c:v>
                </c:pt>
                <c:pt idx="120">
                  <c:v>Jennifer Lopez</c:v>
                </c:pt>
                <c:pt idx="121">
                  <c:v>Eric Smith</c:v>
                </c:pt>
                <c:pt idx="122">
                  <c:v>Elizabeth Smith</c:v>
                </c:pt>
                <c:pt idx="123">
                  <c:v>David Garcia</c:v>
                </c:pt>
                <c:pt idx="124">
                  <c:v>David Moore</c:v>
                </c:pt>
                <c:pt idx="125">
                  <c:v>Amanda Smith</c:v>
                </c:pt>
                <c:pt idx="126">
                  <c:v>Andrew Smith</c:v>
                </c:pt>
                <c:pt idx="127">
                  <c:v>William Johnson</c:v>
                </c:pt>
                <c:pt idx="128">
                  <c:v>Ryan Smith</c:v>
                </c:pt>
                <c:pt idx="129">
                  <c:v>Sarah Williams</c:v>
                </c:pt>
                <c:pt idx="130">
                  <c:v>Mary Johnson</c:v>
                </c:pt>
                <c:pt idx="131">
                  <c:v>Michelle Smith</c:v>
                </c:pt>
                <c:pt idx="132">
                  <c:v>Matthew Brown</c:v>
                </c:pt>
                <c:pt idx="133">
                  <c:v>Michael Taylor</c:v>
                </c:pt>
                <c:pt idx="134">
                  <c:v>Lisa Brown</c:v>
                </c:pt>
                <c:pt idx="135">
                  <c:v>Laura Johnson</c:v>
                </c:pt>
                <c:pt idx="136">
                  <c:v>John Brown</c:v>
                </c:pt>
                <c:pt idx="137">
                  <c:v>Jeffrey Smith</c:v>
                </c:pt>
                <c:pt idx="138">
                  <c:v>John Miller</c:v>
                </c:pt>
                <c:pt idx="139">
                  <c:v>James King</c:v>
                </c:pt>
                <c:pt idx="140">
                  <c:v>James Moore</c:v>
                </c:pt>
                <c:pt idx="141">
                  <c:v>Elizabeth Brown</c:v>
                </c:pt>
                <c:pt idx="142">
                  <c:v>David Jackson</c:v>
                </c:pt>
                <c:pt idx="143">
                  <c:v>Christopher Rodriguez</c:v>
                </c:pt>
                <c:pt idx="144">
                  <c:v>David Anderson</c:v>
                </c:pt>
                <c:pt idx="145">
                  <c:v>Amy Smith</c:v>
                </c:pt>
                <c:pt idx="146">
                  <c:v>Timothy Davis</c:v>
                </c:pt>
                <c:pt idx="147">
                  <c:v>William Clark</c:v>
                </c:pt>
                <c:pt idx="148">
                  <c:v>Steven Johnson</c:v>
                </c:pt>
                <c:pt idx="149">
                  <c:v>William Williams</c:v>
                </c:pt>
                <c:pt idx="150">
                  <c:v>Sarah Brown</c:v>
                </c:pt>
                <c:pt idx="151">
                  <c:v>Samantha Johnson</c:v>
                </c:pt>
                <c:pt idx="152">
                  <c:v>Robert Mitchell</c:v>
                </c:pt>
                <c:pt idx="153">
                  <c:v>Michael Thompson</c:v>
                </c:pt>
                <c:pt idx="154">
                  <c:v>Mary Davis</c:v>
                </c:pt>
                <c:pt idx="155">
                  <c:v>Michael Walker</c:v>
                </c:pt>
                <c:pt idx="156">
                  <c:v>Kimberly Johnson</c:v>
                </c:pt>
                <c:pt idx="157">
                  <c:v>James Hernandez</c:v>
                </c:pt>
                <c:pt idx="158">
                  <c:v>Jennifer Davis</c:v>
                </c:pt>
                <c:pt idx="159">
                  <c:v>James Anderson</c:v>
                </c:pt>
                <c:pt idx="160">
                  <c:v>James Wilson</c:v>
                </c:pt>
                <c:pt idx="161">
                  <c:v>John Wilson</c:v>
                </c:pt>
                <c:pt idx="162">
                  <c:v>Jessica Martin</c:v>
                </c:pt>
                <c:pt idx="163">
                  <c:v>Joshua Thompson</c:v>
                </c:pt>
                <c:pt idx="164">
                  <c:v>Emily Johnson</c:v>
                </c:pt>
                <c:pt idx="165">
                  <c:v>David Rodriguez</c:v>
                </c:pt>
                <c:pt idx="166">
                  <c:v>David Harris</c:v>
                </c:pt>
                <c:pt idx="167">
                  <c:v>Christopher Jackson</c:v>
                </c:pt>
                <c:pt idx="168">
                  <c:v>Brian Johnson</c:v>
                </c:pt>
                <c:pt idx="169">
                  <c:v>Ashley Wilson</c:v>
                </c:pt>
                <c:pt idx="170">
                  <c:v>Angela Smith</c:v>
                </c:pt>
                <c:pt idx="171">
                  <c:v>Stephanie Williams</c:v>
                </c:pt>
                <c:pt idx="172">
                  <c:v>Steven Miller</c:v>
                </c:pt>
                <c:pt idx="173">
                  <c:v>Timothy Brown</c:v>
                </c:pt>
                <c:pt idx="174">
                  <c:v>Sarah Johnson</c:v>
                </c:pt>
                <c:pt idx="175">
                  <c:v>Richard Jones</c:v>
                </c:pt>
                <c:pt idx="176">
                  <c:v>Samantha Smith</c:v>
                </c:pt>
                <c:pt idx="177">
                  <c:v>Robert Wilson</c:v>
                </c:pt>
                <c:pt idx="178">
                  <c:v>Paul Smith</c:v>
                </c:pt>
                <c:pt idx="179">
                  <c:v>Robert Brown</c:v>
                </c:pt>
                <c:pt idx="180">
                  <c:v>Michael Sanchez</c:v>
                </c:pt>
                <c:pt idx="181">
                  <c:v>Michael Richardson</c:v>
                </c:pt>
                <c:pt idx="182">
                  <c:v>Michael Clark</c:v>
                </c:pt>
                <c:pt idx="183">
                  <c:v>Mary Brown</c:v>
                </c:pt>
                <c:pt idx="184">
                  <c:v>Michael Robinson</c:v>
                </c:pt>
                <c:pt idx="185">
                  <c:v>Mary Jones</c:v>
                </c:pt>
                <c:pt idx="186">
                  <c:v>Michael Scott</c:v>
                </c:pt>
                <c:pt idx="187">
                  <c:v>Michael Lopez</c:v>
                </c:pt>
                <c:pt idx="188">
                  <c:v>Michael Jackson</c:v>
                </c:pt>
                <c:pt idx="189">
                  <c:v>Michael Murphy</c:v>
                </c:pt>
                <c:pt idx="190">
                  <c:v>Mark Jones</c:v>
                </c:pt>
                <c:pt idx="191">
                  <c:v>Matthew Baker</c:v>
                </c:pt>
                <c:pt idx="192">
                  <c:v>Michael Lewis</c:v>
                </c:pt>
                <c:pt idx="193">
                  <c:v>Lisa Davis</c:v>
                </c:pt>
                <c:pt idx="194">
                  <c:v>Lauren Brown</c:v>
                </c:pt>
                <c:pt idx="195">
                  <c:v>Kimberly Brown</c:v>
                </c:pt>
                <c:pt idx="196">
                  <c:v>John Hall</c:v>
                </c:pt>
                <c:pt idx="197">
                  <c:v>Joseph Taylor</c:v>
                </c:pt>
                <c:pt idx="198">
                  <c:v>Joseph Davis</c:v>
                </c:pt>
                <c:pt idx="199">
                  <c:v>Jennifer Anderson</c:v>
                </c:pt>
                <c:pt idx="200">
                  <c:v>Jonathan Smith</c:v>
                </c:pt>
                <c:pt idx="201">
                  <c:v>James Rodriguez</c:v>
                </c:pt>
                <c:pt idx="202">
                  <c:v>John Thompson</c:v>
                </c:pt>
                <c:pt idx="203">
                  <c:v>Jennifer Martinez</c:v>
                </c:pt>
                <c:pt idx="204">
                  <c:v>Joseph Rodriguez</c:v>
                </c:pt>
                <c:pt idx="205">
                  <c:v>Eric Johnson</c:v>
                </c:pt>
                <c:pt idx="206">
                  <c:v>Eric White</c:v>
                </c:pt>
                <c:pt idx="207">
                  <c:v>Eric Williams</c:v>
                </c:pt>
                <c:pt idx="208">
                  <c:v>Daniel Jones</c:v>
                </c:pt>
                <c:pt idx="209">
                  <c:v>Christopher Martinez</c:v>
                </c:pt>
                <c:pt idx="210">
                  <c:v>David Brown</c:v>
                </c:pt>
                <c:pt idx="211">
                  <c:v>Christina Smith</c:v>
                </c:pt>
                <c:pt idx="212">
                  <c:v>Christopher Garcia</c:v>
                </c:pt>
                <c:pt idx="213">
                  <c:v>Christine Johnson</c:v>
                </c:pt>
                <c:pt idx="214">
                  <c:v>Daniel Miller</c:v>
                </c:pt>
                <c:pt idx="215">
                  <c:v>Charles Smith</c:v>
                </c:pt>
                <c:pt idx="216">
                  <c:v>Cynthia Davis</c:v>
                </c:pt>
                <c:pt idx="217">
                  <c:v>Brian Garcia</c:v>
                </c:pt>
                <c:pt idx="218">
                  <c:v>Amy Miller</c:v>
                </c:pt>
                <c:pt idx="219">
                  <c:v>Andrew Williams</c:v>
                </c:pt>
                <c:pt idx="220">
                  <c:v>Ashley Jones</c:v>
                </c:pt>
                <c:pt idx="221">
                  <c:v>Andrew Johnson</c:v>
                </c:pt>
                <c:pt idx="222">
                  <c:v>Brandon Brown</c:v>
                </c:pt>
                <c:pt idx="223">
                  <c:v>Amanda Jones</c:v>
                </c:pt>
                <c:pt idx="224">
                  <c:v>Brandon Smith</c:v>
                </c:pt>
                <c:pt idx="225">
                  <c:v>Timothy Williams</c:v>
                </c:pt>
                <c:pt idx="226">
                  <c:v>Tammy Brown</c:v>
                </c:pt>
                <c:pt idx="227">
                  <c:v>William Brown</c:v>
                </c:pt>
                <c:pt idx="228">
                  <c:v>Stephanie Jones</c:v>
                </c:pt>
                <c:pt idx="229">
                  <c:v>William Jones</c:v>
                </c:pt>
                <c:pt idx="230">
                  <c:v>Patricia Smith</c:v>
                </c:pt>
                <c:pt idx="231">
                  <c:v>Samuel Smith</c:v>
                </c:pt>
                <c:pt idx="232">
                  <c:v>Richard Davis</c:v>
                </c:pt>
                <c:pt idx="233">
                  <c:v>Paul Jones</c:v>
                </c:pt>
                <c:pt idx="234">
                  <c:v>Pamela Williams</c:v>
                </c:pt>
                <c:pt idx="235">
                  <c:v>Robert Anderson</c:v>
                </c:pt>
                <c:pt idx="236">
                  <c:v>Patrick Smith</c:v>
                </c:pt>
                <c:pt idx="237">
                  <c:v>Scott Johnson</c:v>
                </c:pt>
                <c:pt idx="238">
                  <c:v>Robert Campbell</c:v>
                </c:pt>
                <c:pt idx="239">
                  <c:v>Robert Thomas</c:v>
                </c:pt>
                <c:pt idx="240">
                  <c:v>Michelle Miller</c:v>
                </c:pt>
                <c:pt idx="241">
                  <c:v>Matthew Anderson</c:v>
                </c:pt>
                <c:pt idx="242">
                  <c:v>Michael Gonzalez</c:v>
                </c:pt>
                <c:pt idx="243">
                  <c:v>Nicholas Smith</c:v>
                </c:pt>
                <c:pt idx="244">
                  <c:v>Michelle Johnson</c:v>
                </c:pt>
                <c:pt idx="245">
                  <c:v>Mark Brown</c:v>
                </c:pt>
                <c:pt idx="246">
                  <c:v>Nicole Smith</c:v>
                </c:pt>
                <c:pt idx="247">
                  <c:v>Melissa Jones</c:v>
                </c:pt>
                <c:pt idx="248">
                  <c:v>Karen Johnson</c:v>
                </c:pt>
                <c:pt idx="249">
                  <c:v>Justin Smith</c:v>
                </c:pt>
                <c:pt idx="250">
                  <c:v>Julie Jones</c:v>
                </c:pt>
                <c:pt idx="251">
                  <c:v>Julie Smith</c:v>
                </c:pt>
                <c:pt idx="252">
                  <c:v>Lisa Wright</c:v>
                </c:pt>
                <c:pt idx="253">
                  <c:v>Kimberly Thomas</c:v>
                </c:pt>
                <c:pt idx="254">
                  <c:v>Karen Smith</c:v>
                </c:pt>
                <c:pt idx="255">
                  <c:v>Kelly Smith</c:v>
                </c:pt>
                <c:pt idx="256">
                  <c:v>Justin Jones</c:v>
                </c:pt>
                <c:pt idx="257">
                  <c:v>Kevin Williams</c:v>
                </c:pt>
                <c:pt idx="258">
                  <c:v>Jacob Johnson</c:v>
                </c:pt>
                <c:pt idx="259">
                  <c:v>John Jackson</c:v>
                </c:pt>
                <c:pt idx="260">
                  <c:v>Jordan Smith</c:v>
                </c:pt>
                <c:pt idx="261">
                  <c:v>Jennifer Hall</c:v>
                </c:pt>
                <c:pt idx="262">
                  <c:v>John Moore</c:v>
                </c:pt>
                <c:pt idx="263">
                  <c:v>Jennifer Hill</c:v>
                </c:pt>
                <c:pt idx="264">
                  <c:v>John Taylor</c:v>
                </c:pt>
                <c:pt idx="265">
                  <c:v>James Baker</c:v>
                </c:pt>
                <c:pt idx="266">
                  <c:v>Jeffrey Brown</c:v>
                </c:pt>
                <c:pt idx="267">
                  <c:v>Jennifer Martin</c:v>
                </c:pt>
                <c:pt idx="268">
                  <c:v>John Martinez</c:v>
                </c:pt>
                <c:pt idx="269">
                  <c:v>Jennifer Nguyen</c:v>
                </c:pt>
                <c:pt idx="270">
                  <c:v>John Rodriguez</c:v>
                </c:pt>
                <c:pt idx="271">
                  <c:v>James Ramirez</c:v>
                </c:pt>
                <c:pt idx="272">
                  <c:v>John Stevens</c:v>
                </c:pt>
                <c:pt idx="273">
                  <c:v>Jason Jones</c:v>
                </c:pt>
                <c:pt idx="274">
                  <c:v>John Torres</c:v>
                </c:pt>
                <c:pt idx="275">
                  <c:v>Jessica Miller</c:v>
                </c:pt>
                <c:pt idx="276">
                  <c:v>Joseph Brown</c:v>
                </c:pt>
                <c:pt idx="277">
                  <c:v>James Harris</c:v>
                </c:pt>
                <c:pt idx="278">
                  <c:v>Jennifer Garcia</c:v>
                </c:pt>
                <c:pt idx="279">
                  <c:v>Gary Smith</c:v>
                </c:pt>
                <c:pt idx="280">
                  <c:v>Heather Davis</c:v>
                </c:pt>
                <c:pt idx="281">
                  <c:v>David Robinson</c:v>
                </c:pt>
                <c:pt idx="282">
                  <c:v>Elizabeth Williams</c:v>
                </c:pt>
                <c:pt idx="283">
                  <c:v>Elizabeth Miller</c:v>
                </c:pt>
                <c:pt idx="284">
                  <c:v>Elizabeth Davis</c:v>
                </c:pt>
                <c:pt idx="285">
                  <c:v>David Clark</c:v>
                </c:pt>
                <c:pt idx="286">
                  <c:v>Daniel Garcia</c:v>
                </c:pt>
                <c:pt idx="287">
                  <c:v>Daniel Davis</c:v>
                </c:pt>
                <c:pt idx="288">
                  <c:v>David Hernandez</c:v>
                </c:pt>
                <c:pt idx="289">
                  <c:v>Brian Jones</c:v>
                </c:pt>
                <c:pt idx="290">
                  <c:v>Christopher Taylor</c:v>
                </c:pt>
                <c:pt idx="291">
                  <c:v>Amanda Brown</c:v>
                </c:pt>
                <c:pt idx="292">
                  <c:v>Ashley Thompson</c:v>
                </c:pt>
                <c:pt idx="293">
                  <c:v>Angela Williams</c:v>
                </c:pt>
                <c:pt idx="294">
                  <c:v>Stephen Smith</c:v>
                </c:pt>
                <c:pt idx="295">
                  <c:v>Susan Johnson</c:v>
                </c:pt>
                <c:pt idx="296">
                  <c:v>Steven Martinez</c:v>
                </c:pt>
                <c:pt idx="297">
                  <c:v>Timothy Jones</c:v>
                </c:pt>
                <c:pt idx="298">
                  <c:v>William Miller</c:v>
                </c:pt>
                <c:pt idx="299">
                  <c:v>Thomas Williams</c:v>
                </c:pt>
                <c:pt idx="300">
                  <c:v>Ryan Johnson</c:v>
                </c:pt>
                <c:pt idx="301">
                  <c:v>Scott Williams</c:v>
                </c:pt>
                <c:pt idx="302">
                  <c:v>Ryan Williams</c:v>
                </c:pt>
                <c:pt idx="303">
                  <c:v>Rebecca Johnson</c:v>
                </c:pt>
                <c:pt idx="304">
                  <c:v>Robert White</c:v>
                </c:pt>
                <c:pt idx="305">
                  <c:v>Richard Wilson</c:v>
                </c:pt>
                <c:pt idx="306">
                  <c:v>Ryan Thomas</c:v>
                </c:pt>
                <c:pt idx="307">
                  <c:v>Robert Garcia</c:v>
                </c:pt>
                <c:pt idx="308">
                  <c:v>Sarah Martin</c:v>
                </c:pt>
                <c:pt idx="309">
                  <c:v>Robert Hill</c:v>
                </c:pt>
                <c:pt idx="310">
                  <c:v>Scott Smith</c:v>
                </c:pt>
                <c:pt idx="311">
                  <c:v>Michael Morgan</c:v>
                </c:pt>
                <c:pt idx="312">
                  <c:v>Michael West</c:v>
                </c:pt>
                <c:pt idx="313">
                  <c:v>Michael Morris</c:v>
                </c:pt>
                <c:pt idx="314">
                  <c:v>Nicole Jones</c:v>
                </c:pt>
                <c:pt idx="315">
                  <c:v>Michael Martin</c:v>
                </c:pt>
                <c:pt idx="316">
                  <c:v>Michael Nguyen</c:v>
                </c:pt>
                <c:pt idx="317">
                  <c:v>Monica Jones</c:v>
                </c:pt>
                <c:pt idx="318">
                  <c:v>Matthew Hernandez</c:v>
                </c:pt>
                <c:pt idx="319">
                  <c:v>Michael Henderson</c:v>
                </c:pt>
                <c:pt idx="320">
                  <c:v>Megan Smith</c:v>
                </c:pt>
                <c:pt idx="321">
                  <c:v>Michael White</c:v>
                </c:pt>
                <c:pt idx="322">
                  <c:v>Nicholas Jones</c:v>
                </c:pt>
                <c:pt idx="323">
                  <c:v>Mark Martin</c:v>
                </c:pt>
                <c:pt idx="324">
                  <c:v>Matthew Green</c:v>
                </c:pt>
                <c:pt idx="325">
                  <c:v>Melissa Davis</c:v>
                </c:pt>
                <c:pt idx="326">
                  <c:v>Michael Adams</c:v>
                </c:pt>
                <c:pt idx="327">
                  <c:v>Nathan Smith</c:v>
                </c:pt>
                <c:pt idx="328">
                  <c:v>Mary White</c:v>
                </c:pt>
                <c:pt idx="329">
                  <c:v>Michael Green</c:v>
                </c:pt>
                <c:pt idx="330">
                  <c:v>Nicole Williams</c:v>
                </c:pt>
                <c:pt idx="331">
                  <c:v>Michael King</c:v>
                </c:pt>
                <c:pt idx="332">
                  <c:v>Lauren Johnson</c:v>
                </c:pt>
                <c:pt idx="333">
                  <c:v>Kimberly Garcia</c:v>
                </c:pt>
                <c:pt idx="334">
                  <c:v>Lisa Gonzalez</c:v>
                </c:pt>
                <c:pt idx="335">
                  <c:v>Justin Williams</c:v>
                </c:pt>
                <c:pt idx="336">
                  <c:v>Kimberly Williams</c:v>
                </c:pt>
                <c:pt idx="337">
                  <c:v>Julie Garcia</c:v>
                </c:pt>
                <c:pt idx="338">
                  <c:v>Linda Johnson</c:v>
                </c:pt>
                <c:pt idx="339">
                  <c:v>Kelly Johnson</c:v>
                </c:pt>
                <c:pt idx="340">
                  <c:v>Kevin Anderson</c:v>
                </c:pt>
                <c:pt idx="341">
                  <c:v>Kevin Jones</c:v>
                </c:pt>
                <c:pt idx="342">
                  <c:v>Jeffrey Williams</c:v>
                </c:pt>
                <c:pt idx="343">
                  <c:v>James Lopez</c:v>
                </c:pt>
                <c:pt idx="344">
                  <c:v>Jose Smith</c:v>
                </c:pt>
                <c:pt idx="345">
                  <c:v>Jessica Hernandez</c:v>
                </c:pt>
                <c:pt idx="346">
                  <c:v>Joshua Johnson</c:v>
                </c:pt>
                <c:pt idx="347">
                  <c:v>Jessica Jones</c:v>
                </c:pt>
                <c:pt idx="348">
                  <c:v>James Thompson</c:v>
                </c:pt>
                <c:pt idx="349">
                  <c:v>Jessica Taylor</c:v>
                </c:pt>
                <c:pt idx="350">
                  <c:v>James Perez</c:v>
                </c:pt>
                <c:pt idx="351">
                  <c:v>Joseph Jones</c:v>
                </c:pt>
                <c:pt idx="352">
                  <c:v>John Robinson</c:v>
                </c:pt>
                <c:pt idx="353">
                  <c:v>John Flores</c:v>
                </c:pt>
                <c:pt idx="354">
                  <c:v>Jamie Smith</c:v>
                </c:pt>
                <c:pt idx="355">
                  <c:v>John Garcia</c:v>
                </c:pt>
                <c:pt idx="356">
                  <c:v>Jonathan Jones</c:v>
                </c:pt>
                <c:pt idx="357">
                  <c:v>John Hernandez</c:v>
                </c:pt>
                <c:pt idx="358">
                  <c:v>David Thomas</c:v>
                </c:pt>
                <c:pt idx="359">
                  <c:v>David Wright</c:v>
                </c:pt>
                <c:pt idx="360">
                  <c:v>Heather Williams</c:v>
                </c:pt>
                <c:pt idx="361">
                  <c:v>Denise Johnson</c:v>
                </c:pt>
                <c:pt idx="362">
                  <c:v>David Taylor</c:v>
                </c:pt>
                <c:pt idx="363">
                  <c:v>Elizabeth Johnson</c:v>
                </c:pt>
                <c:pt idx="364">
                  <c:v>David Gonzalez</c:v>
                </c:pt>
                <c:pt idx="365">
                  <c:v>David Martinez</c:v>
                </c:pt>
                <c:pt idx="366">
                  <c:v>Brian Brown</c:v>
                </c:pt>
                <c:pt idx="367">
                  <c:v>Daniel Anderson</c:v>
                </c:pt>
                <c:pt idx="368">
                  <c:v>David Flores</c:v>
                </c:pt>
                <c:pt idx="369">
                  <c:v>Christopher Martin</c:v>
                </c:pt>
                <c:pt idx="370">
                  <c:v>Christopher Wilson</c:v>
                </c:pt>
                <c:pt idx="371">
                  <c:v>Christopher Robinson</c:v>
                </c:pt>
                <c:pt idx="372">
                  <c:v>Crystal Johnson</c:v>
                </c:pt>
                <c:pt idx="373">
                  <c:v>David Allen</c:v>
                </c:pt>
                <c:pt idx="374">
                  <c:v>Cynthia Rodriguez</c:v>
                </c:pt>
                <c:pt idx="375">
                  <c:v>Charles Johnson</c:v>
                </c:pt>
                <c:pt idx="376">
                  <c:v>Brenda Jones</c:v>
                </c:pt>
                <c:pt idx="377">
                  <c:v>Anthony Jackson</c:v>
                </c:pt>
                <c:pt idx="378">
                  <c:v>Ashley Martinez</c:v>
                </c:pt>
                <c:pt idx="379">
                  <c:v>Amy Johnson</c:v>
                </c:pt>
                <c:pt idx="380">
                  <c:v>Anthony Brown</c:v>
                </c:pt>
                <c:pt idx="381">
                  <c:v>Ashley Smith</c:v>
                </c:pt>
                <c:pt idx="382">
                  <c:v>Anthony Gonzalez</c:v>
                </c:pt>
                <c:pt idx="383">
                  <c:v>Anthony Johnson</c:v>
                </c:pt>
                <c:pt idx="384">
                  <c:v>Stephen Williams</c:v>
                </c:pt>
                <c:pt idx="385">
                  <c:v>Thomas West</c:v>
                </c:pt>
                <c:pt idx="386">
                  <c:v>Teresa Smith</c:v>
                </c:pt>
                <c:pt idx="387">
                  <c:v>Thomas Brown</c:v>
                </c:pt>
                <c:pt idx="388">
                  <c:v>William Lewis</c:v>
                </c:pt>
                <c:pt idx="389">
                  <c:v>Zachary Smith</c:v>
                </c:pt>
                <c:pt idx="390">
                  <c:v>Susan Smith</c:v>
                </c:pt>
                <c:pt idx="391">
                  <c:v>Tina Smith</c:v>
                </c:pt>
                <c:pt idx="392">
                  <c:v>Victoria Williams</c:v>
                </c:pt>
                <c:pt idx="393">
                  <c:v>William Mitchell</c:v>
                </c:pt>
                <c:pt idx="394">
                  <c:v>Steven Brown</c:v>
                </c:pt>
                <c:pt idx="395">
                  <c:v>Robert Jackson</c:v>
                </c:pt>
                <c:pt idx="396">
                  <c:v>Ryan Walker</c:v>
                </c:pt>
                <c:pt idx="397">
                  <c:v>Ryan Miller</c:v>
                </c:pt>
                <c:pt idx="398">
                  <c:v>Robert Moore</c:v>
                </c:pt>
                <c:pt idx="399">
                  <c:v>Samantha Jones</c:v>
                </c:pt>
                <c:pt idx="400">
                  <c:v>Sarah Sanchez</c:v>
                </c:pt>
                <c:pt idx="401">
                  <c:v>Ryan Jones</c:v>
                </c:pt>
                <c:pt idx="402">
                  <c:v>Rebecca Miller</c:v>
                </c:pt>
                <c:pt idx="403">
                  <c:v>Robert Hernandez</c:v>
                </c:pt>
                <c:pt idx="404">
                  <c:v>Robert Walker</c:v>
                </c:pt>
                <c:pt idx="405">
                  <c:v>Paul Johnson</c:v>
                </c:pt>
                <c:pt idx="406">
                  <c:v>Peter Johnson</c:v>
                </c:pt>
                <c:pt idx="407">
                  <c:v>Sarah Jones</c:v>
                </c:pt>
                <c:pt idx="408">
                  <c:v>Robert Wright</c:v>
                </c:pt>
                <c:pt idx="409">
                  <c:v>Patricia Jones</c:v>
                </c:pt>
                <c:pt idx="410">
                  <c:v>Rebecca Smith</c:v>
                </c:pt>
                <c:pt idx="411">
                  <c:v>Shannon Smith</c:v>
                </c:pt>
                <c:pt idx="412">
                  <c:v>Patricia Williams</c:v>
                </c:pt>
                <c:pt idx="413">
                  <c:v>Ronald Brown</c:v>
                </c:pt>
                <c:pt idx="414">
                  <c:v>Nicole Miller</c:v>
                </c:pt>
                <c:pt idx="415">
                  <c:v>Michelle Jones</c:v>
                </c:pt>
                <c:pt idx="416">
                  <c:v>Michael Turner</c:v>
                </c:pt>
                <c:pt idx="417">
                  <c:v>Maria Smith</c:v>
                </c:pt>
                <c:pt idx="418">
                  <c:v>Michelle Rodriguez</c:v>
                </c:pt>
                <c:pt idx="419">
                  <c:v>Michael Moore</c:v>
                </c:pt>
                <c:pt idx="420">
                  <c:v>Nicholas Williams</c:v>
                </c:pt>
                <c:pt idx="421">
                  <c:v>Michael Anthony</c:v>
                </c:pt>
                <c:pt idx="422">
                  <c:v>Michelle Brown</c:v>
                </c:pt>
                <c:pt idx="423">
                  <c:v>Michael Baker</c:v>
                </c:pt>
                <c:pt idx="424">
                  <c:v>Michelle Lee</c:v>
                </c:pt>
                <c:pt idx="425">
                  <c:v>Michael Bell</c:v>
                </c:pt>
                <c:pt idx="426">
                  <c:v>Melissa Rodriguez</c:v>
                </c:pt>
                <c:pt idx="427">
                  <c:v>Michael Ramirez</c:v>
                </c:pt>
                <c:pt idx="428">
                  <c:v>Matthew Taylor</c:v>
                </c:pt>
                <c:pt idx="429">
                  <c:v>Mark Taylor</c:v>
                </c:pt>
                <c:pt idx="430">
                  <c:v>Michael Stewart</c:v>
                </c:pt>
                <c:pt idx="431">
                  <c:v>Matthew Moore</c:v>
                </c:pt>
                <c:pt idx="432">
                  <c:v>Keith Smith</c:v>
                </c:pt>
                <c:pt idx="433">
                  <c:v>Lisa Hernandez</c:v>
                </c:pt>
                <c:pt idx="434">
                  <c:v>Linda Martinez</c:v>
                </c:pt>
                <c:pt idx="435">
                  <c:v>Keith Johnson</c:v>
                </c:pt>
                <c:pt idx="436">
                  <c:v>Laura Chavez</c:v>
                </c:pt>
                <c:pt idx="437">
                  <c:v>Justin Miller</c:v>
                </c:pt>
                <c:pt idx="438">
                  <c:v>Kevin Brown</c:v>
                </c:pt>
                <c:pt idx="439">
                  <c:v>Lori Smith</c:v>
                </c:pt>
                <c:pt idx="440">
                  <c:v>Kevin Davis</c:v>
                </c:pt>
                <c:pt idx="441">
                  <c:v>Julie Johnson</c:v>
                </c:pt>
                <c:pt idx="442">
                  <c:v>Lisa Martinez</c:v>
                </c:pt>
                <c:pt idx="443">
                  <c:v>Kyle Johnson</c:v>
                </c:pt>
                <c:pt idx="444">
                  <c:v>Lisa Sanchez</c:v>
                </c:pt>
                <c:pt idx="445">
                  <c:v>Joseph Martin</c:v>
                </c:pt>
                <c:pt idx="446">
                  <c:v>Jennifer Jackson</c:v>
                </c:pt>
                <c:pt idx="447">
                  <c:v>James Scott</c:v>
                </c:pt>
                <c:pt idx="448">
                  <c:v>John Harris</c:v>
                </c:pt>
                <c:pt idx="449">
                  <c:v>Jason Garcia</c:v>
                </c:pt>
                <c:pt idx="450">
                  <c:v>James Green</c:v>
                </c:pt>
                <c:pt idx="451">
                  <c:v>Jason Brown</c:v>
                </c:pt>
                <c:pt idx="452">
                  <c:v>Jason Williams</c:v>
                </c:pt>
                <c:pt idx="453">
                  <c:v>Jonathan Brown</c:v>
                </c:pt>
                <c:pt idx="454">
                  <c:v>John Allen</c:v>
                </c:pt>
                <c:pt idx="455">
                  <c:v>John Sanchez</c:v>
                </c:pt>
                <c:pt idx="456">
                  <c:v>James Lee</c:v>
                </c:pt>
                <c:pt idx="457">
                  <c:v>Jennifer Lewis</c:v>
                </c:pt>
                <c:pt idx="458">
                  <c:v>Jeffrey Allen</c:v>
                </c:pt>
                <c:pt idx="459">
                  <c:v>Jeffrey Miller</c:v>
                </c:pt>
                <c:pt idx="460">
                  <c:v>John Edwards</c:v>
                </c:pt>
                <c:pt idx="461">
                  <c:v>John Turner</c:v>
                </c:pt>
                <c:pt idx="462">
                  <c:v>John Mitchell</c:v>
                </c:pt>
                <c:pt idx="463">
                  <c:v>John Gonzalez</c:v>
                </c:pt>
                <c:pt idx="464">
                  <c:v>Joseph White</c:v>
                </c:pt>
                <c:pt idx="465">
                  <c:v>Jacob Brown</c:v>
                </c:pt>
                <c:pt idx="466">
                  <c:v>Jason White</c:v>
                </c:pt>
                <c:pt idx="467">
                  <c:v>Jason Miller</c:v>
                </c:pt>
                <c:pt idx="468">
                  <c:v>Jennifer Gonzalez</c:v>
                </c:pt>
                <c:pt idx="469">
                  <c:v>Joseph Allen</c:v>
                </c:pt>
                <c:pt idx="470">
                  <c:v>Jeffrey Davis</c:v>
                </c:pt>
                <c:pt idx="471">
                  <c:v>James Nguyen</c:v>
                </c:pt>
                <c:pt idx="472">
                  <c:v>John Lewis</c:v>
                </c:pt>
                <c:pt idx="473">
                  <c:v>James Robinson</c:v>
                </c:pt>
                <c:pt idx="474">
                  <c:v>Jennifer Robinson</c:v>
                </c:pt>
                <c:pt idx="475">
                  <c:v>John Evans</c:v>
                </c:pt>
                <c:pt idx="476">
                  <c:v>Joshua Williams</c:v>
                </c:pt>
                <c:pt idx="477">
                  <c:v>James Garcia</c:v>
                </c:pt>
                <c:pt idx="478">
                  <c:v>Jennifer Wilson</c:v>
                </c:pt>
                <c:pt idx="479">
                  <c:v>Heather Miller</c:v>
                </c:pt>
                <c:pt idx="480">
                  <c:v>Eric Wilson</c:v>
                </c:pt>
                <c:pt idx="481">
                  <c:v>Elizabeth Gonzalez</c:v>
                </c:pt>
                <c:pt idx="482">
                  <c:v>David Thompson</c:v>
                </c:pt>
                <c:pt idx="483">
                  <c:v>Gregory Smith</c:v>
                </c:pt>
                <c:pt idx="484">
                  <c:v>Elizabeth Taylor</c:v>
                </c:pt>
                <c:pt idx="485">
                  <c:v>Heather Wilson</c:v>
                </c:pt>
                <c:pt idx="486">
                  <c:v>David White</c:v>
                </c:pt>
                <c:pt idx="487">
                  <c:v>David Scott</c:v>
                </c:pt>
                <c:pt idx="488">
                  <c:v>Christopher Baker</c:v>
                </c:pt>
                <c:pt idx="489">
                  <c:v>Cynthia Brown</c:v>
                </c:pt>
                <c:pt idx="490">
                  <c:v>Brittany Smith</c:v>
                </c:pt>
                <c:pt idx="491">
                  <c:v>Charles Lopez</c:v>
                </c:pt>
                <c:pt idx="492">
                  <c:v>Brian Harris</c:v>
                </c:pt>
                <c:pt idx="493">
                  <c:v>Brian Miller</c:v>
                </c:pt>
                <c:pt idx="494">
                  <c:v>Brittany Johnson</c:v>
                </c:pt>
                <c:pt idx="495">
                  <c:v>Christopher Thompson</c:v>
                </c:pt>
                <c:pt idx="496">
                  <c:v>Christopher Hall</c:v>
                </c:pt>
                <c:pt idx="497">
                  <c:v>Christine Smith</c:v>
                </c:pt>
                <c:pt idx="498">
                  <c:v>Christopher Lopez</c:v>
                </c:pt>
                <c:pt idx="499">
                  <c:v>Christopher Walker</c:v>
                </c:pt>
                <c:pt idx="500">
                  <c:v>David Nguyen</c:v>
                </c:pt>
                <c:pt idx="501">
                  <c:v>Christopher Phillips</c:v>
                </c:pt>
                <c:pt idx="502">
                  <c:v>Ashley Miller</c:v>
                </c:pt>
                <c:pt idx="503">
                  <c:v>Amy Jones</c:v>
                </c:pt>
                <c:pt idx="504">
                  <c:v>Aaron Smith</c:v>
                </c:pt>
                <c:pt idx="505">
                  <c:v>Ashley Martin</c:v>
                </c:pt>
                <c:pt idx="506">
                  <c:v>Amanda Martinez</c:v>
                </c:pt>
                <c:pt idx="507">
                  <c:v>Angela Johnson</c:v>
                </c:pt>
                <c:pt idx="508">
                  <c:v>Anthony Martinez</c:v>
                </c:pt>
                <c:pt idx="509">
                  <c:v>Andrew Brown</c:v>
                </c:pt>
                <c:pt idx="510">
                  <c:v>Angela Miller</c:v>
                </c:pt>
                <c:pt idx="511">
                  <c:v>Angela Martinez</c:v>
                </c:pt>
                <c:pt idx="512">
                  <c:v>Stephanie Brown</c:v>
                </c:pt>
                <c:pt idx="513">
                  <c:v>Steven Rodriguez</c:v>
                </c:pt>
                <c:pt idx="514">
                  <c:v>William Roberts</c:v>
                </c:pt>
                <c:pt idx="515">
                  <c:v>Stephanie Miller</c:v>
                </c:pt>
                <c:pt idx="516">
                  <c:v>Stephanie Sanchez</c:v>
                </c:pt>
                <c:pt idx="517">
                  <c:v>Stephanie Moore</c:v>
                </c:pt>
                <c:pt idx="518">
                  <c:v>Steven Moore</c:v>
                </c:pt>
                <c:pt idx="519">
                  <c:v>Thomas Lee</c:v>
                </c:pt>
                <c:pt idx="520">
                  <c:v>William Adams</c:v>
                </c:pt>
                <c:pt idx="521">
                  <c:v>Thomas Miller</c:v>
                </c:pt>
                <c:pt idx="522">
                  <c:v>Susan Jones</c:v>
                </c:pt>
                <c:pt idx="523">
                  <c:v>Todd Smith</c:v>
                </c:pt>
                <c:pt idx="524">
                  <c:v>William Hernandez</c:v>
                </c:pt>
                <c:pt idx="525">
                  <c:v>Travis Jones</c:v>
                </c:pt>
                <c:pt idx="526">
                  <c:v>Stephanie White</c:v>
                </c:pt>
                <c:pt idx="527">
                  <c:v>Tyler Wilson</c:v>
                </c:pt>
                <c:pt idx="528">
                  <c:v>William Martinez</c:v>
                </c:pt>
                <c:pt idx="529">
                  <c:v>Susan Williams</c:v>
                </c:pt>
                <c:pt idx="530">
                  <c:v>Thomas Hernandez</c:v>
                </c:pt>
                <c:pt idx="531">
                  <c:v>Vincent Smith</c:v>
                </c:pt>
                <c:pt idx="532">
                  <c:v>William Robinson</c:v>
                </c:pt>
                <c:pt idx="533">
                  <c:v>Stephen Brown</c:v>
                </c:pt>
                <c:pt idx="534">
                  <c:v>Timothy Johnson</c:v>
                </c:pt>
                <c:pt idx="535">
                  <c:v>Tiffany Jones</c:v>
                </c:pt>
                <c:pt idx="536">
                  <c:v>Tiffany Smith</c:v>
                </c:pt>
                <c:pt idx="537">
                  <c:v>Thomas Thompson</c:v>
                </c:pt>
                <c:pt idx="538">
                  <c:v>Sarah Miller</c:v>
                </c:pt>
                <c:pt idx="539">
                  <c:v>Samantha Davis</c:v>
                </c:pt>
                <c:pt idx="540">
                  <c:v>Ryan Robinson</c:v>
                </c:pt>
                <c:pt idx="541">
                  <c:v>Rebecca Williams</c:v>
                </c:pt>
                <c:pt idx="542">
                  <c:v>Samantha White</c:v>
                </c:pt>
                <c:pt idx="543">
                  <c:v>Patricia Taylor</c:v>
                </c:pt>
                <c:pt idx="544">
                  <c:v>Robert Young</c:v>
                </c:pt>
                <c:pt idx="545">
                  <c:v>Rachel Johnson</c:v>
                </c:pt>
                <c:pt idx="546">
                  <c:v>Pamela Smith</c:v>
                </c:pt>
                <c:pt idx="547">
                  <c:v>Richard Hernandez</c:v>
                </c:pt>
                <c:pt idx="548">
                  <c:v>Rachel Martin</c:v>
                </c:pt>
                <c:pt idx="549">
                  <c:v>Patricia Martinez</c:v>
                </c:pt>
                <c:pt idx="550">
                  <c:v>Sarah Green</c:v>
                </c:pt>
                <c:pt idx="551">
                  <c:v>Richard Martinez</c:v>
                </c:pt>
                <c:pt idx="552">
                  <c:v>Richard Miller</c:v>
                </c:pt>
                <c:pt idx="553">
                  <c:v>Ryan Garcia</c:v>
                </c:pt>
                <c:pt idx="554">
                  <c:v>Michael Alvarez</c:v>
                </c:pt>
                <c:pt idx="555">
                  <c:v>Michael Cruz</c:v>
                </c:pt>
                <c:pt idx="556">
                  <c:v>Matthew Wilson</c:v>
                </c:pt>
                <c:pt idx="557">
                  <c:v>Michael Nelson</c:v>
                </c:pt>
                <c:pt idx="558">
                  <c:v>Melissa Martinez</c:v>
                </c:pt>
                <c:pt idx="559">
                  <c:v>Nicole Rodriguez</c:v>
                </c:pt>
                <c:pt idx="560">
                  <c:v>Mary Rodriguez</c:v>
                </c:pt>
                <c:pt idx="561">
                  <c:v>Nicole Brown</c:v>
                </c:pt>
                <c:pt idx="562">
                  <c:v>Matthew Martin</c:v>
                </c:pt>
                <c:pt idx="563">
                  <c:v>Matthew Thompson</c:v>
                </c:pt>
                <c:pt idx="564">
                  <c:v>Michael Simmons</c:v>
                </c:pt>
                <c:pt idx="565">
                  <c:v>Mark Davis</c:v>
                </c:pt>
                <c:pt idx="566">
                  <c:v>Melissa Miller</c:v>
                </c:pt>
                <c:pt idx="567">
                  <c:v>Michael Gray</c:v>
                </c:pt>
                <c:pt idx="568">
                  <c:v>Michael Carter</c:v>
                </c:pt>
                <c:pt idx="569">
                  <c:v>Michael Ward</c:v>
                </c:pt>
                <c:pt idx="570">
                  <c:v>Michael Rivera</c:v>
                </c:pt>
                <c:pt idx="571">
                  <c:v>Matthew Rodriguez</c:v>
                </c:pt>
                <c:pt idx="572">
                  <c:v>Michelle Williams</c:v>
                </c:pt>
                <c:pt idx="573">
                  <c:v>Michael Gutierrez</c:v>
                </c:pt>
                <c:pt idx="574">
                  <c:v>Melissa Thompson</c:v>
                </c:pt>
                <c:pt idx="575">
                  <c:v>Mary Williams</c:v>
                </c:pt>
                <c:pt idx="576">
                  <c:v>Mark Martinez</c:v>
                </c:pt>
                <c:pt idx="577">
                  <c:v>Michael Wright</c:v>
                </c:pt>
                <c:pt idx="578">
                  <c:v>Mark Moore</c:v>
                </c:pt>
                <c:pt idx="579">
                  <c:v>Michael Perez</c:v>
                </c:pt>
                <c:pt idx="580">
                  <c:v>Melissa Garcia</c:v>
                </c:pt>
                <c:pt idx="581">
                  <c:v>Mark Thompson</c:v>
                </c:pt>
                <c:pt idx="582">
                  <c:v>Michael Kelly</c:v>
                </c:pt>
                <c:pt idx="583">
                  <c:v>Lisa Adams</c:v>
                </c:pt>
                <c:pt idx="584">
                  <c:v>Lauren Smith</c:v>
                </c:pt>
                <c:pt idx="585">
                  <c:v>Lisa Jackson</c:v>
                </c:pt>
                <c:pt idx="586">
                  <c:v>Kenneth Williams</c:v>
                </c:pt>
                <c:pt idx="587">
                  <c:v>Kevin Taylor</c:v>
                </c:pt>
                <c:pt idx="588">
                  <c:v>Kimberly Miller</c:v>
                </c:pt>
                <c:pt idx="589">
                  <c:v>Lisa Hall</c:v>
                </c:pt>
                <c:pt idx="590">
                  <c:v>Julie Williams</c:v>
                </c:pt>
                <c:pt idx="591">
                  <c:v>Lisa Rodriguez</c:v>
                </c:pt>
                <c:pt idx="592">
                  <c:v>Karen Martinez</c:v>
                </c:pt>
                <c:pt idx="593">
                  <c:v>Kevin Martinez</c:v>
                </c:pt>
                <c:pt idx="594">
                  <c:v>Kristen Smith</c:v>
                </c:pt>
                <c:pt idx="595">
                  <c:v>Linda Smith</c:v>
                </c:pt>
                <c:pt idx="596">
                  <c:v>Kayla Smith</c:v>
                </c:pt>
                <c:pt idx="597">
                  <c:v>Kelly Taylor</c:v>
                </c:pt>
                <c:pt idx="598">
                  <c:v>Laura Brown</c:v>
                </c:pt>
                <c:pt idx="599">
                  <c:v>Justin Rodriguez</c:v>
                </c:pt>
                <c:pt idx="600">
                  <c:v>Kelly Martin</c:v>
                </c:pt>
                <c:pt idx="601">
                  <c:v>Lisa Lopez</c:v>
                </c:pt>
                <c:pt idx="602">
                  <c:v>Laura Jones</c:v>
                </c:pt>
                <c:pt idx="603">
                  <c:v>Kenneth Johnson</c:v>
                </c:pt>
                <c:pt idx="604">
                  <c:v>Karen Brown</c:v>
                </c:pt>
                <c:pt idx="605">
                  <c:v>Kimberly Green</c:v>
                </c:pt>
                <c:pt idx="606">
                  <c:v>Kimberly Jackson</c:v>
                </c:pt>
                <c:pt idx="607">
                  <c:v>Kimberly Jones</c:v>
                </c:pt>
                <c:pt idx="608">
                  <c:v>Jeffrey Jones</c:v>
                </c:pt>
                <c:pt idx="609">
                  <c:v>Jeffrey Garcia</c:v>
                </c:pt>
                <c:pt idx="610">
                  <c:v>Jonathan Johnson</c:v>
                </c:pt>
                <c:pt idx="611">
                  <c:v>Jennifer Myers</c:v>
                </c:pt>
                <c:pt idx="612">
                  <c:v>Jennifer Young</c:v>
                </c:pt>
                <c:pt idx="613">
                  <c:v>John Mills</c:v>
                </c:pt>
                <c:pt idx="614">
                  <c:v>Joseph Perez</c:v>
                </c:pt>
                <c:pt idx="615">
                  <c:v>Jessica Martinez</c:v>
                </c:pt>
                <c:pt idx="616">
                  <c:v>James Bailey</c:v>
                </c:pt>
                <c:pt idx="617">
                  <c:v>Jennifer Gomez</c:v>
                </c:pt>
                <c:pt idx="618">
                  <c:v>Jennifer Lee</c:v>
                </c:pt>
                <c:pt idx="619">
                  <c:v>Jessica Rodriguez</c:v>
                </c:pt>
                <c:pt idx="620">
                  <c:v>Jennifer Clark</c:v>
                </c:pt>
                <c:pt idx="621">
                  <c:v>Jennifer Ramos</c:v>
                </c:pt>
                <c:pt idx="622">
                  <c:v>John Kelly</c:v>
                </c:pt>
                <c:pt idx="623">
                  <c:v>Jason Anderson</c:v>
                </c:pt>
                <c:pt idx="624">
                  <c:v>Jennifer Edwards</c:v>
                </c:pt>
                <c:pt idx="625">
                  <c:v>Jennifer Green</c:v>
                </c:pt>
                <c:pt idx="626">
                  <c:v>Jacob Martinez</c:v>
                </c:pt>
                <c:pt idx="627">
                  <c:v>Jessica Young</c:v>
                </c:pt>
                <c:pt idx="628">
                  <c:v>Jordan Jones</c:v>
                </c:pt>
                <c:pt idx="629">
                  <c:v>Jeffrey Rodriguez</c:v>
                </c:pt>
                <c:pt idx="630">
                  <c:v>Jose Hernandez</c:v>
                </c:pt>
                <c:pt idx="631">
                  <c:v>John Thomas</c:v>
                </c:pt>
                <c:pt idx="632">
                  <c:v>Jason Wilson</c:v>
                </c:pt>
                <c:pt idx="633">
                  <c:v>John Boyd</c:v>
                </c:pt>
                <c:pt idx="634">
                  <c:v>Joseph Clark</c:v>
                </c:pt>
                <c:pt idx="635">
                  <c:v>James Clark</c:v>
                </c:pt>
                <c:pt idx="636">
                  <c:v>Joseph Garcia</c:v>
                </c:pt>
                <c:pt idx="637">
                  <c:v>John Cruz</c:v>
                </c:pt>
                <c:pt idx="638">
                  <c:v>James Jackson</c:v>
                </c:pt>
                <c:pt idx="639">
                  <c:v>John Walker</c:v>
                </c:pt>
                <c:pt idx="640">
                  <c:v>Joseph Miller</c:v>
                </c:pt>
                <c:pt idx="641">
                  <c:v>John Davis</c:v>
                </c:pt>
                <c:pt idx="642">
                  <c:v>John King</c:v>
                </c:pt>
                <c:pt idx="643">
                  <c:v>Jennifer Thomas</c:v>
                </c:pt>
                <c:pt idx="644">
                  <c:v>Jeffrey Martin</c:v>
                </c:pt>
                <c:pt idx="645">
                  <c:v>James Martin</c:v>
                </c:pt>
                <c:pt idx="646">
                  <c:v>Jennifer Wright</c:v>
                </c:pt>
                <c:pt idx="647">
                  <c:v>Jennifer Rogers</c:v>
                </c:pt>
                <c:pt idx="648">
                  <c:v>Jennifer Sanchez</c:v>
                </c:pt>
                <c:pt idx="649">
                  <c:v>Jennifer Thompson</c:v>
                </c:pt>
                <c:pt idx="650">
                  <c:v>Elizabeth Jones</c:v>
                </c:pt>
                <c:pt idx="651">
                  <c:v>Eric Brown</c:v>
                </c:pt>
                <c:pt idx="652">
                  <c:v>Donald Johnson</c:v>
                </c:pt>
                <c:pt idx="653">
                  <c:v>Donna Rodriguez</c:v>
                </c:pt>
                <c:pt idx="654">
                  <c:v>Heather Brown</c:v>
                </c:pt>
                <c:pt idx="655">
                  <c:v>Emily Rodriguez</c:v>
                </c:pt>
                <c:pt idx="656">
                  <c:v>Edward Johnson</c:v>
                </c:pt>
                <c:pt idx="657">
                  <c:v>Erica Smith</c:v>
                </c:pt>
                <c:pt idx="658">
                  <c:v>Heather White</c:v>
                </c:pt>
                <c:pt idx="659">
                  <c:v>David Sanchez</c:v>
                </c:pt>
                <c:pt idx="660">
                  <c:v>David Richardson</c:v>
                </c:pt>
                <c:pt idx="661">
                  <c:v>Elizabeth Lewis</c:v>
                </c:pt>
                <c:pt idx="662">
                  <c:v>David Morris</c:v>
                </c:pt>
                <c:pt idx="663">
                  <c:v>David Adams</c:v>
                </c:pt>
                <c:pt idx="664">
                  <c:v>Cynthia Wilson</c:v>
                </c:pt>
                <c:pt idx="665">
                  <c:v>Brittany Wilson</c:v>
                </c:pt>
                <c:pt idx="666">
                  <c:v>David Hill</c:v>
                </c:pt>
                <c:pt idx="667">
                  <c:v>Charles Jones</c:v>
                </c:pt>
                <c:pt idx="668">
                  <c:v>Christopher Thomas</c:v>
                </c:pt>
                <c:pt idx="669">
                  <c:v>Charles Miller</c:v>
                </c:pt>
                <c:pt idx="670">
                  <c:v>Danielle Smith</c:v>
                </c:pt>
                <c:pt idx="671">
                  <c:v>Charles Williams</c:v>
                </c:pt>
                <c:pt idx="672">
                  <c:v>David Edwards</c:v>
                </c:pt>
                <c:pt idx="673">
                  <c:v>Cheryl Williams</c:v>
                </c:pt>
                <c:pt idx="674">
                  <c:v>David Lee</c:v>
                </c:pt>
                <c:pt idx="675">
                  <c:v>Christina Brown</c:v>
                </c:pt>
                <c:pt idx="676">
                  <c:v>Christopher Roberts</c:v>
                </c:pt>
                <c:pt idx="677">
                  <c:v>Christopher Adams</c:v>
                </c:pt>
                <c:pt idx="678">
                  <c:v>Brian Lopez</c:v>
                </c:pt>
                <c:pt idx="679">
                  <c:v>Christopher Clark</c:v>
                </c:pt>
                <c:pt idx="680">
                  <c:v>Daniel Rodriguez</c:v>
                </c:pt>
                <c:pt idx="681">
                  <c:v>Christopher Edwards</c:v>
                </c:pt>
                <c:pt idx="682">
                  <c:v>Danielle Taylor</c:v>
                </c:pt>
                <c:pt idx="683">
                  <c:v>Christopher Fisher</c:v>
                </c:pt>
                <c:pt idx="684">
                  <c:v>David Davis</c:v>
                </c:pt>
                <c:pt idx="685">
                  <c:v>Christopher Hernandez</c:v>
                </c:pt>
                <c:pt idx="686">
                  <c:v>Brian Taylor</c:v>
                </c:pt>
                <c:pt idx="687">
                  <c:v>Christopher Moore</c:v>
                </c:pt>
                <c:pt idx="688">
                  <c:v>David Lawrence</c:v>
                </c:pt>
                <c:pt idx="689">
                  <c:v>Christopher Nelson</c:v>
                </c:pt>
                <c:pt idx="690">
                  <c:v>David Martin</c:v>
                </c:pt>
                <c:pt idx="691">
                  <c:v>Christopher Perez</c:v>
                </c:pt>
                <c:pt idx="692">
                  <c:v>Christopher Price</c:v>
                </c:pt>
                <c:pt idx="693">
                  <c:v>David Murphy</c:v>
                </c:pt>
                <c:pt idx="694">
                  <c:v>Brandon Jackson</c:v>
                </c:pt>
                <c:pt idx="695">
                  <c:v>Alexander Smith</c:v>
                </c:pt>
                <c:pt idx="696">
                  <c:v>Angela Brown</c:v>
                </c:pt>
                <c:pt idx="697">
                  <c:v>Anthony Williams</c:v>
                </c:pt>
                <c:pt idx="698">
                  <c:v>Anthony Jones</c:v>
                </c:pt>
                <c:pt idx="699">
                  <c:v>Ashley Carter</c:v>
                </c:pt>
                <c:pt idx="700">
                  <c:v>Angela Anderson</c:v>
                </c:pt>
                <c:pt idx="701">
                  <c:v>Ashley Jackson</c:v>
                </c:pt>
                <c:pt idx="702">
                  <c:v>Amy Anderson</c:v>
                </c:pt>
                <c:pt idx="703">
                  <c:v>Adam Smith</c:v>
                </c:pt>
                <c:pt idx="704">
                  <c:v>Brett Smith</c:v>
                </c:pt>
                <c:pt idx="705">
                  <c:v>Amanda Davis</c:v>
                </c:pt>
                <c:pt idx="706">
                  <c:v>Brandon Davis</c:v>
                </c:pt>
                <c:pt idx="707">
                  <c:v>Amanda Miller</c:v>
                </c:pt>
                <c:pt idx="708">
                  <c:v>Brandon Miller</c:v>
                </c:pt>
                <c:pt idx="709">
                  <c:v>Amanda Robinson</c:v>
                </c:pt>
                <c:pt idx="710">
                  <c:v>Brenda Brown</c:v>
                </c:pt>
                <c:pt idx="711">
                  <c:v>Amanda Hernandez</c:v>
                </c:pt>
                <c:pt idx="712">
                  <c:v>Andrew Miller</c:v>
                </c:pt>
                <c:pt idx="713">
                  <c:v>Angela Gonzalez</c:v>
                </c:pt>
                <c:pt idx="714">
                  <c:v>Vanessa Johnson</c:v>
                </c:pt>
                <c:pt idx="715">
                  <c:v>Tiffany Williams</c:v>
                </c:pt>
                <c:pt idx="716">
                  <c:v>William Garcia</c:v>
                </c:pt>
                <c:pt idx="717">
                  <c:v>Steven Williams</c:v>
                </c:pt>
                <c:pt idx="718">
                  <c:v>Zachary Jones</c:v>
                </c:pt>
                <c:pt idx="719">
                  <c:v>Stephanie Anderson</c:v>
                </c:pt>
                <c:pt idx="720">
                  <c:v>Victoria Smith</c:v>
                </c:pt>
                <c:pt idx="721">
                  <c:v>Stephanie Morgan</c:v>
                </c:pt>
                <c:pt idx="722">
                  <c:v>William Moore</c:v>
                </c:pt>
                <c:pt idx="723">
                  <c:v>Tammy Smith</c:v>
                </c:pt>
                <c:pt idx="724">
                  <c:v>Zachary Anderson</c:v>
                </c:pt>
                <c:pt idx="725">
                  <c:v>Taylor Smith</c:v>
                </c:pt>
                <c:pt idx="726">
                  <c:v>Troy Johnson</c:v>
                </c:pt>
                <c:pt idx="727">
                  <c:v>Thomas Jackson</c:v>
                </c:pt>
                <c:pt idx="728">
                  <c:v>Victoria Johnson</c:v>
                </c:pt>
                <c:pt idx="729">
                  <c:v>Thomas Jones</c:v>
                </c:pt>
                <c:pt idx="730">
                  <c:v>William Anderson</c:v>
                </c:pt>
                <c:pt idx="731">
                  <c:v>Thomas Roberts</c:v>
                </c:pt>
                <c:pt idx="732">
                  <c:v>Stephanie Martinez</c:v>
                </c:pt>
                <c:pt idx="733">
                  <c:v>Thomas Robinson</c:v>
                </c:pt>
                <c:pt idx="734">
                  <c:v>William Thompson</c:v>
                </c:pt>
                <c:pt idx="735">
                  <c:v>Stephen Garcia</c:v>
                </c:pt>
                <c:pt idx="736">
                  <c:v>Timothy Rodriguez</c:v>
                </c:pt>
                <c:pt idx="737">
                  <c:v>Scott Hill</c:v>
                </c:pt>
                <c:pt idx="738">
                  <c:v>Sarah Lopez</c:v>
                </c:pt>
                <c:pt idx="739">
                  <c:v>Sara Jones</c:v>
                </c:pt>
                <c:pt idx="740">
                  <c:v>Rachel Jones</c:v>
                </c:pt>
                <c:pt idx="741">
                  <c:v>Robert Allen</c:v>
                </c:pt>
                <c:pt idx="742">
                  <c:v>Rachel Garcia</c:v>
                </c:pt>
                <c:pt idx="743">
                  <c:v>Paul Clark</c:v>
                </c:pt>
                <c:pt idx="744">
                  <c:v>Robert Perez</c:v>
                </c:pt>
                <c:pt idx="745">
                  <c:v>Robert Tucker</c:v>
                </c:pt>
                <c:pt idx="746">
                  <c:v>Sean Johnson</c:v>
                </c:pt>
                <c:pt idx="747">
                  <c:v>Richard Martin</c:v>
                </c:pt>
                <c:pt idx="748">
                  <c:v>Shannon Johnson</c:v>
                </c:pt>
                <c:pt idx="749">
                  <c:v>Sarah Thomas</c:v>
                </c:pt>
                <c:pt idx="750">
                  <c:v>Ryan Davis</c:v>
                </c:pt>
                <c:pt idx="751">
                  <c:v>Richard Williams</c:v>
                </c:pt>
                <c:pt idx="752">
                  <c:v>Rebecca Brown</c:v>
                </c:pt>
                <c:pt idx="753">
                  <c:v>Sandra Johnson</c:v>
                </c:pt>
                <c:pt idx="754">
                  <c:v>Scott White</c:v>
                </c:pt>
                <c:pt idx="755">
                  <c:v>Sara Smith</c:v>
                </c:pt>
                <c:pt idx="756">
                  <c:v>Ryan King</c:v>
                </c:pt>
                <c:pt idx="757">
                  <c:v>Rachel Williams</c:v>
                </c:pt>
                <c:pt idx="758">
                  <c:v>Richard Rodriguez</c:v>
                </c:pt>
                <c:pt idx="759">
                  <c:v>Robert Adams</c:v>
                </c:pt>
                <c:pt idx="760">
                  <c:v>Robert Ramirez</c:v>
                </c:pt>
                <c:pt idx="761">
                  <c:v>Sarah Rodriguez</c:v>
                </c:pt>
                <c:pt idx="762">
                  <c:v>Scott Wilson</c:v>
                </c:pt>
                <c:pt idx="763">
                  <c:v>Sarah Taylor</c:v>
                </c:pt>
                <c:pt idx="764">
                  <c:v>Robert Robinson</c:v>
                </c:pt>
                <c:pt idx="765">
                  <c:v>Sarah Torres</c:v>
                </c:pt>
                <c:pt idx="766">
                  <c:v>Patricia Wilson</c:v>
                </c:pt>
                <c:pt idx="767">
                  <c:v>Rebecca Martin</c:v>
                </c:pt>
                <c:pt idx="768">
                  <c:v>Robert Clark</c:v>
                </c:pt>
                <c:pt idx="769">
                  <c:v>Robert Brooks</c:v>
                </c:pt>
                <c:pt idx="770">
                  <c:v>Ryan Gonzalez</c:v>
                </c:pt>
                <c:pt idx="771">
                  <c:v>Rebecca Rodriguez</c:v>
                </c:pt>
                <c:pt idx="772">
                  <c:v>Michelle Martinez</c:v>
                </c:pt>
                <c:pt idx="773">
                  <c:v>Nicholas Martinez</c:v>
                </c:pt>
                <c:pt idx="774">
                  <c:v>Nancy Smith</c:v>
                </c:pt>
                <c:pt idx="775">
                  <c:v>Matthew White</c:v>
                </c:pt>
                <c:pt idx="776">
                  <c:v>Melissa Taylor</c:v>
                </c:pt>
                <c:pt idx="777">
                  <c:v>Michael Roberts</c:v>
                </c:pt>
                <c:pt idx="778">
                  <c:v>Mark Garcia</c:v>
                </c:pt>
                <c:pt idx="779">
                  <c:v>Melissa Williams</c:v>
                </c:pt>
                <c:pt idx="780">
                  <c:v>Nicholas Brown</c:v>
                </c:pt>
                <c:pt idx="781">
                  <c:v>Mary Thompson</c:v>
                </c:pt>
                <c:pt idx="782">
                  <c:v>Michael Quinn</c:v>
                </c:pt>
                <c:pt idx="783">
                  <c:v>Melissa Wilson</c:v>
                </c:pt>
                <c:pt idx="784">
                  <c:v>Michael Chen</c:v>
                </c:pt>
                <c:pt idx="785">
                  <c:v>Mary Lopez</c:v>
                </c:pt>
                <c:pt idx="786">
                  <c:v>Michelle Ortiz</c:v>
                </c:pt>
                <c:pt idx="787">
                  <c:v>Mary Martinez</c:v>
                </c:pt>
                <c:pt idx="788">
                  <c:v>Michael Diaz</c:v>
                </c:pt>
                <c:pt idx="789">
                  <c:v>Michael Hayes</c:v>
                </c:pt>
                <c:pt idx="790">
                  <c:v>Nathan Jones</c:v>
                </c:pt>
                <c:pt idx="791">
                  <c:v>Matthew Hall</c:v>
                </c:pt>
                <c:pt idx="792">
                  <c:v>Nicholas Johnson</c:v>
                </c:pt>
                <c:pt idx="793">
                  <c:v>Michael Sullivan</c:v>
                </c:pt>
                <c:pt idx="794">
                  <c:v>Nicholas Thomas</c:v>
                </c:pt>
                <c:pt idx="795">
                  <c:v>Michael Sutton</c:v>
                </c:pt>
                <c:pt idx="796">
                  <c:v>Matthew Walker</c:v>
                </c:pt>
                <c:pt idx="797">
                  <c:v>Mary Roberts</c:v>
                </c:pt>
                <c:pt idx="798">
                  <c:v>Matthew Gonzales</c:v>
                </c:pt>
                <c:pt idx="799">
                  <c:v>Michael Hill</c:v>
                </c:pt>
                <c:pt idx="800">
                  <c:v>Michelle Martin</c:v>
                </c:pt>
                <c:pt idx="801">
                  <c:v>Michael Howard</c:v>
                </c:pt>
                <c:pt idx="802">
                  <c:v>Melissa Lopez</c:v>
                </c:pt>
                <c:pt idx="803">
                  <c:v>Matthew Harris</c:v>
                </c:pt>
                <c:pt idx="804">
                  <c:v>Mark Turner</c:v>
                </c:pt>
                <c:pt idx="805">
                  <c:v>Matthew Robinson</c:v>
                </c:pt>
                <c:pt idx="806">
                  <c:v>Michelle Taylor</c:v>
                </c:pt>
                <c:pt idx="807">
                  <c:v>Melanie Smith</c:v>
                </c:pt>
                <c:pt idx="808">
                  <c:v>Mary King</c:v>
                </c:pt>
                <c:pt idx="809">
                  <c:v>Melissa Brown</c:v>
                </c:pt>
                <c:pt idx="810">
                  <c:v>Nancy Williams</c:v>
                </c:pt>
                <c:pt idx="811">
                  <c:v>Michael Kim</c:v>
                </c:pt>
                <c:pt idx="812">
                  <c:v>Matthew Thomas</c:v>
                </c:pt>
                <c:pt idx="813">
                  <c:v>Mark Rodriguez</c:v>
                </c:pt>
                <c:pt idx="814">
                  <c:v>Nicholas Hernandez</c:v>
                </c:pt>
                <c:pt idx="815">
                  <c:v>Michael Bailey</c:v>
                </c:pt>
                <c:pt idx="816">
                  <c:v>Michael Olson</c:v>
                </c:pt>
                <c:pt idx="817">
                  <c:v>Matthew Flores</c:v>
                </c:pt>
                <c:pt idx="818">
                  <c:v>Matthew Martinez</c:v>
                </c:pt>
                <c:pt idx="819">
                  <c:v>Michelle Anderson</c:v>
                </c:pt>
                <c:pt idx="820">
                  <c:v>Michael Perkins</c:v>
                </c:pt>
                <c:pt idx="821">
                  <c:v>Michael Barnes</c:v>
                </c:pt>
                <c:pt idx="822">
                  <c:v>Nicole Garcia</c:v>
                </c:pt>
                <c:pt idx="823">
                  <c:v>Michelle Campbell</c:v>
                </c:pt>
                <c:pt idx="824">
                  <c:v>Michael Reed</c:v>
                </c:pt>
                <c:pt idx="825">
                  <c:v>Matthew Rogers</c:v>
                </c:pt>
                <c:pt idx="826">
                  <c:v>Mary Jackson</c:v>
                </c:pt>
                <c:pt idx="827">
                  <c:v>Michael Gibson</c:v>
                </c:pt>
                <c:pt idx="828">
                  <c:v>Michael Ferguson</c:v>
                </c:pt>
                <c:pt idx="829">
                  <c:v>Kelly White</c:v>
                </c:pt>
                <c:pt idx="830">
                  <c:v>Lauren Jackson</c:v>
                </c:pt>
                <c:pt idx="831">
                  <c:v>Kevin Allen</c:v>
                </c:pt>
                <c:pt idx="832">
                  <c:v>Kevin Clark</c:v>
                </c:pt>
                <c:pt idx="833">
                  <c:v>Lisa Allen</c:v>
                </c:pt>
                <c:pt idx="834">
                  <c:v>Kevin Garcia</c:v>
                </c:pt>
                <c:pt idx="835">
                  <c:v>Kenneth Baker</c:v>
                </c:pt>
                <c:pt idx="836">
                  <c:v>Kevin King</c:v>
                </c:pt>
                <c:pt idx="837">
                  <c:v>Laura Miller</c:v>
                </c:pt>
                <c:pt idx="838">
                  <c:v>Kevin Miller</c:v>
                </c:pt>
                <c:pt idx="839">
                  <c:v>Linda Brown</c:v>
                </c:pt>
                <c:pt idx="840">
                  <c:v>Kevin Moore</c:v>
                </c:pt>
                <c:pt idx="841">
                  <c:v>Kelly Thomas</c:v>
                </c:pt>
                <c:pt idx="842">
                  <c:v>Kevin Scott</c:v>
                </c:pt>
                <c:pt idx="843">
                  <c:v>Justin Johnson</c:v>
                </c:pt>
                <c:pt idx="844">
                  <c:v>Kevin Walker</c:v>
                </c:pt>
                <c:pt idx="845">
                  <c:v>Julie Davis</c:v>
                </c:pt>
                <c:pt idx="846">
                  <c:v>Kevin White</c:v>
                </c:pt>
                <c:pt idx="847">
                  <c:v>Laura Martinez</c:v>
                </c:pt>
                <c:pt idx="848">
                  <c:v>Kimberly Cox</c:v>
                </c:pt>
                <c:pt idx="849">
                  <c:v>Laura Williams</c:v>
                </c:pt>
                <c:pt idx="850">
                  <c:v>Kathryn Smith</c:v>
                </c:pt>
                <c:pt idx="851">
                  <c:v>Leslie Miller</c:v>
                </c:pt>
                <c:pt idx="852">
                  <c:v>Kayla Jones</c:v>
                </c:pt>
                <c:pt idx="853">
                  <c:v>Justin White</c:v>
                </c:pt>
                <c:pt idx="854">
                  <c:v>Kimberly Martinez</c:v>
                </c:pt>
                <c:pt idx="855">
                  <c:v>Lisa Anderson</c:v>
                </c:pt>
                <c:pt idx="856">
                  <c:v>Justin Thompson</c:v>
                </c:pt>
                <c:pt idx="857">
                  <c:v>Kelly Thompson</c:v>
                </c:pt>
                <c:pt idx="858">
                  <c:v>Julie Wilson</c:v>
                </c:pt>
                <c:pt idx="859">
                  <c:v>Kelly Williams</c:v>
                </c:pt>
                <c:pt idx="860">
                  <c:v>Kimberly Walker</c:v>
                </c:pt>
                <c:pt idx="861">
                  <c:v>Lisa Lee</c:v>
                </c:pt>
                <c:pt idx="862">
                  <c:v>Laura Anderson</c:v>
                </c:pt>
                <c:pt idx="863">
                  <c:v>Lisa Porter</c:v>
                </c:pt>
                <c:pt idx="864">
                  <c:v>Laura Garcia</c:v>
                </c:pt>
                <c:pt idx="865">
                  <c:v>Lisa Scott</c:v>
                </c:pt>
                <c:pt idx="866">
                  <c:v>Lori Johnson</c:v>
                </c:pt>
                <c:pt idx="867">
                  <c:v>Karen Davis</c:v>
                </c:pt>
                <c:pt idx="868">
                  <c:v>Karen Miller</c:v>
                </c:pt>
                <c:pt idx="869">
                  <c:v>John Clark</c:v>
                </c:pt>
                <c:pt idx="870">
                  <c:v>Jose Jones</c:v>
                </c:pt>
                <c:pt idx="871">
                  <c:v>Jonathan Miller</c:v>
                </c:pt>
                <c:pt idx="872">
                  <c:v>Jennifer Adams</c:v>
                </c:pt>
                <c:pt idx="873">
                  <c:v>Joseph Hernandez</c:v>
                </c:pt>
                <c:pt idx="874">
                  <c:v>Jennifer Reed</c:v>
                </c:pt>
                <c:pt idx="875">
                  <c:v>Jennifer Phillips</c:v>
                </c:pt>
                <c:pt idx="876">
                  <c:v>Jennifer Alexander</c:v>
                </c:pt>
                <c:pt idx="877">
                  <c:v>Jessica Sanchez</c:v>
                </c:pt>
                <c:pt idx="878">
                  <c:v>Jennifer Rodriguez</c:v>
                </c:pt>
                <c:pt idx="879">
                  <c:v>Jason Davis</c:v>
                </c:pt>
                <c:pt idx="880">
                  <c:v>James Morales</c:v>
                </c:pt>
                <c:pt idx="881">
                  <c:v>Jennifer Morris</c:v>
                </c:pt>
                <c:pt idx="882">
                  <c:v>Jennifer Brooks</c:v>
                </c:pt>
                <c:pt idx="883">
                  <c:v>Joseph Young</c:v>
                </c:pt>
                <c:pt idx="884">
                  <c:v>Jason King</c:v>
                </c:pt>
                <c:pt idx="885">
                  <c:v>Joshua Martin</c:v>
                </c:pt>
                <c:pt idx="886">
                  <c:v>Jennifer Stewart</c:v>
                </c:pt>
                <c:pt idx="887">
                  <c:v>Jessica Perez</c:v>
                </c:pt>
                <c:pt idx="888">
                  <c:v>James Stewart</c:v>
                </c:pt>
                <c:pt idx="889">
                  <c:v>Jordan Williams</c:v>
                </c:pt>
                <c:pt idx="890">
                  <c:v>Jason Moore</c:v>
                </c:pt>
                <c:pt idx="891">
                  <c:v>Jessica Thompson</c:v>
                </c:pt>
                <c:pt idx="892">
                  <c:v>Jason Ramirez</c:v>
                </c:pt>
                <c:pt idx="893">
                  <c:v>John Adams</c:v>
                </c:pt>
                <c:pt idx="894">
                  <c:v>John Lopez</c:v>
                </c:pt>
                <c:pt idx="895">
                  <c:v>John Bell</c:v>
                </c:pt>
                <c:pt idx="896">
                  <c:v>John Martin</c:v>
                </c:pt>
                <c:pt idx="897">
                  <c:v>Jason Gibson</c:v>
                </c:pt>
                <c:pt idx="898">
                  <c:v>James Thomas</c:v>
                </c:pt>
                <c:pt idx="899">
                  <c:v>Jennifer Ortiz</c:v>
                </c:pt>
                <c:pt idx="900">
                  <c:v>James Murphy</c:v>
                </c:pt>
                <c:pt idx="901">
                  <c:v>Joshua Baker</c:v>
                </c:pt>
                <c:pt idx="902">
                  <c:v>James Henderson</c:v>
                </c:pt>
                <c:pt idx="903">
                  <c:v>Joshua Lewis</c:v>
                </c:pt>
                <c:pt idx="904">
                  <c:v>James Parker</c:v>
                </c:pt>
                <c:pt idx="905">
                  <c:v>Joshua Robinson</c:v>
                </c:pt>
                <c:pt idx="906">
                  <c:v>Jason Wright</c:v>
                </c:pt>
                <c:pt idx="907">
                  <c:v>Jonathan Moore</c:v>
                </c:pt>
                <c:pt idx="908">
                  <c:v>John Morgan</c:v>
                </c:pt>
                <c:pt idx="909">
                  <c:v>James Gomez</c:v>
                </c:pt>
                <c:pt idx="910">
                  <c:v>Jeremy Miller</c:v>
                </c:pt>
                <c:pt idx="911">
                  <c:v>Jordan Thomas</c:v>
                </c:pt>
                <c:pt idx="912">
                  <c:v>Jeremy Smith</c:v>
                </c:pt>
                <c:pt idx="913">
                  <c:v>Jennifer Long</c:v>
                </c:pt>
                <c:pt idx="914">
                  <c:v>Jeremy Williams</c:v>
                </c:pt>
                <c:pt idx="915">
                  <c:v>Jason Clark</c:v>
                </c:pt>
                <c:pt idx="916">
                  <c:v>John Sanders</c:v>
                </c:pt>
                <c:pt idx="917">
                  <c:v>Joseph Anderson</c:v>
                </c:pt>
                <c:pt idx="918">
                  <c:v>Jerry Smith</c:v>
                </c:pt>
                <c:pt idx="919">
                  <c:v>Jeffrey Parker</c:v>
                </c:pt>
                <c:pt idx="920">
                  <c:v>Jerry Williams</c:v>
                </c:pt>
                <c:pt idx="921">
                  <c:v>James Campbell</c:v>
                </c:pt>
                <c:pt idx="922">
                  <c:v>James Wright</c:v>
                </c:pt>
                <c:pt idx="923">
                  <c:v>John Baker</c:v>
                </c:pt>
                <c:pt idx="924">
                  <c:v>Jessica Davis</c:v>
                </c:pt>
                <c:pt idx="925">
                  <c:v>Joseph Lee</c:v>
                </c:pt>
                <c:pt idx="926">
                  <c:v>Jessica Garcia</c:v>
                </c:pt>
                <c:pt idx="927">
                  <c:v>John Brooks</c:v>
                </c:pt>
                <c:pt idx="928">
                  <c:v>Jennifer Hunt</c:v>
                </c:pt>
                <c:pt idx="929">
                  <c:v>John Carter</c:v>
                </c:pt>
                <c:pt idx="930">
                  <c:v>James Young</c:v>
                </c:pt>
                <c:pt idx="931">
                  <c:v>James Carter</c:v>
                </c:pt>
                <c:pt idx="932">
                  <c:v>Jamie Johnson</c:v>
                </c:pt>
                <c:pt idx="933">
                  <c:v>Jennifer Peterson</c:v>
                </c:pt>
                <c:pt idx="934">
                  <c:v>John Wells</c:v>
                </c:pt>
                <c:pt idx="935">
                  <c:v>Joshua Anderson</c:v>
                </c:pt>
                <c:pt idx="936">
                  <c:v>Jessica Lopez</c:v>
                </c:pt>
                <c:pt idx="937">
                  <c:v>Joshua Jackson</c:v>
                </c:pt>
                <c:pt idx="938">
                  <c:v>Jacqueline Jones</c:v>
                </c:pt>
                <c:pt idx="939">
                  <c:v>Joshua Jones</c:v>
                </c:pt>
                <c:pt idx="940">
                  <c:v>Jennifer King</c:v>
                </c:pt>
                <c:pt idx="941">
                  <c:v>Joshua Lopez</c:v>
                </c:pt>
                <c:pt idx="942">
                  <c:v>Jonathan Davis</c:v>
                </c:pt>
                <c:pt idx="943">
                  <c:v>Joshua Perez</c:v>
                </c:pt>
                <c:pt idx="944">
                  <c:v>Jack Williams</c:v>
                </c:pt>
                <c:pt idx="945">
                  <c:v>Jennifer Powell</c:v>
                </c:pt>
                <c:pt idx="946">
                  <c:v>Jessica Murphy</c:v>
                </c:pt>
                <c:pt idx="947">
                  <c:v>Joshua Walker</c:v>
                </c:pt>
                <c:pt idx="948">
                  <c:v>Jennifer Torres</c:v>
                </c:pt>
                <c:pt idx="949">
                  <c:v>Jennifer Walker</c:v>
                </c:pt>
                <c:pt idx="950">
                  <c:v>Jennifer Ward</c:v>
                </c:pt>
                <c:pt idx="951">
                  <c:v>Hannah Smith</c:v>
                </c:pt>
                <c:pt idx="952">
                  <c:v>Elizabeth Hernandez</c:v>
                </c:pt>
                <c:pt idx="953">
                  <c:v>David Simpson</c:v>
                </c:pt>
                <c:pt idx="954">
                  <c:v>Eric Davis</c:v>
                </c:pt>
                <c:pt idx="955">
                  <c:v>Gregory Johnson</c:v>
                </c:pt>
                <c:pt idx="956">
                  <c:v>Dylan Jones</c:v>
                </c:pt>
                <c:pt idx="957">
                  <c:v>Heather Campbell</c:v>
                </c:pt>
                <c:pt idx="958">
                  <c:v>Eric Jones</c:v>
                </c:pt>
                <c:pt idx="959">
                  <c:v>Emily Smith</c:v>
                </c:pt>
                <c:pt idx="960">
                  <c:v>Eric Miller</c:v>
                </c:pt>
                <c:pt idx="961">
                  <c:v>Gregory Hernandez</c:v>
                </c:pt>
                <c:pt idx="962">
                  <c:v>Eric Moore</c:v>
                </c:pt>
                <c:pt idx="963">
                  <c:v>Elizabeth Garcia</c:v>
                </c:pt>
                <c:pt idx="964">
                  <c:v>David Turner</c:v>
                </c:pt>
                <c:pt idx="965">
                  <c:v>Elizabeth Gomez</c:v>
                </c:pt>
                <c:pt idx="966">
                  <c:v>Edward Smith</c:v>
                </c:pt>
                <c:pt idx="967">
                  <c:v>Emily Coleman</c:v>
                </c:pt>
                <c:pt idx="968">
                  <c:v>Henry Smith</c:v>
                </c:pt>
                <c:pt idx="969">
                  <c:v>Elizabeth Harris</c:v>
                </c:pt>
                <c:pt idx="970">
                  <c:v>Donald Smith</c:v>
                </c:pt>
                <c:pt idx="971">
                  <c:v>Emily Williams</c:v>
                </c:pt>
                <c:pt idx="972">
                  <c:v>Holly Taylor</c:v>
                </c:pt>
                <c:pt idx="973">
                  <c:v>Donna Anderson</c:v>
                </c:pt>
                <c:pt idx="974">
                  <c:v>Holly Smith</c:v>
                </c:pt>
                <c:pt idx="975">
                  <c:v>Elizabeth Martinez</c:v>
                </c:pt>
                <c:pt idx="976">
                  <c:v>Elizabeth Rodriguez</c:v>
                </c:pt>
                <c:pt idx="977">
                  <c:v>Danielle Williams</c:v>
                </c:pt>
                <c:pt idx="978">
                  <c:v>Daniel Gonzalez</c:v>
                </c:pt>
                <c:pt idx="979">
                  <c:v>Christina Williams</c:v>
                </c:pt>
                <c:pt idx="980">
                  <c:v>Christine Wilson</c:v>
                </c:pt>
                <c:pt idx="981">
                  <c:v>Daniel Martinez</c:v>
                </c:pt>
                <c:pt idx="982">
                  <c:v>Christopher Carter</c:v>
                </c:pt>
                <c:pt idx="983">
                  <c:v>Christina Johnson</c:v>
                </c:pt>
                <c:pt idx="984">
                  <c:v>Christopher Coleman</c:v>
                </c:pt>
                <c:pt idx="985">
                  <c:v>Brian Moore</c:v>
                </c:pt>
                <c:pt idx="986">
                  <c:v>Carla Smith</c:v>
                </c:pt>
                <c:pt idx="987">
                  <c:v>Daniel King</c:v>
                </c:pt>
                <c:pt idx="988">
                  <c:v>Brian Gonzalez</c:v>
                </c:pt>
                <c:pt idx="989">
                  <c:v>Daniel Wright</c:v>
                </c:pt>
                <c:pt idx="990">
                  <c:v>Brian Greene</c:v>
                </c:pt>
                <c:pt idx="991">
                  <c:v>David Bennett</c:v>
                </c:pt>
                <c:pt idx="992">
                  <c:v>Christopher Lee</c:v>
                </c:pt>
                <c:pt idx="993">
                  <c:v>Brian Davis</c:v>
                </c:pt>
                <c:pt idx="994">
                  <c:v>Brian Hernandez</c:v>
                </c:pt>
                <c:pt idx="995">
                  <c:v>Cynthia Lopez</c:v>
                </c:pt>
                <c:pt idx="996">
                  <c:v>Brian Howard</c:v>
                </c:pt>
                <c:pt idx="997">
                  <c:v>Brian Perez</c:v>
                </c:pt>
                <c:pt idx="998">
                  <c:v>Catherine Williams</c:v>
                </c:pt>
                <c:pt idx="999">
                  <c:v>Daniel Jackson</c:v>
                </c:pt>
                <c:pt idx="1000">
                  <c:v>Christopher Stewart</c:v>
                </c:pt>
                <c:pt idx="1001">
                  <c:v>Daniel Lewis</c:v>
                </c:pt>
                <c:pt idx="1002">
                  <c:v>Brian King</c:v>
                </c:pt>
                <c:pt idx="1003">
                  <c:v>Daniel Wilson</c:v>
                </c:pt>
                <c:pt idx="1004">
                  <c:v>David Mullins</c:v>
                </c:pt>
                <c:pt idx="1005">
                  <c:v>Danielle Miller</c:v>
                </c:pt>
                <c:pt idx="1006">
                  <c:v>Christopher White</c:v>
                </c:pt>
                <c:pt idx="1007">
                  <c:v>Christian Smith</c:v>
                </c:pt>
                <c:pt idx="1008">
                  <c:v>Brian Carter</c:v>
                </c:pt>
                <c:pt idx="1009">
                  <c:v>Christina Anderson</c:v>
                </c:pt>
                <c:pt idx="1010">
                  <c:v>Christopher Young</c:v>
                </c:pt>
                <c:pt idx="1011">
                  <c:v>David Lewis</c:v>
                </c:pt>
                <c:pt idx="1012">
                  <c:v>Crystal Lewis</c:v>
                </c:pt>
                <c:pt idx="1013">
                  <c:v>Crystal Wilson</c:v>
                </c:pt>
                <c:pt idx="1014">
                  <c:v>David Morrison</c:v>
                </c:pt>
                <c:pt idx="1015">
                  <c:v>Ashley Scott</c:v>
                </c:pt>
                <c:pt idx="1016">
                  <c:v>Anthony Long</c:v>
                </c:pt>
                <c:pt idx="1017">
                  <c:v>Brandon Martin</c:v>
                </c:pt>
                <c:pt idx="1018">
                  <c:v>Amanda Rodriguez</c:v>
                </c:pt>
                <c:pt idx="1019">
                  <c:v>Ashley Garcia</c:v>
                </c:pt>
                <c:pt idx="1020">
                  <c:v>Amanda Thomas</c:v>
                </c:pt>
                <c:pt idx="1021">
                  <c:v>Benjamin Thomas</c:v>
                </c:pt>
                <c:pt idx="1022">
                  <c:v>Amanda Wilson</c:v>
                </c:pt>
                <c:pt idx="1023">
                  <c:v>Anthony Garcia</c:v>
                </c:pt>
                <c:pt idx="1024">
                  <c:v>Amber Hernandez</c:v>
                </c:pt>
                <c:pt idx="1025">
                  <c:v>Ashley Brown</c:v>
                </c:pt>
                <c:pt idx="1026">
                  <c:v>Amber Johnson</c:v>
                </c:pt>
                <c:pt idx="1027">
                  <c:v>Ashley Morgan</c:v>
                </c:pt>
                <c:pt idx="1028">
                  <c:v>Amber Robinson</c:v>
                </c:pt>
                <c:pt idx="1029">
                  <c:v>Austin Johnson</c:v>
                </c:pt>
                <c:pt idx="1030">
                  <c:v>Amy Brown</c:v>
                </c:pt>
                <c:pt idx="1031">
                  <c:v>Brandon Johnson</c:v>
                </c:pt>
                <c:pt idx="1032">
                  <c:v>Amy Moore</c:v>
                </c:pt>
                <c:pt idx="1033">
                  <c:v>Brandon Williams</c:v>
                </c:pt>
                <c:pt idx="1034">
                  <c:v>Andrea Brown</c:v>
                </c:pt>
                <c:pt idx="1035">
                  <c:v>Anthony Hernandez</c:v>
                </c:pt>
                <c:pt idx="1036">
                  <c:v>Andrea Williams</c:v>
                </c:pt>
                <c:pt idx="1037">
                  <c:v>Anthony Miller</c:v>
                </c:pt>
                <c:pt idx="1038">
                  <c:v>Andrew Anderson</c:v>
                </c:pt>
                <c:pt idx="1039">
                  <c:v>Ashley Davis</c:v>
                </c:pt>
                <c:pt idx="1040">
                  <c:v>Andrew Jackson</c:v>
                </c:pt>
                <c:pt idx="1041">
                  <c:v>Amanda Anderson</c:v>
                </c:pt>
                <c:pt idx="1042">
                  <c:v>Andrew Jones</c:v>
                </c:pt>
                <c:pt idx="1043">
                  <c:v>Ashley Nelson</c:v>
                </c:pt>
                <c:pt idx="1044">
                  <c:v>Andrew Thompson</c:v>
                </c:pt>
                <c:pt idx="1045">
                  <c:v>Aaron Johnson</c:v>
                </c:pt>
                <c:pt idx="1046">
                  <c:v>Andrew White</c:v>
                </c:pt>
                <c:pt idx="1047">
                  <c:v>Austin Jones</c:v>
                </c:pt>
                <c:pt idx="1048">
                  <c:v>Aaron Garcia</c:v>
                </c:pt>
                <c:pt idx="1049">
                  <c:v>Amanda Gonzalez</c:v>
                </c:pt>
                <c:pt idx="1050">
                  <c:v>Angela Davis</c:v>
                </c:pt>
                <c:pt idx="1051">
                  <c:v>Brandon Lewis</c:v>
                </c:pt>
                <c:pt idx="1052">
                  <c:v>Angela Harris</c:v>
                </c:pt>
                <c:pt idx="1053">
                  <c:v>Amanda Jenkins</c:v>
                </c:pt>
                <c:pt idx="1054">
                  <c:v>Angela Jones</c:v>
                </c:pt>
                <c:pt idx="1055">
                  <c:v>Aaron Miller</c:v>
                </c:pt>
                <c:pt idx="1056">
                  <c:v>Angela Thomas</c:v>
                </c:pt>
                <c:pt idx="1057">
                  <c:v>Amanda King</c:v>
                </c:pt>
                <c:pt idx="1058">
                  <c:v>Thomas Martin</c:v>
                </c:pt>
                <c:pt idx="1059">
                  <c:v>William Hill</c:v>
                </c:pt>
                <c:pt idx="1060">
                  <c:v>Steven Davis</c:v>
                </c:pt>
                <c:pt idx="1061">
                  <c:v>Tamara Smith</c:v>
                </c:pt>
                <c:pt idx="1062">
                  <c:v>Thomas Lopez</c:v>
                </c:pt>
                <c:pt idx="1063">
                  <c:v>Tammy Davis</c:v>
                </c:pt>
                <c:pt idx="1064">
                  <c:v>Terry Johnson</c:v>
                </c:pt>
                <c:pt idx="1065">
                  <c:v>Thomas Rodriguez</c:v>
                </c:pt>
                <c:pt idx="1066">
                  <c:v>Thomas Hughes</c:v>
                </c:pt>
                <c:pt idx="1067">
                  <c:v>Susan Garcia</c:v>
                </c:pt>
                <c:pt idx="1068">
                  <c:v>William King</c:v>
                </c:pt>
                <c:pt idx="1069">
                  <c:v>Thomas White</c:v>
                </c:pt>
                <c:pt idx="1070">
                  <c:v>William Rodriguez</c:v>
                </c:pt>
                <c:pt idx="1071">
                  <c:v>Tiffany Garcia</c:v>
                </c:pt>
                <c:pt idx="1072">
                  <c:v>Tyler Williams</c:v>
                </c:pt>
                <c:pt idx="1073">
                  <c:v>Tiffany Johnson</c:v>
                </c:pt>
                <c:pt idx="1074">
                  <c:v>Victoria Lee</c:v>
                </c:pt>
                <c:pt idx="1075">
                  <c:v>Tiffany Thomas</c:v>
                </c:pt>
                <c:pt idx="1076">
                  <c:v>Steven Gonzalez</c:v>
                </c:pt>
                <c:pt idx="1077">
                  <c:v>Tara Smith</c:v>
                </c:pt>
                <c:pt idx="1078">
                  <c:v>William Green</c:v>
                </c:pt>
                <c:pt idx="1079">
                  <c:v>Timothy Baker</c:v>
                </c:pt>
                <c:pt idx="1080">
                  <c:v>Steven Lewis</c:v>
                </c:pt>
                <c:pt idx="1081">
                  <c:v>Stephen Lee</c:v>
                </c:pt>
                <c:pt idx="1082">
                  <c:v>Susan Moore</c:v>
                </c:pt>
                <c:pt idx="1083">
                  <c:v>Stephen Martin</c:v>
                </c:pt>
                <c:pt idx="1084">
                  <c:v>William Pierce</c:v>
                </c:pt>
                <c:pt idx="1085">
                  <c:v>Timothy Gonzalez</c:v>
                </c:pt>
                <c:pt idx="1086">
                  <c:v>William Taylor</c:v>
                </c:pt>
                <c:pt idx="1087">
                  <c:v>Timothy Hall</c:v>
                </c:pt>
                <c:pt idx="1088">
                  <c:v>Thomas Nelson</c:v>
                </c:pt>
                <c:pt idx="1089">
                  <c:v>Stephen Miller</c:v>
                </c:pt>
                <c:pt idx="1090">
                  <c:v>Steven Collins</c:v>
                </c:pt>
                <c:pt idx="1091">
                  <c:v>Timothy King</c:v>
                </c:pt>
                <c:pt idx="1092">
                  <c:v>Theresa Rodriguez</c:v>
                </c:pt>
                <c:pt idx="1093">
                  <c:v>Timothy Martinez</c:v>
                </c:pt>
                <c:pt idx="1094">
                  <c:v>Thomas Harris</c:v>
                </c:pt>
                <c:pt idx="1095">
                  <c:v>Timothy Miller</c:v>
                </c:pt>
                <c:pt idx="1096">
                  <c:v>Steven Garcia</c:v>
                </c:pt>
                <c:pt idx="1097">
                  <c:v>Timothy Ramirez</c:v>
                </c:pt>
                <c:pt idx="1098">
                  <c:v>William Allen</c:v>
                </c:pt>
                <c:pt idx="1099">
                  <c:v>William Turner</c:v>
                </c:pt>
                <c:pt idx="1100">
                  <c:v>Susan Davis</c:v>
                </c:pt>
                <c:pt idx="1101">
                  <c:v>William Wallace</c:v>
                </c:pt>
                <c:pt idx="1102">
                  <c:v>Stephanie King</c:v>
                </c:pt>
                <c:pt idx="1103">
                  <c:v>Taylor Jones</c:v>
                </c:pt>
                <c:pt idx="1104">
                  <c:v>William Jackson</c:v>
                </c:pt>
                <c:pt idx="1105">
                  <c:v>Taylor Miller</c:v>
                </c:pt>
                <c:pt idx="1106">
                  <c:v>William Kim</c:v>
                </c:pt>
                <c:pt idx="1107">
                  <c:v>Todd Johnson</c:v>
                </c:pt>
                <c:pt idx="1108">
                  <c:v>Stephanie Lee</c:v>
                </c:pt>
                <c:pt idx="1109">
                  <c:v>Todd Williams</c:v>
                </c:pt>
                <c:pt idx="1110">
                  <c:v>Steven Nelson</c:v>
                </c:pt>
                <c:pt idx="1111">
                  <c:v>Tracy Jones</c:v>
                </c:pt>
                <c:pt idx="1112">
                  <c:v>William Perez</c:v>
                </c:pt>
                <c:pt idx="1113">
                  <c:v>Tracy Smith</c:v>
                </c:pt>
                <c:pt idx="1114">
                  <c:v>Steven Perez</c:v>
                </c:pt>
                <c:pt idx="1115">
                  <c:v>Tracy Williams</c:v>
                </c:pt>
                <c:pt idx="1116">
                  <c:v>William Scott</c:v>
                </c:pt>
                <c:pt idx="1117">
                  <c:v>Travis Brown</c:v>
                </c:pt>
                <c:pt idx="1118">
                  <c:v>William Thomas</c:v>
                </c:pt>
                <c:pt idx="1119">
                  <c:v>Stacy Smith</c:v>
                </c:pt>
                <c:pt idx="1120">
                  <c:v>William Tucker</c:v>
                </c:pt>
                <c:pt idx="1121">
                  <c:v>Troy Davis</c:v>
                </c:pt>
                <c:pt idx="1122">
                  <c:v>Susan Brown</c:v>
                </c:pt>
                <c:pt idx="1123">
                  <c:v>Stacy Williams</c:v>
                </c:pt>
                <c:pt idx="1124">
                  <c:v>Timothy Thompson</c:v>
                </c:pt>
                <c:pt idx="1125">
                  <c:v>Zachary Johnson</c:v>
                </c:pt>
                <c:pt idx="1126">
                  <c:v>Timothy Wilson</c:v>
                </c:pt>
                <c:pt idx="1127">
                  <c:v>Tina Lopez</c:v>
                </c:pt>
                <c:pt idx="1128">
                  <c:v>Stacey Smith</c:v>
                </c:pt>
                <c:pt idx="1129">
                  <c:v>Ryan Hall</c:v>
                </c:pt>
                <c:pt idx="1130">
                  <c:v>Ronald Wilson</c:v>
                </c:pt>
                <c:pt idx="1131">
                  <c:v>Richard Harris</c:v>
                </c:pt>
                <c:pt idx="1132">
                  <c:v>Richard Reed</c:v>
                </c:pt>
                <c:pt idx="1133">
                  <c:v>Scott Martinez</c:v>
                </c:pt>
                <c:pt idx="1134">
                  <c:v>Robert Gutierrez</c:v>
                </c:pt>
                <c:pt idx="1135">
                  <c:v>Robert Garza</c:v>
                </c:pt>
                <c:pt idx="1136">
                  <c:v>Ryan Martinez</c:v>
                </c:pt>
                <c:pt idx="1137">
                  <c:v>Robert Green</c:v>
                </c:pt>
                <c:pt idx="1138">
                  <c:v>Rachel Davis</c:v>
                </c:pt>
                <c:pt idx="1139">
                  <c:v>Scott Harris</c:v>
                </c:pt>
                <c:pt idx="1140">
                  <c:v>Robert Roberts</c:v>
                </c:pt>
                <c:pt idx="1141">
                  <c:v>Scott Russell</c:v>
                </c:pt>
                <c:pt idx="1142">
                  <c:v>Robert Edwards</c:v>
                </c:pt>
                <c:pt idx="1143">
                  <c:v>Sarah Davis</c:v>
                </c:pt>
                <c:pt idx="1144">
                  <c:v>Rachel Lee</c:v>
                </c:pt>
                <c:pt idx="1145">
                  <c:v>Robert Matthews</c:v>
                </c:pt>
                <c:pt idx="1146">
                  <c:v>Richard Scott</c:v>
                </c:pt>
                <c:pt idx="1147">
                  <c:v>Roger Martinez</c:v>
                </c:pt>
                <c:pt idx="1148">
                  <c:v>Richard Gonzalez</c:v>
                </c:pt>
                <c:pt idx="1149">
                  <c:v>Robert Morales</c:v>
                </c:pt>
                <c:pt idx="1150">
                  <c:v>Richard Taylor</c:v>
                </c:pt>
                <c:pt idx="1151">
                  <c:v>Sarah White</c:v>
                </c:pt>
                <c:pt idx="1152">
                  <c:v>Samantha Black</c:v>
                </c:pt>
                <c:pt idx="1153">
                  <c:v>Robert Morris</c:v>
                </c:pt>
                <c:pt idx="1154">
                  <c:v>Sharon Thomas</c:v>
                </c:pt>
                <c:pt idx="1155">
                  <c:v>Scott Ramirez</c:v>
                </c:pt>
                <c:pt idx="1156">
                  <c:v>Shawn Smith</c:v>
                </c:pt>
                <c:pt idx="1157">
                  <c:v>Scott Thomas</c:v>
                </c:pt>
                <c:pt idx="1158">
                  <c:v>Rebecca Lopez</c:v>
                </c:pt>
                <c:pt idx="1159">
                  <c:v>Sarah Clark</c:v>
                </c:pt>
                <c:pt idx="1160">
                  <c:v>Samantha Martinez</c:v>
                </c:pt>
                <c:pt idx="1161">
                  <c:v>Sarah Gonzalez</c:v>
                </c:pt>
                <c:pt idx="1162">
                  <c:v>Rachel Moore</c:v>
                </c:pt>
                <c:pt idx="1163">
                  <c:v>Sarah Harris</c:v>
                </c:pt>
                <c:pt idx="1164">
                  <c:v>Shannon Miller</c:v>
                </c:pt>
                <c:pt idx="1165">
                  <c:v>Rebecca Jackson</c:v>
                </c:pt>
                <c:pt idx="1166">
                  <c:v>Samantha Wilson</c:v>
                </c:pt>
                <c:pt idx="1167">
                  <c:v>Robert Gonzalez</c:v>
                </c:pt>
                <c:pt idx="1168">
                  <c:v>Rachel Robinson</c:v>
                </c:pt>
                <c:pt idx="1169">
                  <c:v>Sarah Phillips</c:v>
                </c:pt>
                <c:pt idx="1170">
                  <c:v>Robert Kim</c:v>
                </c:pt>
                <c:pt idx="1171">
                  <c:v>Shane Young</c:v>
                </c:pt>
                <c:pt idx="1172">
                  <c:v>Sandra Martinez</c:v>
                </c:pt>
                <c:pt idx="1173">
                  <c:v>Rebecca Davis</c:v>
                </c:pt>
                <c:pt idx="1174">
                  <c:v>Sandra Miller</c:v>
                </c:pt>
                <c:pt idx="1175">
                  <c:v>Sarah Wallace</c:v>
                </c:pt>
                <c:pt idx="1176">
                  <c:v>Sandra Smith</c:v>
                </c:pt>
                <c:pt idx="1177">
                  <c:v>Raymond Smith</c:v>
                </c:pt>
                <c:pt idx="1178">
                  <c:v>Sandra Young</c:v>
                </c:pt>
                <c:pt idx="1179">
                  <c:v>Robert Morgan</c:v>
                </c:pt>
                <c:pt idx="1180">
                  <c:v>Sara Davis</c:v>
                </c:pt>
                <c:pt idx="1181">
                  <c:v>Scott Lewis</c:v>
                </c:pt>
                <c:pt idx="1182">
                  <c:v>Patricia Brown</c:v>
                </c:pt>
                <c:pt idx="1183">
                  <c:v>Scott Miller</c:v>
                </c:pt>
                <c:pt idx="1184">
                  <c:v>Robert Lewis</c:v>
                </c:pt>
                <c:pt idx="1185">
                  <c:v>Scott Rodriguez</c:v>
                </c:pt>
                <c:pt idx="1186">
                  <c:v>Sara Taylor</c:v>
                </c:pt>
                <c:pt idx="1187">
                  <c:v>Paul Wilson</c:v>
                </c:pt>
                <c:pt idx="1188">
                  <c:v>Sarah Barnes</c:v>
                </c:pt>
                <c:pt idx="1189">
                  <c:v>Robert Parker</c:v>
                </c:pt>
                <c:pt idx="1190">
                  <c:v>Sarah Brooks</c:v>
                </c:pt>
                <c:pt idx="1191">
                  <c:v>Richard Moore</c:v>
                </c:pt>
                <c:pt idx="1192">
                  <c:v>Rachel Rodriguez</c:v>
                </c:pt>
                <c:pt idx="1193">
                  <c:v>Ryan Sanchez</c:v>
                </c:pt>
                <c:pt idx="1194">
                  <c:v>Shannon Davis</c:v>
                </c:pt>
                <c:pt idx="1195">
                  <c:v>Ronald Jones</c:v>
                </c:pt>
                <c:pt idx="1196">
                  <c:v>Shannon Jones</c:v>
                </c:pt>
                <c:pt idx="1197">
                  <c:v>Ronald Miller</c:v>
                </c:pt>
                <c:pt idx="1198">
                  <c:v>Ronald Smith</c:v>
                </c:pt>
                <c:pt idx="1199">
                  <c:v>Robert Sullivan</c:v>
                </c:pt>
                <c:pt idx="1200">
                  <c:v>Maria Johnson</c:v>
                </c:pt>
                <c:pt idx="1201">
                  <c:v>Megan Johnson</c:v>
                </c:pt>
                <c:pt idx="1202">
                  <c:v>Matthew Tran</c:v>
                </c:pt>
                <c:pt idx="1203">
                  <c:v>Matthew Bailey</c:v>
                </c:pt>
                <c:pt idx="1204">
                  <c:v>Michelle Hernandez</c:v>
                </c:pt>
                <c:pt idx="1205">
                  <c:v>Michael Bowers</c:v>
                </c:pt>
                <c:pt idx="1206">
                  <c:v>Nicole Davis</c:v>
                </c:pt>
                <c:pt idx="1207">
                  <c:v>Michael Bryant</c:v>
                </c:pt>
                <c:pt idx="1208">
                  <c:v>Michael Romero</c:v>
                </c:pt>
                <c:pt idx="1209">
                  <c:v>Michael Butler</c:v>
                </c:pt>
                <c:pt idx="1210">
                  <c:v>Melissa Anderson</c:v>
                </c:pt>
                <c:pt idx="1211">
                  <c:v>Matthew Campbell</c:v>
                </c:pt>
                <c:pt idx="1212">
                  <c:v>Michelle Robinson</c:v>
                </c:pt>
                <c:pt idx="1213">
                  <c:v>Michael Cohen</c:v>
                </c:pt>
                <c:pt idx="1214">
                  <c:v>Mary Robinson</c:v>
                </c:pt>
                <c:pt idx="1215">
                  <c:v>Michael Cook</c:v>
                </c:pt>
                <c:pt idx="1216">
                  <c:v>Nicole Lawson</c:v>
                </c:pt>
                <c:pt idx="1217">
                  <c:v>Michael Cooper</c:v>
                </c:pt>
                <c:pt idx="1218">
                  <c:v>Mary Hernandez</c:v>
                </c:pt>
                <c:pt idx="1219">
                  <c:v>Matthew Cox</c:v>
                </c:pt>
                <c:pt idx="1220">
                  <c:v>Michael Sanders</c:v>
                </c:pt>
                <c:pt idx="1221">
                  <c:v>Mark Nelson</c:v>
                </c:pt>
                <c:pt idx="1222">
                  <c:v>Michael Tucker</c:v>
                </c:pt>
                <c:pt idx="1223">
                  <c:v>Michael Ellis</c:v>
                </c:pt>
                <c:pt idx="1224">
                  <c:v>Melissa Baker</c:v>
                </c:pt>
                <c:pt idx="1225">
                  <c:v>Michael Evans</c:v>
                </c:pt>
                <c:pt idx="1226">
                  <c:v>Mark Jackson</c:v>
                </c:pt>
                <c:pt idx="1227">
                  <c:v>Mark Price</c:v>
                </c:pt>
                <c:pt idx="1228">
                  <c:v>Miranda Smith</c:v>
                </c:pt>
                <c:pt idx="1229">
                  <c:v>Michael Fuller</c:v>
                </c:pt>
                <c:pt idx="1230">
                  <c:v>Nicholas Garcia</c:v>
                </c:pt>
                <c:pt idx="1231">
                  <c:v>Matthew Gonzalez</c:v>
                </c:pt>
                <c:pt idx="1232">
                  <c:v>Nicole Allen</c:v>
                </c:pt>
                <c:pt idx="1233">
                  <c:v>Matthew Henderson</c:v>
                </c:pt>
                <c:pt idx="1234">
                  <c:v>Nicole Jackson</c:v>
                </c:pt>
                <c:pt idx="1235">
                  <c:v>Mark Adams</c:v>
                </c:pt>
                <c:pt idx="1236">
                  <c:v>Michael Powell</c:v>
                </c:pt>
                <c:pt idx="1237">
                  <c:v>Michael Haynes</c:v>
                </c:pt>
                <c:pt idx="1238">
                  <c:v>Mary Gonzalez</c:v>
                </c:pt>
                <c:pt idx="1239">
                  <c:v>Matthew Howard</c:v>
                </c:pt>
                <c:pt idx="1240">
                  <c:v>Michael Rogers</c:v>
                </c:pt>
                <c:pt idx="1241">
                  <c:v>Matthew Jackson</c:v>
                </c:pt>
                <c:pt idx="1242">
                  <c:v>Michael Ruiz</c:v>
                </c:pt>
                <c:pt idx="1243">
                  <c:v>Michael Herrera</c:v>
                </c:pt>
                <c:pt idx="1244">
                  <c:v>Nicole White</c:v>
                </c:pt>
                <c:pt idx="1245">
                  <c:v>Mark Torres</c:v>
                </c:pt>
                <c:pt idx="1246">
                  <c:v>Michael Torres</c:v>
                </c:pt>
                <c:pt idx="1247">
                  <c:v>Michael Holmes</c:v>
                </c:pt>
                <c:pt idx="1248">
                  <c:v>Melissa Adams</c:v>
                </c:pt>
                <c:pt idx="1249">
                  <c:v>Matthew Jones</c:v>
                </c:pt>
                <c:pt idx="1250">
                  <c:v>Michele Smith</c:v>
                </c:pt>
                <c:pt idx="1251">
                  <c:v>Matthew Marshall</c:v>
                </c:pt>
                <c:pt idx="1252">
                  <c:v>Melissa Clark</c:v>
                </c:pt>
                <c:pt idx="1253">
                  <c:v>Michael Kelley</c:v>
                </c:pt>
                <c:pt idx="1254">
                  <c:v>Michelle Lopez</c:v>
                </c:pt>
                <c:pt idx="1255">
                  <c:v>Michael Knight</c:v>
                </c:pt>
                <c:pt idx="1256">
                  <c:v>Melissa Hall</c:v>
                </c:pt>
                <c:pt idx="1257">
                  <c:v>Michael Lawson</c:v>
                </c:pt>
                <c:pt idx="1258">
                  <c:v>Michelle Sanchez</c:v>
                </c:pt>
                <c:pt idx="1259">
                  <c:v>Matthew Mitchell</c:v>
                </c:pt>
                <c:pt idx="1260">
                  <c:v>Morgan Johnson</c:v>
                </c:pt>
                <c:pt idx="1261">
                  <c:v>Michael Long</c:v>
                </c:pt>
                <c:pt idx="1262">
                  <c:v>Natalie Thomas</c:v>
                </c:pt>
                <c:pt idx="1263">
                  <c:v>Matthew Morris</c:v>
                </c:pt>
                <c:pt idx="1264">
                  <c:v>Melissa Perez</c:v>
                </c:pt>
                <c:pt idx="1265">
                  <c:v>Matthew Ramirez</c:v>
                </c:pt>
                <c:pt idx="1266">
                  <c:v>Nicholas Turner</c:v>
                </c:pt>
                <c:pt idx="1267">
                  <c:v>Michael Mills</c:v>
                </c:pt>
                <c:pt idx="1268">
                  <c:v>Mary Taylor</c:v>
                </c:pt>
                <c:pt idx="1269">
                  <c:v>Michael Murray</c:v>
                </c:pt>
                <c:pt idx="1270">
                  <c:v>Nicole Gonzalez</c:v>
                </c:pt>
                <c:pt idx="1271">
                  <c:v>Michael Oliver</c:v>
                </c:pt>
                <c:pt idx="1272">
                  <c:v>Nicole Johnson</c:v>
                </c:pt>
                <c:pt idx="1273">
                  <c:v>Michael Patterson</c:v>
                </c:pt>
                <c:pt idx="1274">
                  <c:v>Michael Perry</c:v>
                </c:pt>
                <c:pt idx="1275">
                  <c:v>Matthew Wright</c:v>
                </c:pt>
                <c:pt idx="1276">
                  <c:v>Katherine Evans</c:v>
                </c:pt>
                <c:pt idx="1277">
                  <c:v>Karen Jones</c:v>
                </c:pt>
                <c:pt idx="1278">
                  <c:v>Lisa Howard</c:v>
                </c:pt>
                <c:pt idx="1279">
                  <c:v>Kyle Jones</c:v>
                </c:pt>
                <c:pt idx="1280">
                  <c:v>Keith Ramos</c:v>
                </c:pt>
                <c:pt idx="1281">
                  <c:v>Kyle Martin</c:v>
                </c:pt>
                <c:pt idx="1282">
                  <c:v>Lisa Green</c:v>
                </c:pt>
                <c:pt idx="1283">
                  <c:v>Kyle Smith</c:v>
                </c:pt>
                <c:pt idx="1284">
                  <c:v>Lisa King</c:v>
                </c:pt>
                <c:pt idx="1285">
                  <c:v>Kevin Martin</c:v>
                </c:pt>
                <c:pt idx="1286">
                  <c:v>Kimberly Ward</c:v>
                </c:pt>
                <c:pt idx="1287">
                  <c:v>Kelly Garcia</c:v>
                </c:pt>
                <c:pt idx="1288">
                  <c:v>Kelly Davis</c:v>
                </c:pt>
                <c:pt idx="1289">
                  <c:v>Kelly Harris</c:v>
                </c:pt>
                <c:pt idx="1290">
                  <c:v>Lisa Diaz</c:v>
                </c:pt>
                <c:pt idx="1291">
                  <c:v>Laura Davis</c:v>
                </c:pt>
                <c:pt idx="1292">
                  <c:v>Lisa Hansen</c:v>
                </c:pt>
                <c:pt idx="1293">
                  <c:v>Kathleen Harrison</c:v>
                </c:pt>
                <c:pt idx="1294">
                  <c:v>Kimberly Thompson</c:v>
                </c:pt>
                <c:pt idx="1295">
                  <c:v>Kimberly Carter</c:v>
                </c:pt>
                <c:pt idx="1296">
                  <c:v>Kimberly Wallace</c:v>
                </c:pt>
                <c:pt idx="1297">
                  <c:v>Kimberly Clark</c:v>
                </c:pt>
                <c:pt idx="1298">
                  <c:v>Lisa Moore</c:v>
                </c:pt>
                <c:pt idx="1299">
                  <c:v>Laura Martin</c:v>
                </c:pt>
                <c:pt idx="1300">
                  <c:v>Kenneth Smith</c:v>
                </c:pt>
                <c:pt idx="1301">
                  <c:v>Katherine Brooks</c:v>
                </c:pt>
                <c:pt idx="1302">
                  <c:v>Lisa Thompson</c:v>
                </c:pt>
                <c:pt idx="1303">
                  <c:v>Kathleen Smith</c:v>
                </c:pt>
                <c:pt idx="1304">
                  <c:v>Kimberly Lee</c:v>
                </c:pt>
                <c:pt idx="1305">
                  <c:v>Justin Clark</c:v>
                </c:pt>
                <c:pt idx="1306">
                  <c:v>Karen Baker</c:v>
                </c:pt>
                <c:pt idx="1307">
                  <c:v>Laura Taylor</c:v>
                </c:pt>
                <c:pt idx="1308">
                  <c:v>Kimberly Moore</c:v>
                </c:pt>
                <c:pt idx="1309">
                  <c:v>Kathryn Miller</c:v>
                </c:pt>
                <c:pt idx="1310">
                  <c:v>Kimberly Scott</c:v>
                </c:pt>
                <c:pt idx="1311">
                  <c:v>Katherine Moore</c:v>
                </c:pt>
                <c:pt idx="1312">
                  <c:v>Julie Lopez</c:v>
                </c:pt>
                <c:pt idx="1313">
                  <c:v>Kelly Jones</c:v>
                </c:pt>
                <c:pt idx="1314">
                  <c:v>Kathleen Johnson</c:v>
                </c:pt>
                <c:pt idx="1315">
                  <c:v>Karen Harris</c:v>
                </c:pt>
                <c:pt idx="1316">
                  <c:v>Julie Brown</c:v>
                </c:pt>
                <c:pt idx="1317">
                  <c:v>Lauren Wilson</c:v>
                </c:pt>
                <c:pt idx="1318">
                  <c:v>Julie Miller</c:v>
                </c:pt>
                <c:pt idx="1319">
                  <c:v>Laurie Smith</c:v>
                </c:pt>
                <c:pt idx="1320">
                  <c:v>Lisa Martin</c:v>
                </c:pt>
                <c:pt idx="1321">
                  <c:v>Kathryn Taylor</c:v>
                </c:pt>
                <c:pt idx="1322">
                  <c:v>Justin Martin</c:v>
                </c:pt>
                <c:pt idx="1323">
                  <c:v>Kevin Rodriguez</c:v>
                </c:pt>
                <c:pt idx="1324">
                  <c:v>Lisa Nguyen</c:v>
                </c:pt>
                <c:pt idx="1325">
                  <c:v>Linda Collins</c:v>
                </c:pt>
                <c:pt idx="1326">
                  <c:v>Lisa Robinson</c:v>
                </c:pt>
                <c:pt idx="1327">
                  <c:v>Linda Garcia</c:v>
                </c:pt>
                <c:pt idx="1328">
                  <c:v>Kimberly White</c:v>
                </c:pt>
                <c:pt idx="1329">
                  <c:v>Kelly Miller</c:v>
                </c:pt>
                <c:pt idx="1330">
                  <c:v>Lisa Thomas</c:v>
                </c:pt>
                <c:pt idx="1331">
                  <c:v>Kelly Rodriguez</c:v>
                </c:pt>
                <c:pt idx="1332">
                  <c:v>Karen Cox</c:v>
                </c:pt>
                <c:pt idx="1333">
                  <c:v>Karen Howard</c:v>
                </c:pt>
                <c:pt idx="1334">
                  <c:v>Lindsay Smith</c:v>
                </c:pt>
                <c:pt idx="1335">
                  <c:v>Laura Green</c:v>
                </c:pt>
                <c:pt idx="1336">
                  <c:v>Kimberly Gonzalez</c:v>
                </c:pt>
                <c:pt idx="1337">
                  <c:v>John Crawford</c:v>
                </c:pt>
                <c:pt idx="1338">
                  <c:v>Jonathan Williams</c:v>
                </c:pt>
                <c:pt idx="1339">
                  <c:v>John Perez</c:v>
                </c:pt>
                <c:pt idx="1340">
                  <c:v>Jason Lee</c:v>
                </c:pt>
                <c:pt idx="1341">
                  <c:v>Jessica Scott</c:v>
                </c:pt>
                <c:pt idx="1342">
                  <c:v>Jason Nelson</c:v>
                </c:pt>
                <c:pt idx="1343">
                  <c:v>John Jordan</c:v>
                </c:pt>
                <c:pt idx="1344">
                  <c:v>Jason Sanchez</c:v>
                </c:pt>
                <c:pt idx="1345">
                  <c:v>John White</c:v>
                </c:pt>
                <c:pt idx="1346">
                  <c:v>Jason Taylor</c:v>
                </c:pt>
                <c:pt idx="1347">
                  <c:v>Joshua Brown</c:v>
                </c:pt>
                <c:pt idx="1348">
                  <c:v>Jason Thomas</c:v>
                </c:pt>
                <c:pt idx="1349">
                  <c:v>Jacob Williams</c:v>
                </c:pt>
                <c:pt idx="1350">
                  <c:v>James Butler</c:v>
                </c:pt>
                <c:pt idx="1351">
                  <c:v>Jacob Wilson</c:v>
                </c:pt>
                <c:pt idx="1352">
                  <c:v>Jeffrey Gonzalez</c:v>
                </c:pt>
                <c:pt idx="1353">
                  <c:v>James Sullivan</c:v>
                </c:pt>
                <c:pt idx="1354">
                  <c:v>Jeffrey Lopez</c:v>
                </c:pt>
                <c:pt idx="1355">
                  <c:v>James Tucker</c:v>
                </c:pt>
                <c:pt idx="1356">
                  <c:v>Jeffrey Peterson</c:v>
                </c:pt>
                <c:pt idx="1357">
                  <c:v>Jonathan Anderson</c:v>
                </c:pt>
                <c:pt idx="1358">
                  <c:v>Jeffrey Sanchez</c:v>
                </c:pt>
                <c:pt idx="1359">
                  <c:v>Joseph Lopez</c:v>
                </c:pt>
                <c:pt idx="1360">
                  <c:v>Jeffrey Taylor</c:v>
                </c:pt>
                <c:pt idx="1361">
                  <c:v>Joshua Moore</c:v>
                </c:pt>
                <c:pt idx="1362">
                  <c:v>Jennifer Allen</c:v>
                </c:pt>
                <c:pt idx="1363">
                  <c:v>Jessica Wilson</c:v>
                </c:pt>
                <c:pt idx="1364">
                  <c:v>James Davis</c:v>
                </c:pt>
                <c:pt idx="1365">
                  <c:v>John Campbell</c:v>
                </c:pt>
                <c:pt idx="1366">
                  <c:v>Jennifer Carter</c:v>
                </c:pt>
                <c:pt idx="1367">
                  <c:v>John Diaz</c:v>
                </c:pt>
                <c:pt idx="1368">
                  <c:v>Jennifer Collins</c:v>
                </c:pt>
                <c:pt idx="1369">
                  <c:v>John Gordon</c:v>
                </c:pt>
                <c:pt idx="1370">
                  <c:v>Jennifer Cook</c:v>
                </c:pt>
                <c:pt idx="1371">
                  <c:v>John Lane</c:v>
                </c:pt>
                <c:pt idx="1372">
                  <c:v>Jennifer Crawford</c:v>
                </c:pt>
                <c:pt idx="1373">
                  <c:v>John Nelson</c:v>
                </c:pt>
                <c:pt idx="1374">
                  <c:v>Jennifer Cummings</c:v>
                </c:pt>
                <c:pt idx="1375">
                  <c:v>John Porter</c:v>
                </c:pt>
                <c:pt idx="1376">
                  <c:v>James Edwards</c:v>
                </c:pt>
                <c:pt idx="1377">
                  <c:v>John Stewart</c:v>
                </c:pt>
                <c:pt idx="1378">
                  <c:v>Jennifer Espinoza</c:v>
                </c:pt>
                <c:pt idx="1379">
                  <c:v>Johnny Smith</c:v>
                </c:pt>
                <c:pt idx="1380">
                  <c:v>James Evans</c:v>
                </c:pt>
                <c:pt idx="1381">
                  <c:v>Jonathan Sanchez</c:v>
                </c:pt>
                <c:pt idx="1382">
                  <c:v>Jennifer Hart</c:v>
                </c:pt>
                <c:pt idx="1383">
                  <c:v>Joseph Hall</c:v>
                </c:pt>
                <c:pt idx="1384">
                  <c:v>Jennifer Henderson</c:v>
                </c:pt>
                <c:pt idx="1385">
                  <c:v>Joseph Powell</c:v>
                </c:pt>
                <c:pt idx="1386">
                  <c:v>Jennifer Hudson</c:v>
                </c:pt>
                <c:pt idx="1387">
                  <c:v>Joshua King</c:v>
                </c:pt>
                <c:pt idx="1388">
                  <c:v>James Foster</c:v>
                </c:pt>
                <c:pt idx="1389">
                  <c:v>Joshua Taylor</c:v>
                </c:pt>
                <c:pt idx="1390">
                  <c:v>Jacob Diaz</c:v>
                </c:pt>
                <c:pt idx="1391">
                  <c:v>James Myers</c:v>
                </c:pt>
                <c:pt idx="1392">
                  <c:v>James Griffin</c:v>
                </c:pt>
                <c:pt idx="1393">
                  <c:v>John Alexander</c:v>
                </c:pt>
                <c:pt idx="1394">
                  <c:v>James Guzman</c:v>
                </c:pt>
                <c:pt idx="1395">
                  <c:v>John Burke</c:v>
                </c:pt>
                <c:pt idx="1396">
                  <c:v>Jennifer Mitchell</c:v>
                </c:pt>
                <c:pt idx="1397">
                  <c:v>John Cook</c:v>
                </c:pt>
                <c:pt idx="1398">
                  <c:v>Jennifer Moreno</c:v>
                </c:pt>
                <c:pt idx="1399">
                  <c:v>James Richardson</c:v>
                </c:pt>
                <c:pt idx="1400">
                  <c:v>Jennifer Morgan</c:v>
                </c:pt>
                <c:pt idx="1401">
                  <c:v>James Roberts</c:v>
                </c:pt>
                <c:pt idx="1402">
                  <c:v>Jennifer Reeves</c:v>
                </c:pt>
                <c:pt idx="1403">
                  <c:v>James Rogers</c:v>
                </c:pt>
                <c:pt idx="1404">
                  <c:v>Jennifer Richardson</c:v>
                </c:pt>
                <c:pt idx="1405">
                  <c:v>James Sanders</c:v>
                </c:pt>
                <c:pt idx="1406">
                  <c:v>Jennifer Roberts</c:v>
                </c:pt>
                <c:pt idx="1407">
                  <c:v>John Kennedy</c:v>
                </c:pt>
                <c:pt idx="1408">
                  <c:v>Jennifer Shaw</c:v>
                </c:pt>
                <c:pt idx="1409">
                  <c:v>John Leonard</c:v>
                </c:pt>
                <c:pt idx="1410">
                  <c:v>James Kelly</c:v>
                </c:pt>
                <c:pt idx="1411">
                  <c:v>James Taylor</c:v>
                </c:pt>
                <c:pt idx="1412">
                  <c:v>Jennifer Wagner</c:v>
                </c:pt>
                <c:pt idx="1413">
                  <c:v>John Nguyen</c:v>
                </c:pt>
                <c:pt idx="1414">
                  <c:v>Jennifer West</c:v>
                </c:pt>
                <c:pt idx="1415">
                  <c:v>John Peterson</c:v>
                </c:pt>
                <c:pt idx="1416">
                  <c:v>Jennifer Woods</c:v>
                </c:pt>
                <c:pt idx="1417">
                  <c:v>John Ramirez</c:v>
                </c:pt>
                <c:pt idx="1418">
                  <c:v>Jacob Lewis</c:v>
                </c:pt>
                <c:pt idx="1419">
                  <c:v>John Silva</c:v>
                </c:pt>
                <c:pt idx="1420">
                  <c:v>Jeremy Allen</c:v>
                </c:pt>
                <c:pt idx="1421">
                  <c:v>James Wallace</c:v>
                </c:pt>
                <c:pt idx="1422">
                  <c:v>Jeremy Johnson</c:v>
                </c:pt>
                <c:pt idx="1423">
                  <c:v>Jacqueline Scott</c:v>
                </c:pt>
                <c:pt idx="1424">
                  <c:v>Jeremy Jones</c:v>
                </c:pt>
                <c:pt idx="1425">
                  <c:v>Jonathan Allen</c:v>
                </c:pt>
                <c:pt idx="1426">
                  <c:v>Jeremy Rodriguez</c:v>
                </c:pt>
                <c:pt idx="1427">
                  <c:v>Jonathan Martin</c:v>
                </c:pt>
                <c:pt idx="1428">
                  <c:v>Jessica Allen</c:v>
                </c:pt>
                <c:pt idx="1429">
                  <c:v>Jonathan Thompson</c:v>
                </c:pt>
                <c:pt idx="1430">
                  <c:v>Jessica Anderson</c:v>
                </c:pt>
                <c:pt idx="1431">
                  <c:v>Jonathan Wright</c:v>
                </c:pt>
                <c:pt idx="1432">
                  <c:v>James Mendez</c:v>
                </c:pt>
                <c:pt idx="1433">
                  <c:v>Joseph Kelly</c:v>
                </c:pt>
                <c:pt idx="1434">
                  <c:v>Jessica Cruz</c:v>
                </c:pt>
                <c:pt idx="1435">
                  <c:v>Joseph Martinez</c:v>
                </c:pt>
                <c:pt idx="1436">
                  <c:v>Jessica Curtis</c:v>
                </c:pt>
                <c:pt idx="1437">
                  <c:v>Joseph Robinson</c:v>
                </c:pt>
                <c:pt idx="1438">
                  <c:v>Jessica Dixon</c:v>
                </c:pt>
                <c:pt idx="1439">
                  <c:v>Joshua Hernandez</c:v>
                </c:pt>
                <c:pt idx="1440">
                  <c:v>Jessica Harris</c:v>
                </c:pt>
                <c:pt idx="1441">
                  <c:v>Joshua Miller</c:v>
                </c:pt>
                <c:pt idx="1442">
                  <c:v>James Moran</c:v>
                </c:pt>
                <c:pt idx="1443">
                  <c:v>James Allen</c:v>
                </c:pt>
                <c:pt idx="1444">
                  <c:v>Jessica Moore</c:v>
                </c:pt>
                <c:pt idx="1445">
                  <c:v>Juan Johnson</c:v>
                </c:pt>
                <c:pt idx="1446">
                  <c:v>Jessica Roberts</c:v>
                </c:pt>
                <c:pt idx="1447">
                  <c:v>Jessica White</c:v>
                </c:pt>
                <c:pt idx="1448">
                  <c:v>Gregory Williams</c:v>
                </c:pt>
                <c:pt idx="1449">
                  <c:v>Emily Richardson</c:v>
                </c:pt>
                <c:pt idx="1450">
                  <c:v>Heather Jones</c:v>
                </c:pt>
                <c:pt idx="1451">
                  <c:v>Elizabeth Clark</c:v>
                </c:pt>
                <c:pt idx="1452">
                  <c:v>Donna Williams</c:v>
                </c:pt>
                <c:pt idx="1453">
                  <c:v>Eric Anderson</c:v>
                </c:pt>
                <c:pt idx="1454">
                  <c:v>Heather Bishop</c:v>
                </c:pt>
                <c:pt idx="1455">
                  <c:v>Elizabeth Collins</c:v>
                </c:pt>
                <c:pt idx="1456">
                  <c:v>Edward Walker</c:v>
                </c:pt>
                <c:pt idx="1457">
                  <c:v>Eric Clark</c:v>
                </c:pt>
                <c:pt idx="1458">
                  <c:v>Donna Smith</c:v>
                </c:pt>
                <c:pt idx="1459">
                  <c:v>Eric Cox</c:v>
                </c:pt>
                <c:pt idx="1460">
                  <c:v>Gregory Miller</c:v>
                </c:pt>
                <c:pt idx="1461">
                  <c:v>Debra Smith</c:v>
                </c:pt>
                <c:pt idx="1462">
                  <c:v>Hannah Johnson</c:v>
                </c:pt>
                <c:pt idx="1463">
                  <c:v>Eric Garcia</c:v>
                </c:pt>
                <c:pt idx="1464">
                  <c:v>Elizabeth Turner</c:v>
                </c:pt>
                <c:pt idx="1465">
                  <c:v>David Powell</c:v>
                </c:pt>
                <c:pt idx="1466">
                  <c:v>Heather Rodriguez</c:v>
                </c:pt>
                <c:pt idx="1467">
                  <c:v>Diana Williams</c:v>
                </c:pt>
                <c:pt idx="1468">
                  <c:v>Emily Parker</c:v>
                </c:pt>
                <c:pt idx="1469">
                  <c:v>David Simmons</c:v>
                </c:pt>
                <c:pt idx="1470">
                  <c:v>Deborah Smith</c:v>
                </c:pt>
                <c:pt idx="1471">
                  <c:v>Donald Martin</c:v>
                </c:pt>
                <c:pt idx="1472">
                  <c:v>Gary Williams</c:v>
                </c:pt>
                <c:pt idx="1473">
                  <c:v>Eric Rodriguez</c:v>
                </c:pt>
                <c:pt idx="1474">
                  <c:v>Elizabeth Perez</c:v>
                </c:pt>
                <c:pt idx="1475">
                  <c:v>David Rogers</c:v>
                </c:pt>
                <c:pt idx="1476">
                  <c:v>Dawn Davis</c:v>
                </c:pt>
                <c:pt idx="1477">
                  <c:v>Eric Taylor</c:v>
                </c:pt>
                <c:pt idx="1478">
                  <c:v>Hannah Brown</c:v>
                </c:pt>
                <c:pt idx="1479">
                  <c:v>Elizabeth Jackson</c:v>
                </c:pt>
                <c:pt idx="1480">
                  <c:v>Edward Hernandez</c:v>
                </c:pt>
                <c:pt idx="1481">
                  <c:v>David Reed</c:v>
                </c:pt>
                <c:pt idx="1482">
                  <c:v>Deanna Brown</c:v>
                </c:pt>
                <c:pt idx="1483">
                  <c:v>Donna Johnson</c:v>
                </c:pt>
                <c:pt idx="1484">
                  <c:v>Deborah Davis</c:v>
                </c:pt>
                <c:pt idx="1485">
                  <c:v>Erica Johnson</c:v>
                </c:pt>
                <c:pt idx="1486">
                  <c:v>Elizabeth Wilson</c:v>
                </c:pt>
                <c:pt idx="1487">
                  <c:v>David Young</c:v>
                </c:pt>
                <c:pt idx="1488">
                  <c:v>Emily Brown</c:v>
                </c:pt>
                <c:pt idx="1489">
                  <c:v>Erica Williams</c:v>
                </c:pt>
                <c:pt idx="1490">
                  <c:v>Elizabeth Allen</c:v>
                </c:pt>
                <c:pt idx="1491">
                  <c:v>Erin Jones</c:v>
                </c:pt>
                <c:pt idx="1492">
                  <c:v>Heather Young</c:v>
                </c:pt>
                <c:pt idx="1493">
                  <c:v>Erin Smith</c:v>
                </c:pt>
                <c:pt idx="1494">
                  <c:v>Elizabeth Anderson</c:v>
                </c:pt>
                <c:pt idx="1495">
                  <c:v>Evan Smith</c:v>
                </c:pt>
                <c:pt idx="1496">
                  <c:v>Gabriel Jones</c:v>
                </c:pt>
                <c:pt idx="1497">
                  <c:v>David Phillips</c:v>
                </c:pt>
                <c:pt idx="1498">
                  <c:v>Christina Green</c:v>
                </c:pt>
                <c:pt idx="1499">
                  <c:v>Christine Martinez</c:v>
                </c:pt>
                <c:pt idx="1500">
                  <c:v>Daniel Myers</c:v>
                </c:pt>
                <c:pt idx="1501">
                  <c:v>Christopher Evans</c:v>
                </c:pt>
                <c:pt idx="1502">
                  <c:v>David Bailey</c:v>
                </c:pt>
                <c:pt idx="1503">
                  <c:v>Brian Edwards</c:v>
                </c:pt>
                <c:pt idx="1504">
                  <c:v>David Perez</c:v>
                </c:pt>
                <c:pt idx="1505">
                  <c:v>Bryan Brown</c:v>
                </c:pt>
                <c:pt idx="1506">
                  <c:v>Daniel Stewart</c:v>
                </c:pt>
                <c:pt idx="1507">
                  <c:v>Brian Martin</c:v>
                </c:pt>
                <c:pt idx="1508">
                  <c:v>Cheryl Johnson</c:v>
                </c:pt>
                <c:pt idx="1509">
                  <c:v>Christopher Gray</c:v>
                </c:pt>
                <c:pt idx="1510">
                  <c:v>Christopher Collins</c:v>
                </c:pt>
                <c:pt idx="1511">
                  <c:v>Christy Johnson</c:v>
                </c:pt>
                <c:pt idx="1512">
                  <c:v>Brittany Martinez</c:v>
                </c:pt>
                <c:pt idx="1513">
                  <c:v>Courtney Garcia</c:v>
                </c:pt>
                <c:pt idx="1514">
                  <c:v>Daniel Martin</c:v>
                </c:pt>
                <c:pt idx="1515">
                  <c:v>Crystal Hernandez</c:v>
                </c:pt>
                <c:pt idx="1516">
                  <c:v>Chelsea Smith</c:v>
                </c:pt>
                <c:pt idx="1517">
                  <c:v>Brian Martinez</c:v>
                </c:pt>
                <c:pt idx="1518">
                  <c:v>Daniel Turner</c:v>
                </c:pt>
                <c:pt idx="1519">
                  <c:v>Carol Brown</c:v>
                </c:pt>
                <c:pt idx="1520">
                  <c:v>Danielle Johnson</c:v>
                </c:pt>
                <c:pt idx="1521">
                  <c:v>Crystal Moore</c:v>
                </c:pt>
                <c:pt idx="1522">
                  <c:v>Charles Garcia</c:v>
                </c:pt>
                <c:pt idx="1523">
                  <c:v>Crystal Smith</c:v>
                </c:pt>
                <c:pt idx="1524">
                  <c:v>Brian Jackson</c:v>
                </c:pt>
                <c:pt idx="1525">
                  <c:v>Crystal Williams</c:v>
                </c:pt>
                <c:pt idx="1526">
                  <c:v>Brooke Wilson</c:v>
                </c:pt>
                <c:pt idx="1527">
                  <c:v>Christopher Aguilar</c:v>
                </c:pt>
                <c:pt idx="1528">
                  <c:v>Christina Harris</c:v>
                </c:pt>
                <c:pt idx="1529">
                  <c:v>Cynthia Campbell</c:v>
                </c:pt>
                <c:pt idx="1530">
                  <c:v>Bryan Johnson</c:v>
                </c:pt>
                <c:pt idx="1531">
                  <c:v>Christopher Kelly</c:v>
                </c:pt>
                <c:pt idx="1532">
                  <c:v>Daniel Lopez</c:v>
                </c:pt>
                <c:pt idx="1533">
                  <c:v>Christine Collins</c:v>
                </c:pt>
                <c:pt idx="1534">
                  <c:v>Carrie Smith</c:v>
                </c:pt>
                <c:pt idx="1535">
                  <c:v>Christopher King</c:v>
                </c:pt>
                <c:pt idx="1536">
                  <c:v>Daniel Nelson</c:v>
                </c:pt>
                <c:pt idx="1537">
                  <c:v>Christopher Austin</c:v>
                </c:pt>
                <c:pt idx="1538">
                  <c:v>Daniel Sanchez</c:v>
                </c:pt>
                <c:pt idx="1539">
                  <c:v>Cynthia Taylor</c:v>
                </c:pt>
                <c:pt idx="1540">
                  <c:v>Daniel Thompson</c:v>
                </c:pt>
                <c:pt idx="1541">
                  <c:v>Charles Wilson</c:v>
                </c:pt>
                <c:pt idx="1542">
                  <c:v>Daniel White</c:v>
                </c:pt>
                <c:pt idx="1543">
                  <c:v>Daniel Adams</c:v>
                </c:pt>
                <c:pt idx="1544">
                  <c:v>Christopher Osborne</c:v>
                </c:pt>
                <c:pt idx="1545">
                  <c:v>Daniel Campbell</c:v>
                </c:pt>
                <c:pt idx="1546">
                  <c:v>Chad Lee</c:v>
                </c:pt>
                <c:pt idx="1547">
                  <c:v>Daniel Carter</c:v>
                </c:pt>
                <c:pt idx="1548">
                  <c:v>Brian Wright</c:v>
                </c:pt>
                <c:pt idx="1549">
                  <c:v>Daniel Collins</c:v>
                </c:pt>
                <c:pt idx="1550">
                  <c:v>Brittany Davis</c:v>
                </c:pt>
                <c:pt idx="1551">
                  <c:v>Brian Nguyen</c:v>
                </c:pt>
                <c:pt idx="1552">
                  <c:v>David Baker</c:v>
                </c:pt>
                <c:pt idx="1553">
                  <c:v>Christopher Lewis</c:v>
                </c:pt>
                <c:pt idx="1554">
                  <c:v>David Carter</c:v>
                </c:pt>
                <c:pt idx="1555">
                  <c:v>Christine Lee</c:v>
                </c:pt>
                <c:pt idx="1556">
                  <c:v>David Dixon</c:v>
                </c:pt>
                <c:pt idx="1557">
                  <c:v>Daniel Harris</c:v>
                </c:pt>
                <c:pt idx="1558">
                  <c:v>Brian Stewart</c:v>
                </c:pt>
                <c:pt idx="1559">
                  <c:v>Daniel Hernandez</c:v>
                </c:pt>
                <c:pt idx="1560">
                  <c:v>David Hayes</c:v>
                </c:pt>
                <c:pt idx="1561">
                  <c:v>Christopher Matthews</c:v>
                </c:pt>
                <c:pt idx="1562">
                  <c:v>David Hughes</c:v>
                </c:pt>
                <c:pt idx="1563">
                  <c:v>Daniel Jimenez</c:v>
                </c:pt>
                <c:pt idx="1564">
                  <c:v>Christina Rodriguez</c:v>
                </c:pt>
                <c:pt idx="1565">
                  <c:v>Daniel Kelly</c:v>
                </c:pt>
                <c:pt idx="1566">
                  <c:v>Christopher Torres</c:v>
                </c:pt>
                <c:pt idx="1567">
                  <c:v>Bryan Davis</c:v>
                </c:pt>
                <c:pt idx="1568">
                  <c:v>Christopher Mitchell</c:v>
                </c:pt>
                <c:pt idx="1569">
                  <c:v>Brett Williams</c:v>
                </c:pt>
                <c:pt idx="1570">
                  <c:v>Cynthia Lee</c:v>
                </c:pt>
                <c:pt idx="1571">
                  <c:v>Brian Wilson</c:v>
                </c:pt>
                <c:pt idx="1572">
                  <c:v>Cindy Smith</c:v>
                </c:pt>
                <c:pt idx="1573">
                  <c:v>Amy Adams</c:v>
                </c:pt>
                <c:pt idx="1574">
                  <c:v>Amy Davis</c:v>
                </c:pt>
                <c:pt idx="1575">
                  <c:v>Aaron Brown</c:v>
                </c:pt>
                <c:pt idx="1576">
                  <c:v>Amy Williams</c:v>
                </c:pt>
                <c:pt idx="1577">
                  <c:v>Amanda Lee</c:v>
                </c:pt>
                <c:pt idx="1578">
                  <c:v>Andrew Baker</c:v>
                </c:pt>
                <c:pt idx="1579">
                  <c:v>Anthony Ramirez</c:v>
                </c:pt>
                <c:pt idx="1580">
                  <c:v>Andrew Campbell</c:v>
                </c:pt>
                <c:pt idx="1581">
                  <c:v>Ashley Lee</c:v>
                </c:pt>
                <c:pt idx="1582">
                  <c:v>Amanda Martin</c:v>
                </c:pt>
                <c:pt idx="1583">
                  <c:v>Benjamin Smith</c:v>
                </c:pt>
                <c:pt idx="1584">
                  <c:v>Adam Jones</c:v>
                </c:pt>
                <c:pt idx="1585">
                  <c:v>Brandon Scott</c:v>
                </c:pt>
                <c:pt idx="1586">
                  <c:v>Andrew Lee</c:v>
                </c:pt>
                <c:pt idx="1587">
                  <c:v>Anthony Meyer</c:v>
                </c:pt>
                <c:pt idx="1588">
                  <c:v>Andrew Moore</c:v>
                </c:pt>
                <c:pt idx="1589">
                  <c:v>April Martinez</c:v>
                </c:pt>
                <c:pt idx="1590">
                  <c:v>Andrew Rodriguez</c:v>
                </c:pt>
                <c:pt idx="1591">
                  <c:v>Allison Williams</c:v>
                </c:pt>
                <c:pt idx="1592">
                  <c:v>Andrew Taylor</c:v>
                </c:pt>
                <c:pt idx="1593">
                  <c:v>Amanda Baker</c:v>
                </c:pt>
                <c:pt idx="1594">
                  <c:v>Amanda Williams</c:v>
                </c:pt>
                <c:pt idx="1595">
                  <c:v>Amy Jackson</c:v>
                </c:pt>
                <c:pt idx="1596">
                  <c:v>Aaron Rodriguez</c:v>
                </c:pt>
                <c:pt idx="1597">
                  <c:v>Brandon Green</c:v>
                </c:pt>
                <c:pt idx="1598">
                  <c:v>Andrew Wilson</c:v>
                </c:pt>
                <c:pt idx="1599">
                  <c:v>Brandon Perez</c:v>
                </c:pt>
                <c:pt idx="1600">
                  <c:v>Alan Miller</c:v>
                </c:pt>
                <c:pt idx="1601">
                  <c:v>Anthony King</c:v>
                </c:pt>
                <c:pt idx="1602">
                  <c:v>Angela Hall</c:v>
                </c:pt>
                <c:pt idx="1603">
                  <c:v>Amy Wallace</c:v>
                </c:pt>
                <c:pt idx="1604">
                  <c:v>Angela Hernandez</c:v>
                </c:pt>
                <c:pt idx="1605">
                  <c:v>Anthony Moore</c:v>
                </c:pt>
                <c:pt idx="1606">
                  <c:v>Amber Nelson</c:v>
                </c:pt>
                <c:pt idx="1607">
                  <c:v>Allison Sanchez</c:v>
                </c:pt>
                <c:pt idx="1608">
                  <c:v>Alexander Brown</c:v>
                </c:pt>
                <c:pt idx="1609">
                  <c:v>Ashley Anderson</c:v>
                </c:pt>
                <c:pt idx="1610">
                  <c:v>Angela Moore</c:v>
                </c:pt>
                <c:pt idx="1611">
                  <c:v>Ashley Green</c:v>
                </c:pt>
                <c:pt idx="1612">
                  <c:v>Angela Taylor</c:v>
                </c:pt>
                <c:pt idx="1613">
                  <c:v>Amy Clark</c:v>
                </c:pt>
                <c:pt idx="1614">
                  <c:v>Amanda Roberts</c:v>
                </c:pt>
                <c:pt idx="1615">
                  <c:v>Ashley Lewis</c:v>
                </c:pt>
                <c:pt idx="1616">
                  <c:v>Angela White</c:v>
                </c:pt>
                <c:pt idx="1617">
                  <c:v>Amanda Carter</c:v>
                </c:pt>
                <c:pt idx="1618">
                  <c:v>Ann Jones</c:v>
                </c:pt>
                <c:pt idx="1619">
                  <c:v>Amanda Cochran</c:v>
                </c:pt>
                <c:pt idx="1620">
                  <c:v>Ann Smith</c:v>
                </c:pt>
                <c:pt idx="1621">
                  <c:v>Aaron Thompson</c:v>
                </c:pt>
                <c:pt idx="1622">
                  <c:v>Anna Williams</c:v>
                </c:pt>
                <c:pt idx="1623">
                  <c:v>Brandon Garcia</c:v>
                </c:pt>
                <c:pt idx="1624">
                  <c:v>Brenda Smith</c:v>
                </c:pt>
                <c:pt idx="1625">
                  <c:v>Amanda Hall</c:v>
                </c:pt>
                <c:pt idx="1626">
                  <c:v>Anthony Adams</c:v>
                </c:pt>
                <c:pt idx="1627">
                  <c:v>Aaron Jones</c:v>
                </c:pt>
                <c:pt idx="1628">
                  <c:v>Amber Smith</c:v>
                </c:pt>
                <c:pt idx="1629">
                  <c:v>Brandon Rodriguez</c:v>
                </c:pt>
                <c:pt idx="1630">
                  <c:v>Anthony Harris</c:v>
                </c:pt>
                <c:pt idx="1631">
                  <c:v>Allison Brown</c:v>
                </c:pt>
                <c:pt idx="1632">
                  <c:v>Anthony Martin</c:v>
                </c:pt>
                <c:pt idx="1633">
                  <c:v>William Carter</c:v>
                </c:pt>
                <c:pt idx="1634">
                  <c:v>William Stewart</c:v>
                </c:pt>
                <c:pt idx="1635">
                  <c:v>Stephanie Lewis</c:v>
                </c:pt>
                <c:pt idx="1636">
                  <c:v>Thomas Adams</c:v>
                </c:pt>
                <c:pt idx="1637">
                  <c:v>Stephanie Mitchell</c:v>
                </c:pt>
                <c:pt idx="1638">
                  <c:v>Thomas Baker</c:v>
                </c:pt>
                <c:pt idx="1639">
                  <c:v>Thomas Thomas</c:v>
                </c:pt>
                <c:pt idx="1640">
                  <c:v>Timothy Robinson</c:v>
                </c:pt>
                <c:pt idx="1641">
                  <c:v>William Phillips</c:v>
                </c:pt>
                <c:pt idx="1642">
                  <c:v>Stacey Lewis</c:v>
                </c:pt>
                <c:pt idx="1643">
                  <c:v>Stephanie Jackson</c:v>
                </c:pt>
                <c:pt idx="1644">
                  <c:v>Timothy Rogers</c:v>
                </c:pt>
                <c:pt idx="1645">
                  <c:v>Thomas Rogers</c:v>
                </c:pt>
                <c:pt idx="1646">
                  <c:v>Stephen Sullivan</c:v>
                </c:pt>
                <c:pt idx="1647">
                  <c:v>William Gonzalez</c:v>
                </c:pt>
                <c:pt idx="1648">
                  <c:v>Thomas Davis</c:v>
                </c:pt>
                <c:pt idx="1649">
                  <c:v>Steven Martin</c:v>
                </c:pt>
                <c:pt idx="1650">
                  <c:v>Steven Thompson</c:v>
                </c:pt>
                <c:pt idx="1651">
                  <c:v>William Morgan</c:v>
                </c:pt>
                <c:pt idx="1652">
                  <c:v>Thomas Edwards</c:v>
                </c:pt>
                <c:pt idx="1653">
                  <c:v>Taylor Morris</c:v>
                </c:pt>
                <c:pt idx="1654">
                  <c:v>Thomas Hall</c:v>
                </c:pt>
                <c:pt idx="1655">
                  <c:v>Stephanie Bailey</c:v>
                </c:pt>
                <c:pt idx="1656">
                  <c:v>Tina Morgan</c:v>
                </c:pt>
                <c:pt idx="1657">
                  <c:v>Zachary Davis</c:v>
                </c:pt>
                <c:pt idx="1658">
                  <c:v>Stephen Young</c:v>
                </c:pt>
                <c:pt idx="1659">
                  <c:v>Whitney Smith</c:v>
                </c:pt>
                <c:pt idx="1660">
                  <c:v>Todd Edwards</c:v>
                </c:pt>
                <c:pt idx="1661">
                  <c:v>William Brooks</c:v>
                </c:pt>
                <c:pt idx="1662">
                  <c:v>Susan Wilson</c:v>
                </c:pt>
                <c:pt idx="1663">
                  <c:v>Steven Jackson</c:v>
                </c:pt>
                <c:pt idx="1664">
                  <c:v>Steven Anderson</c:v>
                </c:pt>
                <c:pt idx="1665">
                  <c:v>William Hall</c:v>
                </c:pt>
                <c:pt idx="1666">
                  <c:v>Stephanie Clark</c:v>
                </c:pt>
                <c:pt idx="1667">
                  <c:v>Thomas Walker</c:v>
                </c:pt>
                <c:pt idx="1668">
                  <c:v>Toni Johnson</c:v>
                </c:pt>
                <c:pt idx="1669">
                  <c:v>Stephen Hill</c:v>
                </c:pt>
                <c:pt idx="1670">
                  <c:v>Tracey Smith</c:v>
                </c:pt>
                <c:pt idx="1671">
                  <c:v>Stephen Johnson</c:v>
                </c:pt>
                <c:pt idx="1672">
                  <c:v>Tracey Williams</c:v>
                </c:pt>
                <c:pt idx="1673">
                  <c:v>William Nelson</c:v>
                </c:pt>
                <c:pt idx="1674">
                  <c:v>Tracy Brown</c:v>
                </c:pt>
                <c:pt idx="1675">
                  <c:v>Steven Walker</c:v>
                </c:pt>
                <c:pt idx="1676">
                  <c:v>Thomas Hicks</c:v>
                </c:pt>
                <c:pt idx="1677">
                  <c:v>Timothy Bond</c:v>
                </c:pt>
                <c:pt idx="1678">
                  <c:v>Steven Torres</c:v>
                </c:pt>
                <c:pt idx="1679">
                  <c:v>Timothy Clark</c:v>
                </c:pt>
                <c:pt idx="1680">
                  <c:v>Tracy Taylor</c:v>
                </c:pt>
                <c:pt idx="1681">
                  <c:v>Terry Smith</c:v>
                </c:pt>
                <c:pt idx="1682">
                  <c:v>Tracy Thomas</c:v>
                </c:pt>
                <c:pt idx="1683">
                  <c:v>Yvonne Jones</c:v>
                </c:pt>
                <c:pt idx="1684">
                  <c:v>Stephanie Nguyen</c:v>
                </c:pt>
                <c:pt idx="1685">
                  <c:v>Timothy Lee</c:v>
                </c:pt>
                <c:pt idx="1686">
                  <c:v>Tracy Wilson</c:v>
                </c:pt>
                <c:pt idx="1687">
                  <c:v>Wesley Smith</c:v>
                </c:pt>
                <c:pt idx="1688">
                  <c:v>Stephanie Cooper</c:v>
                </c:pt>
                <c:pt idx="1689">
                  <c:v>Tanya Smith</c:v>
                </c:pt>
                <c:pt idx="1690">
                  <c:v>Susan Hernandez</c:v>
                </c:pt>
                <c:pt idx="1691">
                  <c:v>Thomas Ross</c:v>
                </c:pt>
                <c:pt idx="1692">
                  <c:v>Trevor Brown</c:v>
                </c:pt>
                <c:pt idx="1693">
                  <c:v>Steven Hernandez</c:v>
                </c:pt>
                <c:pt idx="1694">
                  <c:v>Stephanie Young</c:v>
                </c:pt>
                <c:pt idx="1695">
                  <c:v>Steven Hill</c:v>
                </c:pt>
                <c:pt idx="1696">
                  <c:v>Tammy Gomez</c:v>
                </c:pt>
                <c:pt idx="1697">
                  <c:v>Thomas Scott</c:v>
                </c:pt>
                <c:pt idx="1698">
                  <c:v>Tyler Baker</c:v>
                </c:pt>
                <c:pt idx="1699">
                  <c:v>Tara Brown</c:v>
                </c:pt>
                <c:pt idx="1700">
                  <c:v>Tyler Hernandez</c:v>
                </c:pt>
                <c:pt idx="1701">
                  <c:v>William Harrison</c:v>
                </c:pt>
                <c:pt idx="1702">
                  <c:v>Tyler Lee</c:v>
                </c:pt>
                <c:pt idx="1703">
                  <c:v>Zachary Thompson</c:v>
                </c:pt>
                <c:pt idx="1704">
                  <c:v>Tyler Roberts</c:v>
                </c:pt>
                <c:pt idx="1705">
                  <c:v>Stephen Gonzalez</c:v>
                </c:pt>
                <c:pt idx="1706">
                  <c:v>Tammy Harris</c:v>
                </c:pt>
                <c:pt idx="1707">
                  <c:v>Tara Miller</c:v>
                </c:pt>
                <c:pt idx="1708">
                  <c:v>Thomas Martinez</c:v>
                </c:pt>
                <c:pt idx="1709">
                  <c:v>Steven Turner</c:v>
                </c:pt>
                <c:pt idx="1710">
                  <c:v>Valerie Johnson</c:v>
                </c:pt>
                <c:pt idx="1711">
                  <c:v>Taylor Davis</c:v>
                </c:pt>
                <c:pt idx="1712">
                  <c:v>Vanessa Brown</c:v>
                </c:pt>
                <c:pt idx="1713">
                  <c:v>Tiffany Rodriguez</c:v>
                </c:pt>
                <c:pt idx="1714">
                  <c:v>Stephanie Davis</c:v>
                </c:pt>
                <c:pt idx="1715">
                  <c:v>William Murphy</c:v>
                </c:pt>
                <c:pt idx="1716">
                  <c:v>Vanessa Smith</c:v>
                </c:pt>
                <c:pt idx="1717">
                  <c:v>Stephen Jones</c:v>
                </c:pt>
                <c:pt idx="1718">
                  <c:v>Vicki Smith</c:v>
                </c:pt>
                <c:pt idx="1719">
                  <c:v>Susan Lopez</c:v>
                </c:pt>
                <c:pt idx="1720">
                  <c:v>Victoria Bell</c:v>
                </c:pt>
                <c:pt idx="1721">
                  <c:v>Steven Reed</c:v>
                </c:pt>
                <c:pt idx="1722">
                  <c:v>Tammy Jones</c:v>
                </c:pt>
                <c:pt idx="1723">
                  <c:v>William Rogers</c:v>
                </c:pt>
                <c:pt idx="1724">
                  <c:v>Victoria Jones</c:v>
                </c:pt>
                <c:pt idx="1725">
                  <c:v>Steven Robinson</c:v>
                </c:pt>
                <c:pt idx="1726">
                  <c:v>Thomas Ramirez</c:v>
                </c:pt>
                <c:pt idx="1727">
                  <c:v>Stephanie Morris</c:v>
                </c:pt>
                <c:pt idx="1728">
                  <c:v>Victoria Miller</c:v>
                </c:pt>
                <c:pt idx="1729">
                  <c:v>Taylor Williams</c:v>
                </c:pt>
                <c:pt idx="1730">
                  <c:v>Thomas Reeves</c:v>
                </c:pt>
                <c:pt idx="1731">
                  <c:v>Susan Turner</c:v>
                </c:pt>
                <c:pt idx="1732">
                  <c:v>Susan Baker</c:v>
                </c:pt>
                <c:pt idx="1733">
                  <c:v>William White</c:v>
                </c:pt>
                <c:pt idx="1734">
                  <c:v>Tammy Taylor</c:v>
                </c:pt>
                <c:pt idx="1735">
                  <c:v>William Wilson</c:v>
                </c:pt>
                <c:pt idx="1736">
                  <c:v>Walter Jones</c:v>
                </c:pt>
                <c:pt idx="1737">
                  <c:v>Theresa Miller</c:v>
                </c:pt>
                <c:pt idx="1738">
                  <c:v>Wayne Smith</c:v>
                </c:pt>
                <c:pt idx="1739">
                  <c:v>Zachary Evans</c:v>
                </c:pt>
                <c:pt idx="1740">
                  <c:v>Wendy Gonzalez</c:v>
                </c:pt>
                <c:pt idx="1741">
                  <c:v>Timothy Martin</c:v>
                </c:pt>
                <c:pt idx="1742">
                  <c:v>Wendy Howard</c:v>
                </c:pt>
                <c:pt idx="1743">
                  <c:v>Stephanie Myers</c:v>
                </c:pt>
                <c:pt idx="1744">
                  <c:v>Wendy Smith</c:v>
                </c:pt>
                <c:pt idx="1745">
                  <c:v>Timothy Castillo</c:v>
                </c:pt>
                <c:pt idx="1746">
                  <c:v>Sarah Dixon</c:v>
                </c:pt>
                <c:pt idx="1747">
                  <c:v>Patricia Moore</c:v>
                </c:pt>
                <c:pt idx="1748">
                  <c:v>Patricia Robinson</c:v>
                </c:pt>
                <c:pt idx="1749">
                  <c:v>Ryan Brown</c:v>
                </c:pt>
                <c:pt idx="1750">
                  <c:v>Sean Brown</c:v>
                </c:pt>
                <c:pt idx="1751">
                  <c:v>Ryan Carter</c:v>
                </c:pt>
                <c:pt idx="1752">
                  <c:v>Raymond Sanchez</c:v>
                </c:pt>
                <c:pt idx="1753">
                  <c:v>Ryan Cooper</c:v>
                </c:pt>
                <c:pt idx="1754">
                  <c:v>Scott Anderson</c:v>
                </c:pt>
                <c:pt idx="1755">
                  <c:v>Robert Crawford</c:v>
                </c:pt>
                <c:pt idx="1756">
                  <c:v>Robert Black</c:v>
                </c:pt>
                <c:pt idx="1757">
                  <c:v>Pamela Taylor</c:v>
                </c:pt>
                <c:pt idx="1758">
                  <c:v>Ronald Powell</c:v>
                </c:pt>
                <c:pt idx="1759">
                  <c:v>Rachel Campbell</c:v>
                </c:pt>
                <c:pt idx="1760">
                  <c:v>Richard Robinson</c:v>
                </c:pt>
                <c:pt idx="1761">
                  <c:v>Robert Evans</c:v>
                </c:pt>
                <c:pt idx="1762">
                  <c:v>Sarah Rivera</c:v>
                </c:pt>
                <c:pt idx="1763">
                  <c:v>Ryan Harris</c:v>
                </c:pt>
                <c:pt idx="1764">
                  <c:v>Patricia Miller</c:v>
                </c:pt>
                <c:pt idx="1765">
                  <c:v>Robert Flores</c:v>
                </c:pt>
                <c:pt idx="1766">
                  <c:v>Peter Smith</c:v>
                </c:pt>
                <c:pt idx="1767">
                  <c:v>Robert Freeman</c:v>
                </c:pt>
                <c:pt idx="1768">
                  <c:v>Scott Moore</c:v>
                </c:pt>
                <c:pt idx="1769">
                  <c:v>Rebecca Nelson</c:v>
                </c:pt>
                <c:pt idx="1770">
                  <c:v>Rachel Anderson</c:v>
                </c:pt>
                <c:pt idx="1771">
                  <c:v>Rebecca Ramirez</c:v>
                </c:pt>
                <c:pt idx="1772">
                  <c:v>Sean Smith</c:v>
                </c:pt>
                <c:pt idx="1773">
                  <c:v>Robert Gonzales</c:v>
                </c:pt>
                <c:pt idx="1774">
                  <c:v>Russell Johnson</c:v>
                </c:pt>
                <c:pt idx="1775">
                  <c:v>Ryan Morgan</c:v>
                </c:pt>
                <c:pt idx="1776">
                  <c:v>Paula Smith</c:v>
                </c:pt>
                <c:pt idx="1777">
                  <c:v>Ryan Perez</c:v>
                </c:pt>
                <c:pt idx="1778">
                  <c:v>Shannon Perez</c:v>
                </c:pt>
                <c:pt idx="1779">
                  <c:v>Rachel Carter</c:v>
                </c:pt>
                <c:pt idx="1780">
                  <c:v>Patrick Moore</c:v>
                </c:pt>
                <c:pt idx="1781">
                  <c:v>Robert Gordon</c:v>
                </c:pt>
                <c:pt idx="1782">
                  <c:v>Sarah Rogers</c:v>
                </c:pt>
                <c:pt idx="1783">
                  <c:v>Paul Green</c:v>
                </c:pt>
                <c:pt idx="1784">
                  <c:v>Richard Wallace</c:v>
                </c:pt>
                <c:pt idx="1785">
                  <c:v>Rebecca Thompson</c:v>
                </c:pt>
                <c:pt idx="1786">
                  <c:v>Rebecca Clark</c:v>
                </c:pt>
                <c:pt idx="1787">
                  <c:v>Robert Hall</c:v>
                </c:pt>
                <c:pt idx="1788">
                  <c:v>Scott Evans</c:v>
                </c:pt>
                <c:pt idx="1789">
                  <c:v>Paul Hernandez</c:v>
                </c:pt>
                <c:pt idx="1790">
                  <c:v>Rebecca Fisher</c:v>
                </c:pt>
                <c:pt idx="1791">
                  <c:v>Ryan Wright</c:v>
                </c:pt>
                <c:pt idx="1792">
                  <c:v>Scott Miles</c:v>
                </c:pt>
                <c:pt idx="1793">
                  <c:v>Ryan Young</c:v>
                </c:pt>
                <c:pt idx="1794">
                  <c:v>Robert Baker</c:v>
                </c:pt>
                <c:pt idx="1795">
                  <c:v>Sabrina Brown</c:v>
                </c:pt>
                <c:pt idx="1796">
                  <c:v>Scott Scott</c:v>
                </c:pt>
                <c:pt idx="1797">
                  <c:v>Rebecca Young</c:v>
                </c:pt>
                <c:pt idx="1798">
                  <c:v>Rebecca Lee</c:v>
                </c:pt>
                <c:pt idx="1799">
                  <c:v>Samantha Clark</c:v>
                </c:pt>
                <c:pt idx="1800">
                  <c:v>Rachel Boyd</c:v>
                </c:pt>
                <c:pt idx="1801">
                  <c:v>Regina Reynolds</c:v>
                </c:pt>
                <c:pt idx="1802">
                  <c:v>Shannon Anderson</c:v>
                </c:pt>
                <c:pt idx="1803">
                  <c:v>Samantha Garcia</c:v>
                </c:pt>
                <c:pt idx="1804">
                  <c:v>Rachel Brown</c:v>
                </c:pt>
                <c:pt idx="1805">
                  <c:v>Samantha Green</c:v>
                </c:pt>
                <c:pt idx="1806">
                  <c:v>Ryan Allen</c:v>
                </c:pt>
                <c:pt idx="1807">
                  <c:v>Samantha Harris</c:v>
                </c:pt>
                <c:pt idx="1808">
                  <c:v>Sarah Gomez</c:v>
                </c:pt>
                <c:pt idx="1809">
                  <c:v>Pamela Thompson</c:v>
                </c:pt>
                <c:pt idx="1810">
                  <c:v>Robert Richardson</c:v>
                </c:pt>
                <c:pt idx="1811">
                  <c:v>Rhonda Jones</c:v>
                </c:pt>
                <c:pt idx="1812">
                  <c:v>Randy Smith</c:v>
                </c:pt>
                <c:pt idx="1813">
                  <c:v>Samantha Martin</c:v>
                </c:pt>
                <c:pt idx="1814">
                  <c:v>Sarah Lewis</c:v>
                </c:pt>
                <c:pt idx="1815">
                  <c:v>Pamela Perez</c:v>
                </c:pt>
                <c:pt idx="1816">
                  <c:v>Sharon Mathews</c:v>
                </c:pt>
                <c:pt idx="1817">
                  <c:v>Samantha Moore</c:v>
                </c:pt>
                <c:pt idx="1818">
                  <c:v>Shawn Edwards</c:v>
                </c:pt>
                <c:pt idx="1819">
                  <c:v>Samantha Perez</c:v>
                </c:pt>
                <c:pt idx="1820">
                  <c:v>Rebecca Baker</c:v>
                </c:pt>
                <c:pt idx="1821">
                  <c:v>Samantha Sanchez</c:v>
                </c:pt>
                <c:pt idx="1822">
                  <c:v>Richard Torres</c:v>
                </c:pt>
                <c:pt idx="1823">
                  <c:v>Richard Clark</c:v>
                </c:pt>
                <c:pt idx="1824">
                  <c:v>Patricia Rodriguez</c:v>
                </c:pt>
                <c:pt idx="1825">
                  <c:v>Patrick Sanchez</c:v>
                </c:pt>
                <c:pt idx="1826">
                  <c:v>Peter Jones</c:v>
                </c:pt>
                <c:pt idx="1827">
                  <c:v>Robert Mann</c:v>
                </c:pt>
                <c:pt idx="1828">
                  <c:v>Robert Torres</c:v>
                </c:pt>
                <c:pt idx="1829">
                  <c:v>Samuel Clark</c:v>
                </c:pt>
                <c:pt idx="1830">
                  <c:v>Scott Allen</c:v>
                </c:pt>
                <c:pt idx="1831">
                  <c:v>Patricia Harris</c:v>
                </c:pt>
                <c:pt idx="1832">
                  <c:v>Scott Brown</c:v>
                </c:pt>
                <c:pt idx="1833">
                  <c:v>Samuel Wilson</c:v>
                </c:pt>
                <c:pt idx="1834">
                  <c:v>Scott Garcia</c:v>
                </c:pt>
                <c:pt idx="1835">
                  <c:v>Sandra Gonzalez</c:v>
                </c:pt>
                <c:pt idx="1836">
                  <c:v>Robert Wells</c:v>
                </c:pt>
                <c:pt idx="1837">
                  <c:v>Sandra Graham</c:v>
                </c:pt>
                <c:pt idx="1838">
                  <c:v>Scott Jones</c:v>
                </c:pt>
                <c:pt idx="1839">
                  <c:v>Patrick Garcia</c:v>
                </c:pt>
                <c:pt idx="1840">
                  <c:v>Phillip Smith</c:v>
                </c:pt>
                <c:pt idx="1841">
                  <c:v>Paul Martinez</c:v>
                </c:pt>
                <c:pt idx="1842">
                  <c:v>Robert Wood</c:v>
                </c:pt>
                <c:pt idx="1843">
                  <c:v>Patrick Young</c:v>
                </c:pt>
                <c:pt idx="1844">
                  <c:v>Scott Murphy</c:v>
                </c:pt>
                <c:pt idx="1845">
                  <c:v>Rachel Miller</c:v>
                </c:pt>
                <c:pt idx="1846">
                  <c:v>Scott Robinson</c:v>
                </c:pt>
                <c:pt idx="1847">
                  <c:v>Sandra Williams</c:v>
                </c:pt>
                <c:pt idx="1848">
                  <c:v>Robin Brown</c:v>
                </c:pt>
                <c:pt idx="1849">
                  <c:v>Paul Thomas</c:v>
                </c:pt>
                <c:pt idx="1850">
                  <c:v>Robin Rivera</c:v>
                </c:pt>
                <c:pt idx="1851">
                  <c:v>Paul Ward</c:v>
                </c:pt>
                <c:pt idx="1852">
                  <c:v>Ronald Anderson</c:v>
                </c:pt>
                <c:pt idx="1853">
                  <c:v>Sara Garcia</c:v>
                </c:pt>
                <c:pt idx="1854">
                  <c:v>Ronald Johnson</c:v>
                </c:pt>
                <c:pt idx="1855">
                  <c:v>Paul Brown</c:v>
                </c:pt>
                <c:pt idx="1856">
                  <c:v>Sean Garcia</c:v>
                </c:pt>
                <c:pt idx="1857">
                  <c:v>Rachel Thomas</c:v>
                </c:pt>
                <c:pt idx="1858">
                  <c:v>Sean Scott</c:v>
                </c:pt>
                <c:pt idx="1859">
                  <c:v>Robert Nguyen</c:v>
                </c:pt>
                <c:pt idx="1860">
                  <c:v>Robert Carter</c:v>
                </c:pt>
                <c:pt idx="1861">
                  <c:v>Sara White</c:v>
                </c:pt>
                <c:pt idx="1862">
                  <c:v>Shannon Brown</c:v>
                </c:pt>
                <c:pt idx="1863">
                  <c:v>Robert Ortiz</c:v>
                </c:pt>
                <c:pt idx="1864">
                  <c:v>Shannon Jackson</c:v>
                </c:pt>
                <c:pt idx="1865">
                  <c:v>Rachel Thompson</c:v>
                </c:pt>
                <c:pt idx="1866">
                  <c:v>Robert Cox</c:v>
                </c:pt>
                <c:pt idx="1867">
                  <c:v>Richard Perez</c:v>
                </c:pt>
                <c:pt idx="1868">
                  <c:v>Shannon Moore</c:v>
                </c:pt>
                <c:pt idx="1869">
                  <c:v>Robert Peterson</c:v>
                </c:pt>
                <c:pt idx="1870">
                  <c:v>Robert Phillips</c:v>
                </c:pt>
                <c:pt idx="1871">
                  <c:v>Sharon Anderson</c:v>
                </c:pt>
                <c:pt idx="1872">
                  <c:v>Robert Rogers</c:v>
                </c:pt>
                <c:pt idx="1873">
                  <c:v>Sharon Smith</c:v>
                </c:pt>
                <c:pt idx="1874">
                  <c:v>Robert Russell</c:v>
                </c:pt>
                <c:pt idx="1875">
                  <c:v>Sharon Williams</c:v>
                </c:pt>
                <c:pt idx="1876">
                  <c:v>Robert Schmidt</c:v>
                </c:pt>
                <c:pt idx="1877">
                  <c:v>Shawn Johnson</c:v>
                </c:pt>
                <c:pt idx="1878">
                  <c:v>Sherri Johnson</c:v>
                </c:pt>
                <c:pt idx="1879">
                  <c:v>Robert Simpson</c:v>
                </c:pt>
                <c:pt idx="1880">
                  <c:v>Robert Scott</c:v>
                </c:pt>
                <c:pt idx="1881">
                  <c:v>Mark Walker</c:v>
                </c:pt>
                <c:pt idx="1882">
                  <c:v>Melissa Freeman</c:v>
                </c:pt>
                <c:pt idx="1883">
                  <c:v>Margaret Jones</c:v>
                </c:pt>
                <c:pt idx="1884">
                  <c:v>Matthew Patterson</c:v>
                </c:pt>
                <c:pt idx="1885">
                  <c:v>Michelle Walters</c:v>
                </c:pt>
                <c:pt idx="1886">
                  <c:v>Marcus Harris</c:v>
                </c:pt>
                <c:pt idx="1887">
                  <c:v>Mark Kelly</c:v>
                </c:pt>
                <c:pt idx="1888">
                  <c:v>Michael Mccoy</c:v>
                </c:pt>
                <c:pt idx="1889">
                  <c:v>Michael Hicks</c:v>
                </c:pt>
                <c:pt idx="1890">
                  <c:v>Matthew Ramos</c:v>
                </c:pt>
                <c:pt idx="1891">
                  <c:v>Michael Ibarra</c:v>
                </c:pt>
                <c:pt idx="1892">
                  <c:v>Nicole Wilson</c:v>
                </c:pt>
                <c:pt idx="1893">
                  <c:v>Monique Johnson</c:v>
                </c:pt>
                <c:pt idx="1894">
                  <c:v>Michael Mitchell</c:v>
                </c:pt>
                <c:pt idx="1895">
                  <c:v>Melissa Owens</c:v>
                </c:pt>
                <c:pt idx="1896">
                  <c:v>Matthew Reynolds</c:v>
                </c:pt>
                <c:pt idx="1897">
                  <c:v>Michael Delgado</c:v>
                </c:pt>
                <c:pt idx="1898">
                  <c:v>Michael Moreno</c:v>
                </c:pt>
                <c:pt idx="1899">
                  <c:v>Michelle Edwards</c:v>
                </c:pt>
                <c:pt idx="1900">
                  <c:v>Matthew Richardson</c:v>
                </c:pt>
                <c:pt idx="1901">
                  <c:v>Michelle Kim</c:v>
                </c:pt>
                <c:pt idx="1902">
                  <c:v>Mark Wilson</c:v>
                </c:pt>
                <c:pt idx="1903">
                  <c:v>Michelle Morgan</c:v>
                </c:pt>
                <c:pt idx="1904">
                  <c:v>Michael Morrison</c:v>
                </c:pt>
                <c:pt idx="1905">
                  <c:v>Mary Moore</c:v>
                </c:pt>
                <c:pt idx="1906">
                  <c:v>Martin Jones</c:v>
                </c:pt>
                <c:pt idx="1907">
                  <c:v>Mike Johnson</c:v>
                </c:pt>
                <c:pt idx="1908">
                  <c:v>Michael Fischer</c:v>
                </c:pt>
                <c:pt idx="1909">
                  <c:v>Michael Day</c:v>
                </c:pt>
                <c:pt idx="1910">
                  <c:v>Mary Anderson</c:v>
                </c:pt>
                <c:pt idx="1911">
                  <c:v>Nathan Ramirez</c:v>
                </c:pt>
                <c:pt idx="1912">
                  <c:v>Matthew Romero</c:v>
                </c:pt>
                <c:pt idx="1913">
                  <c:v>Matthew Mendoza</c:v>
                </c:pt>
                <c:pt idx="1914">
                  <c:v>Michael Obrien</c:v>
                </c:pt>
                <c:pt idx="1915">
                  <c:v>Nicholas Stewart</c:v>
                </c:pt>
                <c:pt idx="1916">
                  <c:v>Michael Oconnor</c:v>
                </c:pt>
                <c:pt idx="1917">
                  <c:v>Michael Acosta</c:v>
                </c:pt>
                <c:pt idx="1918">
                  <c:v>Mark Miller</c:v>
                </c:pt>
                <c:pt idx="1919">
                  <c:v>Nicole Lopez</c:v>
                </c:pt>
                <c:pt idx="1920">
                  <c:v>Mary Baker</c:v>
                </c:pt>
                <c:pt idx="1921">
                  <c:v>Michelle Green</c:v>
                </c:pt>
                <c:pt idx="1922">
                  <c:v>Michael Parker</c:v>
                </c:pt>
                <c:pt idx="1923">
                  <c:v>Melissa Coleman</c:v>
                </c:pt>
                <c:pt idx="1924">
                  <c:v>Michael Gallegos</c:v>
                </c:pt>
                <c:pt idx="1925">
                  <c:v>Matthew Bennett</c:v>
                </c:pt>
                <c:pt idx="1926">
                  <c:v>Mark Clark</c:v>
                </c:pt>
                <c:pt idx="1927">
                  <c:v>Michelle Mitchell</c:v>
                </c:pt>
                <c:pt idx="1928">
                  <c:v>Mary Cook</c:v>
                </c:pt>
                <c:pt idx="1929">
                  <c:v>Michelle Ramos</c:v>
                </c:pt>
                <c:pt idx="1930">
                  <c:v>Matthew Clark</c:v>
                </c:pt>
                <c:pt idx="1931">
                  <c:v>Michelle Romero</c:v>
                </c:pt>
                <c:pt idx="1932">
                  <c:v>Michael Peterson</c:v>
                </c:pt>
                <c:pt idx="1933">
                  <c:v>Michelle Thomas</c:v>
                </c:pt>
                <c:pt idx="1934">
                  <c:v>Matthew Goodwin</c:v>
                </c:pt>
                <c:pt idx="1935">
                  <c:v>Mary Ramirez</c:v>
                </c:pt>
                <c:pt idx="1936">
                  <c:v>Margaret Smith</c:v>
                </c:pt>
                <c:pt idx="1937">
                  <c:v>Monica Garcia</c:v>
                </c:pt>
                <c:pt idx="1938">
                  <c:v>Matthew Gordon</c:v>
                </c:pt>
                <c:pt idx="1939">
                  <c:v>Nancy Anderson</c:v>
                </c:pt>
                <c:pt idx="1940">
                  <c:v>Matthew Tucker</c:v>
                </c:pt>
                <c:pt idx="1941">
                  <c:v>Natalie Davis</c:v>
                </c:pt>
                <c:pt idx="1942">
                  <c:v>Michael Reynolds</c:v>
                </c:pt>
                <c:pt idx="1943">
                  <c:v>Melissa Moore</c:v>
                </c:pt>
                <c:pt idx="1944">
                  <c:v>Matthew Turner</c:v>
                </c:pt>
                <c:pt idx="1945">
                  <c:v>Nathan Thomas</c:v>
                </c:pt>
                <c:pt idx="1946">
                  <c:v>Maria Williams</c:v>
                </c:pt>
                <c:pt idx="1947">
                  <c:v>Michael Kent</c:v>
                </c:pt>
                <c:pt idx="1948">
                  <c:v>Matthew Ward</c:v>
                </c:pt>
                <c:pt idx="1949">
                  <c:v>Mark White</c:v>
                </c:pt>
                <c:pt idx="1950">
                  <c:v>Matthew Gutierrez</c:v>
                </c:pt>
                <c:pt idx="1951">
                  <c:v>Nicholas Olson</c:v>
                </c:pt>
                <c:pt idx="1952">
                  <c:v>Mark Estrada</c:v>
                </c:pt>
                <c:pt idx="1953">
                  <c:v>Michael Klein</c:v>
                </c:pt>
                <c:pt idx="1954">
                  <c:v>Michael Griffin</c:v>
                </c:pt>
                <c:pt idx="1955">
                  <c:v>Nicole Collins</c:v>
                </c:pt>
                <c:pt idx="1956">
                  <c:v>Michael Gross</c:v>
                </c:pt>
                <c:pt idx="1957">
                  <c:v>Nicole Greene</c:v>
                </c:pt>
                <c:pt idx="1958">
                  <c:v>Michael Ross</c:v>
                </c:pt>
                <c:pt idx="1959">
                  <c:v>Mark Lee</c:v>
                </c:pt>
                <c:pt idx="1960">
                  <c:v>Michael Guerra</c:v>
                </c:pt>
                <c:pt idx="1961">
                  <c:v>Michael Adkins</c:v>
                </c:pt>
                <c:pt idx="1962">
                  <c:v>Michael Russell</c:v>
                </c:pt>
                <c:pt idx="1963">
                  <c:v>Michelle Flores</c:v>
                </c:pt>
                <c:pt idx="1964">
                  <c:v>Maria Brown</c:v>
                </c:pt>
                <c:pt idx="1965">
                  <c:v>Michelle Harris</c:v>
                </c:pt>
                <c:pt idx="1966">
                  <c:v>Mario Martin</c:v>
                </c:pt>
                <c:pt idx="1967">
                  <c:v>Michelle Hughes</c:v>
                </c:pt>
                <c:pt idx="1968">
                  <c:v>Michael Schneider</c:v>
                </c:pt>
                <c:pt idx="1969">
                  <c:v>Mary Lewis</c:v>
                </c:pt>
                <c:pt idx="1970">
                  <c:v>Nicole Morris</c:v>
                </c:pt>
                <c:pt idx="1971">
                  <c:v>Melissa Dickerson</c:v>
                </c:pt>
                <c:pt idx="1972">
                  <c:v>Nicole Richardson</c:v>
                </c:pt>
                <c:pt idx="1973">
                  <c:v>Melissa Evans</c:v>
                </c:pt>
                <c:pt idx="1974">
                  <c:v>Mary Torres</c:v>
                </c:pt>
                <c:pt idx="1975">
                  <c:v>Michael Cox</c:v>
                </c:pt>
                <c:pt idx="1976">
                  <c:v>Mark Lopez</c:v>
                </c:pt>
                <c:pt idx="1977">
                  <c:v>Michelle Moore</c:v>
                </c:pt>
                <c:pt idx="1978">
                  <c:v>Marissa Smith</c:v>
                </c:pt>
                <c:pt idx="1979">
                  <c:v>Mathew Smith</c:v>
                </c:pt>
                <c:pt idx="1980">
                  <c:v>Megan Dawson</c:v>
                </c:pt>
                <c:pt idx="1981">
                  <c:v>Michelle Richardson</c:v>
                </c:pt>
                <c:pt idx="1982">
                  <c:v>Megan Harris</c:v>
                </c:pt>
                <c:pt idx="1983">
                  <c:v>Maria Garcia</c:v>
                </c:pt>
                <c:pt idx="1984">
                  <c:v>Michael Hardy</c:v>
                </c:pt>
                <c:pt idx="1985">
                  <c:v>Matthew Lewis</c:v>
                </c:pt>
                <c:pt idx="1986">
                  <c:v>Megan Jones</c:v>
                </c:pt>
                <c:pt idx="1987">
                  <c:v>Melissa Kelly</c:v>
                </c:pt>
                <c:pt idx="1988">
                  <c:v>Megan Lewis</c:v>
                </c:pt>
                <c:pt idx="1989">
                  <c:v>Michelle Thompson</c:v>
                </c:pt>
                <c:pt idx="1990">
                  <c:v>Megan Miller</c:v>
                </c:pt>
                <c:pt idx="1991">
                  <c:v>Michelle White</c:v>
                </c:pt>
                <c:pt idx="1992">
                  <c:v>Megan Moore</c:v>
                </c:pt>
                <c:pt idx="1993">
                  <c:v>Michelle Wilson</c:v>
                </c:pt>
                <c:pt idx="1994">
                  <c:v>Michael Cobb</c:v>
                </c:pt>
                <c:pt idx="1995">
                  <c:v>Michael Burns</c:v>
                </c:pt>
                <c:pt idx="1996">
                  <c:v>Matthew Bell</c:v>
                </c:pt>
                <c:pt idx="1997">
                  <c:v>Melissa Martin</c:v>
                </c:pt>
                <c:pt idx="1998">
                  <c:v>Mark Gonzalez</c:v>
                </c:pt>
                <c:pt idx="1999">
                  <c:v>Mark Anderson</c:v>
                </c:pt>
                <c:pt idx="2000">
                  <c:v>Megan Thompson</c:v>
                </c:pt>
                <c:pt idx="2001">
                  <c:v>Mary Richardson</c:v>
                </c:pt>
                <c:pt idx="2002">
                  <c:v>Michael Wallace</c:v>
                </c:pt>
                <c:pt idx="2003">
                  <c:v>Natalie Brown</c:v>
                </c:pt>
                <c:pt idx="2004">
                  <c:v>Michael Walters</c:v>
                </c:pt>
                <c:pt idx="2005">
                  <c:v>Natalie Robinson</c:v>
                </c:pt>
                <c:pt idx="2006">
                  <c:v>Michael Walton</c:v>
                </c:pt>
                <c:pt idx="2007">
                  <c:v>Nathan Johnson</c:v>
                </c:pt>
                <c:pt idx="2008">
                  <c:v>Megan Williams</c:v>
                </c:pt>
                <c:pt idx="2009">
                  <c:v>Nathan Miller</c:v>
                </c:pt>
                <c:pt idx="2010">
                  <c:v>Michael Watson</c:v>
                </c:pt>
                <c:pt idx="2011">
                  <c:v>Melissa Mueller</c:v>
                </c:pt>
                <c:pt idx="2012">
                  <c:v>Michael Webb</c:v>
                </c:pt>
                <c:pt idx="2013">
                  <c:v>Nathaniel Smith</c:v>
                </c:pt>
                <c:pt idx="2014">
                  <c:v>Michael Welch</c:v>
                </c:pt>
                <c:pt idx="2015">
                  <c:v>Nicholas Davis</c:v>
                </c:pt>
                <c:pt idx="2016">
                  <c:v>Melanie Carter</c:v>
                </c:pt>
                <c:pt idx="2017">
                  <c:v>Nicholas Hall</c:v>
                </c:pt>
                <c:pt idx="2018">
                  <c:v>Mark Harris</c:v>
                </c:pt>
                <c:pt idx="2019">
                  <c:v>Melissa Peterson</c:v>
                </c:pt>
                <c:pt idx="2020">
                  <c:v>Melinda Williams</c:v>
                </c:pt>
                <c:pt idx="2021">
                  <c:v>Nicholas King</c:v>
                </c:pt>
                <c:pt idx="2022">
                  <c:v>Michael Willis</c:v>
                </c:pt>
                <c:pt idx="2023">
                  <c:v>Nicholas Mitchell</c:v>
                </c:pt>
                <c:pt idx="2024">
                  <c:v>Michael Cole</c:v>
                </c:pt>
                <c:pt idx="2025">
                  <c:v>Mary Sanchez</c:v>
                </c:pt>
                <c:pt idx="2026">
                  <c:v>Michael Wong</c:v>
                </c:pt>
                <c:pt idx="2027">
                  <c:v>Mary Scott</c:v>
                </c:pt>
                <c:pt idx="2028">
                  <c:v>Michael Wood</c:v>
                </c:pt>
                <c:pt idx="2029">
                  <c:v>Mark King</c:v>
                </c:pt>
                <c:pt idx="2030">
                  <c:v>Michael Coleman</c:v>
                </c:pt>
                <c:pt idx="2031">
                  <c:v>Mark Phillips</c:v>
                </c:pt>
                <c:pt idx="2032">
                  <c:v>Michele Johnson</c:v>
                </c:pt>
                <c:pt idx="2033">
                  <c:v>Matthew Garcia</c:v>
                </c:pt>
                <c:pt idx="2034">
                  <c:v>Michael Henry</c:v>
                </c:pt>
                <c:pt idx="2035">
                  <c:v>Michael Leonard</c:v>
                </c:pt>
                <c:pt idx="2036">
                  <c:v>Michele Young</c:v>
                </c:pt>
                <c:pt idx="2037">
                  <c:v>Nicole Hernandez</c:v>
                </c:pt>
                <c:pt idx="2038">
                  <c:v>Michelle Adams</c:v>
                </c:pt>
                <c:pt idx="2039">
                  <c:v>Michael Ball</c:v>
                </c:pt>
                <c:pt idx="2040">
                  <c:v>Michael Contreras</c:v>
                </c:pt>
                <c:pt idx="2041">
                  <c:v>Michael Campbell</c:v>
                </c:pt>
                <c:pt idx="2042">
                  <c:v>Mary Lee</c:v>
                </c:pt>
                <c:pt idx="2043">
                  <c:v>Nicole Martinez</c:v>
                </c:pt>
                <c:pt idx="2044">
                  <c:v>Melissa Campbell</c:v>
                </c:pt>
                <c:pt idx="2045">
                  <c:v>Michael Lowe</c:v>
                </c:pt>
                <c:pt idx="2046">
                  <c:v>Maria Moore</c:v>
                </c:pt>
                <c:pt idx="2047">
                  <c:v>Nicole Robinson</c:v>
                </c:pt>
                <c:pt idx="2048">
                  <c:v>Michael Silva</c:v>
                </c:pt>
                <c:pt idx="2049">
                  <c:v>Nicole Rogers</c:v>
                </c:pt>
                <c:pt idx="2050">
                  <c:v>Megan Davis</c:v>
                </c:pt>
                <c:pt idx="2051">
                  <c:v>Nicole Thomas</c:v>
                </c:pt>
                <c:pt idx="2052">
                  <c:v>Michael Simon</c:v>
                </c:pt>
                <c:pt idx="2053">
                  <c:v>Maria Jones</c:v>
                </c:pt>
                <c:pt idx="2054">
                  <c:v>Michael Sims</c:v>
                </c:pt>
                <c:pt idx="2055">
                  <c:v>Pamela Green</c:v>
                </c:pt>
                <c:pt idx="2056">
                  <c:v>Michael Fields</c:v>
                </c:pt>
                <c:pt idx="2057">
                  <c:v>Michael Dunn</c:v>
                </c:pt>
                <c:pt idx="2058">
                  <c:v>Lisa White</c:v>
                </c:pt>
                <c:pt idx="2059">
                  <c:v>Kelly Hernandez</c:v>
                </c:pt>
                <c:pt idx="2060">
                  <c:v>Kevin Phillips</c:v>
                </c:pt>
                <c:pt idx="2061">
                  <c:v>Kimberly Lopez</c:v>
                </c:pt>
                <c:pt idx="2062">
                  <c:v>Julie Rogers</c:v>
                </c:pt>
                <c:pt idx="2063">
                  <c:v>Kelly Wallace</c:v>
                </c:pt>
                <c:pt idx="2064">
                  <c:v>Katherine Garcia</c:v>
                </c:pt>
                <c:pt idx="2065">
                  <c:v>Kathleen Young</c:v>
                </c:pt>
                <c:pt idx="2066">
                  <c:v>Lisa Cox</c:v>
                </c:pt>
                <c:pt idx="2067">
                  <c:v>Kathryn Johnson</c:v>
                </c:pt>
                <c:pt idx="2068">
                  <c:v>Julie Perez</c:v>
                </c:pt>
                <c:pt idx="2069">
                  <c:v>Kimberly Parker</c:v>
                </c:pt>
                <c:pt idx="2070">
                  <c:v>Kathleen Jackson</c:v>
                </c:pt>
                <c:pt idx="2071">
                  <c:v>Kimberly Perry</c:v>
                </c:pt>
                <c:pt idx="2072">
                  <c:v>Madeline Smith</c:v>
                </c:pt>
                <c:pt idx="2073">
                  <c:v>Kimberly Peterson</c:v>
                </c:pt>
                <c:pt idx="2074">
                  <c:v>Kevin Mitchell</c:v>
                </c:pt>
                <c:pt idx="2075">
                  <c:v>Kimberly Sanchez</c:v>
                </c:pt>
                <c:pt idx="2076">
                  <c:v>Lisa Bailey</c:v>
                </c:pt>
                <c:pt idx="2077">
                  <c:v>Kelly Wilson</c:v>
                </c:pt>
                <c:pt idx="2078">
                  <c:v>Lisa Gray</c:v>
                </c:pt>
                <c:pt idx="2079">
                  <c:v>Kelsey Davis</c:v>
                </c:pt>
                <c:pt idx="2080">
                  <c:v>Kimberly Baker</c:v>
                </c:pt>
                <c:pt idx="2081">
                  <c:v>Kenneth Allen</c:v>
                </c:pt>
                <c:pt idx="2082">
                  <c:v>Katherine Wright</c:v>
                </c:pt>
                <c:pt idx="2083">
                  <c:v>Kathryn Jones</c:v>
                </c:pt>
                <c:pt idx="2084">
                  <c:v>Lisa Reyes</c:v>
                </c:pt>
                <c:pt idx="2085">
                  <c:v>Kimberly Torres</c:v>
                </c:pt>
                <c:pt idx="2086">
                  <c:v>Lisa Taylor</c:v>
                </c:pt>
                <c:pt idx="2087">
                  <c:v>Karen Ward</c:v>
                </c:pt>
                <c:pt idx="2088">
                  <c:v>Julian Rodriguez</c:v>
                </c:pt>
                <c:pt idx="2089">
                  <c:v>Kenneth Jones</c:v>
                </c:pt>
                <c:pt idx="2090">
                  <c:v>Leslie Smith</c:v>
                </c:pt>
                <c:pt idx="2091">
                  <c:v>Kenneth Nguyen</c:v>
                </c:pt>
                <c:pt idx="2092">
                  <c:v>Katherine Hernandez</c:v>
                </c:pt>
                <c:pt idx="2093">
                  <c:v>Kimberly Welch</c:v>
                </c:pt>
                <c:pt idx="2094">
                  <c:v>Katherine Jones</c:v>
                </c:pt>
                <c:pt idx="2095">
                  <c:v>Kenneth Roberts</c:v>
                </c:pt>
                <c:pt idx="2096">
                  <c:v>Kevin Robinson</c:v>
                </c:pt>
                <c:pt idx="2097">
                  <c:v>Karen Williams</c:v>
                </c:pt>
                <c:pt idx="2098">
                  <c:v>Lisa Bryant</c:v>
                </c:pt>
                <c:pt idx="2099">
                  <c:v>Kimberly Wood</c:v>
                </c:pt>
                <c:pt idx="2100">
                  <c:v>Katherine Miller</c:v>
                </c:pt>
                <c:pt idx="2101">
                  <c:v>Kimberly Young</c:v>
                </c:pt>
                <c:pt idx="2102">
                  <c:v>Karen Payne</c:v>
                </c:pt>
                <c:pt idx="2103">
                  <c:v>Kristen Green</c:v>
                </c:pt>
                <c:pt idx="2104">
                  <c:v>Madison Smith</c:v>
                </c:pt>
                <c:pt idx="2105">
                  <c:v>Kristen Johnson</c:v>
                </c:pt>
                <c:pt idx="2106">
                  <c:v>Kimberly Black</c:v>
                </c:pt>
                <c:pt idx="2107">
                  <c:v>Kenneth Thomas</c:v>
                </c:pt>
                <c:pt idx="2108">
                  <c:v>Katherine Williams</c:v>
                </c:pt>
                <c:pt idx="2109">
                  <c:v>Kristen Young</c:v>
                </c:pt>
                <c:pt idx="2110">
                  <c:v>Karen Rodriguez</c:v>
                </c:pt>
                <c:pt idx="2111">
                  <c:v>Kristin Gonzalez</c:v>
                </c:pt>
                <c:pt idx="2112">
                  <c:v>Lisa Phillips</c:v>
                </c:pt>
                <c:pt idx="2113">
                  <c:v>Kristin Hernandez</c:v>
                </c:pt>
                <c:pt idx="2114">
                  <c:v>Lisa Rivera</c:v>
                </c:pt>
                <c:pt idx="2115">
                  <c:v>Kristin Miller</c:v>
                </c:pt>
                <c:pt idx="2116">
                  <c:v>Kathleen Lopez</c:v>
                </c:pt>
                <c:pt idx="2117">
                  <c:v>Kristin Smith</c:v>
                </c:pt>
                <c:pt idx="2118">
                  <c:v>Kimberly Harris</c:v>
                </c:pt>
                <c:pt idx="2119">
                  <c:v>Kristina Smith</c:v>
                </c:pt>
                <c:pt idx="2120">
                  <c:v>Lisa Wilson</c:v>
                </c:pt>
                <c:pt idx="2121">
                  <c:v>Krystal Davis</c:v>
                </c:pt>
                <c:pt idx="2122">
                  <c:v>Lori Wilson</c:v>
                </c:pt>
                <c:pt idx="2123">
                  <c:v>Kyle Jackson</c:v>
                </c:pt>
                <c:pt idx="2124">
                  <c:v>Kevin Lewis</c:v>
                </c:pt>
                <c:pt idx="2125">
                  <c:v>Justin Taylor</c:v>
                </c:pt>
                <c:pt idx="2126">
                  <c:v>Kevin Lopez</c:v>
                </c:pt>
                <c:pt idx="2127">
                  <c:v>Kevin Alexander</c:v>
                </c:pt>
                <c:pt idx="2128">
                  <c:v>Keith King</c:v>
                </c:pt>
                <c:pt idx="2129">
                  <c:v>Kayla Garcia</c:v>
                </c:pt>
                <c:pt idx="2130">
                  <c:v>Linda Lee</c:v>
                </c:pt>
                <c:pt idx="2131">
                  <c:v>Katherine Brown</c:v>
                </c:pt>
                <c:pt idx="2132">
                  <c:v>Linda Miller</c:v>
                </c:pt>
                <c:pt idx="2133">
                  <c:v>Kyle Williams</c:v>
                </c:pt>
                <c:pt idx="2134">
                  <c:v>Lindsay Hernandez</c:v>
                </c:pt>
                <c:pt idx="2135">
                  <c:v>Larry Harris</c:v>
                </c:pt>
                <c:pt idx="2136">
                  <c:v>Kevin Powell</c:v>
                </c:pt>
                <c:pt idx="2137">
                  <c:v>Larry Martinez</c:v>
                </c:pt>
                <c:pt idx="2138">
                  <c:v>Kelly Anderson</c:v>
                </c:pt>
                <c:pt idx="2139">
                  <c:v>Kevin Baker</c:v>
                </c:pt>
                <c:pt idx="2140">
                  <c:v>Justin Garcia</c:v>
                </c:pt>
                <c:pt idx="2141">
                  <c:v>Kevin Bell</c:v>
                </c:pt>
                <c:pt idx="2142">
                  <c:v>Lisa Chavez</c:v>
                </c:pt>
                <c:pt idx="2143">
                  <c:v>Kevin Boyd</c:v>
                </c:pt>
                <c:pt idx="2144">
                  <c:v>Justin Hall</c:v>
                </c:pt>
                <c:pt idx="2145">
                  <c:v>Kayla Miller</c:v>
                </c:pt>
                <c:pt idx="2146">
                  <c:v>Kelly Ford</c:v>
                </c:pt>
                <c:pt idx="2147">
                  <c:v>Kevin Campbell</c:v>
                </c:pt>
                <c:pt idx="2148">
                  <c:v>Kevin Stone</c:v>
                </c:pt>
                <c:pt idx="2149">
                  <c:v>Karen Moore</c:v>
                </c:pt>
                <c:pt idx="2150">
                  <c:v>Katherine Thompson</c:v>
                </c:pt>
                <c:pt idx="2151">
                  <c:v>Justin Campbell</c:v>
                </c:pt>
                <c:pt idx="2152">
                  <c:v>Katherine Walker</c:v>
                </c:pt>
                <c:pt idx="2153">
                  <c:v>Kevin Collins</c:v>
                </c:pt>
                <c:pt idx="2154">
                  <c:v>Marc Williams</c:v>
                </c:pt>
                <c:pt idx="2155">
                  <c:v>Kayla Williams</c:v>
                </c:pt>
                <c:pt idx="2156">
                  <c:v>Kimberly Benson</c:v>
                </c:pt>
                <c:pt idx="2157">
                  <c:v>Kevin Edwards</c:v>
                </c:pt>
                <c:pt idx="2158">
                  <c:v>Lisa Long</c:v>
                </c:pt>
                <c:pt idx="2159">
                  <c:v>Keith Anderson</c:v>
                </c:pt>
                <c:pt idx="2160">
                  <c:v>Kimberly Campbell</c:v>
                </c:pt>
                <c:pt idx="2161">
                  <c:v>Laura Rodriguez</c:v>
                </c:pt>
                <c:pt idx="2162">
                  <c:v>Lisa Meyer</c:v>
                </c:pt>
                <c:pt idx="2163">
                  <c:v>Kevin Gonzalez</c:v>
                </c:pt>
                <c:pt idx="2164">
                  <c:v>Lisa Mitchell</c:v>
                </c:pt>
                <c:pt idx="2165">
                  <c:v>Kevin Green</c:v>
                </c:pt>
                <c:pt idx="2166">
                  <c:v>Lisa Morris</c:v>
                </c:pt>
                <c:pt idx="2167">
                  <c:v>Laura White</c:v>
                </c:pt>
                <c:pt idx="2168">
                  <c:v>Lisa Parsons</c:v>
                </c:pt>
                <c:pt idx="2169">
                  <c:v>Kevin Hill</c:v>
                </c:pt>
                <c:pt idx="2170">
                  <c:v>Kimberly Edwards</c:v>
                </c:pt>
                <c:pt idx="2171">
                  <c:v>Justin Flores</c:v>
                </c:pt>
                <c:pt idx="2172">
                  <c:v>Lisa Richardson</c:v>
                </c:pt>
                <c:pt idx="2173">
                  <c:v>Lauren Hernandez</c:v>
                </c:pt>
                <c:pt idx="2174">
                  <c:v>Kimberly Evans</c:v>
                </c:pt>
                <c:pt idx="2175">
                  <c:v>Julia Smith</c:v>
                </c:pt>
                <c:pt idx="2176">
                  <c:v>Julie Gonzalez</c:v>
                </c:pt>
                <c:pt idx="2177">
                  <c:v>Keith Davis</c:v>
                </c:pt>
                <c:pt idx="2178">
                  <c:v>Justin Martinez</c:v>
                </c:pt>
                <c:pt idx="2179">
                  <c:v>Lauren Miller</c:v>
                </c:pt>
                <c:pt idx="2180">
                  <c:v>Kimberly Hall</c:v>
                </c:pt>
                <c:pt idx="2181">
                  <c:v>Kevin Kelley</c:v>
                </c:pt>
                <c:pt idx="2182">
                  <c:v>Lisa Watson</c:v>
                </c:pt>
                <c:pt idx="2183">
                  <c:v>Lauren Taylor</c:v>
                </c:pt>
                <c:pt idx="2184">
                  <c:v>Karen Taylor</c:v>
                </c:pt>
                <c:pt idx="2185">
                  <c:v>Lauren Torres</c:v>
                </c:pt>
                <c:pt idx="2186">
                  <c:v>Justin Morris</c:v>
                </c:pt>
                <c:pt idx="2187">
                  <c:v>Lauren Williams</c:v>
                </c:pt>
                <c:pt idx="2188">
                  <c:v>Kathleen Williams</c:v>
                </c:pt>
                <c:pt idx="2189">
                  <c:v>Keith Hill</c:v>
                </c:pt>
                <c:pt idx="2190">
                  <c:v>Luis Miller</c:v>
                </c:pt>
                <c:pt idx="2191">
                  <c:v>Kevin Lee</c:v>
                </c:pt>
                <c:pt idx="2192">
                  <c:v>Kelly Walker</c:v>
                </c:pt>
                <c:pt idx="2193">
                  <c:v>Lawrence Brown</c:v>
                </c:pt>
                <c:pt idx="2194">
                  <c:v>Kim Brown</c:v>
                </c:pt>
                <c:pt idx="2195">
                  <c:v>Kimberly Gibson</c:v>
                </c:pt>
                <c:pt idx="2196">
                  <c:v>John Vazquez</c:v>
                </c:pt>
                <c:pt idx="2197">
                  <c:v>John Douglas</c:v>
                </c:pt>
                <c:pt idx="2198">
                  <c:v>James Cooper</c:v>
                </c:pt>
                <c:pt idx="2199">
                  <c:v>Jennifer Arnold</c:v>
                </c:pt>
                <c:pt idx="2200">
                  <c:v>John Morales</c:v>
                </c:pt>
                <c:pt idx="2201">
                  <c:v>Jennifer Baker</c:v>
                </c:pt>
                <c:pt idx="2202">
                  <c:v>Jonathan Rogers</c:v>
                </c:pt>
                <c:pt idx="2203">
                  <c:v>Jennifer Boyd</c:v>
                </c:pt>
                <c:pt idx="2204">
                  <c:v>Joshua Lee</c:v>
                </c:pt>
                <c:pt idx="2205">
                  <c:v>Jennifer Brewer</c:v>
                </c:pt>
                <c:pt idx="2206">
                  <c:v>John Hill</c:v>
                </c:pt>
                <c:pt idx="2207">
                  <c:v>Jason Lopez</c:v>
                </c:pt>
                <c:pt idx="2208">
                  <c:v>John Ray</c:v>
                </c:pt>
                <c:pt idx="2209">
                  <c:v>Jennifer Cole</c:v>
                </c:pt>
                <c:pt idx="2210">
                  <c:v>Jamie Brown</c:v>
                </c:pt>
                <c:pt idx="2211">
                  <c:v>Jason Martinez</c:v>
                </c:pt>
                <c:pt idx="2212">
                  <c:v>Joseph Gomez</c:v>
                </c:pt>
                <c:pt idx="2213">
                  <c:v>Jennifer Cruz</c:v>
                </c:pt>
                <c:pt idx="2214">
                  <c:v>Jason Carroll</c:v>
                </c:pt>
                <c:pt idx="2215">
                  <c:v>James Bell</c:v>
                </c:pt>
                <c:pt idx="2216">
                  <c:v>Joshua Wilson</c:v>
                </c:pt>
                <c:pt idx="2217">
                  <c:v>Jason Morales</c:v>
                </c:pt>
                <c:pt idx="2218">
                  <c:v>John Gray</c:v>
                </c:pt>
                <c:pt idx="2219">
                  <c:v>Jennifer Gonzales</c:v>
                </c:pt>
                <c:pt idx="2220">
                  <c:v>John Lee</c:v>
                </c:pt>
                <c:pt idx="2221">
                  <c:v>Jason Morgan</c:v>
                </c:pt>
                <c:pt idx="2222">
                  <c:v>James Cole</c:v>
                </c:pt>
                <c:pt idx="2223">
                  <c:v>Jennifer Gregory</c:v>
                </c:pt>
                <c:pt idx="2224">
                  <c:v>Jeffrey Nguyen</c:v>
                </c:pt>
                <c:pt idx="2225">
                  <c:v>Jennifer Harris</c:v>
                </c:pt>
                <c:pt idx="2226">
                  <c:v>Jeffrey Phillips</c:v>
                </c:pt>
                <c:pt idx="2227">
                  <c:v>Jennifer Hawkins</c:v>
                </c:pt>
                <c:pt idx="2228">
                  <c:v>Jonathan Mendoza</c:v>
                </c:pt>
                <c:pt idx="2229">
                  <c:v>Jason Ortega</c:v>
                </c:pt>
                <c:pt idx="2230">
                  <c:v>Jordan Miller</c:v>
                </c:pt>
                <c:pt idx="2231">
                  <c:v>Jennifer Henry</c:v>
                </c:pt>
                <c:pt idx="2232">
                  <c:v>Jeffrey Warren</c:v>
                </c:pt>
                <c:pt idx="2233">
                  <c:v>Jennifer Hernandez</c:v>
                </c:pt>
                <c:pt idx="2234">
                  <c:v>Joseph Thompson</c:v>
                </c:pt>
                <c:pt idx="2235">
                  <c:v>James Flores</c:v>
                </c:pt>
                <c:pt idx="2236">
                  <c:v>Jenna Davis</c:v>
                </c:pt>
                <c:pt idx="2237">
                  <c:v>Jason Perez</c:v>
                </c:pt>
                <c:pt idx="2238">
                  <c:v>Jason Gonzalez</c:v>
                </c:pt>
                <c:pt idx="2239">
                  <c:v>Jason Phillips</c:v>
                </c:pt>
                <c:pt idx="2240">
                  <c:v>James Reed</c:v>
                </c:pt>
                <c:pt idx="2241">
                  <c:v>Jennifer Jacobs</c:v>
                </c:pt>
                <c:pt idx="2242">
                  <c:v>John Foster</c:v>
                </c:pt>
                <c:pt idx="2243">
                  <c:v>Jennifer Jenkins</c:v>
                </c:pt>
                <c:pt idx="2244">
                  <c:v>John Guzman</c:v>
                </c:pt>
                <c:pt idx="2245">
                  <c:v>Jennifer Joseph</c:v>
                </c:pt>
                <c:pt idx="2246">
                  <c:v>Jeffrey James</c:v>
                </c:pt>
                <c:pt idx="2247">
                  <c:v>Jennifer Lawrence</c:v>
                </c:pt>
                <c:pt idx="2248">
                  <c:v>John Marshall</c:v>
                </c:pt>
                <c:pt idx="2249">
                  <c:v>James Grant</c:v>
                </c:pt>
                <c:pt idx="2250">
                  <c:v>John Myers</c:v>
                </c:pt>
                <c:pt idx="2251">
                  <c:v>James Bennett</c:v>
                </c:pt>
                <c:pt idx="2252">
                  <c:v>Jeffrey Moore</c:v>
                </c:pt>
                <c:pt idx="2253">
                  <c:v>Jason Ramos</c:v>
                </c:pt>
                <c:pt idx="2254">
                  <c:v>John Reid</c:v>
                </c:pt>
                <c:pt idx="2255">
                  <c:v>Jennifer Lucas</c:v>
                </c:pt>
                <c:pt idx="2256">
                  <c:v>James Walker</c:v>
                </c:pt>
                <c:pt idx="2257">
                  <c:v>Jennifer Marshall</c:v>
                </c:pt>
                <c:pt idx="2258">
                  <c:v>John Walsh</c:v>
                </c:pt>
                <c:pt idx="2259">
                  <c:v>Jennifer Mason</c:v>
                </c:pt>
                <c:pt idx="2260">
                  <c:v>John Wright</c:v>
                </c:pt>
                <c:pt idx="2261">
                  <c:v>Jennifer Mcdonald</c:v>
                </c:pt>
                <c:pt idx="2262">
                  <c:v>Jonathan Hernandez</c:v>
                </c:pt>
                <c:pt idx="2263">
                  <c:v>James Hall</c:v>
                </c:pt>
                <c:pt idx="2264">
                  <c:v>Jonathan Phillips</c:v>
                </c:pt>
                <c:pt idx="2265">
                  <c:v>Jennifer Moore</c:v>
                </c:pt>
                <c:pt idx="2266">
                  <c:v>Jonathan White</c:v>
                </c:pt>
                <c:pt idx="2267">
                  <c:v>Jennifer Murphy</c:v>
                </c:pt>
                <c:pt idx="2268">
                  <c:v>Jamie Williams</c:v>
                </c:pt>
                <c:pt idx="2269">
                  <c:v>Jennifer Owens</c:v>
                </c:pt>
                <c:pt idx="2270">
                  <c:v>Joseph King</c:v>
                </c:pt>
                <c:pt idx="2271">
                  <c:v>Jennifer Patel</c:v>
                </c:pt>
                <c:pt idx="2272">
                  <c:v>Joseph Morgan</c:v>
                </c:pt>
                <c:pt idx="2273">
                  <c:v>Jacob Harris</c:v>
                </c:pt>
                <c:pt idx="2274">
                  <c:v>Jeffrey Wilson</c:v>
                </c:pt>
                <c:pt idx="2275">
                  <c:v>James Hunt</c:v>
                </c:pt>
                <c:pt idx="2276">
                  <c:v>Joseph Walker</c:v>
                </c:pt>
                <c:pt idx="2277">
                  <c:v>Jason Rodriguez</c:v>
                </c:pt>
                <c:pt idx="2278">
                  <c:v>Joshua Collins</c:v>
                </c:pt>
                <c:pt idx="2279">
                  <c:v>Jennifer Reid</c:v>
                </c:pt>
                <c:pt idx="2280">
                  <c:v>James Alexander</c:v>
                </c:pt>
                <c:pt idx="2281">
                  <c:v>Jacob Hernandez</c:v>
                </c:pt>
                <c:pt idx="2282">
                  <c:v>Joshua Rodriguez</c:v>
                </c:pt>
                <c:pt idx="2283">
                  <c:v>Jason Jackson</c:v>
                </c:pt>
                <c:pt idx="2284">
                  <c:v>Joshua West</c:v>
                </c:pt>
                <c:pt idx="2285">
                  <c:v>Jennifer Simmons</c:v>
                </c:pt>
                <c:pt idx="2286">
                  <c:v>John Butler</c:v>
                </c:pt>
                <c:pt idx="2287">
                  <c:v>Jennifer Simon</c:v>
                </c:pt>
                <c:pt idx="2288">
                  <c:v>Jacob Campbell</c:v>
                </c:pt>
                <c:pt idx="2289">
                  <c:v>James Keith</c:v>
                </c:pt>
                <c:pt idx="2290">
                  <c:v>James Cruz</c:v>
                </c:pt>
                <c:pt idx="2291">
                  <c:v>Jennifer Spencer</c:v>
                </c:pt>
                <c:pt idx="2292">
                  <c:v>John Gomez</c:v>
                </c:pt>
                <c:pt idx="2293">
                  <c:v>Jennifer Stephens</c:v>
                </c:pt>
                <c:pt idx="2294">
                  <c:v>John Gutierrez</c:v>
                </c:pt>
                <c:pt idx="2295">
                  <c:v>Jennifer Taylor</c:v>
                </c:pt>
                <c:pt idx="2296">
                  <c:v>John Harrison</c:v>
                </c:pt>
                <c:pt idx="2297">
                  <c:v>James Kim</c:v>
                </c:pt>
                <c:pt idx="2298">
                  <c:v>John Hunter</c:v>
                </c:pt>
                <c:pt idx="2299">
                  <c:v>Jennifer Turner</c:v>
                </c:pt>
                <c:pt idx="2300">
                  <c:v>James Santos</c:v>
                </c:pt>
                <c:pt idx="2301">
                  <c:v>Jennifer Warren</c:v>
                </c:pt>
                <c:pt idx="2302">
                  <c:v>James Simmons</c:v>
                </c:pt>
                <c:pt idx="2303">
                  <c:v>James Lewis</c:v>
                </c:pt>
                <c:pt idx="2304">
                  <c:v>Jacqueline Brown</c:v>
                </c:pt>
                <c:pt idx="2305">
                  <c:v>James Long</c:v>
                </c:pt>
                <c:pt idx="2306">
                  <c:v>John Morris</c:v>
                </c:pt>
                <c:pt idx="2307">
                  <c:v>James Lyons</c:v>
                </c:pt>
                <c:pt idx="2308">
                  <c:v>John Parker</c:v>
                </c:pt>
                <c:pt idx="2309">
                  <c:v>Jeremiah Johnson</c:v>
                </c:pt>
                <c:pt idx="2310">
                  <c:v>John Pierce</c:v>
                </c:pt>
                <c:pt idx="2311">
                  <c:v>Jason James</c:v>
                </c:pt>
                <c:pt idx="2312">
                  <c:v>John Quinn</c:v>
                </c:pt>
                <c:pt idx="2313">
                  <c:v>Jerry Miller</c:v>
                </c:pt>
                <c:pt idx="2314">
                  <c:v>John Reed</c:v>
                </c:pt>
                <c:pt idx="2315">
                  <c:v>Jerry Roberts</c:v>
                </c:pt>
                <c:pt idx="2316">
                  <c:v>John Russell</c:v>
                </c:pt>
                <c:pt idx="2317">
                  <c:v>Jesse Harris</c:v>
                </c:pt>
                <c:pt idx="2318">
                  <c:v>John Soto</c:v>
                </c:pt>
                <c:pt idx="2319">
                  <c:v>Jason Walker</c:v>
                </c:pt>
                <c:pt idx="2320">
                  <c:v>John Tran</c:v>
                </c:pt>
                <c:pt idx="2321">
                  <c:v>Jessica Bell</c:v>
                </c:pt>
                <c:pt idx="2322">
                  <c:v>Jacqueline Moore</c:v>
                </c:pt>
                <c:pt idx="2323">
                  <c:v>Jessica Burns</c:v>
                </c:pt>
                <c:pt idx="2324">
                  <c:v>John Warren</c:v>
                </c:pt>
                <c:pt idx="2325">
                  <c:v>Jessica Campbell</c:v>
                </c:pt>
                <c:pt idx="2326">
                  <c:v>Jacqueline Smith</c:v>
                </c:pt>
                <c:pt idx="2327">
                  <c:v>Jessica Cole</c:v>
                </c:pt>
                <c:pt idx="2328">
                  <c:v>Jeffrey Reed</c:v>
                </c:pt>
                <c:pt idx="2329">
                  <c:v>James Brady</c:v>
                </c:pt>
                <c:pt idx="2330">
                  <c:v>Jonathan Hall</c:v>
                </c:pt>
                <c:pt idx="2331">
                  <c:v>Jacob Bennett</c:v>
                </c:pt>
                <c:pt idx="2332">
                  <c:v>Jonathan Kennedy</c:v>
                </c:pt>
                <c:pt idx="2333">
                  <c:v>Jessica Fisher</c:v>
                </c:pt>
                <c:pt idx="2334">
                  <c:v>Jamie Gonzalez</c:v>
                </c:pt>
                <c:pt idx="2335">
                  <c:v>Jessica Ford</c:v>
                </c:pt>
                <c:pt idx="2336">
                  <c:v>Jonathan Price</c:v>
                </c:pt>
                <c:pt idx="2337">
                  <c:v>James Meyer</c:v>
                </c:pt>
                <c:pt idx="2338">
                  <c:v>Jeffrey Schultz</c:v>
                </c:pt>
                <c:pt idx="2339">
                  <c:v>Jessica Gonzalez</c:v>
                </c:pt>
                <c:pt idx="2340">
                  <c:v>James Cook</c:v>
                </c:pt>
                <c:pt idx="2341">
                  <c:v>Jessica Guzman</c:v>
                </c:pt>
                <c:pt idx="2342">
                  <c:v>Jose Johnson</c:v>
                </c:pt>
                <c:pt idx="2343">
                  <c:v>Jacob Moore</c:v>
                </c:pt>
                <c:pt idx="2344">
                  <c:v>Joseph Cook</c:v>
                </c:pt>
                <c:pt idx="2345">
                  <c:v>Jessica Lee</c:v>
                </c:pt>
                <c:pt idx="2346">
                  <c:v>Jeffrey Vasquez</c:v>
                </c:pt>
                <c:pt idx="2347">
                  <c:v>Jessica Morris</c:v>
                </c:pt>
                <c:pt idx="2348">
                  <c:v>Joseph Long</c:v>
                </c:pt>
                <c:pt idx="2349">
                  <c:v>James Munoz</c:v>
                </c:pt>
                <c:pt idx="2350">
                  <c:v>Joseph Mitchell</c:v>
                </c:pt>
                <c:pt idx="2351">
                  <c:v>Jessica Peterson</c:v>
                </c:pt>
                <c:pt idx="2352">
                  <c:v>Joseph Patel</c:v>
                </c:pt>
                <c:pt idx="2353">
                  <c:v>Jessica Phillips</c:v>
                </c:pt>
                <c:pt idx="2354">
                  <c:v>Joseph Roberts</c:v>
                </c:pt>
                <c:pt idx="2355">
                  <c:v>Jessica Robinson</c:v>
                </c:pt>
                <c:pt idx="2356">
                  <c:v>Jason Baker</c:v>
                </c:pt>
                <c:pt idx="2357">
                  <c:v>James Murray</c:v>
                </c:pt>
                <c:pt idx="2358">
                  <c:v>Joseph Tucker</c:v>
                </c:pt>
                <c:pt idx="2359">
                  <c:v>Jessica Spencer</c:v>
                </c:pt>
                <c:pt idx="2360">
                  <c:v>Joseph Wilson</c:v>
                </c:pt>
                <c:pt idx="2361">
                  <c:v>Jessica Thomas</c:v>
                </c:pt>
                <c:pt idx="2362">
                  <c:v>Jason Carter</c:v>
                </c:pt>
                <c:pt idx="2363">
                  <c:v>Jessica Walker</c:v>
                </c:pt>
                <c:pt idx="2364">
                  <c:v>Joshua Cook</c:v>
                </c:pt>
                <c:pt idx="2365">
                  <c:v>Jessica Wiggins</c:v>
                </c:pt>
                <c:pt idx="2366">
                  <c:v>Jason Cook</c:v>
                </c:pt>
                <c:pt idx="2367">
                  <c:v>Jeffrey Anderson</c:v>
                </c:pt>
                <c:pt idx="2368">
                  <c:v>Jenna Smith</c:v>
                </c:pt>
                <c:pt idx="2369">
                  <c:v>Jill Smith</c:v>
                </c:pt>
                <c:pt idx="2370">
                  <c:v>Jennifer Aguilar</c:v>
                </c:pt>
                <c:pt idx="2371">
                  <c:v>James Ortiz</c:v>
                </c:pt>
                <c:pt idx="2372">
                  <c:v>Joshua Stewart</c:v>
                </c:pt>
                <c:pt idx="2373">
                  <c:v>John Anderson</c:v>
                </c:pt>
                <c:pt idx="2374">
                  <c:v>Joshua Wallace</c:v>
                </c:pt>
                <c:pt idx="2375">
                  <c:v>James Peterson</c:v>
                </c:pt>
                <c:pt idx="2376">
                  <c:v>Jason Hall</c:v>
                </c:pt>
                <c:pt idx="2377">
                  <c:v>James Price</c:v>
                </c:pt>
                <c:pt idx="2378">
                  <c:v>Julia Jackson</c:v>
                </c:pt>
                <c:pt idx="2379">
                  <c:v>John Burgess</c:v>
                </c:pt>
                <c:pt idx="2380">
                  <c:v>John Ferguson</c:v>
                </c:pt>
                <c:pt idx="2381">
                  <c:v>Emily Moore</c:v>
                </c:pt>
                <c:pt idx="2382">
                  <c:v>Gregory Thomas</c:v>
                </c:pt>
                <c:pt idx="2383">
                  <c:v>Erin Garcia</c:v>
                </c:pt>
                <c:pt idx="2384">
                  <c:v>David Walker</c:v>
                </c:pt>
                <c:pt idx="2385">
                  <c:v>Elizabeth Weber</c:v>
                </c:pt>
                <c:pt idx="2386">
                  <c:v>David Welch</c:v>
                </c:pt>
                <c:pt idx="2387">
                  <c:v>Eric James</c:v>
                </c:pt>
                <c:pt idx="2388">
                  <c:v>David Reeves</c:v>
                </c:pt>
                <c:pt idx="2389">
                  <c:v>Gary Wilson</c:v>
                </c:pt>
                <c:pt idx="2390">
                  <c:v>Dawn Adams</c:v>
                </c:pt>
                <c:pt idx="2391">
                  <c:v>Holly Johnson</c:v>
                </c:pt>
                <c:pt idx="2392">
                  <c:v>Dawn Gonzalez</c:v>
                </c:pt>
                <c:pt idx="2393">
                  <c:v>Emily Green</c:v>
                </c:pt>
                <c:pt idx="2394">
                  <c:v>Dawn Jones</c:v>
                </c:pt>
                <c:pt idx="2395">
                  <c:v>David Ramirez</c:v>
                </c:pt>
                <c:pt idx="2396">
                  <c:v>Dawn Phillips</c:v>
                </c:pt>
                <c:pt idx="2397">
                  <c:v>Erica Moore</c:v>
                </c:pt>
                <c:pt idx="2398">
                  <c:v>Dawn Smith</c:v>
                </c:pt>
                <c:pt idx="2399">
                  <c:v>Erin Walker</c:v>
                </c:pt>
                <c:pt idx="2400">
                  <c:v>Dawn Taylor</c:v>
                </c:pt>
                <c:pt idx="2401">
                  <c:v>Gina Johnson</c:v>
                </c:pt>
                <c:pt idx="2402">
                  <c:v>Dawn Thomas</c:v>
                </c:pt>
                <c:pt idx="2403">
                  <c:v>Heather Johnson</c:v>
                </c:pt>
                <c:pt idx="2404">
                  <c:v>Deborah Jones</c:v>
                </c:pt>
                <c:pt idx="2405">
                  <c:v>Elizabeth Phillips</c:v>
                </c:pt>
                <c:pt idx="2406">
                  <c:v>Deborah Moore</c:v>
                </c:pt>
                <c:pt idx="2407">
                  <c:v>Emily Carter</c:v>
                </c:pt>
                <c:pt idx="2408">
                  <c:v>Deborah Thomas</c:v>
                </c:pt>
                <c:pt idx="2409">
                  <c:v>Emily Martinez</c:v>
                </c:pt>
                <c:pt idx="2410">
                  <c:v>Deborah Williams</c:v>
                </c:pt>
                <c:pt idx="2411">
                  <c:v>Emily Thompson</c:v>
                </c:pt>
                <c:pt idx="2412">
                  <c:v>Debra Brown</c:v>
                </c:pt>
                <c:pt idx="2413">
                  <c:v>Eric Hanson</c:v>
                </c:pt>
                <c:pt idx="2414">
                  <c:v>Debra Lopez</c:v>
                </c:pt>
                <c:pt idx="2415">
                  <c:v>Eric Powell</c:v>
                </c:pt>
                <c:pt idx="2416">
                  <c:v>Debra Miller</c:v>
                </c:pt>
                <c:pt idx="2417">
                  <c:v>Erik Smith</c:v>
                </c:pt>
                <c:pt idx="2418">
                  <c:v>Debra Nelson</c:v>
                </c:pt>
                <c:pt idx="2419">
                  <c:v>Erin Martinez</c:v>
                </c:pt>
                <c:pt idx="2420">
                  <c:v>Denise Perez</c:v>
                </c:pt>
                <c:pt idx="2421">
                  <c:v>Frank Miller</c:v>
                </c:pt>
                <c:pt idx="2422">
                  <c:v>Denise Sanchez</c:v>
                </c:pt>
                <c:pt idx="2423">
                  <c:v>George Jones</c:v>
                </c:pt>
                <c:pt idx="2424">
                  <c:v>Denise Williams</c:v>
                </c:pt>
                <c:pt idx="2425">
                  <c:v>Gregory Lewis</c:v>
                </c:pt>
                <c:pt idx="2426">
                  <c:v>Dennis Jones</c:v>
                </c:pt>
                <c:pt idx="2427">
                  <c:v>Hannah Williams</c:v>
                </c:pt>
                <c:pt idx="2428">
                  <c:v>Dennis Miller</c:v>
                </c:pt>
                <c:pt idx="2429">
                  <c:v>Heather Scott</c:v>
                </c:pt>
                <c:pt idx="2430">
                  <c:v>Dennis Smith</c:v>
                </c:pt>
                <c:pt idx="2431">
                  <c:v>Elizabeth Moore</c:v>
                </c:pt>
                <c:pt idx="2432">
                  <c:v>Dennis Thompson</c:v>
                </c:pt>
                <c:pt idx="2433">
                  <c:v>Elizabeth Thomas</c:v>
                </c:pt>
                <c:pt idx="2434">
                  <c:v>Diana Johnson</c:v>
                </c:pt>
                <c:pt idx="2435">
                  <c:v>Elizabeth Weiss</c:v>
                </c:pt>
                <c:pt idx="2436">
                  <c:v>Diane Phillips</c:v>
                </c:pt>
                <c:pt idx="2437">
                  <c:v>Emily Gonzalez</c:v>
                </c:pt>
                <c:pt idx="2438">
                  <c:v>Diane Walker</c:v>
                </c:pt>
                <c:pt idx="2439">
                  <c:v>Emily Jones</c:v>
                </c:pt>
                <c:pt idx="2440">
                  <c:v>Diane Williams</c:v>
                </c:pt>
                <c:pt idx="2441">
                  <c:v>Emily Mitchell</c:v>
                </c:pt>
                <c:pt idx="2442">
                  <c:v>Donald Allen</c:v>
                </c:pt>
                <c:pt idx="2443">
                  <c:v>Emily Sanchez</c:v>
                </c:pt>
                <c:pt idx="2444">
                  <c:v>Donald Gonzalez</c:v>
                </c:pt>
                <c:pt idx="2445">
                  <c:v>Eric Baker</c:v>
                </c:pt>
                <c:pt idx="2446">
                  <c:v>David Rivera</c:v>
                </c:pt>
                <c:pt idx="2447">
                  <c:v>Eric Gonzalez</c:v>
                </c:pt>
                <c:pt idx="2448">
                  <c:v>Donald Martinez</c:v>
                </c:pt>
                <c:pt idx="2449">
                  <c:v>Eric Howard</c:v>
                </c:pt>
                <c:pt idx="2450">
                  <c:v>Donald Miller</c:v>
                </c:pt>
                <c:pt idx="2451">
                  <c:v>Eric Nelson</c:v>
                </c:pt>
                <c:pt idx="2452">
                  <c:v>Donna Hernandez</c:v>
                </c:pt>
                <c:pt idx="2453">
                  <c:v>Erica Brown</c:v>
                </c:pt>
                <c:pt idx="2454">
                  <c:v>Donna Jones</c:v>
                </c:pt>
                <c:pt idx="2455">
                  <c:v>Erik Miller</c:v>
                </c:pt>
                <c:pt idx="2456">
                  <c:v>Donna Martinez</c:v>
                </c:pt>
                <c:pt idx="2457">
                  <c:v>Erin Anderson</c:v>
                </c:pt>
                <c:pt idx="2458">
                  <c:v>Douglas Brown</c:v>
                </c:pt>
                <c:pt idx="2459">
                  <c:v>Erin Gomez</c:v>
                </c:pt>
                <c:pt idx="2460">
                  <c:v>Douglas Smith</c:v>
                </c:pt>
                <c:pt idx="2461">
                  <c:v>Erin Thomas</c:v>
                </c:pt>
                <c:pt idx="2462">
                  <c:v>Dustin Smith</c:v>
                </c:pt>
                <c:pt idx="2463">
                  <c:v>Frank Davis</c:v>
                </c:pt>
                <c:pt idx="2464">
                  <c:v>Dylan Gonzalez</c:v>
                </c:pt>
                <c:pt idx="2465">
                  <c:v>Gary Gonzalez</c:v>
                </c:pt>
                <c:pt idx="2466">
                  <c:v>Edward Lopez</c:v>
                </c:pt>
                <c:pt idx="2467">
                  <c:v>George Davis</c:v>
                </c:pt>
                <c:pt idx="2468">
                  <c:v>Elizabeth Burke</c:v>
                </c:pt>
                <c:pt idx="2469">
                  <c:v>Gerald Rodriguez</c:v>
                </c:pt>
                <c:pt idx="2470">
                  <c:v>Elizabeth Carter</c:v>
                </c:pt>
                <c:pt idx="2471">
                  <c:v>Gregory Davis</c:v>
                </c:pt>
                <c:pt idx="2472">
                  <c:v>David Russell</c:v>
                </c:pt>
                <c:pt idx="2473">
                  <c:v>Gregory Martinez</c:v>
                </c:pt>
                <c:pt idx="2474">
                  <c:v>Elizabeth Hall</c:v>
                </c:pt>
                <c:pt idx="2475">
                  <c:v>Gregory Thompson</c:v>
                </c:pt>
                <c:pt idx="2476">
                  <c:v>Elizabeth Harrison</c:v>
                </c:pt>
                <c:pt idx="2477">
                  <c:v>Heather Harris</c:v>
                </c:pt>
                <c:pt idx="2478">
                  <c:v>Elizabeth Henderson</c:v>
                </c:pt>
                <c:pt idx="2479">
                  <c:v>Heather Reyes</c:v>
                </c:pt>
                <c:pt idx="2480">
                  <c:v>David Price</c:v>
                </c:pt>
                <c:pt idx="2481">
                  <c:v>Holly Harris</c:v>
                </c:pt>
                <c:pt idx="2482">
                  <c:v>David Sanders</c:v>
                </c:pt>
                <c:pt idx="2483">
                  <c:v>Elizabeth Mitchell</c:v>
                </c:pt>
                <c:pt idx="2484">
                  <c:v>Elizabeth Young</c:v>
                </c:pt>
                <c:pt idx="2485">
                  <c:v>David Gutierrez</c:v>
                </c:pt>
                <c:pt idx="2486">
                  <c:v>Danielle Young</c:v>
                </c:pt>
                <c:pt idx="2487">
                  <c:v>Christopher Morales</c:v>
                </c:pt>
                <c:pt idx="2488">
                  <c:v>Carol Williams</c:v>
                </c:pt>
                <c:pt idx="2489">
                  <c:v>David Cox</c:v>
                </c:pt>
                <c:pt idx="2490">
                  <c:v>Cindy Cooper</c:v>
                </c:pt>
                <c:pt idx="2491">
                  <c:v>Brian Fisher</c:v>
                </c:pt>
                <c:pt idx="2492">
                  <c:v>David Osborne</c:v>
                </c:pt>
                <c:pt idx="2493">
                  <c:v>Danielle Green</c:v>
                </c:pt>
                <c:pt idx="2494">
                  <c:v>David Parker</c:v>
                </c:pt>
                <c:pt idx="2495">
                  <c:v>Brian Hughes</c:v>
                </c:pt>
                <c:pt idx="2496">
                  <c:v>Corey Smith</c:v>
                </c:pt>
                <c:pt idx="2497">
                  <c:v>Brian Clark</c:v>
                </c:pt>
                <c:pt idx="2498">
                  <c:v>Cory Smith</c:v>
                </c:pt>
                <c:pt idx="2499">
                  <c:v>David Hogan</c:v>
                </c:pt>
                <c:pt idx="2500">
                  <c:v>Christopher Boyd</c:v>
                </c:pt>
                <c:pt idx="2501">
                  <c:v>Christopher Wright</c:v>
                </c:pt>
                <c:pt idx="2502">
                  <c:v>Courtney Gonzalez</c:v>
                </c:pt>
                <c:pt idx="2503">
                  <c:v>Christopher Myers</c:v>
                </c:pt>
                <c:pt idx="2504">
                  <c:v>Courtney Miller</c:v>
                </c:pt>
                <c:pt idx="2505">
                  <c:v>Christine Anderson</c:v>
                </c:pt>
                <c:pt idx="2506">
                  <c:v>Courtney Smith</c:v>
                </c:pt>
                <c:pt idx="2507">
                  <c:v>David Armstrong</c:v>
                </c:pt>
                <c:pt idx="2508">
                  <c:v>Craig Williams</c:v>
                </c:pt>
                <c:pt idx="2509">
                  <c:v>David Chang</c:v>
                </c:pt>
                <c:pt idx="2510">
                  <c:v>Christopher Bradley</c:v>
                </c:pt>
                <c:pt idx="2511">
                  <c:v>David English</c:v>
                </c:pt>
                <c:pt idx="2512">
                  <c:v>Christopher Brooks</c:v>
                </c:pt>
                <c:pt idx="2513">
                  <c:v>David Graham</c:v>
                </c:pt>
                <c:pt idx="2514">
                  <c:v>Christopher Burns</c:v>
                </c:pt>
                <c:pt idx="2515">
                  <c:v>David Hawkins</c:v>
                </c:pt>
                <c:pt idx="2516">
                  <c:v>Crystal Lopez</c:v>
                </c:pt>
                <c:pt idx="2517">
                  <c:v>David Kelley</c:v>
                </c:pt>
                <c:pt idx="2518">
                  <c:v>Crystal Miller</c:v>
                </c:pt>
                <c:pt idx="2519">
                  <c:v>Charles Lee</c:v>
                </c:pt>
                <c:pt idx="2520">
                  <c:v>Charles Moore</c:v>
                </c:pt>
                <c:pt idx="2521">
                  <c:v>Daniel Scott</c:v>
                </c:pt>
                <c:pt idx="2522">
                  <c:v>Christopher Castaneda</c:v>
                </c:pt>
                <c:pt idx="2523">
                  <c:v>Christopher Morris</c:v>
                </c:pt>
                <c:pt idx="2524">
                  <c:v>Christopher Castillo</c:v>
                </c:pt>
                <c:pt idx="2525">
                  <c:v>Christopher Ortiz</c:v>
                </c:pt>
                <c:pt idx="2526">
                  <c:v>Charles Turner</c:v>
                </c:pt>
                <c:pt idx="2527">
                  <c:v>Christopher Patterson</c:v>
                </c:pt>
                <c:pt idx="2528">
                  <c:v>Curtis Wilson</c:v>
                </c:pt>
                <c:pt idx="2529">
                  <c:v>Danielle White</c:v>
                </c:pt>
                <c:pt idx="2530">
                  <c:v>Carrie Johnson</c:v>
                </c:pt>
                <c:pt idx="2531">
                  <c:v>Christine Burns</c:v>
                </c:pt>
                <c:pt idx="2532">
                  <c:v>Brittany Carter</c:v>
                </c:pt>
                <c:pt idx="2533">
                  <c:v>Charles Gonzalez</c:v>
                </c:pt>
                <c:pt idx="2534">
                  <c:v>Cynthia Diaz</c:v>
                </c:pt>
                <c:pt idx="2535">
                  <c:v>David Campbell</c:v>
                </c:pt>
                <c:pt idx="2536">
                  <c:v>Cynthia Garcia</c:v>
                </c:pt>
                <c:pt idx="2537">
                  <c:v>David Cook</c:v>
                </c:pt>
                <c:pt idx="2538">
                  <c:v>Cynthia Johnson</c:v>
                </c:pt>
                <c:pt idx="2539">
                  <c:v>Christopher Schmidt</c:v>
                </c:pt>
                <c:pt idx="2540">
                  <c:v>Cynthia Jones</c:v>
                </c:pt>
                <c:pt idx="2541">
                  <c:v>Christopher Snyder</c:v>
                </c:pt>
                <c:pt idx="2542">
                  <c:v>Christopher Cruz</c:v>
                </c:pt>
                <c:pt idx="2543">
                  <c:v>David Gibson</c:v>
                </c:pt>
                <c:pt idx="2544">
                  <c:v>Casey Clark</c:v>
                </c:pt>
                <c:pt idx="2545">
                  <c:v>David Gregory</c:v>
                </c:pt>
                <c:pt idx="2546">
                  <c:v>Cynthia Martin</c:v>
                </c:pt>
                <c:pt idx="2547">
                  <c:v>Brian Thomas</c:v>
                </c:pt>
                <c:pt idx="2548">
                  <c:v>Christopher Ellis</c:v>
                </c:pt>
                <c:pt idx="2549">
                  <c:v>Brian Torres</c:v>
                </c:pt>
                <c:pt idx="2550">
                  <c:v>Casey Smith</c:v>
                </c:pt>
                <c:pt idx="2551">
                  <c:v>David Jenkins</c:v>
                </c:pt>
                <c:pt idx="2552">
                  <c:v>Cynthia Williams</c:v>
                </c:pt>
                <c:pt idx="2553">
                  <c:v>Christine Rodriguez</c:v>
                </c:pt>
                <c:pt idx="2554">
                  <c:v>Cheryl Miller</c:v>
                </c:pt>
                <c:pt idx="2555">
                  <c:v>David Mcguire</c:v>
                </c:pt>
                <c:pt idx="2556">
                  <c:v>Dana Harris</c:v>
                </c:pt>
                <c:pt idx="2557">
                  <c:v>Charles Matthews</c:v>
                </c:pt>
                <c:pt idx="2558">
                  <c:v>Christopher French</c:v>
                </c:pt>
                <c:pt idx="2559">
                  <c:v>Christopher Allen</c:v>
                </c:pt>
                <c:pt idx="2560">
                  <c:v>Daniel Bradley</c:v>
                </c:pt>
                <c:pt idx="2561">
                  <c:v>Brian Rodriguez</c:v>
                </c:pt>
                <c:pt idx="2562">
                  <c:v>Daniel Brooks</c:v>
                </c:pt>
                <c:pt idx="2563">
                  <c:v>Daniel Taylor</c:v>
                </c:pt>
                <c:pt idx="2564">
                  <c:v>Cheryl Taylor</c:v>
                </c:pt>
                <c:pt idx="2565">
                  <c:v>Christopher Morrison</c:v>
                </c:pt>
                <c:pt idx="2566">
                  <c:v>Christopher Goodwin</c:v>
                </c:pt>
                <c:pt idx="2567">
                  <c:v>Christina Thompson</c:v>
                </c:pt>
                <c:pt idx="2568">
                  <c:v>Casey Thompson</c:v>
                </c:pt>
                <c:pt idx="2569">
                  <c:v>Danielle Garcia</c:v>
                </c:pt>
                <c:pt idx="2570">
                  <c:v>Daniel Cooper</c:v>
                </c:pt>
                <c:pt idx="2571">
                  <c:v>Carlos White</c:v>
                </c:pt>
                <c:pt idx="2572">
                  <c:v>Christopher Green</c:v>
                </c:pt>
                <c:pt idx="2573">
                  <c:v>Danielle Robinson</c:v>
                </c:pt>
                <c:pt idx="2574">
                  <c:v>Daniel Flores</c:v>
                </c:pt>
                <c:pt idx="2575">
                  <c:v>David Perry</c:v>
                </c:pt>
                <c:pt idx="2576">
                  <c:v>Christopher Harris</c:v>
                </c:pt>
                <c:pt idx="2577">
                  <c:v>Christopher Powell</c:v>
                </c:pt>
                <c:pt idx="2578">
                  <c:v>Christopher Henry</c:v>
                </c:pt>
                <c:pt idx="2579">
                  <c:v>Danny Smith</c:v>
                </c:pt>
                <c:pt idx="2580">
                  <c:v>Daniel Gutierrez</c:v>
                </c:pt>
                <c:pt idx="2581">
                  <c:v>Brian Ruiz</c:v>
                </c:pt>
                <c:pt idx="2582">
                  <c:v>Daniel Hall</c:v>
                </c:pt>
                <c:pt idx="2583">
                  <c:v>Christopher Ramirez</c:v>
                </c:pt>
                <c:pt idx="2584">
                  <c:v>Cassandra Smith</c:v>
                </c:pt>
                <c:pt idx="2585">
                  <c:v>David Barnes</c:v>
                </c:pt>
                <c:pt idx="2586">
                  <c:v>Christopher Holmes</c:v>
                </c:pt>
                <c:pt idx="2587">
                  <c:v>Brian Scott</c:v>
                </c:pt>
                <c:pt idx="2588">
                  <c:v>Christopher Hudson</c:v>
                </c:pt>
                <c:pt idx="2589">
                  <c:v>Charles Howard</c:v>
                </c:pt>
                <c:pt idx="2590">
                  <c:v>Daniel Jenkins</c:v>
                </c:pt>
                <c:pt idx="2591">
                  <c:v>David Collins</c:v>
                </c:pt>
                <c:pt idx="2592">
                  <c:v>Catherine Johnson</c:v>
                </c:pt>
                <c:pt idx="2593">
                  <c:v>David Cooper</c:v>
                </c:pt>
                <c:pt idx="2594">
                  <c:v>Brian Reyes</c:v>
                </c:pt>
                <c:pt idx="2595">
                  <c:v>Christopher Rogers</c:v>
                </c:pt>
                <c:pt idx="2596">
                  <c:v>Brian Hall</c:v>
                </c:pt>
                <c:pt idx="2597">
                  <c:v>Brian Bell</c:v>
                </c:pt>
                <c:pt idx="2598">
                  <c:v>Christina Bell</c:v>
                </c:pt>
                <c:pt idx="2599">
                  <c:v>David Fisher</c:v>
                </c:pt>
                <c:pt idx="2600">
                  <c:v>Catherine Jones</c:v>
                </c:pt>
                <c:pt idx="2601">
                  <c:v>David Fox</c:v>
                </c:pt>
                <c:pt idx="2602">
                  <c:v>Christina Davis</c:v>
                </c:pt>
                <c:pt idx="2603">
                  <c:v>David Garza</c:v>
                </c:pt>
                <c:pt idx="2604">
                  <c:v>Brittany Hill</c:v>
                </c:pt>
                <c:pt idx="2605">
                  <c:v>David Gomez</c:v>
                </c:pt>
                <c:pt idx="2606">
                  <c:v>Chad Harris</c:v>
                </c:pt>
                <c:pt idx="2607">
                  <c:v>David Green</c:v>
                </c:pt>
                <c:pt idx="2608">
                  <c:v>Daniel Medina</c:v>
                </c:pt>
                <c:pt idx="2609">
                  <c:v>David Griffin</c:v>
                </c:pt>
                <c:pt idx="2610">
                  <c:v>Daniel Mendoza</c:v>
                </c:pt>
                <c:pt idx="2611">
                  <c:v>David Hall</c:v>
                </c:pt>
                <c:pt idx="2612">
                  <c:v>Daniel Mitchell</c:v>
                </c:pt>
                <c:pt idx="2613">
                  <c:v>David Hart</c:v>
                </c:pt>
                <c:pt idx="2614">
                  <c:v>Daniel Moore</c:v>
                </c:pt>
                <c:pt idx="2615">
                  <c:v>Christopher Stone</c:v>
                </c:pt>
                <c:pt idx="2616">
                  <c:v>Daniel Moreno</c:v>
                </c:pt>
                <c:pt idx="2617">
                  <c:v>Brittany Lopez</c:v>
                </c:pt>
                <c:pt idx="2618">
                  <c:v>Daniel Murphy</c:v>
                </c:pt>
                <c:pt idx="2619">
                  <c:v>Christine Murphy</c:v>
                </c:pt>
                <c:pt idx="2620">
                  <c:v>Carlos Nelson</c:v>
                </c:pt>
                <c:pt idx="2621">
                  <c:v>Brian Wagner</c:v>
                </c:pt>
                <c:pt idx="2622">
                  <c:v>Chad Smith</c:v>
                </c:pt>
                <c:pt idx="2623">
                  <c:v>David Kelly</c:v>
                </c:pt>
                <c:pt idx="2624">
                  <c:v>Daniel Owens</c:v>
                </c:pt>
                <c:pt idx="2625">
                  <c:v>Brian Lewis</c:v>
                </c:pt>
                <c:pt idx="2626">
                  <c:v>Daniel Perez</c:v>
                </c:pt>
                <c:pt idx="2627">
                  <c:v>Christine Taylor</c:v>
                </c:pt>
                <c:pt idx="2628">
                  <c:v>Daniel Powell</c:v>
                </c:pt>
                <c:pt idx="2629">
                  <c:v>Brian White</c:v>
                </c:pt>
                <c:pt idx="2630">
                  <c:v>Daniel Price</c:v>
                </c:pt>
                <c:pt idx="2631">
                  <c:v>Charles Lewis</c:v>
                </c:pt>
                <c:pt idx="2632">
                  <c:v>Daniel Ramos</c:v>
                </c:pt>
                <c:pt idx="2633">
                  <c:v>David Munoz</c:v>
                </c:pt>
                <c:pt idx="2634">
                  <c:v>Daniel Reynolds</c:v>
                </c:pt>
                <c:pt idx="2635">
                  <c:v>David Nelson</c:v>
                </c:pt>
                <c:pt idx="2636">
                  <c:v>Chad Williams</c:v>
                </c:pt>
                <c:pt idx="2637">
                  <c:v>Christina Taylor</c:v>
                </c:pt>
                <c:pt idx="2638">
                  <c:v>Cody Smith</c:v>
                </c:pt>
                <c:pt idx="2639">
                  <c:v>Christopher Wallace</c:v>
                </c:pt>
                <c:pt idx="2640">
                  <c:v>Brenda Johnson</c:v>
                </c:pt>
                <c:pt idx="2641">
                  <c:v>Benjamin Miller</c:v>
                </c:pt>
                <c:pt idx="2642">
                  <c:v>Amanda Cox</c:v>
                </c:pt>
                <c:pt idx="2643">
                  <c:v>Angela Walker</c:v>
                </c:pt>
                <c:pt idx="2644">
                  <c:v>Aaron Williams</c:v>
                </c:pt>
                <c:pt idx="2645">
                  <c:v>Angela Wheeler</c:v>
                </c:pt>
                <c:pt idx="2646">
                  <c:v>Amy Gonzalez</c:v>
                </c:pt>
                <c:pt idx="2647">
                  <c:v>Amanda Ward</c:v>
                </c:pt>
                <c:pt idx="2648">
                  <c:v>Angela Jackson</c:v>
                </c:pt>
                <c:pt idx="2649">
                  <c:v>Alexander Martin</c:v>
                </c:pt>
                <c:pt idx="2650">
                  <c:v>Bradley Smith</c:v>
                </c:pt>
                <c:pt idx="2651">
                  <c:v>Andrew Kelly</c:v>
                </c:pt>
                <c:pt idx="2652">
                  <c:v>Alexander Johnson</c:v>
                </c:pt>
                <c:pt idx="2653">
                  <c:v>Andrew King</c:v>
                </c:pt>
                <c:pt idx="2654">
                  <c:v>Aaron Jackson</c:v>
                </c:pt>
                <c:pt idx="2655">
                  <c:v>Anna Brown</c:v>
                </c:pt>
                <c:pt idx="2656">
                  <c:v>Amy Harris</c:v>
                </c:pt>
                <c:pt idx="2657">
                  <c:v>Anna Johnson</c:v>
                </c:pt>
                <c:pt idx="2658">
                  <c:v>Amy Hudson</c:v>
                </c:pt>
                <c:pt idx="2659">
                  <c:v>Anna Smith</c:v>
                </c:pt>
                <c:pt idx="2660">
                  <c:v>Benjamin Carter</c:v>
                </c:pt>
                <c:pt idx="2661">
                  <c:v>Anna Thomas</c:v>
                </c:pt>
                <c:pt idx="2662">
                  <c:v>Benjamin Walker</c:v>
                </c:pt>
                <c:pt idx="2663">
                  <c:v>Andrea Martinez</c:v>
                </c:pt>
                <c:pt idx="2664">
                  <c:v>Angela King</c:v>
                </c:pt>
                <c:pt idx="2665">
                  <c:v>Anne Ramirez</c:v>
                </c:pt>
                <c:pt idx="2666">
                  <c:v>Angela Ramirez</c:v>
                </c:pt>
                <c:pt idx="2667">
                  <c:v>Andrew Martin</c:v>
                </c:pt>
                <c:pt idx="2668">
                  <c:v>Adam Hernandez</c:v>
                </c:pt>
                <c:pt idx="2669">
                  <c:v>Andrew Martinez</c:v>
                </c:pt>
                <c:pt idx="2670">
                  <c:v>Amanda Nelson</c:v>
                </c:pt>
                <c:pt idx="2671">
                  <c:v>Anthony Anderson</c:v>
                </c:pt>
                <c:pt idx="2672">
                  <c:v>Ashley Moore</c:v>
                </c:pt>
                <c:pt idx="2673">
                  <c:v>Anthony Baker</c:v>
                </c:pt>
                <c:pt idx="2674">
                  <c:v>Ashley Perez</c:v>
                </c:pt>
                <c:pt idx="2675">
                  <c:v>Anthony Brooks</c:v>
                </c:pt>
                <c:pt idx="2676">
                  <c:v>Ashley Stewart</c:v>
                </c:pt>
                <c:pt idx="2677">
                  <c:v>Alexander Moore</c:v>
                </c:pt>
                <c:pt idx="2678">
                  <c:v>Ashley West</c:v>
                </c:pt>
                <c:pt idx="2679">
                  <c:v>Anthony Clark</c:v>
                </c:pt>
                <c:pt idx="2680">
                  <c:v>Ashley Wright</c:v>
                </c:pt>
                <c:pt idx="2681">
                  <c:v>Anthony Edwards</c:v>
                </c:pt>
                <c:pt idx="2682">
                  <c:v>Barbara Johnson</c:v>
                </c:pt>
                <c:pt idx="2683">
                  <c:v>Anthony Flores</c:v>
                </c:pt>
                <c:pt idx="2684">
                  <c:v>Benjamin Hernandez</c:v>
                </c:pt>
                <c:pt idx="2685">
                  <c:v>Adam Martin</c:v>
                </c:pt>
                <c:pt idx="2686">
                  <c:v>Aaron Walker</c:v>
                </c:pt>
                <c:pt idx="2687">
                  <c:v>Aaron Harris</c:v>
                </c:pt>
                <c:pt idx="2688">
                  <c:v>Benjamin Wilson</c:v>
                </c:pt>
                <c:pt idx="2689">
                  <c:v>Anthony Hall</c:v>
                </c:pt>
                <c:pt idx="2690">
                  <c:v>Amy Manning</c:v>
                </c:pt>
                <c:pt idx="2691">
                  <c:v>Andrew Mitchell</c:v>
                </c:pt>
                <c:pt idx="2692">
                  <c:v>Alexander Green</c:v>
                </c:pt>
                <c:pt idx="2693">
                  <c:v>Amber Young</c:v>
                </c:pt>
                <c:pt idx="2694">
                  <c:v>Amy Reed</c:v>
                </c:pt>
                <c:pt idx="2695">
                  <c:v>Alexander Williams</c:v>
                </c:pt>
                <c:pt idx="2696">
                  <c:v>Angela Simmons</c:v>
                </c:pt>
                <c:pt idx="2697">
                  <c:v>Alexandra Brown</c:v>
                </c:pt>
                <c:pt idx="2698">
                  <c:v>Brandon Russell</c:v>
                </c:pt>
                <c:pt idx="2699">
                  <c:v>Andrea Shepard</c:v>
                </c:pt>
                <c:pt idx="2700">
                  <c:v>Amy Stewart</c:v>
                </c:pt>
                <c:pt idx="2701">
                  <c:v>Andrew Owens</c:v>
                </c:pt>
                <c:pt idx="2702">
                  <c:v>Angela Clark</c:v>
                </c:pt>
                <c:pt idx="2703">
                  <c:v>Anthony Lee</c:v>
                </c:pt>
                <c:pt idx="2704">
                  <c:v>Brenda Williams</c:v>
                </c:pt>
                <c:pt idx="2705">
                  <c:v>Andrea Smith</c:v>
                </c:pt>
                <c:pt idx="2706">
                  <c:v>Andrea Clark</c:v>
                </c:pt>
                <c:pt idx="2707">
                  <c:v>Adam Martinez</c:v>
                </c:pt>
                <c:pt idx="2708">
                  <c:v>Amber Miller</c:v>
                </c:pt>
                <c:pt idx="2709">
                  <c:v>Brenda Perez</c:v>
                </c:pt>
                <c:pt idx="2710">
                  <c:v>Ashley Palmer</c:v>
                </c:pt>
                <c:pt idx="2711">
                  <c:v>Aaron Stewart</c:v>
                </c:pt>
                <c:pt idx="2712">
                  <c:v>Ashley Rodriguez</c:v>
                </c:pt>
                <c:pt idx="2713">
                  <c:v>Aaron Thomas</c:v>
                </c:pt>
                <c:pt idx="2714">
                  <c:v>Andrew Collins</c:v>
                </c:pt>
                <c:pt idx="2715">
                  <c:v>Andrew Thomas</c:v>
                </c:pt>
                <c:pt idx="2716">
                  <c:v>Ashley Taylor</c:v>
                </c:pt>
                <c:pt idx="2717">
                  <c:v>Anthony Nelson</c:v>
                </c:pt>
                <c:pt idx="2718">
                  <c:v>Ashley Wagner</c:v>
                </c:pt>
                <c:pt idx="2719">
                  <c:v>Anthony Perry</c:v>
                </c:pt>
                <c:pt idx="2720">
                  <c:v>Ashley White</c:v>
                </c:pt>
                <c:pt idx="2721">
                  <c:v>Amanda Taylor</c:v>
                </c:pt>
                <c:pt idx="2722">
                  <c:v>Amanda Diaz</c:v>
                </c:pt>
                <c:pt idx="2723">
                  <c:v>Allison Marshall</c:v>
                </c:pt>
                <c:pt idx="2724">
                  <c:v>Austin Jackson</c:v>
                </c:pt>
                <c:pt idx="2725">
                  <c:v>Anthony Taylor</c:v>
                </c:pt>
                <c:pt idx="2726">
                  <c:v>Alan Smith</c:v>
                </c:pt>
                <c:pt idx="2727">
                  <c:v>Anthony Thomas</c:v>
                </c:pt>
                <c:pt idx="2728">
                  <c:v>Barbara Mitchell</c:v>
                </c:pt>
                <c:pt idx="2729">
                  <c:v>Anthony Turner</c:v>
                </c:pt>
                <c:pt idx="2730">
                  <c:v>Benjamin Garcia</c:v>
                </c:pt>
                <c:pt idx="2731">
                  <c:v>Anthony Walker</c:v>
                </c:pt>
                <c:pt idx="2732">
                  <c:v>Benjamin Johnson</c:v>
                </c:pt>
                <c:pt idx="2733">
                  <c:v>Aaron Moore</c:v>
                </c:pt>
                <c:pt idx="2734">
                  <c:v>Andrew Davis</c:v>
                </c:pt>
                <c:pt idx="2735">
                  <c:v>Amanda Sandoval</c:v>
                </c:pt>
                <c:pt idx="2736">
                  <c:v>Benjamin Torres</c:v>
                </c:pt>
                <c:pt idx="2737">
                  <c:v>April Rodriguez</c:v>
                </c:pt>
                <c:pt idx="2738">
                  <c:v>Benjamin Williams</c:v>
                </c:pt>
                <c:pt idx="2739">
                  <c:v>Ashley Adams</c:v>
                </c:pt>
                <c:pt idx="2740">
                  <c:v>Beth Smith</c:v>
                </c:pt>
                <c:pt idx="2741">
                  <c:v>Andrew Brooks</c:v>
                </c:pt>
                <c:pt idx="2742">
                  <c:v>Brandon Adams</c:v>
                </c:pt>
                <c:pt idx="2743">
                  <c:v>Amy Bennett</c:v>
                </c:pt>
                <c:pt idx="2744">
                  <c:v>Amanda Green</c:v>
                </c:pt>
                <c:pt idx="2745">
                  <c:v>Allison Smith</c:v>
                </c:pt>
                <c:pt idx="2746">
                  <c:v>Andrew Flores</c:v>
                </c:pt>
                <c:pt idx="2747">
                  <c:v>Ashley Clark</c:v>
                </c:pt>
                <c:pt idx="2748">
                  <c:v>Brandon James</c:v>
                </c:pt>
                <c:pt idx="2749">
                  <c:v>Amy Brooks</c:v>
                </c:pt>
                <c:pt idx="2750">
                  <c:v>Andrew Gonzalez</c:v>
                </c:pt>
                <c:pt idx="2751">
                  <c:v>Andrew Wright</c:v>
                </c:pt>
                <c:pt idx="2752">
                  <c:v>Brandon Martinez</c:v>
                </c:pt>
                <c:pt idx="2753">
                  <c:v>Adam White</c:v>
                </c:pt>
                <c:pt idx="2754">
                  <c:v>Brandon Moore</c:v>
                </c:pt>
                <c:pt idx="2755">
                  <c:v>Ashley Harris</c:v>
                </c:pt>
                <c:pt idx="2756">
                  <c:v>Brandon Reed</c:v>
                </c:pt>
                <c:pt idx="2757">
                  <c:v>Ashley Hill</c:v>
                </c:pt>
                <c:pt idx="2758">
                  <c:v>Brandon Rogers</c:v>
                </c:pt>
                <c:pt idx="2759">
                  <c:v>Ashley Howard</c:v>
                </c:pt>
                <c:pt idx="2760">
                  <c:v>Andrea Hernandez</c:v>
                </c:pt>
                <c:pt idx="2761">
                  <c:v>Adam Young</c:v>
                </c:pt>
                <c:pt idx="2762">
                  <c:v>Brandon Thomas</c:v>
                </c:pt>
                <c:pt idx="2763">
                  <c:v>Alyssa Johnson</c:v>
                </c:pt>
                <c:pt idx="2764">
                  <c:v>Aaron Lynch</c:v>
                </c:pt>
                <c:pt idx="2765">
                  <c:v>Adam Johnson</c:v>
                </c:pt>
                <c:pt idx="2766">
                  <c:v>Andrea Jones</c:v>
                </c:pt>
                <c:pt idx="2767">
                  <c:v>Ashley King</c:v>
                </c:pt>
                <c:pt idx="2768">
                  <c:v>Amy Ward</c:v>
                </c:pt>
                <c:pt idx="2769">
                  <c:v>Allison Lee</c:v>
                </c:pt>
                <c:pt idx="2770">
                  <c:v>Annette Johnson</c:v>
                </c:pt>
                <c:pt idx="2771">
                  <c:v>Andrew Walker</c:v>
                </c:pt>
                <c:pt idx="2772">
                  <c:v>Veronica Jones</c:v>
                </c:pt>
                <c:pt idx="2773">
                  <c:v>Timothy Lopez</c:v>
                </c:pt>
                <c:pt idx="2774">
                  <c:v>William Russell</c:v>
                </c:pt>
                <c:pt idx="2775">
                  <c:v>Stacey Baker</c:v>
                </c:pt>
                <c:pt idx="2776">
                  <c:v>Tracy Clark</c:v>
                </c:pt>
                <c:pt idx="2777">
                  <c:v>Stacey Taylor</c:v>
                </c:pt>
                <c:pt idx="2778">
                  <c:v>William Cohen</c:v>
                </c:pt>
                <c:pt idx="2779">
                  <c:v>Stacey Wilson</c:v>
                </c:pt>
                <c:pt idx="2780">
                  <c:v>Tiffany Martin</c:v>
                </c:pt>
                <c:pt idx="2781">
                  <c:v>Stacy Crawford</c:v>
                </c:pt>
                <c:pt idx="2782">
                  <c:v>Tina Cox</c:v>
                </c:pt>
                <c:pt idx="2783">
                  <c:v>Stephanie Alexander</c:v>
                </c:pt>
                <c:pt idx="2784">
                  <c:v>Tyler Davis</c:v>
                </c:pt>
                <c:pt idx="2785">
                  <c:v>Stephanie Chapman</c:v>
                </c:pt>
                <c:pt idx="2786">
                  <c:v>Wendy Williams</c:v>
                </c:pt>
                <c:pt idx="2787">
                  <c:v>Stephanie Cox</c:v>
                </c:pt>
                <c:pt idx="2788">
                  <c:v>William Lambert</c:v>
                </c:pt>
                <c:pt idx="2789">
                  <c:v>Stephanie Davidson</c:v>
                </c:pt>
                <c:pt idx="2790">
                  <c:v>Zachary Carter</c:v>
                </c:pt>
                <c:pt idx="2791">
                  <c:v>Stephanie Edwards</c:v>
                </c:pt>
                <c:pt idx="2792">
                  <c:v>Timothy Brooks</c:v>
                </c:pt>
                <c:pt idx="2793">
                  <c:v>Stephanie Franklin</c:v>
                </c:pt>
                <c:pt idx="2794">
                  <c:v>Timothy Russell</c:v>
                </c:pt>
                <c:pt idx="2795">
                  <c:v>Stephanie Garcia</c:v>
                </c:pt>
                <c:pt idx="2796">
                  <c:v>Todd Peterson</c:v>
                </c:pt>
                <c:pt idx="2797">
                  <c:v>Stephanie Gilbert</c:v>
                </c:pt>
                <c:pt idx="2798">
                  <c:v>Travis Robinson</c:v>
                </c:pt>
                <c:pt idx="2799">
                  <c:v>Stephanie Graham</c:v>
                </c:pt>
                <c:pt idx="2800">
                  <c:v>Tyler Ray</c:v>
                </c:pt>
                <c:pt idx="2801">
                  <c:v>Stephanie Griffin</c:v>
                </c:pt>
                <c:pt idx="2802">
                  <c:v>Victoria Wilson</c:v>
                </c:pt>
                <c:pt idx="2803">
                  <c:v>Stephanie Hernandez</c:v>
                </c:pt>
                <c:pt idx="2804">
                  <c:v>William Anthony</c:v>
                </c:pt>
                <c:pt idx="2805">
                  <c:v>Stephanie Howard</c:v>
                </c:pt>
                <c:pt idx="2806">
                  <c:v>William Garza</c:v>
                </c:pt>
                <c:pt idx="2807">
                  <c:v>Stephanie Kennedy</c:v>
                </c:pt>
                <c:pt idx="2808">
                  <c:v>William Norman</c:v>
                </c:pt>
                <c:pt idx="2809">
                  <c:v>Stephanie Knight</c:v>
                </c:pt>
                <c:pt idx="2810">
                  <c:v>William West</c:v>
                </c:pt>
                <c:pt idx="2811">
                  <c:v>Stephanie Mack</c:v>
                </c:pt>
                <c:pt idx="2812">
                  <c:v>Zachary Rodriguez</c:v>
                </c:pt>
                <c:pt idx="2813">
                  <c:v>Stephanie Martin</c:v>
                </c:pt>
                <c:pt idx="2814">
                  <c:v>Tiffany Welch</c:v>
                </c:pt>
                <c:pt idx="2815">
                  <c:v>Stephanie Mckinney</c:v>
                </c:pt>
                <c:pt idx="2816">
                  <c:v>Timothy Flores</c:v>
                </c:pt>
                <c:pt idx="2817">
                  <c:v>Stephanie Montgomery</c:v>
                </c:pt>
                <c:pt idx="2818">
                  <c:v>Timothy Norton</c:v>
                </c:pt>
                <c:pt idx="2819">
                  <c:v>Stephanie Nelson</c:v>
                </c:pt>
                <c:pt idx="2820">
                  <c:v>Timothy Thornton</c:v>
                </c:pt>
                <c:pt idx="2821">
                  <c:v>Stephanie Newman</c:v>
                </c:pt>
                <c:pt idx="2822">
                  <c:v>Todd Black</c:v>
                </c:pt>
                <c:pt idx="2823">
                  <c:v>Stephanie Parker</c:v>
                </c:pt>
                <c:pt idx="2824">
                  <c:v>Tonya Williams</c:v>
                </c:pt>
                <c:pt idx="2825">
                  <c:v>Stephanie Patel</c:v>
                </c:pt>
                <c:pt idx="2826">
                  <c:v>Tracy Walker</c:v>
                </c:pt>
                <c:pt idx="2827">
                  <c:v>Stephanie Perez</c:v>
                </c:pt>
                <c:pt idx="2828">
                  <c:v>Troy Perez</c:v>
                </c:pt>
                <c:pt idx="2829">
                  <c:v>Stephanie Reid</c:v>
                </c:pt>
                <c:pt idx="2830">
                  <c:v>Tyler Morris</c:v>
                </c:pt>
                <c:pt idx="2831">
                  <c:v>Stephanie Rodriguez</c:v>
                </c:pt>
                <c:pt idx="2832">
                  <c:v>Valerie Rodriguez</c:v>
                </c:pt>
                <c:pt idx="2833">
                  <c:v>Stephanie Romero</c:v>
                </c:pt>
                <c:pt idx="2834">
                  <c:v>Victoria Garza</c:v>
                </c:pt>
                <c:pt idx="2835">
                  <c:v>Stephanie Shaw</c:v>
                </c:pt>
                <c:pt idx="2836">
                  <c:v>Wendy Cobb</c:v>
                </c:pt>
                <c:pt idx="2837">
                  <c:v>Sherry Bell</c:v>
                </c:pt>
                <c:pt idx="2838">
                  <c:v>Sierra Gregory</c:v>
                </c:pt>
                <c:pt idx="2839">
                  <c:v>Stephanie Taylor</c:v>
                </c:pt>
                <c:pt idx="2840">
                  <c:v>William Beck</c:v>
                </c:pt>
                <c:pt idx="2841">
                  <c:v>Stephanie Thompson</c:v>
                </c:pt>
                <c:pt idx="2842">
                  <c:v>William Fischer</c:v>
                </c:pt>
                <c:pt idx="2843">
                  <c:v>Stephanie Walker</c:v>
                </c:pt>
                <c:pt idx="2844">
                  <c:v>William Hogan</c:v>
                </c:pt>
                <c:pt idx="2845">
                  <c:v>Stephanie Wood</c:v>
                </c:pt>
                <c:pt idx="2846">
                  <c:v>William Lynn</c:v>
                </c:pt>
                <c:pt idx="2847">
                  <c:v>Stephanie Wright</c:v>
                </c:pt>
                <c:pt idx="2848">
                  <c:v>William Price</c:v>
                </c:pt>
                <c:pt idx="2849">
                  <c:v>Stephen Baker</c:v>
                </c:pt>
                <c:pt idx="2850">
                  <c:v>William Walker</c:v>
                </c:pt>
                <c:pt idx="2851">
                  <c:v>Stephen Bishop</c:v>
                </c:pt>
                <c:pt idx="2852">
                  <c:v>Yolanda Gibson</c:v>
                </c:pt>
                <c:pt idx="2853">
                  <c:v>Stephen Clark</c:v>
                </c:pt>
                <c:pt idx="2854">
                  <c:v>Zachary Martin</c:v>
                </c:pt>
                <c:pt idx="2855">
                  <c:v>Stephen Harris</c:v>
                </c:pt>
                <c:pt idx="2856">
                  <c:v>Tiffany Gonzalez</c:v>
                </c:pt>
                <c:pt idx="2857">
                  <c:v>Stephen Kim</c:v>
                </c:pt>
                <c:pt idx="2858">
                  <c:v>Zachary Wilson</c:v>
                </c:pt>
                <c:pt idx="2859">
                  <c:v>Stephen Lewis</c:v>
                </c:pt>
                <c:pt idx="2860">
                  <c:v>Timothy Adams</c:v>
                </c:pt>
                <c:pt idx="2861">
                  <c:v>Stephen Martinez</c:v>
                </c:pt>
                <c:pt idx="2862">
                  <c:v>Timothy Dixon</c:v>
                </c:pt>
                <c:pt idx="2863">
                  <c:v>Stephen Moore</c:v>
                </c:pt>
                <c:pt idx="2864">
                  <c:v>Timothy Hill</c:v>
                </c:pt>
                <c:pt idx="2865">
                  <c:v>Stephen Parker</c:v>
                </c:pt>
                <c:pt idx="2866">
                  <c:v>Timothy Nguyen</c:v>
                </c:pt>
                <c:pt idx="2867">
                  <c:v>Stephen Rivera</c:v>
                </c:pt>
                <c:pt idx="2868">
                  <c:v>Timothy Pierce</c:v>
                </c:pt>
                <c:pt idx="2869">
                  <c:v>Stephen Roberts</c:v>
                </c:pt>
                <c:pt idx="2870">
                  <c:v>Timothy Stewart</c:v>
                </c:pt>
                <c:pt idx="2871">
                  <c:v>Stephen Washington</c:v>
                </c:pt>
                <c:pt idx="2872">
                  <c:v>Timothy Wright</c:v>
                </c:pt>
                <c:pt idx="2873">
                  <c:v>Stephen Wilson</c:v>
                </c:pt>
                <c:pt idx="2874">
                  <c:v>Tina Sanchez</c:v>
                </c:pt>
                <c:pt idx="2875">
                  <c:v>Steven Allen</c:v>
                </c:pt>
                <c:pt idx="2876">
                  <c:v>Todd Lopez</c:v>
                </c:pt>
                <c:pt idx="2877">
                  <c:v>Steven Banks</c:v>
                </c:pt>
                <c:pt idx="2878">
                  <c:v>Tony Johnson</c:v>
                </c:pt>
                <c:pt idx="2879">
                  <c:v>Steven Barnes</c:v>
                </c:pt>
                <c:pt idx="2880">
                  <c:v>Tracey Miller</c:v>
                </c:pt>
                <c:pt idx="2881">
                  <c:v>Steven Berry</c:v>
                </c:pt>
                <c:pt idx="2882">
                  <c:v>Tracy Martin</c:v>
                </c:pt>
                <c:pt idx="2883">
                  <c:v>Steven Burton</c:v>
                </c:pt>
                <c:pt idx="2884">
                  <c:v>Travis Davis</c:v>
                </c:pt>
                <c:pt idx="2885">
                  <c:v>Steven Campbell</c:v>
                </c:pt>
                <c:pt idx="2886">
                  <c:v>Trevor Wilson</c:v>
                </c:pt>
                <c:pt idx="2887">
                  <c:v>Steven Coleman</c:v>
                </c:pt>
                <c:pt idx="2888">
                  <c:v>Tyler Butler</c:v>
                </c:pt>
                <c:pt idx="2889">
                  <c:v>Steven Contreras</c:v>
                </c:pt>
                <c:pt idx="2890">
                  <c:v>Tyler Harris</c:v>
                </c:pt>
                <c:pt idx="2891">
                  <c:v>Steven Cook</c:v>
                </c:pt>
                <c:pt idx="2892">
                  <c:v>Tyler Nichols</c:v>
                </c:pt>
                <c:pt idx="2893">
                  <c:v>Steven Cooper</c:v>
                </c:pt>
                <c:pt idx="2894">
                  <c:v>Tyrone Rodriguez</c:v>
                </c:pt>
                <c:pt idx="2895">
                  <c:v>Steven Cox</c:v>
                </c:pt>
                <c:pt idx="2896">
                  <c:v>Vanessa Martinez</c:v>
                </c:pt>
                <c:pt idx="2897">
                  <c:v>Steven Foster</c:v>
                </c:pt>
                <c:pt idx="2898">
                  <c:v>Vicki Collins</c:v>
                </c:pt>
                <c:pt idx="2899">
                  <c:v>Steven Garza</c:v>
                </c:pt>
                <c:pt idx="2900">
                  <c:v>Victoria Mendez</c:v>
                </c:pt>
                <c:pt idx="2901">
                  <c:v>Steven Jones</c:v>
                </c:pt>
                <c:pt idx="2902">
                  <c:v>Virginia Ramos</c:v>
                </c:pt>
                <c:pt idx="2903">
                  <c:v>Steven Jordan</c:v>
                </c:pt>
                <c:pt idx="2904">
                  <c:v>Wendy Mitchell</c:v>
                </c:pt>
                <c:pt idx="2905">
                  <c:v>Steven Juarez</c:v>
                </c:pt>
                <c:pt idx="2906">
                  <c:v>Wesley Brown</c:v>
                </c:pt>
                <c:pt idx="2907">
                  <c:v>Steven Leonard</c:v>
                </c:pt>
                <c:pt idx="2908">
                  <c:v>William Aguilar</c:v>
                </c:pt>
                <c:pt idx="2909">
                  <c:v>Steven Long</c:v>
                </c:pt>
                <c:pt idx="2910">
                  <c:v>William Baker</c:v>
                </c:pt>
                <c:pt idx="2911">
                  <c:v>Steven Lopez</c:v>
                </c:pt>
                <c:pt idx="2912">
                  <c:v>William Bryant</c:v>
                </c:pt>
                <c:pt idx="2913">
                  <c:v>Steven Matthews</c:v>
                </c:pt>
                <c:pt idx="2914">
                  <c:v>William Erickson</c:v>
                </c:pt>
                <c:pt idx="2915">
                  <c:v>Steven Mills</c:v>
                </c:pt>
                <c:pt idx="2916">
                  <c:v>William Flores</c:v>
                </c:pt>
                <c:pt idx="2917">
                  <c:v>Steven Morgan</c:v>
                </c:pt>
                <c:pt idx="2918">
                  <c:v>William Harris</c:v>
                </c:pt>
                <c:pt idx="2919">
                  <c:v>Steven Phillips</c:v>
                </c:pt>
                <c:pt idx="2920">
                  <c:v>William Jimenez</c:v>
                </c:pt>
                <c:pt idx="2921">
                  <c:v>Steven Quinn</c:v>
                </c:pt>
                <c:pt idx="2922">
                  <c:v>William Long</c:v>
                </c:pt>
                <c:pt idx="2923">
                  <c:v>Steven Rivera</c:v>
                </c:pt>
                <c:pt idx="2924">
                  <c:v>William Moreno</c:v>
                </c:pt>
                <c:pt idx="2925">
                  <c:v>Steven Russell</c:v>
                </c:pt>
                <c:pt idx="2926">
                  <c:v>William Patel</c:v>
                </c:pt>
                <c:pt idx="2927">
                  <c:v>Steven Sanchez</c:v>
                </c:pt>
                <c:pt idx="2928">
                  <c:v>William Rose</c:v>
                </c:pt>
                <c:pt idx="2929">
                  <c:v>Steven Sanders</c:v>
                </c:pt>
                <c:pt idx="2930">
                  <c:v>William Stevenson</c:v>
                </c:pt>
                <c:pt idx="2931">
                  <c:v>Steven Santos</c:v>
                </c:pt>
                <c:pt idx="2932">
                  <c:v>William Washington</c:v>
                </c:pt>
                <c:pt idx="2933">
                  <c:v>Steven Scott</c:v>
                </c:pt>
                <c:pt idx="2934">
                  <c:v>William Young</c:v>
                </c:pt>
                <c:pt idx="2935">
                  <c:v>Steven Stephens</c:v>
                </c:pt>
                <c:pt idx="2936">
                  <c:v>Zachary Bailey</c:v>
                </c:pt>
                <c:pt idx="2937">
                  <c:v>Steven Taylor</c:v>
                </c:pt>
                <c:pt idx="2938">
                  <c:v>Zachary Jackson</c:v>
                </c:pt>
                <c:pt idx="2939">
                  <c:v>Steven White</c:v>
                </c:pt>
                <c:pt idx="2940">
                  <c:v>Zachary Miller</c:v>
                </c:pt>
                <c:pt idx="2941">
                  <c:v>Steven Young</c:v>
                </c:pt>
                <c:pt idx="2942">
                  <c:v>Tiffany Brown</c:v>
                </c:pt>
                <c:pt idx="2943">
                  <c:v>Susan Adams</c:v>
                </c:pt>
                <c:pt idx="2944">
                  <c:v>Tiffany Lee</c:v>
                </c:pt>
                <c:pt idx="2945">
                  <c:v>Susan Anderson</c:v>
                </c:pt>
                <c:pt idx="2946">
                  <c:v>Tiffany Miller</c:v>
                </c:pt>
                <c:pt idx="2947">
                  <c:v>Susan Andrews</c:v>
                </c:pt>
                <c:pt idx="2948">
                  <c:v>Tiffany Taylor</c:v>
                </c:pt>
                <c:pt idx="2949">
                  <c:v>Sherry Jones</c:v>
                </c:pt>
                <c:pt idx="2950">
                  <c:v>Tiffany Wright</c:v>
                </c:pt>
                <c:pt idx="2951">
                  <c:v>Susan Burch</c:v>
                </c:pt>
                <c:pt idx="2952">
                  <c:v>Timothy Bennett</c:v>
                </c:pt>
                <c:pt idx="2953">
                  <c:v>Susan Jackson</c:v>
                </c:pt>
                <c:pt idx="2954">
                  <c:v>Timothy Bryant</c:v>
                </c:pt>
                <c:pt idx="2955">
                  <c:v>Susan Lewis</c:v>
                </c:pt>
                <c:pt idx="2956">
                  <c:v>Timothy Duncan</c:v>
                </c:pt>
                <c:pt idx="2957">
                  <c:v>Susan Miller</c:v>
                </c:pt>
                <c:pt idx="2958">
                  <c:v>Timothy Garcia</c:v>
                </c:pt>
                <c:pt idx="2959">
                  <c:v>Susan Mitchell</c:v>
                </c:pt>
                <c:pt idx="2960">
                  <c:v>Timothy Knight</c:v>
                </c:pt>
                <c:pt idx="2961">
                  <c:v>Susan Parker</c:v>
                </c:pt>
                <c:pt idx="2962">
                  <c:v>Timothy Matthews</c:v>
                </c:pt>
                <c:pt idx="2963">
                  <c:v>Susan Reed</c:v>
                </c:pt>
                <c:pt idx="2964">
                  <c:v>Timothy Norris</c:v>
                </c:pt>
                <c:pt idx="2965">
                  <c:v>Susan Roberts</c:v>
                </c:pt>
                <c:pt idx="2966">
                  <c:v>Timothy Patel</c:v>
                </c:pt>
                <c:pt idx="2967">
                  <c:v>Susan Rodriguez</c:v>
                </c:pt>
                <c:pt idx="2968">
                  <c:v>Timothy Porter</c:v>
                </c:pt>
                <c:pt idx="2969">
                  <c:v>Susan Taylor</c:v>
                </c:pt>
                <c:pt idx="2970">
                  <c:v>Timothy Schaefer</c:v>
                </c:pt>
                <c:pt idx="2971">
                  <c:v>Susan Thomas</c:v>
                </c:pt>
                <c:pt idx="2972">
                  <c:v>Timothy Thomas</c:v>
                </c:pt>
                <c:pt idx="2973">
                  <c:v>Susan Walton</c:v>
                </c:pt>
                <c:pt idx="2974">
                  <c:v>Timothy Walker</c:v>
                </c:pt>
                <c:pt idx="2975">
                  <c:v>Susan Ward</c:v>
                </c:pt>
                <c:pt idx="2976">
                  <c:v>Tina Cook</c:v>
                </c:pt>
                <c:pt idx="2977">
                  <c:v>Susan White</c:v>
                </c:pt>
                <c:pt idx="2978">
                  <c:v>Tina Rodriguez</c:v>
                </c:pt>
                <c:pt idx="2979">
                  <c:v>Susan Wong</c:v>
                </c:pt>
                <c:pt idx="2980">
                  <c:v>Tina Wagner</c:v>
                </c:pt>
                <c:pt idx="2981">
                  <c:v>Suzanne Brown</c:v>
                </c:pt>
                <c:pt idx="2982">
                  <c:v>Todd Brown</c:v>
                </c:pt>
                <c:pt idx="2983">
                  <c:v>Suzanne Roberts</c:v>
                </c:pt>
                <c:pt idx="2984">
                  <c:v>Todd Miller</c:v>
                </c:pt>
                <c:pt idx="2985">
                  <c:v>Suzanne Smith</c:v>
                </c:pt>
                <c:pt idx="2986">
                  <c:v>Todd Walker</c:v>
                </c:pt>
                <c:pt idx="2987">
                  <c:v>Tamara Harris</c:v>
                </c:pt>
                <c:pt idx="2988">
                  <c:v>Tony Perez</c:v>
                </c:pt>
                <c:pt idx="2989">
                  <c:v>Tammy Anderson</c:v>
                </c:pt>
                <c:pt idx="2990">
                  <c:v>Tracey Brown</c:v>
                </c:pt>
                <c:pt idx="2991">
                  <c:v>Tammy Flores</c:v>
                </c:pt>
                <c:pt idx="2992">
                  <c:v>Tracey Peterson</c:v>
                </c:pt>
                <c:pt idx="2993">
                  <c:v>Tammy Garcia</c:v>
                </c:pt>
                <c:pt idx="2994">
                  <c:v>Tracy Lewis</c:v>
                </c:pt>
                <c:pt idx="2995">
                  <c:v>Tammy Jackson</c:v>
                </c:pt>
                <c:pt idx="2996">
                  <c:v>Tracy Miller</c:v>
                </c:pt>
                <c:pt idx="2997">
                  <c:v>Tammy Johnson</c:v>
                </c:pt>
                <c:pt idx="2998">
                  <c:v>Travis Campbell</c:v>
                </c:pt>
                <c:pt idx="2999">
                  <c:v>Tammy Mitchell</c:v>
                </c:pt>
                <c:pt idx="3000">
                  <c:v>Travis Gonzalez</c:v>
                </c:pt>
                <c:pt idx="3001">
                  <c:v>Tammy Parker</c:v>
                </c:pt>
                <c:pt idx="3002">
                  <c:v>Trevor Smith</c:v>
                </c:pt>
                <c:pt idx="3003">
                  <c:v>Tammy Powell</c:v>
                </c:pt>
                <c:pt idx="3004">
                  <c:v>Troy Clark</c:v>
                </c:pt>
                <c:pt idx="3005">
                  <c:v>Tammy Simmons</c:v>
                </c:pt>
                <c:pt idx="3006">
                  <c:v>Troy Smith</c:v>
                </c:pt>
                <c:pt idx="3007">
                  <c:v>Tammy Simpson</c:v>
                </c:pt>
                <c:pt idx="3008">
                  <c:v>Tyler Chapman</c:v>
                </c:pt>
                <c:pt idx="3009">
                  <c:v>Tammy Stewart</c:v>
                </c:pt>
                <c:pt idx="3010">
                  <c:v>Tyler Dixon</c:v>
                </c:pt>
                <c:pt idx="3011">
                  <c:v>Tammy Thompson</c:v>
                </c:pt>
                <c:pt idx="3012">
                  <c:v>Tyler Johnson</c:v>
                </c:pt>
                <c:pt idx="3013">
                  <c:v>Tammy Walker</c:v>
                </c:pt>
                <c:pt idx="3014">
                  <c:v>Tyler Nguyen</c:v>
                </c:pt>
                <c:pt idx="3015">
                  <c:v>Tammy White</c:v>
                </c:pt>
                <c:pt idx="3016">
                  <c:v>Tyler Payne</c:v>
                </c:pt>
                <c:pt idx="3017">
                  <c:v>Tammy Williams</c:v>
                </c:pt>
                <c:pt idx="3018">
                  <c:v>Tyler Smith</c:v>
                </c:pt>
                <c:pt idx="3019">
                  <c:v>Tammy Young</c:v>
                </c:pt>
                <c:pt idx="3020">
                  <c:v>Valerie Anderson</c:v>
                </c:pt>
                <c:pt idx="3021">
                  <c:v>Tanya Miller</c:v>
                </c:pt>
                <c:pt idx="3022">
                  <c:v>Valerie Williams</c:v>
                </c:pt>
                <c:pt idx="3023">
                  <c:v>Tara Hamilton</c:v>
                </c:pt>
                <c:pt idx="3024">
                  <c:v>Vanessa Williams</c:v>
                </c:pt>
                <c:pt idx="3025">
                  <c:v>Tara Johnson</c:v>
                </c:pt>
                <c:pt idx="3026">
                  <c:v>Veronica Rodriguez</c:v>
                </c:pt>
                <c:pt idx="3027">
                  <c:v>Tara Jones</c:v>
                </c:pt>
                <c:pt idx="3028">
                  <c:v>Victor Hernandez</c:v>
                </c:pt>
                <c:pt idx="3029">
                  <c:v>Sherry Perez</c:v>
                </c:pt>
                <c:pt idx="3030">
                  <c:v>Victoria Lopez</c:v>
                </c:pt>
                <c:pt idx="3031">
                  <c:v>Tara Williams</c:v>
                </c:pt>
                <c:pt idx="3032">
                  <c:v>Victoria Turner</c:v>
                </c:pt>
                <c:pt idx="3033">
                  <c:v>Taylor Flores</c:v>
                </c:pt>
                <c:pt idx="3034">
                  <c:v>Vincent Brown</c:v>
                </c:pt>
                <c:pt idx="3035">
                  <c:v>Taylor Hill</c:v>
                </c:pt>
                <c:pt idx="3036">
                  <c:v>Wendy Anderson</c:v>
                </c:pt>
                <c:pt idx="3037">
                  <c:v>Taylor Johnson</c:v>
                </c:pt>
                <c:pt idx="3038">
                  <c:v>Wendy Garcia</c:v>
                </c:pt>
                <c:pt idx="3039">
                  <c:v>Taylor Phillips</c:v>
                </c:pt>
                <c:pt idx="3040">
                  <c:v>Wendy Taylor</c:v>
                </c:pt>
                <c:pt idx="3041">
                  <c:v>Taylor Taylor</c:v>
                </c:pt>
                <c:pt idx="3042">
                  <c:v>Wendy Wilson</c:v>
                </c:pt>
                <c:pt idx="3043">
                  <c:v>Teresa Anderson</c:v>
                </c:pt>
                <c:pt idx="3044">
                  <c:v>Wesley Davis</c:v>
                </c:pt>
                <c:pt idx="3045">
                  <c:v>Teresa Miller</c:v>
                </c:pt>
                <c:pt idx="3046">
                  <c:v>Whitney Hill</c:v>
                </c:pt>
                <c:pt idx="3047">
                  <c:v>Teresa Thomas</c:v>
                </c:pt>
                <c:pt idx="3048">
                  <c:v>William Alexander</c:v>
                </c:pt>
                <c:pt idx="3049">
                  <c:v>Teresa Williams</c:v>
                </c:pt>
                <c:pt idx="3050">
                  <c:v>William Arnold</c:v>
                </c:pt>
                <c:pt idx="3051">
                  <c:v>Terri Martin</c:v>
                </c:pt>
                <c:pt idx="3052">
                  <c:v>William Barnes</c:v>
                </c:pt>
                <c:pt idx="3053">
                  <c:v>Terry Martin</c:v>
                </c:pt>
                <c:pt idx="3054">
                  <c:v>William Blackwell</c:v>
                </c:pt>
                <c:pt idx="3055">
                  <c:v>Terry Ross</c:v>
                </c:pt>
                <c:pt idx="3056">
                  <c:v>William Chen</c:v>
                </c:pt>
                <c:pt idx="3057">
                  <c:v>Terry Taylor</c:v>
                </c:pt>
                <c:pt idx="3058">
                  <c:v>William Coleman</c:v>
                </c:pt>
                <c:pt idx="3059">
                  <c:v>Theresa Anderson</c:v>
                </c:pt>
                <c:pt idx="3060">
                  <c:v>William Evans</c:v>
                </c:pt>
                <c:pt idx="3061">
                  <c:v>Theresa Jackson</c:v>
                </c:pt>
                <c:pt idx="3062">
                  <c:v>William Fisher</c:v>
                </c:pt>
                <c:pt idx="3063">
                  <c:v>Theresa Nelson</c:v>
                </c:pt>
                <c:pt idx="3064">
                  <c:v>William Garner</c:v>
                </c:pt>
                <c:pt idx="3065">
                  <c:v>Theresa Scott</c:v>
                </c:pt>
                <c:pt idx="3066">
                  <c:v>William Hamilton</c:v>
                </c:pt>
                <c:pt idx="3067">
                  <c:v>Thomas Clark</c:v>
                </c:pt>
                <c:pt idx="3068">
                  <c:v>William Henderson</c:v>
                </c:pt>
                <c:pt idx="3069">
                  <c:v>Thomas Collins</c:v>
                </c:pt>
                <c:pt idx="3070">
                  <c:v>William Howell</c:v>
                </c:pt>
                <c:pt idx="3071">
                  <c:v>Thomas Cooper</c:v>
                </c:pt>
                <c:pt idx="3072">
                  <c:v>William Knight</c:v>
                </c:pt>
                <c:pt idx="3073">
                  <c:v>Thomas Cox</c:v>
                </c:pt>
                <c:pt idx="3074">
                  <c:v>William Lee</c:v>
                </c:pt>
                <c:pt idx="3075">
                  <c:v>Thomas Evans</c:v>
                </c:pt>
                <c:pt idx="3076">
                  <c:v>William Lopez</c:v>
                </c:pt>
                <c:pt idx="3077">
                  <c:v>Thomas Garcia</c:v>
                </c:pt>
                <c:pt idx="3078">
                  <c:v>William Morales</c:v>
                </c:pt>
                <c:pt idx="3079">
                  <c:v>Thomas Gonzalez</c:v>
                </c:pt>
                <c:pt idx="3080">
                  <c:v>William Nguyen</c:v>
                </c:pt>
                <c:pt idx="3081">
                  <c:v>Thomas King</c:v>
                </c:pt>
                <c:pt idx="3082">
                  <c:v>William Ortiz</c:v>
                </c:pt>
                <c:pt idx="3083">
                  <c:v>Thomas Marshall</c:v>
                </c:pt>
                <c:pt idx="3084">
                  <c:v>William Perry</c:v>
                </c:pt>
                <c:pt idx="3085">
                  <c:v>Sherry Watson</c:v>
                </c:pt>
                <c:pt idx="3086">
                  <c:v>William Rios</c:v>
                </c:pt>
                <c:pt idx="3087">
                  <c:v>Thomas Moore</c:v>
                </c:pt>
                <c:pt idx="3088">
                  <c:v>William Ruiz</c:v>
                </c:pt>
                <c:pt idx="3089">
                  <c:v>Thomas Morris</c:v>
                </c:pt>
                <c:pt idx="3090">
                  <c:v>William Shepherd</c:v>
                </c:pt>
                <c:pt idx="3091">
                  <c:v>Thomas Murphy</c:v>
                </c:pt>
                <c:pt idx="3092">
                  <c:v>William Vega</c:v>
                </c:pt>
                <c:pt idx="3093">
                  <c:v>Thomas Murray</c:v>
                </c:pt>
                <c:pt idx="3094">
                  <c:v>William Walton</c:v>
                </c:pt>
                <c:pt idx="3095">
                  <c:v>Thomas Nguyen</c:v>
                </c:pt>
                <c:pt idx="3096">
                  <c:v>William Watson</c:v>
                </c:pt>
                <c:pt idx="3097">
                  <c:v>Thomas Parker</c:v>
                </c:pt>
                <c:pt idx="3098">
                  <c:v>William Wright</c:v>
                </c:pt>
                <c:pt idx="3099">
                  <c:v>Thomas Perez</c:v>
                </c:pt>
                <c:pt idx="3100">
                  <c:v>William Zimmerman</c:v>
                </c:pt>
                <c:pt idx="3101">
                  <c:v>Thomas Reyes</c:v>
                </c:pt>
                <c:pt idx="3102">
                  <c:v>Yolanda Johnson</c:v>
                </c:pt>
                <c:pt idx="3103">
                  <c:v>Thomas Richardson</c:v>
                </c:pt>
                <c:pt idx="3104">
                  <c:v>Zachary Bryant</c:v>
                </c:pt>
                <c:pt idx="3105">
                  <c:v>Thomas Sanchez</c:v>
                </c:pt>
                <c:pt idx="3106">
                  <c:v>Zachary Chavez</c:v>
                </c:pt>
                <c:pt idx="3107">
                  <c:v>Thomas Snyder</c:v>
                </c:pt>
                <c:pt idx="3108">
                  <c:v>Zachary King</c:v>
                </c:pt>
                <c:pt idx="3109">
                  <c:v>Thomas Wells</c:v>
                </c:pt>
                <c:pt idx="3110">
                  <c:v>Zachary Martinez</c:v>
                </c:pt>
                <c:pt idx="3111">
                  <c:v>Thomas Wilson</c:v>
                </c:pt>
                <c:pt idx="3112">
                  <c:v>Zachary Perez</c:v>
                </c:pt>
                <c:pt idx="3113">
                  <c:v>Thomas Wright</c:v>
                </c:pt>
                <c:pt idx="3114">
                  <c:v>Tiffany Bennett</c:v>
                </c:pt>
                <c:pt idx="3115">
                  <c:v>Tiffany Myers</c:v>
                </c:pt>
                <c:pt idx="3116">
                  <c:v>Sarah Robinson</c:v>
                </c:pt>
                <c:pt idx="3117">
                  <c:v>Sandra Simmons</c:v>
                </c:pt>
                <c:pt idx="3118">
                  <c:v>Sean Perez</c:v>
                </c:pt>
                <c:pt idx="3119">
                  <c:v>Paul Flores</c:v>
                </c:pt>
                <c:pt idx="3120">
                  <c:v>Robert Bauer</c:v>
                </c:pt>
                <c:pt idx="3121">
                  <c:v>Robert Oliver</c:v>
                </c:pt>
                <c:pt idx="3122">
                  <c:v>Robert Gregory</c:v>
                </c:pt>
                <c:pt idx="3123">
                  <c:v>Robert Olson</c:v>
                </c:pt>
                <c:pt idx="3124">
                  <c:v>Shannon Williams</c:v>
                </c:pt>
                <c:pt idx="3125">
                  <c:v>Robert Ortega</c:v>
                </c:pt>
                <c:pt idx="3126">
                  <c:v>Patrick Harris</c:v>
                </c:pt>
                <c:pt idx="3127">
                  <c:v>Randy Williams</c:v>
                </c:pt>
                <c:pt idx="3128">
                  <c:v>Sarah Martinez</c:v>
                </c:pt>
                <c:pt idx="3129">
                  <c:v>Robert Padilla</c:v>
                </c:pt>
                <c:pt idx="3130">
                  <c:v>Rachel Nelson</c:v>
                </c:pt>
                <c:pt idx="3131">
                  <c:v>Patricia Munoz</c:v>
                </c:pt>
                <c:pt idx="3132">
                  <c:v>Scott Thompson</c:v>
                </c:pt>
                <c:pt idx="3133">
                  <c:v>Robert Parks</c:v>
                </c:pt>
                <c:pt idx="3134">
                  <c:v>Robert Leonard</c:v>
                </c:pt>
                <c:pt idx="3135">
                  <c:v>Patricia Murphy</c:v>
                </c:pt>
                <c:pt idx="3136">
                  <c:v>Robert Morrison</c:v>
                </c:pt>
                <c:pt idx="3137">
                  <c:v>Robert Perry</c:v>
                </c:pt>
                <c:pt idx="3138">
                  <c:v>Patrick Fernandez</c:v>
                </c:pt>
                <c:pt idx="3139">
                  <c:v>Raymond Williams</c:v>
                </c:pt>
                <c:pt idx="3140">
                  <c:v>Patricia Lopez</c:v>
                </c:pt>
                <c:pt idx="3141">
                  <c:v>Rebecca Adams</c:v>
                </c:pt>
                <c:pt idx="3142">
                  <c:v>Patrick Rodriguez</c:v>
                </c:pt>
                <c:pt idx="3143">
                  <c:v>Robert Porter</c:v>
                </c:pt>
                <c:pt idx="3144">
                  <c:v>Sarah Pearson</c:v>
                </c:pt>
                <c:pt idx="3145">
                  <c:v>Rebecca Anderson</c:v>
                </c:pt>
                <c:pt idx="3146">
                  <c:v>Sarah Thompson</c:v>
                </c:pt>
                <c:pt idx="3147">
                  <c:v>Paul Howard</c:v>
                </c:pt>
                <c:pt idx="3148">
                  <c:v>Scott Hayes</c:v>
                </c:pt>
                <c:pt idx="3149">
                  <c:v>Paul Jackson</c:v>
                </c:pt>
                <c:pt idx="3150">
                  <c:v>Robert Harris</c:v>
                </c:pt>
                <c:pt idx="3151">
                  <c:v>Rebecca Campbell</c:v>
                </c:pt>
                <c:pt idx="3152">
                  <c:v>Rachel Sanchez</c:v>
                </c:pt>
                <c:pt idx="3153">
                  <c:v>Rebecca Carter</c:v>
                </c:pt>
                <c:pt idx="3154">
                  <c:v>Shane Allen</c:v>
                </c:pt>
                <c:pt idx="3155">
                  <c:v>Patricia Perez</c:v>
                </c:pt>
                <c:pt idx="3156">
                  <c:v>Paul Davis</c:v>
                </c:pt>
                <c:pt idx="3157">
                  <c:v>Patricia Gonzalez</c:v>
                </c:pt>
                <c:pt idx="3158">
                  <c:v>Randy Adams</c:v>
                </c:pt>
                <c:pt idx="3159">
                  <c:v>Robert Sanchez</c:v>
                </c:pt>
                <c:pt idx="3160">
                  <c:v>Peter Watson</c:v>
                </c:pt>
                <c:pt idx="3161">
                  <c:v>Paul Lopez</c:v>
                </c:pt>
                <c:pt idx="3162">
                  <c:v>Phillip Johnson</c:v>
                </c:pt>
                <c:pt idx="3163">
                  <c:v>Rebecca Flowers</c:v>
                </c:pt>
                <c:pt idx="3164">
                  <c:v>Sara Moore</c:v>
                </c:pt>
                <c:pt idx="3165">
                  <c:v>Rebecca Garza</c:v>
                </c:pt>
                <c:pt idx="3166">
                  <c:v>Patrick Johnson</c:v>
                </c:pt>
                <c:pt idx="3167">
                  <c:v>Rebecca Gonzalez</c:v>
                </c:pt>
                <c:pt idx="3168">
                  <c:v>Patrick Roberts</c:v>
                </c:pt>
                <c:pt idx="3169">
                  <c:v>Robert Stewart</c:v>
                </c:pt>
                <c:pt idx="3170">
                  <c:v>Sarah Foster</c:v>
                </c:pt>
                <c:pt idx="3171">
                  <c:v>Rebecca Graham</c:v>
                </c:pt>
                <c:pt idx="3172">
                  <c:v>Patrick Sampson</c:v>
                </c:pt>
                <c:pt idx="3173">
                  <c:v>Rebecca Harris</c:v>
                </c:pt>
                <c:pt idx="3174">
                  <c:v>Sarah Mitchell</c:v>
                </c:pt>
                <c:pt idx="3175">
                  <c:v>Pamela Tucker</c:v>
                </c:pt>
                <c:pt idx="3176">
                  <c:v>Sarah Ray</c:v>
                </c:pt>
                <c:pt idx="3177">
                  <c:v>Rebecca Jimenez</c:v>
                </c:pt>
                <c:pt idx="3178">
                  <c:v>Patrick Ward</c:v>
                </c:pt>
                <c:pt idx="3179">
                  <c:v>Paul Mcguire</c:v>
                </c:pt>
                <c:pt idx="3180">
                  <c:v>Robert Gamble</c:v>
                </c:pt>
                <c:pt idx="3181">
                  <c:v>Robert Trujillo</c:v>
                </c:pt>
                <c:pt idx="3182">
                  <c:v>Rachel Nguyen</c:v>
                </c:pt>
                <c:pt idx="3183">
                  <c:v>Rebecca Jones</c:v>
                </c:pt>
                <c:pt idx="3184">
                  <c:v>Rachel Reyes</c:v>
                </c:pt>
                <c:pt idx="3185">
                  <c:v>Robert Vargas</c:v>
                </c:pt>
                <c:pt idx="3186">
                  <c:v>Paul Allen</c:v>
                </c:pt>
                <c:pt idx="3187">
                  <c:v>Rebecca Knight</c:v>
                </c:pt>
                <c:pt idx="3188">
                  <c:v>Paul Benson</c:v>
                </c:pt>
                <c:pt idx="3189">
                  <c:v>Robert Walsh</c:v>
                </c:pt>
                <c:pt idx="3190">
                  <c:v>Rachel Salazar</c:v>
                </c:pt>
                <c:pt idx="3191">
                  <c:v>Robert Warren</c:v>
                </c:pt>
                <c:pt idx="3192">
                  <c:v>Sean Jones</c:v>
                </c:pt>
                <c:pt idx="3193">
                  <c:v>Robert Welch</c:v>
                </c:pt>
                <c:pt idx="3194">
                  <c:v>Rachel Smith</c:v>
                </c:pt>
                <c:pt idx="3195">
                  <c:v>Paul Melton</c:v>
                </c:pt>
                <c:pt idx="3196">
                  <c:v>Shane Smith</c:v>
                </c:pt>
                <c:pt idx="3197">
                  <c:v>Robert Wheeler</c:v>
                </c:pt>
                <c:pt idx="3198">
                  <c:v>Robert Lynch</c:v>
                </c:pt>
                <c:pt idx="3199">
                  <c:v>Paul Morales</c:v>
                </c:pt>
                <c:pt idx="3200">
                  <c:v>Robert May</c:v>
                </c:pt>
                <c:pt idx="3201">
                  <c:v>Paul Morgan</c:v>
                </c:pt>
                <c:pt idx="3202">
                  <c:v>Randall King</c:v>
                </c:pt>
                <c:pt idx="3203">
                  <c:v>Robert Williamson</c:v>
                </c:pt>
                <c:pt idx="3204">
                  <c:v>Shawn Baker</c:v>
                </c:pt>
                <c:pt idx="3205">
                  <c:v>Robert Willis</c:v>
                </c:pt>
                <c:pt idx="3206">
                  <c:v>Robert Nelson</c:v>
                </c:pt>
                <c:pt idx="3207">
                  <c:v>Rebecca May</c:v>
                </c:pt>
                <c:pt idx="3208">
                  <c:v>Sandra Robinson</c:v>
                </c:pt>
                <c:pt idx="3209">
                  <c:v>Rebecca Mcdonald</c:v>
                </c:pt>
                <c:pt idx="3210">
                  <c:v>Sandra Turner</c:v>
                </c:pt>
                <c:pt idx="3211">
                  <c:v>Rebecca Medina</c:v>
                </c:pt>
                <c:pt idx="3212">
                  <c:v>Sara Allen</c:v>
                </c:pt>
                <c:pt idx="3213">
                  <c:v>Robert Yates</c:v>
                </c:pt>
                <c:pt idx="3214">
                  <c:v>Sara Lopez</c:v>
                </c:pt>
                <c:pt idx="3215">
                  <c:v>Paul Morris</c:v>
                </c:pt>
                <c:pt idx="3216">
                  <c:v>Patricia Lee</c:v>
                </c:pt>
                <c:pt idx="3217">
                  <c:v>Roberto Johnson</c:v>
                </c:pt>
                <c:pt idx="3218">
                  <c:v>Sarah Bailey</c:v>
                </c:pt>
                <c:pt idx="3219">
                  <c:v>Rebecca Morton</c:v>
                </c:pt>
                <c:pt idx="3220">
                  <c:v>Sarah Boyd</c:v>
                </c:pt>
                <c:pt idx="3221">
                  <c:v>Robin Cooper</c:v>
                </c:pt>
                <c:pt idx="3222">
                  <c:v>Sarah Cabrera</c:v>
                </c:pt>
                <c:pt idx="3223">
                  <c:v>Robin Jones</c:v>
                </c:pt>
                <c:pt idx="3224">
                  <c:v>Robert Ball</c:v>
                </c:pt>
                <c:pt idx="3225">
                  <c:v>Robin King</c:v>
                </c:pt>
                <c:pt idx="3226">
                  <c:v>Sarah Flores</c:v>
                </c:pt>
                <c:pt idx="3227">
                  <c:v>Robin Lopez</c:v>
                </c:pt>
                <c:pt idx="3228">
                  <c:v>Rachel Cox</c:v>
                </c:pt>
                <c:pt idx="3229">
                  <c:v>Paul Page</c:v>
                </c:pt>
                <c:pt idx="3230">
                  <c:v>Sarah Jenkins</c:v>
                </c:pt>
                <c:pt idx="3231">
                  <c:v>Robin Williams</c:v>
                </c:pt>
                <c:pt idx="3232">
                  <c:v>Rachel Hawkins</c:v>
                </c:pt>
                <c:pt idx="3233">
                  <c:v>Rodney Baker</c:v>
                </c:pt>
                <c:pt idx="3234">
                  <c:v>Robert Cook</c:v>
                </c:pt>
                <c:pt idx="3235">
                  <c:v>Rodney Hernandez</c:v>
                </c:pt>
                <c:pt idx="3236">
                  <c:v>Sarah Nelson</c:v>
                </c:pt>
                <c:pt idx="3237">
                  <c:v>Rodney Miller</c:v>
                </c:pt>
                <c:pt idx="3238">
                  <c:v>Sarah Peterson</c:v>
                </c:pt>
                <c:pt idx="3239">
                  <c:v>Rodney Smith</c:v>
                </c:pt>
                <c:pt idx="3240">
                  <c:v>Patricia Garcia</c:v>
                </c:pt>
                <c:pt idx="3241">
                  <c:v>Rodney Williams</c:v>
                </c:pt>
                <c:pt idx="3242">
                  <c:v>Patrick Thomas</c:v>
                </c:pt>
                <c:pt idx="3243">
                  <c:v>Rebecca Owens</c:v>
                </c:pt>
                <c:pt idx="3244">
                  <c:v>Rachel Mendez</c:v>
                </c:pt>
                <c:pt idx="3245">
                  <c:v>Ronald Aguilar</c:v>
                </c:pt>
                <c:pt idx="3246">
                  <c:v>Sarah Walker</c:v>
                </c:pt>
                <c:pt idx="3247">
                  <c:v>Rebecca Peters</c:v>
                </c:pt>
                <c:pt idx="3248">
                  <c:v>Rachel Morales</c:v>
                </c:pt>
                <c:pt idx="3249">
                  <c:v>Paul Perez</c:v>
                </c:pt>
                <c:pt idx="3250">
                  <c:v>Robert Giles</c:v>
                </c:pt>
                <c:pt idx="3251">
                  <c:v>Ronald Cooper</c:v>
                </c:pt>
                <c:pt idx="3252">
                  <c:v>Scott Greene</c:v>
                </c:pt>
                <c:pt idx="3253">
                  <c:v>Ronald Davis</c:v>
                </c:pt>
                <c:pt idx="3254">
                  <c:v>Rachel Phillips</c:v>
                </c:pt>
                <c:pt idx="3255">
                  <c:v>Ronald Harris</c:v>
                </c:pt>
                <c:pt idx="3256">
                  <c:v>Scott Klein</c:v>
                </c:pt>
                <c:pt idx="3257">
                  <c:v>Rebecca Ramos</c:v>
                </c:pt>
                <c:pt idx="3258">
                  <c:v>Scott Matthews</c:v>
                </c:pt>
                <c:pt idx="3259">
                  <c:v>Rebecca Reed</c:v>
                </c:pt>
                <c:pt idx="3260">
                  <c:v>Robert Hansen</c:v>
                </c:pt>
                <c:pt idx="3261">
                  <c:v>Ronald Manning</c:v>
                </c:pt>
                <c:pt idx="3262">
                  <c:v>Robert Harrison</c:v>
                </c:pt>
                <c:pt idx="3263">
                  <c:v>Rebecca Robinson</c:v>
                </c:pt>
                <c:pt idx="3264">
                  <c:v>Robert Herring</c:v>
                </c:pt>
                <c:pt idx="3265">
                  <c:v>Ronald Moore</c:v>
                </c:pt>
                <c:pt idx="3266">
                  <c:v>Scott Watson</c:v>
                </c:pt>
                <c:pt idx="3267">
                  <c:v>Ronald Nelson</c:v>
                </c:pt>
                <c:pt idx="3268">
                  <c:v>Scott Young</c:v>
                </c:pt>
                <c:pt idx="3269">
                  <c:v>Paul Reynolds</c:v>
                </c:pt>
                <c:pt idx="3270">
                  <c:v>Sean Gonzalez</c:v>
                </c:pt>
                <c:pt idx="3271">
                  <c:v>Ronald Rodriguez</c:v>
                </c:pt>
                <c:pt idx="3272">
                  <c:v>Sean Moore</c:v>
                </c:pt>
                <c:pt idx="3273">
                  <c:v>Paul Sanchez</c:v>
                </c:pt>
                <c:pt idx="3274">
                  <c:v>Sean Sanchez</c:v>
                </c:pt>
                <c:pt idx="3275">
                  <c:v>Patricia Sanchez</c:v>
                </c:pt>
                <c:pt idx="3276">
                  <c:v>Sean Williams</c:v>
                </c:pt>
                <c:pt idx="3277">
                  <c:v>Ronnie Smith</c:v>
                </c:pt>
                <c:pt idx="3278">
                  <c:v>Shane Jones</c:v>
                </c:pt>
                <c:pt idx="3279">
                  <c:v>Roy Smith</c:v>
                </c:pt>
                <c:pt idx="3280">
                  <c:v>Robert Lawrence</c:v>
                </c:pt>
                <c:pt idx="3281">
                  <c:v>Russell Allen</c:v>
                </c:pt>
                <c:pt idx="3282">
                  <c:v>Shannon Gilbert</c:v>
                </c:pt>
                <c:pt idx="3283">
                  <c:v>Rebecca Walker</c:v>
                </c:pt>
                <c:pt idx="3284">
                  <c:v>Rachel Wallace</c:v>
                </c:pt>
                <c:pt idx="3285">
                  <c:v>Russell Martinez</c:v>
                </c:pt>
                <c:pt idx="3286">
                  <c:v>Shannon Robertson</c:v>
                </c:pt>
                <c:pt idx="3287">
                  <c:v>Russell Snyder</c:v>
                </c:pt>
                <c:pt idx="3288">
                  <c:v>Shannon Thomas</c:v>
                </c:pt>
                <c:pt idx="3289">
                  <c:v>Ryan Adams</c:v>
                </c:pt>
                <c:pt idx="3290">
                  <c:v>Sharon Davis</c:v>
                </c:pt>
                <c:pt idx="3291">
                  <c:v>Ryan Alexander</c:v>
                </c:pt>
                <c:pt idx="3292">
                  <c:v>Sharon Robinson</c:v>
                </c:pt>
                <c:pt idx="3293">
                  <c:v>Rebecca White</c:v>
                </c:pt>
                <c:pt idx="3294">
                  <c:v>Sharon Weaver</c:v>
                </c:pt>
                <c:pt idx="3295">
                  <c:v>Ryan Anderson</c:v>
                </c:pt>
                <c:pt idx="3296">
                  <c:v>Shawn Davis</c:v>
                </c:pt>
                <c:pt idx="3297">
                  <c:v>Ryan Bailey</c:v>
                </c:pt>
                <c:pt idx="3298">
                  <c:v>Shawn Patterson</c:v>
                </c:pt>
                <c:pt idx="3299">
                  <c:v>Patricia Hernandez</c:v>
                </c:pt>
                <c:pt idx="3300">
                  <c:v>Patrick Black</c:v>
                </c:pt>
                <c:pt idx="3301">
                  <c:v>Ryan Carlson</c:v>
                </c:pt>
                <c:pt idx="3302">
                  <c:v>Sandra Reynolds</c:v>
                </c:pt>
                <c:pt idx="3303">
                  <c:v>Rebecca Wilson</c:v>
                </c:pt>
                <c:pt idx="3304">
                  <c:v>Sandra Ryan</c:v>
                </c:pt>
                <c:pt idx="3305">
                  <c:v>Paul Thompson</c:v>
                </c:pt>
                <c:pt idx="3306">
                  <c:v>Richard Thomas</c:v>
                </c:pt>
                <c:pt idx="3307">
                  <c:v>Ryan Cox</c:v>
                </c:pt>
                <c:pt idx="3308">
                  <c:v>Sandra White</c:v>
                </c:pt>
                <c:pt idx="3309">
                  <c:v>Ryan Curtis</c:v>
                </c:pt>
                <c:pt idx="3310">
                  <c:v>Richard Vasquez</c:v>
                </c:pt>
                <c:pt idx="3311">
                  <c:v>Paul Torres</c:v>
                </c:pt>
                <c:pt idx="3312">
                  <c:v>Richard Wagner</c:v>
                </c:pt>
                <c:pt idx="3313">
                  <c:v>Renee Williams</c:v>
                </c:pt>
                <c:pt idx="3314">
                  <c:v>Richard West</c:v>
                </c:pt>
                <c:pt idx="3315">
                  <c:v>Ryan Gonzales</c:v>
                </c:pt>
                <c:pt idx="3316">
                  <c:v>Sara Miller</c:v>
                </c:pt>
                <c:pt idx="3317">
                  <c:v>Rhonda Johnson</c:v>
                </c:pt>
                <c:pt idx="3318">
                  <c:v>Sara Ross</c:v>
                </c:pt>
                <c:pt idx="3319">
                  <c:v>Ryan Gordon</c:v>
                </c:pt>
                <c:pt idx="3320">
                  <c:v>Rachel Bowman</c:v>
                </c:pt>
                <c:pt idx="3321">
                  <c:v>Paul Walker</c:v>
                </c:pt>
                <c:pt idx="3322">
                  <c:v>Sara Williams</c:v>
                </c:pt>
                <c:pt idx="3323">
                  <c:v>Rhonda Perez</c:v>
                </c:pt>
                <c:pt idx="3324">
                  <c:v>Sarah Banks</c:v>
                </c:pt>
                <c:pt idx="3325">
                  <c:v>Ryan Henderson</c:v>
                </c:pt>
                <c:pt idx="3326">
                  <c:v>Sarah Becker</c:v>
                </c:pt>
                <c:pt idx="3327">
                  <c:v>Ryan Herrera</c:v>
                </c:pt>
                <c:pt idx="3328">
                  <c:v>Robert Alvarez</c:v>
                </c:pt>
                <c:pt idx="3329">
                  <c:v>Ryan Hill</c:v>
                </c:pt>
                <c:pt idx="3330">
                  <c:v>Sarah Bryant</c:v>
                </c:pt>
                <c:pt idx="3331">
                  <c:v>Ryan Jackson</c:v>
                </c:pt>
                <c:pt idx="3332">
                  <c:v>Sarah Chavez</c:v>
                </c:pt>
                <c:pt idx="3333">
                  <c:v>Rhonda Smith</c:v>
                </c:pt>
                <c:pt idx="3334">
                  <c:v>Sarah Daniels</c:v>
                </c:pt>
                <c:pt idx="3335">
                  <c:v>Rhonda Williams</c:v>
                </c:pt>
                <c:pt idx="3336">
                  <c:v>Sarah Delgado</c:v>
                </c:pt>
                <c:pt idx="3337">
                  <c:v>Richard Bennett</c:v>
                </c:pt>
                <c:pt idx="3338">
                  <c:v>Sarah Fields</c:v>
                </c:pt>
                <c:pt idx="3339">
                  <c:v>Ryan Lee</c:v>
                </c:pt>
                <c:pt idx="3340">
                  <c:v>Sarah Floyd</c:v>
                </c:pt>
                <c:pt idx="3341">
                  <c:v>Ryan Lopez</c:v>
                </c:pt>
                <c:pt idx="3342">
                  <c:v>Robert Bell</c:v>
                </c:pt>
                <c:pt idx="3343">
                  <c:v>Patricia Jackson</c:v>
                </c:pt>
                <c:pt idx="3344">
                  <c:v>Robert Bowman</c:v>
                </c:pt>
                <c:pt idx="3345">
                  <c:v>Ryan Mcbride</c:v>
                </c:pt>
                <c:pt idx="3346">
                  <c:v>Sarah Jackson</c:v>
                </c:pt>
                <c:pt idx="3347">
                  <c:v>Ryan Medina</c:v>
                </c:pt>
                <c:pt idx="3348">
                  <c:v>Rachel Evans</c:v>
                </c:pt>
                <c:pt idx="3349">
                  <c:v>Paul White</c:v>
                </c:pt>
                <c:pt idx="3350">
                  <c:v>Robert Carroll</c:v>
                </c:pt>
                <c:pt idx="3351">
                  <c:v>Ryan Moore</c:v>
                </c:pt>
                <c:pt idx="3352">
                  <c:v>Rachel Jackson</c:v>
                </c:pt>
                <c:pt idx="3353">
                  <c:v>Paul Williams</c:v>
                </c:pt>
                <c:pt idx="3354">
                  <c:v>Sarah Mendoza</c:v>
                </c:pt>
                <c:pt idx="3355">
                  <c:v>Richard Estrada</c:v>
                </c:pt>
                <c:pt idx="3356">
                  <c:v>Sarah Mills</c:v>
                </c:pt>
                <c:pt idx="3357">
                  <c:v>Ryan Phillips</c:v>
                </c:pt>
                <c:pt idx="3358">
                  <c:v>Sarah Moore</c:v>
                </c:pt>
                <c:pt idx="3359">
                  <c:v>Ryan Roberts</c:v>
                </c:pt>
                <c:pt idx="3360">
                  <c:v>Sarah Parker</c:v>
                </c:pt>
                <c:pt idx="3361">
                  <c:v>Richard Everett</c:v>
                </c:pt>
                <c:pt idx="3362">
                  <c:v>Sarah Perez</c:v>
                </c:pt>
                <c:pt idx="3363">
                  <c:v>Richard Flores</c:v>
                </c:pt>
                <c:pt idx="3364">
                  <c:v>Pamela White</c:v>
                </c:pt>
                <c:pt idx="3365">
                  <c:v>Richard Foster</c:v>
                </c:pt>
                <c:pt idx="3366">
                  <c:v>Sarah Richardson</c:v>
                </c:pt>
                <c:pt idx="3367">
                  <c:v>Richard Gomez</c:v>
                </c:pt>
                <c:pt idx="3368">
                  <c:v>Sarah Roberts</c:v>
                </c:pt>
                <c:pt idx="3369">
                  <c:v>Patricia Thomas</c:v>
                </c:pt>
                <c:pt idx="3370">
                  <c:v>Sarah Rodgers</c:v>
                </c:pt>
                <c:pt idx="3371">
                  <c:v>Ryan Wells</c:v>
                </c:pt>
                <c:pt idx="3372">
                  <c:v>Robert Dixon</c:v>
                </c:pt>
                <c:pt idx="3373">
                  <c:v>Ryan White</c:v>
                </c:pt>
                <c:pt idx="3374">
                  <c:v>Robert Elliott</c:v>
                </c:pt>
                <c:pt idx="3375">
                  <c:v>Richard Gray</c:v>
                </c:pt>
                <c:pt idx="3376">
                  <c:v>Robert Fisher</c:v>
                </c:pt>
                <c:pt idx="3377">
                  <c:v>Richard Griffin</c:v>
                </c:pt>
                <c:pt idx="3378">
                  <c:v>Patrick Williams</c:v>
                </c:pt>
                <c:pt idx="3379">
                  <c:v>Richard Hanna</c:v>
                </c:pt>
                <c:pt idx="3380">
                  <c:v>Patricia Garrett</c:v>
                </c:pt>
                <c:pt idx="3381">
                  <c:v>Patricia Johnson</c:v>
                </c:pt>
                <c:pt idx="3382">
                  <c:v>Sarah Wilkerson</c:v>
                </c:pt>
                <c:pt idx="3383">
                  <c:v>Sabrina Johnson</c:v>
                </c:pt>
                <c:pt idx="3384">
                  <c:v>Sarah Wilson</c:v>
                </c:pt>
                <c:pt idx="3385">
                  <c:v>Sabrina Rodriguez</c:v>
                </c:pt>
                <c:pt idx="3386">
                  <c:v>Robert George</c:v>
                </c:pt>
                <c:pt idx="3387">
                  <c:v>Sabrina Ruiz</c:v>
                </c:pt>
                <c:pt idx="3388">
                  <c:v>Scott Daniels</c:v>
                </c:pt>
                <c:pt idx="3389">
                  <c:v>Sally Smith</c:v>
                </c:pt>
                <c:pt idx="3390">
                  <c:v>Rachel Perez</c:v>
                </c:pt>
                <c:pt idx="3391">
                  <c:v>Samantha Allen</c:v>
                </c:pt>
                <c:pt idx="3392">
                  <c:v>Robert Goodman</c:v>
                </c:pt>
                <c:pt idx="3393">
                  <c:v>Peter Brown</c:v>
                </c:pt>
                <c:pt idx="3394">
                  <c:v>Scott Henderson</c:v>
                </c:pt>
                <c:pt idx="3395">
                  <c:v>Samantha Brown</c:v>
                </c:pt>
                <c:pt idx="3396">
                  <c:v>Robert Gray</c:v>
                </c:pt>
                <c:pt idx="3397">
                  <c:v>Richard Jackson</c:v>
                </c:pt>
                <c:pt idx="3398">
                  <c:v>Scott Kennedy</c:v>
                </c:pt>
                <c:pt idx="3399">
                  <c:v>Richard James</c:v>
                </c:pt>
                <c:pt idx="3400">
                  <c:v>Scott Lee</c:v>
                </c:pt>
                <c:pt idx="3401">
                  <c:v>Peter Davis</c:v>
                </c:pt>
                <c:pt idx="3402">
                  <c:v>Robert Griffin</c:v>
                </c:pt>
                <c:pt idx="3403">
                  <c:v>Peter Flores</c:v>
                </c:pt>
                <c:pt idx="3404">
                  <c:v>Rachel Reynolds</c:v>
                </c:pt>
                <c:pt idx="3405">
                  <c:v>Samantha Hall</c:v>
                </c:pt>
                <c:pt idx="3406">
                  <c:v>Robert Hamilton</c:v>
                </c:pt>
                <c:pt idx="3407">
                  <c:v>Samantha Hansen</c:v>
                </c:pt>
                <c:pt idx="3408">
                  <c:v>Scott Parker</c:v>
                </c:pt>
                <c:pt idx="3409">
                  <c:v>Richard Kim</c:v>
                </c:pt>
                <c:pt idx="3410">
                  <c:v>Scott Ramos</c:v>
                </c:pt>
                <c:pt idx="3411">
                  <c:v>Samantha Hill</c:v>
                </c:pt>
                <c:pt idx="3412">
                  <c:v>Robert Hayes</c:v>
                </c:pt>
                <c:pt idx="3413">
                  <c:v>Samantha Hoffman</c:v>
                </c:pt>
                <c:pt idx="3414">
                  <c:v>Robert Herrera</c:v>
                </c:pt>
                <c:pt idx="3415">
                  <c:v>Richard Long</c:v>
                </c:pt>
                <c:pt idx="3416">
                  <c:v>Rachel Romero</c:v>
                </c:pt>
                <c:pt idx="3417">
                  <c:v>Richard Lopez</c:v>
                </c:pt>
                <c:pt idx="3418">
                  <c:v>Scott Wall</c:v>
                </c:pt>
                <c:pt idx="3419">
                  <c:v>Richard Maldonado</c:v>
                </c:pt>
                <c:pt idx="3420">
                  <c:v>Robert Howell</c:v>
                </c:pt>
                <c:pt idx="3421">
                  <c:v>Peter Harris</c:v>
                </c:pt>
                <c:pt idx="3422">
                  <c:v>Robert Jimenez</c:v>
                </c:pt>
                <c:pt idx="3423">
                  <c:v>Peter Jackson</c:v>
                </c:pt>
                <c:pt idx="3424">
                  <c:v>Sean Bell</c:v>
                </c:pt>
                <c:pt idx="3425">
                  <c:v>Samantha Morris</c:v>
                </c:pt>
                <c:pt idx="3426">
                  <c:v>Robert Johnston</c:v>
                </c:pt>
                <c:pt idx="3427">
                  <c:v>Patricia Adams</c:v>
                </c:pt>
                <c:pt idx="3428">
                  <c:v>Rachel Sanders</c:v>
                </c:pt>
                <c:pt idx="3429">
                  <c:v>Samantha Perkins</c:v>
                </c:pt>
                <c:pt idx="3430">
                  <c:v>Sean Miller</c:v>
                </c:pt>
                <c:pt idx="3431">
                  <c:v>Patrick Adams</c:v>
                </c:pt>
                <c:pt idx="3432">
                  <c:v>Sean Parker</c:v>
                </c:pt>
                <c:pt idx="3433">
                  <c:v>Richard Morris</c:v>
                </c:pt>
                <c:pt idx="3434">
                  <c:v>Sean Rivera</c:v>
                </c:pt>
                <c:pt idx="3435">
                  <c:v>Samantha Taylor</c:v>
                </c:pt>
                <c:pt idx="3436">
                  <c:v>Robert Kennedy</c:v>
                </c:pt>
                <c:pt idx="3437">
                  <c:v>Samantha Thomas</c:v>
                </c:pt>
                <c:pt idx="3438">
                  <c:v>Sean Tucker</c:v>
                </c:pt>
                <c:pt idx="3439">
                  <c:v>Samantha Torres</c:v>
                </c:pt>
                <c:pt idx="3440">
                  <c:v>Seth Smith</c:v>
                </c:pt>
                <c:pt idx="3441">
                  <c:v>Richard Murray</c:v>
                </c:pt>
                <c:pt idx="3442">
                  <c:v>Shane Anderson</c:v>
                </c:pt>
                <c:pt idx="3443">
                  <c:v>Richard Nguyen</c:v>
                </c:pt>
                <c:pt idx="3444">
                  <c:v>Shane Perez</c:v>
                </c:pt>
                <c:pt idx="3445">
                  <c:v>Samantha Wood</c:v>
                </c:pt>
                <c:pt idx="3446">
                  <c:v>Shane Williams</c:v>
                </c:pt>
                <c:pt idx="3447">
                  <c:v>Samantha Young</c:v>
                </c:pt>
                <c:pt idx="3448">
                  <c:v>Patricia Morales</c:v>
                </c:pt>
                <c:pt idx="3449">
                  <c:v>Peter Martinez</c:v>
                </c:pt>
                <c:pt idx="3450">
                  <c:v>Patricia Morgan</c:v>
                </c:pt>
                <c:pt idx="3451">
                  <c:v>Samuel Davis</c:v>
                </c:pt>
                <c:pt idx="3452">
                  <c:v>Robert Little</c:v>
                </c:pt>
                <c:pt idx="3453">
                  <c:v>Samuel Grant</c:v>
                </c:pt>
                <c:pt idx="3454">
                  <c:v>Rachel Walker</c:v>
                </c:pt>
                <c:pt idx="3455">
                  <c:v>Samuel Hill</c:v>
                </c:pt>
                <c:pt idx="3456">
                  <c:v>Rachel White</c:v>
                </c:pt>
                <c:pt idx="3457">
                  <c:v>Samuel Johnson</c:v>
                </c:pt>
                <c:pt idx="3458">
                  <c:v>Shannon Quinn</c:v>
                </c:pt>
                <c:pt idx="3459">
                  <c:v>Samuel Jones</c:v>
                </c:pt>
                <c:pt idx="3460">
                  <c:v>Shannon Rodriguez</c:v>
                </c:pt>
                <c:pt idx="3461">
                  <c:v>Samuel Martinez</c:v>
                </c:pt>
                <c:pt idx="3462">
                  <c:v>Shannon Taylor</c:v>
                </c:pt>
                <c:pt idx="3463">
                  <c:v>Samuel Robinson</c:v>
                </c:pt>
                <c:pt idx="3464">
                  <c:v>Shannon Thompson</c:v>
                </c:pt>
                <c:pt idx="3465">
                  <c:v>Peter Murphy</c:v>
                </c:pt>
                <c:pt idx="3466">
                  <c:v>Rachel Young</c:v>
                </c:pt>
                <c:pt idx="3467">
                  <c:v>Samuel Walker</c:v>
                </c:pt>
                <c:pt idx="3468">
                  <c:v>Sharon Gomez</c:v>
                </c:pt>
                <c:pt idx="3469">
                  <c:v>Samuel Williams</c:v>
                </c:pt>
                <c:pt idx="3470">
                  <c:v>Sharon Moore</c:v>
                </c:pt>
                <c:pt idx="3471">
                  <c:v>Richard Richardson</c:v>
                </c:pt>
                <c:pt idx="3472">
                  <c:v>Sharon Schmidt</c:v>
                </c:pt>
                <c:pt idx="3473">
                  <c:v>Sandra Flores</c:v>
                </c:pt>
                <c:pt idx="3474">
                  <c:v>Randy Hernandez</c:v>
                </c:pt>
                <c:pt idx="3475">
                  <c:v>Peter Potter</c:v>
                </c:pt>
                <c:pt idx="3476">
                  <c:v>Randy Jones</c:v>
                </c:pt>
                <c:pt idx="3477">
                  <c:v>Peter Rogers</c:v>
                </c:pt>
                <c:pt idx="3478">
                  <c:v>Shawn Brown</c:v>
                </c:pt>
                <c:pt idx="3479">
                  <c:v>Sandra Hill</c:v>
                </c:pt>
                <c:pt idx="3480">
                  <c:v>Randy Morris</c:v>
                </c:pt>
                <c:pt idx="3481">
                  <c:v>Sandra Jackson</c:v>
                </c:pt>
                <c:pt idx="3482">
                  <c:v>Shawn Jones</c:v>
                </c:pt>
                <c:pt idx="3483">
                  <c:v>Peter Scott</c:v>
                </c:pt>
                <c:pt idx="3484">
                  <c:v>Robert Murphy</c:v>
                </c:pt>
                <c:pt idx="3485">
                  <c:v>Sandra Lane</c:v>
                </c:pt>
                <c:pt idx="3486">
                  <c:v>Sandra Marquez</c:v>
                </c:pt>
                <c:pt idx="3487">
                  <c:v>Sherri Martinez</c:v>
                </c:pt>
                <c:pt idx="3488">
                  <c:v>Michael Weber</c:v>
                </c:pt>
                <c:pt idx="3489">
                  <c:v>Maria Peterson</c:v>
                </c:pt>
                <c:pt idx="3490">
                  <c:v>Nancy Miller</c:v>
                </c:pt>
                <c:pt idx="3491">
                  <c:v>Maria Rodriguez</c:v>
                </c:pt>
                <c:pt idx="3492">
                  <c:v>Michael Pope</c:v>
                </c:pt>
                <c:pt idx="3493">
                  <c:v>Matthew Collins</c:v>
                </c:pt>
                <c:pt idx="3494">
                  <c:v>Mary Morris</c:v>
                </c:pt>
                <c:pt idx="3495">
                  <c:v>Matthew Cruz</c:v>
                </c:pt>
                <c:pt idx="3496">
                  <c:v>Nicholas Parker</c:v>
                </c:pt>
                <c:pt idx="3497">
                  <c:v>Matthew Diaz</c:v>
                </c:pt>
                <c:pt idx="3498">
                  <c:v>Michael Morales</c:v>
                </c:pt>
                <c:pt idx="3499">
                  <c:v>Matthew Doyle</c:v>
                </c:pt>
                <c:pt idx="3500">
                  <c:v>Michael Singleton</c:v>
                </c:pt>
                <c:pt idx="3501">
                  <c:v>Matthew Floyd</c:v>
                </c:pt>
                <c:pt idx="3502">
                  <c:v>Michelle Collins</c:v>
                </c:pt>
                <c:pt idx="3503">
                  <c:v>Matthew Ford</c:v>
                </c:pt>
                <c:pt idx="3504">
                  <c:v>Misty Brown</c:v>
                </c:pt>
                <c:pt idx="3505">
                  <c:v>Maria Singh</c:v>
                </c:pt>
                <c:pt idx="3506">
                  <c:v>Nathan Stewart</c:v>
                </c:pt>
                <c:pt idx="3507">
                  <c:v>Matthew Gardner</c:v>
                </c:pt>
                <c:pt idx="3508">
                  <c:v>Nicole Flores</c:v>
                </c:pt>
                <c:pt idx="3509">
                  <c:v>Maria Stewart</c:v>
                </c:pt>
                <c:pt idx="3510">
                  <c:v>Martin Davis</c:v>
                </c:pt>
                <c:pt idx="3511">
                  <c:v>Maria Sullivan</c:v>
                </c:pt>
                <c:pt idx="3512">
                  <c:v>Michael Ortiz</c:v>
                </c:pt>
                <c:pt idx="3513">
                  <c:v>Matthew Gray</c:v>
                </c:pt>
                <c:pt idx="3514">
                  <c:v>Michael Rojas</c:v>
                </c:pt>
                <c:pt idx="3515">
                  <c:v>Matthew Gregory</c:v>
                </c:pt>
                <c:pt idx="3516">
                  <c:v>Mary Garcia</c:v>
                </c:pt>
                <c:pt idx="3517">
                  <c:v>Matthew Hanson</c:v>
                </c:pt>
                <c:pt idx="3518">
                  <c:v>Michele Walker</c:v>
                </c:pt>
                <c:pt idx="3519">
                  <c:v>Matthew Harper</c:v>
                </c:pt>
                <c:pt idx="3520">
                  <c:v>Mary Martin</c:v>
                </c:pt>
                <c:pt idx="3521">
                  <c:v>Maria White</c:v>
                </c:pt>
                <c:pt idx="3522">
                  <c:v>Michelle Walker</c:v>
                </c:pt>
                <c:pt idx="3523">
                  <c:v>Matthew Heath</c:v>
                </c:pt>
                <c:pt idx="3524">
                  <c:v>Monique Jones</c:v>
                </c:pt>
                <c:pt idx="3525">
                  <c:v>Matthew Kelly</c:v>
                </c:pt>
                <c:pt idx="3526">
                  <c:v>Natasha Davis</c:v>
                </c:pt>
                <c:pt idx="3527">
                  <c:v>Matthew King</c:v>
                </c:pt>
                <c:pt idx="3528">
                  <c:v>Nicholas Cox</c:v>
                </c:pt>
                <c:pt idx="3529">
                  <c:v>Matthew Kirby</c:v>
                </c:pt>
                <c:pt idx="3530">
                  <c:v>Nicole Brock</c:v>
                </c:pt>
                <c:pt idx="3531">
                  <c:v>Matthew Lee</c:v>
                </c:pt>
                <c:pt idx="3532">
                  <c:v>Nicole Hill</c:v>
                </c:pt>
                <c:pt idx="3533">
                  <c:v>Matthew Lopez</c:v>
                </c:pt>
                <c:pt idx="3534">
                  <c:v>Michael Marshall</c:v>
                </c:pt>
                <c:pt idx="3535">
                  <c:v>Matthew Mason</c:v>
                </c:pt>
                <c:pt idx="3536">
                  <c:v>Michael Mckinney</c:v>
                </c:pt>
                <c:pt idx="3537">
                  <c:v>Matthew Meyer</c:v>
                </c:pt>
                <c:pt idx="3538">
                  <c:v>Michael Mullins</c:v>
                </c:pt>
                <c:pt idx="3539">
                  <c:v>Marilyn Johnson</c:v>
                </c:pt>
                <c:pt idx="3540">
                  <c:v>Mary Adams</c:v>
                </c:pt>
                <c:pt idx="3541">
                  <c:v>Matthew Morales</c:v>
                </c:pt>
                <c:pt idx="3542">
                  <c:v>Michael Ramos</c:v>
                </c:pt>
                <c:pt idx="3543">
                  <c:v>Mario Brown</c:v>
                </c:pt>
                <c:pt idx="3544">
                  <c:v>Michael Schmidt</c:v>
                </c:pt>
                <c:pt idx="3545">
                  <c:v>Matthew Murray</c:v>
                </c:pt>
                <c:pt idx="3546">
                  <c:v>Michael Stone</c:v>
                </c:pt>
                <c:pt idx="3547">
                  <c:v>Matthew Myers</c:v>
                </c:pt>
                <c:pt idx="3548">
                  <c:v>Michael Walsh</c:v>
                </c:pt>
                <c:pt idx="3549">
                  <c:v>Matthew Navarro</c:v>
                </c:pt>
                <c:pt idx="3550">
                  <c:v>Michael Zimmerman</c:v>
                </c:pt>
                <c:pt idx="3551">
                  <c:v>Matthew Nelson</c:v>
                </c:pt>
                <c:pt idx="3552">
                  <c:v>Michelle Bates</c:v>
                </c:pt>
                <c:pt idx="3553">
                  <c:v>Matthew Ortiz</c:v>
                </c:pt>
                <c:pt idx="3554">
                  <c:v>Michelle Greene</c:v>
                </c:pt>
                <c:pt idx="3555">
                  <c:v>Matthew Padilla</c:v>
                </c:pt>
                <c:pt idx="3556">
                  <c:v>Michelle Lane</c:v>
                </c:pt>
                <c:pt idx="3557">
                  <c:v>Matthew Peterson</c:v>
                </c:pt>
                <c:pt idx="3558">
                  <c:v>Mary Nichols</c:v>
                </c:pt>
                <c:pt idx="3559">
                  <c:v>Matthew Porter</c:v>
                </c:pt>
                <c:pt idx="3560">
                  <c:v>Miguel Williams</c:v>
                </c:pt>
                <c:pt idx="3561">
                  <c:v>Matthew Scott</c:v>
                </c:pt>
                <c:pt idx="3562">
                  <c:v>Monica Flores</c:v>
                </c:pt>
                <c:pt idx="3563">
                  <c:v>Matthew Sosa</c:v>
                </c:pt>
                <c:pt idx="3564">
                  <c:v>Nancy Brown</c:v>
                </c:pt>
                <c:pt idx="3565">
                  <c:v>Matthew Stewart</c:v>
                </c:pt>
                <c:pt idx="3566">
                  <c:v>Natalie Reed</c:v>
                </c:pt>
                <c:pt idx="3567">
                  <c:v>Marissa Walker</c:v>
                </c:pt>
                <c:pt idx="3568">
                  <c:v>Nathan Hill</c:v>
                </c:pt>
                <c:pt idx="3569">
                  <c:v>Matthew Valenzuela</c:v>
                </c:pt>
                <c:pt idx="3570">
                  <c:v>Nicholas Barnes</c:v>
                </c:pt>
                <c:pt idx="3571">
                  <c:v>Matthew Vasquez</c:v>
                </c:pt>
                <c:pt idx="3572">
                  <c:v>Maria Mitchell</c:v>
                </c:pt>
                <c:pt idx="3573">
                  <c:v>Matthew Vazquez</c:v>
                </c:pt>
                <c:pt idx="3574">
                  <c:v>Matthew Alexander</c:v>
                </c:pt>
                <c:pt idx="3575">
                  <c:v>Marcus Smith</c:v>
                </c:pt>
                <c:pt idx="3576">
                  <c:v>Nicole Cooper</c:v>
                </c:pt>
                <c:pt idx="3577">
                  <c:v>Matthew Webb</c:v>
                </c:pt>
                <c:pt idx="3578">
                  <c:v>Nicole Hall</c:v>
                </c:pt>
                <c:pt idx="3579">
                  <c:v>Marcus Stewart</c:v>
                </c:pt>
                <c:pt idx="3580">
                  <c:v>Maria Ortiz</c:v>
                </c:pt>
                <c:pt idx="3581">
                  <c:v>Matthew Wise</c:v>
                </c:pt>
                <c:pt idx="3582">
                  <c:v>Oscar Brown</c:v>
                </c:pt>
                <c:pt idx="3583">
                  <c:v>Matthew Woods</c:v>
                </c:pt>
                <c:pt idx="3584">
                  <c:v>Michael May</c:v>
                </c:pt>
                <c:pt idx="3585">
                  <c:v>Mark Austin</c:v>
                </c:pt>
                <c:pt idx="3586">
                  <c:v>Michael Mcgee</c:v>
                </c:pt>
                <c:pt idx="3587">
                  <c:v>Matthew Young</c:v>
                </c:pt>
                <c:pt idx="3588">
                  <c:v>Michael Meyer</c:v>
                </c:pt>
                <c:pt idx="3589">
                  <c:v>Maurice Williams</c:v>
                </c:pt>
                <c:pt idx="3590">
                  <c:v>Michael Moss</c:v>
                </c:pt>
                <c:pt idx="3591">
                  <c:v>Megan Anderson</c:v>
                </c:pt>
                <c:pt idx="3592">
                  <c:v>Michael Myers</c:v>
                </c:pt>
                <c:pt idx="3593">
                  <c:v>Megan Baker</c:v>
                </c:pt>
                <c:pt idx="3594">
                  <c:v>Michael Palmer</c:v>
                </c:pt>
                <c:pt idx="3595">
                  <c:v>Megan Chavez</c:v>
                </c:pt>
                <c:pt idx="3596">
                  <c:v>Michael Peters</c:v>
                </c:pt>
                <c:pt idx="3597">
                  <c:v>Megan Clark</c:v>
                </c:pt>
                <c:pt idx="3598">
                  <c:v>Michael Price</c:v>
                </c:pt>
                <c:pt idx="3599">
                  <c:v>Megan Gonzalez</c:v>
                </c:pt>
                <c:pt idx="3600">
                  <c:v>Pamela King</c:v>
                </c:pt>
                <c:pt idx="3601">
                  <c:v>Megan Hale</c:v>
                </c:pt>
                <c:pt idx="3602">
                  <c:v>Michael Ryan</c:v>
                </c:pt>
                <c:pt idx="3603">
                  <c:v>Megan Hill</c:v>
                </c:pt>
                <c:pt idx="3604">
                  <c:v>Mary Cruz</c:v>
                </c:pt>
                <c:pt idx="3605">
                  <c:v>Mark Brooks</c:v>
                </c:pt>
                <c:pt idx="3606">
                  <c:v>Michael Stevens</c:v>
                </c:pt>
                <c:pt idx="3607">
                  <c:v>Megan Martinez</c:v>
                </c:pt>
                <c:pt idx="3608">
                  <c:v>Mary Foster</c:v>
                </c:pt>
                <c:pt idx="3609">
                  <c:v>Megan Moreno</c:v>
                </c:pt>
                <c:pt idx="3610">
                  <c:v>Michael Valentine</c:v>
                </c:pt>
                <c:pt idx="3611">
                  <c:v>Megan Nelson</c:v>
                </c:pt>
                <c:pt idx="3612">
                  <c:v>Michael Washington</c:v>
                </c:pt>
                <c:pt idx="3613">
                  <c:v>Megan Rodriguez</c:v>
                </c:pt>
                <c:pt idx="3614">
                  <c:v>Michael Wilcox</c:v>
                </c:pt>
                <c:pt idx="3615">
                  <c:v>Megan Scott</c:v>
                </c:pt>
                <c:pt idx="3616">
                  <c:v>Michele Hill</c:v>
                </c:pt>
                <c:pt idx="3617">
                  <c:v>Megan Stewart</c:v>
                </c:pt>
                <c:pt idx="3618">
                  <c:v>Michelle Baker</c:v>
                </c:pt>
                <c:pt idx="3619">
                  <c:v>Mark Campbell</c:v>
                </c:pt>
                <c:pt idx="3620">
                  <c:v>Michelle Carlson</c:v>
                </c:pt>
                <c:pt idx="3621">
                  <c:v>Megan Vazquez</c:v>
                </c:pt>
                <c:pt idx="3622">
                  <c:v>Michelle Daugherty</c:v>
                </c:pt>
                <c:pt idx="3623">
                  <c:v>Megan Wade</c:v>
                </c:pt>
                <c:pt idx="3624">
                  <c:v>Michelle Hancock</c:v>
                </c:pt>
                <c:pt idx="3625">
                  <c:v>Megan White</c:v>
                </c:pt>
                <c:pt idx="3626">
                  <c:v>Mary Meyer</c:v>
                </c:pt>
                <c:pt idx="3627">
                  <c:v>Mark Carter</c:v>
                </c:pt>
                <c:pt idx="3628">
                  <c:v>Michelle Li</c:v>
                </c:pt>
                <c:pt idx="3629">
                  <c:v>Megan Wilson</c:v>
                </c:pt>
                <c:pt idx="3630">
                  <c:v>Mary Nelson</c:v>
                </c:pt>
                <c:pt idx="3631">
                  <c:v>Mark Casey</c:v>
                </c:pt>
                <c:pt idx="3632">
                  <c:v>Michelle Russell</c:v>
                </c:pt>
                <c:pt idx="3633">
                  <c:v>Melanie Taylor</c:v>
                </c:pt>
                <c:pt idx="3634">
                  <c:v>Michelle Watson</c:v>
                </c:pt>
                <c:pt idx="3635">
                  <c:v>Melinda Anderson</c:v>
                </c:pt>
                <c:pt idx="3636">
                  <c:v>Mike Thomas</c:v>
                </c:pt>
                <c:pt idx="3637">
                  <c:v>Mark Chavez</c:v>
                </c:pt>
                <c:pt idx="3638">
                  <c:v>Mitchell Harris</c:v>
                </c:pt>
                <c:pt idx="3639">
                  <c:v>Marcus Williams</c:v>
                </c:pt>
                <c:pt idx="3640">
                  <c:v>Monica Rodriguez</c:v>
                </c:pt>
                <c:pt idx="3641">
                  <c:v>Melissa Allen</c:v>
                </c:pt>
                <c:pt idx="3642">
                  <c:v>Morgan Smith</c:v>
                </c:pt>
                <c:pt idx="3643">
                  <c:v>Melissa Bennett</c:v>
                </c:pt>
                <c:pt idx="3644">
                  <c:v>Nancy Lopez</c:v>
                </c:pt>
                <c:pt idx="3645">
                  <c:v>Melissa Boone</c:v>
                </c:pt>
                <c:pt idx="3646">
                  <c:v>Natalie Austin</c:v>
                </c:pt>
                <c:pt idx="3647">
                  <c:v>Melissa Collins</c:v>
                </c:pt>
                <c:pt idx="3648">
                  <c:v>Natalie Smith</c:v>
                </c:pt>
                <c:pt idx="3649">
                  <c:v>Melissa Cox</c:v>
                </c:pt>
                <c:pt idx="3650">
                  <c:v>Nathan Garcia</c:v>
                </c:pt>
                <c:pt idx="3651">
                  <c:v>Melissa Cruz</c:v>
                </c:pt>
                <c:pt idx="3652">
                  <c:v>Nathan Martin</c:v>
                </c:pt>
                <c:pt idx="3653">
                  <c:v>Melissa Edwards</c:v>
                </c:pt>
                <c:pt idx="3654">
                  <c:v>Mary Turner</c:v>
                </c:pt>
                <c:pt idx="3655">
                  <c:v>Melissa Ford</c:v>
                </c:pt>
                <c:pt idx="3656">
                  <c:v>Nicholas Clark</c:v>
                </c:pt>
                <c:pt idx="3657">
                  <c:v>Melissa Gonzalez</c:v>
                </c:pt>
                <c:pt idx="3658">
                  <c:v>Mary Walker</c:v>
                </c:pt>
                <c:pt idx="3659">
                  <c:v>Melissa Gray</c:v>
                </c:pt>
                <c:pt idx="3660">
                  <c:v>Marcus Martinez</c:v>
                </c:pt>
                <c:pt idx="3661">
                  <c:v>Melissa Hernandez</c:v>
                </c:pt>
                <c:pt idx="3662">
                  <c:v>Mary Young</c:v>
                </c:pt>
                <c:pt idx="3663">
                  <c:v>Melissa Hill</c:v>
                </c:pt>
                <c:pt idx="3664">
                  <c:v>Matthew Allen</c:v>
                </c:pt>
                <c:pt idx="3665">
                  <c:v>Melissa Hines</c:v>
                </c:pt>
                <c:pt idx="3666">
                  <c:v>Maria Nelson</c:v>
                </c:pt>
                <c:pt idx="3667">
                  <c:v>Melissa Jackson</c:v>
                </c:pt>
                <c:pt idx="3668">
                  <c:v>Nicole Edwards</c:v>
                </c:pt>
                <c:pt idx="3669">
                  <c:v>Mark Evans</c:v>
                </c:pt>
                <c:pt idx="3670">
                  <c:v>Nicole Gardner</c:v>
                </c:pt>
                <c:pt idx="3671">
                  <c:v>Mark Fernandez</c:v>
                </c:pt>
                <c:pt idx="3672">
                  <c:v>Nicole Hayes</c:v>
                </c:pt>
                <c:pt idx="3673">
                  <c:v>Mark Fletcher</c:v>
                </c:pt>
                <c:pt idx="3674">
                  <c:v>Nicole Lynn</c:v>
                </c:pt>
                <c:pt idx="3675">
                  <c:v>Melissa Lee</c:v>
                </c:pt>
                <c:pt idx="3676">
                  <c:v>Nicole Owens</c:v>
                </c:pt>
                <c:pt idx="3677">
                  <c:v>Mark Foster</c:v>
                </c:pt>
                <c:pt idx="3678">
                  <c:v>Nicole Walker</c:v>
                </c:pt>
                <c:pt idx="3679">
                  <c:v>Mark Fuller</c:v>
                </c:pt>
                <c:pt idx="3680">
                  <c:v>Pamela Hamilton</c:v>
                </c:pt>
                <c:pt idx="3681">
                  <c:v>Margaret Cook</c:v>
                </c:pt>
                <c:pt idx="3682">
                  <c:v>Mark Young</c:v>
                </c:pt>
                <c:pt idx="3683">
                  <c:v>Mark Gibson</c:v>
                </c:pt>
                <c:pt idx="3684">
                  <c:v>Michael Mccormick</c:v>
                </c:pt>
                <c:pt idx="3685">
                  <c:v>Melissa Patel</c:v>
                </c:pt>
                <c:pt idx="3686">
                  <c:v>Michael Mcdonald</c:v>
                </c:pt>
                <c:pt idx="3687">
                  <c:v>Mark Gonzales</c:v>
                </c:pt>
                <c:pt idx="3688">
                  <c:v>Michael Mcguire</c:v>
                </c:pt>
                <c:pt idx="3689">
                  <c:v>Melissa Ramirez</c:v>
                </c:pt>
                <c:pt idx="3690">
                  <c:v>Michael Mendoza</c:v>
                </c:pt>
                <c:pt idx="3691">
                  <c:v>Melissa Ray</c:v>
                </c:pt>
                <c:pt idx="3692">
                  <c:v>Michael Monroe</c:v>
                </c:pt>
                <c:pt idx="3693">
                  <c:v>Melissa Richardson</c:v>
                </c:pt>
                <c:pt idx="3694">
                  <c:v>Michael Moran</c:v>
                </c:pt>
                <c:pt idx="3695">
                  <c:v>Melissa Rivera</c:v>
                </c:pt>
                <c:pt idx="3696">
                  <c:v>Michael Mueller</c:v>
                </c:pt>
                <c:pt idx="3697">
                  <c:v>Melissa Roberts</c:v>
                </c:pt>
                <c:pt idx="3698">
                  <c:v>Michael Munoz</c:v>
                </c:pt>
                <c:pt idx="3699">
                  <c:v>Melissa Robinson</c:v>
                </c:pt>
                <c:pt idx="3700">
                  <c:v>Michael Nichols</c:v>
                </c:pt>
                <c:pt idx="3701">
                  <c:v>Melissa Ruiz</c:v>
                </c:pt>
                <c:pt idx="3702">
                  <c:v>Michael Pacheco</c:v>
                </c:pt>
                <c:pt idx="3703">
                  <c:v>Melissa Salinas</c:v>
                </c:pt>
                <c:pt idx="3704">
                  <c:v>Marvin Walker</c:v>
                </c:pt>
                <c:pt idx="3705">
                  <c:v>Melissa Sanchez</c:v>
                </c:pt>
                <c:pt idx="3706">
                  <c:v>Mary Allen</c:v>
                </c:pt>
                <c:pt idx="3707">
                  <c:v>Melissa Santiago</c:v>
                </c:pt>
                <c:pt idx="3708">
                  <c:v>Michael Phillips</c:v>
                </c:pt>
                <c:pt idx="3709">
                  <c:v>Melissa Simmons</c:v>
                </c:pt>
                <c:pt idx="3710">
                  <c:v>Michael Porter</c:v>
                </c:pt>
                <c:pt idx="3711">
                  <c:v>Mark Gray</c:v>
                </c:pt>
                <c:pt idx="3712">
                  <c:v>Mary Barnes</c:v>
                </c:pt>
                <c:pt idx="3713">
                  <c:v>Melissa Stanley</c:v>
                </c:pt>
                <c:pt idx="3714">
                  <c:v>Pamela Jones</c:v>
                </c:pt>
                <c:pt idx="3715">
                  <c:v>Melissa Stewart</c:v>
                </c:pt>
                <c:pt idx="3716">
                  <c:v>Matthew Castro</c:v>
                </c:pt>
                <c:pt idx="3717">
                  <c:v>Melissa Thomas</c:v>
                </c:pt>
                <c:pt idx="3718">
                  <c:v>Michael Rose</c:v>
                </c:pt>
                <c:pt idx="3719">
                  <c:v>Melissa Trujillo</c:v>
                </c:pt>
                <c:pt idx="3720">
                  <c:v>Michael Salazar</c:v>
                </c:pt>
                <c:pt idx="3721">
                  <c:v>Melissa Turner</c:v>
                </c:pt>
                <c:pt idx="3722">
                  <c:v>Michael Shelton</c:v>
                </c:pt>
                <c:pt idx="3723">
                  <c:v>Melissa Vargas</c:v>
                </c:pt>
                <c:pt idx="3724">
                  <c:v>Maria Cole</c:v>
                </c:pt>
                <c:pt idx="3725">
                  <c:v>Melissa Vazquez</c:v>
                </c:pt>
                <c:pt idx="3726">
                  <c:v>Michael Soto</c:v>
                </c:pt>
                <c:pt idx="3727">
                  <c:v>Melissa Ward</c:v>
                </c:pt>
                <c:pt idx="3728">
                  <c:v>Michael Stevenson</c:v>
                </c:pt>
                <c:pt idx="3729">
                  <c:v>Melissa Watkins</c:v>
                </c:pt>
                <c:pt idx="3730">
                  <c:v>Mary Ford</c:v>
                </c:pt>
                <c:pt idx="3731">
                  <c:v>Melissa Wood</c:v>
                </c:pt>
                <c:pt idx="3732">
                  <c:v>Michael Todd</c:v>
                </c:pt>
                <c:pt idx="3733">
                  <c:v>Melissa Wright</c:v>
                </c:pt>
                <c:pt idx="3734">
                  <c:v>Michael Travis</c:v>
                </c:pt>
                <c:pt idx="3735">
                  <c:v>Meredith Scott</c:v>
                </c:pt>
                <c:pt idx="3736">
                  <c:v>Michael Wagner</c:v>
                </c:pt>
                <c:pt idx="3737">
                  <c:v>Michael Aguirre</c:v>
                </c:pt>
                <c:pt idx="3738">
                  <c:v>Michael Warren</c:v>
                </c:pt>
                <c:pt idx="3739">
                  <c:v>Michael Alexander</c:v>
                </c:pt>
                <c:pt idx="3740">
                  <c:v>Michael Waters</c:v>
                </c:pt>
                <c:pt idx="3741">
                  <c:v>Mark Hernandez</c:v>
                </c:pt>
                <c:pt idx="3742">
                  <c:v>Mary Hill</c:v>
                </c:pt>
                <c:pt idx="3743">
                  <c:v>Mark Hicks</c:v>
                </c:pt>
                <c:pt idx="3744">
                  <c:v>Michael Young</c:v>
                </c:pt>
                <c:pt idx="3745">
                  <c:v>Michael Arnold</c:v>
                </c:pt>
                <c:pt idx="3746">
                  <c:v>Michele Gonzalez</c:v>
                </c:pt>
                <c:pt idx="3747">
                  <c:v>Michael Banks</c:v>
                </c:pt>
                <c:pt idx="3748">
                  <c:v>Michele Kane</c:v>
                </c:pt>
                <c:pt idx="3749">
                  <c:v>Michael Barker</c:v>
                </c:pt>
                <c:pt idx="3750">
                  <c:v>Michelle Bailey</c:v>
                </c:pt>
                <c:pt idx="3751">
                  <c:v>Michael Bates</c:v>
                </c:pt>
                <c:pt idx="3752">
                  <c:v>Michelle Barnett</c:v>
                </c:pt>
                <c:pt idx="3753">
                  <c:v>Michael Bennett</c:v>
                </c:pt>
                <c:pt idx="3754">
                  <c:v>Michelle Bishop</c:v>
                </c:pt>
                <c:pt idx="3755">
                  <c:v>Michael Blake</c:v>
                </c:pt>
                <c:pt idx="3756">
                  <c:v>Michelle Carter</c:v>
                </c:pt>
                <c:pt idx="3757">
                  <c:v>Michael Booth</c:v>
                </c:pt>
                <c:pt idx="3758">
                  <c:v>Michelle Cox</c:v>
                </c:pt>
                <c:pt idx="3759">
                  <c:v>Michael Brady</c:v>
                </c:pt>
                <c:pt idx="3760">
                  <c:v>Michelle Garcia</c:v>
                </c:pt>
                <c:pt idx="3761">
                  <c:v>Michael Brewer</c:v>
                </c:pt>
                <c:pt idx="3762">
                  <c:v>Michelle Hampton</c:v>
                </c:pt>
                <c:pt idx="3763">
                  <c:v>Mark Kennedy</c:v>
                </c:pt>
                <c:pt idx="3764">
                  <c:v>Michelle Harrison</c:v>
                </c:pt>
                <c:pt idx="3765">
                  <c:v>Mark Kim</c:v>
                </c:pt>
                <c:pt idx="3766">
                  <c:v>Michelle Jackson</c:v>
                </c:pt>
                <c:pt idx="3767">
                  <c:v>Michael Burton</c:v>
                </c:pt>
                <c:pt idx="3768">
                  <c:v>Michelle King</c:v>
                </c:pt>
                <c:pt idx="3769">
                  <c:v>Margaret Harris</c:v>
                </c:pt>
                <c:pt idx="3770">
                  <c:v>Mary Miller</c:v>
                </c:pt>
                <c:pt idx="3771">
                  <c:v>Mark Knight</c:v>
                </c:pt>
                <c:pt idx="3772">
                  <c:v>Michelle Matthews</c:v>
                </c:pt>
                <c:pt idx="3773">
                  <c:v>Michael Cannon</c:v>
                </c:pt>
                <c:pt idx="3774">
                  <c:v>Mary Murray</c:v>
                </c:pt>
                <c:pt idx="3775">
                  <c:v>Michael Carroll</c:v>
                </c:pt>
                <c:pt idx="3776">
                  <c:v>Mary Nguyen</c:v>
                </c:pt>
                <c:pt idx="3777">
                  <c:v>Michael Chavez</c:v>
                </c:pt>
                <c:pt idx="3778">
                  <c:v>Mary Parker</c:v>
                </c:pt>
                <c:pt idx="3779">
                  <c:v>Michael Collins</c:v>
                </c:pt>
                <c:pt idx="3780">
                  <c:v>Michelle Snyder</c:v>
                </c:pt>
                <c:pt idx="3781">
                  <c:v>Mark Mccullough</c:v>
                </c:pt>
                <c:pt idx="3782">
                  <c:v>Michelle Warren</c:v>
                </c:pt>
                <c:pt idx="3783">
                  <c:v>Michael Craig</c:v>
                </c:pt>
                <c:pt idx="3784">
                  <c:v>Michelle Yates</c:v>
                </c:pt>
                <c:pt idx="3785">
                  <c:v>Michael Crawford</c:v>
                </c:pt>
                <c:pt idx="3786">
                  <c:v>Mike Lopez</c:v>
                </c:pt>
                <c:pt idx="3787">
                  <c:v>Michael Cuevas</c:v>
                </c:pt>
                <c:pt idx="3788">
                  <c:v>Miranda Clark</c:v>
                </c:pt>
                <c:pt idx="3789">
                  <c:v>Michael Curry</c:v>
                </c:pt>
                <c:pt idx="3790">
                  <c:v>Misty Jones</c:v>
                </c:pt>
                <c:pt idx="3791">
                  <c:v>Michael Daniel</c:v>
                </c:pt>
                <c:pt idx="3792">
                  <c:v>Mitchell Miller</c:v>
                </c:pt>
                <c:pt idx="3793">
                  <c:v>Michael Dawson</c:v>
                </c:pt>
                <c:pt idx="3794">
                  <c:v>Monica Martin</c:v>
                </c:pt>
                <c:pt idx="3795">
                  <c:v>Margaret Johnson</c:v>
                </c:pt>
                <c:pt idx="3796">
                  <c:v>Monica Ruiz</c:v>
                </c:pt>
                <c:pt idx="3797">
                  <c:v>Mark Morgan</c:v>
                </c:pt>
                <c:pt idx="3798">
                  <c:v>Morgan Brown</c:v>
                </c:pt>
                <c:pt idx="3799">
                  <c:v>Michael Farley</c:v>
                </c:pt>
                <c:pt idx="3800">
                  <c:v>Nancy Banks</c:v>
                </c:pt>
                <c:pt idx="3801">
                  <c:v>Michael Flores</c:v>
                </c:pt>
                <c:pt idx="3802">
                  <c:v>Nancy Johnson</c:v>
                </c:pt>
                <c:pt idx="3803">
                  <c:v>Michael Ford</c:v>
                </c:pt>
                <c:pt idx="3804">
                  <c:v>Nancy Martinez</c:v>
                </c:pt>
                <c:pt idx="3805">
                  <c:v>Michael Freeman</c:v>
                </c:pt>
                <c:pt idx="3806">
                  <c:v>Maria Lee</c:v>
                </c:pt>
                <c:pt idx="3807">
                  <c:v>Mark Parker</c:v>
                </c:pt>
                <c:pt idx="3808">
                  <c:v>Natalie Miller</c:v>
                </c:pt>
                <c:pt idx="3809">
                  <c:v>Michael Gardner</c:v>
                </c:pt>
                <c:pt idx="3810">
                  <c:v>Mary Stone</c:v>
                </c:pt>
                <c:pt idx="3811">
                  <c:v>Michael Giles</c:v>
                </c:pt>
                <c:pt idx="3812">
                  <c:v>Maria Lopez</c:v>
                </c:pt>
                <c:pt idx="3813">
                  <c:v>Michael Gonzales</c:v>
                </c:pt>
                <c:pt idx="3814">
                  <c:v>Nathan Brown</c:v>
                </c:pt>
                <c:pt idx="3815">
                  <c:v>Michael Graham</c:v>
                </c:pt>
                <c:pt idx="3816">
                  <c:v>Nathan Harris</c:v>
                </c:pt>
                <c:pt idx="3817">
                  <c:v>Michael Graves</c:v>
                </c:pt>
                <c:pt idx="3818">
                  <c:v>Mary Thomas</c:v>
                </c:pt>
                <c:pt idx="3819">
                  <c:v>Mark Porter</c:v>
                </c:pt>
                <c:pt idx="3820">
                  <c:v>Nathan Moore</c:v>
                </c:pt>
                <c:pt idx="3821">
                  <c:v>Mark Ramirez</c:v>
                </c:pt>
                <c:pt idx="3822">
                  <c:v>Mary Tucker</c:v>
                </c:pt>
                <c:pt idx="3823">
                  <c:v>Michael Guerrero</c:v>
                </c:pt>
                <c:pt idx="3824">
                  <c:v>Nicholas Baker</c:v>
                </c:pt>
                <c:pt idx="3825">
                  <c:v>Michael Hammond</c:v>
                </c:pt>
                <c:pt idx="3826">
                  <c:v>Nicholas Becker</c:v>
                </c:pt>
                <c:pt idx="3827">
                  <c:v>Michael Hanna</c:v>
                </c:pt>
                <c:pt idx="3828">
                  <c:v>Nicholas Collins</c:v>
                </c:pt>
                <c:pt idx="3829">
                  <c:v>Mark Roberts</c:v>
                </c:pt>
                <c:pt idx="3830">
                  <c:v>Nicholas Esparza</c:v>
                </c:pt>
                <c:pt idx="3831">
                  <c:v>Mark Robinson</c:v>
                </c:pt>
                <c:pt idx="3832">
                  <c:v>Mary Weaver</c:v>
                </c:pt>
                <c:pt idx="3833">
                  <c:v>Michael Hart</c:v>
                </c:pt>
                <c:pt idx="3834">
                  <c:v>Nicholas Kim</c:v>
                </c:pt>
                <c:pt idx="3835">
                  <c:v>Michael Hebert</c:v>
                </c:pt>
                <c:pt idx="3836">
                  <c:v>Nicholas Mcdonald</c:v>
                </c:pt>
                <c:pt idx="3837">
                  <c:v>Mark Russo</c:v>
                </c:pt>
                <c:pt idx="3838">
                  <c:v>Nicholas Rivera</c:v>
                </c:pt>
                <c:pt idx="3839">
                  <c:v>Mark Stewart</c:v>
                </c:pt>
                <c:pt idx="3840">
                  <c:v>Nicholas Wells</c:v>
                </c:pt>
                <c:pt idx="3841">
                  <c:v>Michael Hines</c:v>
                </c:pt>
                <c:pt idx="3842">
                  <c:v>Nicholas Young</c:v>
                </c:pt>
                <c:pt idx="3843">
                  <c:v>Michael Hoffman</c:v>
                </c:pt>
                <c:pt idx="3844">
                  <c:v>Nicole Bailey</c:v>
                </c:pt>
                <c:pt idx="3845">
                  <c:v>Michael Hogan</c:v>
                </c:pt>
                <c:pt idx="3846">
                  <c:v>Nicole Carlson</c:v>
                </c:pt>
                <c:pt idx="3847">
                  <c:v>Mark Sullivan</c:v>
                </c:pt>
                <c:pt idx="3848">
                  <c:v>Nicole Conner</c:v>
                </c:pt>
                <c:pt idx="3849">
                  <c:v>Michael Hopkins</c:v>
                </c:pt>
                <c:pt idx="3850">
                  <c:v>Matthew Atkins</c:v>
                </c:pt>
                <c:pt idx="3851">
                  <c:v>Margaret Parker</c:v>
                </c:pt>
                <c:pt idx="3852">
                  <c:v>Nicole Evans</c:v>
                </c:pt>
                <c:pt idx="3853">
                  <c:v>Michael Howell</c:v>
                </c:pt>
                <c:pt idx="3854">
                  <c:v>Nicole Fox</c:v>
                </c:pt>
                <c:pt idx="3855">
                  <c:v>Michael Hunter</c:v>
                </c:pt>
                <c:pt idx="3856">
                  <c:v>Matthew Avila</c:v>
                </c:pt>
                <c:pt idx="3857">
                  <c:v>Mark Thomas</c:v>
                </c:pt>
                <c:pt idx="3858">
                  <c:v>Nicole Harris</c:v>
                </c:pt>
                <c:pt idx="3859">
                  <c:v>Michael Ingram</c:v>
                </c:pt>
                <c:pt idx="3860">
                  <c:v>Nicole Henderson</c:v>
                </c:pt>
                <c:pt idx="3861">
                  <c:v>Michael Jacobs</c:v>
                </c:pt>
                <c:pt idx="3862">
                  <c:v>Nicole Holland</c:v>
                </c:pt>
                <c:pt idx="3863">
                  <c:v>Michael James</c:v>
                </c:pt>
                <c:pt idx="3864">
                  <c:v>Nicole Martin</c:v>
                </c:pt>
                <c:pt idx="3865">
                  <c:v>Michael Jenkins</c:v>
                </c:pt>
                <c:pt idx="3866">
                  <c:v>Nicole Moore</c:v>
                </c:pt>
                <c:pt idx="3867">
                  <c:v>Michael Jimenez</c:v>
                </c:pt>
                <c:pt idx="3868">
                  <c:v>Nicole Parker</c:v>
                </c:pt>
                <c:pt idx="3869">
                  <c:v>Margaret Rodriguez</c:v>
                </c:pt>
                <c:pt idx="3870">
                  <c:v>Nicole Taylor</c:v>
                </c:pt>
                <c:pt idx="3871">
                  <c:v>Marcus Johnson</c:v>
                </c:pt>
                <c:pt idx="3872">
                  <c:v>Matthew Cameron</c:v>
                </c:pt>
                <c:pt idx="3873">
                  <c:v>Michael Larson</c:v>
                </c:pt>
                <c:pt idx="3874">
                  <c:v>Pamela Brown</c:v>
                </c:pt>
                <c:pt idx="3875">
                  <c:v>Mark Wright</c:v>
                </c:pt>
                <c:pt idx="3876">
                  <c:v>Pamela Hernandez</c:v>
                </c:pt>
                <c:pt idx="3877">
                  <c:v>Michael Marks</c:v>
                </c:pt>
                <c:pt idx="3878">
                  <c:v>Mary Bennett</c:v>
                </c:pt>
                <c:pt idx="3879">
                  <c:v>Lisa Munoz</c:v>
                </c:pt>
                <c:pt idx="3880">
                  <c:v>Laura Perez</c:v>
                </c:pt>
                <c:pt idx="3881">
                  <c:v>Kristin Johnson</c:v>
                </c:pt>
                <c:pt idx="3882">
                  <c:v>Katherine Wilson</c:v>
                </c:pt>
                <c:pt idx="3883">
                  <c:v>Linda Clark</c:v>
                </c:pt>
                <c:pt idx="3884">
                  <c:v>Kathleen Carter</c:v>
                </c:pt>
                <c:pt idx="3885">
                  <c:v>Lori Watson</c:v>
                </c:pt>
                <c:pt idx="3886">
                  <c:v>Kathleen Clark</c:v>
                </c:pt>
                <c:pt idx="3887">
                  <c:v>Larry Smith</c:v>
                </c:pt>
                <c:pt idx="3888">
                  <c:v>Kathleen Martin</c:v>
                </c:pt>
                <c:pt idx="3889">
                  <c:v>Lauren Orr</c:v>
                </c:pt>
                <c:pt idx="3890">
                  <c:v>Julie Price</c:v>
                </c:pt>
                <c:pt idx="3891">
                  <c:v>Lisa Bass</c:v>
                </c:pt>
                <c:pt idx="3892">
                  <c:v>Julie Riley</c:v>
                </c:pt>
                <c:pt idx="3893">
                  <c:v>Lisa Sharp</c:v>
                </c:pt>
                <c:pt idx="3894">
                  <c:v>Kathryn Campbell</c:v>
                </c:pt>
                <c:pt idx="3895">
                  <c:v>Kimberly Wright</c:v>
                </c:pt>
                <c:pt idx="3896">
                  <c:v>Kathryn Harris</c:v>
                </c:pt>
                <c:pt idx="3897">
                  <c:v>Kyle Patel</c:v>
                </c:pt>
                <c:pt idx="3898">
                  <c:v>Julie Scott</c:v>
                </c:pt>
                <c:pt idx="3899">
                  <c:v>Laura Evans</c:v>
                </c:pt>
                <c:pt idx="3900">
                  <c:v>Kathryn Williams</c:v>
                </c:pt>
                <c:pt idx="3901">
                  <c:v>Karen Nichols</c:v>
                </c:pt>
                <c:pt idx="3902">
                  <c:v>Kathy Garcia</c:v>
                </c:pt>
                <c:pt idx="3903">
                  <c:v>Lee Lopez</c:v>
                </c:pt>
                <c:pt idx="3904">
                  <c:v>Kathy Harris</c:v>
                </c:pt>
                <c:pt idx="3905">
                  <c:v>Linda Robinson</c:v>
                </c:pt>
                <c:pt idx="3906">
                  <c:v>Kathy Smith</c:v>
                </c:pt>
                <c:pt idx="3907">
                  <c:v>Lisa Gonzales</c:v>
                </c:pt>
                <c:pt idx="3908">
                  <c:v>Katie Aguilar</c:v>
                </c:pt>
                <c:pt idx="3909">
                  <c:v>Lisa Pierce</c:v>
                </c:pt>
                <c:pt idx="3910">
                  <c:v>Katie Butler</c:v>
                </c:pt>
                <c:pt idx="3911">
                  <c:v>Lori Day</c:v>
                </c:pt>
                <c:pt idx="3912">
                  <c:v>Katie Rodriguez</c:v>
                </c:pt>
                <c:pt idx="3913">
                  <c:v>Madison Williams</c:v>
                </c:pt>
                <c:pt idx="3914">
                  <c:v>Katie Williams</c:v>
                </c:pt>
                <c:pt idx="3915">
                  <c:v>Kristen Martinez</c:v>
                </c:pt>
                <c:pt idx="3916">
                  <c:v>Katrina Anderson</c:v>
                </c:pt>
                <c:pt idx="3917">
                  <c:v>Kyle Flores</c:v>
                </c:pt>
                <c:pt idx="3918">
                  <c:v>Kayla Brown</c:v>
                </c:pt>
                <c:pt idx="3919">
                  <c:v>Larry Johnson</c:v>
                </c:pt>
                <c:pt idx="3920">
                  <c:v>Kayla Gomez</c:v>
                </c:pt>
                <c:pt idx="3921">
                  <c:v>Laura Burch</c:v>
                </c:pt>
                <c:pt idx="3922">
                  <c:v>Kayla Gonzalez</c:v>
                </c:pt>
                <c:pt idx="3923">
                  <c:v>Laura Hall</c:v>
                </c:pt>
                <c:pt idx="3924">
                  <c:v>Kayla Johnson</c:v>
                </c:pt>
                <c:pt idx="3925">
                  <c:v>Karen Morris</c:v>
                </c:pt>
                <c:pt idx="3926">
                  <c:v>Kayla Lopez</c:v>
                </c:pt>
                <c:pt idx="3927">
                  <c:v>Lauren Harris</c:v>
                </c:pt>
                <c:pt idx="3928">
                  <c:v>Kayla Martinez</c:v>
                </c:pt>
                <c:pt idx="3929">
                  <c:v>Karen Robertson</c:v>
                </c:pt>
                <c:pt idx="3930">
                  <c:v>Kayla Moore</c:v>
                </c:pt>
                <c:pt idx="3931">
                  <c:v>Leslie Phillips</c:v>
                </c:pt>
                <c:pt idx="3932">
                  <c:v>Kayla Scott</c:v>
                </c:pt>
                <c:pt idx="3933">
                  <c:v>Linda Mccall</c:v>
                </c:pt>
                <c:pt idx="3934">
                  <c:v>Kayla Thomas</c:v>
                </c:pt>
                <c:pt idx="3935">
                  <c:v>Lindsay Williams</c:v>
                </c:pt>
                <c:pt idx="3936">
                  <c:v>Kayla Walker</c:v>
                </c:pt>
                <c:pt idx="3937">
                  <c:v>Lisa Daniels</c:v>
                </c:pt>
                <c:pt idx="3938">
                  <c:v>Julia Walker</c:v>
                </c:pt>
                <c:pt idx="3939">
                  <c:v>Katherine Carter</c:v>
                </c:pt>
                <c:pt idx="3940">
                  <c:v>Keith Brown</c:v>
                </c:pt>
                <c:pt idx="3941">
                  <c:v>Lisa Payne</c:v>
                </c:pt>
                <c:pt idx="3942">
                  <c:v>Keith Campbell</c:v>
                </c:pt>
                <c:pt idx="3943">
                  <c:v>Katherine Johnson</c:v>
                </c:pt>
                <c:pt idx="3944">
                  <c:v>Keith Garcia</c:v>
                </c:pt>
                <c:pt idx="3945">
                  <c:v>Lisa West</c:v>
                </c:pt>
                <c:pt idx="3946">
                  <c:v>Keith Miller</c:v>
                </c:pt>
                <c:pt idx="3947">
                  <c:v>Lori Nelson</c:v>
                </c:pt>
                <c:pt idx="3948">
                  <c:v>Kelly Aguilar</c:v>
                </c:pt>
                <c:pt idx="3949">
                  <c:v>Luis Thompson</c:v>
                </c:pt>
                <c:pt idx="3950">
                  <c:v>Kelly Brooks</c:v>
                </c:pt>
                <c:pt idx="3951">
                  <c:v>Kimberly Watson</c:v>
                </c:pt>
                <c:pt idx="3952">
                  <c:v>Justin Bowman</c:v>
                </c:pt>
                <c:pt idx="3953">
                  <c:v>Karen Garcia</c:v>
                </c:pt>
                <c:pt idx="3954">
                  <c:v>Kelly Diaz</c:v>
                </c:pt>
                <c:pt idx="3955">
                  <c:v>Kristen Thompson</c:v>
                </c:pt>
                <c:pt idx="3956">
                  <c:v>Kelly Dunn</c:v>
                </c:pt>
                <c:pt idx="3957">
                  <c:v>Kristopher Smith</c:v>
                </c:pt>
                <c:pt idx="3958">
                  <c:v>Kelly Gonzalez</c:v>
                </c:pt>
                <c:pt idx="3959">
                  <c:v>Kyle Miller</c:v>
                </c:pt>
                <c:pt idx="3960">
                  <c:v>Kelly Herrera</c:v>
                </c:pt>
                <c:pt idx="3961">
                  <c:v>Kyle Rodriguez</c:v>
                </c:pt>
                <c:pt idx="3962">
                  <c:v>Kelly Howard</c:v>
                </c:pt>
                <c:pt idx="3963">
                  <c:v>Larry Perez</c:v>
                </c:pt>
                <c:pt idx="3964">
                  <c:v>Kelly Jordan</c:v>
                </c:pt>
                <c:pt idx="3965">
                  <c:v>Laura Bell</c:v>
                </c:pt>
                <c:pt idx="3966">
                  <c:v>Kelly Lopez</c:v>
                </c:pt>
                <c:pt idx="3967">
                  <c:v>Laura Castro</c:v>
                </c:pt>
                <c:pt idx="3968">
                  <c:v>Kelly Martinez</c:v>
                </c:pt>
                <c:pt idx="3969">
                  <c:v>Laura Gonzalez</c:v>
                </c:pt>
                <c:pt idx="3970">
                  <c:v>Kelly Moore</c:v>
                </c:pt>
                <c:pt idx="3971">
                  <c:v>Laura King</c:v>
                </c:pt>
                <c:pt idx="3972">
                  <c:v>Kelly Nelson</c:v>
                </c:pt>
                <c:pt idx="3973">
                  <c:v>Laura Robertson</c:v>
                </c:pt>
                <c:pt idx="3974">
                  <c:v>Kelly Nguyen</c:v>
                </c:pt>
                <c:pt idx="3975">
                  <c:v>Laura Tran</c:v>
                </c:pt>
                <c:pt idx="3976">
                  <c:v>Kelly Porter</c:v>
                </c:pt>
                <c:pt idx="3977">
                  <c:v>Lauren Davis</c:v>
                </c:pt>
                <c:pt idx="3978">
                  <c:v>Kelly Powell</c:v>
                </c:pt>
                <c:pt idx="3979">
                  <c:v>Lauren Lopez</c:v>
                </c:pt>
                <c:pt idx="3980">
                  <c:v>Kelly Rivera</c:v>
                </c:pt>
                <c:pt idx="3981">
                  <c:v>Lauren Scott</c:v>
                </c:pt>
                <c:pt idx="3982">
                  <c:v>Kelly Salazar</c:v>
                </c:pt>
                <c:pt idx="3983">
                  <c:v>Julie Lee</c:v>
                </c:pt>
                <c:pt idx="3984">
                  <c:v>Kelly Stewart</c:v>
                </c:pt>
                <c:pt idx="3985">
                  <c:v>Leslie Johnson</c:v>
                </c:pt>
                <c:pt idx="3986">
                  <c:v>Justin Duke</c:v>
                </c:pt>
                <c:pt idx="3987">
                  <c:v>Karen Ruiz</c:v>
                </c:pt>
                <c:pt idx="3988">
                  <c:v>Justin Elliott</c:v>
                </c:pt>
                <c:pt idx="3989">
                  <c:v>Linda Davis</c:v>
                </c:pt>
                <c:pt idx="3990">
                  <c:v>Julie Clark</c:v>
                </c:pt>
                <c:pt idx="3991">
                  <c:v>Linda Perez</c:v>
                </c:pt>
                <c:pt idx="3992">
                  <c:v>Kelly Willis</c:v>
                </c:pt>
                <c:pt idx="3993">
                  <c:v>Lindsay Martinez</c:v>
                </c:pt>
                <c:pt idx="3994">
                  <c:v>Julie Collins</c:v>
                </c:pt>
                <c:pt idx="3995">
                  <c:v>Lindsey Wilson</c:v>
                </c:pt>
                <c:pt idx="3996">
                  <c:v>Kelsey Anderson</c:v>
                </c:pt>
                <c:pt idx="3997">
                  <c:v>Lisa Carter</c:v>
                </c:pt>
                <c:pt idx="3998">
                  <c:v>Justin Gibson</c:v>
                </c:pt>
                <c:pt idx="3999">
                  <c:v>Lisa Freeman</c:v>
                </c:pt>
                <c:pt idx="4000">
                  <c:v>Kelsey Jones</c:v>
                </c:pt>
                <c:pt idx="4001">
                  <c:v>Lisa Hart</c:v>
                </c:pt>
                <c:pt idx="4002">
                  <c:v>Kendra Jones</c:v>
                </c:pt>
                <c:pt idx="4003">
                  <c:v>Katherine Davis</c:v>
                </c:pt>
                <c:pt idx="4004">
                  <c:v>Kendra Smith</c:v>
                </c:pt>
                <c:pt idx="4005">
                  <c:v>Lisa Myers</c:v>
                </c:pt>
                <c:pt idx="4006">
                  <c:v>Justin Gonzalez</c:v>
                </c:pt>
                <c:pt idx="4007">
                  <c:v>Lisa Peterson</c:v>
                </c:pt>
                <c:pt idx="4008">
                  <c:v>Kenneth Black</c:v>
                </c:pt>
                <c:pt idx="4009">
                  <c:v>Lisa Rice</c:v>
                </c:pt>
                <c:pt idx="4010">
                  <c:v>Kenneth Davis</c:v>
                </c:pt>
                <c:pt idx="4011">
                  <c:v>Lisa Russo</c:v>
                </c:pt>
                <c:pt idx="4012">
                  <c:v>Kenneth Kim</c:v>
                </c:pt>
                <c:pt idx="4013">
                  <c:v>Lisa Torres</c:v>
                </c:pt>
                <c:pt idx="4014">
                  <c:v>Kenneth Miller</c:v>
                </c:pt>
                <c:pt idx="4015">
                  <c:v>Lori Brown</c:v>
                </c:pt>
                <c:pt idx="4016">
                  <c:v>Kenneth Moore</c:v>
                </c:pt>
                <c:pt idx="4017">
                  <c:v>Lori Hall</c:v>
                </c:pt>
                <c:pt idx="4018">
                  <c:v>Kenneth Richardson</c:v>
                </c:pt>
                <c:pt idx="4019">
                  <c:v>Lori Stewart</c:v>
                </c:pt>
                <c:pt idx="4020">
                  <c:v>Kenneth Rogers</c:v>
                </c:pt>
                <c:pt idx="4021">
                  <c:v>Luis Johnson</c:v>
                </c:pt>
                <c:pt idx="4022">
                  <c:v>Kenneth Scott</c:v>
                </c:pt>
                <c:pt idx="4023">
                  <c:v>Lynn Brown</c:v>
                </c:pt>
                <c:pt idx="4024">
                  <c:v>Justin Harris</c:v>
                </c:pt>
                <c:pt idx="4025">
                  <c:v>Manuel Davis</c:v>
                </c:pt>
                <c:pt idx="4026">
                  <c:v>Kenneth Ward</c:v>
                </c:pt>
                <c:pt idx="4027">
                  <c:v>Kimberly Wilson</c:v>
                </c:pt>
                <c:pt idx="4028">
                  <c:v>Justin Harvey</c:v>
                </c:pt>
                <c:pt idx="4029">
                  <c:v>Kristen Anderson</c:v>
                </c:pt>
                <c:pt idx="4030">
                  <c:v>Kerry Smith</c:v>
                </c:pt>
                <c:pt idx="4031">
                  <c:v>Kristen King</c:v>
                </c:pt>
                <c:pt idx="4032">
                  <c:v>Justin Hill</c:v>
                </c:pt>
                <c:pt idx="4033">
                  <c:v>Kristen Scott</c:v>
                </c:pt>
                <c:pt idx="4034">
                  <c:v>Kevin Baldwin</c:v>
                </c:pt>
                <c:pt idx="4035">
                  <c:v>Karen Gonzalez</c:v>
                </c:pt>
                <c:pt idx="4036">
                  <c:v>Justin Kennedy</c:v>
                </c:pt>
                <c:pt idx="4037">
                  <c:v>Kristin Jones</c:v>
                </c:pt>
                <c:pt idx="4038">
                  <c:v>Kevin Cox</c:v>
                </c:pt>
                <c:pt idx="4039">
                  <c:v>Kristy Martinez</c:v>
                </c:pt>
                <c:pt idx="4040">
                  <c:v>Kevin Crawford</c:v>
                </c:pt>
                <c:pt idx="4041">
                  <c:v>Kyle Hernandez</c:v>
                </c:pt>
                <c:pt idx="4042">
                  <c:v>Kevin Ellis</c:v>
                </c:pt>
                <c:pt idx="4043">
                  <c:v>Kyle Mitchell</c:v>
                </c:pt>
                <c:pt idx="4044">
                  <c:v>Kevin Graham</c:v>
                </c:pt>
                <c:pt idx="4045">
                  <c:v>Kyle Phillips</c:v>
                </c:pt>
                <c:pt idx="4046">
                  <c:v>Kevin Grant</c:v>
                </c:pt>
                <c:pt idx="4047">
                  <c:v>Kyle Sanders</c:v>
                </c:pt>
                <c:pt idx="4048">
                  <c:v>Kevin Hale</c:v>
                </c:pt>
                <c:pt idx="4049">
                  <c:v>Karen Jackson</c:v>
                </c:pt>
                <c:pt idx="4050">
                  <c:v>Kevin Harris</c:v>
                </c:pt>
                <c:pt idx="4051">
                  <c:v>Larry Rodriguez</c:v>
                </c:pt>
                <c:pt idx="4052">
                  <c:v>Kevin Hunter</c:v>
                </c:pt>
                <c:pt idx="4053">
                  <c:v>Latoya Jones</c:v>
                </c:pt>
                <c:pt idx="4054">
                  <c:v>Kevin Jackson</c:v>
                </c:pt>
                <c:pt idx="4055">
                  <c:v>Laura Bennett</c:v>
                </c:pt>
                <c:pt idx="4056">
                  <c:v>Julie Evans</c:v>
                </c:pt>
                <c:pt idx="4057">
                  <c:v>Laura Carter</c:v>
                </c:pt>
                <c:pt idx="4058">
                  <c:v>Kevin Kennedy</c:v>
                </c:pt>
                <c:pt idx="4059">
                  <c:v>Laura Daniels</c:v>
                </c:pt>
                <c:pt idx="4060">
                  <c:v>Kevin Knight</c:v>
                </c:pt>
                <c:pt idx="4061">
                  <c:v>Laura Francis</c:v>
                </c:pt>
                <c:pt idx="4062">
                  <c:v>Justin Moore</c:v>
                </c:pt>
                <c:pt idx="4063">
                  <c:v>Karen Lewis</c:v>
                </c:pt>
                <c:pt idx="4064">
                  <c:v>Justin Nelson</c:v>
                </c:pt>
                <c:pt idx="4065">
                  <c:v>Laura Hayes</c:v>
                </c:pt>
                <c:pt idx="4066">
                  <c:v>Kevin Mcdonald</c:v>
                </c:pt>
                <c:pt idx="4067">
                  <c:v>Laura Moore</c:v>
                </c:pt>
                <c:pt idx="4068">
                  <c:v>Kevin Medina</c:v>
                </c:pt>
                <c:pt idx="4069">
                  <c:v>Laura Reyes</c:v>
                </c:pt>
                <c:pt idx="4070">
                  <c:v>Kevin Meyers</c:v>
                </c:pt>
                <c:pt idx="4071">
                  <c:v>Laura Ruiz</c:v>
                </c:pt>
                <c:pt idx="4072">
                  <c:v>Kevin Murray</c:v>
                </c:pt>
                <c:pt idx="4073">
                  <c:v>Karen Myers</c:v>
                </c:pt>
                <c:pt idx="4074">
                  <c:v>Kevin Nelson</c:v>
                </c:pt>
                <c:pt idx="4075">
                  <c:v>Laura Vargas</c:v>
                </c:pt>
                <c:pt idx="4076">
                  <c:v>Kevin Palmer</c:v>
                </c:pt>
                <c:pt idx="4077">
                  <c:v>Laura Wilson</c:v>
                </c:pt>
                <c:pt idx="4078">
                  <c:v>Kevin Parker</c:v>
                </c:pt>
                <c:pt idx="4079">
                  <c:v>Lauren Gonzalez</c:v>
                </c:pt>
                <c:pt idx="4080">
                  <c:v>Kevin Peters</c:v>
                </c:pt>
                <c:pt idx="4081">
                  <c:v>Lauren Jenkins</c:v>
                </c:pt>
                <c:pt idx="4082">
                  <c:v>Kevin Porter</c:v>
                </c:pt>
                <c:pt idx="4083">
                  <c:v>Karen Peterson</c:v>
                </c:pt>
                <c:pt idx="4084">
                  <c:v>Kevin Ramirez</c:v>
                </c:pt>
                <c:pt idx="4085">
                  <c:v>Lauren Phillips</c:v>
                </c:pt>
                <c:pt idx="4086">
                  <c:v>Kevin Ramos</c:v>
                </c:pt>
                <c:pt idx="4087">
                  <c:v>Karen Rivera</c:v>
                </c:pt>
                <c:pt idx="4088">
                  <c:v>Kevin Reed</c:v>
                </c:pt>
                <c:pt idx="4089">
                  <c:v>Laurie Garcia</c:v>
                </c:pt>
                <c:pt idx="4090">
                  <c:v>Kevin Rice</c:v>
                </c:pt>
                <c:pt idx="4091">
                  <c:v>Leah Davis</c:v>
                </c:pt>
                <c:pt idx="4092">
                  <c:v>Kevin Roberts</c:v>
                </c:pt>
                <c:pt idx="4093">
                  <c:v>Leslie Freeman</c:v>
                </c:pt>
                <c:pt idx="4094">
                  <c:v>Justin Pierce</c:v>
                </c:pt>
                <c:pt idx="4095">
                  <c:v>Leslie Martinez</c:v>
                </c:pt>
                <c:pt idx="4096">
                  <c:v>Kevin Simpson</c:v>
                </c:pt>
                <c:pt idx="4097">
                  <c:v>Leslie Rodriguez</c:v>
                </c:pt>
                <c:pt idx="4098">
                  <c:v>Julie Flores</c:v>
                </c:pt>
                <c:pt idx="4099">
                  <c:v>Linda Anderson</c:v>
                </c:pt>
                <c:pt idx="4100">
                  <c:v>Justin Ross</c:v>
                </c:pt>
                <c:pt idx="4101">
                  <c:v>Linda Coleman</c:v>
                </c:pt>
                <c:pt idx="4102">
                  <c:v>Kevin Tucker</c:v>
                </c:pt>
                <c:pt idx="4103">
                  <c:v>Karen Thomas</c:v>
                </c:pt>
                <c:pt idx="4104">
                  <c:v>Kevin Wilson</c:v>
                </c:pt>
                <c:pt idx="4105">
                  <c:v>Karen Thompson</c:v>
                </c:pt>
                <c:pt idx="4106">
                  <c:v>Kim Baker</c:v>
                </c:pt>
                <c:pt idx="4107">
                  <c:v>Linda Phillips</c:v>
                </c:pt>
                <c:pt idx="4108">
                  <c:v>Kim Davis</c:v>
                </c:pt>
                <c:pt idx="4109">
                  <c:v>Linda Stewart</c:v>
                </c:pt>
                <c:pt idx="4110">
                  <c:v>Kim Rodriguez</c:v>
                </c:pt>
                <c:pt idx="4111">
                  <c:v>Karen Turner</c:v>
                </c:pt>
                <c:pt idx="4112">
                  <c:v>Kim Smith</c:v>
                </c:pt>
                <c:pt idx="4113">
                  <c:v>Lindsey Hernandez</c:v>
                </c:pt>
                <c:pt idx="4114">
                  <c:v>Kimberly Alvarez</c:v>
                </c:pt>
                <c:pt idx="4115">
                  <c:v>Lisa Barker</c:v>
                </c:pt>
                <c:pt idx="4116">
                  <c:v>Kimberly Anderson</c:v>
                </c:pt>
                <c:pt idx="4117">
                  <c:v>Lisa Burns</c:v>
                </c:pt>
                <c:pt idx="4118">
                  <c:v>Kimberly Bailey</c:v>
                </c:pt>
                <c:pt idx="4119">
                  <c:v>Lisa Collins</c:v>
                </c:pt>
                <c:pt idx="4120">
                  <c:v>Julie Allen</c:v>
                </c:pt>
                <c:pt idx="4121">
                  <c:v>Lisa Ford</c:v>
                </c:pt>
                <c:pt idx="4122">
                  <c:v>Kimberly Burns</c:v>
                </c:pt>
                <c:pt idx="4123">
                  <c:v>Lisa Garcia</c:v>
                </c:pt>
                <c:pt idx="4124">
                  <c:v>Justin Tucker</c:v>
                </c:pt>
                <c:pt idx="4125">
                  <c:v>Lisa Harrison</c:v>
                </c:pt>
                <c:pt idx="4126">
                  <c:v>Kimberly Carlson</c:v>
                </c:pt>
                <c:pt idx="4127">
                  <c:v>Katherine Campbell</c:v>
                </c:pt>
                <c:pt idx="4128">
                  <c:v>Kimberly Carpenter</c:v>
                </c:pt>
                <c:pt idx="4129">
                  <c:v>Lisa Lewis</c:v>
                </c:pt>
                <c:pt idx="4130">
                  <c:v>Justin Woods</c:v>
                </c:pt>
                <c:pt idx="4131">
                  <c:v>Katherine Gonzalez</c:v>
                </c:pt>
                <c:pt idx="4132">
                  <c:v>Justin Young</c:v>
                </c:pt>
                <c:pt idx="4133">
                  <c:v>Lisa Murray</c:v>
                </c:pt>
                <c:pt idx="4134">
                  <c:v>Marcus Davis</c:v>
                </c:pt>
                <c:pt idx="4135">
                  <c:v>Lisa Owens</c:v>
                </c:pt>
                <c:pt idx="4136">
                  <c:v>Kimberly Gilbert</c:v>
                </c:pt>
                <c:pt idx="4137">
                  <c:v>Lisa Perez</c:v>
                </c:pt>
                <c:pt idx="4138">
                  <c:v>Kimberly Gray</c:v>
                </c:pt>
                <c:pt idx="4139">
                  <c:v>Julie Moore</c:v>
                </c:pt>
                <c:pt idx="4140">
                  <c:v>Kaitlyn Reynolds</c:v>
                </c:pt>
                <c:pt idx="4141">
                  <c:v>Lisa Ramirez</c:v>
                </c:pt>
                <c:pt idx="4142">
                  <c:v>Kimberly James</c:v>
                </c:pt>
                <c:pt idx="4143">
                  <c:v>Katherine Jennings</c:v>
                </c:pt>
                <c:pt idx="4144">
                  <c:v>Kimberly Kelly</c:v>
                </c:pt>
                <c:pt idx="4145">
                  <c:v>Lisa Russell</c:v>
                </c:pt>
                <c:pt idx="4146">
                  <c:v>Kimberly Lambert</c:v>
                </c:pt>
                <c:pt idx="4147">
                  <c:v>Lisa Sanders</c:v>
                </c:pt>
                <c:pt idx="4148">
                  <c:v>Karen Armstrong</c:v>
                </c:pt>
                <c:pt idx="4149">
                  <c:v>Katherine Martinez</c:v>
                </c:pt>
                <c:pt idx="4150">
                  <c:v>Kimberly Martin</c:v>
                </c:pt>
                <c:pt idx="4151">
                  <c:v>Lisa Turner</c:v>
                </c:pt>
                <c:pt idx="4152">
                  <c:v>Kimberly Mcintyre</c:v>
                </c:pt>
                <c:pt idx="4153">
                  <c:v>Logan Smith</c:v>
                </c:pt>
                <c:pt idx="4154">
                  <c:v>Kimberly Mendoza</c:v>
                </c:pt>
                <c:pt idx="4155">
                  <c:v>Lori Browning</c:v>
                </c:pt>
                <c:pt idx="4156">
                  <c:v>Kimberly Murphy</c:v>
                </c:pt>
                <c:pt idx="4157">
                  <c:v>Lori Grant</c:v>
                </c:pt>
                <c:pt idx="4158">
                  <c:v>Kimberly Myers</c:v>
                </c:pt>
                <c:pt idx="4159">
                  <c:v>Lori Miller</c:v>
                </c:pt>
                <c:pt idx="4160">
                  <c:v>Julie Harrell</c:v>
                </c:pt>
                <c:pt idx="4161">
                  <c:v>Katherine Richardson</c:v>
                </c:pt>
                <c:pt idx="4162">
                  <c:v>Karen Carlson</c:v>
                </c:pt>
                <c:pt idx="4163">
                  <c:v>Lori Thomas</c:v>
                </c:pt>
                <c:pt idx="4164">
                  <c:v>Kimberly Ramirez</c:v>
                </c:pt>
                <c:pt idx="4165">
                  <c:v>Louis Miller</c:v>
                </c:pt>
                <c:pt idx="4166">
                  <c:v>Kimberly Rodriguez</c:v>
                </c:pt>
                <c:pt idx="4167">
                  <c:v>Luis Rodriguez</c:v>
                </c:pt>
                <c:pt idx="4168">
                  <c:v>Karen Castillo</c:v>
                </c:pt>
                <c:pt idx="4169">
                  <c:v>Luke Davis</c:v>
                </c:pt>
                <c:pt idx="4170">
                  <c:v>Kimberly Stevens</c:v>
                </c:pt>
                <c:pt idx="4171">
                  <c:v>Katherine Smith</c:v>
                </c:pt>
                <c:pt idx="4172">
                  <c:v>Kimberly Stone</c:v>
                </c:pt>
                <c:pt idx="4173">
                  <c:v>Madison Wilson</c:v>
                </c:pt>
                <c:pt idx="4174">
                  <c:v>Karen Coleman</c:v>
                </c:pt>
                <c:pt idx="4175">
                  <c:v>Marc Johnson</c:v>
                </c:pt>
                <c:pt idx="4176">
                  <c:v>Julie Hernandez</c:v>
                </c:pt>
                <c:pt idx="4177">
                  <c:v>Karen Gutierrez</c:v>
                </c:pt>
                <c:pt idx="4178">
                  <c:v>Jon Davis</c:v>
                </c:pt>
                <c:pt idx="4179">
                  <c:v>Joseph Pierce</c:v>
                </c:pt>
                <c:pt idx="4180">
                  <c:v>Jose Rios</c:v>
                </c:pt>
                <c:pt idx="4181">
                  <c:v>Jesse Brown</c:v>
                </c:pt>
                <c:pt idx="4182">
                  <c:v>Joshua Morrison</c:v>
                </c:pt>
                <c:pt idx="4183">
                  <c:v>Jesse Curtis</c:v>
                </c:pt>
                <c:pt idx="4184">
                  <c:v>Jonathan Walters</c:v>
                </c:pt>
                <c:pt idx="4185">
                  <c:v>Jennifer Bailey</c:v>
                </c:pt>
                <c:pt idx="4186">
                  <c:v>Joseph Haynes</c:v>
                </c:pt>
                <c:pt idx="4187">
                  <c:v>Jesse Johnson</c:v>
                </c:pt>
                <c:pt idx="4188">
                  <c:v>James Aguilar</c:v>
                </c:pt>
                <c:pt idx="4189">
                  <c:v>Jesse Rodriguez</c:v>
                </c:pt>
                <c:pt idx="4190">
                  <c:v>Ian Phillips</c:v>
                </c:pt>
                <c:pt idx="4191">
                  <c:v>Jesse White</c:v>
                </c:pt>
                <c:pt idx="4192">
                  <c:v>Jonathan Lawson</c:v>
                </c:pt>
                <c:pt idx="4193">
                  <c:v>Jason Torres</c:v>
                </c:pt>
                <c:pt idx="4194">
                  <c:v>Jordan Phillips</c:v>
                </c:pt>
                <c:pt idx="4195">
                  <c:v>Jessica Alvarez</c:v>
                </c:pt>
                <c:pt idx="4196">
                  <c:v>Joseph Cobb</c:v>
                </c:pt>
                <c:pt idx="4197">
                  <c:v>Jacob Davis</c:v>
                </c:pt>
                <c:pt idx="4198">
                  <c:v>Jared Williams</c:v>
                </c:pt>
                <c:pt idx="4199">
                  <c:v>Jennifer Johnston</c:v>
                </c:pt>
                <c:pt idx="4200">
                  <c:v>Joseph Thornton</c:v>
                </c:pt>
                <c:pt idx="4201">
                  <c:v>Jessica Bennett</c:v>
                </c:pt>
                <c:pt idx="4202">
                  <c:v>James Manning</c:v>
                </c:pt>
                <c:pt idx="4203">
                  <c:v>Jessica Berry</c:v>
                </c:pt>
                <c:pt idx="4204">
                  <c:v>Joshua Watson</c:v>
                </c:pt>
                <c:pt idx="4205">
                  <c:v>Jessica Bonilla</c:v>
                </c:pt>
                <c:pt idx="4206">
                  <c:v>James Woods</c:v>
                </c:pt>
                <c:pt idx="4207">
                  <c:v>James Boyer</c:v>
                </c:pt>
                <c:pt idx="4208">
                  <c:v>Jonathan Cruz</c:v>
                </c:pt>
                <c:pt idx="4209">
                  <c:v>James Gonzales</c:v>
                </c:pt>
                <c:pt idx="4210">
                  <c:v>Jonathan Nelson</c:v>
                </c:pt>
                <c:pt idx="4211">
                  <c:v>Jennifer Jordan</c:v>
                </c:pt>
                <c:pt idx="4212">
                  <c:v>Jordan Campbell</c:v>
                </c:pt>
                <c:pt idx="4213">
                  <c:v>Jessica Carlson</c:v>
                </c:pt>
                <c:pt idx="4214">
                  <c:v>Jose Green</c:v>
                </c:pt>
                <c:pt idx="4215">
                  <c:v>Jessica Carter</c:v>
                </c:pt>
                <c:pt idx="4216">
                  <c:v>Joseph Bailey</c:v>
                </c:pt>
                <c:pt idx="4217">
                  <c:v>Jason Mendoza</c:v>
                </c:pt>
                <c:pt idx="4218">
                  <c:v>Joseph Frank</c:v>
                </c:pt>
                <c:pt idx="4219">
                  <c:v>Jessica Collins</c:v>
                </c:pt>
                <c:pt idx="4220">
                  <c:v>Joseph Keith</c:v>
                </c:pt>
                <c:pt idx="4221">
                  <c:v>Jennifer Kelley</c:v>
                </c:pt>
                <c:pt idx="4222">
                  <c:v>Joseph Morris</c:v>
                </c:pt>
                <c:pt idx="4223">
                  <c:v>Jessica Curry</c:v>
                </c:pt>
                <c:pt idx="4224">
                  <c:v>Joseph Santos</c:v>
                </c:pt>
                <c:pt idx="4225">
                  <c:v>James Bridges</c:v>
                </c:pt>
                <c:pt idx="4226">
                  <c:v>Jason Brooks</c:v>
                </c:pt>
                <c:pt idx="4227">
                  <c:v>Jessica Daniel</c:v>
                </c:pt>
                <c:pt idx="4228">
                  <c:v>Jeremy Lopez</c:v>
                </c:pt>
                <c:pt idx="4229">
                  <c:v>James Mendoza</c:v>
                </c:pt>
                <c:pt idx="4230">
                  <c:v>Joshua Leach</c:v>
                </c:pt>
                <c:pt idx="4231">
                  <c:v>Jessica Diaz</c:v>
                </c:pt>
                <c:pt idx="4232">
                  <c:v>Jason Gomez</c:v>
                </c:pt>
                <c:pt idx="4233">
                  <c:v>Jennifer Kelly</c:v>
                </c:pt>
                <c:pt idx="4234">
                  <c:v>Juan Smith</c:v>
                </c:pt>
                <c:pt idx="4235">
                  <c:v>Jessica Evans</c:v>
                </c:pt>
                <c:pt idx="4236">
                  <c:v>John Ward</c:v>
                </c:pt>
                <c:pt idx="4237">
                  <c:v>James Gonzalez</c:v>
                </c:pt>
                <c:pt idx="4238">
                  <c:v>John Wood</c:v>
                </c:pt>
                <c:pt idx="4239">
                  <c:v>Jessica Flynn</c:v>
                </c:pt>
                <c:pt idx="4240">
                  <c:v>Jeffrey Robinson</c:v>
                </c:pt>
                <c:pt idx="4241">
                  <c:v>Jennifer Andrews</c:v>
                </c:pt>
                <c:pt idx="4242">
                  <c:v>Jennifer Castro</c:v>
                </c:pt>
                <c:pt idx="4243">
                  <c:v>Jennifer Lawson</c:v>
                </c:pt>
                <c:pt idx="4244">
                  <c:v>Jonathan Martinez</c:v>
                </c:pt>
                <c:pt idx="4245">
                  <c:v>Jessica Gonzales</c:v>
                </c:pt>
                <c:pt idx="4246">
                  <c:v>Jacob Aguilar</c:v>
                </c:pt>
                <c:pt idx="4247">
                  <c:v>James Bates</c:v>
                </c:pt>
                <c:pt idx="4248">
                  <c:v>Jonathan Yates</c:v>
                </c:pt>
                <c:pt idx="4249">
                  <c:v>Jessica Graham</c:v>
                </c:pt>
                <c:pt idx="4250">
                  <c:v>Jamie Jones</c:v>
                </c:pt>
                <c:pt idx="4251">
                  <c:v>Jennifer Daniel</c:v>
                </c:pt>
                <c:pt idx="4252">
                  <c:v>Jamie Price</c:v>
                </c:pt>
                <c:pt idx="4253">
                  <c:v>Jason Young</c:v>
                </c:pt>
                <c:pt idx="4254">
                  <c:v>Jamie Taylor</c:v>
                </c:pt>
                <c:pt idx="4255">
                  <c:v>Jessica Henry</c:v>
                </c:pt>
                <c:pt idx="4256">
                  <c:v>Jamie White</c:v>
                </c:pt>
                <c:pt idx="4257">
                  <c:v>Jennifer Li</c:v>
                </c:pt>
                <c:pt idx="4258">
                  <c:v>Joseph Bryant</c:v>
                </c:pt>
                <c:pt idx="4259">
                  <c:v>Jessica Holmes</c:v>
                </c:pt>
                <c:pt idx="4260">
                  <c:v>Joseph Day</c:v>
                </c:pt>
                <c:pt idx="4261">
                  <c:v>Jessica Howard</c:v>
                </c:pt>
                <c:pt idx="4262">
                  <c:v>Joseph Gonzales</c:v>
                </c:pt>
                <c:pt idx="4263">
                  <c:v>Jessica Jenkins</c:v>
                </c:pt>
                <c:pt idx="4264">
                  <c:v>Joseph Hunt</c:v>
                </c:pt>
                <c:pt idx="4265">
                  <c:v>James Mills</c:v>
                </c:pt>
                <c:pt idx="4266">
                  <c:v>Jennifer Wells</c:v>
                </c:pt>
                <c:pt idx="4267">
                  <c:v>James Montgomery</c:v>
                </c:pt>
                <c:pt idx="4268">
                  <c:v>Jasmine Turner</c:v>
                </c:pt>
                <c:pt idx="4269">
                  <c:v>Jessica Jordan</c:v>
                </c:pt>
                <c:pt idx="4270">
                  <c:v>Jennifer Wood</c:v>
                </c:pt>
                <c:pt idx="4271">
                  <c:v>Jessica King</c:v>
                </c:pt>
                <c:pt idx="4272">
                  <c:v>Jason Stanley</c:v>
                </c:pt>
                <c:pt idx="4273">
                  <c:v>James Greene</c:v>
                </c:pt>
                <c:pt idx="4274">
                  <c:v>Joseph Stewart</c:v>
                </c:pt>
                <c:pt idx="4275">
                  <c:v>Jessica Lewis</c:v>
                </c:pt>
                <c:pt idx="4276">
                  <c:v>Jeremy Flores</c:v>
                </c:pt>
                <c:pt idx="4277">
                  <c:v>James Montoya</c:v>
                </c:pt>
                <c:pt idx="4278">
                  <c:v>Joshua Adams</c:v>
                </c:pt>
                <c:pt idx="4279">
                  <c:v>Jessica Manning</c:v>
                </c:pt>
                <c:pt idx="4280">
                  <c:v>Joshua Carter</c:v>
                </c:pt>
                <c:pt idx="4281">
                  <c:v>Jacob Murphy</c:v>
                </c:pt>
                <c:pt idx="4282">
                  <c:v>Joshua Garcia</c:v>
                </c:pt>
                <c:pt idx="4283">
                  <c:v>Jacob Pierce</c:v>
                </c:pt>
                <c:pt idx="4284">
                  <c:v>Jason Collins</c:v>
                </c:pt>
                <c:pt idx="4285">
                  <c:v>Jessica Mckinney</c:v>
                </c:pt>
                <c:pt idx="4286">
                  <c:v>Jason Fuller</c:v>
                </c:pt>
                <c:pt idx="4287">
                  <c:v>Jeanette Cruz</c:v>
                </c:pt>
                <c:pt idx="4288">
                  <c:v>Jack Martin</c:v>
                </c:pt>
                <c:pt idx="4289">
                  <c:v>Jessica Molina</c:v>
                </c:pt>
                <c:pt idx="4290">
                  <c:v>Joshua Turner</c:v>
                </c:pt>
                <c:pt idx="4291">
                  <c:v>Jeff Johnson</c:v>
                </c:pt>
                <c:pt idx="4292">
                  <c:v>Joshua Wong</c:v>
                </c:pt>
                <c:pt idx="4293">
                  <c:v>Jessica Morales</c:v>
                </c:pt>
                <c:pt idx="4294">
                  <c:v>James White</c:v>
                </c:pt>
                <c:pt idx="4295">
                  <c:v>James Daniels</c:v>
                </c:pt>
                <c:pt idx="4296">
                  <c:v>Jennifer Hansen</c:v>
                </c:pt>
                <c:pt idx="4297">
                  <c:v>James Morrison</c:v>
                </c:pt>
                <c:pt idx="4298">
                  <c:v>John Watkins</c:v>
                </c:pt>
                <c:pt idx="4299">
                  <c:v>Jessica Nguyen</c:v>
                </c:pt>
                <c:pt idx="4300">
                  <c:v>Jeffrey Powell</c:v>
                </c:pt>
                <c:pt idx="4301">
                  <c:v>Jessica Ortega</c:v>
                </c:pt>
                <c:pt idx="4302">
                  <c:v>Johnny Miller</c:v>
                </c:pt>
                <c:pt idx="4303">
                  <c:v>Jessica Parker</c:v>
                </c:pt>
                <c:pt idx="4304">
                  <c:v>Jon Williams</c:v>
                </c:pt>
                <c:pt idx="4305">
                  <c:v>Jennifer Love</c:v>
                </c:pt>
                <c:pt idx="4306">
                  <c:v>Jamie Aguirre</c:v>
                </c:pt>
                <c:pt idx="4307">
                  <c:v>Jessica Perry</c:v>
                </c:pt>
                <c:pt idx="4308">
                  <c:v>Jonathan Gibson</c:v>
                </c:pt>
                <c:pt idx="4309">
                  <c:v>Jennifer Drake</c:v>
                </c:pt>
                <c:pt idx="4310">
                  <c:v>Jamie Garcia</c:v>
                </c:pt>
                <c:pt idx="4311">
                  <c:v>James Elliott</c:v>
                </c:pt>
                <c:pt idx="4312">
                  <c:v>Jonathan Lewis</c:v>
                </c:pt>
                <c:pt idx="4313">
                  <c:v>Jeffery Smith</c:v>
                </c:pt>
                <c:pt idx="4314">
                  <c:v>Jennifer Trevino</c:v>
                </c:pt>
                <c:pt idx="4315">
                  <c:v>James Gutierrez</c:v>
                </c:pt>
                <c:pt idx="4316">
                  <c:v>Jennifer Chavez</c:v>
                </c:pt>
                <c:pt idx="4317">
                  <c:v>Jacob Ruiz</c:v>
                </c:pt>
                <c:pt idx="4318">
                  <c:v>Jonathan Taylor</c:v>
                </c:pt>
                <c:pt idx="4319">
                  <c:v>Jessica Rojas</c:v>
                </c:pt>
                <c:pt idx="4320">
                  <c:v>Jason Scott</c:v>
                </c:pt>
                <c:pt idx="4321">
                  <c:v>Jessica Ross</c:v>
                </c:pt>
                <c:pt idx="4322">
                  <c:v>Jordan Bradley</c:v>
                </c:pt>
                <c:pt idx="4323">
                  <c:v>Jessica Russell</c:v>
                </c:pt>
                <c:pt idx="4324">
                  <c:v>Jordan Davis</c:v>
                </c:pt>
                <c:pt idx="4325">
                  <c:v>Jason Reid</c:v>
                </c:pt>
                <c:pt idx="4326">
                  <c:v>Jordan Morris</c:v>
                </c:pt>
                <c:pt idx="4327">
                  <c:v>Jessica Schneider</c:v>
                </c:pt>
                <c:pt idx="4328">
                  <c:v>Jordan Sanders</c:v>
                </c:pt>
                <c:pt idx="4329">
                  <c:v>Jeffery Walker</c:v>
                </c:pt>
                <c:pt idx="4330">
                  <c:v>Jose Brown</c:v>
                </c:pt>
                <c:pt idx="4331">
                  <c:v>Jessica Silva</c:v>
                </c:pt>
                <c:pt idx="4332">
                  <c:v>Jose Jackson</c:v>
                </c:pt>
                <c:pt idx="4333">
                  <c:v>James Austin</c:v>
                </c:pt>
                <c:pt idx="4334">
                  <c:v>Jose Marshall</c:v>
                </c:pt>
                <c:pt idx="4335">
                  <c:v>Jennifer Elliott</c:v>
                </c:pt>
                <c:pt idx="4336">
                  <c:v>Jamie Turner</c:v>
                </c:pt>
                <c:pt idx="4337">
                  <c:v>Jessica Stewart</c:v>
                </c:pt>
                <c:pt idx="4338">
                  <c:v>Jennifer Walters</c:v>
                </c:pt>
                <c:pt idx="4339">
                  <c:v>James Nelson</c:v>
                </c:pt>
                <c:pt idx="4340">
                  <c:v>Joseph Black</c:v>
                </c:pt>
                <c:pt idx="4341">
                  <c:v>Jennifer Mccarthy</c:v>
                </c:pt>
                <c:pt idx="4342">
                  <c:v>Joseph Chavez</c:v>
                </c:pt>
                <c:pt idx="4343">
                  <c:v>James Newman</c:v>
                </c:pt>
                <c:pt idx="4344">
                  <c:v>Joseph Cruz</c:v>
                </c:pt>
                <c:pt idx="4345">
                  <c:v>Jessica Todd</c:v>
                </c:pt>
                <c:pt idx="4346">
                  <c:v>Joseph Flores</c:v>
                </c:pt>
                <c:pt idx="4347">
                  <c:v>Jessica Turner</c:v>
                </c:pt>
                <c:pt idx="4348">
                  <c:v>Janice Fletcher</c:v>
                </c:pt>
                <c:pt idx="4349">
                  <c:v>Jennifer Mccoy</c:v>
                </c:pt>
                <c:pt idx="4350">
                  <c:v>Joseph Hardy</c:v>
                </c:pt>
                <c:pt idx="4351">
                  <c:v>Jessica Watson</c:v>
                </c:pt>
                <c:pt idx="4352">
                  <c:v>Janice Moore</c:v>
                </c:pt>
                <c:pt idx="4353">
                  <c:v>Jessica Webb</c:v>
                </c:pt>
                <c:pt idx="4354">
                  <c:v>Jared Bell</c:v>
                </c:pt>
                <c:pt idx="4355">
                  <c:v>Jason Harris</c:v>
                </c:pt>
                <c:pt idx="4356">
                  <c:v>Jennifer Welch</c:v>
                </c:pt>
                <c:pt idx="4357">
                  <c:v>Jason Long</c:v>
                </c:pt>
                <c:pt idx="4358">
                  <c:v>Jason Shaw</c:v>
                </c:pt>
                <c:pt idx="4359">
                  <c:v>Jacob Sanchez</c:v>
                </c:pt>
                <c:pt idx="4360">
                  <c:v>Joseph Matthews</c:v>
                </c:pt>
                <c:pt idx="4361">
                  <c:v>Jennifer Mclaughlin</c:v>
                </c:pt>
                <c:pt idx="4362">
                  <c:v>Joseph Moore</c:v>
                </c:pt>
                <c:pt idx="4363">
                  <c:v>Jessica Wright</c:v>
                </c:pt>
                <c:pt idx="4364">
                  <c:v>Joseph Norris</c:v>
                </c:pt>
                <c:pt idx="4365">
                  <c:v>James Nichols</c:v>
                </c:pt>
                <c:pt idx="4366">
                  <c:v>Jason Adams</c:v>
                </c:pt>
                <c:pt idx="4367">
                  <c:v>Jessica Zamora</c:v>
                </c:pt>
                <c:pt idx="4368">
                  <c:v>Joseph Reyes</c:v>
                </c:pt>
                <c:pt idx="4369">
                  <c:v>Jill Johnson</c:v>
                </c:pt>
                <c:pt idx="4370">
                  <c:v>Jaime Smith</c:v>
                </c:pt>
                <c:pt idx="4371">
                  <c:v>Jennifer Mendez</c:v>
                </c:pt>
                <c:pt idx="4372">
                  <c:v>Joseph Scott</c:v>
                </c:pt>
                <c:pt idx="4373">
                  <c:v>Jimmy Brown</c:v>
                </c:pt>
                <c:pt idx="4374">
                  <c:v>Joseph Thomas</c:v>
                </c:pt>
                <c:pt idx="4375">
                  <c:v>Jimmy Thomas</c:v>
                </c:pt>
                <c:pt idx="4376">
                  <c:v>Joseph Valdez</c:v>
                </c:pt>
                <c:pt idx="4377">
                  <c:v>Joan Tran</c:v>
                </c:pt>
                <c:pt idx="4378">
                  <c:v>Joseph Walton</c:v>
                </c:pt>
                <c:pt idx="4379">
                  <c:v>Joanne Garcia</c:v>
                </c:pt>
                <c:pt idx="4380">
                  <c:v>Jeremy Griffin</c:v>
                </c:pt>
                <c:pt idx="4381">
                  <c:v>Joe Craig</c:v>
                </c:pt>
                <c:pt idx="4382">
                  <c:v>Jennifer Hunter</c:v>
                </c:pt>
                <c:pt idx="4383">
                  <c:v>Joe Nelson</c:v>
                </c:pt>
                <c:pt idx="4384">
                  <c:v>Jeffrey Young</c:v>
                </c:pt>
                <c:pt idx="4385">
                  <c:v>Joe Williams</c:v>
                </c:pt>
                <c:pt idx="4386">
                  <c:v>Joshua Clarke</c:v>
                </c:pt>
                <c:pt idx="4387">
                  <c:v>Joel Davis</c:v>
                </c:pt>
                <c:pt idx="4388">
                  <c:v>Joshua Flores</c:v>
                </c:pt>
                <c:pt idx="4389">
                  <c:v>Joel Jones</c:v>
                </c:pt>
                <c:pt idx="4390">
                  <c:v>Joshua Gray</c:v>
                </c:pt>
                <c:pt idx="4391">
                  <c:v>Joel Smith</c:v>
                </c:pt>
                <c:pt idx="4392">
                  <c:v>Joshua Hughes</c:v>
                </c:pt>
                <c:pt idx="4393">
                  <c:v>Joel Williams</c:v>
                </c:pt>
                <c:pt idx="4394">
                  <c:v>Jeremy Myers</c:v>
                </c:pt>
                <c:pt idx="4395">
                  <c:v>Jennifer Meyer</c:v>
                </c:pt>
                <c:pt idx="4396">
                  <c:v>Jason Dixon</c:v>
                </c:pt>
                <c:pt idx="4397">
                  <c:v>Ian Davis</c:v>
                </c:pt>
                <c:pt idx="4398">
                  <c:v>Joshua Montgomery</c:v>
                </c:pt>
                <c:pt idx="4399">
                  <c:v>Jacob Stewart</c:v>
                </c:pt>
                <c:pt idx="4400">
                  <c:v>Jeremy Sanchez</c:v>
                </c:pt>
                <c:pt idx="4401">
                  <c:v>Jennifer Fox</c:v>
                </c:pt>
                <c:pt idx="4402">
                  <c:v>Joshua Ross</c:v>
                </c:pt>
                <c:pt idx="4403">
                  <c:v>John Ayala</c:v>
                </c:pt>
                <c:pt idx="4404">
                  <c:v>James Cross</c:v>
                </c:pt>
                <c:pt idx="4405">
                  <c:v>John Bailey</c:v>
                </c:pt>
                <c:pt idx="4406">
                  <c:v>Jerry Coleman</c:v>
                </c:pt>
                <c:pt idx="4407">
                  <c:v>James Patterson</c:v>
                </c:pt>
                <c:pt idx="4408">
                  <c:v>Jacob Clark</c:v>
                </c:pt>
                <c:pt idx="4409">
                  <c:v>Jacob White</c:v>
                </c:pt>
                <c:pt idx="4410">
                  <c:v>Jason Lewis</c:v>
                </c:pt>
                <c:pt idx="4411">
                  <c:v>Jennifer Mills</c:v>
                </c:pt>
                <c:pt idx="4412">
                  <c:v>James Mason</c:v>
                </c:pt>
                <c:pt idx="4413">
                  <c:v>John Brewer</c:v>
                </c:pt>
                <c:pt idx="4414">
                  <c:v>Jennifer Schmidt</c:v>
                </c:pt>
                <c:pt idx="4415">
                  <c:v>Jason Reyes</c:v>
                </c:pt>
                <c:pt idx="4416">
                  <c:v>Jennifer Scott</c:v>
                </c:pt>
                <c:pt idx="4417">
                  <c:v>Jeffrey Castro</c:v>
                </c:pt>
                <c:pt idx="4418">
                  <c:v>Jennifer Campbell</c:v>
                </c:pt>
                <c:pt idx="4419">
                  <c:v>John Bryan</c:v>
                </c:pt>
                <c:pt idx="4420">
                  <c:v>Jason Hill</c:v>
                </c:pt>
                <c:pt idx="4421">
                  <c:v>John Bryant</c:v>
                </c:pt>
                <c:pt idx="4422">
                  <c:v>John Welch</c:v>
                </c:pt>
                <c:pt idx="4423">
                  <c:v>James Ellis</c:v>
                </c:pt>
                <c:pt idx="4424">
                  <c:v>Jennifer Campos</c:v>
                </c:pt>
                <c:pt idx="4425">
                  <c:v>Jeffrey Collins</c:v>
                </c:pt>
                <c:pt idx="4426">
                  <c:v>Jennifer Hayes</c:v>
                </c:pt>
                <c:pt idx="4427">
                  <c:v>John Burns</c:v>
                </c:pt>
                <c:pt idx="4428">
                  <c:v>Jennifer Steele</c:v>
                </c:pt>
                <c:pt idx="4429">
                  <c:v>Jason Rice</c:v>
                </c:pt>
                <c:pt idx="4430">
                  <c:v>Jeffrey Ray</c:v>
                </c:pt>
                <c:pt idx="4431">
                  <c:v>Jeffrey Cooper</c:v>
                </c:pt>
                <c:pt idx="4432">
                  <c:v>Jon Johnson</c:v>
                </c:pt>
                <c:pt idx="4433">
                  <c:v>John Carpenter</c:v>
                </c:pt>
                <c:pt idx="4434">
                  <c:v>Jennifer Carr</c:v>
                </c:pt>
                <c:pt idx="4435">
                  <c:v>Jason Rivera</c:v>
                </c:pt>
                <c:pt idx="4436">
                  <c:v>Jonathan Bennett</c:v>
                </c:pt>
                <c:pt idx="4437">
                  <c:v>James Reyes</c:v>
                </c:pt>
                <c:pt idx="4438">
                  <c:v>Jonathan Cortez</c:v>
                </c:pt>
                <c:pt idx="4439">
                  <c:v>John Collins</c:v>
                </c:pt>
                <c:pt idx="4440">
                  <c:v>Jason Schultz</c:v>
                </c:pt>
                <c:pt idx="4441">
                  <c:v>James Hardy</c:v>
                </c:pt>
                <c:pt idx="4442">
                  <c:v>Jennifer Bell</c:v>
                </c:pt>
                <c:pt idx="4443">
                  <c:v>John Cooper</c:v>
                </c:pt>
                <c:pt idx="4444">
                  <c:v>Jamie Clark</c:v>
                </c:pt>
                <c:pt idx="4445">
                  <c:v>Jeffrey Freeman</c:v>
                </c:pt>
                <c:pt idx="4446">
                  <c:v>Ian Harris</c:v>
                </c:pt>
                <c:pt idx="4447">
                  <c:v>James Castillo</c:v>
                </c:pt>
                <c:pt idx="4448">
                  <c:v>Jonathan Lee</c:v>
                </c:pt>
                <c:pt idx="4449">
                  <c:v>John Daniels</c:v>
                </c:pt>
                <c:pt idx="4450">
                  <c:v>James Contreras</c:v>
                </c:pt>
                <c:pt idx="4451">
                  <c:v>James Roberson</c:v>
                </c:pt>
                <c:pt idx="4452">
                  <c:v>James Knight</c:v>
                </c:pt>
                <c:pt idx="4453">
                  <c:v>John Dawson</c:v>
                </c:pt>
                <c:pt idx="4454">
                  <c:v>Jamie Greene</c:v>
                </c:pt>
                <c:pt idx="4455">
                  <c:v>Hunter Lee</c:v>
                </c:pt>
                <c:pt idx="4456">
                  <c:v>Jennifer Tucker</c:v>
                </c:pt>
                <c:pt idx="4457">
                  <c:v>Jennifer Garza</c:v>
                </c:pt>
                <c:pt idx="4458">
                  <c:v>Jennifer Vance</c:v>
                </c:pt>
                <c:pt idx="4459">
                  <c:v>John Dyer</c:v>
                </c:pt>
                <c:pt idx="4460">
                  <c:v>Jacqueline Thomas</c:v>
                </c:pt>
                <c:pt idx="4461">
                  <c:v>Jeffrey Gordon</c:v>
                </c:pt>
                <c:pt idx="4462">
                  <c:v>Jennifer Vazquez</c:v>
                </c:pt>
                <c:pt idx="4463">
                  <c:v>John Ellis</c:v>
                </c:pt>
                <c:pt idx="4464">
                  <c:v>Jennifer Velez</c:v>
                </c:pt>
                <c:pt idx="4465">
                  <c:v>James Robertson</c:v>
                </c:pt>
                <c:pt idx="4466">
                  <c:v>Jeffrey Stewart</c:v>
                </c:pt>
                <c:pt idx="4467">
                  <c:v>Jacob Garcia</c:v>
                </c:pt>
                <c:pt idx="4468">
                  <c:v>Jonathon Smith</c:v>
                </c:pt>
                <c:pt idx="4469">
                  <c:v>John Fernandez</c:v>
                </c:pt>
                <c:pt idx="4470">
                  <c:v>Jordan Brown</c:v>
                </c:pt>
                <c:pt idx="4471">
                  <c:v>Jeffrey Gray</c:v>
                </c:pt>
                <c:pt idx="4472">
                  <c:v>Jordan Cunningham</c:v>
                </c:pt>
                <c:pt idx="4473">
                  <c:v>James Harvey</c:v>
                </c:pt>
                <c:pt idx="4474">
                  <c:v>Jordan Harrison</c:v>
                </c:pt>
                <c:pt idx="4475">
                  <c:v>John Franklin</c:v>
                </c:pt>
                <c:pt idx="4476">
                  <c:v>Jacob Klein</c:v>
                </c:pt>
                <c:pt idx="4477">
                  <c:v>Jacob Wright</c:v>
                </c:pt>
                <c:pt idx="4478">
                  <c:v>Jordan Perez</c:v>
                </c:pt>
                <c:pt idx="4479">
                  <c:v>John Garner</c:v>
                </c:pt>
                <c:pt idx="4480">
                  <c:v>Jordan Roberts</c:v>
                </c:pt>
                <c:pt idx="4481">
                  <c:v>Jennifer Norton</c:v>
                </c:pt>
                <c:pt idx="4482">
                  <c:v>Jamie Medina</c:v>
                </c:pt>
                <c:pt idx="4483">
                  <c:v>Jeffrey Hernandez</c:v>
                </c:pt>
                <c:pt idx="4484">
                  <c:v>Jamie Roberts</c:v>
                </c:pt>
                <c:pt idx="4485">
                  <c:v>Jeffrey Hill</c:v>
                </c:pt>
                <c:pt idx="4486">
                  <c:v>Jose Garcia</c:v>
                </c:pt>
                <c:pt idx="4487">
                  <c:v>Jennifer Obrien</c:v>
                </c:pt>
                <c:pt idx="4488">
                  <c:v>Jacqueline Williams</c:v>
                </c:pt>
                <c:pt idx="4489">
                  <c:v>Jacob Gonzalez</c:v>
                </c:pt>
                <c:pt idx="4490">
                  <c:v>Jennifer Walter</c:v>
                </c:pt>
                <c:pt idx="4491">
                  <c:v>Jennifer George</c:v>
                </c:pt>
                <c:pt idx="4492">
                  <c:v>Jose Lopez</c:v>
                </c:pt>
                <c:pt idx="4493">
                  <c:v>James Rojas</c:v>
                </c:pt>
                <c:pt idx="4494">
                  <c:v>Jose Nelson</c:v>
                </c:pt>
                <c:pt idx="4495">
                  <c:v>James Rose</c:v>
                </c:pt>
                <c:pt idx="4496">
                  <c:v>Jose Rodriguez</c:v>
                </c:pt>
                <c:pt idx="4497">
                  <c:v>James Escobar</c:v>
                </c:pt>
                <c:pt idx="4498">
                  <c:v>Jose Williams</c:v>
                </c:pt>
                <c:pt idx="4499">
                  <c:v>John Heath</c:v>
                </c:pt>
                <c:pt idx="4500">
                  <c:v>Joseph Alvarez</c:v>
                </c:pt>
                <c:pt idx="4501">
                  <c:v>James Ross</c:v>
                </c:pt>
                <c:pt idx="4502">
                  <c:v>Joseph Arnold</c:v>
                </c:pt>
                <c:pt idx="4503">
                  <c:v>Jennifer Pearson</c:v>
                </c:pt>
                <c:pt idx="4504">
                  <c:v>Joseph Baker</c:v>
                </c:pt>
                <c:pt idx="4505">
                  <c:v>Jennifer Perez</c:v>
                </c:pt>
                <c:pt idx="4506">
                  <c:v>Jane Smith</c:v>
                </c:pt>
                <c:pt idx="4507">
                  <c:v>James Salazar</c:v>
                </c:pt>
                <c:pt idx="4508">
                  <c:v>Joseph Carter</c:v>
                </c:pt>
                <c:pt idx="4509">
                  <c:v>John Jenkins</c:v>
                </c:pt>
                <c:pt idx="4510">
                  <c:v>Janet Clark</c:v>
                </c:pt>
                <c:pt idx="4511">
                  <c:v>James Sanchez</c:v>
                </c:pt>
                <c:pt idx="4512">
                  <c:v>Julia Jones</c:v>
                </c:pt>
                <c:pt idx="4513">
                  <c:v>Jeffrey Hunter</c:v>
                </c:pt>
                <c:pt idx="4514">
                  <c:v>Janice Brown</c:v>
                </c:pt>
                <c:pt idx="4515">
                  <c:v>Jennifer Bryant</c:v>
                </c:pt>
                <c:pt idx="4516">
                  <c:v>Joseph Dunn</c:v>
                </c:pt>
                <c:pt idx="4517">
                  <c:v>John Joseph</c:v>
                </c:pt>
                <c:pt idx="4518">
                  <c:v>Joseph Flynn</c:v>
                </c:pt>
                <c:pt idx="4519">
                  <c:v>James Herrera</c:v>
                </c:pt>
                <c:pt idx="4520">
                  <c:v>Joseph Freeman</c:v>
                </c:pt>
                <c:pt idx="4521">
                  <c:v>Jeffrey Jenkins</c:v>
                </c:pt>
                <c:pt idx="4522">
                  <c:v>Jennifer Hoffman</c:v>
                </c:pt>
                <c:pt idx="4523">
                  <c:v>John Kim</c:v>
                </c:pt>
                <c:pt idx="4524">
                  <c:v>Jason Hawkins</c:v>
                </c:pt>
                <c:pt idx="4525">
                  <c:v>Jacob Young</c:v>
                </c:pt>
                <c:pt idx="4526">
                  <c:v>Joseph Harris</c:v>
                </c:pt>
                <c:pt idx="4527">
                  <c:v>James Chen</c:v>
                </c:pt>
                <c:pt idx="4528">
                  <c:v>Joseph Henry</c:v>
                </c:pt>
                <c:pt idx="4529">
                  <c:v>John Lawrence</c:v>
                </c:pt>
                <c:pt idx="4530">
                  <c:v>Joseph Howell</c:v>
                </c:pt>
                <c:pt idx="4531">
                  <c:v>James Hill</c:v>
                </c:pt>
                <c:pt idx="4532">
                  <c:v>Joseph Jackson</c:v>
                </c:pt>
                <c:pt idx="4533">
                  <c:v>Jacob Cantu</c:v>
                </c:pt>
                <c:pt idx="4534">
                  <c:v>Jared Johnson</c:v>
                </c:pt>
                <c:pt idx="4535">
                  <c:v>James Shepard</c:v>
                </c:pt>
                <c:pt idx="4536">
                  <c:v>Joseph Keller</c:v>
                </c:pt>
                <c:pt idx="4537">
                  <c:v>Jennifer Powers</c:v>
                </c:pt>
                <c:pt idx="4538">
                  <c:v>Joseph Kim</c:v>
                </c:pt>
                <c:pt idx="4539">
                  <c:v>John Lowe</c:v>
                </c:pt>
                <c:pt idx="4540">
                  <c:v>Jared Rose</c:v>
                </c:pt>
                <c:pt idx="4541">
                  <c:v>Jennifer Ramirez</c:v>
                </c:pt>
                <c:pt idx="4542">
                  <c:v>Jeffrey Walker</c:v>
                </c:pt>
                <c:pt idx="4543">
                  <c:v>James Hughes</c:v>
                </c:pt>
                <c:pt idx="4544">
                  <c:v>Jennifer White</c:v>
                </c:pt>
                <c:pt idx="4545">
                  <c:v>James Snyder</c:v>
                </c:pt>
                <c:pt idx="4546">
                  <c:v>Joseph May</c:v>
                </c:pt>
                <c:pt idx="4547">
                  <c:v>John Mckinney</c:v>
                </c:pt>
                <c:pt idx="4548">
                  <c:v>Jennifer Holmes</c:v>
                </c:pt>
                <c:pt idx="4549">
                  <c:v>John Mendez</c:v>
                </c:pt>
                <c:pt idx="4550">
                  <c:v>Jennifer Howell</c:v>
                </c:pt>
                <c:pt idx="4551">
                  <c:v>James Steele</c:v>
                </c:pt>
                <c:pt idx="4552">
                  <c:v>Joseph Murphy</c:v>
                </c:pt>
                <c:pt idx="4553">
                  <c:v>Jacqueline Garcia</c:v>
                </c:pt>
                <c:pt idx="4554">
                  <c:v>Joseph Olson</c:v>
                </c:pt>
                <c:pt idx="4555">
                  <c:v>Jeffrey Klein</c:v>
                </c:pt>
                <c:pt idx="4556">
                  <c:v>Joseph Patterson</c:v>
                </c:pt>
                <c:pt idx="4557">
                  <c:v>James Summers</c:v>
                </c:pt>
                <c:pt idx="4558">
                  <c:v>Joseph Perry</c:v>
                </c:pt>
                <c:pt idx="4559">
                  <c:v>Jennifer Burns</c:v>
                </c:pt>
                <c:pt idx="4560">
                  <c:v>James Benson</c:v>
                </c:pt>
                <c:pt idx="4561">
                  <c:v>John Moreno</c:v>
                </c:pt>
                <c:pt idx="4562">
                  <c:v>Joseph Reynolds</c:v>
                </c:pt>
                <c:pt idx="4563">
                  <c:v>Jason Kennedy</c:v>
                </c:pt>
                <c:pt idx="4564">
                  <c:v>James Dennis</c:v>
                </c:pt>
                <c:pt idx="4565">
                  <c:v>James Ferguson</c:v>
                </c:pt>
                <c:pt idx="4566">
                  <c:v>Joseph Sanchez</c:v>
                </c:pt>
                <c:pt idx="4567">
                  <c:v>John Morrison</c:v>
                </c:pt>
                <c:pt idx="4568">
                  <c:v>Joseph Schroeder</c:v>
                </c:pt>
                <c:pt idx="4569">
                  <c:v>John Murray</c:v>
                </c:pt>
                <c:pt idx="4570">
                  <c:v>Jennifer Bowman</c:v>
                </c:pt>
                <c:pt idx="4571">
                  <c:v>Jennifer Cabrera</c:v>
                </c:pt>
                <c:pt idx="4572">
                  <c:v>Jason Ball</c:v>
                </c:pt>
                <c:pt idx="4573">
                  <c:v>John Nash</c:v>
                </c:pt>
                <c:pt idx="4574">
                  <c:v>Jeremiah Martinez</c:v>
                </c:pt>
                <c:pt idx="4575">
                  <c:v>James Clayton</c:v>
                </c:pt>
                <c:pt idx="4576">
                  <c:v>Jason Sullivan</c:v>
                </c:pt>
                <c:pt idx="4577">
                  <c:v>Jeffrey Martinez</c:v>
                </c:pt>
                <c:pt idx="4578">
                  <c:v>Joseph Vasquez</c:v>
                </c:pt>
                <c:pt idx="4579">
                  <c:v>John Olson</c:v>
                </c:pt>
                <c:pt idx="4580">
                  <c:v>Joseph Wallace</c:v>
                </c:pt>
                <c:pt idx="4581">
                  <c:v>Jennifer Reynolds</c:v>
                </c:pt>
                <c:pt idx="4582">
                  <c:v>Joseph Wheeler</c:v>
                </c:pt>
                <c:pt idx="4583">
                  <c:v>Jeffrey Mercado</c:v>
                </c:pt>
                <c:pt idx="4584">
                  <c:v>Jack Johnson</c:v>
                </c:pt>
                <c:pt idx="4585">
                  <c:v>Jennifer Richards</c:v>
                </c:pt>
                <c:pt idx="4586">
                  <c:v>Jeremy Hernandez</c:v>
                </c:pt>
                <c:pt idx="4587">
                  <c:v>Jason Rogers</c:v>
                </c:pt>
                <c:pt idx="4588">
                  <c:v>Joshua Alexander</c:v>
                </c:pt>
                <c:pt idx="4589">
                  <c:v>Jennifer Rios</c:v>
                </c:pt>
                <c:pt idx="4590">
                  <c:v>Joshua Avery</c:v>
                </c:pt>
                <c:pt idx="4591">
                  <c:v>John Powell</c:v>
                </c:pt>
                <c:pt idx="4592">
                  <c:v>Joshua Bauer</c:v>
                </c:pt>
                <c:pt idx="4593">
                  <c:v>Jason Ruiz</c:v>
                </c:pt>
                <c:pt idx="4594">
                  <c:v>Joshua Campbell</c:v>
                </c:pt>
                <c:pt idx="4595">
                  <c:v>Jeffrey Morris</c:v>
                </c:pt>
                <c:pt idx="4596">
                  <c:v>Joshua Chavez</c:v>
                </c:pt>
                <c:pt idx="4597">
                  <c:v>Jennifer Robertson</c:v>
                </c:pt>
                <c:pt idx="4598">
                  <c:v>Jason Jimenez</c:v>
                </c:pt>
                <c:pt idx="4599">
                  <c:v>James Fisher</c:v>
                </c:pt>
                <c:pt idx="4600">
                  <c:v>Joshua Doyle</c:v>
                </c:pt>
                <c:pt idx="4601">
                  <c:v>James James</c:v>
                </c:pt>
                <c:pt idx="4602">
                  <c:v>Joshua Ford</c:v>
                </c:pt>
                <c:pt idx="4603">
                  <c:v>John Reynolds</c:v>
                </c:pt>
                <c:pt idx="4604">
                  <c:v>Joshua Gonzalez</c:v>
                </c:pt>
                <c:pt idx="4605">
                  <c:v>John Richardson</c:v>
                </c:pt>
                <c:pt idx="4606">
                  <c:v>Joshua Hall</c:v>
                </c:pt>
                <c:pt idx="4607">
                  <c:v>John Roberts</c:v>
                </c:pt>
                <c:pt idx="4608">
                  <c:v>Joshua Horton</c:v>
                </c:pt>
                <c:pt idx="4609">
                  <c:v>Jacqueline Hill</c:v>
                </c:pt>
                <c:pt idx="4610">
                  <c:v>Joshua Hunt</c:v>
                </c:pt>
                <c:pt idx="4611">
                  <c:v>Jacqueline Johnson</c:v>
                </c:pt>
                <c:pt idx="4612">
                  <c:v>Julia Lopez</c:v>
                </c:pt>
                <c:pt idx="4613">
                  <c:v>John Rogers</c:v>
                </c:pt>
                <c:pt idx="4614">
                  <c:v>Jason Thompson</c:v>
                </c:pt>
                <c:pt idx="4615">
                  <c:v>John Ruiz</c:v>
                </c:pt>
                <c:pt idx="4616">
                  <c:v>Jeremy Ryan</c:v>
                </c:pt>
                <c:pt idx="4617">
                  <c:v>Jacob Holmes</c:v>
                </c:pt>
                <c:pt idx="4618">
                  <c:v>Jason Espinoza</c:v>
                </c:pt>
                <c:pt idx="4619">
                  <c:v>James Torres</c:v>
                </c:pt>
                <c:pt idx="4620">
                  <c:v>Jenna Williams</c:v>
                </c:pt>
                <c:pt idx="4621">
                  <c:v>Jennifer Salazar</c:v>
                </c:pt>
                <c:pt idx="4622">
                  <c:v>James Crane</c:v>
                </c:pt>
                <c:pt idx="4623">
                  <c:v>John Schneider</c:v>
                </c:pt>
                <c:pt idx="4624">
                  <c:v>Joshua Nichols</c:v>
                </c:pt>
                <c:pt idx="4625">
                  <c:v>Jeffrey Olson</c:v>
                </c:pt>
                <c:pt idx="4626">
                  <c:v>Joshua Peterson</c:v>
                </c:pt>
                <c:pt idx="4627">
                  <c:v>John Singh</c:v>
                </c:pt>
                <c:pt idx="4628">
                  <c:v>Ian Hill</c:v>
                </c:pt>
                <c:pt idx="4629">
                  <c:v>James Turner</c:v>
                </c:pt>
                <c:pt idx="4630">
                  <c:v>Joshua Scott</c:v>
                </c:pt>
                <c:pt idx="4631">
                  <c:v>John Snyder</c:v>
                </c:pt>
                <c:pt idx="4632">
                  <c:v>Jacob Miller</c:v>
                </c:pt>
                <c:pt idx="4633">
                  <c:v>Jacob Jackson</c:v>
                </c:pt>
                <c:pt idx="4634">
                  <c:v>Jerry Brown</c:v>
                </c:pt>
                <c:pt idx="4635">
                  <c:v>John Sparks</c:v>
                </c:pt>
                <c:pt idx="4636">
                  <c:v>Jason Grimes</c:v>
                </c:pt>
                <c:pt idx="4637">
                  <c:v>John Stephens</c:v>
                </c:pt>
                <c:pt idx="4638">
                  <c:v>Joshua Washington</c:v>
                </c:pt>
                <c:pt idx="4639">
                  <c:v>Jennifer Sanders</c:v>
                </c:pt>
                <c:pt idx="4640">
                  <c:v>Jerry Johnson</c:v>
                </c:pt>
                <c:pt idx="4641">
                  <c:v>John Stevenson</c:v>
                </c:pt>
                <c:pt idx="4642">
                  <c:v>Jason Martin</c:v>
                </c:pt>
                <c:pt idx="4643">
                  <c:v>James Coleman</c:v>
                </c:pt>
                <c:pt idx="4644">
                  <c:v>Joshua Young</c:v>
                </c:pt>
                <c:pt idx="4645">
                  <c:v>John Strickland</c:v>
                </c:pt>
                <c:pt idx="4646">
                  <c:v>Juan Rodriguez</c:v>
                </c:pt>
                <c:pt idx="4647">
                  <c:v>Jason Kent</c:v>
                </c:pt>
                <c:pt idx="4648">
                  <c:v>Judith Johnson</c:v>
                </c:pt>
                <c:pt idx="4649">
                  <c:v>James Ward</c:v>
                </c:pt>
                <c:pt idx="4650">
                  <c:v>James Matthews</c:v>
                </c:pt>
                <c:pt idx="4651">
                  <c:v>James Weaver</c:v>
                </c:pt>
                <c:pt idx="4652">
                  <c:v>Jeremy Moore</c:v>
                </c:pt>
                <c:pt idx="4653">
                  <c:v>Eric Robinson</c:v>
                </c:pt>
                <c:pt idx="4654">
                  <c:v>Donna Fuller</c:v>
                </c:pt>
                <c:pt idx="4655">
                  <c:v>Donald King</c:v>
                </c:pt>
                <c:pt idx="4656">
                  <c:v>Douglas Johnson</c:v>
                </c:pt>
                <c:pt idx="4657">
                  <c:v>Heather Martin</c:v>
                </c:pt>
                <c:pt idx="4658">
                  <c:v>Douglas Lopez</c:v>
                </c:pt>
                <c:pt idx="4659">
                  <c:v>Erica Wilson</c:v>
                </c:pt>
                <c:pt idx="4660">
                  <c:v>Douglas Miller</c:v>
                </c:pt>
                <c:pt idx="4661">
                  <c:v>Gabriel Brown</c:v>
                </c:pt>
                <c:pt idx="4662">
                  <c:v>Debra Garcia</c:v>
                </c:pt>
                <c:pt idx="4663">
                  <c:v>Hannah Baker</c:v>
                </c:pt>
                <c:pt idx="4664">
                  <c:v>Douglas Taylor</c:v>
                </c:pt>
                <c:pt idx="4665">
                  <c:v>Holly Brown</c:v>
                </c:pt>
                <c:pt idx="4666">
                  <c:v>Dustin Davis</c:v>
                </c:pt>
                <c:pt idx="4667">
                  <c:v>Eric Young</c:v>
                </c:pt>
                <c:pt idx="4668">
                  <c:v>Dustin Jones</c:v>
                </c:pt>
                <c:pt idx="4669">
                  <c:v>Erin Gibson</c:v>
                </c:pt>
                <c:pt idx="4670">
                  <c:v>Debra Green</c:v>
                </c:pt>
                <c:pt idx="4671">
                  <c:v>Frank Adams</c:v>
                </c:pt>
                <c:pt idx="4672">
                  <c:v>Dustin Wilson</c:v>
                </c:pt>
                <c:pt idx="4673">
                  <c:v>David Stout</c:v>
                </c:pt>
                <c:pt idx="4674">
                  <c:v>Debra Johnson</c:v>
                </c:pt>
                <c:pt idx="4675">
                  <c:v>Gregory Lopez</c:v>
                </c:pt>
                <c:pt idx="4676">
                  <c:v>Dylan Johnson</c:v>
                </c:pt>
                <c:pt idx="4677">
                  <c:v>Heather Hall</c:v>
                </c:pt>
                <c:pt idx="4678">
                  <c:v>Dylan Lee</c:v>
                </c:pt>
                <c:pt idx="4679">
                  <c:v>Donna Wilson</c:v>
                </c:pt>
                <c:pt idx="4680">
                  <c:v>Dylan Martin</c:v>
                </c:pt>
                <c:pt idx="4681">
                  <c:v>Eric Perez</c:v>
                </c:pt>
                <c:pt idx="4682">
                  <c:v>Edward Brown</c:v>
                </c:pt>
                <c:pt idx="4683">
                  <c:v>Eric Simpson</c:v>
                </c:pt>
                <c:pt idx="4684">
                  <c:v>Edward Collins</c:v>
                </c:pt>
                <c:pt idx="4685">
                  <c:v>Erica Davis</c:v>
                </c:pt>
                <c:pt idx="4686">
                  <c:v>Edward Garcia</c:v>
                </c:pt>
                <c:pt idx="4687">
                  <c:v>Donald Gibson</c:v>
                </c:pt>
                <c:pt idx="4688">
                  <c:v>Edward Jones</c:v>
                </c:pt>
                <c:pt idx="4689">
                  <c:v>Erin Miller</c:v>
                </c:pt>
                <c:pt idx="4690">
                  <c:v>Edward Kennedy</c:v>
                </c:pt>
                <c:pt idx="4691">
                  <c:v>Erin Williams</c:v>
                </c:pt>
                <c:pt idx="4692">
                  <c:v>Edward Lee</c:v>
                </c:pt>
                <c:pt idx="4693">
                  <c:v>Frank Newman</c:v>
                </c:pt>
                <c:pt idx="4694">
                  <c:v>Dawn Hernandez</c:v>
                </c:pt>
                <c:pt idx="4695">
                  <c:v>Donald Stephens</c:v>
                </c:pt>
                <c:pt idx="4696">
                  <c:v>Edward Martinez</c:v>
                </c:pt>
                <c:pt idx="4697">
                  <c:v>George Smith</c:v>
                </c:pt>
                <c:pt idx="4698">
                  <c:v>Edward Miller</c:v>
                </c:pt>
                <c:pt idx="4699">
                  <c:v>Gregory Diaz</c:v>
                </c:pt>
                <c:pt idx="4700">
                  <c:v>Edward Moore</c:v>
                </c:pt>
                <c:pt idx="4701">
                  <c:v>Donna Martin</c:v>
                </c:pt>
                <c:pt idx="4702">
                  <c:v>Edward Parker</c:v>
                </c:pt>
                <c:pt idx="4703">
                  <c:v>Heather Clark</c:v>
                </c:pt>
                <c:pt idx="4704">
                  <c:v>Elizabeth Adams</c:v>
                </c:pt>
                <c:pt idx="4705">
                  <c:v>Heather Kelly</c:v>
                </c:pt>
                <c:pt idx="4706">
                  <c:v>Elizabeth Andrews</c:v>
                </c:pt>
                <c:pt idx="4707">
                  <c:v>Donna Walker</c:v>
                </c:pt>
                <c:pt idx="4708">
                  <c:v>David Watts</c:v>
                </c:pt>
                <c:pt idx="4709">
                  <c:v>David Underwood</c:v>
                </c:pt>
                <c:pt idx="4710">
                  <c:v>Elizabeth Campbell</c:v>
                </c:pt>
                <c:pt idx="4711">
                  <c:v>Eric Mason</c:v>
                </c:pt>
                <c:pt idx="4712">
                  <c:v>Dawn Miller</c:v>
                </c:pt>
                <c:pt idx="4713">
                  <c:v>David Reynolds</c:v>
                </c:pt>
                <c:pt idx="4714">
                  <c:v>Elizabeth Castro</c:v>
                </c:pt>
                <c:pt idx="4715">
                  <c:v>Eric Sanchez</c:v>
                </c:pt>
                <c:pt idx="4716">
                  <c:v>Elizabeth Cobb</c:v>
                </c:pt>
                <c:pt idx="4717">
                  <c:v>Eric Thompson</c:v>
                </c:pt>
                <c:pt idx="4718">
                  <c:v>Elizabeth Cooper</c:v>
                </c:pt>
                <c:pt idx="4719">
                  <c:v>Erica Anderson</c:v>
                </c:pt>
                <c:pt idx="4720">
                  <c:v>Elizabeth Day</c:v>
                </c:pt>
                <c:pt idx="4721">
                  <c:v>David Rhodes</c:v>
                </c:pt>
                <c:pt idx="4722">
                  <c:v>Elizabeth Evans</c:v>
                </c:pt>
                <c:pt idx="4723">
                  <c:v>Erik Clark</c:v>
                </c:pt>
                <c:pt idx="4724">
                  <c:v>David Rush</c:v>
                </c:pt>
                <c:pt idx="4725">
                  <c:v>Erin Carr</c:v>
                </c:pt>
                <c:pt idx="4726">
                  <c:v>Debra Williams</c:v>
                </c:pt>
                <c:pt idx="4727">
                  <c:v>Erin Johnson</c:v>
                </c:pt>
                <c:pt idx="4728">
                  <c:v>Elizabeth Gordon</c:v>
                </c:pt>
                <c:pt idx="4729">
                  <c:v>Erin Russell</c:v>
                </c:pt>
                <c:pt idx="4730">
                  <c:v>Elizabeth Green</c:v>
                </c:pt>
                <c:pt idx="4731">
                  <c:v>Erin Vargas</c:v>
                </c:pt>
                <c:pt idx="4732">
                  <c:v>Elizabeth Gutierrez</c:v>
                </c:pt>
                <c:pt idx="4733">
                  <c:v>Evan Nguyen</c:v>
                </c:pt>
                <c:pt idx="4734">
                  <c:v>Denise Brown</c:v>
                </c:pt>
                <c:pt idx="4735">
                  <c:v>Deborah Weaver</c:v>
                </c:pt>
                <c:pt idx="4736">
                  <c:v>Denise Moore</c:v>
                </c:pt>
                <c:pt idx="4737">
                  <c:v>Frank Smith</c:v>
                </c:pt>
                <c:pt idx="4738">
                  <c:v>David Webb</c:v>
                </c:pt>
                <c:pt idx="4739">
                  <c:v>Gabriel Smith</c:v>
                </c:pt>
                <c:pt idx="4740">
                  <c:v>Elizabeth Hunt</c:v>
                </c:pt>
                <c:pt idx="4741">
                  <c:v>Gary Rodriguez</c:v>
                </c:pt>
                <c:pt idx="4742">
                  <c:v>Denise Reed</c:v>
                </c:pt>
                <c:pt idx="4743">
                  <c:v>Donna Castro</c:v>
                </c:pt>
                <c:pt idx="4744">
                  <c:v>David Wagner</c:v>
                </c:pt>
                <c:pt idx="4745">
                  <c:v>Gerald Davis</c:v>
                </c:pt>
                <c:pt idx="4746">
                  <c:v>Elizabeth Jordan</c:v>
                </c:pt>
                <c:pt idx="4747">
                  <c:v>Gregory Daniels</c:v>
                </c:pt>
                <c:pt idx="4748">
                  <c:v>Elizabeth Juarez</c:v>
                </c:pt>
                <c:pt idx="4749">
                  <c:v>Gregory Jackson</c:v>
                </c:pt>
                <c:pt idx="4750">
                  <c:v>Elizabeth Lee</c:v>
                </c:pt>
                <c:pt idx="4751">
                  <c:v>David Sutton</c:v>
                </c:pt>
                <c:pt idx="4752">
                  <c:v>Elizabeth Lopez</c:v>
                </c:pt>
                <c:pt idx="4753">
                  <c:v>Gregory Tran</c:v>
                </c:pt>
                <c:pt idx="4754">
                  <c:v>Elizabeth Martin</c:v>
                </c:pt>
                <c:pt idx="4755">
                  <c:v>Hannah Jones</c:v>
                </c:pt>
                <c:pt idx="4756">
                  <c:v>Denise Smith</c:v>
                </c:pt>
                <c:pt idx="4757">
                  <c:v>Heather Garcia</c:v>
                </c:pt>
                <c:pt idx="4758">
                  <c:v>David Vasquez</c:v>
                </c:pt>
                <c:pt idx="4759">
                  <c:v>Heather Howard</c:v>
                </c:pt>
                <c:pt idx="4760">
                  <c:v>Elizabeth Morgan</c:v>
                </c:pt>
                <c:pt idx="4761">
                  <c:v>Heather Lawson</c:v>
                </c:pt>
                <c:pt idx="4762">
                  <c:v>Elizabeth Murphy</c:v>
                </c:pt>
                <c:pt idx="4763">
                  <c:v>Heather Nelson</c:v>
                </c:pt>
                <c:pt idx="4764">
                  <c:v>Elizabeth Peterson</c:v>
                </c:pt>
                <c:pt idx="4765">
                  <c:v>Heather Robinson</c:v>
                </c:pt>
                <c:pt idx="4766">
                  <c:v>Dennis Davis</c:v>
                </c:pt>
                <c:pt idx="4767">
                  <c:v>Heather Thompson</c:v>
                </c:pt>
                <c:pt idx="4768">
                  <c:v>Elizabeth Porter</c:v>
                </c:pt>
                <c:pt idx="4769">
                  <c:v>Henry Anderson</c:v>
                </c:pt>
                <c:pt idx="4770">
                  <c:v>Elizabeth Robinson</c:v>
                </c:pt>
                <c:pt idx="4771">
                  <c:v>Douglas Harris</c:v>
                </c:pt>
                <c:pt idx="4772">
                  <c:v>Elizabeth Ryan</c:v>
                </c:pt>
                <c:pt idx="4773">
                  <c:v>Diane Webb</c:v>
                </c:pt>
                <c:pt idx="4774">
                  <c:v>Elizabeth Shaw</c:v>
                </c:pt>
                <c:pt idx="4775">
                  <c:v>Eric Phillips</c:v>
                </c:pt>
                <c:pt idx="4776">
                  <c:v>David Reyes</c:v>
                </c:pt>
                <c:pt idx="4777">
                  <c:v>Eric Riley</c:v>
                </c:pt>
                <c:pt idx="4778">
                  <c:v>Elizabeth Thompson</c:v>
                </c:pt>
                <c:pt idx="4779">
                  <c:v>Eric Ross</c:v>
                </c:pt>
                <c:pt idx="4780">
                  <c:v>Elizabeth Watson</c:v>
                </c:pt>
                <c:pt idx="4781">
                  <c:v>Eric Scott</c:v>
                </c:pt>
                <c:pt idx="4782">
                  <c:v>Elizabeth Weaver</c:v>
                </c:pt>
                <c:pt idx="4783">
                  <c:v>Eric Thomas</c:v>
                </c:pt>
                <c:pt idx="4784">
                  <c:v>Deanna Davis</c:v>
                </c:pt>
                <c:pt idx="4785">
                  <c:v>Eric Turner</c:v>
                </c:pt>
                <c:pt idx="4786">
                  <c:v>Debbie Anderson</c:v>
                </c:pt>
                <c:pt idx="4787">
                  <c:v>Erica Allen</c:v>
                </c:pt>
                <c:pt idx="4788">
                  <c:v>Elizabeth White</c:v>
                </c:pt>
                <c:pt idx="4789">
                  <c:v>Diane Wilson</c:v>
                </c:pt>
                <c:pt idx="4790">
                  <c:v>Holly Moore</c:v>
                </c:pt>
                <c:pt idx="4791">
                  <c:v>Erica Gonzalez</c:v>
                </c:pt>
                <c:pt idx="4792">
                  <c:v>Emily Austin</c:v>
                </c:pt>
                <c:pt idx="4793">
                  <c:v>David Stephens</c:v>
                </c:pt>
                <c:pt idx="4794">
                  <c:v>Emily Bennett</c:v>
                </c:pt>
                <c:pt idx="4795">
                  <c:v>Erik Brown</c:v>
                </c:pt>
                <c:pt idx="4796">
                  <c:v>Debbie Johnson</c:v>
                </c:pt>
                <c:pt idx="4797">
                  <c:v>Donald Garcia</c:v>
                </c:pt>
                <c:pt idx="4798">
                  <c:v>Emily Chan</c:v>
                </c:pt>
                <c:pt idx="4799">
                  <c:v>Deborah Rodriguez</c:v>
                </c:pt>
                <c:pt idx="4800">
                  <c:v>Emily Cooper</c:v>
                </c:pt>
                <c:pt idx="4801">
                  <c:v>Donald Hernandez</c:v>
                </c:pt>
                <c:pt idx="4802">
                  <c:v>Emily Cruz</c:v>
                </c:pt>
                <c:pt idx="4803">
                  <c:v>David Walters</c:v>
                </c:pt>
                <c:pt idx="4804">
                  <c:v>Emily Evans</c:v>
                </c:pt>
                <c:pt idx="4805">
                  <c:v>Donald Jones</c:v>
                </c:pt>
                <c:pt idx="4806">
                  <c:v>Emily Garcia</c:v>
                </c:pt>
                <c:pt idx="4807">
                  <c:v>Erin Peterson</c:v>
                </c:pt>
                <c:pt idx="4808">
                  <c:v>Derek Gonzalez</c:v>
                </c:pt>
                <c:pt idx="4809">
                  <c:v>Erin Terry</c:v>
                </c:pt>
                <c:pt idx="4810">
                  <c:v>Emily Graham</c:v>
                </c:pt>
                <c:pt idx="4811">
                  <c:v>Erin Turner</c:v>
                </c:pt>
                <c:pt idx="4812">
                  <c:v>Derek Johnson</c:v>
                </c:pt>
                <c:pt idx="4813">
                  <c:v>Deborah Thompson</c:v>
                </c:pt>
                <c:pt idx="4814">
                  <c:v>Emily Hall</c:v>
                </c:pt>
                <c:pt idx="4815">
                  <c:v>Evan Allen</c:v>
                </c:pt>
                <c:pt idx="4816">
                  <c:v>Emily Hernandez</c:v>
                </c:pt>
                <c:pt idx="4817">
                  <c:v>Felicia King</c:v>
                </c:pt>
                <c:pt idx="4818">
                  <c:v>Emily Jackson</c:v>
                </c:pt>
                <c:pt idx="4819">
                  <c:v>Frank Brown</c:v>
                </c:pt>
                <c:pt idx="4820">
                  <c:v>Derek Smith</c:v>
                </c:pt>
                <c:pt idx="4821">
                  <c:v>David Roberts</c:v>
                </c:pt>
                <c:pt idx="4822">
                  <c:v>Emily Knapp</c:v>
                </c:pt>
                <c:pt idx="4823">
                  <c:v>Frank Small</c:v>
                </c:pt>
                <c:pt idx="4824">
                  <c:v>Emily Larson</c:v>
                </c:pt>
                <c:pt idx="4825">
                  <c:v>Frank Thompson</c:v>
                </c:pt>
                <c:pt idx="4826">
                  <c:v>Derek Snyder</c:v>
                </c:pt>
                <c:pt idx="4827">
                  <c:v>Gabriel Garcia</c:v>
                </c:pt>
                <c:pt idx="4828">
                  <c:v>Derrick Brown</c:v>
                </c:pt>
                <c:pt idx="4829">
                  <c:v>Gary Brown</c:v>
                </c:pt>
                <c:pt idx="4830">
                  <c:v>Derrick Taylor</c:v>
                </c:pt>
                <c:pt idx="4831">
                  <c:v>Gary Johnson</c:v>
                </c:pt>
                <c:pt idx="4832">
                  <c:v>Emily Nelson</c:v>
                </c:pt>
                <c:pt idx="4833">
                  <c:v>Gary White</c:v>
                </c:pt>
                <c:pt idx="4834">
                  <c:v>Emily Perez</c:v>
                </c:pt>
                <c:pt idx="4835">
                  <c:v>Donna Adams</c:v>
                </c:pt>
                <c:pt idx="4836">
                  <c:v>Emily Quinn</c:v>
                </c:pt>
                <c:pt idx="4837">
                  <c:v>Donna Cox</c:v>
                </c:pt>
                <c:pt idx="4838">
                  <c:v>Emily Ramos</c:v>
                </c:pt>
                <c:pt idx="4839">
                  <c:v>George Young</c:v>
                </c:pt>
                <c:pt idx="4840">
                  <c:v>Emily Rogers</c:v>
                </c:pt>
                <c:pt idx="4841">
                  <c:v>Donna Davis</c:v>
                </c:pt>
                <c:pt idx="4842">
                  <c:v>Desiree Johnson</c:v>
                </c:pt>
                <c:pt idx="4843">
                  <c:v>Gregory Arnold</c:v>
                </c:pt>
                <c:pt idx="4844">
                  <c:v>Emily Thomas</c:v>
                </c:pt>
                <c:pt idx="4845">
                  <c:v>Donna Gomez</c:v>
                </c:pt>
                <c:pt idx="4846">
                  <c:v>Devin Anderson</c:v>
                </c:pt>
                <c:pt idx="4847">
                  <c:v>Gregory Flores</c:v>
                </c:pt>
                <c:pt idx="4848">
                  <c:v>Emily Walker</c:v>
                </c:pt>
                <c:pt idx="4849">
                  <c:v>Deborah White</c:v>
                </c:pt>
                <c:pt idx="4850">
                  <c:v>Emily Webb</c:v>
                </c:pt>
                <c:pt idx="4851">
                  <c:v>Dawn Anderson</c:v>
                </c:pt>
                <c:pt idx="4852">
                  <c:v>Emily White</c:v>
                </c:pt>
                <c:pt idx="4853">
                  <c:v>Gregory Rodriguez</c:v>
                </c:pt>
                <c:pt idx="4854">
                  <c:v>Emily Wilson</c:v>
                </c:pt>
                <c:pt idx="4855">
                  <c:v>Deborah Young</c:v>
                </c:pt>
                <c:pt idx="4856">
                  <c:v>Emily Wood</c:v>
                </c:pt>
                <c:pt idx="4857">
                  <c:v>Gregory Wilson</c:v>
                </c:pt>
                <c:pt idx="4858">
                  <c:v>Eric Adams</c:v>
                </c:pt>
                <c:pt idx="4859">
                  <c:v>Hannah Hernandez</c:v>
                </c:pt>
                <c:pt idx="4860">
                  <c:v>Eric Bailey</c:v>
                </c:pt>
                <c:pt idx="4861">
                  <c:v>Donna Miller</c:v>
                </c:pt>
                <c:pt idx="4862">
                  <c:v>Devin Smith</c:v>
                </c:pt>
                <c:pt idx="4863">
                  <c:v>Heather Cooper</c:v>
                </c:pt>
                <c:pt idx="4864">
                  <c:v>Eric Castillo</c:v>
                </c:pt>
                <c:pt idx="4865">
                  <c:v>Heather Gray</c:v>
                </c:pt>
                <c:pt idx="4866">
                  <c:v>Eric Cooper</c:v>
                </c:pt>
                <c:pt idx="4867">
                  <c:v>Donna Stewart</c:v>
                </c:pt>
                <c:pt idx="4868">
                  <c:v>Deborah Clark</c:v>
                </c:pt>
                <c:pt idx="4869">
                  <c:v>Donna Taylor</c:v>
                </c:pt>
                <c:pt idx="4870">
                  <c:v>Eric Curtis</c:v>
                </c:pt>
                <c:pt idx="4871">
                  <c:v>Heather Lawrence</c:v>
                </c:pt>
                <c:pt idx="4872">
                  <c:v>Eric Daniels</c:v>
                </c:pt>
                <c:pt idx="4873">
                  <c:v>Heather Lee</c:v>
                </c:pt>
                <c:pt idx="4874">
                  <c:v>Eric Gardner</c:v>
                </c:pt>
                <c:pt idx="4875">
                  <c:v>Heather Moore</c:v>
                </c:pt>
                <c:pt idx="4876">
                  <c:v>Eric Gilbert</c:v>
                </c:pt>
                <c:pt idx="4877">
                  <c:v>Heather Newman</c:v>
                </c:pt>
                <c:pt idx="4878">
                  <c:v>Diane Brown</c:v>
                </c:pt>
                <c:pt idx="4879">
                  <c:v>Heather Rice</c:v>
                </c:pt>
                <c:pt idx="4880">
                  <c:v>Eric Hall</c:v>
                </c:pt>
                <c:pt idx="4881">
                  <c:v>David Tran</c:v>
                </c:pt>
                <c:pt idx="4882">
                  <c:v>Diane Jones</c:v>
                </c:pt>
                <c:pt idx="4883">
                  <c:v>Heather Sullivan</c:v>
                </c:pt>
                <c:pt idx="4884">
                  <c:v>Eric Harris</c:v>
                </c:pt>
                <c:pt idx="4885">
                  <c:v>Heather Ward</c:v>
                </c:pt>
                <c:pt idx="4886">
                  <c:v>Eric Hernandez</c:v>
                </c:pt>
                <c:pt idx="4887">
                  <c:v>Heidi Thompson</c:v>
                </c:pt>
                <c:pt idx="4888">
                  <c:v>Deborah Harris</c:v>
                </c:pt>
                <c:pt idx="4889">
                  <c:v>Henry Moore</c:v>
                </c:pt>
                <c:pt idx="4890">
                  <c:v>Deborah Hernandez</c:v>
                </c:pt>
                <c:pt idx="4891">
                  <c:v>David Ward</c:v>
                </c:pt>
                <c:pt idx="4892">
                  <c:v>Eric Lee</c:v>
                </c:pt>
                <c:pt idx="4893">
                  <c:v>Douglas James</c:v>
                </c:pt>
                <c:pt idx="4894">
                  <c:v>Eric Lewis</c:v>
                </c:pt>
                <c:pt idx="4895">
                  <c:v>Emily Burns</c:v>
                </c:pt>
                <c:pt idx="4896">
                  <c:v>Christopher Keller</c:v>
                </c:pt>
                <c:pt idx="4897">
                  <c:v>Daniel Reid</c:v>
                </c:pt>
                <c:pt idx="4898">
                  <c:v>Brian Watson</c:v>
                </c:pt>
                <c:pt idx="4899">
                  <c:v>Carl Brown</c:v>
                </c:pt>
                <c:pt idx="4900">
                  <c:v>Danielle Munoz</c:v>
                </c:pt>
                <c:pt idx="4901">
                  <c:v>Christopher Scott</c:v>
                </c:pt>
                <c:pt idx="4902">
                  <c:v>David Harrington</c:v>
                </c:pt>
                <c:pt idx="4903">
                  <c:v>Christopher Simmons</c:v>
                </c:pt>
                <c:pt idx="4904">
                  <c:v>Daniel Mills</c:v>
                </c:pt>
                <c:pt idx="4905">
                  <c:v>Christopher Simon</c:v>
                </c:pt>
                <c:pt idx="4906">
                  <c:v>Brian Rose</c:v>
                </c:pt>
                <c:pt idx="4907">
                  <c:v>Chelsea Anderson</c:v>
                </c:pt>
                <c:pt idx="4908">
                  <c:v>Christopher Hill</c:v>
                </c:pt>
                <c:pt idx="4909">
                  <c:v>Chelsea Hernandez</c:v>
                </c:pt>
                <c:pt idx="4910">
                  <c:v>David Frazier</c:v>
                </c:pt>
                <c:pt idx="4911">
                  <c:v>Christopher Stevens</c:v>
                </c:pt>
                <c:pt idx="4912">
                  <c:v>David Johnston</c:v>
                </c:pt>
                <c:pt idx="4913">
                  <c:v>Chelsea Johnson</c:v>
                </c:pt>
                <c:pt idx="4914">
                  <c:v>David Olson</c:v>
                </c:pt>
                <c:pt idx="4915">
                  <c:v>Chelsea Miller</c:v>
                </c:pt>
                <c:pt idx="4916">
                  <c:v>Catherine Smith</c:v>
                </c:pt>
                <c:pt idx="4917">
                  <c:v>Brian Bennett</c:v>
                </c:pt>
                <c:pt idx="4918">
                  <c:v>Chad Johnson</c:v>
                </c:pt>
                <c:pt idx="4919">
                  <c:v>Chelsea Scott</c:v>
                </c:pt>
                <c:pt idx="4920">
                  <c:v>Bruce Reed</c:v>
                </c:pt>
                <c:pt idx="4921">
                  <c:v>Carl Thompson</c:v>
                </c:pt>
                <c:pt idx="4922">
                  <c:v>Brian Green</c:v>
                </c:pt>
                <c:pt idx="4923">
                  <c:v>Cheryl Bennett</c:v>
                </c:pt>
                <c:pt idx="4924">
                  <c:v>Christopher James</c:v>
                </c:pt>
                <c:pt idx="4925">
                  <c:v>Christopher Tucker</c:v>
                </c:pt>
                <c:pt idx="4926">
                  <c:v>David Donovan</c:v>
                </c:pt>
                <c:pt idx="4927">
                  <c:v>Christopher Valdez</c:v>
                </c:pt>
                <c:pt idx="4928">
                  <c:v>David Grant</c:v>
                </c:pt>
                <c:pt idx="4929">
                  <c:v>Christopher Valenzuela</c:v>
                </c:pt>
                <c:pt idx="4930">
                  <c:v>Charles Ramos</c:v>
                </c:pt>
                <c:pt idx="4931">
                  <c:v>Christopher Vasquez</c:v>
                </c:pt>
                <c:pt idx="4932">
                  <c:v>David Knight</c:v>
                </c:pt>
                <c:pt idx="4933">
                  <c:v>Christopher Wagner</c:v>
                </c:pt>
                <c:pt idx="4934">
                  <c:v>David Moss</c:v>
                </c:pt>
                <c:pt idx="4935">
                  <c:v>Carla Flores</c:v>
                </c:pt>
                <c:pt idx="4936">
                  <c:v>Brian Franklin</c:v>
                </c:pt>
                <c:pt idx="4937">
                  <c:v>Carla Hernandez</c:v>
                </c:pt>
                <c:pt idx="4938">
                  <c:v>Catherine Richardson</c:v>
                </c:pt>
                <c:pt idx="4939">
                  <c:v>Cheryl Phillips</c:v>
                </c:pt>
                <c:pt idx="4940">
                  <c:v>Catherine Wallace</c:v>
                </c:pt>
                <c:pt idx="4941">
                  <c:v>Christopher Watkins</c:v>
                </c:pt>
                <c:pt idx="4942">
                  <c:v>Brooke Martinez</c:v>
                </c:pt>
                <c:pt idx="4943">
                  <c:v>Christopher Webb</c:v>
                </c:pt>
                <c:pt idx="4944">
                  <c:v>Chad Morgan</c:v>
                </c:pt>
                <c:pt idx="4945">
                  <c:v>Christopher West</c:v>
                </c:pt>
                <c:pt idx="4946">
                  <c:v>Daniel Young</c:v>
                </c:pt>
                <c:pt idx="4947">
                  <c:v>Cheryl Rodriguez</c:v>
                </c:pt>
                <c:pt idx="4948">
                  <c:v>Danielle Jackson</c:v>
                </c:pt>
                <c:pt idx="4949">
                  <c:v>Carla Jones</c:v>
                </c:pt>
                <c:pt idx="4950">
                  <c:v>Danielle Sanders</c:v>
                </c:pt>
                <c:pt idx="4951">
                  <c:v>Carla Miller</c:v>
                </c:pt>
                <c:pt idx="4952">
                  <c:v>Christopher Harvey</c:v>
                </c:pt>
                <c:pt idx="4953">
                  <c:v>Christopher Wood</c:v>
                </c:pt>
                <c:pt idx="4954">
                  <c:v>Charles Gray</c:v>
                </c:pt>
                <c:pt idx="4955">
                  <c:v>Christian Martinez</c:v>
                </c:pt>
                <c:pt idx="4956">
                  <c:v>David Chen</c:v>
                </c:pt>
                <c:pt idx="4957">
                  <c:v>Christian Rivera</c:v>
                </c:pt>
                <c:pt idx="4958">
                  <c:v>David Daniels</c:v>
                </c:pt>
                <c:pt idx="4959">
                  <c:v>Brianna Johnson</c:v>
                </c:pt>
                <c:pt idx="4960">
                  <c:v>David Fischer</c:v>
                </c:pt>
                <c:pt idx="4961">
                  <c:v>Cindy Clark</c:v>
                </c:pt>
                <c:pt idx="4962">
                  <c:v>Christopher Mason</c:v>
                </c:pt>
                <c:pt idx="4963">
                  <c:v>Christian Thompson</c:v>
                </c:pt>
                <c:pt idx="4964">
                  <c:v>Charles Martin</c:v>
                </c:pt>
                <c:pt idx="4965">
                  <c:v>Cindy Johnson</c:v>
                </c:pt>
                <c:pt idx="4966">
                  <c:v>Bryan Williams</c:v>
                </c:pt>
                <c:pt idx="4967">
                  <c:v>Cindy Martinez</c:v>
                </c:pt>
                <c:pt idx="4968">
                  <c:v>Brian Vargas</c:v>
                </c:pt>
                <c:pt idx="4969">
                  <c:v>Christina Allen</c:v>
                </c:pt>
                <c:pt idx="4970">
                  <c:v>Christopher Perkins</c:v>
                </c:pt>
                <c:pt idx="4971">
                  <c:v>Cindy Thomas</c:v>
                </c:pt>
                <c:pt idx="4972">
                  <c:v>David Lopez</c:v>
                </c:pt>
                <c:pt idx="4973">
                  <c:v>Cindy Wilson</c:v>
                </c:pt>
                <c:pt idx="4974">
                  <c:v>David Mitchell</c:v>
                </c:pt>
                <c:pt idx="4975">
                  <c:v>Claudia Smith</c:v>
                </c:pt>
                <c:pt idx="4976">
                  <c:v>Charles West</c:v>
                </c:pt>
                <c:pt idx="4977">
                  <c:v>Cody Peterson</c:v>
                </c:pt>
                <c:pt idx="4978">
                  <c:v>David Padilla</c:v>
                </c:pt>
                <c:pt idx="4979">
                  <c:v>Cody Sanchez</c:v>
                </c:pt>
                <c:pt idx="4980">
                  <c:v>Christopher Bennett</c:v>
                </c:pt>
                <c:pt idx="4981">
                  <c:v>Carla Williams</c:v>
                </c:pt>
                <c:pt idx="4982">
                  <c:v>Catherine Moore</c:v>
                </c:pt>
                <c:pt idx="4983">
                  <c:v>Colleen Johnson</c:v>
                </c:pt>
                <c:pt idx="4984">
                  <c:v>Christopher Burke</c:v>
                </c:pt>
                <c:pt idx="4985">
                  <c:v>Colleen Williams</c:v>
                </c:pt>
                <c:pt idx="4986">
                  <c:v>Christopher Carroll</c:v>
                </c:pt>
                <c:pt idx="4987">
                  <c:v>Connie Baker</c:v>
                </c:pt>
                <c:pt idx="4988">
                  <c:v>Daniel Ramirez</c:v>
                </c:pt>
                <c:pt idx="4989">
                  <c:v>Connie Smith</c:v>
                </c:pt>
                <c:pt idx="4990">
                  <c:v>Christopher Cole</c:v>
                </c:pt>
                <c:pt idx="4991">
                  <c:v>Corey Allen</c:v>
                </c:pt>
                <c:pt idx="4992">
                  <c:v>Christopher Cook</c:v>
                </c:pt>
                <c:pt idx="4993">
                  <c:v>Corey Anderson</c:v>
                </c:pt>
                <c:pt idx="4994">
                  <c:v>Daniel Thomas</c:v>
                </c:pt>
                <c:pt idx="4995">
                  <c:v>Carlos Garcia</c:v>
                </c:pt>
                <c:pt idx="4996">
                  <c:v>Daniel Washington</c:v>
                </c:pt>
                <c:pt idx="4997">
                  <c:v>Christina Boyd</c:v>
                </c:pt>
                <c:pt idx="4998">
                  <c:v>Daniel Wood</c:v>
                </c:pt>
                <c:pt idx="4999">
                  <c:v>Christina Brooks</c:v>
                </c:pt>
                <c:pt idx="5000">
                  <c:v>Danielle Bailey</c:v>
                </c:pt>
                <c:pt idx="5001">
                  <c:v>Brittany Holmes</c:v>
                </c:pt>
                <c:pt idx="5002">
                  <c:v>Danielle Henderson</c:v>
                </c:pt>
                <c:pt idx="5003">
                  <c:v>Courtney Gray</c:v>
                </c:pt>
                <c:pt idx="5004">
                  <c:v>Christopher Gibson</c:v>
                </c:pt>
                <c:pt idx="5005">
                  <c:v>Christina Cook</c:v>
                </c:pt>
                <c:pt idx="5006">
                  <c:v>Danielle Ray</c:v>
                </c:pt>
                <c:pt idx="5007">
                  <c:v>Brittany Howard</c:v>
                </c:pt>
                <c:pt idx="5008">
                  <c:v>Charles Bryant</c:v>
                </c:pt>
                <c:pt idx="5009">
                  <c:v>Courtney Thompson</c:v>
                </c:pt>
                <c:pt idx="5010">
                  <c:v>Charles Campbell</c:v>
                </c:pt>
                <c:pt idx="5011">
                  <c:v>Courtney White</c:v>
                </c:pt>
                <c:pt idx="5012">
                  <c:v>Brian Schwartz</c:v>
                </c:pt>
                <c:pt idx="5013">
                  <c:v>Courtney Williams</c:v>
                </c:pt>
                <c:pt idx="5014">
                  <c:v>Christopher Howard</c:v>
                </c:pt>
                <c:pt idx="5015">
                  <c:v>Craig Miller</c:v>
                </c:pt>
                <c:pt idx="5016">
                  <c:v>Charles Harris</c:v>
                </c:pt>
                <c:pt idx="5017">
                  <c:v>Craig Ramirez</c:v>
                </c:pt>
                <c:pt idx="5018">
                  <c:v>Christopher Jenkins</c:v>
                </c:pt>
                <c:pt idx="5019">
                  <c:v>Craig Rivera</c:v>
                </c:pt>
                <c:pt idx="5020">
                  <c:v>Brian Hansen</c:v>
                </c:pt>
                <c:pt idx="5021">
                  <c:v>Craig Thompson</c:v>
                </c:pt>
                <c:pt idx="5022">
                  <c:v>David Cruz</c:v>
                </c:pt>
                <c:pt idx="5023">
                  <c:v>Carlos Williams</c:v>
                </c:pt>
                <c:pt idx="5024">
                  <c:v>David Diaz</c:v>
                </c:pt>
                <c:pt idx="5025">
                  <c:v>Craig Wilson</c:v>
                </c:pt>
                <c:pt idx="5026">
                  <c:v>Charles Jackson</c:v>
                </c:pt>
                <c:pt idx="5027">
                  <c:v>Crystal Boone</c:v>
                </c:pt>
                <c:pt idx="5028">
                  <c:v>Brian Baker</c:v>
                </c:pt>
                <c:pt idx="5029">
                  <c:v>Crystal Davis</c:v>
                </c:pt>
                <c:pt idx="5030">
                  <c:v>Bryan Ferguson</c:v>
                </c:pt>
                <c:pt idx="5031">
                  <c:v>Crystal Edwards</c:v>
                </c:pt>
                <c:pt idx="5032">
                  <c:v>Brian Terry</c:v>
                </c:pt>
                <c:pt idx="5033">
                  <c:v>Crystal Garcia</c:v>
                </c:pt>
                <c:pt idx="5034">
                  <c:v>Brittany Hernandez</c:v>
                </c:pt>
                <c:pt idx="5035">
                  <c:v>Christina Gutierrez</c:v>
                </c:pt>
                <c:pt idx="5036">
                  <c:v>Charles Martinez</c:v>
                </c:pt>
                <c:pt idx="5037">
                  <c:v>Crystal Jackson</c:v>
                </c:pt>
                <c:pt idx="5038">
                  <c:v>Christopher Murphy</c:v>
                </c:pt>
                <c:pt idx="5039">
                  <c:v>Christina Hall</c:v>
                </c:pt>
                <c:pt idx="5040">
                  <c:v>Christopher Nguyen</c:v>
                </c:pt>
                <c:pt idx="5041">
                  <c:v>Crystal Jones</c:v>
                </c:pt>
                <c:pt idx="5042">
                  <c:v>Charles Ramsey</c:v>
                </c:pt>
                <c:pt idx="5043">
                  <c:v>Brian Carson</c:v>
                </c:pt>
                <c:pt idx="5044">
                  <c:v>Christopher Patel</c:v>
                </c:pt>
                <c:pt idx="5045">
                  <c:v>Christina Hernandez</c:v>
                </c:pt>
                <c:pt idx="5046">
                  <c:v>David Jordan</c:v>
                </c:pt>
                <c:pt idx="5047">
                  <c:v>Christina Hill</c:v>
                </c:pt>
                <c:pt idx="5048">
                  <c:v>David King</c:v>
                </c:pt>
                <c:pt idx="5049">
                  <c:v>Crystal Mills</c:v>
                </c:pt>
                <c:pt idx="5050">
                  <c:v>Charles Scott</c:v>
                </c:pt>
                <c:pt idx="5051">
                  <c:v>Carol Smith</c:v>
                </c:pt>
                <c:pt idx="5052">
                  <c:v>David Macias</c:v>
                </c:pt>
                <c:pt idx="5053">
                  <c:v>Brian Cox</c:v>
                </c:pt>
                <c:pt idx="5054">
                  <c:v>Caitlin Smith</c:v>
                </c:pt>
                <c:pt idx="5055">
                  <c:v>Crystal Solomon</c:v>
                </c:pt>
                <c:pt idx="5056">
                  <c:v>Christopher Richardson</c:v>
                </c:pt>
                <c:pt idx="5057">
                  <c:v>Crystal Thompson</c:v>
                </c:pt>
                <c:pt idx="5058">
                  <c:v>Christopher Rivera</c:v>
                </c:pt>
                <c:pt idx="5059">
                  <c:v>Crystal White</c:v>
                </c:pt>
                <c:pt idx="5060">
                  <c:v>Brian Campos</c:v>
                </c:pt>
                <c:pt idx="5061">
                  <c:v>Christina Martinez</c:v>
                </c:pt>
                <c:pt idx="5062">
                  <c:v>Charles White</c:v>
                </c:pt>
                <c:pt idx="5063">
                  <c:v>Christina Mccarty</c:v>
                </c:pt>
                <c:pt idx="5064">
                  <c:v>Caitlin Williams</c:v>
                </c:pt>
                <c:pt idx="5065">
                  <c:v>Curtis Hernandez</c:v>
                </c:pt>
                <c:pt idx="5066">
                  <c:v>Christopher Bautista</c:v>
                </c:pt>
                <c:pt idx="5067">
                  <c:v>Curtis Smith</c:v>
                </c:pt>
                <c:pt idx="5068">
                  <c:v>Brian Roberts</c:v>
                </c:pt>
                <c:pt idx="5069">
                  <c:v>Christina Miller</c:v>
                </c:pt>
                <c:pt idx="5070">
                  <c:v>Catherine Martin</c:v>
                </c:pt>
                <c:pt idx="5071">
                  <c:v>Cynthia Anderson</c:v>
                </c:pt>
                <c:pt idx="5072">
                  <c:v>Christopher Briggs</c:v>
                </c:pt>
                <c:pt idx="5073">
                  <c:v>Brian Medina</c:v>
                </c:pt>
                <c:pt idx="5074">
                  <c:v>Brian Anderson</c:v>
                </c:pt>
                <c:pt idx="5075">
                  <c:v>Christina Newton</c:v>
                </c:pt>
                <c:pt idx="5076">
                  <c:v>Daniel Ortiz</c:v>
                </c:pt>
                <c:pt idx="5077">
                  <c:v>Carol Thomas</c:v>
                </c:pt>
                <c:pt idx="5078">
                  <c:v>Daniel Parker</c:v>
                </c:pt>
                <c:pt idx="5079">
                  <c:v>Brittany Jones</c:v>
                </c:pt>
                <c:pt idx="5080">
                  <c:v>Daniel Phillips</c:v>
                </c:pt>
                <c:pt idx="5081">
                  <c:v>Cynthia Dunn</c:v>
                </c:pt>
                <c:pt idx="5082">
                  <c:v>Brooke Hernandez</c:v>
                </c:pt>
                <c:pt idx="5083">
                  <c:v>Cynthia Evans</c:v>
                </c:pt>
                <c:pt idx="5084">
                  <c:v>Chad Anderson</c:v>
                </c:pt>
                <c:pt idx="5085">
                  <c:v>Cynthia Freeman</c:v>
                </c:pt>
                <c:pt idx="5086">
                  <c:v>Chad Garcia</c:v>
                </c:pt>
                <c:pt idx="5087">
                  <c:v>Carolyn Flores</c:v>
                </c:pt>
                <c:pt idx="5088">
                  <c:v>Daniel Rogers</c:v>
                </c:pt>
                <c:pt idx="5089">
                  <c:v>Cynthia Green</c:v>
                </c:pt>
                <c:pt idx="5090">
                  <c:v>Chad Jackson</c:v>
                </c:pt>
                <c:pt idx="5091">
                  <c:v>Cynthia Gutierrez</c:v>
                </c:pt>
                <c:pt idx="5092">
                  <c:v>Daniel Solomon</c:v>
                </c:pt>
                <c:pt idx="5093">
                  <c:v>Cynthia Hall</c:v>
                </c:pt>
                <c:pt idx="5094">
                  <c:v>Brian Gomez</c:v>
                </c:pt>
                <c:pt idx="5095">
                  <c:v>Carolyn Johnson</c:v>
                </c:pt>
                <c:pt idx="5096">
                  <c:v>Brianna Davis</c:v>
                </c:pt>
                <c:pt idx="5097">
                  <c:v>Christina Turner</c:v>
                </c:pt>
                <c:pt idx="5098">
                  <c:v>Daniel Walker</c:v>
                </c:pt>
                <c:pt idx="5099">
                  <c:v>Carolyn Lee</c:v>
                </c:pt>
                <c:pt idx="5100">
                  <c:v>Chad Sanchez</c:v>
                </c:pt>
                <c:pt idx="5101">
                  <c:v>Cynthia Long</c:v>
                </c:pt>
                <c:pt idx="5102">
                  <c:v>Christopher Fields</c:v>
                </c:pt>
                <c:pt idx="5103">
                  <c:v>Christina Young</c:v>
                </c:pt>
                <c:pt idx="5104">
                  <c:v>Chad Scott</c:v>
                </c:pt>
                <c:pt idx="5105">
                  <c:v>Christine Aguilar</c:v>
                </c:pt>
                <c:pt idx="5106">
                  <c:v>Danielle Acosta</c:v>
                </c:pt>
                <c:pt idx="5107">
                  <c:v>Cynthia Moore</c:v>
                </c:pt>
                <c:pt idx="5108">
                  <c:v>Christopher Flores</c:v>
                </c:pt>
                <c:pt idx="5109">
                  <c:v>Cynthia Parker</c:v>
                </c:pt>
                <c:pt idx="5110">
                  <c:v>Danielle Harris</c:v>
                </c:pt>
                <c:pt idx="5111">
                  <c:v>Cynthia Payne</c:v>
                </c:pt>
                <c:pt idx="5112">
                  <c:v>Danielle Irwin</c:v>
                </c:pt>
                <c:pt idx="5113">
                  <c:v>Cynthia Robinson</c:v>
                </c:pt>
                <c:pt idx="5114">
                  <c:v>Bruce Williams</c:v>
                </c:pt>
                <c:pt idx="5115">
                  <c:v>Christine Allen</c:v>
                </c:pt>
                <c:pt idx="5116">
                  <c:v>Danielle Moore</c:v>
                </c:pt>
                <c:pt idx="5117">
                  <c:v>Cynthia Ross</c:v>
                </c:pt>
                <c:pt idx="5118">
                  <c:v>Danielle Ramirez</c:v>
                </c:pt>
                <c:pt idx="5119">
                  <c:v>Cynthia Ruiz</c:v>
                </c:pt>
                <c:pt idx="5120">
                  <c:v>Charles Allen</c:v>
                </c:pt>
                <c:pt idx="5121">
                  <c:v>Cynthia Santiago</c:v>
                </c:pt>
                <c:pt idx="5122">
                  <c:v>Charles Bennett</c:v>
                </c:pt>
                <c:pt idx="5123">
                  <c:v>Cynthia Simmons</c:v>
                </c:pt>
                <c:pt idx="5124">
                  <c:v>Christopher Gutierrez</c:v>
                </c:pt>
                <c:pt idx="5125">
                  <c:v>Cynthia Smith</c:v>
                </c:pt>
                <c:pt idx="5126">
                  <c:v>Christopher Hancock</c:v>
                </c:pt>
                <c:pt idx="5127">
                  <c:v>Cynthia Sullivan</c:v>
                </c:pt>
                <c:pt idx="5128">
                  <c:v>Darren Wagner</c:v>
                </c:pt>
                <c:pt idx="5129">
                  <c:v>Carrie Gonzalez</c:v>
                </c:pt>
                <c:pt idx="5130">
                  <c:v>Charles Foster</c:v>
                </c:pt>
                <c:pt idx="5131">
                  <c:v>Cynthia Thomas</c:v>
                </c:pt>
                <c:pt idx="5132">
                  <c:v>Bryan Anderson</c:v>
                </c:pt>
                <c:pt idx="5133">
                  <c:v>Christine Brooks</c:v>
                </c:pt>
                <c:pt idx="5134">
                  <c:v>Brittany Garcia</c:v>
                </c:pt>
                <c:pt idx="5135">
                  <c:v>Christine Brown</c:v>
                </c:pt>
                <c:pt idx="5136">
                  <c:v>David Barnett</c:v>
                </c:pt>
                <c:pt idx="5137">
                  <c:v>Dale Williams</c:v>
                </c:pt>
                <c:pt idx="5138">
                  <c:v>David Boone</c:v>
                </c:pt>
                <c:pt idx="5139">
                  <c:v>Dana Davis</c:v>
                </c:pt>
                <c:pt idx="5140">
                  <c:v>David Burton</c:v>
                </c:pt>
                <c:pt idx="5141">
                  <c:v>Brianna Wright</c:v>
                </c:pt>
                <c:pt idx="5142">
                  <c:v>David Carr</c:v>
                </c:pt>
                <c:pt idx="5143">
                  <c:v>Dana Lawson</c:v>
                </c:pt>
                <c:pt idx="5144">
                  <c:v>Charles Hayes</c:v>
                </c:pt>
                <c:pt idx="5145">
                  <c:v>Dana Martinez</c:v>
                </c:pt>
                <c:pt idx="5146">
                  <c:v>Brian Bush</c:v>
                </c:pt>
                <c:pt idx="5147">
                  <c:v>Carrie Jones</c:v>
                </c:pt>
                <c:pt idx="5148">
                  <c:v>Christopher Jordan</c:v>
                </c:pt>
                <c:pt idx="5149">
                  <c:v>Daniel Allen</c:v>
                </c:pt>
                <c:pt idx="5150">
                  <c:v>Christopher Kelley</c:v>
                </c:pt>
                <c:pt idx="5151">
                  <c:v>Brian Morales</c:v>
                </c:pt>
                <c:pt idx="5152">
                  <c:v>David Cunningham</c:v>
                </c:pt>
                <c:pt idx="5153">
                  <c:v>Daniel Baker</c:v>
                </c:pt>
                <c:pt idx="5154">
                  <c:v>Bryan Campbell</c:v>
                </c:pt>
                <c:pt idx="5155">
                  <c:v>Daniel Bennett</c:v>
                </c:pt>
                <c:pt idx="5156">
                  <c:v>Charles Hughes</c:v>
                </c:pt>
                <c:pt idx="5157">
                  <c:v>Daniel Benson</c:v>
                </c:pt>
                <c:pt idx="5158">
                  <c:v>Christopher Kirk</c:v>
                </c:pt>
                <c:pt idx="5159">
                  <c:v>Daniel Berry</c:v>
                </c:pt>
                <c:pt idx="5160">
                  <c:v>David Evans</c:v>
                </c:pt>
                <c:pt idx="5161">
                  <c:v>Christine Crawford</c:v>
                </c:pt>
                <c:pt idx="5162">
                  <c:v>Brittany Green</c:v>
                </c:pt>
                <c:pt idx="5163">
                  <c:v>Christine Hall</c:v>
                </c:pt>
                <c:pt idx="5164">
                  <c:v>Christopher Lynch</c:v>
                </c:pt>
                <c:pt idx="5165">
                  <c:v>Brian Murphy</c:v>
                </c:pt>
                <c:pt idx="5166">
                  <c:v>David Freeman</c:v>
                </c:pt>
                <c:pt idx="5167">
                  <c:v>Christine Hill</c:v>
                </c:pt>
                <c:pt idx="5168">
                  <c:v>Brian Houston</c:v>
                </c:pt>
                <c:pt idx="5169">
                  <c:v>Carrie Rodriguez</c:v>
                </c:pt>
                <c:pt idx="5170">
                  <c:v>Bryan Harper</c:v>
                </c:pt>
                <c:pt idx="5171">
                  <c:v>Daniel Clark</c:v>
                </c:pt>
                <c:pt idx="5172">
                  <c:v>Christopher Mendez</c:v>
                </c:pt>
                <c:pt idx="5173">
                  <c:v>Bridget Hernandez</c:v>
                </c:pt>
                <c:pt idx="5174">
                  <c:v>David Gray</c:v>
                </c:pt>
                <c:pt idx="5175">
                  <c:v>Brittany Rodriguez</c:v>
                </c:pt>
                <c:pt idx="5176">
                  <c:v>Brian Cook</c:v>
                </c:pt>
                <c:pt idx="5177">
                  <c:v>Daniel Cox</c:v>
                </c:pt>
                <c:pt idx="5178">
                  <c:v>David Grimes</c:v>
                </c:pt>
                <c:pt idx="5179">
                  <c:v>Christine Mendoza</c:v>
                </c:pt>
                <c:pt idx="5180">
                  <c:v>Bryan Jones</c:v>
                </c:pt>
                <c:pt idx="5181">
                  <c:v>Daniel Edwards</c:v>
                </c:pt>
                <c:pt idx="5182">
                  <c:v>Charles Medina</c:v>
                </c:pt>
                <c:pt idx="5183">
                  <c:v>Daniel Ferguson</c:v>
                </c:pt>
                <c:pt idx="5184">
                  <c:v>Bryan Robinson</c:v>
                </c:pt>
                <c:pt idx="5185">
                  <c:v>Christine Miller</c:v>
                </c:pt>
                <c:pt idx="5186">
                  <c:v>David Henderson</c:v>
                </c:pt>
                <c:pt idx="5187">
                  <c:v>Daniel Foster</c:v>
                </c:pt>
                <c:pt idx="5188">
                  <c:v>Christopher Nicholson</c:v>
                </c:pt>
                <c:pt idx="5189">
                  <c:v>Christine Moore</c:v>
                </c:pt>
                <c:pt idx="5190">
                  <c:v>David Howard</c:v>
                </c:pt>
                <c:pt idx="5191">
                  <c:v>Brittany Brown</c:v>
                </c:pt>
                <c:pt idx="5192">
                  <c:v>David Hunt</c:v>
                </c:pt>
                <c:pt idx="5193">
                  <c:v>Daniel Green</c:v>
                </c:pt>
                <c:pt idx="5194">
                  <c:v>David James</c:v>
                </c:pt>
                <c:pt idx="5195">
                  <c:v>Brittany Taylor</c:v>
                </c:pt>
                <c:pt idx="5196">
                  <c:v>Charles Rogers</c:v>
                </c:pt>
                <c:pt idx="5197">
                  <c:v>Cassandra Jones</c:v>
                </c:pt>
                <c:pt idx="5198">
                  <c:v>Brian Walker</c:v>
                </c:pt>
                <c:pt idx="5199">
                  <c:v>Daniel Hamilton</c:v>
                </c:pt>
                <c:pt idx="5200">
                  <c:v>Charles Sanchez</c:v>
                </c:pt>
                <c:pt idx="5201">
                  <c:v>Cassandra Perez</c:v>
                </c:pt>
                <c:pt idx="5202">
                  <c:v>David Kennedy</c:v>
                </c:pt>
                <c:pt idx="5203">
                  <c:v>Daniel Harvey</c:v>
                </c:pt>
                <c:pt idx="5204">
                  <c:v>David Kline</c:v>
                </c:pt>
                <c:pt idx="5205">
                  <c:v>Daniel Henry</c:v>
                </c:pt>
                <c:pt idx="5206">
                  <c:v>Christopher Peterson</c:v>
                </c:pt>
                <c:pt idx="5207">
                  <c:v>Christine Thomas</c:v>
                </c:pt>
                <c:pt idx="5208">
                  <c:v>Brian Cowan</c:v>
                </c:pt>
                <c:pt idx="5209">
                  <c:v>Daniel Hicks</c:v>
                </c:pt>
                <c:pt idx="5210">
                  <c:v>David Lynch</c:v>
                </c:pt>
                <c:pt idx="5211">
                  <c:v>Brian Wood</c:v>
                </c:pt>
                <c:pt idx="5212">
                  <c:v>Charles Stephens</c:v>
                </c:pt>
                <c:pt idx="5213">
                  <c:v>Catherine Jackson</c:v>
                </c:pt>
                <c:pt idx="5214">
                  <c:v>David May</c:v>
                </c:pt>
                <c:pt idx="5215">
                  <c:v>Brooke Evans</c:v>
                </c:pt>
                <c:pt idx="5216">
                  <c:v>Brian Weaver</c:v>
                </c:pt>
                <c:pt idx="5217">
                  <c:v>Brian Ramos</c:v>
                </c:pt>
                <c:pt idx="5218">
                  <c:v>Christopher Reese</c:v>
                </c:pt>
                <c:pt idx="5219">
                  <c:v>Christopher Alexander</c:v>
                </c:pt>
                <c:pt idx="5220">
                  <c:v>Christopher Riley</c:v>
                </c:pt>
                <c:pt idx="5221">
                  <c:v>Brooke Harris</c:v>
                </c:pt>
                <c:pt idx="5222">
                  <c:v>Christopher Ritter</c:v>
                </c:pt>
                <c:pt idx="5223">
                  <c:v>Christopher Alvarez</c:v>
                </c:pt>
                <c:pt idx="5224">
                  <c:v>Charles Wells</c:v>
                </c:pt>
                <c:pt idx="5225">
                  <c:v>Daniel Lambert</c:v>
                </c:pt>
                <c:pt idx="5226">
                  <c:v>David Newman</c:v>
                </c:pt>
                <c:pt idx="5227">
                  <c:v>Christopher Anderson</c:v>
                </c:pt>
                <c:pt idx="5228">
                  <c:v>David Nunez</c:v>
                </c:pt>
                <c:pt idx="5229">
                  <c:v>Catherine Lee</c:v>
                </c:pt>
                <c:pt idx="5230">
                  <c:v>David Ortiz</c:v>
                </c:pt>
                <c:pt idx="5231">
                  <c:v>Daniel Lowe</c:v>
                </c:pt>
                <c:pt idx="5232">
                  <c:v>David Pacheco</c:v>
                </c:pt>
                <c:pt idx="5233">
                  <c:v>Daniel Lynch</c:v>
                </c:pt>
                <c:pt idx="5234">
                  <c:v>David Palmer</c:v>
                </c:pt>
                <c:pt idx="5235">
                  <c:v>Daniel Mack</c:v>
                </c:pt>
                <c:pt idx="5236">
                  <c:v>Christopher Saunders</c:v>
                </c:pt>
                <c:pt idx="5237">
                  <c:v>Christopher Bailey</c:v>
                </c:pt>
                <c:pt idx="5238">
                  <c:v>Christopher Washington</c:v>
                </c:pt>
                <c:pt idx="5239">
                  <c:v>Christopher Lane</c:v>
                </c:pt>
                <c:pt idx="5240">
                  <c:v>Bradley Williams</c:v>
                </c:pt>
                <c:pt idx="5241">
                  <c:v>Amy Wilson</c:v>
                </c:pt>
                <c:pt idx="5242">
                  <c:v>Ashley Gomez</c:v>
                </c:pt>
                <c:pt idx="5243">
                  <c:v>Amanda Howard</c:v>
                </c:pt>
                <c:pt idx="5244">
                  <c:v>Andrea Sanders</c:v>
                </c:pt>
                <c:pt idx="5245">
                  <c:v>Andrew Rose</c:v>
                </c:pt>
                <c:pt idx="5246">
                  <c:v>Brandon Ryan</c:v>
                </c:pt>
                <c:pt idx="5247">
                  <c:v>Amanda Hunter</c:v>
                </c:pt>
                <c:pt idx="5248">
                  <c:v>Allison Davis</c:v>
                </c:pt>
                <c:pt idx="5249">
                  <c:v>Amanda Jackson</c:v>
                </c:pt>
                <c:pt idx="5250">
                  <c:v>Austin Taylor</c:v>
                </c:pt>
                <c:pt idx="5251">
                  <c:v>Alexa Rodriguez</c:v>
                </c:pt>
                <c:pt idx="5252">
                  <c:v>Aaron Flores</c:v>
                </c:pt>
                <c:pt idx="5253">
                  <c:v>Alexander Anderson</c:v>
                </c:pt>
                <c:pt idx="5254">
                  <c:v>Brandon King</c:v>
                </c:pt>
                <c:pt idx="5255">
                  <c:v>Andrew Torres</c:v>
                </c:pt>
                <c:pt idx="5256">
                  <c:v>Abigail Smith</c:v>
                </c:pt>
                <c:pt idx="5257">
                  <c:v>Andrew Trujillo</c:v>
                </c:pt>
                <c:pt idx="5258">
                  <c:v>Amy Navarro</c:v>
                </c:pt>
                <c:pt idx="5259">
                  <c:v>Brent White</c:v>
                </c:pt>
                <c:pt idx="5260">
                  <c:v>Aaron Gonzalez</c:v>
                </c:pt>
                <c:pt idx="5261">
                  <c:v>Abigail Williams</c:v>
                </c:pt>
                <c:pt idx="5262">
                  <c:v>Aaron Davis</c:v>
                </c:pt>
                <c:pt idx="5263">
                  <c:v>Alexander Clark</c:v>
                </c:pt>
                <c:pt idx="5264">
                  <c:v>Barbara Thomas</c:v>
                </c:pt>
                <c:pt idx="5265">
                  <c:v>Adam Aguilar</c:v>
                </c:pt>
                <c:pt idx="5266">
                  <c:v>Alyssa Sanchez</c:v>
                </c:pt>
                <c:pt idx="5267">
                  <c:v>Andrew Woods</c:v>
                </c:pt>
                <c:pt idx="5268">
                  <c:v>Bradley Davis</c:v>
                </c:pt>
                <c:pt idx="5269">
                  <c:v>Amanda Lopez</c:v>
                </c:pt>
                <c:pt idx="5270">
                  <c:v>Brandon Gonzalez</c:v>
                </c:pt>
                <c:pt idx="5271">
                  <c:v>Angel Johnson</c:v>
                </c:pt>
                <c:pt idx="5272">
                  <c:v>Brandon Morales</c:v>
                </c:pt>
                <c:pt idx="5273">
                  <c:v>Amanda Mack</c:v>
                </c:pt>
                <c:pt idx="5274">
                  <c:v>Brandon White</c:v>
                </c:pt>
                <c:pt idx="5275">
                  <c:v>Alexander Herrera</c:v>
                </c:pt>
                <c:pt idx="5276">
                  <c:v>Brendan Smith</c:v>
                </c:pt>
                <c:pt idx="5277">
                  <c:v>Angela Atkins</c:v>
                </c:pt>
                <c:pt idx="5278">
                  <c:v>Amy Mendoza</c:v>
                </c:pt>
                <c:pt idx="5279">
                  <c:v>Angela Baker</c:v>
                </c:pt>
                <c:pt idx="5280">
                  <c:v>Ashley Larson</c:v>
                </c:pt>
                <c:pt idx="5281">
                  <c:v>Angela Brewer</c:v>
                </c:pt>
                <c:pt idx="5282">
                  <c:v>Amy Taylor</c:v>
                </c:pt>
                <c:pt idx="5283">
                  <c:v>Alexander Hill</c:v>
                </c:pt>
                <c:pt idx="5284">
                  <c:v>Ashley Sanchez</c:v>
                </c:pt>
                <c:pt idx="5285">
                  <c:v>Angela Bryant</c:v>
                </c:pt>
                <c:pt idx="5286">
                  <c:v>Andrea Avila</c:v>
                </c:pt>
                <c:pt idx="5287">
                  <c:v>Angela Carter</c:v>
                </c:pt>
                <c:pt idx="5288">
                  <c:v>Adam Oliver</c:v>
                </c:pt>
                <c:pt idx="5289">
                  <c:v>Angela Chapman</c:v>
                </c:pt>
                <c:pt idx="5290">
                  <c:v>Barbara Lewis</c:v>
                </c:pt>
                <c:pt idx="5291">
                  <c:v>Alexander Jackson</c:v>
                </c:pt>
                <c:pt idx="5292">
                  <c:v>Benjamin Anderson</c:v>
                </c:pt>
                <c:pt idx="5293">
                  <c:v>Angela Crawford</c:v>
                </c:pt>
                <c:pt idx="5294">
                  <c:v>Alyssa Perez</c:v>
                </c:pt>
                <c:pt idx="5295">
                  <c:v>Amanda Mitchell</c:v>
                </c:pt>
                <c:pt idx="5296">
                  <c:v>Aaron White</c:v>
                </c:pt>
                <c:pt idx="5297">
                  <c:v>Angela Gomez</c:v>
                </c:pt>
                <c:pt idx="5298">
                  <c:v>Billy Smith</c:v>
                </c:pt>
                <c:pt idx="5299">
                  <c:v>Amanda Monroe</c:v>
                </c:pt>
                <c:pt idx="5300">
                  <c:v>Bradley Martin</c:v>
                </c:pt>
                <c:pt idx="5301">
                  <c:v>Amanda Moore</c:v>
                </c:pt>
                <c:pt idx="5302">
                  <c:v>Amanda Brandt</c:v>
                </c:pt>
                <c:pt idx="5303">
                  <c:v>Adam Anderson</c:v>
                </c:pt>
                <c:pt idx="5304">
                  <c:v>Andrew Gilbert</c:v>
                </c:pt>
                <c:pt idx="5305">
                  <c:v>Amanda Newton</c:v>
                </c:pt>
                <c:pt idx="5306">
                  <c:v>Andrew Hill</c:v>
                </c:pt>
                <c:pt idx="5307">
                  <c:v>Angela Hill</c:v>
                </c:pt>
                <c:pt idx="5308">
                  <c:v>Brandon Robbins</c:v>
                </c:pt>
                <c:pt idx="5309">
                  <c:v>Amanda Parker</c:v>
                </c:pt>
                <c:pt idx="5310">
                  <c:v>Alan Mitchell</c:v>
                </c:pt>
                <c:pt idx="5311">
                  <c:v>Alexander Jones</c:v>
                </c:pt>
                <c:pt idx="5312">
                  <c:v>Andrew Medina</c:v>
                </c:pt>
                <c:pt idx="5313">
                  <c:v>Alexander Lewis</c:v>
                </c:pt>
                <c:pt idx="5314">
                  <c:v>Alex Miller</c:v>
                </c:pt>
                <c:pt idx="5315">
                  <c:v>Angela Kim</c:v>
                </c:pt>
                <c:pt idx="5316">
                  <c:v>Ashley Fitzpatrick</c:v>
                </c:pt>
                <c:pt idx="5317">
                  <c:v>Adam Ball</c:v>
                </c:pt>
                <c:pt idx="5318">
                  <c:v>Alison Wilson</c:v>
                </c:pt>
                <c:pt idx="5319">
                  <c:v>Angela Lee</c:v>
                </c:pt>
                <c:pt idx="5320">
                  <c:v>Ashley Howell</c:v>
                </c:pt>
                <c:pt idx="5321">
                  <c:v>Angela Lewis</c:v>
                </c:pt>
                <c:pt idx="5322">
                  <c:v>Ashley Jordan</c:v>
                </c:pt>
                <c:pt idx="5323">
                  <c:v>Amanda Sanchez</c:v>
                </c:pt>
                <c:pt idx="5324">
                  <c:v>Amy Robinson</c:v>
                </c:pt>
                <c:pt idx="5325">
                  <c:v>Adam Brown</c:v>
                </c:pt>
                <c:pt idx="5326">
                  <c:v>Ashley Mitchell</c:v>
                </c:pt>
                <c:pt idx="5327">
                  <c:v>Amanda Schultz</c:v>
                </c:pt>
                <c:pt idx="5328">
                  <c:v>Amy Thompson</c:v>
                </c:pt>
                <c:pt idx="5329">
                  <c:v>Angela Moreno</c:v>
                </c:pt>
                <c:pt idx="5330">
                  <c:v>Ashley Powell</c:v>
                </c:pt>
                <c:pt idx="5331">
                  <c:v>Angela Nguyen</c:v>
                </c:pt>
                <c:pt idx="5332">
                  <c:v>Ashley Shaw</c:v>
                </c:pt>
                <c:pt idx="5333">
                  <c:v>Alexander Ramirez</c:v>
                </c:pt>
                <c:pt idx="5334">
                  <c:v>Ana Williams</c:v>
                </c:pt>
                <c:pt idx="5335">
                  <c:v>Angela Reyes</c:v>
                </c:pt>
                <c:pt idx="5336">
                  <c:v>Allison Rodriguez</c:v>
                </c:pt>
                <c:pt idx="5337">
                  <c:v>Angela Rhodes</c:v>
                </c:pt>
                <c:pt idx="5338">
                  <c:v>Austin Campbell</c:v>
                </c:pt>
                <c:pt idx="5339">
                  <c:v>Angela Robinson</c:v>
                </c:pt>
                <c:pt idx="5340">
                  <c:v>Austin Martinez</c:v>
                </c:pt>
                <c:pt idx="5341">
                  <c:v>Angela Russell</c:v>
                </c:pt>
                <c:pt idx="5342">
                  <c:v>Barbara Davis</c:v>
                </c:pt>
                <c:pt idx="5343">
                  <c:v>Amanda Sparks</c:v>
                </c:pt>
                <c:pt idx="5344">
                  <c:v>Barbara Smith</c:v>
                </c:pt>
                <c:pt idx="5345">
                  <c:v>Adam Coleman</c:v>
                </c:pt>
                <c:pt idx="5346">
                  <c:v>Barbara Wolfe</c:v>
                </c:pt>
                <c:pt idx="5347">
                  <c:v>Angela Stewart</c:v>
                </c:pt>
                <c:pt idx="5348">
                  <c:v>Andrea Rodriguez</c:v>
                </c:pt>
                <c:pt idx="5349">
                  <c:v>Alexander Thomas</c:v>
                </c:pt>
                <c:pt idx="5350">
                  <c:v>Adam Scott</c:v>
                </c:pt>
                <c:pt idx="5351">
                  <c:v>Adam Davis</c:v>
                </c:pt>
                <c:pt idx="5352">
                  <c:v>Andrew Adams</c:v>
                </c:pt>
                <c:pt idx="5353">
                  <c:v>Angela Vargas</c:v>
                </c:pt>
                <c:pt idx="5354">
                  <c:v>Alyssa Williams</c:v>
                </c:pt>
                <c:pt idx="5355">
                  <c:v>Amanda Warren</c:v>
                </c:pt>
                <c:pt idx="5356">
                  <c:v>Beth Gutierrez</c:v>
                </c:pt>
                <c:pt idx="5357">
                  <c:v>Amanda Watkins</c:v>
                </c:pt>
                <c:pt idx="5358">
                  <c:v>Betty Anderson</c:v>
                </c:pt>
                <c:pt idx="5359">
                  <c:v>Amanda White</c:v>
                </c:pt>
                <c:pt idx="5360">
                  <c:v>Brad Fields</c:v>
                </c:pt>
                <c:pt idx="5361">
                  <c:v>Alexander Woods</c:v>
                </c:pt>
                <c:pt idx="5362">
                  <c:v>Bradley Johnson</c:v>
                </c:pt>
                <c:pt idx="5363">
                  <c:v>Anita Kelly</c:v>
                </c:pt>
                <c:pt idx="5364">
                  <c:v>Bradley Robinson</c:v>
                </c:pt>
                <c:pt idx="5365">
                  <c:v>Ann Brown</c:v>
                </c:pt>
                <c:pt idx="5366">
                  <c:v>Amanda Bradley</c:v>
                </c:pt>
                <c:pt idx="5367">
                  <c:v>Amanda Williamson</c:v>
                </c:pt>
                <c:pt idx="5368">
                  <c:v>Andrew Dixon</c:v>
                </c:pt>
                <c:pt idx="5369">
                  <c:v>Ann Lopez</c:v>
                </c:pt>
                <c:pt idx="5370">
                  <c:v>Brandon Hernandez</c:v>
                </c:pt>
                <c:pt idx="5371">
                  <c:v>Adam Diaz</c:v>
                </c:pt>
                <c:pt idx="5372">
                  <c:v>Aaron Wilson</c:v>
                </c:pt>
                <c:pt idx="5373">
                  <c:v>Amanda Woods</c:v>
                </c:pt>
                <c:pt idx="5374">
                  <c:v>Brandon Lopez</c:v>
                </c:pt>
                <c:pt idx="5375">
                  <c:v>Anna Fisher</c:v>
                </c:pt>
                <c:pt idx="5376">
                  <c:v>Amanda Clark</c:v>
                </c:pt>
                <c:pt idx="5377">
                  <c:v>Anna Harris</c:v>
                </c:pt>
                <c:pt idx="5378">
                  <c:v>Amanda Coleman</c:v>
                </c:pt>
                <c:pt idx="5379">
                  <c:v>Amanda Wright</c:v>
                </c:pt>
                <c:pt idx="5380">
                  <c:v>Andrew Kennedy</c:v>
                </c:pt>
                <c:pt idx="5381">
                  <c:v>Anna Phillips</c:v>
                </c:pt>
                <c:pt idx="5382">
                  <c:v>Abigail Jones</c:v>
                </c:pt>
                <c:pt idx="5383">
                  <c:v>Amanda Young</c:v>
                </c:pt>
                <c:pt idx="5384">
                  <c:v>Brandon Turner</c:v>
                </c:pt>
                <c:pt idx="5385">
                  <c:v>Amber Bryant</c:v>
                </c:pt>
                <c:pt idx="5386">
                  <c:v>Brandon Wilson</c:v>
                </c:pt>
                <c:pt idx="5387">
                  <c:v>Anna White</c:v>
                </c:pt>
                <c:pt idx="5388">
                  <c:v>Brenda Hernandez</c:v>
                </c:pt>
                <c:pt idx="5389">
                  <c:v>Amber Evans</c:v>
                </c:pt>
                <c:pt idx="5390">
                  <c:v>Brenda Reyes</c:v>
                </c:pt>
                <c:pt idx="5391">
                  <c:v>Anne Brown</c:v>
                </c:pt>
                <c:pt idx="5392">
                  <c:v>Andrew Patrick</c:v>
                </c:pt>
                <c:pt idx="5393">
                  <c:v>Amber Hall</c:v>
                </c:pt>
                <c:pt idx="5394">
                  <c:v>Ashley Evans</c:v>
                </c:pt>
                <c:pt idx="5395">
                  <c:v>Alexandra Davis</c:v>
                </c:pt>
                <c:pt idx="5396">
                  <c:v>Amy Lopez</c:v>
                </c:pt>
                <c:pt idx="5397">
                  <c:v>Alexandra Miller</c:v>
                </c:pt>
                <c:pt idx="5398">
                  <c:v>Ashley Gonzalez</c:v>
                </c:pt>
                <c:pt idx="5399">
                  <c:v>Amber Jones</c:v>
                </c:pt>
                <c:pt idx="5400">
                  <c:v>Amy Martin</c:v>
                </c:pt>
                <c:pt idx="5401">
                  <c:v>Amber Lee</c:v>
                </c:pt>
                <c:pt idx="5402">
                  <c:v>Allen Smith</c:v>
                </c:pt>
                <c:pt idx="5403">
                  <c:v>Anthony Ballard</c:v>
                </c:pt>
                <c:pt idx="5404">
                  <c:v>Aaron Campbell</c:v>
                </c:pt>
                <c:pt idx="5405">
                  <c:v>Anthony Barnes</c:v>
                </c:pt>
                <c:pt idx="5406">
                  <c:v>Amy Owens</c:v>
                </c:pt>
                <c:pt idx="5407">
                  <c:v>Amber Lopez</c:v>
                </c:pt>
                <c:pt idx="5408">
                  <c:v>Amy Ramirez</c:v>
                </c:pt>
                <c:pt idx="5409">
                  <c:v>Amber Martin</c:v>
                </c:pt>
                <c:pt idx="5410">
                  <c:v>Allison Carter</c:v>
                </c:pt>
                <c:pt idx="5411">
                  <c:v>Amber Martinez</c:v>
                </c:pt>
                <c:pt idx="5412">
                  <c:v>Amy Saunders</c:v>
                </c:pt>
                <c:pt idx="5413">
                  <c:v>Anthony Davis</c:v>
                </c:pt>
                <c:pt idx="5414">
                  <c:v>Amy Stevenson</c:v>
                </c:pt>
                <c:pt idx="5415">
                  <c:v>Anthony Dennis</c:v>
                </c:pt>
                <c:pt idx="5416">
                  <c:v>Allison Johnson</c:v>
                </c:pt>
                <c:pt idx="5417">
                  <c:v>Alexandra Perez</c:v>
                </c:pt>
                <c:pt idx="5418">
                  <c:v>Ashley Murphy</c:v>
                </c:pt>
                <c:pt idx="5419">
                  <c:v>Anthony Estrada</c:v>
                </c:pt>
                <c:pt idx="5420">
                  <c:v>Ashley Osborne</c:v>
                </c:pt>
                <c:pt idx="5421">
                  <c:v>Alexandra Rodriguez</c:v>
                </c:pt>
                <c:pt idx="5422">
                  <c:v>Allison Lewis</c:v>
                </c:pt>
                <c:pt idx="5423">
                  <c:v>Anthony Ford</c:v>
                </c:pt>
                <c:pt idx="5424">
                  <c:v>Amy Watkins</c:v>
                </c:pt>
                <c:pt idx="5425">
                  <c:v>Amber Petersen</c:v>
                </c:pt>
                <c:pt idx="5426">
                  <c:v>Amy Watson</c:v>
                </c:pt>
                <c:pt idx="5427">
                  <c:v>Amber Robertson</c:v>
                </c:pt>
                <c:pt idx="5428">
                  <c:v>Aaron Martin</c:v>
                </c:pt>
                <c:pt idx="5429">
                  <c:v>Alexandra Walker</c:v>
                </c:pt>
                <c:pt idx="5430">
                  <c:v>Ana Smith</c:v>
                </c:pt>
                <c:pt idx="5431">
                  <c:v>Anthony Hammond</c:v>
                </c:pt>
                <c:pt idx="5432">
                  <c:v>Ashley Torres</c:v>
                </c:pt>
                <c:pt idx="5433">
                  <c:v>Amber Scott</c:v>
                </c:pt>
                <c:pt idx="5434">
                  <c:v>Allison Martinez</c:v>
                </c:pt>
                <c:pt idx="5435">
                  <c:v>Alexandria Johnson</c:v>
                </c:pt>
                <c:pt idx="5436">
                  <c:v>Andrea Davis</c:v>
                </c:pt>
                <c:pt idx="5437">
                  <c:v>Anthony Holmes</c:v>
                </c:pt>
                <c:pt idx="5438">
                  <c:v>Andrea Johnson</c:v>
                </c:pt>
                <c:pt idx="5439">
                  <c:v>Amber Stanley</c:v>
                </c:pt>
                <c:pt idx="5440">
                  <c:v>Aaron Fisher</c:v>
                </c:pt>
                <c:pt idx="5441">
                  <c:v>Anthony James</c:v>
                </c:pt>
                <c:pt idx="5442">
                  <c:v>Andrea Miller</c:v>
                </c:pt>
                <c:pt idx="5443">
                  <c:v>Anthony Jimenez</c:v>
                </c:pt>
                <c:pt idx="5444">
                  <c:v>Austin Moore</c:v>
                </c:pt>
                <c:pt idx="5445">
                  <c:v>Amber Vasquez</c:v>
                </c:pt>
                <c:pt idx="5446">
                  <c:v>Austin Wilson</c:v>
                </c:pt>
                <c:pt idx="5447">
                  <c:v>Amber Wilson</c:v>
                </c:pt>
                <c:pt idx="5448">
                  <c:v>Andrea Murphy</c:v>
                </c:pt>
                <c:pt idx="5449">
                  <c:v>Alexis Allen</c:v>
                </c:pt>
                <c:pt idx="5450">
                  <c:v>Andrea Powers</c:v>
                </c:pt>
                <c:pt idx="5451">
                  <c:v>Alexis Anderson</c:v>
                </c:pt>
                <c:pt idx="5452">
                  <c:v>Barbara Stephens</c:v>
                </c:pt>
                <c:pt idx="5453">
                  <c:v>Alexis Davis</c:v>
                </c:pt>
                <c:pt idx="5454">
                  <c:v>Barbara Williams</c:v>
                </c:pt>
                <c:pt idx="5455">
                  <c:v>Anthony Lynch</c:v>
                </c:pt>
                <c:pt idx="5456">
                  <c:v>Becky Ferguson</c:v>
                </c:pt>
                <c:pt idx="5457">
                  <c:v>Amy Bailey</c:v>
                </c:pt>
                <c:pt idx="5458">
                  <c:v>Benjamin Boyd</c:v>
                </c:pt>
                <c:pt idx="5459">
                  <c:v>Amy Baker</c:v>
                </c:pt>
                <c:pt idx="5460">
                  <c:v>Benjamin Crawford</c:v>
                </c:pt>
                <c:pt idx="5461">
                  <c:v>Alexis Jones</c:v>
                </c:pt>
                <c:pt idx="5462">
                  <c:v>Alyssa Herrera</c:v>
                </c:pt>
                <c:pt idx="5463">
                  <c:v>Alexis King</c:v>
                </c:pt>
                <c:pt idx="5464">
                  <c:v>Benjamin Jones</c:v>
                </c:pt>
                <c:pt idx="5465">
                  <c:v>Alexis Miller</c:v>
                </c:pt>
                <c:pt idx="5466">
                  <c:v>Benjamin Ross</c:v>
                </c:pt>
                <c:pt idx="5467">
                  <c:v>Amy Buchanan</c:v>
                </c:pt>
                <c:pt idx="5468">
                  <c:v>Andrew Aguilar</c:v>
                </c:pt>
                <c:pt idx="5469">
                  <c:v>Anthony Ortega</c:v>
                </c:pt>
                <c:pt idx="5470">
                  <c:v>Alyssa Smith</c:v>
                </c:pt>
                <c:pt idx="5471">
                  <c:v>Anthony Parker</c:v>
                </c:pt>
                <c:pt idx="5472">
                  <c:v>Benjamin Williamson</c:v>
                </c:pt>
                <c:pt idx="5473">
                  <c:v>Anthony Pena</c:v>
                </c:pt>
                <c:pt idx="5474">
                  <c:v>Beth Davis</c:v>
                </c:pt>
                <c:pt idx="5475">
                  <c:v>Anthony Perez</c:v>
                </c:pt>
                <c:pt idx="5476">
                  <c:v>Beth Jones</c:v>
                </c:pt>
                <c:pt idx="5477">
                  <c:v>Amy Chavez</c:v>
                </c:pt>
                <c:pt idx="5478">
                  <c:v>Bethany Lewis</c:v>
                </c:pt>
                <c:pt idx="5479">
                  <c:v>Anthony Pham</c:v>
                </c:pt>
                <c:pt idx="5480">
                  <c:v>Bianca Johnson</c:v>
                </c:pt>
                <c:pt idx="5481">
                  <c:v>Anthony Phillips</c:v>
                </c:pt>
                <c:pt idx="5482">
                  <c:v>Blake Young</c:v>
                </c:pt>
                <c:pt idx="5483">
                  <c:v>Alexis White</c:v>
                </c:pt>
                <c:pt idx="5484">
                  <c:v>Bradley Blake</c:v>
                </c:pt>
                <c:pt idx="5485">
                  <c:v>Anthony Rodriguez</c:v>
                </c:pt>
                <c:pt idx="5486">
                  <c:v>Bradley Jackson</c:v>
                </c:pt>
                <c:pt idx="5487">
                  <c:v>Amy Collins</c:v>
                </c:pt>
                <c:pt idx="5488">
                  <c:v>Bradley Jones</c:v>
                </c:pt>
                <c:pt idx="5489">
                  <c:v>Amy Cruz</c:v>
                </c:pt>
                <c:pt idx="5490">
                  <c:v>Bradley Miller</c:v>
                </c:pt>
                <c:pt idx="5491">
                  <c:v>Amy Davidson</c:v>
                </c:pt>
                <c:pt idx="5492">
                  <c:v>Andrew Clark</c:v>
                </c:pt>
                <c:pt idx="5493">
                  <c:v>Alexis Williams</c:v>
                </c:pt>
                <c:pt idx="5494">
                  <c:v>Brandi Williams</c:v>
                </c:pt>
                <c:pt idx="5495">
                  <c:v>Amy Diaz</c:v>
                </c:pt>
                <c:pt idx="5496">
                  <c:v>Brandon Austin</c:v>
                </c:pt>
                <c:pt idx="5497">
                  <c:v>Anthony Ward</c:v>
                </c:pt>
                <c:pt idx="5498">
                  <c:v>Brandon Cortez</c:v>
                </c:pt>
                <c:pt idx="5499">
                  <c:v>Alicia Brown</c:v>
                </c:pt>
                <c:pt idx="5500">
                  <c:v>Adam Williams</c:v>
                </c:pt>
                <c:pt idx="5501">
                  <c:v>Anthony Wilson</c:v>
                </c:pt>
                <c:pt idx="5502">
                  <c:v>Andrew Freeman</c:v>
                </c:pt>
                <c:pt idx="5503">
                  <c:v>Anthony Wright</c:v>
                </c:pt>
                <c:pt idx="5504">
                  <c:v>Andrew Garcia</c:v>
                </c:pt>
                <c:pt idx="5505">
                  <c:v>Antonio Cruz</c:v>
                </c:pt>
                <c:pt idx="5506">
                  <c:v>Brandon Jimenez</c:v>
                </c:pt>
                <c:pt idx="5507">
                  <c:v>Antonio White</c:v>
                </c:pt>
                <c:pt idx="5508">
                  <c:v>Brandon Jones</c:v>
                </c:pt>
                <c:pt idx="5509">
                  <c:v>April Collins</c:v>
                </c:pt>
                <c:pt idx="5510">
                  <c:v>Andrew Green</c:v>
                </c:pt>
                <c:pt idx="5511">
                  <c:v>April Ford</c:v>
                </c:pt>
                <c:pt idx="5512">
                  <c:v>Andrew Hicks</c:v>
                </c:pt>
                <c:pt idx="5513">
                  <c:v>April Garcia</c:v>
                </c:pt>
                <c:pt idx="5514">
                  <c:v>Brandon Medina</c:v>
                </c:pt>
                <c:pt idx="5515">
                  <c:v>April Gonzalez</c:v>
                </c:pt>
                <c:pt idx="5516">
                  <c:v>Andrew Jimenez</c:v>
                </c:pt>
                <c:pt idx="5517">
                  <c:v>April Lopez</c:v>
                </c:pt>
                <c:pt idx="5518">
                  <c:v>Adrian Miller</c:v>
                </c:pt>
                <c:pt idx="5519">
                  <c:v>Amy Hall</c:v>
                </c:pt>
                <c:pt idx="5520">
                  <c:v>Brandon Richards</c:v>
                </c:pt>
                <c:pt idx="5521">
                  <c:v>Alicia Davis</c:v>
                </c:pt>
                <c:pt idx="5522">
                  <c:v>Aimee Jones</c:v>
                </c:pt>
                <c:pt idx="5523">
                  <c:v>April Smith</c:v>
                </c:pt>
                <c:pt idx="5524">
                  <c:v>Alan Brown</c:v>
                </c:pt>
                <c:pt idx="5525">
                  <c:v>April Thompson</c:v>
                </c:pt>
                <c:pt idx="5526">
                  <c:v>Alan Martin</c:v>
                </c:pt>
                <c:pt idx="5527">
                  <c:v>April Williams</c:v>
                </c:pt>
                <c:pt idx="5528">
                  <c:v>Brandon Taylor</c:v>
                </c:pt>
                <c:pt idx="5529">
                  <c:v>Arthur Smith</c:v>
                </c:pt>
                <c:pt idx="5530">
                  <c:v>Brandon Thompson</c:v>
                </c:pt>
                <c:pt idx="5531">
                  <c:v>Alicia Kelly</c:v>
                </c:pt>
                <c:pt idx="5532">
                  <c:v>Brandon Walker</c:v>
                </c:pt>
                <c:pt idx="5533">
                  <c:v>Amy Hughes</c:v>
                </c:pt>
                <c:pt idx="5534">
                  <c:v>Andrew Mcclain</c:v>
                </c:pt>
                <c:pt idx="5535">
                  <c:v>Ashley Baker</c:v>
                </c:pt>
                <c:pt idx="5536">
                  <c:v>Brenda Armstrong</c:v>
                </c:pt>
                <c:pt idx="5537">
                  <c:v>Alicia Peterson</c:v>
                </c:pt>
                <c:pt idx="5538">
                  <c:v>Brenda Green</c:v>
                </c:pt>
                <c:pt idx="5539">
                  <c:v>Alicia Smith</c:v>
                </c:pt>
                <c:pt idx="5540">
                  <c:v>Amanda Griffin</c:v>
                </c:pt>
                <c:pt idx="5541">
                  <c:v>Ashley Castillo</c:v>
                </c:pt>
                <c:pt idx="5542">
                  <c:v>Amanda Hart</c:v>
                </c:pt>
                <c:pt idx="5543">
                  <c:v>Ashley Chavez</c:v>
                </c:pt>
                <c:pt idx="5544">
                  <c:v>Brenda Roberts</c:v>
                </c:pt>
                <c:pt idx="5545">
                  <c:v>Alison Brown</c:v>
                </c:pt>
                <c:pt idx="5546">
                  <c:v>Brenda Taylor</c:v>
                </c:pt>
                <c:pt idx="5547">
                  <c:v>Ashley Cox</c:v>
                </c:pt>
                <c:pt idx="5548">
                  <c:v>Brendan Moore</c:v>
                </c:pt>
                <c:pt idx="5549">
                  <c:v>Ashley Cruz</c:v>
                </c:pt>
                <c:pt idx="5550">
                  <c:v>Andrew Porter</c:v>
                </c:pt>
              </c:strCache>
            </c:strRef>
          </c:cat>
          <c:val>
            <c:numRef>
              <c:f>'Day Wise &amp; Month Wise Data'!$B$7:$B$71094</c:f>
              <c:numCache>
                <c:formatCode>General</c:formatCode>
                <c:ptCount val="5551"/>
              </c:numCache>
            </c:numRef>
          </c:val>
          <c:extLst>
            <c:ext xmlns:c16="http://schemas.microsoft.com/office/drawing/2014/chart" uri="{C3380CC4-5D6E-409C-BE32-E72D297353CC}">
              <c16:uniqueId val="{00000000-4E9B-44A9-A86B-27627A9F9D12}"/>
            </c:ext>
          </c:extLst>
        </c:ser>
        <c:ser>
          <c:idx val="1"/>
          <c:order val="1"/>
          <c:tx>
            <c:strRef>
              <c:f>'Day Wise &amp; Month Wise Data'!$C$3:$C$6</c:f>
              <c:strCache>
                <c:ptCount val="1"/>
                <c:pt idx="0">
                  <c:v>Jan</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cat>
            <c:strRef>
              <c:f>'Day Wise &amp; Month Wise Data'!$A$7:$A$71094</c:f>
              <c:strCache>
                <c:ptCount val="5551"/>
                <c:pt idx="0">
                  <c:v>Michael Smith</c:v>
                </c:pt>
                <c:pt idx="1">
                  <c:v>David Smith</c:v>
                </c:pt>
                <c:pt idx="2">
                  <c:v>David Johnson</c:v>
                </c:pt>
                <c:pt idx="3">
                  <c:v>Michael Johnson</c:v>
                </c:pt>
                <c:pt idx="4">
                  <c:v>James Smith</c:v>
                </c:pt>
                <c:pt idx="5">
                  <c:v>Jennifer Smith</c:v>
                </c:pt>
                <c:pt idx="6">
                  <c:v>Michael Williams</c:v>
                </c:pt>
                <c:pt idx="7">
                  <c:v>Robert Smith</c:v>
                </c:pt>
                <c:pt idx="8">
                  <c:v>John Smith</c:v>
                </c:pt>
                <c:pt idx="9">
                  <c:v>Michael Miller</c:v>
                </c:pt>
                <c:pt idx="10">
                  <c:v>James Johnson</c:v>
                </c:pt>
                <c:pt idx="11">
                  <c:v>John Williams</c:v>
                </c:pt>
                <c:pt idx="12">
                  <c:v>Christopher Smith</c:v>
                </c:pt>
                <c:pt idx="13">
                  <c:v>William Smith</c:v>
                </c:pt>
                <c:pt idx="14">
                  <c:v>Michael Davis</c:v>
                </c:pt>
                <c:pt idx="15">
                  <c:v>Jennifer Johnson</c:v>
                </c:pt>
                <c:pt idx="16">
                  <c:v>Christopher Jones</c:v>
                </c:pt>
                <c:pt idx="17">
                  <c:v>Christopher Johnson</c:v>
                </c:pt>
                <c:pt idx="18">
                  <c:v>Robert Johnson</c:v>
                </c:pt>
                <c:pt idx="19">
                  <c:v>Michael Brown</c:v>
                </c:pt>
                <c:pt idx="20">
                  <c:v>Michael Jones</c:v>
                </c:pt>
                <c:pt idx="21">
                  <c:v>James Williams</c:v>
                </c:pt>
                <c:pt idx="22">
                  <c:v>Kevin Smith</c:v>
                </c:pt>
                <c:pt idx="23">
                  <c:v>Jessica Johnson</c:v>
                </c:pt>
                <c:pt idx="24">
                  <c:v>Jessica Smith</c:v>
                </c:pt>
                <c:pt idx="25">
                  <c:v>Jennifer Williams</c:v>
                </c:pt>
                <c:pt idx="26">
                  <c:v>Christopher Davis</c:v>
                </c:pt>
                <c:pt idx="27">
                  <c:v>Daniel Williams</c:v>
                </c:pt>
                <c:pt idx="28">
                  <c:v>Robert Williams</c:v>
                </c:pt>
                <c:pt idx="29">
                  <c:v>John Jones</c:v>
                </c:pt>
                <c:pt idx="30">
                  <c:v>Daniel Johnson</c:v>
                </c:pt>
                <c:pt idx="31">
                  <c:v>Stephanie Johnson</c:v>
                </c:pt>
                <c:pt idx="32">
                  <c:v>Richard Smith</c:v>
                </c:pt>
                <c:pt idx="33">
                  <c:v>Michael Allen</c:v>
                </c:pt>
                <c:pt idx="34">
                  <c:v>James Brown</c:v>
                </c:pt>
                <c:pt idx="35">
                  <c:v>John Johnson</c:v>
                </c:pt>
                <c:pt idx="36">
                  <c:v>Joseph Smith</c:v>
                </c:pt>
                <c:pt idx="37">
                  <c:v>Jennifer Brown</c:v>
                </c:pt>
                <c:pt idx="38">
                  <c:v>Jennifer Jones</c:v>
                </c:pt>
                <c:pt idx="39">
                  <c:v>Daniel Smith</c:v>
                </c:pt>
                <c:pt idx="40">
                  <c:v>Christopher Brown</c:v>
                </c:pt>
                <c:pt idx="41">
                  <c:v>Christopher Miller</c:v>
                </c:pt>
                <c:pt idx="42">
                  <c:v>Anthony Smith</c:v>
                </c:pt>
                <c:pt idx="43">
                  <c:v>Richard Brown</c:v>
                </c:pt>
                <c:pt idx="44">
                  <c:v>Matthew Williams</c:v>
                </c:pt>
                <c:pt idx="45">
                  <c:v>Michael Martinez</c:v>
                </c:pt>
                <c:pt idx="46">
                  <c:v>Michael Garcia</c:v>
                </c:pt>
                <c:pt idx="47">
                  <c:v>Lisa Smith</c:v>
                </c:pt>
                <c:pt idx="48">
                  <c:v>Jennifer Miller</c:v>
                </c:pt>
                <c:pt idx="49">
                  <c:v>David Miller</c:v>
                </c:pt>
                <c:pt idx="50">
                  <c:v>Robert Thompson</c:v>
                </c:pt>
                <c:pt idx="51">
                  <c:v>Matthew Davis</c:v>
                </c:pt>
                <c:pt idx="52">
                  <c:v>Matthew Smith</c:v>
                </c:pt>
                <c:pt idx="53">
                  <c:v>Michael Rodriguez</c:v>
                </c:pt>
                <c:pt idx="54">
                  <c:v>Joseph Williams</c:v>
                </c:pt>
                <c:pt idx="55">
                  <c:v>David Williams</c:v>
                </c:pt>
                <c:pt idx="56">
                  <c:v>Brian Smith</c:v>
                </c:pt>
                <c:pt idx="57">
                  <c:v>Amanda Johnson</c:v>
                </c:pt>
                <c:pt idx="58">
                  <c:v>Stephanie Smith</c:v>
                </c:pt>
                <c:pt idx="59">
                  <c:v>Steven Smith</c:v>
                </c:pt>
                <c:pt idx="60">
                  <c:v>Robert Miller</c:v>
                </c:pt>
                <c:pt idx="61">
                  <c:v>Robert Jones</c:v>
                </c:pt>
                <c:pt idx="62">
                  <c:v>Mark Johnson</c:v>
                </c:pt>
                <c:pt idx="63">
                  <c:v>Michael Hernandez</c:v>
                </c:pt>
                <c:pt idx="64">
                  <c:v>Mark Williams</c:v>
                </c:pt>
                <c:pt idx="65">
                  <c:v>Kimberly Smith</c:v>
                </c:pt>
                <c:pt idx="66">
                  <c:v>Jessica Brown</c:v>
                </c:pt>
                <c:pt idx="67">
                  <c:v>Jason Smith</c:v>
                </c:pt>
                <c:pt idx="68">
                  <c:v>James Miller</c:v>
                </c:pt>
                <c:pt idx="69">
                  <c:v>Joseph Johnson</c:v>
                </c:pt>
                <c:pt idx="70">
                  <c:v>Daniel Brown</c:v>
                </c:pt>
                <c:pt idx="71">
                  <c:v>David Jones</c:v>
                </c:pt>
                <c:pt idx="72">
                  <c:v>Ashley Johnson</c:v>
                </c:pt>
                <c:pt idx="73">
                  <c:v>Thomas Johnson</c:v>
                </c:pt>
                <c:pt idx="74">
                  <c:v>William Davis</c:v>
                </c:pt>
                <c:pt idx="75">
                  <c:v>Timothy Smith</c:v>
                </c:pt>
                <c:pt idx="76">
                  <c:v>Thomas Smith</c:v>
                </c:pt>
                <c:pt idx="77">
                  <c:v>Robert Martin</c:v>
                </c:pt>
                <c:pt idx="78">
                  <c:v>Robert Lee</c:v>
                </c:pt>
                <c:pt idx="79">
                  <c:v>Robert Davis</c:v>
                </c:pt>
                <c:pt idx="80">
                  <c:v>Sarah Smith</c:v>
                </c:pt>
                <c:pt idx="81">
                  <c:v>Robert Rodriguez</c:v>
                </c:pt>
                <c:pt idx="82">
                  <c:v>Michael Lee</c:v>
                </c:pt>
                <c:pt idx="83">
                  <c:v>Michael Harris</c:v>
                </c:pt>
                <c:pt idx="84">
                  <c:v>Melissa Johnson</c:v>
                </c:pt>
                <c:pt idx="85">
                  <c:v>Mark Smith</c:v>
                </c:pt>
                <c:pt idx="86">
                  <c:v>Michael Thomas</c:v>
                </c:pt>
                <c:pt idx="87">
                  <c:v>Michael Wilson</c:v>
                </c:pt>
                <c:pt idx="88">
                  <c:v>Michael Edwards</c:v>
                </c:pt>
                <c:pt idx="89">
                  <c:v>Melissa Smith</c:v>
                </c:pt>
                <c:pt idx="90">
                  <c:v>Lisa Johnson</c:v>
                </c:pt>
                <c:pt idx="91">
                  <c:v>Lisa Williams</c:v>
                </c:pt>
                <c:pt idx="92">
                  <c:v>Lisa Jones</c:v>
                </c:pt>
                <c:pt idx="93">
                  <c:v>Kimberly Davis</c:v>
                </c:pt>
                <c:pt idx="94">
                  <c:v>Jason Johnson</c:v>
                </c:pt>
                <c:pt idx="95">
                  <c:v>David Wilson</c:v>
                </c:pt>
                <c:pt idx="96">
                  <c:v>Heather Smith</c:v>
                </c:pt>
                <c:pt idx="97">
                  <c:v>Brian Williams</c:v>
                </c:pt>
                <c:pt idx="98">
                  <c:v>Christina Jones</c:v>
                </c:pt>
                <c:pt idx="99">
                  <c:v>Christopher Williams</c:v>
                </c:pt>
                <c:pt idx="100">
                  <c:v>Ashley Williams</c:v>
                </c:pt>
                <c:pt idx="101">
                  <c:v>Richard Johnson</c:v>
                </c:pt>
                <c:pt idx="102">
                  <c:v>Robert Martinez</c:v>
                </c:pt>
                <c:pt idx="103">
                  <c:v>Robert Taylor</c:v>
                </c:pt>
                <c:pt idx="104">
                  <c:v>Michelle Davis</c:v>
                </c:pt>
                <c:pt idx="105">
                  <c:v>Matthew Miller</c:v>
                </c:pt>
                <c:pt idx="106">
                  <c:v>Mary Smith</c:v>
                </c:pt>
                <c:pt idx="107">
                  <c:v>Matthew Johnson</c:v>
                </c:pt>
                <c:pt idx="108">
                  <c:v>Michael Anderson</c:v>
                </c:pt>
                <c:pt idx="109">
                  <c:v>Michael Hall</c:v>
                </c:pt>
                <c:pt idx="110">
                  <c:v>Laura Smith</c:v>
                </c:pt>
                <c:pt idx="111">
                  <c:v>Lisa Miller</c:v>
                </c:pt>
                <c:pt idx="112">
                  <c:v>Kevin Johnson</c:v>
                </c:pt>
                <c:pt idx="113">
                  <c:v>Kevin Thomas</c:v>
                </c:pt>
                <c:pt idx="114">
                  <c:v>Jeffrey Johnson</c:v>
                </c:pt>
                <c:pt idx="115">
                  <c:v>James Adams</c:v>
                </c:pt>
                <c:pt idx="116">
                  <c:v>Joshua Smith</c:v>
                </c:pt>
                <c:pt idx="117">
                  <c:v>Jessica Williams</c:v>
                </c:pt>
                <c:pt idx="118">
                  <c:v>James Jones</c:v>
                </c:pt>
                <c:pt idx="119">
                  <c:v>James Martinez</c:v>
                </c:pt>
                <c:pt idx="120">
                  <c:v>Jennifer Lopez</c:v>
                </c:pt>
                <c:pt idx="121">
                  <c:v>Eric Smith</c:v>
                </c:pt>
                <c:pt idx="122">
                  <c:v>Elizabeth Smith</c:v>
                </c:pt>
                <c:pt idx="123">
                  <c:v>David Garcia</c:v>
                </c:pt>
                <c:pt idx="124">
                  <c:v>David Moore</c:v>
                </c:pt>
                <c:pt idx="125">
                  <c:v>Amanda Smith</c:v>
                </c:pt>
                <c:pt idx="126">
                  <c:v>Andrew Smith</c:v>
                </c:pt>
                <c:pt idx="127">
                  <c:v>William Johnson</c:v>
                </c:pt>
                <c:pt idx="128">
                  <c:v>Ryan Smith</c:v>
                </c:pt>
                <c:pt idx="129">
                  <c:v>Sarah Williams</c:v>
                </c:pt>
                <c:pt idx="130">
                  <c:v>Mary Johnson</c:v>
                </c:pt>
                <c:pt idx="131">
                  <c:v>Michelle Smith</c:v>
                </c:pt>
                <c:pt idx="132">
                  <c:v>Matthew Brown</c:v>
                </c:pt>
                <c:pt idx="133">
                  <c:v>Michael Taylor</c:v>
                </c:pt>
                <c:pt idx="134">
                  <c:v>Lisa Brown</c:v>
                </c:pt>
                <c:pt idx="135">
                  <c:v>Laura Johnson</c:v>
                </c:pt>
                <c:pt idx="136">
                  <c:v>John Brown</c:v>
                </c:pt>
                <c:pt idx="137">
                  <c:v>Jeffrey Smith</c:v>
                </c:pt>
                <c:pt idx="138">
                  <c:v>John Miller</c:v>
                </c:pt>
                <c:pt idx="139">
                  <c:v>James King</c:v>
                </c:pt>
                <c:pt idx="140">
                  <c:v>James Moore</c:v>
                </c:pt>
                <c:pt idx="141">
                  <c:v>Elizabeth Brown</c:v>
                </c:pt>
                <c:pt idx="142">
                  <c:v>David Jackson</c:v>
                </c:pt>
                <c:pt idx="143">
                  <c:v>Christopher Rodriguez</c:v>
                </c:pt>
                <c:pt idx="144">
                  <c:v>David Anderson</c:v>
                </c:pt>
                <c:pt idx="145">
                  <c:v>Amy Smith</c:v>
                </c:pt>
                <c:pt idx="146">
                  <c:v>Timothy Davis</c:v>
                </c:pt>
                <c:pt idx="147">
                  <c:v>William Clark</c:v>
                </c:pt>
                <c:pt idx="148">
                  <c:v>Steven Johnson</c:v>
                </c:pt>
                <c:pt idx="149">
                  <c:v>William Williams</c:v>
                </c:pt>
                <c:pt idx="150">
                  <c:v>Sarah Brown</c:v>
                </c:pt>
                <c:pt idx="151">
                  <c:v>Samantha Johnson</c:v>
                </c:pt>
                <c:pt idx="152">
                  <c:v>Robert Mitchell</c:v>
                </c:pt>
                <c:pt idx="153">
                  <c:v>Michael Thompson</c:v>
                </c:pt>
                <c:pt idx="154">
                  <c:v>Mary Davis</c:v>
                </c:pt>
                <c:pt idx="155">
                  <c:v>Michael Walker</c:v>
                </c:pt>
                <c:pt idx="156">
                  <c:v>Kimberly Johnson</c:v>
                </c:pt>
                <c:pt idx="157">
                  <c:v>James Hernandez</c:v>
                </c:pt>
                <c:pt idx="158">
                  <c:v>Jennifer Davis</c:v>
                </c:pt>
                <c:pt idx="159">
                  <c:v>James Anderson</c:v>
                </c:pt>
                <c:pt idx="160">
                  <c:v>James Wilson</c:v>
                </c:pt>
                <c:pt idx="161">
                  <c:v>John Wilson</c:v>
                </c:pt>
                <c:pt idx="162">
                  <c:v>Jessica Martin</c:v>
                </c:pt>
                <c:pt idx="163">
                  <c:v>Joshua Thompson</c:v>
                </c:pt>
                <c:pt idx="164">
                  <c:v>Emily Johnson</c:v>
                </c:pt>
                <c:pt idx="165">
                  <c:v>David Rodriguez</c:v>
                </c:pt>
                <c:pt idx="166">
                  <c:v>David Harris</c:v>
                </c:pt>
                <c:pt idx="167">
                  <c:v>Christopher Jackson</c:v>
                </c:pt>
                <c:pt idx="168">
                  <c:v>Brian Johnson</c:v>
                </c:pt>
                <c:pt idx="169">
                  <c:v>Ashley Wilson</c:v>
                </c:pt>
                <c:pt idx="170">
                  <c:v>Angela Smith</c:v>
                </c:pt>
                <c:pt idx="171">
                  <c:v>Stephanie Williams</c:v>
                </c:pt>
                <c:pt idx="172">
                  <c:v>Steven Miller</c:v>
                </c:pt>
                <c:pt idx="173">
                  <c:v>Timothy Brown</c:v>
                </c:pt>
                <c:pt idx="174">
                  <c:v>Sarah Johnson</c:v>
                </c:pt>
                <c:pt idx="175">
                  <c:v>Richard Jones</c:v>
                </c:pt>
                <c:pt idx="176">
                  <c:v>Samantha Smith</c:v>
                </c:pt>
                <c:pt idx="177">
                  <c:v>Robert Wilson</c:v>
                </c:pt>
                <c:pt idx="178">
                  <c:v>Paul Smith</c:v>
                </c:pt>
                <c:pt idx="179">
                  <c:v>Robert Brown</c:v>
                </c:pt>
                <c:pt idx="180">
                  <c:v>Michael Sanchez</c:v>
                </c:pt>
                <c:pt idx="181">
                  <c:v>Michael Richardson</c:v>
                </c:pt>
                <c:pt idx="182">
                  <c:v>Michael Clark</c:v>
                </c:pt>
                <c:pt idx="183">
                  <c:v>Mary Brown</c:v>
                </c:pt>
                <c:pt idx="184">
                  <c:v>Michael Robinson</c:v>
                </c:pt>
                <c:pt idx="185">
                  <c:v>Mary Jones</c:v>
                </c:pt>
                <c:pt idx="186">
                  <c:v>Michael Scott</c:v>
                </c:pt>
                <c:pt idx="187">
                  <c:v>Michael Lopez</c:v>
                </c:pt>
                <c:pt idx="188">
                  <c:v>Michael Jackson</c:v>
                </c:pt>
                <c:pt idx="189">
                  <c:v>Michael Murphy</c:v>
                </c:pt>
                <c:pt idx="190">
                  <c:v>Mark Jones</c:v>
                </c:pt>
                <c:pt idx="191">
                  <c:v>Matthew Baker</c:v>
                </c:pt>
                <c:pt idx="192">
                  <c:v>Michael Lewis</c:v>
                </c:pt>
                <c:pt idx="193">
                  <c:v>Lisa Davis</c:v>
                </c:pt>
                <c:pt idx="194">
                  <c:v>Lauren Brown</c:v>
                </c:pt>
                <c:pt idx="195">
                  <c:v>Kimberly Brown</c:v>
                </c:pt>
                <c:pt idx="196">
                  <c:v>John Hall</c:v>
                </c:pt>
                <c:pt idx="197">
                  <c:v>Joseph Taylor</c:v>
                </c:pt>
                <c:pt idx="198">
                  <c:v>Joseph Davis</c:v>
                </c:pt>
                <c:pt idx="199">
                  <c:v>Jennifer Anderson</c:v>
                </c:pt>
                <c:pt idx="200">
                  <c:v>Jonathan Smith</c:v>
                </c:pt>
                <c:pt idx="201">
                  <c:v>James Rodriguez</c:v>
                </c:pt>
                <c:pt idx="202">
                  <c:v>John Thompson</c:v>
                </c:pt>
                <c:pt idx="203">
                  <c:v>Jennifer Martinez</c:v>
                </c:pt>
                <c:pt idx="204">
                  <c:v>Joseph Rodriguez</c:v>
                </c:pt>
                <c:pt idx="205">
                  <c:v>Eric Johnson</c:v>
                </c:pt>
                <c:pt idx="206">
                  <c:v>Eric White</c:v>
                </c:pt>
                <c:pt idx="207">
                  <c:v>Eric Williams</c:v>
                </c:pt>
                <c:pt idx="208">
                  <c:v>Daniel Jones</c:v>
                </c:pt>
                <c:pt idx="209">
                  <c:v>Christopher Martinez</c:v>
                </c:pt>
                <c:pt idx="210">
                  <c:v>David Brown</c:v>
                </c:pt>
                <c:pt idx="211">
                  <c:v>Christina Smith</c:v>
                </c:pt>
                <c:pt idx="212">
                  <c:v>Christopher Garcia</c:v>
                </c:pt>
                <c:pt idx="213">
                  <c:v>Christine Johnson</c:v>
                </c:pt>
                <c:pt idx="214">
                  <c:v>Daniel Miller</c:v>
                </c:pt>
                <c:pt idx="215">
                  <c:v>Charles Smith</c:v>
                </c:pt>
                <c:pt idx="216">
                  <c:v>Cynthia Davis</c:v>
                </c:pt>
                <c:pt idx="217">
                  <c:v>Brian Garcia</c:v>
                </c:pt>
                <c:pt idx="218">
                  <c:v>Amy Miller</c:v>
                </c:pt>
                <c:pt idx="219">
                  <c:v>Andrew Williams</c:v>
                </c:pt>
                <c:pt idx="220">
                  <c:v>Ashley Jones</c:v>
                </c:pt>
                <c:pt idx="221">
                  <c:v>Andrew Johnson</c:v>
                </c:pt>
                <c:pt idx="222">
                  <c:v>Brandon Brown</c:v>
                </c:pt>
                <c:pt idx="223">
                  <c:v>Amanda Jones</c:v>
                </c:pt>
                <c:pt idx="224">
                  <c:v>Brandon Smith</c:v>
                </c:pt>
                <c:pt idx="225">
                  <c:v>Timothy Williams</c:v>
                </c:pt>
                <c:pt idx="226">
                  <c:v>Tammy Brown</c:v>
                </c:pt>
                <c:pt idx="227">
                  <c:v>William Brown</c:v>
                </c:pt>
                <c:pt idx="228">
                  <c:v>Stephanie Jones</c:v>
                </c:pt>
                <c:pt idx="229">
                  <c:v>William Jones</c:v>
                </c:pt>
                <c:pt idx="230">
                  <c:v>Patricia Smith</c:v>
                </c:pt>
                <c:pt idx="231">
                  <c:v>Samuel Smith</c:v>
                </c:pt>
                <c:pt idx="232">
                  <c:v>Richard Davis</c:v>
                </c:pt>
                <c:pt idx="233">
                  <c:v>Paul Jones</c:v>
                </c:pt>
                <c:pt idx="234">
                  <c:v>Pamela Williams</c:v>
                </c:pt>
                <c:pt idx="235">
                  <c:v>Robert Anderson</c:v>
                </c:pt>
                <c:pt idx="236">
                  <c:v>Patrick Smith</c:v>
                </c:pt>
                <c:pt idx="237">
                  <c:v>Scott Johnson</c:v>
                </c:pt>
                <c:pt idx="238">
                  <c:v>Robert Campbell</c:v>
                </c:pt>
                <c:pt idx="239">
                  <c:v>Robert Thomas</c:v>
                </c:pt>
                <c:pt idx="240">
                  <c:v>Michelle Miller</c:v>
                </c:pt>
                <c:pt idx="241">
                  <c:v>Matthew Anderson</c:v>
                </c:pt>
                <c:pt idx="242">
                  <c:v>Michael Gonzalez</c:v>
                </c:pt>
                <c:pt idx="243">
                  <c:v>Nicholas Smith</c:v>
                </c:pt>
                <c:pt idx="244">
                  <c:v>Michelle Johnson</c:v>
                </c:pt>
                <c:pt idx="245">
                  <c:v>Mark Brown</c:v>
                </c:pt>
                <c:pt idx="246">
                  <c:v>Nicole Smith</c:v>
                </c:pt>
                <c:pt idx="247">
                  <c:v>Melissa Jones</c:v>
                </c:pt>
                <c:pt idx="248">
                  <c:v>Karen Johnson</c:v>
                </c:pt>
                <c:pt idx="249">
                  <c:v>Justin Smith</c:v>
                </c:pt>
                <c:pt idx="250">
                  <c:v>Julie Jones</c:v>
                </c:pt>
                <c:pt idx="251">
                  <c:v>Julie Smith</c:v>
                </c:pt>
                <c:pt idx="252">
                  <c:v>Lisa Wright</c:v>
                </c:pt>
                <c:pt idx="253">
                  <c:v>Kimberly Thomas</c:v>
                </c:pt>
                <c:pt idx="254">
                  <c:v>Karen Smith</c:v>
                </c:pt>
                <c:pt idx="255">
                  <c:v>Kelly Smith</c:v>
                </c:pt>
                <c:pt idx="256">
                  <c:v>Justin Jones</c:v>
                </c:pt>
                <c:pt idx="257">
                  <c:v>Kevin Williams</c:v>
                </c:pt>
                <c:pt idx="258">
                  <c:v>Jacob Johnson</c:v>
                </c:pt>
                <c:pt idx="259">
                  <c:v>John Jackson</c:v>
                </c:pt>
                <c:pt idx="260">
                  <c:v>Jordan Smith</c:v>
                </c:pt>
                <c:pt idx="261">
                  <c:v>Jennifer Hall</c:v>
                </c:pt>
                <c:pt idx="262">
                  <c:v>John Moore</c:v>
                </c:pt>
                <c:pt idx="263">
                  <c:v>Jennifer Hill</c:v>
                </c:pt>
                <c:pt idx="264">
                  <c:v>John Taylor</c:v>
                </c:pt>
                <c:pt idx="265">
                  <c:v>James Baker</c:v>
                </c:pt>
                <c:pt idx="266">
                  <c:v>Jeffrey Brown</c:v>
                </c:pt>
                <c:pt idx="267">
                  <c:v>Jennifer Martin</c:v>
                </c:pt>
                <c:pt idx="268">
                  <c:v>John Martinez</c:v>
                </c:pt>
                <c:pt idx="269">
                  <c:v>Jennifer Nguyen</c:v>
                </c:pt>
                <c:pt idx="270">
                  <c:v>John Rodriguez</c:v>
                </c:pt>
                <c:pt idx="271">
                  <c:v>James Ramirez</c:v>
                </c:pt>
                <c:pt idx="272">
                  <c:v>John Stevens</c:v>
                </c:pt>
                <c:pt idx="273">
                  <c:v>Jason Jones</c:v>
                </c:pt>
                <c:pt idx="274">
                  <c:v>John Torres</c:v>
                </c:pt>
                <c:pt idx="275">
                  <c:v>Jessica Miller</c:v>
                </c:pt>
                <c:pt idx="276">
                  <c:v>Joseph Brown</c:v>
                </c:pt>
                <c:pt idx="277">
                  <c:v>James Harris</c:v>
                </c:pt>
                <c:pt idx="278">
                  <c:v>Jennifer Garcia</c:v>
                </c:pt>
                <c:pt idx="279">
                  <c:v>Gary Smith</c:v>
                </c:pt>
                <c:pt idx="280">
                  <c:v>Heather Davis</c:v>
                </c:pt>
                <c:pt idx="281">
                  <c:v>David Robinson</c:v>
                </c:pt>
                <c:pt idx="282">
                  <c:v>Elizabeth Williams</c:v>
                </c:pt>
                <c:pt idx="283">
                  <c:v>Elizabeth Miller</c:v>
                </c:pt>
                <c:pt idx="284">
                  <c:v>Elizabeth Davis</c:v>
                </c:pt>
                <c:pt idx="285">
                  <c:v>David Clark</c:v>
                </c:pt>
                <c:pt idx="286">
                  <c:v>Daniel Garcia</c:v>
                </c:pt>
                <c:pt idx="287">
                  <c:v>Daniel Davis</c:v>
                </c:pt>
                <c:pt idx="288">
                  <c:v>David Hernandez</c:v>
                </c:pt>
                <c:pt idx="289">
                  <c:v>Brian Jones</c:v>
                </c:pt>
                <c:pt idx="290">
                  <c:v>Christopher Taylor</c:v>
                </c:pt>
                <c:pt idx="291">
                  <c:v>Amanda Brown</c:v>
                </c:pt>
                <c:pt idx="292">
                  <c:v>Ashley Thompson</c:v>
                </c:pt>
                <c:pt idx="293">
                  <c:v>Angela Williams</c:v>
                </c:pt>
                <c:pt idx="294">
                  <c:v>Stephen Smith</c:v>
                </c:pt>
                <c:pt idx="295">
                  <c:v>Susan Johnson</c:v>
                </c:pt>
                <c:pt idx="296">
                  <c:v>Steven Martinez</c:v>
                </c:pt>
                <c:pt idx="297">
                  <c:v>Timothy Jones</c:v>
                </c:pt>
                <c:pt idx="298">
                  <c:v>William Miller</c:v>
                </c:pt>
                <c:pt idx="299">
                  <c:v>Thomas Williams</c:v>
                </c:pt>
                <c:pt idx="300">
                  <c:v>Ryan Johnson</c:v>
                </c:pt>
                <c:pt idx="301">
                  <c:v>Scott Williams</c:v>
                </c:pt>
                <c:pt idx="302">
                  <c:v>Ryan Williams</c:v>
                </c:pt>
                <c:pt idx="303">
                  <c:v>Rebecca Johnson</c:v>
                </c:pt>
                <c:pt idx="304">
                  <c:v>Robert White</c:v>
                </c:pt>
                <c:pt idx="305">
                  <c:v>Richard Wilson</c:v>
                </c:pt>
                <c:pt idx="306">
                  <c:v>Ryan Thomas</c:v>
                </c:pt>
                <c:pt idx="307">
                  <c:v>Robert Garcia</c:v>
                </c:pt>
                <c:pt idx="308">
                  <c:v>Sarah Martin</c:v>
                </c:pt>
                <c:pt idx="309">
                  <c:v>Robert Hill</c:v>
                </c:pt>
                <c:pt idx="310">
                  <c:v>Scott Smith</c:v>
                </c:pt>
                <c:pt idx="311">
                  <c:v>Michael Morgan</c:v>
                </c:pt>
                <c:pt idx="312">
                  <c:v>Michael West</c:v>
                </c:pt>
                <c:pt idx="313">
                  <c:v>Michael Morris</c:v>
                </c:pt>
                <c:pt idx="314">
                  <c:v>Nicole Jones</c:v>
                </c:pt>
                <c:pt idx="315">
                  <c:v>Michael Martin</c:v>
                </c:pt>
                <c:pt idx="316">
                  <c:v>Michael Nguyen</c:v>
                </c:pt>
                <c:pt idx="317">
                  <c:v>Monica Jones</c:v>
                </c:pt>
                <c:pt idx="318">
                  <c:v>Matthew Hernandez</c:v>
                </c:pt>
                <c:pt idx="319">
                  <c:v>Michael Henderson</c:v>
                </c:pt>
                <c:pt idx="320">
                  <c:v>Megan Smith</c:v>
                </c:pt>
                <c:pt idx="321">
                  <c:v>Michael White</c:v>
                </c:pt>
                <c:pt idx="322">
                  <c:v>Nicholas Jones</c:v>
                </c:pt>
                <c:pt idx="323">
                  <c:v>Mark Martin</c:v>
                </c:pt>
                <c:pt idx="324">
                  <c:v>Matthew Green</c:v>
                </c:pt>
                <c:pt idx="325">
                  <c:v>Melissa Davis</c:v>
                </c:pt>
                <c:pt idx="326">
                  <c:v>Michael Adams</c:v>
                </c:pt>
                <c:pt idx="327">
                  <c:v>Nathan Smith</c:v>
                </c:pt>
                <c:pt idx="328">
                  <c:v>Mary White</c:v>
                </c:pt>
                <c:pt idx="329">
                  <c:v>Michael Green</c:v>
                </c:pt>
                <c:pt idx="330">
                  <c:v>Nicole Williams</c:v>
                </c:pt>
                <c:pt idx="331">
                  <c:v>Michael King</c:v>
                </c:pt>
                <c:pt idx="332">
                  <c:v>Lauren Johnson</c:v>
                </c:pt>
                <c:pt idx="333">
                  <c:v>Kimberly Garcia</c:v>
                </c:pt>
                <c:pt idx="334">
                  <c:v>Lisa Gonzalez</c:v>
                </c:pt>
                <c:pt idx="335">
                  <c:v>Justin Williams</c:v>
                </c:pt>
                <c:pt idx="336">
                  <c:v>Kimberly Williams</c:v>
                </c:pt>
                <c:pt idx="337">
                  <c:v>Julie Garcia</c:v>
                </c:pt>
                <c:pt idx="338">
                  <c:v>Linda Johnson</c:v>
                </c:pt>
                <c:pt idx="339">
                  <c:v>Kelly Johnson</c:v>
                </c:pt>
                <c:pt idx="340">
                  <c:v>Kevin Anderson</c:v>
                </c:pt>
                <c:pt idx="341">
                  <c:v>Kevin Jones</c:v>
                </c:pt>
                <c:pt idx="342">
                  <c:v>Jeffrey Williams</c:v>
                </c:pt>
                <c:pt idx="343">
                  <c:v>James Lopez</c:v>
                </c:pt>
                <c:pt idx="344">
                  <c:v>Jose Smith</c:v>
                </c:pt>
                <c:pt idx="345">
                  <c:v>Jessica Hernandez</c:v>
                </c:pt>
                <c:pt idx="346">
                  <c:v>Joshua Johnson</c:v>
                </c:pt>
                <c:pt idx="347">
                  <c:v>Jessica Jones</c:v>
                </c:pt>
                <c:pt idx="348">
                  <c:v>James Thompson</c:v>
                </c:pt>
                <c:pt idx="349">
                  <c:v>Jessica Taylor</c:v>
                </c:pt>
                <c:pt idx="350">
                  <c:v>James Perez</c:v>
                </c:pt>
                <c:pt idx="351">
                  <c:v>Joseph Jones</c:v>
                </c:pt>
                <c:pt idx="352">
                  <c:v>John Robinson</c:v>
                </c:pt>
                <c:pt idx="353">
                  <c:v>John Flores</c:v>
                </c:pt>
                <c:pt idx="354">
                  <c:v>Jamie Smith</c:v>
                </c:pt>
                <c:pt idx="355">
                  <c:v>John Garcia</c:v>
                </c:pt>
                <c:pt idx="356">
                  <c:v>Jonathan Jones</c:v>
                </c:pt>
                <c:pt idx="357">
                  <c:v>John Hernandez</c:v>
                </c:pt>
                <c:pt idx="358">
                  <c:v>David Thomas</c:v>
                </c:pt>
                <c:pt idx="359">
                  <c:v>David Wright</c:v>
                </c:pt>
                <c:pt idx="360">
                  <c:v>Heather Williams</c:v>
                </c:pt>
                <c:pt idx="361">
                  <c:v>Denise Johnson</c:v>
                </c:pt>
                <c:pt idx="362">
                  <c:v>David Taylor</c:v>
                </c:pt>
                <c:pt idx="363">
                  <c:v>Elizabeth Johnson</c:v>
                </c:pt>
                <c:pt idx="364">
                  <c:v>David Gonzalez</c:v>
                </c:pt>
                <c:pt idx="365">
                  <c:v>David Martinez</c:v>
                </c:pt>
                <c:pt idx="366">
                  <c:v>Brian Brown</c:v>
                </c:pt>
                <c:pt idx="367">
                  <c:v>Daniel Anderson</c:v>
                </c:pt>
                <c:pt idx="368">
                  <c:v>David Flores</c:v>
                </c:pt>
                <c:pt idx="369">
                  <c:v>Christopher Martin</c:v>
                </c:pt>
                <c:pt idx="370">
                  <c:v>Christopher Wilson</c:v>
                </c:pt>
                <c:pt idx="371">
                  <c:v>Christopher Robinson</c:v>
                </c:pt>
                <c:pt idx="372">
                  <c:v>Crystal Johnson</c:v>
                </c:pt>
                <c:pt idx="373">
                  <c:v>David Allen</c:v>
                </c:pt>
                <c:pt idx="374">
                  <c:v>Cynthia Rodriguez</c:v>
                </c:pt>
                <c:pt idx="375">
                  <c:v>Charles Johnson</c:v>
                </c:pt>
                <c:pt idx="376">
                  <c:v>Brenda Jones</c:v>
                </c:pt>
                <c:pt idx="377">
                  <c:v>Anthony Jackson</c:v>
                </c:pt>
                <c:pt idx="378">
                  <c:v>Ashley Martinez</c:v>
                </c:pt>
                <c:pt idx="379">
                  <c:v>Amy Johnson</c:v>
                </c:pt>
                <c:pt idx="380">
                  <c:v>Anthony Brown</c:v>
                </c:pt>
                <c:pt idx="381">
                  <c:v>Ashley Smith</c:v>
                </c:pt>
                <c:pt idx="382">
                  <c:v>Anthony Gonzalez</c:v>
                </c:pt>
                <c:pt idx="383">
                  <c:v>Anthony Johnson</c:v>
                </c:pt>
                <c:pt idx="384">
                  <c:v>Stephen Williams</c:v>
                </c:pt>
                <c:pt idx="385">
                  <c:v>Thomas West</c:v>
                </c:pt>
                <c:pt idx="386">
                  <c:v>Teresa Smith</c:v>
                </c:pt>
                <c:pt idx="387">
                  <c:v>Thomas Brown</c:v>
                </c:pt>
                <c:pt idx="388">
                  <c:v>William Lewis</c:v>
                </c:pt>
                <c:pt idx="389">
                  <c:v>Zachary Smith</c:v>
                </c:pt>
                <c:pt idx="390">
                  <c:v>Susan Smith</c:v>
                </c:pt>
                <c:pt idx="391">
                  <c:v>Tina Smith</c:v>
                </c:pt>
                <c:pt idx="392">
                  <c:v>Victoria Williams</c:v>
                </c:pt>
                <c:pt idx="393">
                  <c:v>William Mitchell</c:v>
                </c:pt>
                <c:pt idx="394">
                  <c:v>Steven Brown</c:v>
                </c:pt>
                <c:pt idx="395">
                  <c:v>Robert Jackson</c:v>
                </c:pt>
                <c:pt idx="396">
                  <c:v>Ryan Walker</c:v>
                </c:pt>
                <c:pt idx="397">
                  <c:v>Ryan Miller</c:v>
                </c:pt>
                <c:pt idx="398">
                  <c:v>Robert Moore</c:v>
                </c:pt>
                <c:pt idx="399">
                  <c:v>Samantha Jones</c:v>
                </c:pt>
                <c:pt idx="400">
                  <c:v>Sarah Sanchez</c:v>
                </c:pt>
                <c:pt idx="401">
                  <c:v>Ryan Jones</c:v>
                </c:pt>
                <c:pt idx="402">
                  <c:v>Rebecca Miller</c:v>
                </c:pt>
                <c:pt idx="403">
                  <c:v>Robert Hernandez</c:v>
                </c:pt>
                <c:pt idx="404">
                  <c:v>Robert Walker</c:v>
                </c:pt>
                <c:pt idx="405">
                  <c:v>Paul Johnson</c:v>
                </c:pt>
                <c:pt idx="406">
                  <c:v>Peter Johnson</c:v>
                </c:pt>
                <c:pt idx="407">
                  <c:v>Sarah Jones</c:v>
                </c:pt>
                <c:pt idx="408">
                  <c:v>Robert Wright</c:v>
                </c:pt>
                <c:pt idx="409">
                  <c:v>Patricia Jones</c:v>
                </c:pt>
                <c:pt idx="410">
                  <c:v>Rebecca Smith</c:v>
                </c:pt>
                <c:pt idx="411">
                  <c:v>Shannon Smith</c:v>
                </c:pt>
                <c:pt idx="412">
                  <c:v>Patricia Williams</c:v>
                </c:pt>
                <c:pt idx="413">
                  <c:v>Ronald Brown</c:v>
                </c:pt>
                <c:pt idx="414">
                  <c:v>Nicole Miller</c:v>
                </c:pt>
                <c:pt idx="415">
                  <c:v>Michelle Jones</c:v>
                </c:pt>
                <c:pt idx="416">
                  <c:v>Michael Turner</c:v>
                </c:pt>
                <c:pt idx="417">
                  <c:v>Maria Smith</c:v>
                </c:pt>
                <c:pt idx="418">
                  <c:v>Michelle Rodriguez</c:v>
                </c:pt>
                <c:pt idx="419">
                  <c:v>Michael Moore</c:v>
                </c:pt>
                <c:pt idx="420">
                  <c:v>Nicholas Williams</c:v>
                </c:pt>
                <c:pt idx="421">
                  <c:v>Michael Anthony</c:v>
                </c:pt>
                <c:pt idx="422">
                  <c:v>Michelle Brown</c:v>
                </c:pt>
                <c:pt idx="423">
                  <c:v>Michael Baker</c:v>
                </c:pt>
                <c:pt idx="424">
                  <c:v>Michelle Lee</c:v>
                </c:pt>
                <c:pt idx="425">
                  <c:v>Michael Bell</c:v>
                </c:pt>
                <c:pt idx="426">
                  <c:v>Melissa Rodriguez</c:v>
                </c:pt>
                <c:pt idx="427">
                  <c:v>Michael Ramirez</c:v>
                </c:pt>
                <c:pt idx="428">
                  <c:v>Matthew Taylor</c:v>
                </c:pt>
                <c:pt idx="429">
                  <c:v>Mark Taylor</c:v>
                </c:pt>
                <c:pt idx="430">
                  <c:v>Michael Stewart</c:v>
                </c:pt>
                <c:pt idx="431">
                  <c:v>Matthew Moore</c:v>
                </c:pt>
                <c:pt idx="432">
                  <c:v>Keith Smith</c:v>
                </c:pt>
                <c:pt idx="433">
                  <c:v>Lisa Hernandez</c:v>
                </c:pt>
                <c:pt idx="434">
                  <c:v>Linda Martinez</c:v>
                </c:pt>
                <c:pt idx="435">
                  <c:v>Keith Johnson</c:v>
                </c:pt>
                <c:pt idx="436">
                  <c:v>Laura Chavez</c:v>
                </c:pt>
                <c:pt idx="437">
                  <c:v>Justin Miller</c:v>
                </c:pt>
                <c:pt idx="438">
                  <c:v>Kevin Brown</c:v>
                </c:pt>
                <c:pt idx="439">
                  <c:v>Lori Smith</c:v>
                </c:pt>
                <c:pt idx="440">
                  <c:v>Kevin Davis</c:v>
                </c:pt>
                <c:pt idx="441">
                  <c:v>Julie Johnson</c:v>
                </c:pt>
                <c:pt idx="442">
                  <c:v>Lisa Martinez</c:v>
                </c:pt>
                <c:pt idx="443">
                  <c:v>Kyle Johnson</c:v>
                </c:pt>
                <c:pt idx="444">
                  <c:v>Lisa Sanchez</c:v>
                </c:pt>
                <c:pt idx="445">
                  <c:v>Joseph Martin</c:v>
                </c:pt>
                <c:pt idx="446">
                  <c:v>Jennifer Jackson</c:v>
                </c:pt>
                <c:pt idx="447">
                  <c:v>James Scott</c:v>
                </c:pt>
                <c:pt idx="448">
                  <c:v>John Harris</c:v>
                </c:pt>
                <c:pt idx="449">
                  <c:v>Jason Garcia</c:v>
                </c:pt>
                <c:pt idx="450">
                  <c:v>James Green</c:v>
                </c:pt>
                <c:pt idx="451">
                  <c:v>Jason Brown</c:v>
                </c:pt>
                <c:pt idx="452">
                  <c:v>Jason Williams</c:v>
                </c:pt>
                <c:pt idx="453">
                  <c:v>Jonathan Brown</c:v>
                </c:pt>
                <c:pt idx="454">
                  <c:v>John Allen</c:v>
                </c:pt>
                <c:pt idx="455">
                  <c:v>John Sanchez</c:v>
                </c:pt>
                <c:pt idx="456">
                  <c:v>James Lee</c:v>
                </c:pt>
                <c:pt idx="457">
                  <c:v>Jennifer Lewis</c:v>
                </c:pt>
                <c:pt idx="458">
                  <c:v>Jeffrey Allen</c:v>
                </c:pt>
                <c:pt idx="459">
                  <c:v>Jeffrey Miller</c:v>
                </c:pt>
                <c:pt idx="460">
                  <c:v>John Edwards</c:v>
                </c:pt>
                <c:pt idx="461">
                  <c:v>John Turner</c:v>
                </c:pt>
                <c:pt idx="462">
                  <c:v>John Mitchell</c:v>
                </c:pt>
                <c:pt idx="463">
                  <c:v>John Gonzalez</c:v>
                </c:pt>
                <c:pt idx="464">
                  <c:v>Joseph White</c:v>
                </c:pt>
                <c:pt idx="465">
                  <c:v>Jacob Brown</c:v>
                </c:pt>
                <c:pt idx="466">
                  <c:v>Jason White</c:v>
                </c:pt>
                <c:pt idx="467">
                  <c:v>Jason Miller</c:v>
                </c:pt>
                <c:pt idx="468">
                  <c:v>Jennifer Gonzalez</c:v>
                </c:pt>
                <c:pt idx="469">
                  <c:v>Joseph Allen</c:v>
                </c:pt>
                <c:pt idx="470">
                  <c:v>Jeffrey Davis</c:v>
                </c:pt>
                <c:pt idx="471">
                  <c:v>James Nguyen</c:v>
                </c:pt>
                <c:pt idx="472">
                  <c:v>John Lewis</c:v>
                </c:pt>
                <c:pt idx="473">
                  <c:v>James Robinson</c:v>
                </c:pt>
                <c:pt idx="474">
                  <c:v>Jennifer Robinson</c:v>
                </c:pt>
                <c:pt idx="475">
                  <c:v>John Evans</c:v>
                </c:pt>
                <c:pt idx="476">
                  <c:v>Joshua Williams</c:v>
                </c:pt>
                <c:pt idx="477">
                  <c:v>James Garcia</c:v>
                </c:pt>
                <c:pt idx="478">
                  <c:v>Jennifer Wilson</c:v>
                </c:pt>
                <c:pt idx="479">
                  <c:v>Heather Miller</c:v>
                </c:pt>
                <c:pt idx="480">
                  <c:v>Eric Wilson</c:v>
                </c:pt>
                <c:pt idx="481">
                  <c:v>Elizabeth Gonzalez</c:v>
                </c:pt>
                <c:pt idx="482">
                  <c:v>David Thompson</c:v>
                </c:pt>
                <c:pt idx="483">
                  <c:v>Gregory Smith</c:v>
                </c:pt>
                <c:pt idx="484">
                  <c:v>Elizabeth Taylor</c:v>
                </c:pt>
                <c:pt idx="485">
                  <c:v>Heather Wilson</c:v>
                </c:pt>
                <c:pt idx="486">
                  <c:v>David White</c:v>
                </c:pt>
                <c:pt idx="487">
                  <c:v>David Scott</c:v>
                </c:pt>
                <c:pt idx="488">
                  <c:v>Christopher Baker</c:v>
                </c:pt>
                <c:pt idx="489">
                  <c:v>Cynthia Brown</c:v>
                </c:pt>
                <c:pt idx="490">
                  <c:v>Brittany Smith</c:v>
                </c:pt>
                <c:pt idx="491">
                  <c:v>Charles Lopez</c:v>
                </c:pt>
                <c:pt idx="492">
                  <c:v>Brian Harris</c:v>
                </c:pt>
                <c:pt idx="493">
                  <c:v>Brian Miller</c:v>
                </c:pt>
                <c:pt idx="494">
                  <c:v>Brittany Johnson</c:v>
                </c:pt>
                <c:pt idx="495">
                  <c:v>Christopher Thompson</c:v>
                </c:pt>
                <c:pt idx="496">
                  <c:v>Christopher Hall</c:v>
                </c:pt>
                <c:pt idx="497">
                  <c:v>Christine Smith</c:v>
                </c:pt>
                <c:pt idx="498">
                  <c:v>Christopher Lopez</c:v>
                </c:pt>
                <c:pt idx="499">
                  <c:v>Christopher Walker</c:v>
                </c:pt>
                <c:pt idx="500">
                  <c:v>David Nguyen</c:v>
                </c:pt>
                <c:pt idx="501">
                  <c:v>Christopher Phillips</c:v>
                </c:pt>
                <c:pt idx="502">
                  <c:v>Ashley Miller</c:v>
                </c:pt>
                <c:pt idx="503">
                  <c:v>Amy Jones</c:v>
                </c:pt>
                <c:pt idx="504">
                  <c:v>Aaron Smith</c:v>
                </c:pt>
                <c:pt idx="505">
                  <c:v>Ashley Martin</c:v>
                </c:pt>
                <c:pt idx="506">
                  <c:v>Amanda Martinez</c:v>
                </c:pt>
                <c:pt idx="507">
                  <c:v>Angela Johnson</c:v>
                </c:pt>
                <c:pt idx="508">
                  <c:v>Anthony Martinez</c:v>
                </c:pt>
                <c:pt idx="509">
                  <c:v>Andrew Brown</c:v>
                </c:pt>
                <c:pt idx="510">
                  <c:v>Angela Miller</c:v>
                </c:pt>
                <c:pt idx="511">
                  <c:v>Angela Martinez</c:v>
                </c:pt>
                <c:pt idx="512">
                  <c:v>Stephanie Brown</c:v>
                </c:pt>
                <c:pt idx="513">
                  <c:v>Steven Rodriguez</c:v>
                </c:pt>
                <c:pt idx="514">
                  <c:v>William Roberts</c:v>
                </c:pt>
                <c:pt idx="515">
                  <c:v>Stephanie Miller</c:v>
                </c:pt>
                <c:pt idx="516">
                  <c:v>Stephanie Sanchez</c:v>
                </c:pt>
                <c:pt idx="517">
                  <c:v>Stephanie Moore</c:v>
                </c:pt>
                <c:pt idx="518">
                  <c:v>Steven Moore</c:v>
                </c:pt>
                <c:pt idx="519">
                  <c:v>Thomas Lee</c:v>
                </c:pt>
                <c:pt idx="520">
                  <c:v>William Adams</c:v>
                </c:pt>
                <c:pt idx="521">
                  <c:v>Thomas Miller</c:v>
                </c:pt>
                <c:pt idx="522">
                  <c:v>Susan Jones</c:v>
                </c:pt>
                <c:pt idx="523">
                  <c:v>Todd Smith</c:v>
                </c:pt>
                <c:pt idx="524">
                  <c:v>William Hernandez</c:v>
                </c:pt>
                <c:pt idx="525">
                  <c:v>Travis Jones</c:v>
                </c:pt>
                <c:pt idx="526">
                  <c:v>Stephanie White</c:v>
                </c:pt>
                <c:pt idx="527">
                  <c:v>Tyler Wilson</c:v>
                </c:pt>
                <c:pt idx="528">
                  <c:v>William Martinez</c:v>
                </c:pt>
                <c:pt idx="529">
                  <c:v>Susan Williams</c:v>
                </c:pt>
                <c:pt idx="530">
                  <c:v>Thomas Hernandez</c:v>
                </c:pt>
                <c:pt idx="531">
                  <c:v>Vincent Smith</c:v>
                </c:pt>
                <c:pt idx="532">
                  <c:v>William Robinson</c:v>
                </c:pt>
                <c:pt idx="533">
                  <c:v>Stephen Brown</c:v>
                </c:pt>
                <c:pt idx="534">
                  <c:v>Timothy Johnson</c:v>
                </c:pt>
                <c:pt idx="535">
                  <c:v>Tiffany Jones</c:v>
                </c:pt>
                <c:pt idx="536">
                  <c:v>Tiffany Smith</c:v>
                </c:pt>
                <c:pt idx="537">
                  <c:v>Thomas Thompson</c:v>
                </c:pt>
                <c:pt idx="538">
                  <c:v>Sarah Miller</c:v>
                </c:pt>
                <c:pt idx="539">
                  <c:v>Samantha Davis</c:v>
                </c:pt>
                <c:pt idx="540">
                  <c:v>Ryan Robinson</c:v>
                </c:pt>
                <c:pt idx="541">
                  <c:v>Rebecca Williams</c:v>
                </c:pt>
                <c:pt idx="542">
                  <c:v>Samantha White</c:v>
                </c:pt>
                <c:pt idx="543">
                  <c:v>Patricia Taylor</c:v>
                </c:pt>
                <c:pt idx="544">
                  <c:v>Robert Young</c:v>
                </c:pt>
                <c:pt idx="545">
                  <c:v>Rachel Johnson</c:v>
                </c:pt>
                <c:pt idx="546">
                  <c:v>Pamela Smith</c:v>
                </c:pt>
                <c:pt idx="547">
                  <c:v>Richard Hernandez</c:v>
                </c:pt>
                <c:pt idx="548">
                  <c:v>Rachel Martin</c:v>
                </c:pt>
                <c:pt idx="549">
                  <c:v>Patricia Martinez</c:v>
                </c:pt>
                <c:pt idx="550">
                  <c:v>Sarah Green</c:v>
                </c:pt>
                <c:pt idx="551">
                  <c:v>Richard Martinez</c:v>
                </c:pt>
                <c:pt idx="552">
                  <c:v>Richard Miller</c:v>
                </c:pt>
                <c:pt idx="553">
                  <c:v>Ryan Garcia</c:v>
                </c:pt>
                <c:pt idx="554">
                  <c:v>Michael Alvarez</c:v>
                </c:pt>
                <c:pt idx="555">
                  <c:v>Michael Cruz</c:v>
                </c:pt>
                <c:pt idx="556">
                  <c:v>Matthew Wilson</c:v>
                </c:pt>
                <c:pt idx="557">
                  <c:v>Michael Nelson</c:v>
                </c:pt>
                <c:pt idx="558">
                  <c:v>Melissa Martinez</c:v>
                </c:pt>
                <c:pt idx="559">
                  <c:v>Nicole Rodriguez</c:v>
                </c:pt>
                <c:pt idx="560">
                  <c:v>Mary Rodriguez</c:v>
                </c:pt>
                <c:pt idx="561">
                  <c:v>Nicole Brown</c:v>
                </c:pt>
                <c:pt idx="562">
                  <c:v>Matthew Martin</c:v>
                </c:pt>
                <c:pt idx="563">
                  <c:v>Matthew Thompson</c:v>
                </c:pt>
                <c:pt idx="564">
                  <c:v>Michael Simmons</c:v>
                </c:pt>
                <c:pt idx="565">
                  <c:v>Mark Davis</c:v>
                </c:pt>
                <c:pt idx="566">
                  <c:v>Melissa Miller</c:v>
                </c:pt>
                <c:pt idx="567">
                  <c:v>Michael Gray</c:v>
                </c:pt>
                <c:pt idx="568">
                  <c:v>Michael Carter</c:v>
                </c:pt>
                <c:pt idx="569">
                  <c:v>Michael Ward</c:v>
                </c:pt>
                <c:pt idx="570">
                  <c:v>Michael Rivera</c:v>
                </c:pt>
                <c:pt idx="571">
                  <c:v>Matthew Rodriguez</c:v>
                </c:pt>
                <c:pt idx="572">
                  <c:v>Michelle Williams</c:v>
                </c:pt>
                <c:pt idx="573">
                  <c:v>Michael Gutierrez</c:v>
                </c:pt>
                <c:pt idx="574">
                  <c:v>Melissa Thompson</c:v>
                </c:pt>
                <c:pt idx="575">
                  <c:v>Mary Williams</c:v>
                </c:pt>
                <c:pt idx="576">
                  <c:v>Mark Martinez</c:v>
                </c:pt>
                <c:pt idx="577">
                  <c:v>Michael Wright</c:v>
                </c:pt>
                <c:pt idx="578">
                  <c:v>Mark Moore</c:v>
                </c:pt>
                <c:pt idx="579">
                  <c:v>Michael Perez</c:v>
                </c:pt>
                <c:pt idx="580">
                  <c:v>Melissa Garcia</c:v>
                </c:pt>
                <c:pt idx="581">
                  <c:v>Mark Thompson</c:v>
                </c:pt>
                <c:pt idx="582">
                  <c:v>Michael Kelly</c:v>
                </c:pt>
                <c:pt idx="583">
                  <c:v>Lisa Adams</c:v>
                </c:pt>
                <c:pt idx="584">
                  <c:v>Lauren Smith</c:v>
                </c:pt>
                <c:pt idx="585">
                  <c:v>Lisa Jackson</c:v>
                </c:pt>
                <c:pt idx="586">
                  <c:v>Kenneth Williams</c:v>
                </c:pt>
                <c:pt idx="587">
                  <c:v>Kevin Taylor</c:v>
                </c:pt>
                <c:pt idx="588">
                  <c:v>Kimberly Miller</c:v>
                </c:pt>
                <c:pt idx="589">
                  <c:v>Lisa Hall</c:v>
                </c:pt>
                <c:pt idx="590">
                  <c:v>Julie Williams</c:v>
                </c:pt>
                <c:pt idx="591">
                  <c:v>Lisa Rodriguez</c:v>
                </c:pt>
                <c:pt idx="592">
                  <c:v>Karen Martinez</c:v>
                </c:pt>
                <c:pt idx="593">
                  <c:v>Kevin Martinez</c:v>
                </c:pt>
                <c:pt idx="594">
                  <c:v>Kristen Smith</c:v>
                </c:pt>
                <c:pt idx="595">
                  <c:v>Linda Smith</c:v>
                </c:pt>
                <c:pt idx="596">
                  <c:v>Kayla Smith</c:v>
                </c:pt>
                <c:pt idx="597">
                  <c:v>Kelly Taylor</c:v>
                </c:pt>
                <c:pt idx="598">
                  <c:v>Laura Brown</c:v>
                </c:pt>
                <c:pt idx="599">
                  <c:v>Justin Rodriguez</c:v>
                </c:pt>
                <c:pt idx="600">
                  <c:v>Kelly Martin</c:v>
                </c:pt>
                <c:pt idx="601">
                  <c:v>Lisa Lopez</c:v>
                </c:pt>
                <c:pt idx="602">
                  <c:v>Laura Jones</c:v>
                </c:pt>
                <c:pt idx="603">
                  <c:v>Kenneth Johnson</c:v>
                </c:pt>
                <c:pt idx="604">
                  <c:v>Karen Brown</c:v>
                </c:pt>
                <c:pt idx="605">
                  <c:v>Kimberly Green</c:v>
                </c:pt>
                <c:pt idx="606">
                  <c:v>Kimberly Jackson</c:v>
                </c:pt>
                <c:pt idx="607">
                  <c:v>Kimberly Jones</c:v>
                </c:pt>
                <c:pt idx="608">
                  <c:v>Jeffrey Jones</c:v>
                </c:pt>
                <c:pt idx="609">
                  <c:v>Jeffrey Garcia</c:v>
                </c:pt>
                <c:pt idx="610">
                  <c:v>Jonathan Johnson</c:v>
                </c:pt>
                <c:pt idx="611">
                  <c:v>Jennifer Myers</c:v>
                </c:pt>
                <c:pt idx="612">
                  <c:v>Jennifer Young</c:v>
                </c:pt>
                <c:pt idx="613">
                  <c:v>John Mills</c:v>
                </c:pt>
                <c:pt idx="614">
                  <c:v>Joseph Perez</c:v>
                </c:pt>
                <c:pt idx="615">
                  <c:v>Jessica Martinez</c:v>
                </c:pt>
                <c:pt idx="616">
                  <c:v>James Bailey</c:v>
                </c:pt>
                <c:pt idx="617">
                  <c:v>Jennifer Gomez</c:v>
                </c:pt>
                <c:pt idx="618">
                  <c:v>Jennifer Lee</c:v>
                </c:pt>
                <c:pt idx="619">
                  <c:v>Jessica Rodriguez</c:v>
                </c:pt>
                <c:pt idx="620">
                  <c:v>Jennifer Clark</c:v>
                </c:pt>
                <c:pt idx="621">
                  <c:v>Jennifer Ramos</c:v>
                </c:pt>
                <c:pt idx="622">
                  <c:v>John Kelly</c:v>
                </c:pt>
                <c:pt idx="623">
                  <c:v>Jason Anderson</c:v>
                </c:pt>
                <c:pt idx="624">
                  <c:v>Jennifer Edwards</c:v>
                </c:pt>
                <c:pt idx="625">
                  <c:v>Jennifer Green</c:v>
                </c:pt>
                <c:pt idx="626">
                  <c:v>Jacob Martinez</c:v>
                </c:pt>
                <c:pt idx="627">
                  <c:v>Jessica Young</c:v>
                </c:pt>
                <c:pt idx="628">
                  <c:v>Jordan Jones</c:v>
                </c:pt>
                <c:pt idx="629">
                  <c:v>Jeffrey Rodriguez</c:v>
                </c:pt>
                <c:pt idx="630">
                  <c:v>Jose Hernandez</c:v>
                </c:pt>
                <c:pt idx="631">
                  <c:v>John Thomas</c:v>
                </c:pt>
                <c:pt idx="632">
                  <c:v>Jason Wilson</c:v>
                </c:pt>
                <c:pt idx="633">
                  <c:v>John Boyd</c:v>
                </c:pt>
                <c:pt idx="634">
                  <c:v>Joseph Clark</c:v>
                </c:pt>
                <c:pt idx="635">
                  <c:v>James Clark</c:v>
                </c:pt>
                <c:pt idx="636">
                  <c:v>Joseph Garcia</c:v>
                </c:pt>
                <c:pt idx="637">
                  <c:v>John Cruz</c:v>
                </c:pt>
                <c:pt idx="638">
                  <c:v>James Jackson</c:v>
                </c:pt>
                <c:pt idx="639">
                  <c:v>John Walker</c:v>
                </c:pt>
                <c:pt idx="640">
                  <c:v>Joseph Miller</c:v>
                </c:pt>
                <c:pt idx="641">
                  <c:v>John Davis</c:v>
                </c:pt>
                <c:pt idx="642">
                  <c:v>John King</c:v>
                </c:pt>
                <c:pt idx="643">
                  <c:v>Jennifer Thomas</c:v>
                </c:pt>
                <c:pt idx="644">
                  <c:v>Jeffrey Martin</c:v>
                </c:pt>
                <c:pt idx="645">
                  <c:v>James Martin</c:v>
                </c:pt>
                <c:pt idx="646">
                  <c:v>Jennifer Wright</c:v>
                </c:pt>
                <c:pt idx="647">
                  <c:v>Jennifer Rogers</c:v>
                </c:pt>
                <c:pt idx="648">
                  <c:v>Jennifer Sanchez</c:v>
                </c:pt>
                <c:pt idx="649">
                  <c:v>Jennifer Thompson</c:v>
                </c:pt>
                <c:pt idx="650">
                  <c:v>Elizabeth Jones</c:v>
                </c:pt>
                <c:pt idx="651">
                  <c:v>Eric Brown</c:v>
                </c:pt>
                <c:pt idx="652">
                  <c:v>Donald Johnson</c:v>
                </c:pt>
                <c:pt idx="653">
                  <c:v>Donna Rodriguez</c:v>
                </c:pt>
                <c:pt idx="654">
                  <c:v>Heather Brown</c:v>
                </c:pt>
                <c:pt idx="655">
                  <c:v>Emily Rodriguez</c:v>
                </c:pt>
                <c:pt idx="656">
                  <c:v>Edward Johnson</c:v>
                </c:pt>
                <c:pt idx="657">
                  <c:v>Erica Smith</c:v>
                </c:pt>
                <c:pt idx="658">
                  <c:v>Heather White</c:v>
                </c:pt>
                <c:pt idx="659">
                  <c:v>David Sanchez</c:v>
                </c:pt>
                <c:pt idx="660">
                  <c:v>David Richardson</c:v>
                </c:pt>
                <c:pt idx="661">
                  <c:v>Elizabeth Lewis</c:v>
                </c:pt>
                <c:pt idx="662">
                  <c:v>David Morris</c:v>
                </c:pt>
                <c:pt idx="663">
                  <c:v>David Adams</c:v>
                </c:pt>
                <c:pt idx="664">
                  <c:v>Cynthia Wilson</c:v>
                </c:pt>
                <c:pt idx="665">
                  <c:v>Brittany Wilson</c:v>
                </c:pt>
                <c:pt idx="666">
                  <c:v>David Hill</c:v>
                </c:pt>
                <c:pt idx="667">
                  <c:v>Charles Jones</c:v>
                </c:pt>
                <c:pt idx="668">
                  <c:v>Christopher Thomas</c:v>
                </c:pt>
                <c:pt idx="669">
                  <c:v>Charles Miller</c:v>
                </c:pt>
                <c:pt idx="670">
                  <c:v>Danielle Smith</c:v>
                </c:pt>
                <c:pt idx="671">
                  <c:v>Charles Williams</c:v>
                </c:pt>
                <c:pt idx="672">
                  <c:v>David Edwards</c:v>
                </c:pt>
                <c:pt idx="673">
                  <c:v>Cheryl Williams</c:v>
                </c:pt>
                <c:pt idx="674">
                  <c:v>David Lee</c:v>
                </c:pt>
                <c:pt idx="675">
                  <c:v>Christina Brown</c:v>
                </c:pt>
                <c:pt idx="676">
                  <c:v>Christopher Roberts</c:v>
                </c:pt>
                <c:pt idx="677">
                  <c:v>Christopher Adams</c:v>
                </c:pt>
                <c:pt idx="678">
                  <c:v>Brian Lopez</c:v>
                </c:pt>
                <c:pt idx="679">
                  <c:v>Christopher Clark</c:v>
                </c:pt>
                <c:pt idx="680">
                  <c:v>Daniel Rodriguez</c:v>
                </c:pt>
                <c:pt idx="681">
                  <c:v>Christopher Edwards</c:v>
                </c:pt>
                <c:pt idx="682">
                  <c:v>Danielle Taylor</c:v>
                </c:pt>
                <c:pt idx="683">
                  <c:v>Christopher Fisher</c:v>
                </c:pt>
                <c:pt idx="684">
                  <c:v>David Davis</c:v>
                </c:pt>
                <c:pt idx="685">
                  <c:v>Christopher Hernandez</c:v>
                </c:pt>
                <c:pt idx="686">
                  <c:v>Brian Taylor</c:v>
                </c:pt>
                <c:pt idx="687">
                  <c:v>Christopher Moore</c:v>
                </c:pt>
                <c:pt idx="688">
                  <c:v>David Lawrence</c:v>
                </c:pt>
                <c:pt idx="689">
                  <c:v>Christopher Nelson</c:v>
                </c:pt>
                <c:pt idx="690">
                  <c:v>David Martin</c:v>
                </c:pt>
                <c:pt idx="691">
                  <c:v>Christopher Perez</c:v>
                </c:pt>
                <c:pt idx="692">
                  <c:v>Christopher Price</c:v>
                </c:pt>
                <c:pt idx="693">
                  <c:v>David Murphy</c:v>
                </c:pt>
                <c:pt idx="694">
                  <c:v>Brandon Jackson</c:v>
                </c:pt>
                <c:pt idx="695">
                  <c:v>Alexander Smith</c:v>
                </c:pt>
                <c:pt idx="696">
                  <c:v>Angela Brown</c:v>
                </c:pt>
                <c:pt idx="697">
                  <c:v>Anthony Williams</c:v>
                </c:pt>
                <c:pt idx="698">
                  <c:v>Anthony Jones</c:v>
                </c:pt>
                <c:pt idx="699">
                  <c:v>Ashley Carter</c:v>
                </c:pt>
                <c:pt idx="700">
                  <c:v>Angela Anderson</c:v>
                </c:pt>
                <c:pt idx="701">
                  <c:v>Ashley Jackson</c:v>
                </c:pt>
                <c:pt idx="702">
                  <c:v>Amy Anderson</c:v>
                </c:pt>
                <c:pt idx="703">
                  <c:v>Adam Smith</c:v>
                </c:pt>
                <c:pt idx="704">
                  <c:v>Brett Smith</c:v>
                </c:pt>
                <c:pt idx="705">
                  <c:v>Amanda Davis</c:v>
                </c:pt>
                <c:pt idx="706">
                  <c:v>Brandon Davis</c:v>
                </c:pt>
                <c:pt idx="707">
                  <c:v>Amanda Miller</c:v>
                </c:pt>
                <c:pt idx="708">
                  <c:v>Brandon Miller</c:v>
                </c:pt>
                <c:pt idx="709">
                  <c:v>Amanda Robinson</c:v>
                </c:pt>
                <c:pt idx="710">
                  <c:v>Brenda Brown</c:v>
                </c:pt>
                <c:pt idx="711">
                  <c:v>Amanda Hernandez</c:v>
                </c:pt>
                <c:pt idx="712">
                  <c:v>Andrew Miller</c:v>
                </c:pt>
                <c:pt idx="713">
                  <c:v>Angela Gonzalez</c:v>
                </c:pt>
                <c:pt idx="714">
                  <c:v>Vanessa Johnson</c:v>
                </c:pt>
                <c:pt idx="715">
                  <c:v>Tiffany Williams</c:v>
                </c:pt>
                <c:pt idx="716">
                  <c:v>William Garcia</c:v>
                </c:pt>
                <c:pt idx="717">
                  <c:v>Steven Williams</c:v>
                </c:pt>
                <c:pt idx="718">
                  <c:v>Zachary Jones</c:v>
                </c:pt>
                <c:pt idx="719">
                  <c:v>Stephanie Anderson</c:v>
                </c:pt>
                <c:pt idx="720">
                  <c:v>Victoria Smith</c:v>
                </c:pt>
                <c:pt idx="721">
                  <c:v>Stephanie Morgan</c:v>
                </c:pt>
                <c:pt idx="722">
                  <c:v>William Moore</c:v>
                </c:pt>
                <c:pt idx="723">
                  <c:v>Tammy Smith</c:v>
                </c:pt>
                <c:pt idx="724">
                  <c:v>Zachary Anderson</c:v>
                </c:pt>
                <c:pt idx="725">
                  <c:v>Taylor Smith</c:v>
                </c:pt>
                <c:pt idx="726">
                  <c:v>Troy Johnson</c:v>
                </c:pt>
                <c:pt idx="727">
                  <c:v>Thomas Jackson</c:v>
                </c:pt>
                <c:pt idx="728">
                  <c:v>Victoria Johnson</c:v>
                </c:pt>
                <c:pt idx="729">
                  <c:v>Thomas Jones</c:v>
                </c:pt>
                <c:pt idx="730">
                  <c:v>William Anderson</c:v>
                </c:pt>
                <c:pt idx="731">
                  <c:v>Thomas Roberts</c:v>
                </c:pt>
                <c:pt idx="732">
                  <c:v>Stephanie Martinez</c:v>
                </c:pt>
                <c:pt idx="733">
                  <c:v>Thomas Robinson</c:v>
                </c:pt>
                <c:pt idx="734">
                  <c:v>William Thompson</c:v>
                </c:pt>
                <c:pt idx="735">
                  <c:v>Stephen Garcia</c:v>
                </c:pt>
                <c:pt idx="736">
                  <c:v>Timothy Rodriguez</c:v>
                </c:pt>
                <c:pt idx="737">
                  <c:v>Scott Hill</c:v>
                </c:pt>
                <c:pt idx="738">
                  <c:v>Sarah Lopez</c:v>
                </c:pt>
                <c:pt idx="739">
                  <c:v>Sara Jones</c:v>
                </c:pt>
                <c:pt idx="740">
                  <c:v>Rachel Jones</c:v>
                </c:pt>
                <c:pt idx="741">
                  <c:v>Robert Allen</c:v>
                </c:pt>
                <c:pt idx="742">
                  <c:v>Rachel Garcia</c:v>
                </c:pt>
                <c:pt idx="743">
                  <c:v>Paul Clark</c:v>
                </c:pt>
                <c:pt idx="744">
                  <c:v>Robert Perez</c:v>
                </c:pt>
                <c:pt idx="745">
                  <c:v>Robert Tucker</c:v>
                </c:pt>
                <c:pt idx="746">
                  <c:v>Sean Johnson</c:v>
                </c:pt>
                <c:pt idx="747">
                  <c:v>Richard Martin</c:v>
                </c:pt>
                <c:pt idx="748">
                  <c:v>Shannon Johnson</c:v>
                </c:pt>
                <c:pt idx="749">
                  <c:v>Sarah Thomas</c:v>
                </c:pt>
                <c:pt idx="750">
                  <c:v>Ryan Davis</c:v>
                </c:pt>
                <c:pt idx="751">
                  <c:v>Richard Williams</c:v>
                </c:pt>
                <c:pt idx="752">
                  <c:v>Rebecca Brown</c:v>
                </c:pt>
                <c:pt idx="753">
                  <c:v>Sandra Johnson</c:v>
                </c:pt>
                <c:pt idx="754">
                  <c:v>Scott White</c:v>
                </c:pt>
                <c:pt idx="755">
                  <c:v>Sara Smith</c:v>
                </c:pt>
                <c:pt idx="756">
                  <c:v>Ryan King</c:v>
                </c:pt>
                <c:pt idx="757">
                  <c:v>Rachel Williams</c:v>
                </c:pt>
                <c:pt idx="758">
                  <c:v>Richard Rodriguez</c:v>
                </c:pt>
                <c:pt idx="759">
                  <c:v>Robert Adams</c:v>
                </c:pt>
                <c:pt idx="760">
                  <c:v>Robert Ramirez</c:v>
                </c:pt>
                <c:pt idx="761">
                  <c:v>Sarah Rodriguez</c:v>
                </c:pt>
                <c:pt idx="762">
                  <c:v>Scott Wilson</c:v>
                </c:pt>
                <c:pt idx="763">
                  <c:v>Sarah Taylor</c:v>
                </c:pt>
                <c:pt idx="764">
                  <c:v>Robert Robinson</c:v>
                </c:pt>
                <c:pt idx="765">
                  <c:v>Sarah Torres</c:v>
                </c:pt>
                <c:pt idx="766">
                  <c:v>Patricia Wilson</c:v>
                </c:pt>
                <c:pt idx="767">
                  <c:v>Rebecca Martin</c:v>
                </c:pt>
                <c:pt idx="768">
                  <c:v>Robert Clark</c:v>
                </c:pt>
                <c:pt idx="769">
                  <c:v>Robert Brooks</c:v>
                </c:pt>
                <c:pt idx="770">
                  <c:v>Ryan Gonzalez</c:v>
                </c:pt>
                <c:pt idx="771">
                  <c:v>Rebecca Rodriguez</c:v>
                </c:pt>
                <c:pt idx="772">
                  <c:v>Michelle Martinez</c:v>
                </c:pt>
                <c:pt idx="773">
                  <c:v>Nicholas Martinez</c:v>
                </c:pt>
                <c:pt idx="774">
                  <c:v>Nancy Smith</c:v>
                </c:pt>
                <c:pt idx="775">
                  <c:v>Matthew White</c:v>
                </c:pt>
                <c:pt idx="776">
                  <c:v>Melissa Taylor</c:v>
                </c:pt>
                <c:pt idx="777">
                  <c:v>Michael Roberts</c:v>
                </c:pt>
                <c:pt idx="778">
                  <c:v>Mark Garcia</c:v>
                </c:pt>
                <c:pt idx="779">
                  <c:v>Melissa Williams</c:v>
                </c:pt>
                <c:pt idx="780">
                  <c:v>Nicholas Brown</c:v>
                </c:pt>
                <c:pt idx="781">
                  <c:v>Mary Thompson</c:v>
                </c:pt>
                <c:pt idx="782">
                  <c:v>Michael Quinn</c:v>
                </c:pt>
                <c:pt idx="783">
                  <c:v>Melissa Wilson</c:v>
                </c:pt>
                <c:pt idx="784">
                  <c:v>Michael Chen</c:v>
                </c:pt>
                <c:pt idx="785">
                  <c:v>Mary Lopez</c:v>
                </c:pt>
                <c:pt idx="786">
                  <c:v>Michelle Ortiz</c:v>
                </c:pt>
                <c:pt idx="787">
                  <c:v>Mary Martinez</c:v>
                </c:pt>
                <c:pt idx="788">
                  <c:v>Michael Diaz</c:v>
                </c:pt>
                <c:pt idx="789">
                  <c:v>Michael Hayes</c:v>
                </c:pt>
                <c:pt idx="790">
                  <c:v>Nathan Jones</c:v>
                </c:pt>
                <c:pt idx="791">
                  <c:v>Matthew Hall</c:v>
                </c:pt>
                <c:pt idx="792">
                  <c:v>Nicholas Johnson</c:v>
                </c:pt>
                <c:pt idx="793">
                  <c:v>Michael Sullivan</c:v>
                </c:pt>
                <c:pt idx="794">
                  <c:v>Nicholas Thomas</c:v>
                </c:pt>
                <c:pt idx="795">
                  <c:v>Michael Sutton</c:v>
                </c:pt>
                <c:pt idx="796">
                  <c:v>Matthew Walker</c:v>
                </c:pt>
                <c:pt idx="797">
                  <c:v>Mary Roberts</c:v>
                </c:pt>
                <c:pt idx="798">
                  <c:v>Matthew Gonzales</c:v>
                </c:pt>
                <c:pt idx="799">
                  <c:v>Michael Hill</c:v>
                </c:pt>
                <c:pt idx="800">
                  <c:v>Michelle Martin</c:v>
                </c:pt>
                <c:pt idx="801">
                  <c:v>Michael Howard</c:v>
                </c:pt>
                <c:pt idx="802">
                  <c:v>Melissa Lopez</c:v>
                </c:pt>
                <c:pt idx="803">
                  <c:v>Matthew Harris</c:v>
                </c:pt>
                <c:pt idx="804">
                  <c:v>Mark Turner</c:v>
                </c:pt>
                <c:pt idx="805">
                  <c:v>Matthew Robinson</c:v>
                </c:pt>
                <c:pt idx="806">
                  <c:v>Michelle Taylor</c:v>
                </c:pt>
                <c:pt idx="807">
                  <c:v>Melanie Smith</c:v>
                </c:pt>
                <c:pt idx="808">
                  <c:v>Mary King</c:v>
                </c:pt>
                <c:pt idx="809">
                  <c:v>Melissa Brown</c:v>
                </c:pt>
                <c:pt idx="810">
                  <c:v>Nancy Williams</c:v>
                </c:pt>
                <c:pt idx="811">
                  <c:v>Michael Kim</c:v>
                </c:pt>
                <c:pt idx="812">
                  <c:v>Matthew Thomas</c:v>
                </c:pt>
                <c:pt idx="813">
                  <c:v>Mark Rodriguez</c:v>
                </c:pt>
                <c:pt idx="814">
                  <c:v>Nicholas Hernandez</c:v>
                </c:pt>
                <c:pt idx="815">
                  <c:v>Michael Bailey</c:v>
                </c:pt>
                <c:pt idx="816">
                  <c:v>Michael Olson</c:v>
                </c:pt>
                <c:pt idx="817">
                  <c:v>Matthew Flores</c:v>
                </c:pt>
                <c:pt idx="818">
                  <c:v>Matthew Martinez</c:v>
                </c:pt>
                <c:pt idx="819">
                  <c:v>Michelle Anderson</c:v>
                </c:pt>
                <c:pt idx="820">
                  <c:v>Michael Perkins</c:v>
                </c:pt>
                <c:pt idx="821">
                  <c:v>Michael Barnes</c:v>
                </c:pt>
                <c:pt idx="822">
                  <c:v>Nicole Garcia</c:v>
                </c:pt>
                <c:pt idx="823">
                  <c:v>Michelle Campbell</c:v>
                </c:pt>
                <c:pt idx="824">
                  <c:v>Michael Reed</c:v>
                </c:pt>
                <c:pt idx="825">
                  <c:v>Matthew Rogers</c:v>
                </c:pt>
                <c:pt idx="826">
                  <c:v>Mary Jackson</c:v>
                </c:pt>
                <c:pt idx="827">
                  <c:v>Michael Gibson</c:v>
                </c:pt>
                <c:pt idx="828">
                  <c:v>Michael Ferguson</c:v>
                </c:pt>
                <c:pt idx="829">
                  <c:v>Kelly White</c:v>
                </c:pt>
                <c:pt idx="830">
                  <c:v>Lauren Jackson</c:v>
                </c:pt>
                <c:pt idx="831">
                  <c:v>Kevin Allen</c:v>
                </c:pt>
                <c:pt idx="832">
                  <c:v>Kevin Clark</c:v>
                </c:pt>
                <c:pt idx="833">
                  <c:v>Lisa Allen</c:v>
                </c:pt>
                <c:pt idx="834">
                  <c:v>Kevin Garcia</c:v>
                </c:pt>
                <c:pt idx="835">
                  <c:v>Kenneth Baker</c:v>
                </c:pt>
                <c:pt idx="836">
                  <c:v>Kevin King</c:v>
                </c:pt>
                <c:pt idx="837">
                  <c:v>Laura Miller</c:v>
                </c:pt>
                <c:pt idx="838">
                  <c:v>Kevin Miller</c:v>
                </c:pt>
                <c:pt idx="839">
                  <c:v>Linda Brown</c:v>
                </c:pt>
                <c:pt idx="840">
                  <c:v>Kevin Moore</c:v>
                </c:pt>
                <c:pt idx="841">
                  <c:v>Kelly Thomas</c:v>
                </c:pt>
                <c:pt idx="842">
                  <c:v>Kevin Scott</c:v>
                </c:pt>
                <c:pt idx="843">
                  <c:v>Justin Johnson</c:v>
                </c:pt>
                <c:pt idx="844">
                  <c:v>Kevin Walker</c:v>
                </c:pt>
                <c:pt idx="845">
                  <c:v>Julie Davis</c:v>
                </c:pt>
                <c:pt idx="846">
                  <c:v>Kevin White</c:v>
                </c:pt>
                <c:pt idx="847">
                  <c:v>Laura Martinez</c:v>
                </c:pt>
                <c:pt idx="848">
                  <c:v>Kimberly Cox</c:v>
                </c:pt>
                <c:pt idx="849">
                  <c:v>Laura Williams</c:v>
                </c:pt>
                <c:pt idx="850">
                  <c:v>Kathryn Smith</c:v>
                </c:pt>
                <c:pt idx="851">
                  <c:v>Leslie Miller</c:v>
                </c:pt>
                <c:pt idx="852">
                  <c:v>Kayla Jones</c:v>
                </c:pt>
                <c:pt idx="853">
                  <c:v>Justin White</c:v>
                </c:pt>
                <c:pt idx="854">
                  <c:v>Kimberly Martinez</c:v>
                </c:pt>
                <c:pt idx="855">
                  <c:v>Lisa Anderson</c:v>
                </c:pt>
                <c:pt idx="856">
                  <c:v>Justin Thompson</c:v>
                </c:pt>
                <c:pt idx="857">
                  <c:v>Kelly Thompson</c:v>
                </c:pt>
                <c:pt idx="858">
                  <c:v>Julie Wilson</c:v>
                </c:pt>
                <c:pt idx="859">
                  <c:v>Kelly Williams</c:v>
                </c:pt>
                <c:pt idx="860">
                  <c:v>Kimberly Walker</c:v>
                </c:pt>
                <c:pt idx="861">
                  <c:v>Lisa Lee</c:v>
                </c:pt>
                <c:pt idx="862">
                  <c:v>Laura Anderson</c:v>
                </c:pt>
                <c:pt idx="863">
                  <c:v>Lisa Porter</c:v>
                </c:pt>
                <c:pt idx="864">
                  <c:v>Laura Garcia</c:v>
                </c:pt>
                <c:pt idx="865">
                  <c:v>Lisa Scott</c:v>
                </c:pt>
                <c:pt idx="866">
                  <c:v>Lori Johnson</c:v>
                </c:pt>
                <c:pt idx="867">
                  <c:v>Karen Davis</c:v>
                </c:pt>
                <c:pt idx="868">
                  <c:v>Karen Miller</c:v>
                </c:pt>
                <c:pt idx="869">
                  <c:v>John Clark</c:v>
                </c:pt>
                <c:pt idx="870">
                  <c:v>Jose Jones</c:v>
                </c:pt>
                <c:pt idx="871">
                  <c:v>Jonathan Miller</c:v>
                </c:pt>
                <c:pt idx="872">
                  <c:v>Jennifer Adams</c:v>
                </c:pt>
                <c:pt idx="873">
                  <c:v>Joseph Hernandez</c:v>
                </c:pt>
                <c:pt idx="874">
                  <c:v>Jennifer Reed</c:v>
                </c:pt>
                <c:pt idx="875">
                  <c:v>Jennifer Phillips</c:v>
                </c:pt>
                <c:pt idx="876">
                  <c:v>Jennifer Alexander</c:v>
                </c:pt>
                <c:pt idx="877">
                  <c:v>Jessica Sanchez</c:v>
                </c:pt>
                <c:pt idx="878">
                  <c:v>Jennifer Rodriguez</c:v>
                </c:pt>
                <c:pt idx="879">
                  <c:v>Jason Davis</c:v>
                </c:pt>
                <c:pt idx="880">
                  <c:v>James Morales</c:v>
                </c:pt>
                <c:pt idx="881">
                  <c:v>Jennifer Morris</c:v>
                </c:pt>
                <c:pt idx="882">
                  <c:v>Jennifer Brooks</c:v>
                </c:pt>
                <c:pt idx="883">
                  <c:v>Joseph Young</c:v>
                </c:pt>
                <c:pt idx="884">
                  <c:v>Jason King</c:v>
                </c:pt>
                <c:pt idx="885">
                  <c:v>Joshua Martin</c:v>
                </c:pt>
                <c:pt idx="886">
                  <c:v>Jennifer Stewart</c:v>
                </c:pt>
                <c:pt idx="887">
                  <c:v>Jessica Perez</c:v>
                </c:pt>
                <c:pt idx="888">
                  <c:v>James Stewart</c:v>
                </c:pt>
                <c:pt idx="889">
                  <c:v>Jordan Williams</c:v>
                </c:pt>
                <c:pt idx="890">
                  <c:v>Jason Moore</c:v>
                </c:pt>
                <c:pt idx="891">
                  <c:v>Jessica Thompson</c:v>
                </c:pt>
                <c:pt idx="892">
                  <c:v>Jason Ramirez</c:v>
                </c:pt>
                <c:pt idx="893">
                  <c:v>John Adams</c:v>
                </c:pt>
                <c:pt idx="894">
                  <c:v>John Lopez</c:v>
                </c:pt>
                <c:pt idx="895">
                  <c:v>John Bell</c:v>
                </c:pt>
                <c:pt idx="896">
                  <c:v>John Martin</c:v>
                </c:pt>
                <c:pt idx="897">
                  <c:v>Jason Gibson</c:v>
                </c:pt>
                <c:pt idx="898">
                  <c:v>James Thomas</c:v>
                </c:pt>
                <c:pt idx="899">
                  <c:v>Jennifer Ortiz</c:v>
                </c:pt>
                <c:pt idx="900">
                  <c:v>James Murphy</c:v>
                </c:pt>
                <c:pt idx="901">
                  <c:v>Joshua Baker</c:v>
                </c:pt>
                <c:pt idx="902">
                  <c:v>James Henderson</c:v>
                </c:pt>
                <c:pt idx="903">
                  <c:v>Joshua Lewis</c:v>
                </c:pt>
                <c:pt idx="904">
                  <c:v>James Parker</c:v>
                </c:pt>
                <c:pt idx="905">
                  <c:v>Joshua Robinson</c:v>
                </c:pt>
                <c:pt idx="906">
                  <c:v>Jason Wright</c:v>
                </c:pt>
                <c:pt idx="907">
                  <c:v>Jonathan Moore</c:v>
                </c:pt>
                <c:pt idx="908">
                  <c:v>John Morgan</c:v>
                </c:pt>
                <c:pt idx="909">
                  <c:v>James Gomez</c:v>
                </c:pt>
                <c:pt idx="910">
                  <c:v>Jeremy Miller</c:v>
                </c:pt>
                <c:pt idx="911">
                  <c:v>Jordan Thomas</c:v>
                </c:pt>
                <c:pt idx="912">
                  <c:v>Jeremy Smith</c:v>
                </c:pt>
                <c:pt idx="913">
                  <c:v>Jennifer Long</c:v>
                </c:pt>
                <c:pt idx="914">
                  <c:v>Jeremy Williams</c:v>
                </c:pt>
                <c:pt idx="915">
                  <c:v>Jason Clark</c:v>
                </c:pt>
                <c:pt idx="916">
                  <c:v>John Sanders</c:v>
                </c:pt>
                <c:pt idx="917">
                  <c:v>Joseph Anderson</c:v>
                </c:pt>
                <c:pt idx="918">
                  <c:v>Jerry Smith</c:v>
                </c:pt>
                <c:pt idx="919">
                  <c:v>Jeffrey Parker</c:v>
                </c:pt>
                <c:pt idx="920">
                  <c:v>Jerry Williams</c:v>
                </c:pt>
                <c:pt idx="921">
                  <c:v>James Campbell</c:v>
                </c:pt>
                <c:pt idx="922">
                  <c:v>James Wright</c:v>
                </c:pt>
                <c:pt idx="923">
                  <c:v>John Baker</c:v>
                </c:pt>
                <c:pt idx="924">
                  <c:v>Jessica Davis</c:v>
                </c:pt>
                <c:pt idx="925">
                  <c:v>Joseph Lee</c:v>
                </c:pt>
                <c:pt idx="926">
                  <c:v>Jessica Garcia</c:v>
                </c:pt>
                <c:pt idx="927">
                  <c:v>John Brooks</c:v>
                </c:pt>
                <c:pt idx="928">
                  <c:v>Jennifer Hunt</c:v>
                </c:pt>
                <c:pt idx="929">
                  <c:v>John Carter</c:v>
                </c:pt>
                <c:pt idx="930">
                  <c:v>James Young</c:v>
                </c:pt>
                <c:pt idx="931">
                  <c:v>James Carter</c:v>
                </c:pt>
                <c:pt idx="932">
                  <c:v>Jamie Johnson</c:v>
                </c:pt>
                <c:pt idx="933">
                  <c:v>Jennifer Peterson</c:v>
                </c:pt>
                <c:pt idx="934">
                  <c:v>John Wells</c:v>
                </c:pt>
                <c:pt idx="935">
                  <c:v>Joshua Anderson</c:v>
                </c:pt>
                <c:pt idx="936">
                  <c:v>Jessica Lopez</c:v>
                </c:pt>
                <c:pt idx="937">
                  <c:v>Joshua Jackson</c:v>
                </c:pt>
                <c:pt idx="938">
                  <c:v>Jacqueline Jones</c:v>
                </c:pt>
                <c:pt idx="939">
                  <c:v>Joshua Jones</c:v>
                </c:pt>
                <c:pt idx="940">
                  <c:v>Jennifer King</c:v>
                </c:pt>
                <c:pt idx="941">
                  <c:v>Joshua Lopez</c:v>
                </c:pt>
                <c:pt idx="942">
                  <c:v>Jonathan Davis</c:v>
                </c:pt>
                <c:pt idx="943">
                  <c:v>Joshua Perez</c:v>
                </c:pt>
                <c:pt idx="944">
                  <c:v>Jack Williams</c:v>
                </c:pt>
                <c:pt idx="945">
                  <c:v>Jennifer Powell</c:v>
                </c:pt>
                <c:pt idx="946">
                  <c:v>Jessica Murphy</c:v>
                </c:pt>
                <c:pt idx="947">
                  <c:v>Joshua Walker</c:v>
                </c:pt>
                <c:pt idx="948">
                  <c:v>Jennifer Torres</c:v>
                </c:pt>
                <c:pt idx="949">
                  <c:v>Jennifer Walker</c:v>
                </c:pt>
                <c:pt idx="950">
                  <c:v>Jennifer Ward</c:v>
                </c:pt>
                <c:pt idx="951">
                  <c:v>Hannah Smith</c:v>
                </c:pt>
                <c:pt idx="952">
                  <c:v>Elizabeth Hernandez</c:v>
                </c:pt>
                <c:pt idx="953">
                  <c:v>David Simpson</c:v>
                </c:pt>
                <c:pt idx="954">
                  <c:v>Eric Davis</c:v>
                </c:pt>
                <c:pt idx="955">
                  <c:v>Gregory Johnson</c:v>
                </c:pt>
                <c:pt idx="956">
                  <c:v>Dylan Jones</c:v>
                </c:pt>
                <c:pt idx="957">
                  <c:v>Heather Campbell</c:v>
                </c:pt>
                <c:pt idx="958">
                  <c:v>Eric Jones</c:v>
                </c:pt>
                <c:pt idx="959">
                  <c:v>Emily Smith</c:v>
                </c:pt>
                <c:pt idx="960">
                  <c:v>Eric Miller</c:v>
                </c:pt>
                <c:pt idx="961">
                  <c:v>Gregory Hernandez</c:v>
                </c:pt>
                <c:pt idx="962">
                  <c:v>Eric Moore</c:v>
                </c:pt>
                <c:pt idx="963">
                  <c:v>Elizabeth Garcia</c:v>
                </c:pt>
                <c:pt idx="964">
                  <c:v>David Turner</c:v>
                </c:pt>
                <c:pt idx="965">
                  <c:v>Elizabeth Gomez</c:v>
                </c:pt>
                <c:pt idx="966">
                  <c:v>Edward Smith</c:v>
                </c:pt>
                <c:pt idx="967">
                  <c:v>Emily Coleman</c:v>
                </c:pt>
                <c:pt idx="968">
                  <c:v>Henry Smith</c:v>
                </c:pt>
                <c:pt idx="969">
                  <c:v>Elizabeth Harris</c:v>
                </c:pt>
                <c:pt idx="970">
                  <c:v>Donald Smith</c:v>
                </c:pt>
                <c:pt idx="971">
                  <c:v>Emily Williams</c:v>
                </c:pt>
                <c:pt idx="972">
                  <c:v>Holly Taylor</c:v>
                </c:pt>
                <c:pt idx="973">
                  <c:v>Donna Anderson</c:v>
                </c:pt>
                <c:pt idx="974">
                  <c:v>Holly Smith</c:v>
                </c:pt>
                <c:pt idx="975">
                  <c:v>Elizabeth Martinez</c:v>
                </c:pt>
                <c:pt idx="976">
                  <c:v>Elizabeth Rodriguez</c:v>
                </c:pt>
                <c:pt idx="977">
                  <c:v>Danielle Williams</c:v>
                </c:pt>
                <c:pt idx="978">
                  <c:v>Daniel Gonzalez</c:v>
                </c:pt>
                <c:pt idx="979">
                  <c:v>Christina Williams</c:v>
                </c:pt>
                <c:pt idx="980">
                  <c:v>Christine Wilson</c:v>
                </c:pt>
                <c:pt idx="981">
                  <c:v>Daniel Martinez</c:v>
                </c:pt>
                <c:pt idx="982">
                  <c:v>Christopher Carter</c:v>
                </c:pt>
                <c:pt idx="983">
                  <c:v>Christina Johnson</c:v>
                </c:pt>
                <c:pt idx="984">
                  <c:v>Christopher Coleman</c:v>
                </c:pt>
                <c:pt idx="985">
                  <c:v>Brian Moore</c:v>
                </c:pt>
                <c:pt idx="986">
                  <c:v>Carla Smith</c:v>
                </c:pt>
                <c:pt idx="987">
                  <c:v>Daniel King</c:v>
                </c:pt>
                <c:pt idx="988">
                  <c:v>Brian Gonzalez</c:v>
                </c:pt>
                <c:pt idx="989">
                  <c:v>Daniel Wright</c:v>
                </c:pt>
                <c:pt idx="990">
                  <c:v>Brian Greene</c:v>
                </c:pt>
                <c:pt idx="991">
                  <c:v>David Bennett</c:v>
                </c:pt>
                <c:pt idx="992">
                  <c:v>Christopher Lee</c:v>
                </c:pt>
                <c:pt idx="993">
                  <c:v>Brian Davis</c:v>
                </c:pt>
                <c:pt idx="994">
                  <c:v>Brian Hernandez</c:v>
                </c:pt>
                <c:pt idx="995">
                  <c:v>Cynthia Lopez</c:v>
                </c:pt>
                <c:pt idx="996">
                  <c:v>Brian Howard</c:v>
                </c:pt>
                <c:pt idx="997">
                  <c:v>Brian Perez</c:v>
                </c:pt>
                <c:pt idx="998">
                  <c:v>Catherine Williams</c:v>
                </c:pt>
                <c:pt idx="999">
                  <c:v>Daniel Jackson</c:v>
                </c:pt>
                <c:pt idx="1000">
                  <c:v>Christopher Stewart</c:v>
                </c:pt>
                <c:pt idx="1001">
                  <c:v>Daniel Lewis</c:v>
                </c:pt>
                <c:pt idx="1002">
                  <c:v>Brian King</c:v>
                </c:pt>
                <c:pt idx="1003">
                  <c:v>Daniel Wilson</c:v>
                </c:pt>
                <c:pt idx="1004">
                  <c:v>David Mullins</c:v>
                </c:pt>
                <c:pt idx="1005">
                  <c:v>Danielle Miller</c:v>
                </c:pt>
                <c:pt idx="1006">
                  <c:v>Christopher White</c:v>
                </c:pt>
                <c:pt idx="1007">
                  <c:v>Christian Smith</c:v>
                </c:pt>
                <c:pt idx="1008">
                  <c:v>Brian Carter</c:v>
                </c:pt>
                <c:pt idx="1009">
                  <c:v>Christina Anderson</c:v>
                </c:pt>
                <c:pt idx="1010">
                  <c:v>Christopher Young</c:v>
                </c:pt>
                <c:pt idx="1011">
                  <c:v>David Lewis</c:v>
                </c:pt>
                <c:pt idx="1012">
                  <c:v>Crystal Lewis</c:v>
                </c:pt>
                <c:pt idx="1013">
                  <c:v>Crystal Wilson</c:v>
                </c:pt>
                <c:pt idx="1014">
                  <c:v>David Morrison</c:v>
                </c:pt>
                <c:pt idx="1015">
                  <c:v>Ashley Scott</c:v>
                </c:pt>
                <c:pt idx="1016">
                  <c:v>Anthony Long</c:v>
                </c:pt>
                <c:pt idx="1017">
                  <c:v>Brandon Martin</c:v>
                </c:pt>
                <c:pt idx="1018">
                  <c:v>Amanda Rodriguez</c:v>
                </c:pt>
                <c:pt idx="1019">
                  <c:v>Ashley Garcia</c:v>
                </c:pt>
                <c:pt idx="1020">
                  <c:v>Amanda Thomas</c:v>
                </c:pt>
                <c:pt idx="1021">
                  <c:v>Benjamin Thomas</c:v>
                </c:pt>
                <c:pt idx="1022">
                  <c:v>Amanda Wilson</c:v>
                </c:pt>
                <c:pt idx="1023">
                  <c:v>Anthony Garcia</c:v>
                </c:pt>
                <c:pt idx="1024">
                  <c:v>Amber Hernandez</c:v>
                </c:pt>
                <c:pt idx="1025">
                  <c:v>Ashley Brown</c:v>
                </c:pt>
                <c:pt idx="1026">
                  <c:v>Amber Johnson</c:v>
                </c:pt>
                <c:pt idx="1027">
                  <c:v>Ashley Morgan</c:v>
                </c:pt>
                <c:pt idx="1028">
                  <c:v>Amber Robinson</c:v>
                </c:pt>
                <c:pt idx="1029">
                  <c:v>Austin Johnson</c:v>
                </c:pt>
                <c:pt idx="1030">
                  <c:v>Amy Brown</c:v>
                </c:pt>
                <c:pt idx="1031">
                  <c:v>Brandon Johnson</c:v>
                </c:pt>
                <c:pt idx="1032">
                  <c:v>Amy Moore</c:v>
                </c:pt>
                <c:pt idx="1033">
                  <c:v>Brandon Williams</c:v>
                </c:pt>
                <c:pt idx="1034">
                  <c:v>Andrea Brown</c:v>
                </c:pt>
                <c:pt idx="1035">
                  <c:v>Anthony Hernandez</c:v>
                </c:pt>
                <c:pt idx="1036">
                  <c:v>Andrea Williams</c:v>
                </c:pt>
                <c:pt idx="1037">
                  <c:v>Anthony Miller</c:v>
                </c:pt>
                <c:pt idx="1038">
                  <c:v>Andrew Anderson</c:v>
                </c:pt>
                <c:pt idx="1039">
                  <c:v>Ashley Davis</c:v>
                </c:pt>
                <c:pt idx="1040">
                  <c:v>Andrew Jackson</c:v>
                </c:pt>
                <c:pt idx="1041">
                  <c:v>Amanda Anderson</c:v>
                </c:pt>
                <c:pt idx="1042">
                  <c:v>Andrew Jones</c:v>
                </c:pt>
                <c:pt idx="1043">
                  <c:v>Ashley Nelson</c:v>
                </c:pt>
                <c:pt idx="1044">
                  <c:v>Andrew Thompson</c:v>
                </c:pt>
                <c:pt idx="1045">
                  <c:v>Aaron Johnson</c:v>
                </c:pt>
                <c:pt idx="1046">
                  <c:v>Andrew White</c:v>
                </c:pt>
                <c:pt idx="1047">
                  <c:v>Austin Jones</c:v>
                </c:pt>
                <c:pt idx="1048">
                  <c:v>Aaron Garcia</c:v>
                </c:pt>
                <c:pt idx="1049">
                  <c:v>Amanda Gonzalez</c:v>
                </c:pt>
                <c:pt idx="1050">
                  <c:v>Angela Davis</c:v>
                </c:pt>
                <c:pt idx="1051">
                  <c:v>Brandon Lewis</c:v>
                </c:pt>
                <c:pt idx="1052">
                  <c:v>Angela Harris</c:v>
                </c:pt>
                <c:pt idx="1053">
                  <c:v>Amanda Jenkins</c:v>
                </c:pt>
                <c:pt idx="1054">
                  <c:v>Angela Jones</c:v>
                </c:pt>
                <c:pt idx="1055">
                  <c:v>Aaron Miller</c:v>
                </c:pt>
                <c:pt idx="1056">
                  <c:v>Angela Thomas</c:v>
                </c:pt>
                <c:pt idx="1057">
                  <c:v>Amanda King</c:v>
                </c:pt>
                <c:pt idx="1058">
                  <c:v>Thomas Martin</c:v>
                </c:pt>
                <c:pt idx="1059">
                  <c:v>William Hill</c:v>
                </c:pt>
                <c:pt idx="1060">
                  <c:v>Steven Davis</c:v>
                </c:pt>
                <c:pt idx="1061">
                  <c:v>Tamara Smith</c:v>
                </c:pt>
                <c:pt idx="1062">
                  <c:v>Thomas Lopez</c:v>
                </c:pt>
                <c:pt idx="1063">
                  <c:v>Tammy Davis</c:v>
                </c:pt>
                <c:pt idx="1064">
                  <c:v>Terry Johnson</c:v>
                </c:pt>
                <c:pt idx="1065">
                  <c:v>Thomas Rodriguez</c:v>
                </c:pt>
                <c:pt idx="1066">
                  <c:v>Thomas Hughes</c:v>
                </c:pt>
                <c:pt idx="1067">
                  <c:v>Susan Garcia</c:v>
                </c:pt>
                <c:pt idx="1068">
                  <c:v>William King</c:v>
                </c:pt>
                <c:pt idx="1069">
                  <c:v>Thomas White</c:v>
                </c:pt>
                <c:pt idx="1070">
                  <c:v>William Rodriguez</c:v>
                </c:pt>
                <c:pt idx="1071">
                  <c:v>Tiffany Garcia</c:v>
                </c:pt>
                <c:pt idx="1072">
                  <c:v>Tyler Williams</c:v>
                </c:pt>
                <c:pt idx="1073">
                  <c:v>Tiffany Johnson</c:v>
                </c:pt>
                <c:pt idx="1074">
                  <c:v>Victoria Lee</c:v>
                </c:pt>
                <c:pt idx="1075">
                  <c:v>Tiffany Thomas</c:v>
                </c:pt>
                <c:pt idx="1076">
                  <c:v>Steven Gonzalez</c:v>
                </c:pt>
                <c:pt idx="1077">
                  <c:v>Tara Smith</c:v>
                </c:pt>
                <c:pt idx="1078">
                  <c:v>William Green</c:v>
                </c:pt>
                <c:pt idx="1079">
                  <c:v>Timothy Baker</c:v>
                </c:pt>
                <c:pt idx="1080">
                  <c:v>Steven Lewis</c:v>
                </c:pt>
                <c:pt idx="1081">
                  <c:v>Stephen Lee</c:v>
                </c:pt>
                <c:pt idx="1082">
                  <c:v>Susan Moore</c:v>
                </c:pt>
                <c:pt idx="1083">
                  <c:v>Stephen Martin</c:v>
                </c:pt>
                <c:pt idx="1084">
                  <c:v>William Pierce</c:v>
                </c:pt>
                <c:pt idx="1085">
                  <c:v>Timothy Gonzalez</c:v>
                </c:pt>
                <c:pt idx="1086">
                  <c:v>William Taylor</c:v>
                </c:pt>
                <c:pt idx="1087">
                  <c:v>Timothy Hall</c:v>
                </c:pt>
                <c:pt idx="1088">
                  <c:v>Thomas Nelson</c:v>
                </c:pt>
                <c:pt idx="1089">
                  <c:v>Stephen Miller</c:v>
                </c:pt>
                <c:pt idx="1090">
                  <c:v>Steven Collins</c:v>
                </c:pt>
                <c:pt idx="1091">
                  <c:v>Timothy King</c:v>
                </c:pt>
                <c:pt idx="1092">
                  <c:v>Theresa Rodriguez</c:v>
                </c:pt>
                <c:pt idx="1093">
                  <c:v>Timothy Martinez</c:v>
                </c:pt>
                <c:pt idx="1094">
                  <c:v>Thomas Harris</c:v>
                </c:pt>
                <c:pt idx="1095">
                  <c:v>Timothy Miller</c:v>
                </c:pt>
                <c:pt idx="1096">
                  <c:v>Steven Garcia</c:v>
                </c:pt>
                <c:pt idx="1097">
                  <c:v>Timothy Ramirez</c:v>
                </c:pt>
                <c:pt idx="1098">
                  <c:v>William Allen</c:v>
                </c:pt>
                <c:pt idx="1099">
                  <c:v>William Turner</c:v>
                </c:pt>
                <c:pt idx="1100">
                  <c:v>Susan Davis</c:v>
                </c:pt>
                <c:pt idx="1101">
                  <c:v>William Wallace</c:v>
                </c:pt>
                <c:pt idx="1102">
                  <c:v>Stephanie King</c:v>
                </c:pt>
                <c:pt idx="1103">
                  <c:v>Taylor Jones</c:v>
                </c:pt>
                <c:pt idx="1104">
                  <c:v>William Jackson</c:v>
                </c:pt>
                <c:pt idx="1105">
                  <c:v>Taylor Miller</c:v>
                </c:pt>
                <c:pt idx="1106">
                  <c:v>William Kim</c:v>
                </c:pt>
                <c:pt idx="1107">
                  <c:v>Todd Johnson</c:v>
                </c:pt>
                <c:pt idx="1108">
                  <c:v>Stephanie Lee</c:v>
                </c:pt>
                <c:pt idx="1109">
                  <c:v>Todd Williams</c:v>
                </c:pt>
                <c:pt idx="1110">
                  <c:v>Steven Nelson</c:v>
                </c:pt>
                <c:pt idx="1111">
                  <c:v>Tracy Jones</c:v>
                </c:pt>
                <c:pt idx="1112">
                  <c:v>William Perez</c:v>
                </c:pt>
                <c:pt idx="1113">
                  <c:v>Tracy Smith</c:v>
                </c:pt>
                <c:pt idx="1114">
                  <c:v>Steven Perez</c:v>
                </c:pt>
                <c:pt idx="1115">
                  <c:v>Tracy Williams</c:v>
                </c:pt>
                <c:pt idx="1116">
                  <c:v>William Scott</c:v>
                </c:pt>
                <c:pt idx="1117">
                  <c:v>Travis Brown</c:v>
                </c:pt>
                <c:pt idx="1118">
                  <c:v>William Thomas</c:v>
                </c:pt>
                <c:pt idx="1119">
                  <c:v>Stacy Smith</c:v>
                </c:pt>
                <c:pt idx="1120">
                  <c:v>William Tucker</c:v>
                </c:pt>
                <c:pt idx="1121">
                  <c:v>Troy Davis</c:v>
                </c:pt>
                <c:pt idx="1122">
                  <c:v>Susan Brown</c:v>
                </c:pt>
                <c:pt idx="1123">
                  <c:v>Stacy Williams</c:v>
                </c:pt>
                <c:pt idx="1124">
                  <c:v>Timothy Thompson</c:v>
                </c:pt>
                <c:pt idx="1125">
                  <c:v>Zachary Johnson</c:v>
                </c:pt>
                <c:pt idx="1126">
                  <c:v>Timothy Wilson</c:v>
                </c:pt>
                <c:pt idx="1127">
                  <c:v>Tina Lopez</c:v>
                </c:pt>
                <c:pt idx="1128">
                  <c:v>Stacey Smith</c:v>
                </c:pt>
                <c:pt idx="1129">
                  <c:v>Ryan Hall</c:v>
                </c:pt>
                <c:pt idx="1130">
                  <c:v>Ronald Wilson</c:v>
                </c:pt>
                <c:pt idx="1131">
                  <c:v>Richard Harris</c:v>
                </c:pt>
                <c:pt idx="1132">
                  <c:v>Richard Reed</c:v>
                </c:pt>
                <c:pt idx="1133">
                  <c:v>Scott Martinez</c:v>
                </c:pt>
                <c:pt idx="1134">
                  <c:v>Robert Gutierrez</c:v>
                </c:pt>
                <c:pt idx="1135">
                  <c:v>Robert Garza</c:v>
                </c:pt>
                <c:pt idx="1136">
                  <c:v>Ryan Martinez</c:v>
                </c:pt>
                <c:pt idx="1137">
                  <c:v>Robert Green</c:v>
                </c:pt>
                <c:pt idx="1138">
                  <c:v>Rachel Davis</c:v>
                </c:pt>
                <c:pt idx="1139">
                  <c:v>Scott Harris</c:v>
                </c:pt>
                <c:pt idx="1140">
                  <c:v>Robert Roberts</c:v>
                </c:pt>
                <c:pt idx="1141">
                  <c:v>Scott Russell</c:v>
                </c:pt>
                <c:pt idx="1142">
                  <c:v>Robert Edwards</c:v>
                </c:pt>
                <c:pt idx="1143">
                  <c:v>Sarah Davis</c:v>
                </c:pt>
                <c:pt idx="1144">
                  <c:v>Rachel Lee</c:v>
                </c:pt>
                <c:pt idx="1145">
                  <c:v>Robert Matthews</c:v>
                </c:pt>
                <c:pt idx="1146">
                  <c:v>Richard Scott</c:v>
                </c:pt>
                <c:pt idx="1147">
                  <c:v>Roger Martinez</c:v>
                </c:pt>
                <c:pt idx="1148">
                  <c:v>Richard Gonzalez</c:v>
                </c:pt>
                <c:pt idx="1149">
                  <c:v>Robert Morales</c:v>
                </c:pt>
                <c:pt idx="1150">
                  <c:v>Richard Taylor</c:v>
                </c:pt>
                <c:pt idx="1151">
                  <c:v>Sarah White</c:v>
                </c:pt>
                <c:pt idx="1152">
                  <c:v>Samantha Black</c:v>
                </c:pt>
                <c:pt idx="1153">
                  <c:v>Robert Morris</c:v>
                </c:pt>
                <c:pt idx="1154">
                  <c:v>Sharon Thomas</c:v>
                </c:pt>
                <c:pt idx="1155">
                  <c:v>Scott Ramirez</c:v>
                </c:pt>
                <c:pt idx="1156">
                  <c:v>Shawn Smith</c:v>
                </c:pt>
                <c:pt idx="1157">
                  <c:v>Scott Thomas</c:v>
                </c:pt>
                <c:pt idx="1158">
                  <c:v>Rebecca Lopez</c:v>
                </c:pt>
                <c:pt idx="1159">
                  <c:v>Sarah Clark</c:v>
                </c:pt>
                <c:pt idx="1160">
                  <c:v>Samantha Martinez</c:v>
                </c:pt>
                <c:pt idx="1161">
                  <c:v>Sarah Gonzalez</c:v>
                </c:pt>
                <c:pt idx="1162">
                  <c:v>Rachel Moore</c:v>
                </c:pt>
                <c:pt idx="1163">
                  <c:v>Sarah Harris</c:v>
                </c:pt>
                <c:pt idx="1164">
                  <c:v>Shannon Miller</c:v>
                </c:pt>
                <c:pt idx="1165">
                  <c:v>Rebecca Jackson</c:v>
                </c:pt>
                <c:pt idx="1166">
                  <c:v>Samantha Wilson</c:v>
                </c:pt>
                <c:pt idx="1167">
                  <c:v>Robert Gonzalez</c:v>
                </c:pt>
                <c:pt idx="1168">
                  <c:v>Rachel Robinson</c:v>
                </c:pt>
                <c:pt idx="1169">
                  <c:v>Sarah Phillips</c:v>
                </c:pt>
                <c:pt idx="1170">
                  <c:v>Robert Kim</c:v>
                </c:pt>
                <c:pt idx="1171">
                  <c:v>Shane Young</c:v>
                </c:pt>
                <c:pt idx="1172">
                  <c:v>Sandra Martinez</c:v>
                </c:pt>
                <c:pt idx="1173">
                  <c:v>Rebecca Davis</c:v>
                </c:pt>
                <c:pt idx="1174">
                  <c:v>Sandra Miller</c:v>
                </c:pt>
                <c:pt idx="1175">
                  <c:v>Sarah Wallace</c:v>
                </c:pt>
                <c:pt idx="1176">
                  <c:v>Sandra Smith</c:v>
                </c:pt>
                <c:pt idx="1177">
                  <c:v>Raymond Smith</c:v>
                </c:pt>
                <c:pt idx="1178">
                  <c:v>Sandra Young</c:v>
                </c:pt>
                <c:pt idx="1179">
                  <c:v>Robert Morgan</c:v>
                </c:pt>
                <c:pt idx="1180">
                  <c:v>Sara Davis</c:v>
                </c:pt>
                <c:pt idx="1181">
                  <c:v>Scott Lewis</c:v>
                </c:pt>
                <c:pt idx="1182">
                  <c:v>Patricia Brown</c:v>
                </c:pt>
                <c:pt idx="1183">
                  <c:v>Scott Miller</c:v>
                </c:pt>
                <c:pt idx="1184">
                  <c:v>Robert Lewis</c:v>
                </c:pt>
                <c:pt idx="1185">
                  <c:v>Scott Rodriguez</c:v>
                </c:pt>
                <c:pt idx="1186">
                  <c:v>Sara Taylor</c:v>
                </c:pt>
                <c:pt idx="1187">
                  <c:v>Paul Wilson</c:v>
                </c:pt>
                <c:pt idx="1188">
                  <c:v>Sarah Barnes</c:v>
                </c:pt>
                <c:pt idx="1189">
                  <c:v>Robert Parker</c:v>
                </c:pt>
                <c:pt idx="1190">
                  <c:v>Sarah Brooks</c:v>
                </c:pt>
                <c:pt idx="1191">
                  <c:v>Richard Moore</c:v>
                </c:pt>
                <c:pt idx="1192">
                  <c:v>Rachel Rodriguez</c:v>
                </c:pt>
                <c:pt idx="1193">
                  <c:v>Ryan Sanchez</c:v>
                </c:pt>
                <c:pt idx="1194">
                  <c:v>Shannon Davis</c:v>
                </c:pt>
                <c:pt idx="1195">
                  <c:v>Ronald Jones</c:v>
                </c:pt>
                <c:pt idx="1196">
                  <c:v>Shannon Jones</c:v>
                </c:pt>
                <c:pt idx="1197">
                  <c:v>Ronald Miller</c:v>
                </c:pt>
                <c:pt idx="1198">
                  <c:v>Ronald Smith</c:v>
                </c:pt>
                <c:pt idx="1199">
                  <c:v>Robert Sullivan</c:v>
                </c:pt>
                <c:pt idx="1200">
                  <c:v>Maria Johnson</c:v>
                </c:pt>
                <c:pt idx="1201">
                  <c:v>Megan Johnson</c:v>
                </c:pt>
                <c:pt idx="1202">
                  <c:v>Matthew Tran</c:v>
                </c:pt>
                <c:pt idx="1203">
                  <c:v>Matthew Bailey</c:v>
                </c:pt>
                <c:pt idx="1204">
                  <c:v>Michelle Hernandez</c:v>
                </c:pt>
                <c:pt idx="1205">
                  <c:v>Michael Bowers</c:v>
                </c:pt>
                <c:pt idx="1206">
                  <c:v>Nicole Davis</c:v>
                </c:pt>
                <c:pt idx="1207">
                  <c:v>Michael Bryant</c:v>
                </c:pt>
                <c:pt idx="1208">
                  <c:v>Michael Romero</c:v>
                </c:pt>
                <c:pt idx="1209">
                  <c:v>Michael Butler</c:v>
                </c:pt>
                <c:pt idx="1210">
                  <c:v>Melissa Anderson</c:v>
                </c:pt>
                <c:pt idx="1211">
                  <c:v>Matthew Campbell</c:v>
                </c:pt>
                <c:pt idx="1212">
                  <c:v>Michelle Robinson</c:v>
                </c:pt>
                <c:pt idx="1213">
                  <c:v>Michael Cohen</c:v>
                </c:pt>
                <c:pt idx="1214">
                  <c:v>Mary Robinson</c:v>
                </c:pt>
                <c:pt idx="1215">
                  <c:v>Michael Cook</c:v>
                </c:pt>
                <c:pt idx="1216">
                  <c:v>Nicole Lawson</c:v>
                </c:pt>
                <c:pt idx="1217">
                  <c:v>Michael Cooper</c:v>
                </c:pt>
                <c:pt idx="1218">
                  <c:v>Mary Hernandez</c:v>
                </c:pt>
                <c:pt idx="1219">
                  <c:v>Matthew Cox</c:v>
                </c:pt>
                <c:pt idx="1220">
                  <c:v>Michael Sanders</c:v>
                </c:pt>
                <c:pt idx="1221">
                  <c:v>Mark Nelson</c:v>
                </c:pt>
                <c:pt idx="1222">
                  <c:v>Michael Tucker</c:v>
                </c:pt>
                <c:pt idx="1223">
                  <c:v>Michael Ellis</c:v>
                </c:pt>
                <c:pt idx="1224">
                  <c:v>Melissa Baker</c:v>
                </c:pt>
                <c:pt idx="1225">
                  <c:v>Michael Evans</c:v>
                </c:pt>
                <c:pt idx="1226">
                  <c:v>Mark Jackson</c:v>
                </c:pt>
                <c:pt idx="1227">
                  <c:v>Mark Price</c:v>
                </c:pt>
                <c:pt idx="1228">
                  <c:v>Miranda Smith</c:v>
                </c:pt>
                <c:pt idx="1229">
                  <c:v>Michael Fuller</c:v>
                </c:pt>
                <c:pt idx="1230">
                  <c:v>Nicholas Garcia</c:v>
                </c:pt>
                <c:pt idx="1231">
                  <c:v>Matthew Gonzalez</c:v>
                </c:pt>
                <c:pt idx="1232">
                  <c:v>Nicole Allen</c:v>
                </c:pt>
                <c:pt idx="1233">
                  <c:v>Matthew Henderson</c:v>
                </c:pt>
                <c:pt idx="1234">
                  <c:v>Nicole Jackson</c:v>
                </c:pt>
                <c:pt idx="1235">
                  <c:v>Mark Adams</c:v>
                </c:pt>
                <c:pt idx="1236">
                  <c:v>Michael Powell</c:v>
                </c:pt>
                <c:pt idx="1237">
                  <c:v>Michael Haynes</c:v>
                </c:pt>
                <c:pt idx="1238">
                  <c:v>Mary Gonzalez</c:v>
                </c:pt>
                <c:pt idx="1239">
                  <c:v>Matthew Howard</c:v>
                </c:pt>
                <c:pt idx="1240">
                  <c:v>Michael Rogers</c:v>
                </c:pt>
                <c:pt idx="1241">
                  <c:v>Matthew Jackson</c:v>
                </c:pt>
                <c:pt idx="1242">
                  <c:v>Michael Ruiz</c:v>
                </c:pt>
                <c:pt idx="1243">
                  <c:v>Michael Herrera</c:v>
                </c:pt>
                <c:pt idx="1244">
                  <c:v>Nicole White</c:v>
                </c:pt>
                <c:pt idx="1245">
                  <c:v>Mark Torres</c:v>
                </c:pt>
                <c:pt idx="1246">
                  <c:v>Michael Torres</c:v>
                </c:pt>
                <c:pt idx="1247">
                  <c:v>Michael Holmes</c:v>
                </c:pt>
                <c:pt idx="1248">
                  <c:v>Melissa Adams</c:v>
                </c:pt>
                <c:pt idx="1249">
                  <c:v>Matthew Jones</c:v>
                </c:pt>
                <c:pt idx="1250">
                  <c:v>Michele Smith</c:v>
                </c:pt>
                <c:pt idx="1251">
                  <c:v>Matthew Marshall</c:v>
                </c:pt>
                <c:pt idx="1252">
                  <c:v>Melissa Clark</c:v>
                </c:pt>
                <c:pt idx="1253">
                  <c:v>Michael Kelley</c:v>
                </c:pt>
                <c:pt idx="1254">
                  <c:v>Michelle Lopez</c:v>
                </c:pt>
                <c:pt idx="1255">
                  <c:v>Michael Knight</c:v>
                </c:pt>
                <c:pt idx="1256">
                  <c:v>Melissa Hall</c:v>
                </c:pt>
                <c:pt idx="1257">
                  <c:v>Michael Lawson</c:v>
                </c:pt>
                <c:pt idx="1258">
                  <c:v>Michelle Sanchez</c:v>
                </c:pt>
                <c:pt idx="1259">
                  <c:v>Matthew Mitchell</c:v>
                </c:pt>
                <c:pt idx="1260">
                  <c:v>Morgan Johnson</c:v>
                </c:pt>
                <c:pt idx="1261">
                  <c:v>Michael Long</c:v>
                </c:pt>
                <c:pt idx="1262">
                  <c:v>Natalie Thomas</c:v>
                </c:pt>
                <c:pt idx="1263">
                  <c:v>Matthew Morris</c:v>
                </c:pt>
                <c:pt idx="1264">
                  <c:v>Melissa Perez</c:v>
                </c:pt>
                <c:pt idx="1265">
                  <c:v>Matthew Ramirez</c:v>
                </c:pt>
                <c:pt idx="1266">
                  <c:v>Nicholas Turner</c:v>
                </c:pt>
                <c:pt idx="1267">
                  <c:v>Michael Mills</c:v>
                </c:pt>
                <c:pt idx="1268">
                  <c:v>Mary Taylor</c:v>
                </c:pt>
                <c:pt idx="1269">
                  <c:v>Michael Murray</c:v>
                </c:pt>
                <c:pt idx="1270">
                  <c:v>Nicole Gonzalez</c:v>
                </c:pt>
                <c:pt idx="1271">
                  <c:v>Michael Oliver</c:v>
                </c:pt>
                <c:pt idx="1272">
                  <c:v>Nicole Johnson</c:v>
                </c:pt>
                <c:pt idx="1273">
                  <c:v>Michael Patterson</c:v>
                </c:pt>
                <c:pt idx="1274">
                  <c:v>Michael Perry</c:v>
                </c:pt>
                <c:pt idx="1275">
                  <c:v>Matthew Wright</c:v>
                </c:pt>
                <c:pt idx="1276">
                  <c:v>Katherine Evans</c:v>
                </c:pt>
                <c:pt idx="1277">
                  <c:v>Karen Jones</c:v>
                </c:pt>
                <c:pt idx="1278">
                  <c:v>Lisa Howard</c:v>
                </c:pt>
                <c:pt idx="1279">
                  <c:v>Kyle Jones</c:v>
                </c:pt>
                <c:pt idx="1280">
                  <c:v>Keith Ramos</c:v>
                </c:pt>
                <c:pt idx="1281">
                  <c:v>Kyle Martin</c:v>
                </c:pt>
                <c:pt idx="1282">
                  <c:v>Lisa Green</c:v>
                </c:pt>
                <c:pt idx="1283">
                  <c:v>Kyle Smith</c:v>
                </c:pt>
                <c:pt idx="1284">
                  <c:v>Lisa King</c:v>
                </c:pt>
                <c:pt idx="1285">
                  <c:v>Kevin Martin</c:v>
                </c:pt>
                <c:pt idx="1286">
                  <c:v>Kimberly Ward</c:v>
                </c:pt>
                <c:pt idx="1287">
                  <c:v>Kelly Garcia</c:v>
                </c:pt>
                <c:pt idx="1288">
                  <c:v>Kelly Davis</c:v>
                </c:pt>
                <c:pt idx="1289">
                  <c:v>Kelly Harris</c:v>
                </c:pt>
                <c:pt idx="1290">
                  <c:v>Lisa Diaz</c:v>
                </c:pt>
                <c:pt idx="1291">
                  <c:v>Laura Davis</c:v>
                </c:pt>
                <c:pt idx="1292">
                  <c:v>Lisa Hansen</c:v>
                </c:pt>
                <c:pt idx="1293">
                  <c:v>Kathleen Harrison</c:v>
                </c:pt>
                <c:pt idx="1294">
                  <c:v>Kimberly Thompson</c:v>
                </c:pt>
                <c:pt idx="1295">
                  <c:v>Kimberly Carter</c:v>
                </c:pt>
                <c:pt idx="1296">
                  <c:v>Kimberly Wallace</c:v>
                </c:pt>
                <c:pt idx="1297">
                  <c:v>Kimberly Clark</c:v>
                </c:pt>
                <c:pt idx="1298">
                  <c:v>Lisa Moore</c:v>
                </c:pt>
                <c:pt idx="1299">
                  <c:v>Laura Martin</c:v>
                </c:pt>
                <c:pt idx="1300">
                  <c:v>Kenneth Smith</c:v>
                </c:pt>
                <c:pt idx="1301">
                  <c:v>Katherine Brooks</c:v>
                </c:pt>
                <c:pt idx="1302">
                  <c:v>Lisa Thompson</c:v>
                </c:pt>
                <c:pt idx="1303">
                  <c:v>Kathleen Smith</c:v>
                </c:pt>
                <c:pt idx="1304">
                  <c:v>Kimberly Lee</c:v>
                </c:pt>
                <c:pt idx="1305">
                  <c:v>Justin Clark</c:v>
                </c:pt>
                <c:pt idx="1306">
                  <c:v>Karen Baker</c:v>
                </c:pt>
                <c:pt idx="1307">
                  <c:v>Laura Taylor</c:v>
                </c:pt>
                <c:pt idx="1308">
                  <c:v>Kimberly Moore</c:v>
                </c:pt>
                <c:pt idx="1309">
                  <c:v>Kathryn Miller</c:v>
                </c:pt>
                <c:pt idx="1310">
                  <c:v>Kimberly Scott</c:v>
                </c:pt>
                <c:pt idx="1311">
                  <c:v>Katherine Moore</c:v>
                </c:pt>
                <c:pt idx="1312">
                  <c:v>Julie Lopez</c:v>
                </c:pt>
                <c:pt idx="1313">
                  <c:v>Kelly Jones</c:v>
                </c:pt>
                <c:pt idx="1314">
                  <c:v>Kathleen Johnson</c:v>
                </c:pt>
                <c:pt idx="1315">
                  <c:v>Karen Harris</c:v>
                </c:pt>
                <c:pt idx="1316">
                  <c:v>Julie Brown</c:v>
                </c:pt>
                <c:pt idx="1317">
                  <c:v>Lauren Wilson</c:v>
                </c:pt>
                <c:pt idx="1318">
                  <c:v>Julie Miller</c:v>
                </c:pt>
                <c:pt idx="1319">
                  <c:v>Laurie Smith</c:v>
                </c:pt>
                <c:pt idx="1320">
                  <c:v>Lisa Martin</c:v>
                </c:pt>
                <c:pt idx="1321">
                  <c:v>Kathryn Taylor</c:v>
                </c:pt>
                <c:pt idx="1322">
                  <c:v>Justin Martin</c:v>
                </c:pt>
                <c:pt idx="1323">
                  <c:v>Kevin Rodriguez</c:v>
                </c:pt>
                <c:pt idx="1324">
                  <c:v>Lisa Nguyen</c:v>
                </c:pt>
                <c:pt idx="1325">
                  <c:v>Linda Collins</c:v>
                </c:pt>
                <c:pt idx="1326">
                  <c:v>Lisa Robinson</c:v>
                </c:pt>
                <c:pt idx="1327">
                  <c:v>Linda Garcia</c:v>
                </c:pt>
                <c:pt idx="1328">
                  <c:v>Kimberly White</c:v>
                </c:pt>
                <c:pt idx="1329">
                  <c:v>Kelly Miller</c:v>
                </c:pt>
                <c:pt idx="1330">
                  <c:v>Lisa Thomas</c:v>
                </c:pt>
                <c:pt idx="1331">
                  <c:v>Kelly Rodriguez</c:v>
                </c:pt>
                <c:pt idx="1332">
                  <c:v>Karen Cox</c:v>
                </c:pt>
                <c:pt idx="1333">
                  <c:v>Karen Howard</c:v>
                </c:pt>
                <c:pt idx="1334">
                  <c:v>Lindsay Smith</c:v>
                </c:pt>
                <c:pt idx="1335">
                  <c:v>Laura Green</c:v>
                </c:pt>
                <c:pt idx="1336">
                  <c:v>Kimberly Gonzalez</c:v>
                </c:pt>
                <c:pt idx="1337">
                  <c:v>John Crawford</c:v>
                </c:pt>
                <c:pt idx="1338">
                  <c:v>Jonathan Williams</c:v>
                </c:pt>
                <c:pt idx="1339">
                  <c:v>John Perez</c:v>
                </c:pt>
                <c:pt idx="1340">
                  <c:v>Jason Lee</c:v>
                </c:pt>
                <c:pt idx="1341">
                  <c:v>Jessica Scott</c:v>
                </c:pt>
                <c:pt idx="1342">
                  <c:v>Jason Nelson</c:v>
                </c:pt>
                <c:pt idx="1343">
                  <c:v>John Jordan</c:v>
                </c:pt>
                <c:pt idx="1344">
                  <c:v>Jason Sanchez</c:v>
                </c:pt>
                <c:pt idx="1345">
                  <c:v>John White</c:v>
                </c:pt>
                <c:pt idx="1346">
                  <c:v>Jason Taylor</c:v>
                </c:pt>
                <c:pt idx="1347">
                  <c:v>Joshua Brown</c:v>
                </c:pt>
                <c:pt idx="1348">
                  <c:v>Jason Thomas</c:v>
                </c:pt>
                <c:pt idx="1349">
                  <c:v>Jacob Williams</c:v>
                </c:pt>
                <c:pt idx="1350">
                  <c:v>James Butler</c:v>
                </c:pt>
                <c:pt idx="1351">
                  <c:v>Jacob Wilson</c:v>
                </c:pt>
                <c:pt idx="1352">
                  <c:v>Jeffrey Gonzalez</c:v>
                </c:pt>
                <c:pt idx="1353">
                  <c:v>James Sullivan</c:v>
                </c:pt>
                <c:pt idx="1354">
                  <c:v>Jeffrey Lopez</c:v>
                </c:pt>
                <c:pt idx="1355">
                  <c:v>James Tucker</c:v>
                </c:pt>
                <c:pt idx="1356">
                  <c:v>Jeffrey Peterson</c:v>
                </c:pt>
                <c:pt idx="1357">
                  <c:v>Jonathan Anderson</c:v>
                </c:pt>
                <c:pt idx="1358">
                  <c:v>Jeffrey Sanchez</c:v>
                </c:pt>
                <c:pt idx="1359">
                  <c:v>Joseph Lopez</c:v>
                </c:pt>
                <c:pt idx="1360">
                  <c:v>Jeffrey Taylor</c:v>
                </c:pt>
                <c:pt idx="1361">
                  <c:v>Joshua Moore</c:v>
                </c:pt>
                <c:pt idx="1362">
                  <c:v>Jennifer Allen</c:v>
                </c:pt>
                <c:pt idx="1363">
                  <c:v>Jessica Wilson</c:v>
                </c:pt>
                <c:pt idx="1364">
                  <c:v>James Davis</c:v>
                </c:pt>
                <c:pt idx="1365">
                  <c:v>John Campbell</c:v>
                </c:pt>
                <c:pt idx="1366">
                  <c:v>Jennifer Carter</c:v>
                </c:pt>
                <c:pt idx="1367">
                  <c:v>John Diaz</c:v>
                </c:pt>
                <c:pt idx="1368">
                  <c:v>Jennifer Collins</c:v>
                </c:pt>
                <c:pt idx="1369">
                  <c:v>John Gordon</c:v>
                </c:pt>
                <c:pt idx="1370">
                  <c:v>Jennifer Cook</c:v>
                </c:pt>
                <c:pt idx="1371">
                  <c:v>John Lane</c:v>
                </c:pt>
                <c:pt idx="1372">
                  <c:v>Jennifer Crawford</c:v>
                </c:pt>
                <c:pt idx="1373">
                  <c:v>John Nelson</c:v>
                </c:pt>
                <c:pt idx="1374">
                  <c:v>Jennifer Cummings</c:v>
                </c:pt>
                <c:pt idx="1375">
                  <c:v>John Porter</c:v>
                </c:pt>
                <c:pt idx="1376">
                  <c:v>James Edwards</c:v>
                </c:pt>
                <c:pt idx="1377">
                  <c:v>John Stewart</c:v>
                </c:pt>
                <c:pt idx="1378">
                  <c:v>Jennifer Espinoza</c:v>
                </c:pt>
                <c:pt idx="1379">
                  <c:v>Johnny Smith</c:v>
                </c:pt>
                <c:pt idx="1380">
                  <c:v>James Evans</c:v>
                </c:pt>
                <c:pt idx="1381">
                  <c:v>Jonathan Sanchez</c:v>
                </c:pt>
                <c:pt idx="1382">
                  <c:v>Jennifer Hart</c:v>
                </c:pt>
                <c:pt idx="1383">
                  <c:v>Joseph Hall</c:v>
                </c:pt>
                <c:pt idx="1384">
                  <c:v>Jennifer Henderson</c:v>
                </c:pt>
                <c:pt idx="1385">
                  <c:v>Joseph Powell</c:v>
                </c:pt>
                <c:pt idx="1386">
                  <c:v>Jennifer Hudson</c:v>
                </c:pt>
                <c:pt idx="1387">
                  <c:v>Joshua King</c:v>
                </c:pt>
                <c:pt idx="1388">
                  <c:v>James Foster</c:v>
                </c:pt>
                <c:pt idx="1389">
                  <c:v>Joshua Taylor</c:v>
                </c:pt>
                <c:pt idx="1390">
                  <c:v>Jacob Diaz</c:v>
                </c:pt>
                <c:pt idx="1391">
                  <c:v>James Myers</c:v>
                </c:pt>
                <c:pt idx="1392">
                  <c:v>James Griffin</c:v>
                </c:pt>
                <c:pt idx="1393">
                  <c:v>John Alexander</c:v>
                </c:pt>
                <c:pt idx="1394">
                  <c:v>James Guzman</c:v>
                </c:pt>
                <c:pt idx="1395">
                  <c:v>John Burke</c:v>
                </c:pt>
                <c:pt idx="1396">
                  <c:v>Jennifer Mitchell</c:v>
                </c:pt>
                <c:pt idx="1397">
                  <c:v>John Cook</c:v>
                </c:pt>
                <c:pt idx="1398">
                  <c:v>Jennifer Moreno</c:v>
                </c:pt>
                <c:pt idx="1399">
                  <c:v>James Richardson</c:v>
                </c:pt>
                <c:pt idx="1400">
                  <c:v>Jennifer Morgan</c:v>
                </c:pt>
                <c:pt idx="1401">
                  <c:v>James Roberts</c:v>
                </c:pt>
                <c:pt idx="1402">
                  <c:v>Jennifer Reeves</c:v>
                </c:pt>
                <c:pt idx="1403">
                  <c:v>James Rogers</c:v>
                </c:pt>
                <c:pt idx="1404">
                  <c:v>Jennifer Richardson</c:v>
                </c:pt>
                <c:pt idx="1405">
                  <c:v>James Sanders</c:v>
                </c:pt>
                <c:pt idx="1406">
                  <c:v>Jennifer Roberts</c:v>
                </c:pt>
                <c:pt idx="1407">
                  <c:v>John Kennedy</c:v>
                </c:pt>
                <c:pt idx="1408">
                  <c:v>Jennifer Shaw</c:v>
                </c:pt>
                <c:pt idx="1409">
                  <c:v>John Leonard</c:v>
                </c:pt>
                <c:pt idx="1410">
                  <c:v>James Kelly</c:v>
                </c:pt>
                <c:pt idx="1411">
                  <c:v>James Taylor</c:v>
                </c:pt>
                <c:pt idx="1412">
                  <c:v>Jennifer Wagner</c:v>
                </c:pt>
                <c:pt idx="1413">
                  <c:v>John Nguyen</c:v>
                </c:pt>
                <c:pt idx="1414">
                  <c:v>Jennifer West</c:v>
                </c:pt>
                <c:pt idx="1415">
                  <c:v>John Peterson</c:v>
                </c:pt>
                <c:pt idx="1416">
                  <c:v>Jennifer Woods</c:v>
                </c:pt>
                <c:pt idx="1417">
                  <c:v>John Ramirez</c:v>
                </c:pt>
                <c:pt idx="1418">
                  <c:v>Jacob Lewis</c:v>
                </c:pt>
                <c:pt idx="1419">
                  <c:v>John Silva</c:v>
                </c:pt>
                <c:pt idx="1420">
                  <c:v>Jeremy Allen</c:v>
                </c:pt>
                <c:pt idx="1421">
                  <c:v>James Wallace</c:v>
                </c:pt>
                <c:pt idx="1422">
                  <c:v>Jeremy Johnson</c:v>
                </c:pt>
                <c:pt idx="1423">
                  <c:v>Jacqueline Scott</c:v>
                </c:pt>
                <c:pt idx="1424">
                  <c:v>Jeremy Jones</c:v>
                </c:pt>
                <c:pt idx="1425">
                  <c:v>Jonathan Allen</c:v>
                </c:pt>
                <c:pt idx="1426">
                  <c:v>Jeremy Rodriguez</c:v>
                </c:pt>
                <c:pt idx="1427">
                  <c:v>Jonathan Martin</c:v>
                </c:pt>
                <c:pt idx="1428">
                  <c:v>Jessica Allen</c:v>
                </c:pt>
                <c:pt idx="1429">
                  <c:v>Jonathan Thompson</c:v>
                </c:pt>
                <c:pt idx="1430">
                  <c:v>Jessica Anderson</c:v>
                </c:pt>
                <c:pt idx="1431">
                  <c:v>Jonathan Wright</c:v>
                </c:pt>
                <c:pt idx="1432">
                  <c:v>James Mendez</c:v>
                </c:pt>
                <c:pt idx="1433">
                  <c:v>Joseph Kelly</c:v>
                </c:pt>
                <c:pt idx="1434">
                  <c:v>Jessica Cruz</c:v>
                </c:pt>
                <c:pt idx="1435">
                  <c:v>Joseph Martinez</c:v>
                </c:pt>
                <c:pt idx="1436">
                  <c:v>Jessica Curtis</c:v>
                </c:pt>
                <c:pt idx="1437">
                  <c:v>Joseph Robinson</c:v>
                </c:pt>
                <c:pt idx="1438">
                  <c:v>Jessica Dixon</c:v>
                </c:pt>
                <c:pt idx="1439">
                  <c:v>Joshua Hernandez</c:v>
                </c:pt>
                <c:pt idx="1440">
                  <c:v>Jessica Harris</c:v>
                </c:pt>
                <c:pt idx="1441">
                  <c:v>Joshua Miller</c:v>
                </c:pt>
                <c:pt idx="1442">
                  <c:v>James Moran</c:v>
                </c:pt>
                <c:pt idx="1443">
                  <c:v>James Allen</c:v>
                </c:pt>
                <c:pt idx="1444">
                  <c:v>Jessica Moore</c:v>
                </c:pt>
                <c:pt idx="1445">
                  <c:v>Juan Johnson</c:v>
                </c:pt>
                <c:pt idx="1446">
                  <c:v>Jessica Roberts</c:v>
                </c:pt>
                <c:pt idx="1447">
                  <c:v>Jessica White</c:v>
                </c:pt>
                <c:pt idx="1448">
                  <c:v>Gregory Williams</c:v>
                </c:pt>
                <c:pt idx="1449">
                  <c:v>Emily Richardson</c:v>
                </c:pt>
                <c:pt idx="1450">
                  <c:v>Heather Jones</c:v>
                </c:pt>
                <c:pt idx="1451">
                  <c:v>Elizabeth Clark</c:v>
                </c:pt>
                <c:pt idx="1452">
                  <c:v>Donna Williams</c:v>
                </c:pt>
                <c:pt idx="1453">
                  <c:v>Eric Anderson</c:v>
                </c:pt>
                <c:pt idx="1454">
                  <c:v>Heather Bishop</c:v>
                </c:pt>
                <c:pt idx="1455">
                  <c:v>Elizabeth Collins</c:v>
                </c:pt>
                <c:pt idx="1456">
                  <c:v>Edward Walker</c:v>
                </c:pt>
                <c:pt idx="1457">
                  <c:v>Eric Clark</c:v>
                </c:pt>
                <c:pt idx="1458">
                  <c:v>Donna Smith</c:v>
                </c:pt>
                <c:pt idx="1459">
                  <c:v>Eric Cox</c:v>
                </c:pt>
                <c:pt idx="1460">
                  <c:v>Gregory Miller</c:v>
                </c:pt>
                <c:pt idx="1461">
                  <c:v>Debra Smith</c:v>
                </c:pt>
                <c:pt idx="1462">
                  <c:v>Hannah Johnson</c:v>
                </c:pt>
                <c:pt idx="1463">
                  <c:v>Eric Garcia</c:v>
                </c:pt>
                <c:pt idx="1464">
                  <c:v>Elizabeth Turner</c:v>
                </c:pt>
                <c:pt idx="1465">
                  <c:v>David Powell</c:v>
                </c:pt>
                <c:pt idx="1466">
                  <c:v>Heather Rodriguez</c:v>
                </c:pt>
                <c:pt idx="1467">
                  <c:v>Diana Williams</c:v>
                </c:pt>
                <c:pt idx="1468">
                  <c:v>Emily Parker</c:v>
                </c:pt>
                <c:pt idx="1469">
                  <c:v>David Simmons</c:v>
                </c:pt>
                <c:pt idx="1470">
                  <c:v>Deborah Smith</c:v>
                </c:pt>
                <c:pt idx="1471">
                  <c:v>Donald Martin</c:v>
                </c:pt>
                <c:pt idx="1472">
                  <c:v>Gary Williams</c:v>
                </c:pt>
                <c:pt idx="1473">
                  <c:v>Eric Rodriguez</c:v>
                </c:pt>
                <c:pt idx="1474">
                  <c:v>Elizabeth Perez</c:v>
                </c:pt>
                <c:pt idx="1475">
                  <c:v>David Rogers</c:v>
                </c:pt>
                <c:pt idx="1476">
                  <c:v>Dawn Davis</c:v>
                </c:pt>
                <c:pt idx="1477">
                  <c:v>Eric Taylor</c:v>
                </c:pt>
                <c:pt idx="1478">
                  <c:v>Hannah Brown</c:v>
                </c:pt>
                <c:pt idx="1479">
                  <c:v>Elizabeth Jackson</c:v>
                </c:pt>
                <c:pt idx="1480">
                  <c:v>Edward Hernandez</c:v>
                </c:pt>
                <c:pt idx="1481">
                  <c:v>David Reed</c:v>
                </c:pt>
                <c:pt idx="1482">
                  <c:v>Deanna Brown</c:v>
                </c:pt>
                <c:pt idx="1483">
                  <c:v>Donna Johnson</c:v>
                </c:pt>
                <c:pt idx="1484">
                  <c:v>Deborah Davis</c:v>
                </c:pt>
                <c:pt idx="1485">
                  <c:v>Erica Johnson</c:v>
                </c:pt>
                <c:pt idx="1486">
                  <c:v>Elizabeth Wilson</c:v>
                </c:pt>
                <c:pt idx="1487">
                  <c:v>David Young</c:v>
                </c:pt>
                <c:pt idx="1488">
                  <c:v>Emily Brown</c:v>
                </c:pt>
                <c:pt idx="1489">
                  <c:v>Erica Williams</c:v>
                </c:pt>
                <c:pt idx="1490">
                  <c:v>Elizabeth Allen</c:v>
                </c:pt>
                <c:pt idx="1491">
                  <c:v>Erin Jones</c:v>
                </c:pt>
                <c:pt idx="1492">
                  <c:v>Heather Young</c:v>
                </c:pt>
                <c:pt idx="1493">
                  <c:v>Erin Smith</c:v>
                </c:pt>
                <c:pt idx="1494">
                  <c:v>Elizabeth Anderson</c:v>
                </c:pt>
                <c:pt idx="1495">
                  <c:v>Evan Smith</c:v>
                </c:pt>
                <c:pt idx="1496">
                  <c:v>Gabriel Jones</c:v>
                </c:pt>
                <c:pt idx="1497">
                  <c:v>David Phillips</c:v>
                </c:pt>
                <c:pt idx="1498">
                  <c:v>Christina Green</c:v>
                </c:pt>
                <c:pt idx="1499">
                  <c:v>Christine Martinez</c:v>
                </c:pt>
                <c:pt idx="1500">
                  <c:v>Daniel Myers</c:v>
                </c:pt>
                <c:pt idx="1501">
                  <c:v>Christopher Evans</c:v>
                </c:pt>
                <c:pt idx="1502">
                  <c:v>David Bailey</c:v>
                </c:pt>
                <c:pt idx="1503">
                  <c:v>Brian Edwards</c:v>
                </c:pt>
                <c:pt idx="1504">
                  <c:v>David Perez</c:v>
                </c:pt>
                <c:pt idx="1505">
                  <c:v>Bryan Brown</c:v>
                </c:pt>
                <c:pt idx="1506">
                  <c:v>Daniel Stewart</c:v>
                </c:pt>
                <c:pt idx="1507">
                  <c:v>Brian Martin</c:v>
                </c:pt>
                <c:pt idx="1508">
                  <c:v>Cheryl Johnson</c:v>
                </c:pt>
                <c:pt idx="1509">
                  <c:v>Christopher Gray</c:v>
                </c:pt>
                <c:pt idx="1510">
                  <c:v>Christopher Collins</c:v>
                </c:pt>
                <c:pt idx="1511">
                  <c:v>Christy Johnson</c:v>
                </c:pt>
                <c:pt idx="1512">
                  <c:v>Brittany Martinez</c:v>
                </c:pt>
                <c:pt idx="1513">
                  <c:v>Courtney Garcia</c:v>
                </c:pt>
                <c:pt idx="1514">
                  <c:v>Daniel Martin</c:v>
                </c:pt>
                <c:pt idx="1515">
                  <c:v>Crystal Hernandez</c:v>
                </c:pt>
                <c:pt idx="1516">
                  <c:v>Chelsea Smith</c:v>
                </c:pt>
                <c:pt idx="1517">
                  <c:v>Brian Martinez</c:v>
                </c:pt>
                <c:pt idx="1518">
                  <c:v>Daniel Turner</c:v>
                </c:pt>
                <c:pt idx="1519">
                  <c:v>Carol Brown</c:v>
                </c:pt>
                <c:pt idx="1520">
                  <c:v>Danielle Johnson</c:v>
                </c:pt>
                <c:pt idx="1521">
                  <c:v>Crystal Moore</c:v>
                </c:pt>
                <c:pt idx="1522">
                  <c:v>Charles Garcia</c:v>
                </c:pt>
                <c:pt idx="1523">
                  <c:v>Crystal Smith</c:v>
                </c:pt>
                <c:pt idx="1524">
                  <c:v>Brian Jackson</c:v>
                </c:pt>
                <c:pt idx="1525">
                  <c:v>Crystal Williams</c:v>
                </c:pt>
                <c:pt idx="1526">
                  <c:v>Brooke Wilson</c:v>
                </c:pt>
                <c:pt idx="1527">
                  <c:v>Christopher Aguilar</c:v>
                </c:pt>
                <c:pt idx="1528">
                  <c:v>Christina Harris</c:v>
                </c:pt>
                <c:pt idx="1529">
                  <c:v>Cynthia Campbell</c:v>
                </c:pt>
                <c:pt idx="1530">
                  <c:v>Bryan Johnson</c:v>
                </c:pt>
                <c:pt idx="1531">
                  <c:v>Christopher Kelly</c:v>
                </c:pt>
                <c:pt idx="1532">
                  <c:v>Daniel Lopez</c:v>
                </c:pt>
                <c:pt idx="1533">
                  <c:v>Christine Collins</c:v>
                </c:pt>
                <c:pt idx="1534">
                  <c:v>Carrie Smith</c:v>
                </c:pt>
                <c:pt idx="1535">
                  <c:v>Christopher King</c:v>
                </c:pt>
                <c:pt idx="1536">
                  <c:v>Daniel Nelson</c:v>
                </c:pt>
                <c:pt idx="1537">
                  <c:v>Christopher Austin</c:v>
                </c:pt>
                <c:pt idx="1538">
                  <c:v>Daniel Sanchez</c:v>
                </c:pt>
                <c:pt idx="1539">
                  <c:v>Cynthia Taylor</c:v>
                </c:pt>
                <c:pt idx="1540">
                  <c:v>Daniel Thompson</c:v>
                </c:pt>
                <c:pt idx="1541">
                  <c:v>Charles Wilson</c:v>
                </c:pt>
                <c:pt idx="1542">
                  <c:v>Daniel White</c:v>
                </c:pt>
                <c:pt idx="1543">
                  <c:v>Daniel Adams</c:v>
                </c:pt>
                <c:pt idx="1544">
                  <c:v>Christopher Osborne</c:v>
                </c:pt>
                <c:pt idx="1545">
                  <c:v>Daniel Campbell</c:v>
                </c:pt>
                <c:pt idx="1546">
                  <c:v>Chad Lee</c:v>
                </c:pt>
                <c:pt idx="1547">
                  <c:v>Daniel Carter</c:v>
                </c:pt>
                <c:pt idx="1548">
                  <c:v>Brian Wright</c:v>
                </c:pt>
                <c:pt idx="1549">
                  <c:v>Daniel Collins</c:v>
                </c:pt>
                <c:pt idx="1550">
                  <c:v>Brittany Davis</c:v>
                </c:pt>
                <c:pt idx="1551">
                  <c:v>Brian Nguyen</c:v>
                </c:pt>
                <c:pt idx="1552">
                  <c:v>David Baker</c:v>
                </c:pt>
                <c:pt idx="1553">
                  <c:v>Christopher Lewis</c:v>
                </c:pt>
                <c:pt idx="1554">
                  <c:v>David Carter</c:v>
                </c:pt>
                <c:pt idx="1555">
                  <c:v>Christine Lee</c:v>
                </c:pt>
                <c:pt idx="1556">
                  <c:v>David Dixon</c:v>
                </c:pt>
                <c:pt idx="1557">
                  <c:v>Daniel Harris</c:v>
                </c:pt>
                <c:pt idx="1558">
                  <c:v>Brian Stewart</c:v>
                </c:pt>
                <c:pt idx="1559">
                  <c:v>Daniel Hernandez</c:v>
                </c:pt>
                <c:pt idx="1560">
                  <c:v>David Hayes</c:v>
                </c:pt>
                <c:pt idx="1561">
                  <c:v>Christopher Matthews</c:v>
                </c:pt>
                <c:pt idx="1562">
                  <c:v>David Hughes</c:v>
                </c:pt>
                <c:pt idx="1563">
                  <c:v>Daniel Jimenez</c:v>
                </c:pt>
                <c:pt idx="1564">
                  <c:v>Christina Rodriguez</c:v>
                </c:pt>
                <c:pt idx="1565">
                  <c:v>Daniel Kelly</c:v>
                </c:pt>
                <c:pt idx="1566">
                  <c:v>Christopher Torres</c:v>
                </c:pt>
                <c:pt idx="1567">
                  <c:v>Bryan Davis</c:v>
                </c:pt>
                <c:pt idx="1568">
                  <c:v>Christopher Mitchell</c:v>
                </c:pt>
                <c:pt idx="1569">
                  <c:v>Brett Williams</c:v>
                </c:pt>
                <c:pt idx="1570">
                  <c:v>Cynthia Lee</c:v>
                </c:pt>
                <c:pt idx="1571">
                  <c:v>Brian Wilson</c:v>
                </c:pt>
                <c:pt idx="1572">
                  <c:v>Cindy Smith</c:v>
                </c:pt>
                <c:pt idx="1573">
                  <c:v>Amy Adams</c:v>
                </c:pt>
                <c:pt idx="1574">
                  <c:v>Amy Davis</c:v>
                </c:pt>
                <c:pt idx="1575">
                  <c:v>Aaron Brown</c:v>
                </c:pt>
                <c:pt idx="1576">
                  <c:v>Amy Williams</c:v>
                </c:pt>
                <c:pt idx="1577">
                  <c:v>Amanda Lee</c:v>
                </c:pt>
                <c:pt idx="1578">
                  <c:v>Andrew Baker</c:v>
                </c:pt>
                <c:pt idx="1579">
                  <c:v>Anthony Ramirez</c:v>
                </c:pt>
                <c:pt idx="1580">
                  <c:v>Andrew Campbell</c:v>
                </c:pt>
                <c:pt idx="1581">
                  <c:v>Ashley Lee</c:v>
                </c:pt>
                <c:pt idx="1582">
                  <c:v>Amanda Martin</c:v>
                </c:pt>
                <c:pt idx="1583">
                  <c:v>Benjamin Smith</c:v>
                </c:pt>
                <c:pt idx="1584">
                  <c:v>Adam Jones</c:v>
                </c:pt>
                <c:pt idx="1585">
                  <c:v>Brandon Scott</c:v>
                </c:pt>
                <c:pt idx="1586">
                  <c:v>Andrew Lee</c:v>
                </c:pt>
                <c:pt idx="1587">
                  <c:v>Anthony Meyer</c:v>
                </c:pt>
                <c:pt idx="1588">
                  <c:v>Andrew Moore</c:v>
                </c:pt>
                <c:pt idx="1589">
                  <c:v>April Martinez</c:v>
                </c:pt>
                <c:pt idx="1590">
                  <c:v>Andrew Rodriguez</c:v>
                </c:pt>
                <c:pt idx="1591">
                  <c:v>Allison Williams</c:v>
                </c:pt>
                <c:pt idx="1592">
                  <c:v>Andrew Taylor</c:v>
                </c:pt>
                <c:pt idx="1593">
                  <c:v>Amanda Baker</c:v>
                </c:pt>
                <c:pt idx="1594">
                  <c:v>Amanda Williams</c:v>
                </c:pt>
                <c:pt idx="1595">
                  <c:v>Amy Jackson</c:v>
                </c:pt>
                <c:pt idx="1596">
                  <c:v>Aaron Rodriguez</c:v>
                </c:pt>
                <c:pt idx="1597">
                  <c:v>Brandon Green</c:v>
                </c:pt>
                <c:pt idx="1598">
                  <c:v>Andrew Wilson</c:v>
                </c:pt>
                <c:pt idx="1599">
                  <c:v>Brandon Perez</c:v>
                </c:pt>
                <c:pt idx="1600">
                  <c:v>Alan Miller</c:v>
                </c:pt>
                <c:pt idx="1601">
                  <c:v>Anthony King</c:v>
                </c:pt>
                <c:pt idx="1602">
                  <c:v>Angela Hall</c:v>
                </c:pt>
                <c:pt idx="1603">
                  <c:v>Amy Wallace</c:v>
                </c:pt>
                <c:pt idx="1604">
                  <c:v>Angela Hernandez</c:v>
                </c:pt>
                <c:pt idx="1605">
                  <c:v>Anthony Moore</c:v>
                </c:pt>
                <c:pt idx="1606">
                  <c:v>Amber Nelson</c:v>
                </c:pt>
                <c:pt idx="1607">
                  <c:v>Allison Sanchez</c:v>
                </c:pt>
                <c:pt idx="1608">
                  <c:v>Alexander Brown</c:v>
                </c:pt>
                <c:pt idx="1609">
                  <c:v>Ashley Anderson</c:v>
                </c:pt>
                <c:pt idx="1610">
                  <c:v>Angela Moore</c:v>
                </c:pt>
                <c:pt idx="1611">
                  <c:v>Ashley Green</c:v>
                </c:pt>
                <c:pt idx="1612">
                  <c:v>Angela Taylor</c:v>
                </c:pt>
                <c:pt idx="1613">
                  <c:v>Amy Clark</c:v>
                </c:pt>
                <c:pt idx="1614">
                  <c:v>Amanda Roberts</c:v>
                </c:pt>
                <c:pt idx="1615">
                  <c:v>Ashley Lewis</c:v>
                </c:pt>
                <c:pt idx="1616">
                  <c:v>Angela White</c:v>
                </c:pt>
                <c:pt idx="1617">
                  <c:v>Amanda Carter</c:v>
                </c:pt>
                <c:pt idx="1618">
                  <c:v>Ann Jones</c:v>
                </c:pt>
                <c:pt idx="1619">
                  <c:v>Amanda Cochran</c:v>
                </c:pt>
                <c:pt idx="1620">
                  <c:v>Ann Smith</c:v>
                </c:pt>
                <c:pt idx="1621">
                  <c:v>Aaron Thompson</c:v>
                </c:pt>
                <c:pt idx="1622">
                  <c:v>Anna Williams</c:v>
                </c:pt>
                <c:pt idx="1623">
                  <c:v>Brandon Garcia</c:v>
                </c:pt>
                <c:pt idx="1624">
                  <c:v>Brenda Smith</c:v>
                </c:pt>
                <c:pt idx="1625">
                  <c:v>Amanda Hall</c:v>
                </c:pt>
                <c:pt idx="1626">
                  <c:v>Anthony Adams</c:v>
                </c:pt>
                <c:pt idx="1627">
                  <c:v>Aaron Jones</c:v>
                </c:pt>
                <c:pt idx="1628">
                  <c:v>Amber Smith</c:v>
                </c:pt>
                <c:pt idx="1629">
                  <c:v>Brandon Rodriguez</c:v>
                </c:pt>
                <c:pt idx="1630">
                  <c:v>Anthony Harris</c:v>
                </c:pt>
                <c:pt idx="1631">
                  <c:v>Allison Brown</c:v>
                </c:pt>
                <c:pt idx="1632">
                  <c:v>Anthony Martin</c:v>
                </c:pt>
                <c:pt idx="1633">
                  <c:v>William Carter</c:v>
                </c:pt>
                <c:pt idx="1634">
                  <c:v>William Stewart</c:v>
                </c:pt>
                <c:pt idx="1635">
                  <c:v>Stephanie Lewis</c:v>
                </c:pt>
                <c:pt idx="1636">
                  <c:v>Thomas Adams</c:v>
                </c:pt>
                <c:pt idx="1637">
                  <c:v>Stephanie Mitchell</c:v>
                </c:pt>
                <c:pt idx="1638">
                  <c:v>Thomas Baker</c:v>
                </c:pt>
                <c:pt idx="1639">
                  <c:v>Thomas Thomas</c:v>
                </c:pt>
                <c:pt idx="1640">
                  <c:v>Timothy Robinson</c:v>
                </c:pt>
                <c:pt idx="1641">
                  <c:v>William Phillips</c:v>
                </c:pt>
                <c:pt idx="1642">
                  <c:v>Stacey Lewis</c:v>
                </c:pt>
                <c:pt idx="1643">
                  <c:v>Stephanie Jackson</c:v>
                </c:pt>
                <c:pt idx="1644">
                  <c:v>Timothy Rogers</c:v>
                </c:pt>
                <c:pt idx="1645">
                  <c:v>Thomas Rogers</c:v>
                </c:pt>
                <c:pt idx="1646">
                  <c:v>Stephen Sullivan</c:v>
                </c:pt>
                <c:pt idx="1647">
                  <c:v>William Gonzalez</c:v>
                </c:pt>
                <c:pt idx="1648">
                  <c:v>Thomas Davis</c:v>
                </c:pt>
                <c:pt idx="1649">
                  <c:v>Steven Martin</c:v>
                </c:pt>
                <c:pt idx="1650">
                  <c:v>Steven Thompson</c:v>
                </c:pt>
                <c:pt idx="1651">
                  <c:v>William Morgan</c:v>
                </c:pt>
                <c:pt idx="1652">
                  <c:v>Thomas Edwards</c:v>
                </c:pt>
                <c:pt idx="1653">
                  <c:v>Taylor Morris</c:v>
                </c:pt>
                <c:pt idx="1654">
                  <c:v>Thomas Hall</c:v>
                </c:pt>
                <c:pt idx="1655">
                  <c:v>Stephanie Bailey</c:v>
                </c:pt>
                <c:pt idx="1656">
                  <c:v>Tina Morgan</c:v>
                </c:pt>
                <c:pt idx="1657">
                  <c:v>Zachary Davis</c:v>
                </c:pt>
                <c:pt idx="1658">
                  <c:v>Stephen Young</c:v>
                </c:pt>
                <c:pt idx="1659">
                  <c:v>Whitney Smith</c:v>
                </c:pt>
                <c:pt idx="1660">
                  <c:v>Todd Edwards</c:v>
                </c:pt>
                <c:pt idx="1661">
                  <c:v>William Brooks</c:v>
                </c:pt>
                <c:pt idx="1662">
                  <c:v>Susan Wilson</c:v>
                </c:pt>
                <c:pt idx="1663">
                  <c:v>Steven Jackson</c:v>
                </c:pt>
                <c:pt idx="1664">
                  <c:v>Steven Anderson</c:v>
                </c:pt>
                <c:pt idx="1665">
                  <c:v>William Hall</c:v>
                </c:pt>
                <c:pt idx="1666">
                  <c:v>Stephanie Clark</c:v>
                </c:pt>
                <c:pt idx="1667">
                  <c:v>Thomas Walker</c:v>
                </c:pt>
                <c:pt idx="1668">
                  <c:v>Toni Johnson</c:v>
                </c:pt>
                <c:pt idx="1669">
                  <c:v>Stephen Hill</c:v>
                </c:pt>
                <c:pt idx="1670">
                  <c:v>Tracey Smith</c:v>
                </c:pt>
                <c:pt idx="1671">
                  <c:v>Stephen Johnson</c:v>
                </c:pt>
                <c:pt idx="1672">
                  <c:v>Tracey Williams</c:v>
                </c:pt>
                <c:pt idx="1673">
                  <c:v>William Nelson</c:v>
                </c:pt>
                <c:pt idx="1674">
                  <c:v>Tracy Brown</c:v>
                </c:pt>
                <c:pt idx="1675">
                  <c:v>Steven Walker</c:v>
                </c:pt>
                <c:pt idx="1676">
                  <c:v>Thomas Hicks</c:v>
                </c:pt>
                <c:pt idx="1677">
                  <c:v>Timothy Bond</c:v>
                </c:pt>
                <c:pt idx="1678">
                  <c:v>Steven Torres</c:v>
                </c:pt>
                <c:pt idx="1679">
                  <c:v>Timothy Clark</c:v>
                </c:pt>
                <c:pt idx="1680">
                  <c:v>Tracy Taylor</c:v>
                </c:pt>
                <c:pt idx="1681">
                  <c:v>Terry Smith</c:v>
                </c:pt>
                <c:pt idx="1682">
                  <c:v>Tracy Thomas</c:v>
                </c:pt>
                <c:pt idx="1683">
                  <c:v>Yvonne Jones</c:v>
                </c:pt>
                <c:pt idx="1684">
                  <c:v>Stephanie Nguyen</c:v>
                </c:pt>
                <c:pt idx="1685">
                  <c:v>Timothy Lee</c:v>
                </c:pt>
                <c:pt idx="1686">
                  <c:v>Tracy Wilson</c:v>
                </c:pt>
                <c:pt idx="1687">
                  <c:v>Wesley Smith</c:v>
                </c:pt>
                <c:pt idx="1688">
                  <c:v>Stephanie Cooper</c:v>
                </c:pt>
                <c:pt idx="1689">
                  <c:v>Tanya Smith</c:v>
                </c:pt>
                <c:pt idx="1690">
                  <c:v>Susan Hernandez</c:v>
                </c:pt>
                <c:pt idx="1691">
                  <c:v>Thomas Ross</c:v>
                </c:pt>
                <c:pt idx="1692">
                  <c:v>Trevor Brown</c:v>
                </c:pt>
                <c:pt idx="1693">
                  <c:v>Steven Hernandez</c:v>
                </c:pt>
                <c:pt idx="1694">
                  <c:v>Stephanie Young</c:v>
                </c:pt>
                <c:pt idx="1695">
                  <c:v>Steven Hill</c:v>
                </c:pt>
                <c:pt idx="1696">
                  <c:v>Tammy Gomez</c:v>
                </c:pt>
                <c:pt idx="1697">
                  <c:v>Thomas Scott</c:v>
                </c:pt>
                <c:pt idx="1698">
                  <c:v>Tyler Baker</c:v>
                </c:pt>
                <c:pt idx="1699">
                  <c:v>Tara Brown</c:v>
                </c:pt>
                <c:pt idx="1700">
                  <c:v>Tyler Hernandez</c:v>
                </c:pt>
                <c:pt idx="1701">
                  <c:v>William Harrison</c:v>
                </c:pt>
                <c:pt idx="1702">
                  <c:v>Tyler Lee</c:v>
                </c:pt>
                <c:pt idx="1703">
                  <c:v>Zachary Thompson</c:v>
                </c:pt>
                <c:pt idx="1704">
                  <c:v>Tyler Roberts</c:v>
                </c:pt>
                <c:pt idx="1705">
                  <c:v>Stephen Gonzalez</c:v>
                </c:pt>
                <c:pt idx="1706">
                  <c:v>Tammy Harris</c:v>
                </c:pt>
                <c:pt idx="1707">
                  <c:v>Tara Miller</c:v>
                </c:pt>
                <c:pt idx="1708">
                  <c:v>Thomas Martinez</c:v>
                </c:pt>
                <c:pt idx="1709">
                  <c:v>Steven Turner</c:v>
                </c:pt>
                <c:pt idx="1710">
                  <c:v>Valerie Johnson</c:v>
                </c:pt>
                <c:pt idx="1711">
                  <c:v>Taylor Davis</c:v>
                </c:pt>
                <c:pt idx="1712">
                  <c:v>Vanessa Brown</c:v>
                </c:pt>
                <c:pt idx="1713">
                  <c:v>Tiffany Rodriguez</c:v>
                </c:pt>
                <c:pt idx="1714">
                  <c:v>Stephanie Davis</c:v>
                </c:pt>
                <c:pt idx="1715">
                  <c:v>William Murphy</c:v>
                </c:pt>
                <c:pt idx="1716">
                  <c:v>Vanessa Smith</c:v>
                </c:pt>
                <c:pt idx="1717">
                  <c:v>Stephen Jones</c:v>
                </c:pt>
                <c:pt idx="1718">
                  <c:v>Vicki Smith</c:v>
                </c:pt>
                <c:pt idx="1719">
                  <c:v>Susan Lopez</c:v>
                </c:pt>
                <c:pt idx="1720">
                  <c:v>Victoria Bell</c:v>
                </c:pt>
                <c:pt idx="1721">
                  <c:v>Steven Reed</c:v>
                </c:pt>
                <c:pt idx="1722">
                  <c:v>Tammy Jones</c:v>
                </c:pt>
                <c:pt idx="1723">
                  <c:v>William Rogers</c:v>
                </c:pt>
                <c:pt idx="1724">
                  <c:v>Victoria Jones</c:v>
                </c:pt>
                <c:pt idx="1725">
                  <c:v>Steven Robinson</c:v>
                </c:pt>
                <c:pt idx="1726">
                  <c:v>Thomas Ramirez</c:v>
                </c:pt>
                <c:pt idx="1727">
                  <c:v>Stephanie Morris</c:v>
                </c:pt>
                <c:pt idx="1728">
                  <c:v>Victoria Miller</c:v>
                </c:pt>
                <c:pt idx="1729">
                  <c:v>Taylor Williams</c:v>
                </c:pt>
                <c:pt idx="1730">
                  <c:v>Thomas Reeves</c:v>
                </c:pt>
                <c:pt idx="1731">
                  <c:v>Susan Turner</c:v>
                </c:pt>
                <c:pt idx="1732">
                  <c:v>Susan Baker</c:v>
                </c:pt>
                <c:pt idx="1733">
                  <c:v>William White</c:v>
                </c:pt>
                <c:pt idx="1734">
                  <c:v>Tammy Taylor</c:v>
                </c:pt>
                <c:pt idx="1735">
                  <c:v>William Wilson</c:v>
                </c:pt>
                <c:pt idx="1736">
                  <c:v>Walter Jones</c:v>
                </c:pt>
                <c:pt idx="1737">
                  <c:v>Theresa Miller</c:v>
                </c:pt>
                <c:pt idx="1738">
                  <c:v>Wayne Smith</c:v>
                </c:pt>
                <c:pt idx="1739">
                  <c:v>Zachary Evans</c:v>
                </c:pt>
                <c:pt idx="1740">
                  <c:v>Wendy Gonzalez</c:v>
                </c:pt>
                <c:pt idx="1741">
                  <c:v>Timothy Martin</c:v>
                </c:pt>
                <c:pt idx="1742">
                  <c:v>Wendy Howard</c:v>
                </c:pt>
                <c:pt idx="1743">
                  <c:v>Stephanie Myers</c:v>
                </c:pt>
                <c:pt idx="1744">
                  <c:v>Wendy Smith</c:v>
                </c:pt>
                <c:pt idx="1745">
                  <c:v>Timothy Castillo</c:v>
                </c:pt>
                <c:pt idx="1746">
                  <c:v>Sarah Dixon</c:v>
                </c:pt>
                <c:pt idx="1747">
                  <c:v>Patricia Moore</c:v>
                </c:pt>
                <c:pt idx="1748">
                  <c:v>Patricia Robinson</c:v>
                </c:pt>
                <c:pt idx="1749">
                  <c:v>Ryan Brown</c:v>
                </c:pt>
                <c:pt idx="1750">
                  <c:v>Sean Brown</c:v>
                </c:pt>
                <c:pt idx="1751">
                  <c:v>Ryan Carter</c:v>
                </c:pt>
                <c:pt idx="1752">
                  <c:v>Raymond Sanchez</c:v>
                </c:pt>
                <c:pt idx="1753">
                  <c:v>Ryan Cooper</c:v>
                </c:pt>
                <c:pt idx="1754">
                  <c:v>Scott Anderson</c:v>
                </c:pt>
                <c:pt idx="1755">
                  <c:v>Robert Crawford</c:v>
                </c:pt>
                <c:pt idx="1756">
                  <c:v>Robert Black</c:v>
                </c:pt>
                <c:pt idx="1757">
                  <c:v>Pamela Taylor</c:v>
                </c:pt>
                <c:pt idx="1758">
                  <c:v>Ronald Powell</c:v>
                </c:pt>
                <c:pt idx="1759">
                  <c:v>Rachel Campbell</c:v>
                </c:pt>
                <c:pt idx="1760">
                  <c:v>Richard Robinson</c:v>
                </c:pt>
                <c:pt idx="1761">
                  <c:v>Robert Evans</c:v>
                </c:pt>
                <c:pt idx="1762">
                  <c:v>Sarah Rivera</c:v>
                </c:pt>
                <c:pt idx="1763">
                  <c:v>Ryan Harris</c:v>
                </c:pt>
                <c:pt idx="1764">
                  <c:v>Patricia Miller</c:v>
                </c:pt>
                <c:pt idx="1765">
                  <c:v>Robert Flores</c:v>
                </c:pt>
                <c:pt idx="1766">
                  <c:v>Peter Smith</c:v>
                </c:pt>
                <c:pt idx="1767">
                  <c:v>Robert Freeman</c:v>
                </c:pt>
                <c:pt idx="1768">
                  <c:v>Scott Moore</c:v>
                </c:pt>
                <c:pt idx="1769">
                  <c:v>Rebecca Nelson</c:v>
                </c:pt>
                <c:pt idx="1770">
                  <c:v>Rachel Anderson</c:v>
                </c:pt>
                <c:pt idx="1771">
                  <c:v>Rebecca Ramirez</c:v>
                </c:pt>
                <c:pt idx="1772">
                  <c:v>Sean Smith</c:v>
                </c:pt>
                <c:pt idx="1773">
                  <c:v>Robert Gonzales</c:v>
                </c:pt>
                <c:pt idx="1774">
                  <c:v>Russell Johnson</c:v>
                </c:pt>
                <c:pt idx="1775">
                  <c:v>Ryan Morgan</c:v>
                </c:pt>
                <c:pt idx="1776">
                  <c:v>Paula Smith</c:v>
                </c:pt>
                <c:pt idx="1777">
                  <c:v>Ryan Perez</c:v>
                </c:pt>
                <c:pt idx="1778">
                  <c:v>Shannon Perez</c:v>
                </c:pt>
                <c:pt idx="1779">
                  <c:v>Rachel Carter</c:v>
                </c:pt>
                <c:pt idx="1780">
                  <c:v>Patrick Moore</c:v>
                </c:pt>
                <c:pt idx="1781">
                  <c:v>Robert Gordon</c:v>
                </c:pt>
                <c:pt idx="1782">
                  <c:v>Sarah Rogers</c:v>
                </c:pt>
                <c:pt idx="1783">
                  <c:v>Paul Green</c:v>
                </c:pt>
                <c:pt idx="1784">
                  <c:v>Richard Wallace</c:v>
                </c:pt>
                <c:pt idx="1785">
                  <c:v>Rebecca Thompson</c:v>
                </c:pt>
                <c:pt idx="1786">
                  <c:v>Rebecca Clark</c:v>
                </c:pt>
                <c:pt idx="1787">
                  <c:v>Robert Hall</c:v>
                </c:pt>
                <c:pt idx="1788">
                  <c:v>Scott Evans</c:v>
                </c:pt>
                <c:pt idx="1789">
                  <c:v>Paul Hernandez</c:v>
                </c:pt>
                <c:pt idx="1790">
                  <c:v>Rebecca Fisher</c:v>
                </c:pt>
                <c:pt idx="1791">
                  <c:v>Ryan Wright</c:v>
                </c:pt>
                <c:pt idx="1792">
                  <c:v>Scott Miles</c:v>
                </c:pt>
                <c:pt idx="1793">
                  <c:v>Ryan Young</c:v>
                </c:pt>
                <c:pt idx="1794">
                  <c:v>Robert Baker</c:v>
                </c:pt>
                <c:pt idx="1795">
                  <c:v>Sabrina Brown</c:v>
                </c:pt>
                <c:pt idx="1796">
                  <c:v>Scott Scott</c:v>
                </c:pt>
                <c:pt idx="1797">
                  <c:v>Rebecca Young</c:v>
                </c:pt>
                <c:pt idx="1798">
                  <c:v>Rebecca Lee</c:v>
                </c:pt>
                <c:pt idx="1799">
                  <c:v>Samantha Clark</c:v>
                </c:pt>
                <c:pt idx="1800">
                  <c:v>Rachel Boyd</c:v>
                </c:pt>
                <c:pt idx="1801">
                  <c:v>Regina Reynolds</c:v>
                </c:pt>
                <c:pt idx="1802">
                  <c:v>Shannon Anderson</c:v>
                </c:pt>
                <c:pt idx="1803">
                  <c:v>Samantha Garcia</c:v>
                </c:pt>
                <c:pt idx="1804">
                  <c:v>Rachel Brown</c:v>
                </c:pt>
                <c:pt idx="1805">
                  <c:v>Samantha Green</c:v>
                </c:pt>
                <c:pt idx="1806">
                  <c:v>Ryan Allen</c:v>
                </c:pt>
                <c:pt idx="1807">
                  <c:v>Samantha Harris</c:v>
                </c:pt>
                <c:pt idx="1808">
                  <c:v>Sarah Gomez</c:v>
                </c:pt>
                <c:pt idx="1809">
                  <c:v>Pamela Thompson</c:v>
                </c:pt>
                <c:pt idx="1810">
                  <c:v>Robert Richardson</c:v>
                </c:pt>
                <c:pt idx="1811">
                  <c:v>Rhonda Jones</c:v>
                </c:pt>
                <c:pt idx="1812">
                  <c:v>Randy Smith</c:v>
                </c:pt>
                <c:pt idx="1813">
                  <c:v>Samantha Martin</c:v>
                </c:pt>
                <c:pt idx="1814">
                  <c:v>Sarah Lewis</c:v>
                </c:pt>
                <c:pt idx="1815">
                  <c:v>Pamela Perez</c:v>
                </c:pt>
                <c:pt idx="1816">
                  <c:v>Sharon Mathews</c:v>
                </c:pt>
                <c:pt idx="1817">
                  <c:v>Samantha Moore</c:v>
                </c:pt>
                <c:pt idx="1818">
                  <c:v>Shawn Edwards</c:v>
                </c:pt>
                <c:pt idx="1819">
                  <c:v>Samantha Perez</c:v>
                </c:pt>
                <c:pt idx="1820">
                  <c:v>Rebecca Baker</c:v>
                </c:pt>
                <c:pt idx="1821">
                  <c:v>Samantha Sanchez</c:v>
                </c:pt>
                <c:pt idx="1822">
                  <c:v>Richard Torres</c:v>
                </c:pt>
                <c:pt idx="1823">
                  <c:v>Richard Clark</c:v>
                </c:pt>
                <c:pt idx="1824">
                  <c:v>Patricia Rodriguez</c:v>
                </c:pt>
                <c:pt idx="1825">
                  <c:v>Patrick Sanchez</c:v>
                </c:pt>
                <c:pt idx="1826">
                  <c:v>Peter Jones</c:v>
                </c:pt>
                <c:pt idx="1827">
                  <c:v>Robert Mann</c:v>
                </c:pt>
                <c:pt idx="1828">
                  <c:v>Robert Torres</c:v>
                </c:pt>
                <c:pt idx="1829">
                  <c:v>Samuel Clark</c:v>
                </c:pt>
                <c:pt idx="1830">
                  <c:v>Scott Allen</c:v>
                </c:pt>
                <c:pt idx="1831">
                  <c:v>Patricia Harris</c:v>
                </c:pt>
                <c:pt idx="1832">
                  <c:v>Scott Brown</c:v>
                </c:pt>
                <c:pt idx="1833">
                  <c:v>Samuel Wilson</c:v>
                </c:pt>
                <c:pt idx="1834">
                  <c:v>Scott Garcia</c:v>
                </c:pt>
                <c:pt idx="1835">
                  <c:v>Sandra Gonzalez</c:v>
                </c:pt>
                <c:pt idx="1836">
                  <c:v>Robert Wells</c:v>
                </c:pt>
                <c:pt idx="1837">
                  <c:v>Sandra Graham</c:v>
                </c:pt>
                <c:pt idx="1838">
                  <c:v>Scott Jones</c:v>
                </c:pt>
                <c:pt idx="1839">
                  <c:v>Patrick Garcia</c:v>
                </c:pt>
                <c:pt idx="1840">
                  <c:v>Phillip Smith</c:v>
                </c:pt>
                <c:pt idx="1841">
                  <c:v>Paul Martinez</c:v>
                </c:pt>
                <c:pt idx="1842">
                  <c:v>Robert Wood</c:v>
                </c:pt>
                <c:pt idx="1843">
                  <c:v>Patrick Young</c:v>
                </c:pt>
                <c:pt idx="1844">
                  <c:v>Scott Murphy</c:v>
                </c:pt>
                <c:pt idx="1845">
                  <c:v>Rachel Miller</c:v>
                </c:pt>
                <c:pt idx="1846">
                  <c:v>Scott Robinson</c:v>
                </c:pt>
                <c:pt idx="1847">
                  <c:v>Sandra Williams</c:v>
                </c:pt>
                <c:pt idx="1848">
                  <c:v>Robin Brown</c:v>
                </c:pt>
                <c:pt idx="1849">
                  <c:v>Paul Thomas</c:v>
                </c:pt>
                <c:pt idx="1850">
                  <c:v>Robin Rivera</c:v>
                </c:pt>
                <c:pt idx="1851">
                  <c:v>Paul Ward</c:v>
                </c:pt>
                <c:pt idx="1852">
                  <c:v>Ronald Anderson</c:v>
                </c:pt>
                <c:pt idx="1853">
                  <c:v>Sara Garcia</c:v>
                </c:pt>
                <c:pt idx="1854">
                  <c:v>Ronald Johnson</c:v>
                </c:pt>
                <c:pt idx="1855">
                  <c:v>Paul Brown</c:v>
                </c:pt>
                <c:pt idx="1856">
                  <c:v>Sean Garcia</c:v>
                </c:pt>
                <c:pt idx="1857">
                  <c:v>Rachel Thomas</c:v>
                </c:pt>
                <c:pt idx="1858">
                  <c:v>Sean Scott</c:v>
                </c:pt>
                <c:pt idx="1859">
                  <c:v>Robert Nguyen</c:v>
                </c:pt>
                <c:pt idx="1860">
                  <c:v>Robert Carter</c:v>
                </c:pt>
                <c:pt idx="1861">
                  <c:v>Sara White</c:v>
                </c:pt>
                <c:pt idx="1862">
                  <c:v>Shannon Brown</c:v>
                </c:pt>
                <c:pt idx="1863">
                  <c:v>Robert Ortiz</c:v>
                </c:pt>
                <c:pt idx="1864">
                  <c:v>Shannon Jackson</c:v>
                </c:pt>
                <c:pt idx="1865">
                  <c:v>Rachel Thompson</c:v>
                </c:pt>
                <c:pt idx="1866">
                  <c:v>Robert Cox</c:v>
                </c:pt>
                <c:pt idx="1867">
                  <c:v>Richard Perez</c:v>
                </c:pt>
                <c:pt idx="1868">
                  <c:v>Shannon Moore</c:v>
                </c:pt>
                <c:pt idx="1869">
                  <c:v>Robert Peterson</c:v>
                </c:pt>
                <c:pt idx="1870">
                  <c:v>Robert Phillips</c:v>
                </c:pt>
                <c:pt idx="1871">
                  <c:v>Sharon Anderson</c:v>
                </c:pt>
                <c:pt idx="1872">
                  <c:v>Robert Rogers</c:v>
                </c:pt>
                <c:pt idx="1873">
                  <c:v>Sharon Smith</c:v>
                </c:pt>
                <c:pt idx="1874">
                  <c:v>Robert Russell</c:v>
                </c:pt>
                <c:pt idx="1875">
                  <c:v>Sharon Williams</c:v>
                </c:pt>
                <c:pt idx="1876">
                  <c:v>Robert Schmidt</c:v>
                </c:pt>
                <c:pt idx="1877">
                  <c:v>Shawn Johnson</c:v>
                </c:pt>
                <c:pt idx="1878">
                  <c:v>Sherri Johnson</c:v>
                </c:pt>
                <c:pt idx="1879">
                  <c:v>Robert Simpson</c:v>
                </c:pt>
                <c:pt idx="1880">
                  <c:v>Robert Scott</c:v>
                </c:pt>
                <c:pt idx="1881">
                  <c:v>Mark Walker</c:v>
                </c:pt>
                <c:pt idx="1882">
                  <c:v>Melissa Freeman</c:v>
                </c:pt>
                <c:pt idx="1883">
                  <c:v>Margaret Jones</c:v>
                </c:pt>
                <c:pt idx="1884">
                  <c:v>Matthew Patterson</c:v>
                </c:pt>
                <c:pt idx="1885">
                  <c:v>Michelle Walters</c:v>
                </c:pt>
                <c:pt idx="1886">
                  <c:v>Marcus Harris</c:v>
                </c:pt>
                <c:pt idx="1887">
                  <c:v>Mark Kelly</c:v>
                </c:pt>
                <c:pt idx="1888">
                  <c:v>Michael Mccoy</c:v>
                </c:pt>
                <c:pt idx="1889">
                  <c:v>Michael Hicks</c:v>
                </c:pt>
                <c:pt idx="1890">
                  <c:v>Matthew Ramos</c:v>
                </c:pt>
                <c:pt idx="1891">
                  <c:v>Michael Ibarra</c:v>
                </c:pt>
                <c:pt idx="1892">
                  <c:v>Nicole Wilson</c:v>
                </c:pt>
                <c:pt idx="1893">
                  <c:v>Monique Johnson</c:v>
                </c:pt>
                <c:pt idx="1894">
                  <c:v>Michael Mitchell</c:v>
                </c:pt>
                <c:pt idx="1895">
                  <c:v>Melissa Owens</c:v>
                </c:pt>
                <c:pt idx="1896">
                  <c:v>Matthew Reynolds</c:v>
                </c:pt>
                <c:pt idx="1897">
                  <c:v>Michael Delgado</c:v>
                </c:pt>
                <c:pt idx="1898">
                  <c:v>Michael Moreno</c:v>
                </c:pt>
                <c:pt idx="1899">
                  <c:v>Michelle Edwards</c:v>
                </c:pt>
                <c:pt idx="1900">
                  <c:v>Matthew Richardson</c:v>
                </c:pt>
                <c:pt idx="1901">
                  <c:v>Michelle Kim</c:v>
                </c:pt>
                <c:pt idx="1902">
                  <c:v>Mark Wilson</c:v>
                </c:pt>
                <c:pt idx="1903">
                  <c:v>Michelle Morgan</c:v>
                </c:pt>
                <c:pt idx="1904">
                  <c:v>Michael Morrison</c:v>
                </c:pt>
                <c:pt idx="1905">
                  <c:v>Mary Moore</c:v>
                </c:pt>
                <c:pt idx="1906">
                  <c:v>Martin Jones</c:v>
                </c:pt>
                <c:pt idx="1907">
                  <c:v>Mike Johnson</c:v>
                </c:pt>
                <c:pt idx="1908">
                  <c:v>Michael Fischer</c:v>
                </c:pt>
                <c:pt idx="1909">
                  <c:v>Michael Day</c:v>
                </c:pt>
                <c:pt idx="1910">
                  <c:v>Mary Anderson</c:v>
                </c:pt>
                <c:pt idx="1911">
                  <c:v>Nathan Ramirez</c:v>
                </c:pt>
                <c:pt idx="1912">
                  <c:v>Matthew Romero</c:v>
                </c:pt>
                <c:pt idx="1913">
                  <c:v>Matthew Mendoza</c:v>
                </c:pt>
                <c:pt idx="1914">
                  <c:v>Michael Obrien</c:v>
                </c:pt>
                <c:pt idx="1915">
                  <c:v>Nicholas Stewart</c:v>
                </c:pt>
                <c:pt idx="1916">
                  <c:v>Michael Oconnor</c:v>
                </c:pt>
                <c:pt idx="1917">
                  <c:v>Michael Acosta</c:v>
                </c:pt>
                <c:pt idx="1918">
                  <c:v>Mark Miller</c:v>
                </c:pt>
                <c:pt idx="1919">
                  <c:v>Nicole Lopez</c:v>
                </c:pt>
                <c:pt idx="1920">
                  <c:v>Mary Baker</c:v>
                </c:pt>
                <c:pt idx="1921">
                  <c:v>Michelle Green</c:v>
                </c:pt>
                <c:pt idx="1922">
                  <c:v>Michael Parker</c:v>
                </c:pt>
                <c:pt idx="1923">
                  <c:v>Melissa Coleman</c:v>
                </c:pt>
                <c:pt idx="1924">
                  <c:v>Michael Gallegos</c:v>
                </c:pt>
                <c:pt idx="1925">
                  <c:v>Matthew Bennett</c:v>
                </c:pt>
                <c:pt idx="1926">
                  <c:v>Mark Clark</c:v>
                </c:pt>
                <c:pt idx="1927">
                  <c:v>Michelle Mitchell</c:v>
                </c:pt>
                <c:pt idx="1928">
                  <c:v>Mary Cook</c:v>
                </c:pt>
                <c:pt idx="1929">
                  <c:v>Michelle Ramos</c:v>
                </c:pt>
                <c:pt idx="1930">
                  <c:v>Matthew Clark</c:v>
                </c:pt>
                <c:pt idx="1931">
                  <c:v>Michelle Romero</c:v>
                </c:pt>
                <c:pt idx="1932">
                  <c:v>Michael Peterson</c:v>
                </c:pt>
                <c:pt idx="1933">
                  <c:v>Michelle Thomas</c:v>
                </c:pt>
                <c:pt idx="1934">
                  <c:v>Matthew Goodwin</c:v>
                </c:pt>
                <c:pt idx="1935">
                  <c:v>Mary Ramirez</c:v>
                </c:pt>
                <c:pt idx="1936">
                  <c:v>Margaret Smith</c:v>
                </c:pt>
                <c:pt idx="1937">
                  <c:v>Monica Garcia</c:v>
                </c:pt>
                <c:pt idx="1938">
                  <c:v>Matthew Gordon</c:v>
                </c:pt>
                <c:pt idx="1939">
                  <c:v>Nancy Anderson</c:v>
                </c:pt>
                <c:pt idx="1940">
                  <c:v>Matthew Tucker</c:v>
                </c:pt>
                <c:pt idx="1941">
                  <c:v>Natalie Davis</c:v>
                </c:pt>
                <c:pt idx="1942">
                  <c:v>Michael Reynolds</c:v>
                </c:pt>
                <c:pt idx="1943">
                  <c:v>Melissa Moore</c:v>
                </c:pt>
                <c:pt idx="1944">
                  <c:v>Matthew Turner</c:v>
                </c:pt>
                <c:pt idx="1945">
                  <c:v>Nathan Thomas</c:v>
                </c:pt>
                <c:pt idx="1946">
                  <c:v>Maria Williams</c:v>
                </c:pt>
                <c:pt idx="1947">
                  <c:v>Michael Kent</c:v>
                </c:pt>
                <c:pt idx="1948">
                  <c:v>Matthew Ward</c:v>
                </c:pt>
                <c:pt idx="1949">
                  <c:v>Mark White</c:v>
                </c:pt>
                <c:pt idx="1950">
                  <c:v>Matthew Gutierrez</c:v>
                </c:pt>
                <c:pt idx="1951">
                  <c:v>Nicholas Olson</c:v>
                </c:pt>
                <c:pt idx="1952">
                  <c:v>Mark Estrada</c:v>
                </c:pt>
                <c:pt idx="1953">
                  <c:v>Michael Klein</c:v>
                </c:pt>
                <c:pt idx="1954">
                  <c:v>Michael Griffin</c:v>
                </c:pt>
                <c:pt idx="1955">
                  <c:v>Nicole Collins</c:v>
                </c:pt>
                <c:pt idx="1956">
                  <c:v>Michael Gross</c:v>
                </c:pt>
                <c:pt idx="1957">
                  <c:v>Nicole Greene</c:v>
                </c:pt>
                <c:pt idx="1958">
                  <c:v>Michael Ross</c:v>
                </c:pt>
                <c:pt idx="1959">
                  <c:v>Mark Lee</c:v>
                </c:pt>
                <c:pt idx="1960">
                  <c:v>Michael Guerra</c:v>
                </c:pt>
                <c:pt idx="1961">
                  <c:v>Michael Adkins</c:v>
                </c:pt>
                <c:pt idx="1962">
                  <c:v>Michael Russell</c:v>
                </c:pt>
                <c:pt idx="1963">
                  <c:v>Michelle Flores</c:v>
                </c:pt>
                <c:pt idx="1964">
                  <c:v>Maria Brown</c:v>
                </c:pt>
                <c:pt idx="1965">
                  <c:v>Michelle Harris</c:v>
                </c:pt>
                <c:pt idx="1966">
                  <c:v>Mario Martin</c:v>
                </c:pt>
                <c:pt idx="1967">
                  <c:v>Michelle Hughes</c:v>
                </c:pt>
                <c:pt idx="1968">
                  <c:v>Michael Schneider</c:v>
                </c:pt>
                <c:pt idx="1969">
                  <c:v>Mary Lewis</c:v>
                </c:pt>
                <c:pt idx="1970">
                  <c:v>Nicole Morris</c:v>
                </c:pt>
                <c:pt idx="1971">
                  <c:v>Melissa Dickerson</c:v>
                </c:pt>
                <c:pt idx="1972">
                  <c:v>Nicole Richardson</c:v>
                </c:pt>
                <c:pt idx="1973">
                  <c:v>Melissa Evans</c:v>
                </c:pt>
                <c:pt idx="1974">
                  <c:v>Mary Torres</c:v>
                </c:pt>
                <c:pt idx="1975">
                  <c:v>Michael Cox</c:v>
                </c:pt>
                <c:pt idx="1976">
                  <c:v>Mark Lopez</c:v>
                </c:pt>
                <c:pt idx="1977">
                  <c:v>Michelle Moore</c:v>
                </c:pt>
                <c:pt idx="1978">
                  <c:v>Marissa Smith</c:v>
                </c:pt>
                <c:pt idx="1979">
                  <c:v>Mathew Smith</c:v>
                </c:pt>
                <c:pt idx="1980">
                  <c:v>Megan Dawson</c:v>
                </c:pt>
                <c:pt idx="1981">
                  <c:v>Michelle Richardson</c:v>
                </c:pt>
                <c:pt idx="1982">
                  <c:v>Megan Harris</c:v>
                </c:pt>
                <c:pt idx="1983">
                  <c:v>Maria Garcia</c:v>
                </c:pt>
                <c:pt idx="1984">
                  <c:v>Michael Hardy</c:v>
                </c:pt>
                <c:pt idx="1985">
                  <c:v>Matthew Lewis</c:v>
                </c:pt>
                <c:pt idx="1986">
                  <c:v>Megan Jones</c:v>
                </c:pt>
                <c:pt idx="1987">
                  <c:v>Melissa Kelly</c:v>
                </c:pt>
                <c:pt idx="1988">
                  <c:v>Megan Lewis</c:v>
                </c:pt>
                <c:pt idx="1989">
                  <c:v>Michelle Thompson</c:v>
                </c:pt>
                <c:pt idx="1990">
                  <c:v>Megan Miller</c:v>
                </c:pt>
                <c:pt idx="1991">
                  <c:v>Michelle White</c:v>
                </c:pt>
                <c:pt idx="1992">
                  <c:v>Megan Moore</c:v>
                </c:pt>
                <c:pt idx="1993">
                  <c:v>Michelle Wilson</c:v>
                </c:pt>
                <c:pt idx="1994">
                  <c:v>Michael Cobb</c:v>
                </c:pt>
                <c:pt idx="1995">
                  <c:v>Michael Burns</c:v>
                </c:pt>
                <c:pt idx="1996">
                  <c:v>Matthew Bell</c:v>
                </c:pt>
                <c:pt idx="1997">
                  <c:v>Melissa Martin</c:v>
                </c:pt>
                <c:pt idx="1998">
                  <c:v>Mark Gonzalez</c:v>
                </c:pt>
                <c:pt idx="1999">
                  <c:v>Mark Anderson</c:v>
                </c:pt>
                <c:pt idx="2000">
                  <c:v>Megan Thompson</c:v>
                </c:pt>
                <c:pt idx="2001">
                  <c:v>Mary Richardson</c:v>
                </c:pt>
                <c:pt idx="2002">
                  <c:v>Michael Wallace</c:v>
                </c:pt>
                <c:pt idx="2003">
                  <c:v>Natalie Brown</c:v>
                </c:pt>
                <c:pt idx="2004">
                  <c:v>Michael Walters</c:v>
                </c:pt>
                <c:pt idx="2005">
                  <c:v>Natalie Robinson</c:v>
                </c:pt>
                <c:pt idx="2006">
                  <c:v>Michael Walton</c:v>
                </c:pt>
                <c:pt idx="2007">
                  <c:v>Nathan Johnson</c:v>
                </c:pt>
                <c:pt idx="2008">
                  <c:v>Megan Williams</c:v>
                </c:pt>
                <c:pt idx="2009">
                  <c:v>Nathan Miller</c:v>
                </c:pt>
                <c:pt idx="2010">
                  <c:v>Michael Watson</c:v>
                </c:pt>
                <c:pt idx="2011">
                  <c:v>Melissa Mueller</c:v>
                </c:pt>
                <c:pt idx="2012">
                  <c:v>Michael Webb</c:v>
                </c:pt>
                <c:pt idx="2013">
                  <c:v>Nathaniel Smith</c:v>
                </c:pt>
                <c:pt idx="2014">
                  <c:v>Michael Welch</c:v>
                </c:pt>
                <c:pt idx="2015">
                  <c:v>Nicholas Davis</c:v>
                </c:pt>
                <c:pt idx="2016">
                  <c:v>Melanie Carter</c:v>
                </c:pt>
                <c:pt idx="2017">
                  <c:v>Nicholas Hall</c:v>
                </c:pt>
                <c:pt idx="2018">
                  <c:v>Mark Harris</c:v>
                </c:pt>
                <c:pt idx="2019">
                  <c:v>Melissa Peterson</c:v>
                </c:pt>
                <c:pt idx="2020">
                  <c:v>Melinda Williams</c:v>
                </c:pt>
                <c:pt idx="2021">
                  <c:v>Nicholas King</c:v>
                </c:pt>
                <c:pt idx="2022">
                  <c:v>Michael Willis</c:v>
                </c:pt>
                <c:pt idx="2023">
                  <c:v>Nicholas Mitchell</c:v>
                </c:pt>
                <c:pt idx="2024">
                  <c:v>Michael Cole</c:v>
                </c:pt>
                <c:pt idx="2025">
                  <c:v>Mary Sanchez</c:v>
                </c:pt>
                <c:pt idx="2026">
                  <c:v>Michael Wong</c:v>
                </c:pt>
                <c:pt idx="2027">
                  <c:v>Mary Scott</c:v>
                </c:pt>
                <c:pt idx="2028">
                  <c:v>Michael Wood</c:v>
                </c:pt>
                <c:pt idx="2029">
                  <c:v>Mark King</c:v>
                </c:pt>
                <c:pt idx="2030">
                  <c:v>Michael Coleman</c:v>
                </c:pt>
                <c:pt idx="2031">
                  <c:v>Mark Phillips</c:v>
                </c:pt>
                <c:pt idx="2032">
                  <c:v>Michele Johnson</c:v>
                </c:pt>
                <c:pt idx="2033">
                  <c:v>Matthew Garcia</c:v>
                </c:pt>
                <c:pt idx="2034">
                  <c:v>Michael Henry</c:v>
                </c:pt>
                <c:pt idx="2035">
                  <c:v>Michael Leonard</c:v>
                </c:pt>
                <c:pt idx="2036">
                  <c:v>Michele Young</c:v>
                </c:pt>
                <c:pt idx="2037">
                  <c:v>Nicole Hernandez</c:v>
                </c:pt>
                <c:pt idx="2038">
                  <c:v>Michelle Adams</c:v>
                </c:pt>
                <c:pt idx="2039">
                  <c:v>Michael Ball</c:v>
                </c:pt>
                <c:pt idx="2040">
                  <c:v>Michael Contreras</c:v>
                </c:pt>
                <c:pt idx="2041">
                  <c:v>Michael Campbell</c:v>
                </c:pt>
                <c:pt idx="2042">
                  <c:v>Mary Lee</c:v>
                </c:pt>
                <c:pt idx="2043">
                  <c:v>Nicole Martinez</c:v>
                </c:pt>
                <c:pt idx="2044">
                  <c:v>Melissa Campbell</c:v>
                </c:pt>
                <c:pt idx="2045">
                  <c:v>Michael Lowe</c:v>
                </c:pt>
                <c:pt idx="2046">
                  <c:v>Maria Moore</c:v>
                </c:pt>
                <c:pt idx="2047">
                  <c:v>Nicole Robinson</c:v>
                </c:pt>
                <c:pt idx="2048">
                  <c:v>Michael Silva</c:v>
                </c:pt>
                <c:pt idx="2049">
                  <c:v>Nicole Rogers</c:v>
                </c:pt>
                <c:pt idx="2050">
                  <c:v>Megan Davis</c:v>
                </c:pt>
                <c:pt idx="2051">
                  <c:v>Nicole Thomas</c:v>
                </c:pt>
                <c:pt idx="2052">
                  <c:v>Michael Simon</c:v>
                </c:pt>
                <c:pt idx="2053">
                  <c:v>Maria Jones</c:v>
                </c:pt>
                <c:pt idx="2054">
                  <c:v>Michael Sims</c:v>
                </c:pt>
                <c:pt idx="2055">
                  <c:v>Pamela Green</c:v>
                </c:pt>
                <c:pt idx="2056">
                  <c:v>Michael Fields</c:v>
                </c:pt>
                <c:pt idx="2057">
                  <c:v>Michael Dunn</c:v>
                </c:pt>
                <c:pt idx="2058">
                  <c:v>Lisa White</c:v>
                </c:pt>
                <c:pt idx="2059">
                  <c:v>Kelly Hernandez</c:v>
                </c:pt>
                <c:pt idx="2060">
                  <c:v>Kevin Phillips</c:v>
                </c:pt>
                <c:pt idx="2061">
                  <c:v>Kimberly Lopez</c:v>
                </c:pt>
                <c:pt idx="2062">
                  <c:v>Julie Rogers</c:v>
                </c:pt>
                <c:pt idx="2063">
                  <c:v>Kelly Wallace</c:v>
                </c:pt>
                <c:pt idx="2064">
                  <c:v>Katherine Garcia</c:v>
                </c:pt>
                <c:pt idx="2065">
                  <c:v>Kathleen Young</c:v>
                </c:pt>
                <c:pt idx="2066">
                  <c:v>Lisa Cox</c:v>
                </c:pt>
                <c:pt idx="2067">
                  <c:v>Kathryn Johnson</c:v>
                </c:pt>
                <c:pt idx="2068">
                  <c:v>Julie Perez</c:v>
                </c:pt>
                <c:pt idx="2069">
                  <c:v>Kimberly Parker</c:v>
                </c:pt>
                <c:pt idx="2070">
                  <c:v>Kathleen Jackson</c:v>
                </c:pt>
                <c:pt idx="2071">
                  <c:v>Kimberly Perry</c:v>
                </c:pt>
                <c:pt idx="2072">
                  <c:v>Madeline Smith</c:v>
                </c:pt>
                <c:pt idx="2073">
                  <c:v>Kimberly Peterson</c:v>
                </c:pt>
                <c:pt idx="2074">
                  <c:v>Kevin Mitchell</c:v>
                </c:pt>
                <c:pt idx="2075">
                  <c:v>Kimberly Sanchez</c:v>
                </c:pt>
                <c:pt idx="2076">
                  <c:v>Lisa Bailey</c:v>
                </c:pt>
                <c:pt idx="2077">
                  <c:v>Kelly Wilson</c:v>
                </c:pt>
                <c:pt idx="2078">
                  <c:v>Lisa Gray</c:v>
                </c:pt>
                <c:pt idx="2079">
                  <c:v>Kelsey Davis</c:v>
                </c:pt>
                <c:pt idx="2080">
                  <c:v>Kimberly Baker</c:v>
                </c:pt>
                <c:pt idx="2081">
                  <c:v>Kenneth Allen</c:v>
                </c:pt>
                <c:pt idx="2082">
                  <c:v>Katherine Wright</c:v>
                </c:pt>
                <c:pt idx="2083">
                  <c:v>Kathryn Jones</c:v>
                </c:pt>
                <c:pt idx="2084">
                  <c:v>Lisa Reyes</c:v>
                </c:pt>
                <c:pt idx="2085">
                  <c:v>Kimberly Torres</c:v>
                </c:pt>
                <c:pt idx="2086">
                  <c:v>Lisa Taylor</c:v>
                </c:pt>
                <c:pt idx="2087">
                  <c:v>Karen Ward</c:v>
                </c:pt>
                <c:pt idx="2088">
                  <c:v>Julian Rodriguez</c:v>
                </c:pt>
                <c:pt idx="2089">
                  <c:v>Kenneth Jones</c:v>
                </c:pt>
                <c:pt idx="2090">
                  <c:v>Leslie Smith</c:v>
                </c:pt>
                <c:pt idx="2091">
                  <c:v>Kenneth Nguyen</c:v>
                </c:pt>
                <c:pt idx="2092">
                  <c:v>Katherine Hernandez</c:v>
                </c:pt>
                <c:pt idx="2093">
                  <c:v>Kimberly Welch</c:v>
                </c:pt>
                <c:pt idx="2094">
                  <c:v>Katherine Jones</c:v>
                </c:pt>
                <c:pt idx="2095">
                  <c:v>Kenneth Roberts</c:v>
                </c:pt>
                <c:pt idx="2096">
                  <c:v>Kevin Robinson</c:v>
                </c:pt>
                <c:pt idx="2097">
                  <c:v>Karen Williams</c:v>
                </c:pt>
                <c:pt idx="2098">
                  <c:v>Lisa Bryant</c:v>
                </c:pt>
                <c:pt idx="2099">
                  <c:v>Kimberly Wood</c:v>
                </c:pt>
                <c:pt idx="2100">
                  <c:v>Katherine Miller</c:v>
                </c:pt>
                <c:pt idx="2101">
                  <c:v>Kimberly Young</c:v>
                </c:pt>
                <c:pt idx="2102">
                  <c:v>Karen Payne</c:v>
                </c:pt>
                <c:pt idx="2103">
                  <c:v>Kristen Green</c:v>
                </c:pt>
                <c:pt idx="2104">
                  <c:v>Madison Smith</c:v>
                </c:pt>
                <c:pt idx="2105">
                  <c:v>Kristen Johnson</c:v>
                </c:pt>
                <c:pt idx="2106">
                  <c:v>Kimberly Black</c:v>
                </c:pt>
                <c:pt idx="2107">
                  <c:v>Kenneth Thomas</c:v>
                </c:pt>
                <c:pt idx="2108">
                  <c:v>Katherine Williams</c:v>
                </c:pt>
                <c:pt idx="2109">
                  <c:v>Kristen Young</c:v>
                </c:pt>
                <c:pt idx="2110">
                  <c:v>Karen Rodriguez</c:v>
                </c:pt>
                <c:pt idx="2111">
                  <c:v>Kristin Gonzalez</c:v>
                </c:pt>
                <c:pt idx="2112">
                  <c:v>Lisa Phillips</c:v>
                </c:pt>
                <c:pt idx="2113">
                  <c:v>Kristin Hernandez</c:v>
                </c:pt>
                <c:pt idx="2114">
                  <c:v>Lisa Rivera</c:v>
                </c:pt>
                <c:pt idx="2115">
                  <c:v>Kristin Miller</c:v>
                </c:pt>
                <c:pt idx="2116">
                  <c:v>Kathleen Lopez</c:v>
                </c:pt>
                <c:pt idx="2117">
                  <c:v>Kristin Smith</c:v>
                </c:pt>
                <c:pt idx="2118">
                  <c:v>Kimberly Harris</c:v>
                </c:pt>
                <c:pt idx="2119">
                  <c:v>Kristina Smith</c:v>
                </c:pt>
                <c:pt idx="2120">
                  <c:v>Lisa Wilson</c:v>
                </c:pt>
                <c:pt idx="2121">
                  <c:v>Krystal Davis</c:v>
                </c:pt>
                <c:pt idx="2122">
                  <c:v>Lori Wilson</c:v>
                </c:pt>
                <c:pt idx="2123">
                  <c:v>Kyle Jackson</c:v>
                </c:pt>
                <c:pt idx="2124">
                  <c:v>Kevin Lewis</c:v>
                </c:pt>
                <c:pt idx="2125">
                  <c:v>Justin Taylor</c:v>
                </c:pt>
                <c:pt idx="2126">
                  <c:v>Kevin Lopez</c:v>
                </c:pt>
                <c:pt idx="2127">
                  <c:v>Kevin Alexander</c:v>
                </c:pt>
                <c:pt idx="2128">
                  <c:v>Keith King</c:v>
                </c:pt>
                <c:pt idx="2129">
                  <c:v>Kayla Garcia</c:v>
                </c:pt>
                <c:pt idx="2130">
                  <c:v>Linda Lee</c:v>
                </c:pt>
                <c:pt idx="2131">
                  <c:v>Katherine Brown</c:v>
                </c:pt>
                <c:pt idx="2132">
                  <c:v>Linda Miller</c:v>
                </c:pt>
                <c:pt idx="2133">
                  <c:v>Kyle Williams</c:v>
                </c:pt>
                <c:pt idx="2134">
                  <c:v>Lindsay Hernandez</c:v>
                </c:pt>
                <c:pt idx="2135">
                  <c:v>Larry Harris</c:v>
                </c:pt>
                <c:pt idx="2136">
                  <c:v>Kevin Powell</c:v>
                </c:pt>
                <c:pt idx="2137">
                  <c:v>Larry Martinez</c:v>
                </c:pt>
                <c:pt idx="2138">
                  <c:v>Kelly Anderson</c:v>
                </c:pt>
                <c:pt idx="2139">
                  <c:v>Kevin Baker</c:v>
                </c:pt>
                <c:pt idx="2140">
                  <c:v>Justin Garcia</c:v>
                </c:pt>
                <c:pt idx="2141">
                  <c:v>Kevin Bell</c:v>
                </c:pt>
                <c:pt idx="2142">
                  <c:v>Lisa Chavez</c:v>
                </c:pt>
                <c:pt idx="2143">
                  <c:v>Kevin Boyd</c:v>
                </c:pt>
                <c:pt idx="2144">
                  <c:v>Justin Hall</c:v>
                </c:pt>
                <c:pt idx="2145">
                  <c:v>Kayla Miller</c:v>
                </c:pt>
                <c:pt idx="2146">
                  <c:v>Kelly Ford</c:v>
                </c:pt>
                <c:pt idx="2147">
                  <c:v>Kevin Campbell</c:v>
                </c:pt>
                <c:pt idx="2148">
                  <c:v>Kevin Stone</c:v>
                </c:pt>
                <c:pt idx="2149">
                  <c:v>Karen Moore</c:v>
                </c:pt>
                <c:pt idx="2150">
                  <c:v>Katherine Thompson</c:v>
                </c:pt>
                <c:pt idx="2151">
                  <c:v>Justin Campbell</c:v>
                </c:pt>
                <c:pt idx="2152">
                  <c:v>Katherine Walker</c:v>
                </c:pt>
                <c:pt idx="2153">
                  <c:v>Kevin Collins</c:v>
                </c:pt>
                <c:pt idx="2154">
                  <c:v>Marc Williams</c:v>
                </c:pt>
                <c:pt idx="2155">
                  <c:v>Kayla Williams</c:v>
                </c:pt>
                <c:pt idx="2156">
                  <c:v>Kimberly Benson</c:v>
                </c:pt>
                <c:pt idx="2157">
                  <c:v>Kevin Edwards</c:v>
                </c:pt>
                <c:pt idx="2158">
                  <c:v>Lisa Long</c:v>
                </c:pt>
                <c:pt idx="2159">
                  <c:v>Keith Anderson</c:v>
                </c:pt>
                <c:pt idx="2160">
                  <c:v>Kimberly Campbell</c:v>
                </c:pt>
                <c:pt idx="2161">
                  <c:v>Laura Rodriguez</c:v>
                </c:pt>
                <c:pt idx="2162">
                  <c:v>Lisa Meyer</c:v>
                </c:pt>
                <c:pt idx="2163">
                  <c:v>Kevin Gonzalez</c:v>
                </c:pt>
                <c:pt idx="2164">
                  <c:v>Lisa Mitchell</c:v>
                </c:pt>
                <c:pt idx="2165">
                  <c:v>Kevin Green</c:v>
                </c:pt>
                <c:pt idx="2166">
                  <c:v>Lisa Morris</c:v>
                </c:pt>
                <c:pt idx="2167">
                  <c:v>Laura White</c:v>
                </c:pt>
                <c:pt idx="2168">
                  <c:v>Lisa Parsons</c:v>
                </c:pt>
                <c:pt idx="2169">
                  <c:v>Kevin Hill</c:v>
                </c:pt>
                <c:pt idx="2170">
                  <c:v>Kimberly Edwards</c:v>
                </c:pt>
                <c:pt idx="2171">
                  <c:v>Justin Flores</c:v>
                </c:pt>
                <c:pt idx="2172">
                  <c:v>Lisa Richardson</c:v>
                </c:pt>
                <c:pt idx="2173">
                  <c:v>Lauren Hernandez</c:v>
                </c:pt>
                <c:pt idx="2174">
                  <c:v>Kimberly Evans</c:v>
                </c:pt>
                <c:pt idx="2175">
                  <c:v>Julia Smith</c:v>
                </c:pt>
                <c:pt idx="2176">
                  <c:v>Julie Gonzalez</c:v>
                </c:pt>
                <c:pt idx="2177">
                  <c:v>Keith Davis</c:v>
                </c:pt>
                <c:pt idx="2178">
                  <c:v>Justin Martinez</c:v>
                </c:pt>
                <c:pt idx="2179">
                  <c:v>Lauren Miller</c:v>
                </c:pt>
                <c:pt idx="2180">
                  <c:v>Kimberly Hall</c:v>
                </c:pt>
                <c:pt idx="2181">
                  <c:v>Kevin Kelley</c:v>
                </c:pt>
                <c:pt idx="2182">
                  <c:v>Lisa Watson</c:v>
                </c:pt>
                <c:pt idx="2183">
                  <c:v>Lauren Taylor</c:v>
                </c:pt>
                <c:pt idx="2184">
                  <c:v>Karen Taylor</c:v>
                </c:pt>
                <c:pt idx="2185">
                  <c:v>Lauren Torres</c:v>
                </c:pt>
                <c:pt idx="2186">
                  <c:v>Justin Morris</c:v>
                </c:pt>
                <c:pt idx="2187">
                  <c:v>Lauren Williams</c:v>
                </c:pt>
                <c:pt idx="2188">
                  <c:v>Kathleen Williams</c:v>
                </c:pt>
                <c:pt idx="2189">
                  <c:v>Keith Hill</c:v>
                </c:pt>
                <c:pt idx="2190">
                  <c:v>Luis Miller</c:v>
                </c:pt>
                <c:pt idx="2191">
                  <c:v>Kevin Lee</c:v>
                </c:pt>
                <c:pt idx="2192">
                  <c:v>Kelly Walker</c:v>
                </c:pt>
                <c:pt idx="2193">
                  <c:v>Lawrence Brown</c:v>
                </c:pt>
                <c:pt idx="2194">
                  <c:v>Kim Brown</c:v>
                </c:pt>
                <c:pt idx="2195">
                  <c:v>Kimberly Gibson</c:v>
                </c:pt>
                <c:pt idx="2196">
                  <c:v>John Vazquez</c:v>
                </c:pt>
                <c:pt idx="2197">
                  <c:v>John Douglas</c:v>
                </c:pt>
                <c:pt idx="2198">
                  <c:v>James Cooper</c:v>
                </c:pt>
                <c:pt idx="2199">
                  <c:v>Jennifer Arnold</c:v>
                </c:pt>
                <c:pt idx="2200">
                  <c:v>John Morales</c:v>
                </c:pt>
                <c:pt idx="2201">
                  <c:v>Jennifer Baker</c:v>
                </c:pt>
                <c:pt idx="2202">
                  <c:v>Jonathan Rogers</c:v>
                </c:pt>
                <c:pt idx="2203">
                  <c:v>Jennifer Boyd</c:v>
                </c:pt>
                <c:pt idx="2204">
                  <c:v>Joshua Lee</c:v>
                </c:pt>
                <c:pt idx="2205">
                  <c:v>Jennifer Brewer</c:v>
                </c:pt>
                <c:pt idx="2206">
                  <c:v>John Hill</c:v>
                </c:pt>
                <c:pt idx="2207">
                  <c:v>Jason Lopez</c:v>
                </c:pt>
                <c:pt idx="2208">
                  <c:v>John Ray</c:v>
                </c:pt>
                <c:pt idx="2209">
                  <c:v>Jennifer Cole</c:v>
                </c:pt>
                <c:pt idx="2210">
                  <c:v>Jamie Brown</c:v>
                </c:pt>
                <c:pt idx="2211">
                  <c:v>Jason Martinez</c:v>
                </c:pt>
                <c:pt idx="2212">
                  <c:v>Joseph Gomez</c:v>
                </c:pt>
                <c:pt idx="2213">
                  <c:v>Jennifer Cruz</c:v>
                </c:pt>
                <c:pt idx="2214">
                  <c:v>Jason Carroll</c:v>
                </c:pt>
                <c:pt idx="2215">
                  <c:v>James Bell</c:v>
                </c:pt>
                <c:pt idx="2216">
                  <c:v>Joshua Wilson</c:v>
                </c:pt>
                <c:pt idx="2217">
                  <c:v>Jason Morales</c:v>
                </c:pt>
                <c:pt idx="2218">
                  <c:v>John Gray</c:v>
                </c:pt>
                <c:pt idx="2219">
                  <c:v>Jennifer Gonzales</c:v>
                </c:pt>
                <c:pt idx="2220">
                  <c:v>John Lee</c:v>
                </c:pt>
                <c:pt idx="2221">
                  <c:v>Jason Morgan</c:v>
                </c:pt>
                <c:pt idx="2222">
                  <c:v>James Cole</c:v>
                </c:pt>
                <c:pt idx="2223">
                  <c:v>Jennifer Gregory</c:v>
                </c:pt>
                <c:pt idx="2224">
                  <c:v>Jeffrey Nguyen</c:v>
                </c:pt>
                <c:pt idx="2225">
                  <c:v>Jennifer Harris</c:v>
                </c:pt>
                <c:pt idx="2226">
                  <c:v>Jeffrey Phillips</c:v>
                </c:pt>
                <c:pt idx="2227">
                  <c:v>Jennifer Hawkins</c:v>
                </c:pt>
                <c:pt idx="2228">
                  <c:v>Jonathan Mendoza</c:v>
                </c:pt>
                <c:pt idx="2229">
                  <c:v>Jason Ortega</c:v>
                </c:pt>
                <c:pt idx="2230">
                  <c:v>Jordan Miller</c:v>
                </c:pt>
                <c:pt idx="2231">
                  <c:v>Jennifer Henry</c:v>
                </c:pt>
                <c:pt idx="2232">
                  <c:v>Jeffrey Warren</c:v>
                </c:pt>
                <c:pt idx="2233">
                  <c:v>Jennifer Hernandez</c:v>
                </c:pt>
                <c:pt idx="2234">
                  <c:v>Joseph Thompson</c:v>
                </c:pt>
                <c:pt idx="2235">
                  <c:v>James Flores</c:v>
                </c:pt>
                <c:pt idx="2236">
                  <c:v>Jenna Davis</c:v>
                </c:pt>
                <c:pt idx="2237">
                  <c:v>Jason Perez</c:v>
                </c:pt>
                <c:pt idx="2238">
                  <c:v>Jason Gonzalez</c:v>
                </c:pt>
                <c:pt idx="2239">
                  <c:v>Jason Phillips</c:v>
                </c:pt>
                <c:pt idx="2240">
                  <c:v>James Reed</c:v>
                </c:pt>
                <c:pt idx="2241">
                  <c:v>Jennifer Jacobs</c:v>
                </c:pt>
                <c:pt idx="2242">
                  <c:v>John Foster</c:v>
                </c:pt>
                <c:pt idx="2243">
                  <c:v>Jennifer Jenkins</c:v>
                </c:pt>
                <c:pt idx="2244">
                  <c:v>John Guzman</c:v>
                </c:pt>
                <c:pt idx="2245">
                  <c:v>Jennifer Joseph</c:v>
                </c:pt>
                <c:pt idx="2246">
                  <c:v>Jeffrey James</c:v>
                </c:pt>
                <c:pt idx="2247">
                  <c:v>Jennifer Lawrence</c:v>
                </c:pt>
                <c:pt idx="2248">
                  <c:v>John Marshall</c:v>
                </c:pt>
                <c:pt idx="2249">
                  <c:v>James Grant</c:v>
                </c:pt>
                <c:pt idx="2250">
                  <c:v>John Myers</c:v>
                </c:pt>
                <c:pt idx="2251">
                  <c:v>James Bennett</c:v>
                </c:pt>
                <c:pt idx="2252">
                  <c:v>Jeffrey Moore</c:v>
                </c:pt>
                <c:pt idx="2253">
                  <c:v>Jason Ramos</c:v>
                </c:pt>
                <c:pt idx="2254">
                  <c:v>John Reid</c:v>
                </c:pt>
                <c:pt idx="2255">
                  <c:v>Jennifer Lucas</c:v>
                </c:pt>
                <c:pt idx="2256">
                  <c:v>James Walker</c:v>
                </c:pt>
                <c:pt idx="2257">
                  <c:v>Jennifer Marshall</c:v>
                </c:pt>
                <c:pt idx="2258">
                  <c:v>John Walsh</c:v>
                </c:pt>
                <c:pt idx="2259">
                  <c:v>Jennifer Mason</c:v>
                </c:pt>
                <c:pt idx="2260">
                  <c:v>John Wright</c:v>
                </c:pt>
                <c:pt idx="2261">
                  <c:v>Jennifer Mcdonald</c:v>
                </c:pt>
                <c:pt idx="2262">
                  <c:v>Jonathan Hernandez</c:v>
                </c:pt>
                <c:pt idx="2263">
                  <c:v>James Hall</c:v>
                </c:pt>
                <c:pt idx="2264">
                  <c:v>Jonathan Phillips</c:v>
                </c:pt>
                <c:pt idx="2265">
                  <c:v>Jennifer Moore</c:v>
                </c:pt>
                <c:pt idx="2266">
                  <c:v>Jonathan White</c:v>
                </c:pt>
                <c:pt idx="2267">
                  <c:v>Jennifer Murphy</c:v>
                </c:pt>
                <c:pt idx="2268">
                  <c:v>Jamie Williams</c:v>
                </c:pt>
                <c:pt idx="2269">
                  <c:v>Jennifer Owens</c:v>
                </c:pt>
                <c:pt idx="2270">
                  <c:v>Joseph King</c:v>
                </c:pt>
                <c:pt idx="2271">
                  <c:v>Jennifer Patel</c:v>
                </c:pt>
                <c:pt idx="2272">
                  <c:v>Joseph Morgan</c:v>
                </c:pt>
                <c:pt idx="2273">
                  <c:v>Jacob Harris</c:v>
                </c:pt>
                <c:pt idx="2274">
                  <c:v>Jeffrey Wilson</c:v>
                </c:pt>
                <c:pt idx="2275">
                  <c:v>James Hunt</c:v>
                </c:pt>
                <c:pt idx="2276">
                  <c:v>Joseph Walker</c:v>
                </c:pt>
                <c:pt idx="2277">
                  <c:v>Jason Rodriguez</c:v>
                </c:pt>
                <c:pt idx="2278">
                  <c:v>Joshua Collins</c:v>
                </c:pt>
                <c:pt idx="2279">
                  <c:v>Jennifer Reid</c:v>
                </c:pt>
                <c:pt idx="2280">
                  <c:v>James Alexander</c:v>
                </c:pt>
                <c:pt idx="2281">
                  <c:v>Jacob Hernandez</c:v>
                </c:pt>
                <c:pt idx="2282">
                  <c:v>Joshua Rodriguez</c:v>
                </c:pt>
                <c:pt idx="2283">
                  <c:v>Jason Jackson</c:v>
                </c:pt>
                <c:pt idx="2284">
                  <c:v>Joshua West</c:v>
                </c:pt>
                <c:pt idx="2285">
                  <c:v>Jennifer Simmons</c:v>
                </c:pt>
                <c:pt idx="2286">
                  <c:v>John Butler</c:v>
                </c:pt>
                <c:pt idx="2287">
                  <c:v>Jennifer Simon</c:v>
                </c:pt>
                <c:pt idx="2288">
                  <c:v>Jacob Campbell</c:v>
                </c:pt>
                <c:pt idx="2289">
                  <c:v>James Keith</c:v>
                </c:pt>
                <c:pt idx="2290">
                  <c:v>James Cruz</c:v>
                </c:pt>
                <c:pt idx="2291">
                  <c:v>Jennifer Spencer</c:v>
                </c:pt>
                <c:pt idx="2292">
                  <c:v>John Gomez</c:v>
                </c:pt>
                <c:pt idx="2293">
                  <c:v>Jennifer Stephens</c:v>
                </c:pt>
                <c:pt idx="2294">
                  <c:v>John Gutierrez</c:v>
                </c:pt>
                <c:pt idx="2295">
                  <c:v>Jennifer Taylor</c:v>
                </c:pt>
                <c:pt idx="2296">
                  <c:v>John Harrison</c:v>
                </c:pt>
                <c:pt idx="2297">
                  <c:v>James Kim</c:v>
                </c:pt>
                <c:pt idx="2298">
                  <c:v>John Hunter</c:v>
                </c:pt>
                <c:pt idx="2299">
                  <c:v>Jennifer Turner</c:v>
                </c:pt>
                <c:pt idx="2300">
                  <c:v>James Santos</c:v>
                </c:pt>
                <c:pt idx="2301">
                  <c:v>Jennifer Warren</c:v>
                </c:pt>
                <c:pt idx="2302">
                  <c:v>James Simmons</c:v>
                </c:pt>
                <c:pt idx="2303">
                  <c:v>James Lewis</c:v>
                </c:pt>
                <c:pt idx="2304">
                  <c:v>Jacqueline Brown</c:v>
                </c:pt>
                <c:pt idx="2305">
                  <c:v>James Long</c:v>
                </c:pt>
                <c:pt idx="2306">
                  <c:v>John Morris</c:v>
                </c:pt>
                <c:pt idx="2307">
                  <c:v>James Lyons</c:v>
                </c:pt>
                <c:pt idx="2308">
                  <c:v>John Parker</c:v>
                </c:pt>
                <c:pt idx="2309">
                  <c:v>Jeremiah Johnson</c:v>
                </c:pt>
                <c:pt idx="2310">
                  <c:v>John Pierce</c:v>
                </c:pt>
                <c:pt idx="2311">
                  <c:v>Jason James</c:v>
                </c:pt>
                <c:pt idx="2312">
                  <c:v>John Quinn</c:v>
                </c:pt>
                <c:pt idx="2313">
                  <c:v>Jerry Miller</c:v>
                </c:pt>
                <c:pt idx="2314">
                  <c:v>John Reed</c:v>
                </c:pt>
                <c:pt idx="2315">
                  <c:v>Jerry Roberts</c:v>
                </c:pt>
                <c:pt idx="2316">
                  <c:v>John Russell</c:v>
                </c:pt>
                <c:pt idx="2317">
                  <c:v>Jesse Harris</c:v>
                </c:pt>
                <c:pt idx="2318">
                  <c:v>John Soto</c:v>
                </c:pt>
                <c:pt idx="2319">
                  <c:v>Jason Walker</c:v>
                </c:pt>
                <c:pt idx="2320">
                  <c:v>John Tran</c:v>
                </c:pt>
                <c:pt idx="2321">
                  <c:v>Jessica Bell</c:v>
                </c:pt>
                <c:pt idx="2322">
                  <c:v>Jacqueline Moore</c:v>
                </c:pt>
                <c:pt idx="2323">
                  <c:v>Jessica Burns</c:v>
                </c:pt>
                <c:pt idx="2324">
                  <c:v>John Warren</c:v>
                </c:pt>
                <c:pt idx="2325">
                  <c:v>Jessica Campbell</c:v>
                </c:pt>
                <c:pt idx="2326">
                  <c:v>Jacqueline Smith</c:v>
                </c:pt>
                <c:pt idx="2327">
                  <c:v>Jessica Cole</c:v>
                </c:pt>
                <c:pt idx="2328">
                  <c:v>Jeffrey Reed</c:v>
                </c:pt>
                <c:pt idx="2329">
                  <c:v>James Brady</c:v>
                </c:pt>
                <c:pt idx="2330">
                  <c:v>Jonathan Hall</c:v>
                </c:pt>
                <c:pt idx="2331">
                  <c:v>Jacob Bennett</c:v>
                </c:pt>
                <c:pt idx="2332">
                  <c:v>Jonathan Kennedy</c:v>
                </c:pt>
                <c:pt idx="2333">
                  <c:v>Jessica Fisher</c:v>
                </c:pt>
                <c:pt idx="2334">
                  <c:v>Jamie Gonzalez</c:v>
                </c:pt>
                <c:pt idx="2335">
                  <c:v>Jessica Ford</c:v>
                </c:pt>
                <c:pt idx="2336">
                  <c:v>Jonathan Price</c:v>
                </c:pt>
                <c:pt idx="2337">
                  <c:v>James Meyer</c:v>
                </c:pt>
                <c:pt idx="2338">
                  <c:v>Jeffrey Schultz</c:v>
                </c:pt>
                <c:pt idx="2339">
                  <c:v>Jessica Gonzalez</c:v>
                </c:pt>
                <c:pt idx="2340">
                  <c:v>James Cook</c:v>
                </c:pt>
                <c:pt idx="2341">
                  <c:v>Jessica Guzman</c:v>
                </c:pt>
                <c:pt idx="2342">
                  <c:v>Jose Johnson</c:v>
                </c:pt>
                <c:pt idx="2343">
                  <c:v>Jacob Moore</c:v>
                </c:pt>
                <c:pt idx="2344">
                  <c:v>Joseph Cook</c:v>
                </c:pt>
                <c:pt idx="2345">
                  <c:v>Jessica Lee</c:v>
                </c:pt>
                <c:pt idx="2346">
                  <c:v>Jeffrey Vasquez</c:v>
                </c:pt>
                <c:pt idx="2347">
                  <c:v>Jessica Morris</c:v>
                </c:pt>
                <c:pt idx="2348">
                  <c:v>Joseph Long</c:v>
                </c:pt>
                <c:pt idx="2349">
                  <c:v>James Munoz</c:v>
                </c:pt>
                <c:pt idx="2350">
                  <c:v>Joseph Mitchell</c:v>
                </c:pt>
                <c:pt idx="2351">
                  <c:v>Jessica Peterson</c:v>
                </c:pt>
                <c:pt idx="2352">
                  <c:v>Joseph Patel</c:v>
                </c:pt>
                <c:pt idx="2353">
                  <c:v>Jessica Phillips</c:v>
                </c:pt>
                <c:pt idx="2354">
                  <c:v>Joseph Roberts</c:v>
                </c:pt>
                <c:pt idx="2355">
                  <c:v>Jessica Robinson</c:v>
                </c:pt>
                <c:pt idx="2356">
                  <c:v>Jason Baker</c:v>
                </c:pt>
                <c:pt idx="2357">
                  <c:v>James Murray</c:v>
                </c:pt>
                <c:pt idx="2358">
                  <c:v>Joseph Tucker</c:v>
                </c:pt>
                <c:pt idx="2359">
                  <c:v>Jessica Spencer</c:v>
                </c:pt>
                <c:pt idx="2360">
                  <c:v>Joseph Wilson</c:v>
                </c:pt>
                <c:pt idx="2361">
                  <c:v>Jessica Thomas</c:v>
                </c:pt>
                <c:pt idx="2362">
                  <c:v>Jason Carter</c:v>
                </c:pt>
                <c:pt idx="2363">
                  <c:v>Jessica Walker</c:v>
                </c:pt>
                <c:pt idx="2364">
                  <c:v>Joshua Cook</c:v>
                </c:pt>
                <c:pt idx="2365">
                  <c:v>Jessica Wiggins</c:v>
                </c:pt>
                <c:pt idx="2366">
                  <c:v>Jason Cook</c:v>
                </c:pt>
                <c:pt idx="2367">
                  <c:v>Jeffrey Anderson</c:v>
                </c:pt>
                <c:pt idx="2368">
                  <c:v>Jenna Smith</c:v>
                </c:pt>
                <c:pt idx="2369">
                  <c:v>Jill Smith</c:v>
                </c:pt>
                <c:pt idx="2370">
                  <c:v>Jennifer Aguilar</c:v>
                </c:pt>
                <c:pt idx="2371">
                  <c:v>James Ortiz</c:v>
                </c:pt>
                <c:pt idx="2372">
                  <c:v>Joshua Stewart</c:v>
                </c:pt>
                <c:pt idx="2373">
                  <c:v>John Anderson</c:v>
                </c:pt>
                <c:pt idx="2374">
                  <c:v>Joshua Wallace</c:v>
                </c:pt>
                <c:pt idx="2375">
                  <c:v>James Peterson</c:v>
                </c:pt>
                <c:pt idx="2376">
                  <c:v>Jason Hall</c:v>
                </c:pt>
                <c:pt idx="2377">
                  <c:v>James Price</c:v>
                </c:pt>
                <c:pt idx="2378">
                  <c:v>Julia Jackson</c:v>
                </c:pt>
                <c:pt idx="2379">
                  <c:v>John Burgess</c:v>
                </c:pt>
                <c:pt idx="2380">
                  <c:v>John Ferguson</c:v>
                </c:pt>
                <c:pt idx="2381">
                  <c:v>Emily Moore</c:v>
                </c:pt>
                <c:pt idx="2382">
                  <c:v>Gregory Thomas</c:v>
                </c:pt>
                <c:pt idx="2383">
                  <c:v>Erin Garcia</c:v>
                </c:pt>
                <c:pt idx="2384">
                  <c:v>David Walker</c:v>
                </c:pt>
                <c:pt idx="2385">
                  <c:v>Elizabeth Weber</c:v>
                </c:pt>
                <c:pt idx="2386">
                  <c:v>David Welch</c:v>
                </c:pt>
                <c:pt idx="2387">
                  <c:v>Eric James</c:v>
                </c:pt>
                <c:pt idx="2388">
                  <c:v>David Reeves</c:v>
                </c:pt>
                <c:pt idx="2389">
                  <c:v>Gary Wilson</c:v>
                </c:pt>
                <c:pt idx="2390">
                  <c:v>Dawn Adams</c:v>
                </c:pt>
                <c:pt idx="2391">
                  <c:v>Holly Johnson</c:v>
                </c:pt>
                <c:pt idx="2392">
                  <c:v>Dawn Gonzalez</c:v>
                </c:pt>
                <c:pt idx="2393">
                  <c:v>Emily Green</c:v>
                </c:pt>
                <c:pt idx="2394">
                  <c:v>Dawn Jones</c:v>
                </c:pt>
                <c:pt idx="2395">
                  <c:v>David Ramirez</c:v>
                </c:pt>
                <c:pt idx="2396">
                  <c:v>Dawn Phillips</c:v>
                </c:pt>
                <c:pt idx="2397">
                  <c:v>Erica Moore</c:v>
                </c:pt>
                <c:pt idx="2398">
                  <c:v>Dawn Smith</c:v>
                </c:pt>
                <c:pt idx="2399">
                  <c:v>Erin Walker</c:v>
                </c:pt>
                <c:pt idx="2400">
                  <c:v>Dawn Taylor</c:v>
                </c:pt>
                <c:pt idx="2401">
                  <c:v>Gina Johnson</c:v>
                </c:pt>
                <c:pt idx="2402">
                  <c:v>Dawn Thomas</c:v>
                </c:pt>
                <c:pt idx="2403">
                  <c:v>Heather Johnson</c:v>
                </c:pt>
                <c:pt idx="2404">
                  <c:v>Deborah Jones</c:v>
                </c:pt>
                <c:pt idx="2405">
                  <c:v>Elizabeth Phillips</c:v>
                </c:pt>
                <c:pt idx="2406">
                  <c:v>Deborah Moore</c:v>
                </c:pt>
                <c:pt idx="2407">
                  <c:v>Emily Carter</c:v>
                </c:pt>
                <c:pt idx="2408">
                  <c:v>Deborah Thomas</c:v>
                </c:pt>
                <c:pt idx="2409">
                  <c:v>Emily Martinez</c:v>
                </c:pt>
                <c:pt idx="2410">
                  <c:v>Deborah Williams</c:v>
                </c:pt>
                <c:pt idx="2411">
                  <c:v>Emily Thompson</c:v>
                </c:pt>
                <c:pt idx="2412">
                  <c:v>Debra Brown</c:v>
                </c:pt>
                <c:pt idx="2413">
                  <c:v>Eric Hanson</c:v>
                </c:pt>
                <c:pt idx="2414">
                  <c:v>Debra Lopez</c:v>
                </c:pt>
                <c:pt idx="2415">
                  <c:v>Eric Powell</c:v>
                </c:pt>
                <c:pt idx="2416">
                  <c:v>Debra Miller</c:v>
                </c:pt>
                <c:pt idx="2417">
                  <c:v>Erik Smith</c:v>
                </c:pt>
                <c:pt idx="2418">
                  <c:v>Debra Nelson</c:v>
                </c:pt>
                <c:pt idx="2419">
                  <c:v>Erin Martinez</c:v>
                </c:pt>
                <c:pt idx="2420">
                  <c:v>Denise Perez</c:v>
                </c:pt>
                <c:pt idx="2421">
                  <c:v>Frank Miller</c:v>
                </c:pt>
                <c:pt idx="2422">
                  <c:v>Denise Sanchez</c:v>
                </c:pt>
                <c:pt idx="2423">
                  <c:v>George Jones</c:v>
                </c:pt>
                <c:pt idx="2424">
                  <c:v>Denise Williams</c:v>
                </c:pt>
                <c:pt idx="2425">
                  <c:v>Gregory Lewis</c:v>
                </c:pt>
                <c:pt idx="2426">
                  <c:v>Dennis Jones</c:v>
                </c:pt>
                <c:pt idx="2427">
                  <c:v>Hannah Williams</c:v>
                </c:pt>
                <c:pt idx="2428">
                  <c:v>Dennis Miller</c:v>
                </c:pt>
                <c:pt idx="2429">
                  <c:v>Heather Scott</c:v>
                </c:pt>
                <c:pt idx="2430">
                  <c:v>Dennis Smith</c:v>
                </c:pt>
                <c:pt idx="2431">
                  <c:v>Elizabeth Moore</c:v>
                </c:pt>
                <c:pt idx="2432">
                  <c:v>Dennis Thompson</c:v>
                </c:pt>
                <c:pt idx="2433">
                  <c:v>Elizabeth Thomas</c:v>
                </c:pt>
                <c:pt idx="2434">
                  <c:v>Diana Johnson</c:v>
                </c:pt>
                <c:pt idx="2435">
                  <c:v>Elizabeth Weiss</c:v>
                </c:pt>
                <c:pt idx="2436">
                  <c:v>Diane Phillips</c:v>
                </c:pt>
                <c:pt idx="2437">
                  <c:v>Emily Gonzalez</c:v>
                </c:pt>
                <c:pt idx="2438">
                  <c:v>Diane Walker</c:v>
                </c:pt>
                <c:pt idx="2439">
                  <c:v>Emily Jones</c:v>
                </c:pt>
                <c:pt idx="2440">
                  <c:v>Diane Williams</c:v>
                </c:pt>
                <c:pt idx="2441">
                  <c:v>Emily Mitchell</c:v>
                </c:pt>
                <c:pt idx="2442">
                  <c:v>Donald Allen</c:v>
                </c:pt>
                <c:pt idx="2443">
                  <c:v>Emily Sanchez</c:v>
                </c:pt>
                <c:pt idx="2444">
                  <c:v>Donald Gonzalez</c:v>
                </c:pt>
                <c:pt idx="2445">
                  <c:v>Eric Baker</c:v>
                </c:pt>
                <c:pt idx="2446">
                  <c:v>David Rivera</c:v>
                </c:pt>
                <c:pt idx="2447">
                  <c:v>Eric Gonzalez</c:v>
                </c:pt>
                <c:pt idx="2448">
                  <c:v>Donald Martinez</c:v>
                </c:pt>
                <c:pt idx="2449">
                  <c:v>Eric Howard</c:v>
                </c:pt>
                <c:pt idx="2450">
                  <c:v>Donald Miller</c:v>
                </c:pt>
                <c:pt idx="2451">
                  <c:v>Eric Nelson</c:v>
                </c:pt>
                <c:pt idx="2452">
                  <c:v>Donna Hernandez</c:v>
                </c:pt>
                <c:pt idx="2453">
                  <c:v>Erica Brown</c:v>
                </c:pt>
                <c:pt idx="2454">
                  <c:v>Donna Jones</c:v>
                </c:pt>
                <c:pt idx="2455">
                  <c:v>Erik Miller</c:v>
                </c:pt>
                <c:pt idx="2456">
                  <c:v>Donna Martinez</c:v>
                </c:pt>
                <c:pt idx="2457">
                  <c:v>Erin Anderson</c:v>
                </c:pt>
                <c:pt idx="2458">
                  <c:v>Douglas Brown</c:v>
                </c:pt>
                <c:pt idx="2459">
                  <c:v>Erin Gomez</c:v>
                </c:pt>
                <c:pt idx="2460">
                  <c:v>Douglas Smith</c:v>
                </c:pt>
                <c:pt idx="2461">
                  <c:v>Erin Thomas</c:v>
                </c:pt>
                <c:pt idx="2462">
                  <c:v>Dustin Smith</c:v>
                </c:pt>
                <c:pt idx="2463">
                  <c:v>Frank Davis</c:v>
                </c:pt>
                <c:pt idx="2464">
                  <c:v>Dylan Gonzalez</c:v>
                </c:pt>
                <c:pt idx="2465">
                  <c:v>Gary Gonzalez</c:v>
                </c:pt>
                <c:pt idx="2466">
                  <c:v>Edward Lopez</c:v>
                </c:pt>
                <c:pt idx="2467">
                  <c:v>George Davis</c:v>
                </c:pt>
                <c:pt idx="2468">
                  <c:v>Elizabeth Burke</c:v>
                </c:pt>
                <c:pt idx="2469">
                  <c:v>Gerald Rodriguez</c:v>
                </c:pt>
                <c:pt idx="2470">
                  <c:v>Elizabeth Carter</c:v>
                </c:pt>
                <c:pt idx="2471">
                  <c:v>Gregory Davis</c:v>
                </c:pt>
                <c:pt idx="2472">
                  <c:v>David Russell</c:v>
                </c:pt>
                <c:pt idx="2473">
                  <c:v>Gregory Martinez</c:v>
                </c:pt>
                <c:pt idx="2474">
                  <c:v>Elizabeth Hall</c:v>
                </c:pt>
                <c:pt idx="2475">
                  <c:v>Gregory Thompson</c:v>
                </c:pt>
                <c:pt idx="2476">
                  <c:v>Elizabeth Harrison</c:v>
                </c:pt>
                <c:pt idx="2477">
                  <c:v>Heather Harris</c:v>
                </c:pt>
                <c:pt idx="2478">
                  <c:v>Elizabeth Henderson</c:v>
                </c:pt>
                <c:pt idx="2479">
                  <c:v>Heather Reyes</c:v>
                </c:pt>
                <c:pt idx="2480">
                  <c:v>David Price</c:v>
                </c:pt>
                <c:pt idx="2481">
                  <c:v>Holly Harris</c:v>
                </c:pt>
                <c:pt idx="2482">
                  <c:v>David Sanders</c:v>
                </c:pt>
                <c:pt idx="2483">
                  <c:v>Elizabeth Mitchell</c:v>
                </c:pt>
                <c:pt idx="2484">
                  <c:v>Elizabeth Young</c:v>
                </c:pt>
                <c:pt idx="2485">
                  <c:v>David Gutierrez</c:v>
                </c:pt>
                <c:pt idx="2486">
                  <c:v>Danielle Young</c:v>
                </c:pt>
                <c:pt idx="2487">
                  <c:v>Christopher Morales</c:v>
                </c:pt>
                <c:pt idx="2488">
                  <c:v>Carol Williams</c:v>
                </c:pt>
                <c:pt idx="2489">
                  <c:v>David Cox</c:v>
                </c:pt>
                <c:pt idx="2490">
                  <c:v>Cindy Cooper</c:v>
                </c:pt>
                <c:pt idx="2491">
                  <c:v>Brian Fisher</c:v>
                </c:pt>
                <c:pt idx="2492">
                  <c:v>David Osborne</c:v>
                </c:pt>
                <c:pt idx="2493">
                  <c:v>Danielle Green</c:v>
                </c:pt>
                <c:pt idx="2494">
                  <c:v>David Parker</c:v>
                </c:pt>
                <c:pt idx="2495">
                  <c:v>Brian Hughes</c:v>
                </c:pt>
                <c:pt idx="2496">
                  <c:v>Corey Smith</c:v>
                </c:pt>
                <c:pt idx="2497">
                  <c:v>Brian Clark</c:v>
                </c:pt>
                <c:pt idx="2498">
                  <c:v>Cory Smith</c:v>
                </c:pt>
                <c:pt idx="2499">
                  <c:v>David Hogan</c:v>
                </c:pt>
                <c:pt idx="2500">
                  <c:v>Christopher Boyd</c:v>
                </c:pt>
                <c:pt idx="2501">
                  <c:v>Christopher Wright</c:v>
                </c:pt>
                <c:pt idx="2502">
                  <c:v>Courtney Gonzalez</c:v>
                </c:pt>
                <c:pt idx="2503">
                  <c:v>Christopher Myers</c:v>
                </c:pt>
                <c:pt idx="2504">
                  <c:v>Courtney Miller</c:v>
                </c:pt>
                <c:pt idx="2505">
                  <c:v>Christine Anderson</c:v>
                </c:pt>
                <c:pt idx="2506">
                  <c:v>Courtney Smith</c:v>
                </c:pt>
                <c:pt idx="2507">
                  <c:v>David Armstrong</c:v>
                </c:pt>
                <c:pt idx="2508">
                  <c:v>Craig Williams</c:v>
                </c:pt>
                <c:pt idx="2509">
                  <c:v>David Chang</c:v>
                </c:pt>
                <c:pt idx="2510">
                  <c:v>Christopher Bradley</c:v>
                </c:pt>
                <c:pt idx="2511">
                  <c:v>David English</c:v>
                </c:pt>
                <c:pt idx="2512">
                  <c:v>Christopher Brooks</c:v>
                </c:pt>
                <c:pt idx="2513">
                  <c:v>David Graham</c:v>
                </c:pt>
                <c:pt idx="2514">
                  <c:v>Christopher Burns</c:v>
                </c:pt>
                <c:pt idx="2515">
                  <c:v>David Hawkins</c:v>
                </c:pt>
                <c:pt idx="2516">
                  <c:v>Crystal Lopez</c:v>
                </c:pt>
                <c:pt idx="2517">
                  <c:v>David Kelley</c:v>
                </c:pt>
                <c:pt idx="2518">
                  <c:v>Crystal Miller</c:v>
                </c:pt>
                <c:pt idx="2519">
                  <c:v>Charles Lee</c:v>
                </c:pt>
                <c:pt idx="2520">
                  <c:v>Charles Moore</c:v>
                </c:pt>
                <c:pt idx="2521">
                  <c:v>Daniel Scott</c:v>
                </c:pt>
                <c:pt idx="2522">
                  <c:v>Christopher Castaneda</c:v>
                </c:pt>
                <c:pt idx="2523">
                  <c:v>Christopher Morris</c:v>
                </c:pt>
                <c:pt idx="2524">
                  <c:v>Christopher Castillo</c:v>
                </c:pt>
                <c:pt idx="2525">
                  <c:v>Christopher Ortiz</c:v>
                </c:pt>
                <c:pt idx="2526">
                  <c:v>Charles Turner</c:v>
                </c:pt>
                <c:pt idx="2527">
                  <c:v>Christopher Patterson</c:v>
                </c:pt>
                <c:pt idx="2528">
                  <c:v>Curtis Wilson</c:v>
                </c:pt>
                <c:pt idx="2529">
                  <c:v>Danielle White</c:v>
                </c:pt>
                <c:pt idx="2530">
                  <c:v>Carrie Johnson</c:v>
                </c:pt>
                <c:pt idx="2531">
                  <c:v>Christine Burns</c:v>
                </c:pt>
                <c:pt idx="2532">
                  <c:v>Brittany Carter</c:v>
                </c:pt>
                <c:pt idx="2533">
                  <c:v>Charles Gonzalez</c:v>
                </c:pt>
                <c:pt idx="2534">
                  <c:v>Cynthia Diaz</c:v>
                </c:pt>
                <c:pt idx="2535">
                  <c:v>David Campbell</c:v>
                </c:pt>
                <c:pt idx="2536">
                  <c:v>Cynthia Garcia</c:v>
                </c:pt>
                <c:pt idx="2537">
                  <c:v>David Cook</c:v>
                </c:pt>
                <c:pt idx="2538">
                  <c:v>Cynthia Johnson</c:v>
                </c:pt>
                <c:pt idx="2539">
                  <c:v>Christopher Schmidt</c:v>
                </c:pt>
                <c:pt idx="2540">
                  <c:v>Cynthia Jones</c:v>
                </c:pt>
                <c:pt idx="2541">
                  <c:v>Christopher Snyder</c:v>
                </c:pt>
                <c:pt idx="2542">
                  <c:v>Christopher Cruz</c:v>
                </c:pt>
                <c:pt idx="2543">
                  <c:v>David Gibson</c:v>
                </c:pt>
                <c:pt idx="2544">
                  <c:v>Casey Clark</c:v>
                </c:pt>
                <c:pt idx="2545">
                  <c:v>David Gregory</c:v>
                </c:pt>
                <c:pt idx="2546">
                  <c:v>Cynthia Martin</c:v>
                </c:pt>
                <c:pt idx="2547">
                  <c:v>Brian Thomas</c:v>
                </c:pt>
                <c:pt idx="2548">
                  <c:v>Christopher Ellis</c:v>
                </c:pt>
                <c:pt idx="2549">
                  <c:v>Brian Torres</c:v>
                </c:pt>
                <c:pt idx="2550">
                  <c:v>Casey Smith</c:v>
                </c:pt>
                <c:pt idx="2551">
                  <c:v>David Jenkins</c:v>
                </c:pt>
                <c:pt idx="2552">
                  <c:v>Cynthia Williams</c:v>
                </c:pt>
                <c:pt idx="2553">
                  <c:v>Christine Rodriguez</c:v>
                </c:pt>
                <c:pt idx="2554">
                  <c:v>Cheryl Miller</c:v>
                </c:pt>
                <c:pt idx="2555">
                  <c:v>David Mcguire</c:v>
                </c:pt>
                <c:pt idx="2556">
                  <c:v>Dana Harris</c:v>
                </c:pt>
                <c:pt idx="2557">
                  <c:v>Charles Matthews</c:v>
                </c:pt>
                <c:pt idx="2558">
                  <c:v>Christopher French</c:v>
                </c:pt>
                <c:pt idx="2559">
                  <c:v>Christopher Allen</c:v>
                </c:pt>
                <c:pt idx="2560">
                  <c:v>Daniel Bradley</c:v>
                </c:pt>
                <c:pt idx="2561">
                  <c:v>Brian Rodriguez</c:v>
                </c:pt>
                <c:pt idx="2562">
                  <c:v>Daniel Brooks</c:v>
                </c:pt>
                <c:pt idx="2563">
                  <c:v>Daniel Taylor</c:v>
                </c:pt>
                <c:pt idx="2564">
                  <c:v>Cheryl Taylor</c:v>
                </c:pt>
                <c:pt idx="2565">
                  <c:v>Christopher Morrison</c:v>
                </c:pt>
                <c:pt idx="2566">
                  <c:v>Christopher Goodwin</c:v>
                </c:pt>
                <c:pt idx="2567">
                  <c:v>Christina Thompson</c:v>
                </c:pt>
                <c:pt idx="2568">
                  <c:v>Casey Thompson</c:v>
                </c:pt>
                <c:pt idx="2569">
                  <c:v>Danielle Garcia</c:v>
                </c:pt>
                <c:pt idx="2570">
                  <c:v>Daniel Cooper</c:v>
                </c:pt>
                <c:pt idx="2571">
                  <c:v>Carlos White</c:v>
                </c:pt>
                <c:pt idx="2572">
                  <c:v>Christopher Green</c:v>
                </c:pt>
                <c:pt idx="2573">
                  <c:v>Danielle Robinson</c:v>
                </c:pt>
                <c:pt idx="2574">
                  <c:v>Daniel Flores</c:v>
                </c:pt>
                <c:pt idx="2575">
                  <c:v>David Perry</c:v>
                </c:pt>
                <c:pt idx="2576">
                  <c:v>Christopher Harris</c:v>
                </c:pt>
                <c:pt idx="2577">
                  <c:v>Christopher Powell</c:v>
                </c:pt>
                <c:pt idx="2578">
                  <c:v>Christopher Henry</c:v>
                </c:pt>
                <c:pt idx="2579">
                  <c:v>Danny Smith</c:v>
                </c:pt>
                <c:pt idx="2580">
                  <c:v>Daniel Gutierrez</c:v>
                </c:pt>
                <c:pt idx="2581">
                  <c:v>Brian Ruiz</c:v>
                </c:pt>
                <c:pt idx="2582">
                  <c:v>Daniel Hall</c:v>
                </c:pt>
                <c:pt idx="2583">
                  <c:v>Christopher Ramirez</c:v>
                </c:pt>
                <c:pt idx="2584">
                  <c:v>Cassandra Smith</c:v>
                </c:pt>
                <c:pt idx="2585">
                  <c:v>David Barnes</c:v>
                </c:pt>
                <c:pt idx="2586">
                  <c:v>Christopher Holmes</c:v>
                </c:pt>
                <c:pt idx="2587">
                  <c:v>Brian Scott</c:v>
                </c:pt>
                <c:pt idx="2588">
                  <c:v>Christopher Hudson</c:v>
                </c:pt>
                <c:pt idx="2589">
                  <c:v>Charles Howard</c:v>
                </c:pt>
                <c:pt idx="2590">
                  <c:v>Daniel Jenkins</c:v>
                </c:pt>
                <c:pt idx="2591">
                  <c:v>David Collins</c:v>
                </c:pt>
                <c:pt idx="2592">
                  <c:v>Catherine Johnson</c:v>
                </c:pt>
                <c:pt idx="2593">
                  <c:v>David Cooper</c:v>
                </c:pt>
                <c:pt idx="2594">
                  <c:v>Brian Reyes</c:v>
                </c:pt>
                <c:pt idx="2595">
                  <c:v>Christopher Rogers</c:v>
                </c:pt>
                <c:pt idx="2596">
                  <c:v>Brian Hall</c:v>
                </c:pt>
                <c:pt idx="2597">
                  <c:v>Brian Bell</c:v>
                </c:pt>
                <c:pt idx="2598">
                  <c:v>Christina Bell</c:v>
                </c:pt>
                <c:pt idx="2599">
                  <c:v>David Fisher</c:v>
                </c:pt>
                <c:pt idx="2600">
                  <c:v>Catherine Jones</c:v>
                </c:pt>
                <c:pt idx="2601">
                  <c:v>David Fox</c:v>
                </c:pt>
                <c:pt idx="2602">
                  <c:v>Christina Davis</c:v>
                </c:pt>
                <c:pt idx="2603">
                  <c:v>David Garza</c:v>
                </c:pt>
                <c:pt idx="2604">
                  <c:v>Brittany Hill</c:v>
                </c:pt>
                <c:pt idx="2605">
                  <c:v>David Gomez</c:v>
                </c:pt>
                <c:pt idx="2606">
                  <c:v>Chad Harris</c:v>
                </c:pt>
                <c:pt idx="2607">
                  <c:v>David Green</c:v>
                </c:pt>
                <c:pt idx="2608">
                  <c:v>Daniel Medina</c:v>
                </c:pt>
                <c:pt idx="2609">
                  <c:v>David Griffin</c:v>
                </c:pt>
                <c:pt idx="2610">
                  <c:v>Daniel Mendoza</c:v>
                </c:pt>
                <c:pt idx="2611">
                  <c:v>David Hall</c:v>
                </c:pt>
                <c:pt idx="2612">
                  <c:v>Daniel Mitchell</c:v>
                </c:pt>
                <c:pt idx="2613">
                  <c:v>David Hart</c:v>
                </c:pt>
                <c:pt idx="2614">
                  <c:v>Daniel Moore</c:v>
                </c:pt>
                <c:pt idx="2615">
                  <c:v>Christopher Stone</c:v>
                </c:pt>
                <c:pt idx="2616">
                  <c:v>Daniel Moreno</c:v>
                </c:pt>
                <c:pt idx="2617">
                  <c:v>Brittany Lopez</c:v>
                </c:pt>
                <c:pt idx="2618">
                  <c:v>Daniel Murphy</c:v>
                </c:pt>
                <c:pt idx="2619">
                  <c:v>Christine Murphy</c:v>
                </c:pt>
                <c:pt idx="2620">
                  <c:v>Carlos Nelson</c:v>
                </c:pt>
                <c:pt idx="2621">
                  <c:v>Brian Wagner</c:v>
                </c:pt>
                <c:pt idx="2622">
                  <c:v>Chad Smith</c:v>
                </c:pt>
                <c:pt idx="2623">
                  <c:v>David Kelly</c:v>
                </c:pt>
                <c:pt idx="2624">
                  <c:v>Daniel Owens</c:v>
                </c:pt>
                <c:pt idx="2625">
                  <c:v>Brian Lewis</c:v>
                </c:pt>
                <c:pt idx="2626">
                  <c:v>Daniel Perez</c:v>
                </c:pt>
                <c:pt idx="2627">
                  <c:v>Christine Taylor</c:v>
                </c:pt>
                <c:pt idx="2628">
                  <c:v>Daniel Powell</c:v>
                </c:pt>
                <c:pt idx="2629">
                  <c:v>Brian White</c:v>
                </c:pt>
                <c:pt idx="2630">
                  <c:v>Daniel Price</c:v>
                </c:pt>
                <c:pt idx="2631">
                  <c:v>Charles Lewis</c:v>
                </c:pt>
                <c:pt idx="2632">
                  <c:v>Daniel Ramos</c:v>
                </c:pt>
                <c:pt idx="2633">
                  <c:v>David Munoz</c:v>
                </c:pt>
                <c:pt idx="2634">
                  <c:v>Daniel Reynolds</c:v>
                </c:pt>
                <c:pt idx="2635">
                  <c:v>David Nelson</c:v>
                </c:pt>
                <c:pt idx="2636">
                  <c:v>Chad Williams</c:v>
                </c:pt>
                <c:pt idx="2637">
                  <c:v>Christina Taylor</c:v>
                </c:pt>
                <c:pt idx="2638">
                  <c:v>Cody Smith</c:v>
                </c:pt>
                <c:pt idx="2639">
                  <c:v>Christopher Wallace</c:v>
                </c:pt>
                <c:pt idx="2640">
                  <c:v>Brenda Johnson</c:v>
                </c:pt>
                <c:pt idx="2641">
                  <c:v>Benjamin Miller</c:v>
                </c:pt>
                <c:pt idx="2642">
                  <c:v>Amanda Cox</c:v>
                </c:pt>
                <c:pt idx="2643">
                  <c:v>Angela Walker</c:v>
                </c:pt>
                <c:pt idx="2644">
                  <c:v>Aaron Williams</c:v>
                </c:pt>
                <c:pt idx="2645">
                  <c:v>Angela Wheeler</c:v>
                </c:pt>
                <c:pt idx="2646">
                  <c:v>Amy Gonzalez</c:v>
                </c:pt>
                <c:pt idx="2647">
                  <c:v>Amanda Ward</c:v>
                </c:pt>
                <c:pt idx="2648">
                  <c:v>Angela Jackson</c:v>
                </c:pt>
                <c:pt idx="2649">
                  <c:v>Alexander Martin</c:v>
                </c:pt>
                <c:pt idx="2650">
                  <c:v>Bradley Smith</c:v>
                </c:pt>
                <c:pt idx="2651">
                  <c:v>Andrew Kelly</c:v>
                </c:pt>
                <c:pt idx="2652">
                  <c:v>Alexander Johnson</c:v>
                </c:pt>
                <c:pt idx="2653">
                  <c:v>Andrew King</c:v>
                </c:pt>
                <c:pt idx="2654">
                  <c:v>Aaron Jackson</c:v>
                </c:pt>
                <c:pt idx="2655">
                  <c:v>Anna Brown</c:v>
                </c:pt>
                <c:pt idx="2656">
                  <c:v>Amy Harris</c:v>
                </c:pt>
                <c:pt idx="2657">
                  <c:v>Anna Johnson</c:v>
                </c:pt>
                <c:pt idx="2658">
                  <c:v>Amy Hudson</c:v>
                </c:pt>
                <c:pt idx="2659">
                  <c:v>Anna Smith</c:v>
                </c:pt>
                <c:pt idx="2660">
                  <c:v>Benjamin Carter</c:v>
                </c:pt>
                <c:pt idx="2661">
                  <c:v>Anna Thomas</c:v>
                </c:pt>
                <c:pt idx="2662">
                  <c:v>Benjamin Walker</c:v>
                </c:pt>
                <c:pt idx="2663">
                  <c:v>Andrea Martinez</c:v>
                </c:pt>
                <c:pt idx="2664">
                  <c:v>Angela King</c:v>
                </c:pt>
                <c:pt idx="2665">
                  <c:v>Anne Ramirez</c:v>
                </c:pt>
                <c:pt idx="2666">
                  <c:v>Angela Ramirez</c:v>
                </c:pt>
                <c:pt idx="2667">
                  <c:v>Andrew Martin</c:v>
                </c:pt>
                <c:pt idx="2668">
                  <c:v>Adam Hernandez</c:v>
                </c:pt>
                <c:pt idx="2669">
                  <c:v>Andrew Martinez</c:v>
                </c:pt>
                <c:pt idx="2670">
                  <c:v>Amanda Nelson</c:v>
                </c:pt>
                <c:pt idx="2671">
                  <c:v>Anthony Anderson</c:v>
                </c:pt>
                <c:pt idx="2672">
                  <c:v>Ashley Moore</c:v>
                </c:pt>
                <c:pt idx="2673">
                  <c:v>Anthony Baker</c:v>
                </c:pt>
                <c:pt idx="2674">
                  <c:v>Ashley Perez</c:v>
                </c:pt>
                <c:pt idx="2675">
                  <c:v>Anthony Brooks</c:v>
                </c:pt>
                <c:pt idx="2676">
                  <c:v>Ashley Stewart</c:v>
                </c:pt>
                <c:pt idx="2677">
                  <c:v>Alexander Moore</c:v>
                </c:pt>
                <c:pt idx="2678">
                  <c:v>Ashley West</c:v>
                </c:pt>
                <c:pt idx="2679">
                  <c:v>Anthony Clark</c:v>
                </c:pt>
                <c:pt idx="2680">
                  <c:v>Ashley Wright</c:v>
                </c:pt>
                <c:pt idx="2681">
                  <c:v>Anthony Edwards</c:v>
                </c:pt>
                <c:pt idx="2682">
                  <c:v>Barbara Johnson</c:v>
                </c:pt>
                <c:pt idx="2683">
                  <c:v>Anthony Flores</c:v>
                </c:pt>
                <c:pt idx="2684">
                  <c:v>Benjamin Hernandez</c:v>
                </c:pt>
                <c:pt idx="2685">
                  <c:v>Adam Martin</c:v>
                </c:pt>
                <c:pt idx="2686">
                  <c:v>Aaron Walker</c:v>
                </c:pt>
                <c:pt idx="2687">
                  <c:v>Aaron Harris</c:v>
                </c:pt>
                <c:pt idx="2688">
                  <c:v>Benjamin Wilson</c:v>
                </c:pt>
                <c:pt idx="2689">
                  <c:v>Anthony Hall</c:v>
                </c:pt>
                <c:pt idx="2690">
                  <c:v>Amy Manning</c:v>
                </c:pt>
                <c:pt idx="2691">
                  <c:v>Andrew Mitchell</c:v>
                </c:pt>
                <c:pt idx="2692">
                  <c:v>Alexander Green</c:v>
                </c:pt>
                <c:pt idx="2693">
                  <c:v>Amber Young</c:v>
                </c:pt>
                <c:pt idx="2694">
                  <c:v>Amy Reed</c:v>
                </c:pt>
                <c:pt idx="2695">
                  <c:v>Alexander Williams</c:v>
                </c:pt>
                <c:pt idx="2696">
                  <c:v>Angela Simmons</c:v>
                </c:pt>
                <c:pt idx="2697">
                  <c:v>Alexandra Brown</c:v>
                </c:pt>
                <c:pt idx="2698">
                  <c:v>Brandon Russell</c:v>
                </c:pt>
                <c:pt idx="2699">
                  <c:v>Andrea Shepard</c:v>
                </c:pt>
                <c:pt idx="2700">
                  <c:v>Amy Stewart</c:v>
                </c:pt>
                <c:pt idx="2701">
                  <c:v>Andrew Owens</c:v>
                </c:pt>
                <c:pt idx="2702">
                  <c:v>Angela Clark</c:v>
                </c:pt>
                <c:pt idx="2703">
                  <c:v>Anthony Lee</c:v>
                </c:pt>
                <c:pt idx="2704">
                  <c:v>Brenda Williams</c:v>
                </c:pt>
                <c:pt idx="2705">
                  <c:v>Andrea Smith</c:v>
                </c:pt>
                <c:pt idx="2706">
                  <c:v>Andrea Clark</c:v>
                </c:pt>
                <c:pt idx="2707">
                  <c:v>Adam Martinez</c:v>
                </c:pt>
                <c:pt idx="2708">
                  <c:v>Amber Miller</c:v>
                </c:pt>
                <c:pt idx="2709">
                  <c:v>Brenda Perez</c:v>
                </c:pt>
                <c:pt idx="2710">
                  <c:v>Ashley Palmer</c:v>
                </c:pt>
                <c:pt idx="2711">
                  <c:v>Aaron Stewart</c:v>
                </c:pt>
                <c:pt idx="2712">
                  <c:v>Ashley Rodriguez</c:v>
                </c:pt>
                <c:pt idx="2713">
                  <c:v>Aaron Thomas</c:v>
                </c:pt>
                <c:pt idx="2714">
                  <c:v>Andrew Collins</c:v>
                </c:pt>
                <c:pt idx="2715">
                  <c:v>Andrew Thomas</c:v>
                </c:pt>
                <c:pt idx="2716">
                  <c:v>Ashley Taylor</c:v>
                </c:pt>
                <c:pt idx="2717">
                  <c:v>Anthony Nelson</c:v>
                </c:pt>
                <c:pt idx="2718">
                  <c:v>Ashley Wagner</c:v>
                </c:pt>
                <c:pt idx="2719">
                  <c:v>Anthony Perry</c:v>
                </c:pt>
                <c:pt idx="2720">
                  <c:v>Ashley White</c:v>
                </c:pt>
                <c:pt idx="2721">
                  <c:v>Amanda Taylor</c:v>
                </c:pt>
                <c:pt idx="2722">
                  <c:v>Amanda Diaz</c:v>
                </c:pt>
                <c:pt idx="2723">
                  <c:v>Allison Marshall</c:v>
                </c:pt>
                <c:pt idx="2724">
                  <c:v>Austin Jackson</c:v>
                </c:pt>
                <c:pt idx="2725">
                  <c:v>Anthony Taylor</c:v>
                </c:pt>
                <c:pt idx="2726">
                  <c:v>Alan Smith</c:v>
                </c:pt>
                <c:pt idx="2727">
                  <c:v>Anthony Thomas</c:v>
                </c:pt>
                <c:pt idx="2728">
                  <c:v>Barbara Mitchell</c:v>
                </c:pt>
                <c:pt idx="2729">
                  <c:v>Anthony Turner</c:v>
                </c:pt>
                <c:pt idx="2730">
                  <c:v>Benjamin Garcia</c:v>
                </c:pt>
                <c:pt idx="2731">
                  <c:v>Anthony Walker</c:v>
                </c:pt>
                <c:pt idx="2732">
                  <c:v>Benjamin Johnson</c:v>
                </c:pt>
                <c:pt idx="2733">
                  <c:v>Aaron Moore</c:v>
                </c:pt>
                <c:pt idx="2734">
                  <c:v>Andrew Davis</c:v>
                </c:pt>
                <c:pt idx="2735">
                  <c:v>Amanda Sandoval</c:v>
                </c:pt>
                <c:pt idx="2736">
                  <c:v>Benjamin Torres</c:v>
                </c:pt>
                <c:pt idx="2737">
                  <c:v>April Rodriguez</c:v>
                </c:pt>
                <c:pt idx="2738">
                  <c:v>Benjamin Williams</c:v>
                </c:pt>
                <c:pt idx="2739">
                  <c:v>Ashley Adams</c:v>
                </c:pt>
                <c:pt idx="2740">
                  <c:v>Beth Smith</c:v>
                </c:pt>
                <c:pt idx="2741">
                  <c:v>Andrew Brooks</c:v>
                </c:pt>
                <c:pt idx="2742">
                  <c:v>Brandon Adams</c:v>
                </c:pt>
                <c:pt idx="2743">
                  <c:v>Amy Bennett</c:v>
                </c:pt>
                <c:pt idx="2744">
                  <c:v>Amanda Green</c:v>
                </c:pt>
                <c:pt idx="2745">
                  <c:v>Allison Smith</c:v>
                </c:pt>
                <c:pt idx="2746">
                  <c:v>Andrew Flores</c:v>
                </c:pt>
                <c:pt idx="2747">
                  <c:v>Ashley Clark</c:v>
                </c:pt>
                <c:pt idx="2748">
                  <c:v>Brandon James</c:v>
                </c:pt>
                <c:pt idx="2749">
                  <c:v>Amy Brooks</c:v>
                </c:pt>
                <c:pt idx="2750">
                  <c:v>Andrew Gonzalez</c:v>
                </c:pt>
                <c:pt idx="2751">
                  <c:v>Andrew Wright</c:v>
                </c:pt>
                <c:pt idx="2752">
                  <c:v>Brandon Martinez</c:v>
                </c:pt>
                <c:pt idx="2753">
                  <c:v>Adam White</c:v>
                </c:pt>
                <c:pt idx="2754">
                  <c:v>Brandon Moore</c:v>
                </c:pt>
                <c:pt idx="2755">
                  <c:v>Ashley Harris</c:v>
                </c:pt>
                <c:pt idx="2756">
                  <c:v>Brandon Reed</c:v>
                </c:pt>
                <c:pt idx="2757">
                  <c:v>Ashley Hill</c:v>
                </c:pt>
                <c:pt idx="2758">
                  <c:v>Brandon Rogers</c:v>
                </c:pt>
                <c:pt idx="2759">
                  <c:v>Ashley Howard</c:v>
                </c:pt>
                <c:pt idx="2760">
                  <c:v>Andrea Hernandez</c:v>
                </c:pt>
                <c:pt idx="2761">
                  <c:v>Adam Young</c:v>
                </c:pt>
                <c:pt idx="2762">
                  <c:v>Brandon Thomas</c:v>
                </c:pt>
                <c:pt idx="2763">
                  <c:v>Alyssa Johnson</c:v>
                </c:pt>
                <c:pt idx="2764">
                  <c:v>Aaron Lynch</c:v>
                </c:pt>
                <c:pt idx="2765">
                  <c:v>Adam Johnson</c:v>
                </c:pt>
                <c:pt idx="2766">
                  <c:v>Andrea Jones</c:v>
                </c:pt>
                <c:pt idx="2767">
                  <c:v>Ashley King</c:v>
                </c:pt>
                <c:pt idx="2768">
                  <c:v>Amy Ward</c:v>
                </c:pt>
                <c:pt idx="2769">
                  <c:v>Allison Lee</c:v>
                </c:pt>
                <c:pt idx="2770">
                  <c:v>Annette Johnson</c:v>
                </c:pt>
                <c:pt idx="2771">
                  <c:v>Andrew Walker</c:v>
                </c:pt>
                <c:pt idx="2772">
                  <c:v>Veronica Jones</c:v>
                </c:pt>
                <c:pt idx="2773">
                  <c:v>Timothy Lopez</c:v>
                </c:pt>
                <c:pt idx="2774">
                  <c:v>William Russell</c:v>
                </c:pt>
                <c:pt idx="2775">
                  <c:v>Stacey Baker</c:v>
                </c:pt>
                <c:pt idx="2776">
                  <c:v>Tracy Clark</c:v>
                </c:pt>
                <c:pt idx="2777">
                  <c:v>Stacey Taylor</c:v>
                </c:pt>
                <c:pt idx="2778">
                  <c:v>William Cohen</c:v>
                </c:pt>
                <c:pt idx="2779">
                  <c:v>Stacey Wilson</c:v>
                </c:pt>
                <c:pt idx="2780">
                  <c:v>Tiffany Martin</c:v>
                </c:pt>
                <c:pt idx="2781">
                  <c:v>Stacy Crawford</c:v>
                </c:pt>
                <c:pt idx="2782">
                  <c:v>Tina Cox</c:v>
                </c:pt>
                <c:pt idx="2783">
                  <c:v>Stephanie Alexander</c:v>
                </c:pt>
                <c:pt idx="2784">
                  <c:v>Tyler Davis</c:v>
                </c:pt>
                <c:pt idx="2785">
                  <c:v>Stephanie Chapman</c:v>
                </c:pt>
                <c:pt idx="2786">
                  <c:v>Wendy Williams</c:v>
                </c:pt>
                <c:pt idx="2787">
                  <c:v>Stephanie Cox</c:v>
                </c:pt>
                <c:pt idx="2788">
                  <c:v>William Lambert</c:v>
                </c:pt>
                <c:pt idx="2789">
                  <c:v>Stephanie Davidson</c:v>
                </c:pt>
                <c:pt idx="2790">
                  <c:v>Zachary Carter</c:v>
                </c:pt>
                <c:pt idx="2791">
                  <c:v>Stephanie Edwards</c:v>
                </c:pt>
                <c:pt idx="2792">
                  <c:v>Timothy Brooks</c:v>
                </c:pt>
                <c:pt idx="2793">
                  <c:v>Stephanie Franklin</c:v>
                </c:pt>
                <c:pt idx="2794">
                  <c:v>Timothy Russell</c:v>
                </c:pt>
                <c:pt idx="2795">
                  <c:v>Stephanie Garcia</c:v>
                </c:pt>
                <c:pt idx="2796">
                  <c:v>Todd Peterson</c:v>
                </c:pt>
                <c:pt idx="2797">
                  <c:v>Stephanie Gilbert</c:v>
                </c:pt>
                <c:pt idx="2798">
                  <c:v>Travis Robinson</c:v>
                </c:pt>
                <c:pt idx="2799">
                  <c:v>Stephanie Graham</c:v>
                </c:pt>
                <c:pt idx="2800">
                  <c:v>Tyler Ray</c:v>
                </c:pt>
                <c:pt idx="2801">
                  <c:v>Stephanie Griffin</c:v>
                </c:pt>
                <c:pt idx="2802">
                  <c:v>Victoria Wilson</c:v>
                </c:pt>
                <c:pt idx="2803">
                  <c:v>Stephanie Hernandez</c:v>
                </c:pt>
                <c:pt idx="2804">
                  <c:v>William Anthony</c:v>
                </c:pt>
                <c:pt idx="2805">
                  <c:v>Stephanie Howard</c:v>
                </c:pt>
                <c:pt idx="2806">
                  <c:v>William Garza</c:v>
                </c:pt>
                <c:pt idx="2807">
                  <c:v>Stephanie Kennedy</c:v>
                </c:pt>
                <c:pt idx="2808">
                  <c:v>William Norman</c:v>
                </c:pt>
                <c:pt idx="2809">
                  <c:v>Stephanie Knight</c:v>
                </c:pt>
                <c:pt idx="2810">
                  <c:v>William West</c:v>
                </c:pt>
                <c:pt idx="2811">
                  <c:v>Stephanie Mack</c:v>
                </c:pt>
                <c:pt idx="2812">
                  <c:v>Zachary Rodriguez</c:v>
                </c:pt>
                <c:pt idx="2813">
                  <c:v>Stephanie Martin</c:v>
                </c:pt>
                <c:pt idx="2814">
                  <c:v>Tiffany Welch</c:v>
                </c:pt>
                <c:pt idx="2815">
                  <c:v>Stephanie Mckinney</c:v>
                </c:pt>
                <c:pt idx="2816">
                  <c:v>Timothy Flores</c:v>
                </c:pt>
                <c:pt idx="2817">
                  <c:v>Stephanie Montgomery</c:v>
                </c:pt>
                <c:pt idx="2818">
                  <c:v>Timothy Norton</c:v>
                </c:pt>
                <c:pt idx="2819">
                  <c:v>Stephanie Nelson</c:v>
                </c:pt>
                <c:pt idx="2820">
                  <c:v>Timothy Thornton</c:v>
                </c:pt>
                <c:pt idx="2821">
                  <c:v>Stephanie Newman</c:v>
                </c:pt>
                <c:pt idx="2822">
                  <c:v>Todd Black</c:v>
                </c:pt>
                <c:pt idx="2823">
                  <c:v>Stephanie Parker</c:v>
                </c:pt>
                <c:pt idx="2824">
                  <c:v>Tonya Williams</c:v>
                </c:pt>
                <c:pt idx="2825">
                  <c:v>Stephanie Patel</c:v>
                </c:pt>
                <c:pt idx="2826">
                  <c:v>Tracy Walker</c:v>
                </c:pt>
                <c:pt idx="2827">
                  <c:v>Stephanie Perez</c:v>
                </c:pt>
                <c:pt idx="2828">
                  <c:v>Troy Perez</c:v>
                </c:pt>
                <c:pt idx="2829">
                  <c:v>Stephanie Reid</c:v>
                </c:pt>
                <c:pt idx="2830">
                  <c:v>Tyler Morris</c:v>
                </c:pt>
                <c:pt idx="2831">
                  <c:v>Stephanie Rodriguez</c:v>
                </c:pt>
                <c:pt idx="2832">
                  <c:v>Valerie Rodriguez</c:v>
                </c:pt>
                <c:pt idx="2833">
                  <c:v>Stephanie Romero</c:v>
                </c:pt>
                <c:pt idx="2834">
                  <c:v>Victoria Garza</c:v>
                </c:pt>
                <c:pt idx="2835">
                  <c:v>Stephanie Shaw</c:v>
                </c:pt>
                <c:pt idx="2836">
                  <c:v>Wendy Cobb</c:v>
                </c:pt>
                <c:pt idx="2837">
                  <c:v>Sherry Bell</c:v>
                </c:pt>
                <c:pt idx="2838">
                  <c:v>Sierra Gregory</c:v>
                </c:pt>
                <c:pt idx="2839">
                  <c:v>Stephanie Taylor</c:v>
                </c:pt>
                <c:pt idx="2840">
                  <c:v>William Beck</c:v>
                </c:pt>
                <c:pt idx="2841">
                  <c:v>Stephanie Thompson</c:v>
                </c:pt>
                <c:pt idx="2842">
                  <c:v>William Fischer</c:v>
                </c:pt>
                <c:pt idx="2843">
                  <c:v>Stephanie Walker</c:v>
                </c:pt>
                <c:pt idx="2844">
                  <c:v>William Hogan</c:v>
                </c:pt>
                <c:pt idx="2845">
                  <c:v>Stephanie Wood</c:v>
                </c:pt>
                <c:pt idx="2846">
                  <c:v>William Lynn</c:v>
                </c:pt>
                <c:pt idx="2847">
                  <c:v>Stephanie Wright</c:v>
                </c:pt>
                <c:pt idx="2848">
                  <c:v>William Price</c:v>
                </c:pt>
                <c:pt idx="2849">
                  <c:v>Stephen Baker</c:v>
                </c:pt>
                <c:pt idx="2850">
                  <c:v>William Walker</c:v>
                </c:pt>
                <c:pt idx="2851">
                  <c:v>Stephen Bishop</c:v>
                </c:pt>
                <c:pt idx="2852">
                  <c:v>Yolanda Gibson</c:v>
                </c:pt>
                <c:pt idx="2853">
                  <c:v>Stephen Clark</c:v>
                </c:pt>
                <c:pt idx="2854">
                  <c:v>Zachary Martin</c:v>
                </c:pt>
                <c:pt idx="2855">
                  <c:v>Stephen Harris</c:v>
                </c:pt>
                <c:pt idx="2856">
                  <c:v>Tiffany Gonzalez</c:v>
                </c:pt>
                <c:pt idx="2857">
                  <c:v>Stephen Kim</c:v>
                </c:pt>
                <c:pt idx="2858">
                  <c:v>Zachary Wilson</c:v>
                </c:pt>
                <c:pt idx="2859">
                  <c:v>Stephen Lewis</c:v>
                </c:pt>
                <c:pt idx="2860">
                  <c:v>Timothy Adams</c:v>
                </c:pt>
                <c:pt idx="2861">
                  <c:v>Stephen Martinez</c:v>
                </c:pt>
                <c:pt idx="2862">
                  <c:v>Timothy Dixon</c:v>
                </c:pt>
                <c:pt idx="2863">
                  <c:v>Stephen Moore</c:v>
                </c:pt>
                <c:pt idx="2864">
                  <c:v>Timothy Hill</c:v>
                </c:pt>
                <c:pt idx="2865">
                  <c:v>Stephen Parker</c:v>
                </c:pt>
                <c:pt idx="2866">
                  <c:v>Timothy Nguyen</c:v>
                </c:pt>
                <c:pt idx="2867">
                  <c:v>Stephen Rivera</c:v>
                </c:pt>
                <c:pt idx="2868">
                  <c:v>Timothy Pierce</c:v>
                </c:pt>
                <c:pt idx="2869">
                  <c:v>Stephen Roberts</c:v>
                </c:pt>
                <c:pt idx="2870">
                  <c:v>Timothy Stewart</c:v>
                </c:pt>
                <c:pt idx="2871">
                  <c:v>Stephen Washington</c:v>
                </c:pt>
                <c:pt idx="2872">
                  <c:v>Timothy Wright</c:v>
                </c:pt>
                <c:pt idx="2873">
                  <c:v>Stephen Wilson</c:v>
                </c:pt>
                <c:pt idx="2874">
                  <c:v>Tina Sanchez</c:v>
                </c:pt>
                <c:pt idx="2875">
                  <c:v>Steven Allen</c:v>
                </c:pt>
                <c:pt idx="2876">
                  <c:v>Todd Lopez</c:v>
                </c:pt>
                <c:pt idx="2877">
                  <c:v>Steven Banks</c:v>
                </c:pt>
                <c:pt idx="2878">
                  <c:v>Tony Johnson</c:v>
                </c:pt>
                <c:pt idx="2879">
                  <c:v>Steven Barnes</c:v>
                </c:pt>
                <c:pt idx="2880">
                  <c:v>Tracey Miller</c:v>
                </c:pt>
                <c:pt idx="2881">
                  <c:v>Steven Berry</c:v>
                </c:pt>
                <c:pt idx="2882">
                  <c:v>Tracy Martin</c:v>
                </c:pt>
                <c:pt idx="2883">
                  <c:v>Steven Burton</c:v>
                </c:pt>
                <c:pt idx="2884">
                  <c:v>Travis Davis</c:v>
                </c:pt>
                <c:pt idx="2885">
                  <c:v>Steven Campbell</c:v>
                </c:pt>
                <c:pt idx="2886">
                  <c:v>Trevor Wilson</c:v>
                </c:pt>
                <c:pt idx="2887">
                  <c:v>Steven Coleman</c:v>
                </c:pt>
                <c:pt idx="2888">
                  <c:v>Tyler Butler</c:v>
                </c:pt>
                <c:pt idx="2889">
                  <c:v>Steven Contreras</c:v>
                </c:pt>
                <c:pt idx="2890">
                  <c:v>Tyler Harris</c:v>
                </c:pt>
                <c:pt idx="2891">
                  <c:v>Steven Cook</c:v>
                </c:pt>
                <c:pt idx="2892">
                  <c:v>Tyler Nichols</c:v>
                </c:pt>
                <c:pt idx="2893">
                  <c:v>Steven Cooper</c:v>
                </c:pt>
                <c:pt idx="2894">
                  <c:v>Tyrone Rodriguez</c:v>
                </c:pt>
                <c:pt idx="2895">
                  <c:v>Steven Cox</c:v>
                </c:pt>
                <c:pt idx="2896">
                  <c:v>Vanessa Martinez</c:v>
                </c:pt>
                <c:pt idx="2897">
                  <c:v>Steven Foster</c:v>
                </c:pt>
                <c:pt idx="2898">
                  <c:v>Vicki Collins</c:v>
                </c:pt>
                <c:pt idx="2899">
                  <c:v>Steven Garza</c:v>
                </c:pt>
                <c:pt idx="2900">
                  <c:v>Victoria Mendez</c:v>
                </c:pt>
                <c:pt idx="2901">
                  <c:v>Steven Jones</c:v>
                </c:pt>
                <c:pt idx="2902">
                  <c:v>Virginia Ramos</c:v>
                </c:pt>
                <c:pt idx="2903">
                  <c:v>Steven Jordan</c:v>
                </c:pt>
                <c:pt idx="2904">
                  <c:v>Wendy Mitchell</c:v>
                </c:pt>
                <c:pt idx="2905">
                  <c:v>Steven Juarez</c:v>
                </c:pt>
                <c:pt idx="2906">
                  <c:v>Wesley Brown</c:v>
                </c:pt>
                <c:pt idx="2907">
                  <c:v>Steven Leonard</c:v>
                </c:pt>
                <c:pt idx="2908">
                  <c:v>William Aguilar</c:v>
                </c:pt>
                <c:pt idx="2909">
                  <c:v>Steven Long</c:v>
                </c:pt>
                <c:pt idx="2910">
                  <c:v>William Baker</c:v>
                </c:pt>
                <c:pt idx="2911">
                  <c:v>Steven Lopez</c:v>
                </c:pt>
                <c:pt idx="2912">
                  <c:v>William Bryant</c:v>
                </c:pt>
                <c:pt idx="2913">
                  <c:v>Steven Matthews</c:v>
                </c:pt>
                <c:pt idx="2914">
                  <c:v>William Erickson</c:v>
                </c:pt>
                <c:pt idx="2915">
                  <c:v>Steven Mills</c:v>
                </c:pt>
                <c:pt idx="2916">
                  <c:v>William Flores</c:v>
                </c:pt>
                <c:pt idx="2917">
                  <c:v>Steven Morgan</c:v>
                </c:pt>
                <c:pt idx="2918">
                  <c:v>William Harris</c:v>
                </c:pt>
                <c:pt idx="2919">
                  <c:v>Steven Phillips</c:v>
                </c:pt>
                <c:pt idx="2920">
                  <c:v>William Jimenez</c:v>
                </c:pt>
                <c:pt idx="2921">
                  <c:v>Steven Quinn</c:v>
                </c:pt>
                <c:pt idx="2922">
                  <c:v>William Long</c:v>
                </c:pt>
                <c:pt idx="2923">
                  <c:v>Steven Rivera</c:v>
                </c:pt>
                <c:pt idx="2924">
                  <c:v>William Moreno</c:v>
                </c:pt>
                <c:pt idx="2925">
                  <c:v>Steven Russell</c:v>
                </c:pt>
                <c:pt idx="2926">
                  <c:v>William Patel</c:v>
                </c:pt>
                <c:pt idx="2927">
                  <c:v>Steven Sanchez</c:v>
                </c:pt>
                <c:pt idx="2928">
                  <c:v>William Rose</c:v>
                </c:pt>
                <c:pt idx="2929">
                  <c:v>Steven Sanders</c:v>
                </c:pt>
                <c:pt idx="2930">
                  <c:v>William Stevenson</c:v>
                </c:pt>
                <c:pt idx="2931">
                  <c:v>Steven Santos</c:v>
                </c:pt>
                <c:pt idx="2932">
                  <c:v>William Washington</c:v>
                </c:pt>
                <c:pt idx="2933">
                  <c:v>Steven Scott</c:v>
                </c:pt>
                <c:pt idx="2934">
                  <c:v>William Young</c:v>
                </c:pt>
                <c:pt idx="2935">
                  <c:v>Steven Stephens</c:v>
                </c:pt>
                <c:pt idx="2936">
                  <c:v>Zachary Bailey</c:v>
                </c:pt>
                <c:pt idx="2937">
                  <c:v>Steven Taylor</c:v>
                </c:pt>
                <c:pt idx="2938">
                  <c:v>Zachary Jackson</c:v>
                </c:pt>
                <c:pt idx="2939">
                  <c:v>Steven White</c:v>
                </c:pt>
                <c:pt idx="2940">
                  <c:v>Zachary Miller</c:v>
                </c:pt>
                <c:pt idx="2941">
                  <c:v>Steven Young</c:v>
                </c:pt>
                <c:pt idx="2942">
                  <c:v>Tiffany Brown</c:v>
                </c:pt>
                <c:pt idx="2943">
                  <c:v>Susan Adams</c:v>
                </c:pt>
                <c:pt idx="2944">
                  <c:v>Tiffany Lee</c:v>
                </c:pt>
                <c:pt idx="2945">
                  <c:v>Susan Anderson</c:v>
                </c:pt>
                <c:pt idx="2946">
                  <c:v>Tiffany Miller</c:v>
                </c:pt>
                <c:pt idx="2947">
                  <c:v>Susan Andrews</c:v>
                </c:pt>
                <c:pt idx="2948">
                  <c:v>Tiffany Taylor</c:v>
                </c:pt>
                <c:pt idx="2949">
                  <c:v>Sherry Jones</c:v>
                </c:pt>
                <c:pt idx="2950">
                  <c:v>Tiffany Wright</c:v>
                </c:pt>
                <c:pt idx="2951">
                  <c:v>Susan Burch</c:v>
                </c:pt>
                <c:pt idx="2952">
                  <c:v>Timothy Bennett</c:v>
                </c:pt>
                <c:pt idx="2953">
                  <c:v>Susan Jackson</c:v>
                </c:pt>
                <c:pt idx="2954">
                  <c:v>Timothy Bryant</c:v>
                </c:pt>
                <c:pt idx="2955">
                  <c:v>Susan Lewis</c:v>
                </c:pt>
                <c:pt idx="2956">
                  <c:v>Timothy Duncan</c:v>
                </c:pt>
                <c:pt idx="2957">
                  <c:v>Susan Miller</c:v>
                </c:pt>
                <c:pt idx="2958">
                  <c:v>Timothy Garcia</c:v>
                </c:pt>
                <c:pt idx="2959">
                  <c:v>Susan Mitchell</c:v>
                </c:pt>
                <c:pt idx="2960">
                  <c:v>Timothy Knight</c:v>
                </c:pt>
                <c:pt idx="2961">
                  <c:v>Susan Parker</c:v>
                </c:pt>
                <c:pt idx="2962">
                  <c:v>Timothy Matthews</c:v>
                </c:pt>
                <c:pt idx="2963">
                  <c:v>Susan Reed</c:v>
                </c:pt>
                <c:pt idx="2964">
                  <c:v>Timothy Norris</c:v>
                </c:pt>
                <c:pt idx="2965">
                  <c:v>Susan Roberts</c:v>
                </c:pt>
                <c:pt idx="2966">
                  <c:v>Timothy Patel</c:v>
                </c:pt>
                <c:pt idx="2967">
                  <c:v>Susan Rodriguez</c:v>
                </c:pt>
                <c:pt idx="2968">
                  <c:v>Timothy Porter</c:v>
                </c:pt>
                <c:pt idx="2969">
                  <c:v>Susan Taylor</c:v>
                </c:pt>
                <c:pt idx="2970">
                  <c:v>Timothy Schaefer</c:v>
                </c:pt>
                <c:pt idx="2971">
                  <c:v>Susan Thomas</c:v>
                </c:pt>
                <c:pt idx="2972">
                  <c:v>Timothy Thomas</c:v>
                </c:pt>
                <c:pt idx="2973">
                  <c:v>Susan Walton</c:v>
                </c:pt>
                <c:pt idx="2974">
                  <c:v>Timothy Walker</c:v>
                </c:pt>
                <c:pt idx="2975">
                  <c:v>Susan Ward</c:v>
                </c:pt>
                <c:pt idx="2976">
                  <c:v>Tina Cook</c:v>
                </c:pt>
                <c:pt idx="2977">
                  <c:v>Susan White</c:v>
                </c:pt>
                <c:pt idx="2978">
                  <c:v>Tina Rodriguez</c:v>
                </c:pt>
                <c:pt idx="2979">
                  <c:v>Susan Wong</c:v>
                </c:pt>
                <c:pt idx="2980">
                  <c:v>Tina Wagner</c:v>
                </c:pt>
                <c:pt idx="2981">
                  <c:v>Suzanne Brown</c:v>
                </c:pt>
                <c:pt idx="2982">
                  <c:v>Todd Brown</c:v>
                </c:pt>
                <c:pt idx="2983">
                  <c:v>Suzanne Roberts</c:v>
                </c:pt>
                <c:pt idx="2984">
                  <c:v>Todd Miller</c:v>
                </c:pt>
                <c:pt idx="2985">
                  <c:v>Suzanne Smith</c:v>
                </c:pt>
                <c:pt idx="2986">
                  <c:v>Todd Walker</c:v>
                </c:pt>
                <c:pt idx="2987">
                  <c:v>Tamara Harris</c:v>
                </c:pt>
                <c:pt idx="2988">
                  <c:v>Tony Perez</c:v>
                </c:pt>
                <c:pt idx="2989">
                  <c:v>Tammy Anderson</c:v>
                </c:pt>
                <c:pt idx="2990">
                  <c:v>Tracey Brown</c:v>
                </c:pt>
                <c:pt idx="2991">
                  <c:v>Tammy Flores</c:v>
                </c:pt>
                <c:pt idx="2992">
                  <c:v>Tracey Peterson</c:v>
                </c:pt>
                <c:pt idx="2993">
                  <c:v>Tammy Garcia</c:v>
                </c:pt>
                <c:pt idx="2994">
                  <c:v>Tracy Lewis</c:v>
                </c:pt>
                <c:pt idx="2995">
                  <c:v>Tammy Jackson</c:v>
                </c:pt>
                <c:pt idx="2996">
                  <c:v>Tracy Miller</c:v>
                </c:pt>
                <c:pt idx="2997">
                  <c:v>Tammy Johnson</c:v>
                </c:pt>
                <c:pt idx="2998">
                  <c:v>Travis Campbell</c:v>
                </c:pt>
                <c:pt idx="2999">
                  <c:v>Tammy Mitchell</c:v>
                </c:pt>
                <c:pt idx="3000">
                  <c:v>Travis Gonzalez</c:v>
                </c:pt>
                <c:pt idx="3001">
                  <c:v>Tammy Parker</c:v>
                </c:pt>
                <c:pt idx="3002">
                  <c:v>Trevor Smith</c:v>
                </c:pt>
                <c:pt idx="3003">
                  <c:v>Tammy Powell</c:v>
                </c:pt>
                <c:pt idx="3004">
                  <c:v>Troy Clark</c:v>
                </c:pt>
                <c:pt idx="3005">
                  <c:v>Tammy Simmons</c:v>
                </c:pt>
                <c:pt idx="3006">
                  <c:v>Troy Smith</c:v>
                </c:pt>
                <c:pt idx="3007">
                  <c:v>Tammy Simpson</c:v>
                </c:pt>
                <c:pt idx="3008">
                  <c:v>Tyler Chapman</c:v>
                </c:pt>
                <c:pt idx="3009">
                  <c:v>Tammy Stewart</c:v>
                </c:pt>
                <c:pt idx="3010">
                  <c:v>Tyler Dixon</c:v>
                </c:pt>
                <c:pt idx="3011">
                  <c:v>Tammy Thompson</c:v>
                </c:pt>
                <c:pt idx="3012">
                  <c:v>Tyler Johnson</c:v>
                </c:pt>
                <c:pt idx="3013">
                  <c:v>Tammy Walker</c:v>
                </c:pt>
                <c:pt idx="3014">
                  <c:v>Tyler Nguyen</c:v>
                </c:pt>
                <c:pt idx="3015">
                  <c:v>Tammy White</c:v>
                </c:pt>
                <c:pt idx="3016">
                  <c:v>Tyler Payne</c:v>
                </c:pt>
                <c:pt idx="3017">
                  <c:v>Tammy Williams</c:v>
                </c:pt>
                <c:pt idx="3018">
                  <c:v>Tyler Smith</c:v>
                </c:pt>
                <c:pt idx="3019">
                  <c:v>Tammy Young</c:v>
                </c:pt>
                <c:pt idx="3020">
                  <c:v>Valerie Anderson</c:v>
                </c:pt>
                <c:pt idx="3021">
                  <c:v>Tanya Miller</c:v>
                </c:pt>
                <c:pt idx="3022">
                  <c:v>Valerie Williams</c:v>
                </c:pt>
                <c:pt idx="3023">
                  <c:v>Tara Hamilton</c:v>
                </c:pt>
                <c:pt idx="3024">
                  <c:v>Vanessa Williams</c:v>
                </c:pt>
                <c:pt idx="3025">
                  <c:v>Tara Johnson</c:v>
                </c:pt>
                <c:pt idx="3026">
                  <c:v>Veronica Rodriguez</c:v>
                </c:pt>
                <c:pt idx="3027">
                  <c:v>Tara Jones</c:v>
                </c:pt>
                <c:pt idx="3028">
                  <c:v>Victor Hernandez</c:v>
                </c:pt>
                <c:pt idx="3029">
                  <c:v>Sherry Perez</c:v>
                </c:pt>
                <c:pt idx="3030">
                  <c:v>Victoria Lopez</c:v>
                </c:pt>
                <c:pt idx="3031">
                  <c:v>Tara Williams</c:v>
                </c:pt>
                <c:pt idx="3032">
                  <c:v>Victoria Turner</c:v>
                </c:pt>
                <c:pt idx="3033">
                  <c:v>Taylor Flores</c:v>
                </c:pt>
                <c:pt idx="3034">
                  <c:v>Vincent Brown</c:v>
                </c:pt>
                <c:pt idx="3035">
                  <c:v>Taylor Hill</c:v>
                </c:pt>
                <c:pt idx="3036">
                  <c:v>Wendy Anderson</c:v>
                </c:pt>
                <c:pt idx="3037">
                  <c:v>Taylor Johnson</c:v>
                </c:pt>
                <c:pt idx="3038">
                  <c:v>Wendy Garcia</c:v>
                </c:pt>
                <c:pt idx="3039">
                  <c:v>Taylor Phillips</c:v>
                </c:pt>
                <c:pt idx="3040">
                  <c:v>Wendy Taylor</c:v>
                </c:pt>
                <c:pt idx="3041">
                  <c:v>Taylor Taylor</c:v>
                </c:pt>
                <c:pt idx="3042">
                  <c:v>Wendy Wilson</c:v>
                </c:pt>
                <c:pt idx="3043">
                  <c:v>Teresa Anderson</c:v>
                </c:pt>
                <c:pt idx="3044">
                  <c:v>Wesley Davis</c:v>
                </c:pt>
                <c:pt idx="3045">
                  <c:v>Teresa Miller</c:v>
                </c:pt>
                <c:pt idx="3046">
                  <c:v>Whitney Hill</c:v>
                </c:pt>
                <c:pt idx="3047">
                  <c:v>Teresa Thomas</c:v>
                </c:pt>
                <c:pt idx="3048">
                  <c:v>William Alexander</c:v>
                </c:pt>
                <c:pt idx="3049">
                  <c:v>Teresa Williams</c:v>
                </c:pt>
                <c:pt idx="3050">
                  <c:v>William Arnold</c:v>
                </c:pt>
                <c:pt idx="3051">
                  <c:v>Terri Martin</c:v>
                </c:pt>
                <c:pt idx="3052">
                  <c:v>William Barnes</c:v>
                </c:pt>
                <c:pt idx="3053">
                  <c:v>Terry Martin</c:v>
                </c:pt>
                <c:pt idx="3054">
                  <c:v>William Blackwell</c:v>
                </c:pt>
                <c:pt idx="3055">
                  <c:v>Terry Ross</c:v>
                </c:pt>
                <c:pt idx="3056">
                  <c:v>William Chen</c:v>
                </c:pt>
                <c:pt idx="3057">
                  <c:v>Terry Taylor</c:v>
                </c:pt>
                <c:pt idx="3058">
                  <c:v>William Coleman</c:v>
                </c:pt>
                <c:pt idx="3059">
                  <c:v>Theresa Anderson</c:v>
                </c:pt>
                <c:pt idx="3060">
                  <c:v>William Evans</c:v>
                </c:pt>
                <c:pt idx="3061">
                  <c:v>Theresa Jackson</c:v>
                </c:pt>
                <c:pt idx="3062">
                  <c:v>William Fisher</c:v>
                </c:pt>
                <c:pt idx="3063">
                  <c:v>Theresa Nelson</c:v>
                </c:pt>
                <c:pt idx="3064">
                  <c:v>William Garner</c:v>
                </c:pt>
                <c:pt idx="3065">
                  <c:v>Theresa Scott</c:v>
                </c:pt>
                <c:pt idx="3066">
                  <c:v>William Hamilton</c:v>
                </c:pt>
                <c:pt idx="3067">
                  <c:v>Thomas Clark</c:v>
                </c:pt>
                <c:pt idx="3068">
                  <c:v>William Henderson</c:v>
                </c:pt>
                <c:pt idx="3069">
                  <c:v>Thomas Collins</c:v>
                </c:pt>
                <c:pt idx="3070">
                  <c:v>William Howell</c:v>
                </c:pt>
                <c:pt idx="3071">
                  <c:v>Thomas Cooper</c:v>
                </c:pt>
                <c:pt idx="3072">
                  <c:v>William Knight</c:v>
                </c:pt>
                <c:pt idx="3073">
                  <c:v>Thomas Cox</c:v>
                </c:pt>
                <c:pt idx="3074">
                  <c:v>William Lee</c:v>
                </c:pt>
                <c:pt idx="3075">
                  <c:v>Thomas Evans</c:v>
                </c:pt>
                <c:pt idx="3076">
                  <c:v>William Lopez</c:v>
                </c:pt>
                <c:pt idx="3077">
                  <c:v>Thomas Garcia</c:v>
                </c:pt>
                <c:pt idx="3078">
                  <c:v>William Morales</c:v>
                </c:pt>
                <c:pt idx="3079">
                  <c:v>Thomas Gonzalez</c:v>
                </c:pt>
                <c:pt idx="3080">
                  <c:v>William Nguyen</c:v>
                </c:pt>
                <c:pt idx="3081">
                  <c:v>Thomas King</c:v>
                </c:pt>
                <c:pt idx="3082">
                  <c:v>William Ortiz</c:v>
                </c:pt>
                <c:pt idx="3083">
                  <c:v>Thomas Marshall</c:v>
                </c:pt>
                <c:pt idx="3084">
                  <c:v>William Perry</c:v>
                </c:pt>
                <c:pt idx="3085">
                  <c:v>Sherry Watson</c:v>
                </c:pt>
                <c:pt idx="3086">
                  <c:v>William Rios</c:v>
                </c:pt>
                <c:pt idx="3087">
                  <c:v>Thomas Moore</c:v>
                </c:pt>
                <c:pt idx="3088">
                  <c:v>William Ruiz</c:v>
                </c:pt>
                <c:pt idx="3089">
                  <c:v>Thomas Morris</c:v>
                </c:pt>
                <c:pt idx="3090">
                  <c:v>William Shepherd</c:v>
                </c:pt>
                <c:pt idx="3091">
                  <c:v>Thomas Murphy</c:v>
                </c:pt>
                <c:pt idx="3092">
                  <c:v>William Vega</c:v>
                </c:pt>
                <c:pt idx="3093">
                  <c:v>Thomas Murray</c:v>
                </c:pt>
                <c:pt idx="3094">
                  <c:v>William Walton</c:v>
                </c:pt>
                <c:pt idx="3095">
                  <c:v>Thomas Nguyen</c:v>
                </c:pt>
                <c:pt idx="3096">
                  <c:v>William Watson</c:v>
                </c:pt>
                <c:pt idx="3097">
                  <c:v>Thomas Parker</c:v>
                </c:pt>
                <c:pt idx="3098">
                  <c:v>William Wright</c:v>
                </c:pt>
                <c:pt idx="3099">
                  <c:v>Thomas Perez</c:v>
                </c:pt>
                <c:pt idx="3100">
                  <c:v>William Zimmerman</c:v>
                </c:pt>
                <c:pt idx="3101">
                  <c:v>Thomas Reyes</c:v>
                </c:pt>
                <c:pt idx="3102">
                  <c:v>Yolanda Johnson</c:v>
                </c:pt>
                <c:pt idx="3103">
                  <c:v>Thomas Richardson</c:v>
                </c:pt>
                <c:pt idx="3104">
                  <c:v>Zachary Bryant</c:v>
                </c:pt>
                <c:pt idx="3105">
                  <c:v>Thomas Sanchez</c:v>
                </c:pt>
                <c:pt idx="3106">
                  <c:v>Zachary Chavez</c:v>
                </c:pt>
                <c:pt idx="3107">
                  <c:v>Thomas Snyder</c:v>
                </c:pt>
                <c:pt idx="3108">
                  <c:v>Zachary King</c:v>
                </c:pt>
                <c:pt idx="3109">
                  <c:v>Thomas Wells</c:v>
                </c:pt>
                <c:pt idx="3110">
                  <c:v>Zachary Martinez</c:v>
                </c:pt>
                <c:pt idx="3111">
                  <c:v>Thomas Wilson</c:v>
                </c:pt>
                <c:pt idx="3112">
                  <c:v>Zachary Perez</c:v>
                </c:pt>
                <c:pt idx="3113">
                  <c:v>Thomas Wright</c:v>
                </c:pt>
                <c:pt idx="3114">
                  <c:v>Tiffany Bennett</c:v>
                </c:pt>
                <c:pt idx="3115">
                  <c:v>Tiffany Myers</c:v>
                </c:pt>
                <c:pt idx="3116">
                  <c:v>Sarah Robinson</c:v>
                </c:pt>
                <c:pt idx="3117">
                  <c:v>Sandra Simmons</c:v>
                </c:pt>
                <c:pt idx="3118">
                  <c:v>Sean Perez</c:v>
                </c:pt>
                <c:pt idx="3119">
                  <c:v>Paul Flores</c:v>
                </c:pt>
                <c:pt idx="3120">
                  <c:v>Robert Bauer</c:v>
                </c:pt>
                <c:pt idx="3121">
                  <c:v>Robert Oliver</c:v>
                </c:pt>
                <c:pt idx="3122">
                  <c:v>Robert Gregory</c:v>
                </c:pt>
                <c:pt idx="3123">
                  <c:v>Robert Olson</c:v>
                </c:pt>
                <c:pt idx="3124">
                  <c:v>Shannon Williams</c:v>
                </c:pt>
                <c:pt idx="3125">
                  <c:v>Robert Ortega</c:v>
                </c:pt>
                <c:pt idx="3126">
                  <c:v>Patrick Harris</c:v>
                </c:pt>
                <c:pt idx="3127">
                  <c:v>Randy Williams</c:v>
                </c:pt>
                <c:pt idx="3128">
                  <c:v>Sarah Martinez</c:v>
                </c:pt>
                <c:pt idx="3129">
                  <c:v>Robert Padilla</c:v>
                </c:pt>
                <c:pt idx="3130">
                  <c:v>Rachel Nelson</c:v>
                </c:pt>
                <c:pt idx="3131">
                  <c:v>Patricia Munoz</c:v>
                </c:pt>
                <c:pt idx="3132">
                  <c:v>Scott Thompson</c:v>
                </c:pt>
                <c:pt idx="3133">
                  <c:v>Robert Parks</c:v>
                </c:pt>
                <c:pt idx="3134">
                  <c:v>Robert Leonard</c:v>
                </c:pt>
                <c:pt idx="3135">
                  <c:v>Patricia Murphy</c:v>
                </c:pt>
                <c:pt idx="3136">
                  <c:v>Robert Morrison</c:v>
                </c:pt>
                <c:pt idx="3137">
                  <c:v>Robert Perry</c:v>
                </c:pt>
                <c:pt idx="3138">
                  <c:v>Patrick Fernandez</c:v>
                </c:pt>
                <c:pt idx="3139">
                  <c:v>Raymond Williams</c:v>
                </c:pt>
                <c:pt idx="3140">
                  <c:v>Patricia Lopez</c:v>
                </c:pt>
                <c:pt idx="3141">
                  <c:v>Rebecca Adams</c:v>
                </c:pt>
                <c:pt idx="3142">
                  <c:v>Patrick Rodriguez</c:v>
                </c:pt>
                <c:pt idx="3143">
                  <c:v>Robert Porter</c:v>
                </c:pt>
                <c:pt idx="3144">
                  <c:v>Sarah Pearson</c:v>
                </c:pt>
                <c:pt idx="3145">
                  <c:v>Rebecca Anderson</c:v>
                </c:pt>
                <c:pt idx="3146">
                  <c:v>Sarah Thompson</c:v>
                </c:pt>
                <c:pt idx="3147">
                  <c:v>Paul Howard</c:v>
                </c:pt>
                <c:pt idx="3148">
                  <c:v>Scott Hayes</c:v>
                </c:pt>
                <c:pt idx="3149">
                  <c:v>Paul Jackson</c:v>
                </c:pt>
                <c:pt idx="3150">
                  <c:v>Robert Harris</c:v>
                </c:pt>
                <c:pt idx="3151">
                  <c:v>Rebecca Campbell</c:v>
                </c:pt>
                <c:pt idx="3152">
                  <c:v>Rachel Sanchez</c:v>
                </c:pt>
                <c:pt idx="3153">
                  <c:v>Rebecca Carter</c:v>
                </c:pt>
                <c:pt idx="3154">
                  <c:v>Shane Allen</c:v>
                </c:pt>
                <c:pt idx="3155">
                  <c:v>Patricia Perez</c:v>
                </c:pt>
                <c:pt idx="3156">
                  <c:v>Paul Davis</c:v>
                </c:pt>
                <c:pt idx="3157">
                  <c:v>Patricia Gonzalez</c:v>
                </c:pt>
                <c:pt idx="3158">
                  <c:v>Randy Adams</c:v>
                </c:pt>
                <c:pt idx="3159">
                  <c:v>Robert Sanchez</c:v>
                </c:pt>
                <c:pt idx="3160">
                  <c:v>Peter Watson</c:v>
                </c:pt>
                <c:pt idx="3161">
                  <c:v>Paul Lopez</c:v>
                </c:pt>
                <c:pt idx="3162">
                  <c:v>Phillip Johnson</c:v>
                </c:pt>
                <c:pt idx="3163">
                  <c:v>Rebecca Flowers</c:v>
                </c:pt>
                <c:pt idx="3164">
                  <c:v>Sara Moore</c:v>
                </c:pt>
                <c:pt idx="3165">
                  <c:v>Rebecca Garza</c:v>
                </c:pt>
                <c:pt idx="3166">
                  <c:v>Patrick Johnson</c:v>
                </c:pt>
                <c:pt idx="3167">
                  <c:v>Rebecca Gonzalez</c:v>
                </c:pt>
                <c:pt idx="3168">
                  <c:v>Patrick Roberts</c:v>
                </c:pt>
                <c:pt idx="3169">
                  <c:v>Robert Stewart</c:v>
                </c:pt>
                <c:pt idx="3170">
                  <c:v>Sarah Foster</c:v>
                </c:pt>
                <c:pt idx="3171">
                  <c:v>Rebecca Graham</c:v>
                </c:pt>
                <c:pt idx="3172">
                  <c:v>Patrick Sampson</c:v>
                </c:pt>
                <c:pt idx="3173">
                  <c:v>Rebecca Harris</c:v>
                </c:pt>
                <c:pt idx="3174">
                  <c:v>Sarah Mitchell</c:v>
                </c:pt>
                <c:pt idx="3175">
                  <c:v>Pamela Tucker</c:v>
                </c:pt>
                <c:pt idx="3176">
                  <c:v>Sarah Ray</c:v>
                </c:pt>
                <c:pt idx="3177">
                  <c:v>Rebecca Jimenez</c:v>
                </c:pt>
                <c:pt idx="3178">
                  <c:v>Patrick Ward</c:v>
                </c:pt>
                <c:pt idx="3179">
                  <c:v>Paul Mcguire</c:v>
                </c:pt>
                <c:pt idx="3180">
                  <c:v>Robert Gamble</c:v>
                </c:pt>
                <c:pt idx="3181">
                  <c:v>Robert Trujillo</c:v>
                </c:pt>
                <c:pt idx="3182">
                  <c:v>Rachel Nguyen</c:v>
                </c:pt>
                <c:pt idx="3183">
                  <c:v>Rebecca Jones</c:v>
                </c:pt>
                <c:pt idx="3184">
                  <c:v>Rachel Reyes</c:v>
                </c:pt>
                <c:pt idx="3185">
                  <c:v>Robert Vargas</c:v>
                </c:pt>
                <c:pt idx="3186">
                  <c:v>Paul Allen</c:v>
                </c:pt>
                <c:pt idx="3187">
                  <c:v>Rebecca Knight</c:v>
                </c:pt>
                <c:pt idx="3188">
                  <c:v>Paul Benson</c:v>
                </c:pt>
                <c:pt idx="3189">
                  <c:v>Robert Walsh</c:v>
                </c:pt>
                <c:pt idx="3190">
                  <c:v>Rachel Salazar</c:v>
                </c:pt>
                <c:pt idx="3191">
                  <c:v>Robert Warren</c:v>
                </c:pt>
                <c:pt idx="3192">
                  <c:v>Sean Jones</c:v>
                </c:pt>
                <c:pt idx="3193">
                  <c:v>Robert Welch</c:v>
                </c:pt>
                <c:pt idx="3194">
                  <c:v>Rachel Smith</c:v>
                </c:pt>
                <c:pt idx="3195">
                  <c:v>Paul Melton</c:v>
                </c:pt>
                <c:pt idx="3196">
                  <c:v>Shane Smith</c:v>
                </c:pt>
                <c:pt idx="3197">
                  <c:v>Robert Wheeler</c:v>
                </c:pt>
                <c:pt idx="3198">
                  <c:v>Robert Lynch</c:v>
                </c:pt>
                <c:pt idx="3199">
                  <c:v>Paul Morales</c:v>
                </c:pt>
                <c:pt idx="3200">
                  <c:v>Robert May</c:v>
                </c:pt>
                <c:pt idx="3201">
                  <c:v>Paul Morgan</c:v>
                </c:pt>
                <c:pt idx="3202">
                  <c:v>Randall King</c:v>
                </c:pt>
                <c:pt idx="3203">
                  <c:v>Robert Williamson</c:v>
                </c:pt>
                <c:pt idx="3204">
                  <c:v>Shawn Baker</c:v>
                </c:pt>
                <c:pt idx="3205">
                  <c:v>Robert Willis</c:v>
                </c:pt>
                <c:pt idx="3206">
                  <c:v>Robert Nelson</c:v>
                </c:pt>
                <c:pt idx="3207">
                  <c:v>Rebecca May</c:v>
                </c:pt>
                <c:pt idx="3208">
                  <c:v>Sandra Robinson</c:v>
                </c:pt>
                <c:pt idx="3209">
                  <c:v>Rebecca Mcdonald</c:v>
                </c:pt>
                <c:pt idx="3210">
                  <c:v>Sandra Turner</c:v>
                </c:pt>
                <c:pt idx="3211">
                  <c:v>Rebecca Medina</c:v>
                </c:pt>
                <c:pt idx="3212">
                  <c:v>Sara Allen</c:v>
                </c:pt>
                <c:pt idx="3213">
                  <c:v>Robert Yates</c:v>
                </c:pt>
                <c:pt idx="3214">
                  <c:v>Sara Lopez</c:v>
                </c:pt>
                <c:pt idx="3215">
                  <c:v>Paul Morris</c:v>
                </c:pt>
                <c:pt idx="3216">
                  <c:v>Patricia Lee</c:v>
                </c:pt>
                <c:pt idx="3217">
                  <c:v>Roberto Johnson</c:v>
                </c:pt>
                <c:pt idx="3218">
                  <c:v>Sarah Bailey</c:v>
                </c:pt>
                <c:pt idx="3219">
                  <c:v>Rebecca Morton</c:v>
                </c:pt>
                <c:pt idx="3220">
                  <c:v>Sarah Boyd</c:v>
                </c:pt>
                <c:pt idx="3221">
                  <c:v>Robin Cooper</c:v>
                </c:pt>
                <c:pt idx="3222">
                  <c:v>Sarah Cabrera</c:v>
                </c:pt>
                <c:pt idx="3223">
                  <c:v>Robin Jones</c:v>
                </c:pt>
                <c:pt idx="3224">
                  <c:v>Robert Ball</c:v>
                </c:pt>
                <c:pt idx="3225">
                  <c:v>Robin King</c:v>
                </c:pt>
                <c:pt idx="3226">
                  <c:v>Sarah Flores</c:v>
                </c:pt>
                <c:pt idx="3227">
                  <c:v>Robin Lopez</c:v>
                </c:pt>
                <c:pt idx="3228">
                  <c:v>Rachel Cox</c:v>
                </c:pt>
                <c:pt idx="3229">
                  <c:v>Paul Page</c:v>
                </c:pt>
                <c:pt idx="3230">
                  <c:v>Sarah Jenkins</c:v>
                </c:pt>
                <c:pt idx="3231">
                  <c:v>Robin Williams</c:v>
                </c:pt>
                <c:pt idx="3232">
                  <c:v>Rachel Hawkins</c:v>
                </c:pt>
                <c:pt idx="3233">
                  <c:v>Rodney Baker</c:v>
                </c:pt>
                <c:pt idx="3234">
                  <c:v>Robert Cook</c:v>
                </c:pt>
                <c:pt idx="3235">
                  <c:v>Rodney Hernandez</c:v>
                </c:pt>
                <c:pt idx="3236">
                  <c:v>Sarah Nelson</c:v>
                </c:pt>
                <c:pt idx="3237">
                  <c:v>Rodney Miller</c:v>
                </c:pt>
                <c:pt idx="3238">
                  <c:v>Sarah Peterson</c:v>
                </c:pt>
                <c:pt idx="3239">
                  <c:v>Rodney Smith</c:v>
                </c:pt>
                <c:pt idx="3240">
                  <c:v>Patricia Garcia</c:v>
                </c:pt>
                <c:pt idx="3241">
                  <c:v>Rodney Williams</c:v>
                </c:pt>
                <c:pt idx="3242">
                  <c:v>Patrick Thomas</c:v>
                </c:pt>
                <c:pt idx="3243">
                  <c:v>Rebecca Owens</c:v>
                </c:pt>
                <c:pt idx="3244">
                  <c:v>Rachel Mendez</c:v>
                </c:pt>
                <c:pt idx="3245">
                  <c:v>Ronald Aguilar</c:v>
                </c:pt>
                <c:pt idx="3246">
                  <c:v>Sarah Walker</c:v>
                </c:pt>
                <c:pt idx="3247">
                  <c:v>Rebecca Peters</c:v>
                </c:pt>
                <c:pt idx="3248">
                  <c:v>Rachel Morales</c:v>
                </c:pt>
                <c:pt idx="3249">
                  <c:v>Paul Perez</c:v>
                </c:pt>
                <c:pt idx="3250">
                  <c:v>Robert Giles</c:v>
                </c:pt>
                <c:pt idx="3251">
                  <c:v>Ronald Cooper</c:v>
                </c:pt>
                <c:pt idx="3252">
                  <c:v>Scott Greene</c:v>
                </c:pt>
                <c:pt idx="3253">
                  <c:v>Ronald Davis</c:v>
                </c:pt>
                <c:pt idx="3254">
                  <c:v>Rachel Phillips</c:v>
                </c:pt>
                <c:pt idx="3255">
                  <c:v>Ronald Harris</c:v>
                </c:pt>
                <c:pt idx="3256">
                  <c:v>Scott Klein</c:v>
                </c:pt>
                <c:pt idx="3257">
                  <c:v>Rebecca Ramos</c:v>
                </c:pt>
                <c:pt idx="3258">
                  <c:v>Scott Matthews</c:v>
                </c:pt>
                <c:pt idx="3259">
                  <c:v>Rebecca Reed</c:v>
                </c:pt>
                <c:pt idx="3260">
                  <c:v>Robert Hansen</c:v>
                </c:pt>
                <c:pt idx="3261">
                  <c:v>Ronald Manning</c:v>
                </c:pt>
                <c:pt idx="3262">
                  <c:v>Robert Harrison</c:v>
                </c:pt>
                <c:pt idx="3263">
                  <c:v>Rebecca Robinson</c:v>
                </c:pt>
                <c:pt idx="3264">
                  <c:v>Robert Herring</c:v>
                </c:pt>
                <c:pt idx="3265">
                  <c:v>Ronald Moore</c:v>
                </c:pt>
                <c:pt idx="3266">
                  <c:v>Scott Watson</c:v>
                </c:pt>
                <c:pt idx="3267">
                  <c:v>Ronald Nelson</c:v>
                </c:pt>
                <c:pt idx="3268">
                  <c:v>Scott Young</c:v>
                </c:pt>
                <c:pt idx="3269">
                  <c:v>Paul Reynolds</c:v>
                </c:pt>
                <c:pt idx="3270">
                  <c:v>Sean Gonzalez</c:v>
                </c:pt>
                <c:pt idx="3271">
                  <c:v>Ronald Rodriguez</c:v>
                </c:pt>
                <c:pt idx="3272">
                  <c:v>Sean Moore</c:v>
                </c:pt>
                <c:pt idx="3273">
                  <c:v>Paul Sanchez</c:v>
                </c:pt>
                <c:pt idx="3274">
                  <c:v>Sean Sanchez</c:v>
                </c:pt>
                <c:pt idx="3275">
                  <c:v>Patricia Sanchez</c:v>
                </c:pt>
                <c:pt idx="3276">
                  <c:v>Sean Williams</c:v>
                </c:pt>
                <c:pt idx="3277">
                  <c:v>Ronnie Smith</c:v>
                </c:pt>
                <c:pt idx="3278">
                  <c:v>Shane Jones</c:v>
                </c:pt>
                <c:pt idx="3279">
                  <c:v>Roy Smith</c:v>
                </c:pt>
                <c:pt idx="3280">
                  <c:v>Robert Lawrence</c:v>
                </c:pt>
                <c:pt idx="3281">
                  <c:v>Russell Allen</c:v>
                </c:pt>
                <c:pt idx="3282">
                  <c:v>Shannon Gilbert</c:v>
                </c:pt>
                <c:pt idx="3283">
                  <c:v>Rebecca Walker</c:v>
                </c:pt>
                <c:pt idx="3284">
                  <c:v>Rachel Wallace</c:v>
                </c:pt>
                <c:pt idx="3285">
                  <c:v>Russell Martinez</c:v>
                </c:pt>
                <c:pt idx="3286">
                  <c:v>Shannon Robertson</c:v>
                </c:pt>
                <c:pt idx="3287">
                  <c:v>Russell Snyder</c:v>
                </c:pt>
                <c:pt idx="3288">
                  <c:v>Shannon Thomas</c:v>
                </c:pt>
                <c:pt idx="3289">
                  <c:v>Ryan Adams</c:v>
                </c:pt>
                <c:pt idx="3290">
                  <c:v>Sharon Davis</c:v>
                </c:pt>
                <c:pt idx="3291">
                  <c:v>Ryan Alexander</c:v>
                </c:pt>
                <c:pt idx="3292">
                  <c:v>Sharon Robinson</c:v>
                </c:pt>
                <c:pt idx="3293">
                  <c:v>Rebecca White</c:v>
                </c:pt>
                <c:pt idx="3294">
                  <c:v>Sharon Weaver</c:v>
                </c:pt>
                <c:pt idx="3295">
                  <c:v>Ryan Anderson</c:v>
                </c:pt>
                <c:pt idx="3296">
                  <c:v>Shawn Davis</c:v>
                </c:pt>
                <c:pt idx="3297">
                  <c:v>Ryan Bailey</c:v>
                </c:pt>
                <c:pt idx="3298">
                  <c:v>Shawn Patterson</c:v>
                </c:pt>
                <c:pt idx="3299">
                  <c:v>Patricia Hernandez</c:v>
                </c:pt>
                <c:pt idx="3300">
                  <c:v>Patrick Black</c:v>
                </c:pt>
                <c:pt idx="3301">
                  <c:v>Ryan Carlson</c:v>
                </c:pt>
                <c:pt idx="3302">
                  <c:v>Sandra Reynolds</c:v>
                </c:pt>
                <c:pt idx="3303">
                  <c:v>Rebecca Wilson</c:v>
                </c:pt>
                <c:pt idx="3304">
                  <c:v>Sandra Ryan</c:v>
                </c:pt>
                <c:pt idx="3305">
                  <c:v>Paul Thompson</c:v>
                </c:pt>
                <c:pt idx="3306">
                  <c:v>Richard Thomas</c:v>
                </c:pt>
                <c:pt idx="3307">
                  <c:v>Ryan Cox</c:v>
                </c:pt>
                <c:pt idx="3308">
                  <c:v>Sandra White</c:v>
                </c:pt>
                <c:pt idx="3309">
                  <c:v>Ryan Curtis</c:v>
                </c:pt>
                <c:pt idx="3310">
                  <c:v>Richard Vasquez</c:v>
                </c:pt>
                <c:pt idx="3311">
                  <c:v>Paul Torres</c:v>
                </c:pt>
                <c:pt idx="3312">
                  <c:v>Richard Wagner</c:v>
                </c:pt>
                <c:pt idx="3313">
                  <c:v>Renee Williams</c:v>
                </c:pt>
                <c:pt idx="3314">
                  <c:v>Richard West</c:v>
                </c:pt>
                <c:pt idx="3315">
                  <c:v>Ryan Gonzales</c:v>
                </c:pt>
                <c:pt idx="3316">
                  <c:v>Sara Miller</c:v>
                </c:pt>
                <c:pt idx="3317">
                  <c:v>Rhonda Johnson</c:v>
                </c:pt>
                <c:pt idx="3318">
                  <c:v>Sara Ross</c:v>
                </c:pt>
                <c:pt idx="3319">
                  <c:v>Ryan Gordon</c:v>
                </c:pt>
                <c:pt idx="3320">
                  <c:v>Rachel Bowman</c:v>
                </c:pt>
                <c:pt idx="3321">
                  <c:v>Paul Walker</c:v>
                </c:pt>
                <c:pt idx="3322">
                  <c:v>Sara Williams</c:v>
                </c:pt>
                <c:pt idx="3323">
                  <c:v>Rhonda Perez</c:v>
                </c:pt>
                <c:pt idx="3324">
                  <c:v>Sarah Banks</c:v>
                </c:pt>
                <c:pt idx="3325">
                  <c:v>Ryan Henderson</c:v>
                </c:pt>
                <c:pt idx="3326">
                  <c:v>Sarah Becker</c:v>
                </c:pt>
                <c:pt idx="3327">
                  <c:v>Ryan Herrera</c:v>
                </c:pt>
                <c:pt idx="3328">
                  <c:v>Robert Alvarez</c:v>
                </c:pt>
                <c:pt idx="3329">
                  <c:v>Ryan Hill</c:v>
                </c:pt>
                <c:pt idx="3330">
                  <c:v>Sarah Bryant</c:v>
                </c:pt>
                <c:pt idx="3331">
                  <c:v>Ryan Jackson</c:v>
                </c:pt>
                <c:pt idx="3332">
                  <c:v>Sarah Chavez</c:v>
                </c:pt>
                <c:pt idx="3333">
                  <c:v>Rhonda Smith</c:v>
                </c:pt>
                <c:pt idx="3334">
                  <c:v>Sarah Daniels</c:v>
                </c:pt>
                <c:pt idx="3335">
                  <c:v>Rhonda Williams</c:v>
                </c:pt>
                <c:pt idx="3336">
                  <c:v>Sarah Delgado</c:v>
                </c:pt>
                <c:pt idx="3337">
                  <c:v>Richard Bennett</c:v>
                </c:pt>
                <c:pt idx="3338">
                  <c:v>Sarah Fields</c:v>
                </c:pt>
                <c:pt idx="3339">
                  <c:v>Ryan Lee</c:v>
                </c:pt>
                <c:pt idx="3340">
                  <c:v>Sarah Floyd</c:v>
                </c:pt>
                <c:pt idx="3341">
                  <c:v>Ryan Lopez</c:v>
                </c:pt>
                <c:pt idx="3342">
                  <c:v>Robert Bell</c:v>
                </c:pt>
                <c:pt idx="3343">
                  <c:v>Patricia Jackson</c:v>
                </c:pt>
                <c:pt idx="3344">
                  <c:v>Robert Bowman</c:v>
                </c:pt>
                <c:pt idx="3345">
                  <c:v>Ryan Mcbride</c:v>
                </c:pt>
                <c:pt idx="3346">
                  <c:v>Sarah Jackson</c:v>
                </c:pt>
                <c:pt idx="3347">
                  <c:v>Ryan Medina</c:v>
                </c:pt>
                <c:pt idx="3348">
                  <c:v>Rachel Evans</c:v>
                </c:pt>
                <c:pt idx="3349">
                  <c:v>Paul White</c:v>
                </c:pt>
                <c:pt idx="3350">
                  <c:v>Robert Carroll</c:v>
                </c:pt>
                <c:pt idx="3351">
                  <c:v>Ryan Moore</c:v>
                </c:pt>
                <c:pt idx="3352">
                  <c:v>Rachel Jackson</c:v>
                </c:pt>
                <c:pt idx="3353">
                  <c:v>Paul Williams</c:v>
                </c:pt>
                <c:pt idx="3354">
                  <c:v>Sarah Mendoza</c:v>
                </c:pt>
                <c:pt idx="3355">
                  <c:v>Richard Estrada</c:v>
                </c:pt>
                <c:pt idx="3356">
                  <c:v>Sarah Mills</c:v>
                </c:pt>
                <c:pt idx="3357">
                  <c:v>Ryan Phillips</c:v>
                </c:pt>
                <c:pt idx="3358">
                  <c:v>Sarah Moore</c:v>
                </c:pt>
                <c:pt idx="3359">
                  <c:v>Ryan Roberts</c:v>
                </c:pt>
                <c:pt idx="3360">
                  <c:v>Sarah Parker</c:v>
                </c:pt>
                <c:pt idx="3361">
                  <c:v>Richard Everett</c:v>
                </c:pt>
                <c:pt idx="3362">
                  <c:v>Sarah Perez</c:v>
                </c:pt>
                <c:pt idx="3363">
                  <c:v>Richard Flores</c:v>
                </c:pt>
                <c:pt idx="3364">
                  <c:v>Pamela White</c:v>
                </c:pt>
                <c:pt idx="3365">
                  <c:v>Richard Foster</c:v>
                </c:pt>
                <c:pt idx="3366">
                  <c:v>Sarah Richardson</c:v>
                </c:pt>
                <c:pt idx="3367">
                  <c:v>Richard Gomez</c:v>
                </c:pt>
                <c:pt idx="3368">
                  <c:v>Sarah Roberts</c:v>
                </c:pt>
                <c:pt idx="3369">
                  <c:v>Patricia Thomas</c:v>
                </c:pt>
                <c:pt idx="3370">
                  <c:v>Sarah Rodgers</c:v>
                </c:pt>
                <c:pt idx="3371">
                  <c:v>Ryan Wells</c:v>
                </c:pt>
                <c:pt idx="3372">
                  <c:v>Robert Dixon</c:v>
                </c:pt>
                <c:pt idx="3373">
                  <c:v>Ryan White</c:v>
                </c:pt>
                <c:pt idx="3374">
                  <c:v>Robert Elliott</c:v>
                </c:pt>
                <c:pt idx="3375">
                  <c:v>Richard Gray</c:v>
                </c:pt>
                <c:pt idx="3376">
                  <c:v>Robert Fisher</c:v>
                </c:pt>
                <c:pt idx="3377">
                  <c:v>Richard Griffin</c:v>
                </c:pt>
                <c:pt idx="3378">
                  <c:v>Patrick Williams</c:v>
                </c:pt>
                <c:pt idx="3379">
                  <c:v>Richard Hanna</c:v>
                </c:pt>
                <c:pt idx="3380">
                  <c:v>Patricia Garrett</c:v>
                </c:pt>
                <c:pt idx="3381">
                  <c:v>Patricia Johnson</c:v>
                </c:pt>
                <c:pt idx="3382">
                  <c:v>Sarah Wilkerson</c:v>
                </c:pt>
                <c:pt idx="3383">
                  <c:v>Sabrina Johnson</c:v>
                </c:pt>
                <c:pt idx="3384">
                  <c:v>Sarah Wilson</c:v>
                </c:pt>
                <c:pt idx="3385">
                  <c:v>Sabrina Rodriguez</c:v>
                </c:pt>
                <c:pt idx="3386">
                  <c:v>Robert George</c:v>
                </c:pt>
                <c:pt idx="3387">
                  <c:v>Sabrina Ruiz</c:v>
                </c:pt>
                <c:pt idx="3388">
                  <c:v>Scott Daniels</c:v>
                </c:pt>
                <c:pt idx="3389">
                  <c:v>Sally Smith</c:v>
                </c:pt>
                <c:pt idx="3390">
                  <c:v>Rachel Perez</c:v>
                </c:pt>
                <c:pt idx="3391">
                  <c:v>Samantha Allen</c:v>
                </c:pt>
                <c:pt idx="3392">
                  <c:v>Robert Goodman</c:v>
                </c:pt>
                <c:pt idx="3393">
                  <c:v>Peter Brown</c:v>
                </c:pt>
                <c:pt idx="3394">
                  <c:v>Scott Henderson</c:v>
                </c:pt>
                <c:pt idx="3395">
                  <c:v>Samantha Brown</c:v>
                </c:pt>
                <c:pt idx="3396">
                  <c:v>Robert Gray</c:v>
                </c:pt>
                <c:pt idx="3397">
                  <c:v>Richard Jackson</c:v>
                </c:pt>
                <c:pt idx="3398">
                  <c:v>Scott Kennedy</c:v>
                </c:pt>
                <c:pt idx="3399">
                  <c:v>Richard James</c:v>
                </c:pt>
                <c:pt idx="3400">
                  <c:v>Scott Lee</c:v>
                </c:pt>
                <c:pt idx="3401">
                  <c:v>Peter Davis</c:v>
                </c:pt>
                <c:pt idx="3402">
                  <c:v>Robert Griffin</c:v>
                </c:pt>
                <c:pt idx="3403">
                  <c:v>Peter Flores</c:v>
                </c:pt>
                <c:pt idx="3404">
                  <c:v>Rachel Reynolds</c:v>
                </c:pt>
                <c:pt idx="3405">
                  <c:v>Samantha Hall</c:v>
                </c:pt>
                <c:pt idx="3406">
                  <c:v>Robert Hamilton</c:v>
                </c:pt>
                <c:pt idx="3407">
                  <c:v>Samantha Hansen</c:v>
                </c:pt>
                <c:pt idx="3408">
                  <c:v>Scott Parker</c:v>
                </c:pt>
                <c:pt idx="3409">
                  <c:v>Richard Kim</c:v>
                </c:pt>
                <c:pt idx="3410">
                  <c:v>Scott Ramos</c:v>
                </c:pt>
                <c:pt idx="3411">
                  <c:v>Samantha Hill</c:v>
                </c:pt>
                <c:pt idx="3412">
                  <c:v>Robert Hayes</c:v>
                </c:pt>
                <c:pt idx="3413">
                  <c:v>Samantha Hoffman</c:v>
                </c:pt>
                <c:pt idx="3414">
                  <c:v>Robert Herrera</c:v>
                </c:pt>
                <c:pt idx="3415">
                  <c:v>Richard Long</c:v>
                </c:pt>
                <c:pt idx="3416">
                  <c:v>Rachel Romero</c:v>
                </c:pt>
                <c:pt idx="3417">
                  <c:v>Richard Lopez</c:v>
                </c:pt>
                <c:pt idx="3418">
                  <c:v>Scott Wall</c:v>
                </c:pt>
                <c:pt idx="3419">
                  <c:v>Richard Maldonado</c:v>
                </c:pt>
                <c:pt idx="3420">
                  <c:v>Robert Howell</c:v>
                </c:pt>
                <c:pt idx="3421">
                  <c:v>Peter Harris</c:v>
                </c:pt>
                <c:pt idx="3422">
                  <c:v>Robert Jimenez</c:v>
                </c:pt>
                <c:pt idx="3423">
                  <c:v>Peter Jackson</c:v>
                </c:pt>
                <c:pt idx="3424">
                  <c:v>Sean Bell</c:v>
                </c:pt>
                <c:pt idx="3425">
                  <c:v>Samantha Morris</c:v>
                </c:pt>
                <c:pt idx="3426">
                  <c:v>Robert Johnston</c:v>
                </c:pt>
                <c:pt idx="3427">
                  <c:v>Patricia Adams</c:v>
                </c:pt>
                <c:pt idx="3428">
                  <c:v>Rachel Sanders</c:v>
                </c:pt>
                <c:pt idx="3429">
                  <c:v>Samantha Perkins</c:v>
                </c:pt>
                <c:pt idx="3430">
                  <c:v>Sean Miller</c:v>
                </c:pt>
                <c:pt idx="3431">
                  <c:v>Patrick Adams</c:v>
                </c:pt>
                <c:pt idx="3432">
                  <c:v>Sean Parker</c:v>
                </c:pt>
                <c:pt idx="3433">
                  <c:v>Richard Morris</c:v>
                </c:pt>
                <c:pt idx="3434">
                  <c:v>Sean Rivera</c:v>
                </c:pt>
                <c:pt idx="3435">
                  <c:v>Samantha Taylor</c:v>
                </c:pt>
                <c:pt idx="3436">
                  <c:v>Robert Kennedy</c:v>
                </c:pt>
                <c:pt idx="3437">
                  <c:v>Samantha Thomas</c:v>
                </c:pt>
                <c:pt idx="3438">
                  <c:v>Sean Tucker</c:v>
                </c:pt>
                <c:pt idx="3439">
                  <c:v>Samantha Torres</c:v>
                </c:pt>
                <c:pt idx="3440">
                  <c:v>Seth Smith</c:v>
                </c:pt>
                <c:pt idx="3441">
                  <c:v>Richard Murray</c:v>
                </c:pt>
                <c:pt idx="3442">
                  <c:v>Shane Anderson</c:v>
                </c:pt>
                <c:pt idx="3443">
                  <c:v>Richard Nguyen</c:v>
                </c:pt>
                <c:pt idx="3444">
                  <c:v>Shane Perez</c:v>
                </c:pt>
                <c:pt idx="3445">
                  <c:v>Samantha Wood</c:v>
                </c:pt>
                <c:pt idx="3446">
                  <c:v>Shane Williams</c:v>
                </c:pt>
                <c:pt idx="3447">
                  <c:v>Samantha Young</c:v>
                </c:pt>
                <c:pt idx="3448">
                  <c:v>Patricia Morales</c:v>
                </c:pt>
                <c:pt idx="3449">
                  <c:v>Peter Martinez</c:v>
                </c:pt>
                <c:pt idx="3450">
                  <c:v>Patricia Morgan</c:v>
                </c:pt>
                <c:pt idx="3451">
                  <c:v>Samuel Davis</c:v>
                </c:pt>
                <c:pt idx="3452">
                  <c:v>Robert Little</c:v>
                </c:pt>
                <c:pt idx="3453">
                  <c:v>Samuel Grant</c:v>
                </c:pt>
                <c:pt idx="3454">
                  <c:v>Rachel Walker</c:v>
                </c:pt>
                <c:pt idx="3455">
                  <c:v>Samuel Hill</c:v>
                </c:pt>
                <c:pt idx="3456">
                  <c:v>Rachel White</c:v>
                </c:pt>
                <c:pt idx="3457">
                  <c:v>Samuel Johnson</c:v>
                </c:pt>
                <c:pt idx="3458">
                  <c:v>Shannon Quinn</c:v>
                </c:pt>
                <c:pt idx="3459">
                  <c:v>Samuel Jones</c:v>
                </c:pt>
                <c:pt idx="3460">
                  <c:v>Shannon Rodriguez</c:v>
                </c:pt>
                <c:pt idx="3461">
                  <c:v>Samuel Martinez</c:v>
                </c:pt>
                <c:pt idx="3462">
                  <c:v>Shannon Taylor</c:v>
                </c:pt>
                <c:pt idx="3463">
                  <c:v>Samuel Robinson</c:v>
                </c:pt>
                <c:pt idx="3464">
                  <c:v>Shannon Thompson</c:v>
                </c:pt>
                <c:pt idx="3465">
                  <c:v>Peter Murphy</c:v>
                </c:pt>
                <c:pt idx="3466">
                  <c:v>Rachel Young</c:v>
                </c:pt>
                <c:pt idx="3467">
                  <c:v>Samuel Walker</c:v>
                </c:pt>
                <c:pt idx="3468">
                  <c:v>Sharon Gomez</c:v>
                </c:pt>
                <c:pt idx="3469">
                  <c:v>Samuel Williams</c:v>
                </c:pt>
                <c:pt idx="3470">
                  <c:v>Sharon Moore</c:v>
                </c:pt>
                <c:pt idx="3471">
                  <c:v>Richard Richardson</c:v>
                </c:pt>
                <c:pt idx="3472">
                  <c:v>Sharon Schmidt</c:v>
                </c:pt>
                <c:pt idx="3473">
                  <c:v>Sandra Flores</c:v>
                </c:pt>
                <c:pt idx="3474">
                  <c:v>Randy Hernandez</c:v>
                </c:pt>
                <c:pt idx="3475">
                  <c:v>Peter Potter</c:v>
                </c:pt>
                <c:pt idx="3476">
                  <c:v>Randy Jones</c:v>
                </c:pt>
                <c:pt idx="3477">
                  <c:v>Peter Rogers</c:v>
                </c:pt>
                <c:pt idx="3478">
                  <c:v>Shawn Brown</c:v>
                </c:pt>
                <c:pt idx="3479">
                  <c:v>Sandra Hill</c:v>
                </c:pt>
                <c:pt idx="3480">
                  <c:v>Randy Morris</c:v>
                </c:pt>
                <c:pt idx="3481">
                  <c:v>Sandra Jackson</c:v>
                </c:pt>
                <c:pt idx="3482">
                  <c:v>Shawn Jones</c:v>
                </c:pt>
                <c:pt idx="3483">
                  <c:v>Peter Scott</c:v>
                </c:pt>
                <c:pt idx="3484">
                  <c:v>Robert Murphy</c:v>
                </c:pt>
                <c:pt idx="3485">
                  <c:v>Sandra Lane</c:v>
                </c:pt>
                <c:pt idx="3486">
                  <c:v>Sandra Marquez</c:v>
                </c:pt>
                <c:pt idx="3487">
                  <c:v>Sherri Martinez</c:v>
                </c:pt>
                <c:pt idx="3488">
                  <c:v>Michael Weber</c:v>
                </c:pt>
                <c:pt idx="3489">
                  <c:v>Maria Peterson</c:v>
                </c:pt>
                <c:pt idx="3490">
                  <c:v>Nancy Miller</c:v>
                </c:pt>
                <c:pt idx="3491">
                  <c:v>Maria Rodriguez</c:v>
                </c:pt>
                <c:pt idx="3492">
                  <c:v>Michael Pope</c:v>
                </c:pt>
                <c:pt idx="3493">
                  <c:v>Matthew Collins</c:v>
                </c:pt>
                <c:pt idx="3494">
                  <c:v>Mary Morris</c:v>
                </c:pt>
                <c:pt idx="3495">
                  <c:v>Matthew Cruz</c:v>
                </c:pt>
                <c:pt idx="3496">
                  <c:v>Nicholas Parker</c:v>
                </c:pt>
                <c:pt idx="3497">
                  <c:v>Matthew Diaz</c:v>
                </c:pt>
                <c:pt idx="3498">
                  <c:v>Michael Morales</c:v>
                </c:pt>
                <c:pt idx="3499">
                  <c:v>Matthew Doyle</c:v>
                </c:pt>
                <c:pt idx="3500">
                  <c:v>Michael Singleton</c:v>
                </c:pt>
                <c:pt idx="3501">
                  <c:v>Matthew Floyd</c:v>
                </c:pt>
                <c:pt idx="3502">
                  <c:v>Michelle Collins</c:v>
                </c:pt>
                <c:pt idx="3503">
                  <c:v>Matthew Ford</c:v>
                </c:pt>
                <c:pt idx="3504">
                  <c:v>Misty Brown</c:v>
                </c:pt>
                <c:pt idx="3505">
                  <c:v>Maria Singh</c:v>
                </c:pt>
                <c:pt idx="3506">
                  <c:v>Nathan Stewart</c:v>
                </c:pt>
                <c:pt idx="3507">
                  <c:v>Matthew Gardner</c:v>
                </c:pt>
                <c:pt idx="3508">
                  <c:v>Nicole Flores</c:v>
                </c:pt>
                <c:pt idx="3509">
                  <c:v>Maria Stewart</c:v>
                </c:pt>
                <c:pt idx="3510">
                  <c:v>Martin Davis</c:v>
                </c:pt>
                <c:pt idx="3511">
                  <c:v>Maria Sullivan</c:v>
                </c:pt>
                <c:pt idx="3512">
                  <c:v>Michael Ortiz</c:v>
                </c:pt>
                <c:pt idx="3513">
                  <c:v>Matthew Gray</c:v>
                </c:pt>
                <c:pt idx="3514">
                  <c:v>Michael Rojas</c:v>
                </c:pt>
                <c:pt idx="3515">
                  <c:v>Matthew Gregory</c:v>
                </c:pt>
                <c:pt idx="3516">
                  <c:v>Mary Garcia</c:v>
                </c:pt>
                <c:pt idx="3517">
                  <c:v>Matthew Hanson</c:v>
                </c:pt>
                <c:pt idx="3518">
                  <c:v>Michele Walker</c:v>
                </c:pt>
                <c:pt idx="3519">
                  <c:v>Matthew Harper</c:v>
                </c:pt>
                <c:pt idx="3520">
                  <c:v>Mary Martin</c:v>
                </c:pt>
                <c:pt idx="3521">
                  <c:v>Maria White</c:v>
                </c:pt>
                <c:pt idx="3522">
                  <c:v>Michelle Walker</c:v>
                </c:pt>
                <c:pt idx="3523">
                  <c:v>Matthew Heath</c:v>
                </c:pt>
                <c:pt idx="3524">
                  <c:v>Monique Jones</c:v>
                </c:pt>
                <c:pt idx="3525">
                  <c:v>Matthew Kelly</c:v>
                </c:pt>
                <c:pt idx="3526">
                  <c:v>Natasha Davis</c:v>
                </c:pt>
                <c:pt idx="3527">
                  <c:v>Matthew King</c:v>
                </c:pt>
                <c:pt idx="3528">
                  <c:v>Nicholas Cox</c:v>
                </c:pt>
                <c:pt idx="3529">
                  <c:v>Matthew Kirby</c:v>
                </c:pt>
                <c:pt idx="3530">
                  <c:v>Nicole Brock</c:v>
                </c:pt>
                <c:pt idx="3531">
                  <c:v>Matthew Lee</c:v>
                </c:pt>
                <c:pt idx="3532">
                  <c:v>Nicole Hill</c:v>
                </c:pt>
                <c:pt idx="3533">
                  <c:v>Matthew Lopez</c:v>
                </c:pt>
                <c:pt idx="3534">
                  <c:v>Michael Marshall</c:v>
                </c:pt>
                <c:pt idx="3535">
                  <c:v>Matthew Mason</c:v>
                </c:pt>
                <c:pt idx="3536">
                  <c:v>Michael Mckinney</c:v>
                </c:pt>
                <c:pt idx="3537">
                  <c:v>Matthew Meyer</c:v>
                </c:pt>
                <c:pt idx="3538">
                  <c:v>Michael Mullins</c:v>
                </c:pt>
                <c:pt idx="3539">
                  <c:v>Marilyn Johnson</c:v>
                </c:pt>
                <c:pt idx="3540">
                  <c:v>Mary Adams</c:v>
                </c:pt>
                <c:pt idx="3541">
                  <c:v>Matthew Morales</c:v>
                </c:pt>
                <c:pt idx="3542">
                  <c:v>Michael Ramos</c:v>
                </c:pt>
                <c:pt idx="3543">
                  <c:v>Mario Brown</c:v>
                </c:pt>
                <c:pt idx="3544">
                  <c:v>Michael Schmidt</c:v>
                </c:pt>
                <c:pt idx="3545">
                  <c:v>Matthew Murray</c:v>
                </c:pt>
                <c:pt idx="3546">
                  <c:v>Michael Stone</c:v>
                </c:pt>
                <c:pt idx="3547">
                  <c:v>Matthew Myers</c:v>
                </c:pt>
                <c:pt idx="3548">
                  <c:v>Michael Walsh</c:v>
                </c:pt>
                <c:pt idx="3549">
                  <c:v>Matthew Navarro</c:v>
                </c:pt>
                <c:pt idx="3550">
                  <c:v>Michael Zimmerman</c:v>
                </c:pt>
                <c:pt idx="3551">
                  <c:v>Matthew Nelson</c:v>
                </c:pt>
                <c:pt idx="3552">
                  <c:v>Michelle Bates</c:v>
                </c:pt>
                <c:pt idx="3553">
                  <c:v>Matthew Ortiz</c:v>
                </c:pt>
                <c:pt idx="3554">
                  <c:v>Michelle Greene</c:v>
                </c:pt>
                <c:pt idx="3555">
                  <c:v>Matthew Padilla</c:v>
                </c:pt>
                <c:pt idx="3556">
                  <c:v>Michelle Lane</c:v>
                </c:pt>
                <c:pt idx="3557">
                  <c:v>Matthew Peterson</c:v>
                </c:pt>
                <c:pt idx="3558">
                  <c:v>Mary Nichols</c:v>
                </c:pt>
                <c:pt idx="3559">
                  <c:v>Matthew Porter</c:v>
                </c:pt>
                <c:pt idx="3560">
                  <c:v>Miguel Williams</c:v>
                </c:pt>
                <c:pt idx="3561">
                  <c:v>Matthew Scott</c:v>
                </c:pt>
                <c:pt idx="3562">
                  <c:v>Monica Flores</c:v>
                </c:pt>
                <c:pt idx="3563">
                  <c:v>Matthew Sosa</c:v>
                </c:pt>
                <c:pt idx="3564">
                  <c:v>Nancy Brown</c:v>
                </c:pt>
                <c:pt idx="3565">
                  <c:v>Matthew Stewart</c:v>
                </c:pt>
                <c:pt idx="3566">
                  <c:v>Natalie Reed</c:v>
                </c:pt>
                <c:pt idx="3567">
                  <c:v>Marissa Walker</c:v>
                </c:pt>
                <c:pt idx="3568">
                  <c:v>Nathan Hill</c:v>
                </c:pt>
                <c:pt idx="3569">
                  <c:v>Matthew Valenzuela</c:v>
                </c:pt>
                <c:pt idx="3570">
                  <c:v>Nicholas Barnes</c:v>
                </c:pt>
                <c:pt idx="3571">
                  <c:v>Matthew Vasquez</c:v>
                </c:pt>
                <c:pt idx="3572">
                  <c:v>Maria Mitchell</c:v>
                </c:pt>
                <c:pt idx="3573">
                  <c:v>Matthew Vazquez</c:v>
                </c:pt>
                <c:pt idx="3574">
                  <c:v>Matthew Alexander</c:v>
                </c:pt>
                <c:pt idx="3575">
                  <c:v>Marcus Smith</c:v>
                </c:pt>
                <c:pt idx="3576">
                  <c:v>Nicole Cooper</c:v>
                </c:pt>
                <c:pt idx="3577">
                  <c:v>Matthew Webb</c:v>
                </c:pt>
                <c:pt idx="3578">
                  <c:v>Nicole Hall</c:v>
                </c:pt>
                <c:pt idx="3579">
                  <c:v>Marcus Stewart</c:v>
                </c:pt>
                <c:pt idx="3580">
                  <c:v>Maria Ortiz</c:v>
                </c:pt>
                <c:pt idx="3581">
                  <c:v>Matthew Wise</c:v>
                </c:pt>
                <c:pt idx="3582">
                  <c:v>Oscar Brown</c:v>
                </c:pt>
                <c:pt idx="3583">
                  <c:v>Matthew Woods</c:v>
                </c:pt>
                <c:pt idx="3584">
                  <c:v>Michael May</c:v>
                </c:pt>
                <c:pt idx="3585">
                  <c:v>Mark Austin</c:v>
                </c:pt>
                <c:pt idx="3586">
                  <c:v>Michael Mcgee</c:v>
                </c:pt>
                <c:pt idx="3587">
                  <c:v>Matthew Young</c:v>
                </c:pt>
                <c:pt idx="3588">
                  <c:v>Michael Meyer</c:v>
                </c:pt>
                <c:pt idx="3589">
                  <c:v>Maurice Williams</c:v>
                </c:pt>
                <c:pt idx="3590">
                  <c:v>Michael Moss</c:v>
                </c:pt>
                <c:pt idx="3591">
                  <c:v>Megan Anderson</c:v>
                </c:pt>
                <c:pt idx="3592">
                  <c:v>Michael Myers</c:v>
                </c:pt>
                <c:pt idx="3593">
                  <c:v>Megan Baker</c:v>
                </c:pt>
                <c:pt idx="3594">
                  <c:v>Michael Palmer</c:v>
                </c:pt>
                <c:pt idx="3595">
                  <c:v>Megan Chavez</c:v>
                </c:pt>
                <c:pt idx="3596">
                  <c:v>Michael Peters</c:v>
                </c:pt>
                <c:pt idx="3597">
                  <c:v>Megan Clark</c:v>
                </c:pt>
                <c:pt idx="3598">
                  <c:v>Michael Price</c:v>
                </c:pt>
                <c:pt idx="3599">
                  <c:v>Megan Gonzalez</c:v>
                </c:pt>
                <c:pt idx="3600">
                  <c:v>Pamela King</c:v>
                </c:pt>
                <c:pt idx="3601">
                  <c:v>Megan Hale</c:v>
                </c:pt>
                <c:pt idx="3602">
                  <c:v>Michael Ryan</c:v>
                </c:pt>
                <c:pt idx="3603">
                  <c:v>Megan Hill</c:v>
                </c:pt>
                <c:pt idx="3604">
                  <c:v>Mary Cruz</c:v>
                </c:pt>
                <c:pt idx="3605">
                  <c:v>Mark Brooks</c:v>
                </c:pt>
                <c:pt idx="3606">
                  <c:v>Michael Stevens</c:v>
                </c:pt>
                <c:pt idx="3607">
                  <c:v>Megan Martinez</c:v>
                </c:pt>
                <c:pt idx="3608">
                  <c:v>Mary Foster</c:v>
                </c:pt>
                <c:pt idx="3609">
                  <c:v>Megan Moreno</c:v>
                </c:pt>
                <c:pt idx="3610">
                  <c:v>Michael Valentine</c:v>
                </c:pt>
                <c:pt idx="3611">
                  <c:v>Megan Nelson</c:v>
                </c:pt>
                <c:pt idx="3612">
                  <c:v>Michael Washington</c:v>
                </c:pt>
                <c:pt idx="3613">
                  <c:v>Megan Rodriguez</c:v>
                </c:pt>
                <c:pt idx="3614">
                  <c:v>Michael Wilcox</c:v>
                </c:pt>
                <c:pt idx="3615">
                  <c:v>Megan Scott</c:v>
                </c:pt>
                <c:pt idx="3616">
                  <c:v>Michele Hill</c:v>
                </c:pt>
                <c:pt idx="3617">
                  <c:v>Megan Stewart</c:v>
                </c:pt>
                <c:pt idx="3618">
                  <c:v>Michelle Baker</c:v>
                </c:pt>
                <c:pt idx="3619">
                  <c:v>Mark Campbell</c:v>
                </c:pt>
                <c:pt idx="3620">
                  <c:v>Michelle Carlson</c:v>
                </c:pt>
                <c:pt idx="3621">
                  <c:v>Megan Vazquez</c:v>
                </c:pt>
                <c:pt idx="3622">
                  <c:v>Michelle Daugherty</c:v>
                </c:pt>
                <c:pt idx="3623">
                  <c:v>Megan Wade</c:v>
                </c:pt>
                <c:pt idx="3624">
                  <c:v>Michelle Hancock</c:v>
                </c:pt>
                <c:pt idx="3625">
                  <c:v>Megan White</c:v>
                </c:pt>
                <c:pt idx="3626">
                  <c:v>Mary Meyer</c:v>
                </c:pt>
                <c:pt idx="3627">
                  <c:v>Mark Carter</c:v>
                </c:pt>
                <c:pt idx="3628">
                  <c:v>Michelle Li</c:v>
                </c:pt>
                <c:pt idx="3629">
                  <c:v>Megan Wilson</c:v>
                </c:pt>
                <c:pt idx="3630">
                  <c:v>Mary Nelson</c:v>
                </c:pt>
                <c:pt idx="3631">
                  <c:v>Mark Casey</c:v>
                </c:pt>
                <c:pt idx="3632">
                  <c:v>Michelle Russell</c:v>
                </c:pt>
                <c:pt idx="3633">
                  <c:v>Melanie Taylor</c:v>
                </c:pt>
                <c:pt idx="3634">
                  <c:v>Michelle Watson</c:v>
                </c:pt>
                <c:pt idx="3635">
                  <c:v>Melinda Anderson</c:v>
                </c:pt>
                <c:pt idx="3636">
                  <c:v>Mike Thomas</c:v>
                </c:pt>
                <c:pt idx="3637">
                  <c:v>Mark Chavez</c:v>
                </c:pt>
                <c:pt idx="3638">
                  <c:v>Mitchell Harris</c:v>
                </c:pt>
                <c:pt idx="3639">
                  <c:v>Marcus Williams</c:v>
                </c:pt>
                <c:pt idx="3640">
                  <c:v>Monica Rodriguez</c:v>
                </c:pt>
                <c:pt idx="3641">
                  <c:v>Melissa Allen</c:v>
                </c:pt>
                <c:pt idx="3642">
                  <c:v>Morgan Smith</c:v>
                </c:pt>
                <c:pt idx="3643">
                  <c:v>Melissa Bennett</c:v>
                </c:pt>
                <c:pt idx="3644">
                  <c:v>Nancy Lopez</c:v>
                </c:pt>
                <c:pt idx="3645">
                  <c:v>Melissa Boone</c:v>
                </c:pt>
                <c:pt idx="3646">
                  <c:v>Natalie Austin</c:v>
                </c:pt>
                <c:pt idx="3647">
                  <c:v>Melissa Collins</c:v>
                </c:pt>
                <c:pt idx="3648">
                  <c:v>Natalie Smith</c:v>
                </c:pt>
                <c:pt idx="3649">
                  <c:v>Melissa Cox</c:v>
                </c:pt>
                <c:pt idx="3650">
                  <c:v>Nathan Garcia</c:v>
                </c:pt>
                <c:pt idx="3651">
                  <c:v>Melissa Cruz</c:v>
                </c:pt>
                <c:pt idx="3652">
                  <c:v>Nathan Martin</c:v>
                </c:pt>
                <c:pt idx="3653">
                  <c:v>Melissa Edwards</c:v>
                </c:pt>
                <c:pt idx="3654">
                  <c:v>Mary Turner</c:v>
                </c:pt>
                <c:pt idx="3655">
                  <c:v>Melissa Ford</c:v>
                </c:pt>
                <c:pt idx="3656">
                  <c:v>Nicholas Clark</c:v>
                </c:pt>
                <c:pt idx="3657">
                  <c:v>Melissa Gonzalez</c:v>
                </c:pt>
                <c:pt idx="3658">
                  <c:v>Mary Walker</c:v>
                </c:pt>
                <c:pt idx="3659">
                  <c:v>Melissa Gray</c:v>
                </c:pt>
                <c:pt idx="3660">
                  <c:v>Marcus Martinez</c:v>
                </c:pt>
                <c:pt idx="3661">
                  <c:v>Melissa Hernandez</c:v>
                </c:pt>
                <c:pt idx="3662">
                  <c:v>Mary Young</c:v>
                </c:pt>
                <c:pt idx="3663">
                  <c:v>Melissa Hill</c:v>
                </c:pt>
                <c:pt idx="3664">
                  <c:v>Matthew Allen</c:v>
                </c:pt>
                <c:pt idx="3665">
                  <c:v>Melissa Hines</c:v>
                </c:pt>
                <c:pt idx="3666">
                  <c:v>Maria Nelson</c:v>
                </c:pt>
                <c:pt idx="3667">
                  <c:v>Melissa Jackson</c:v>
                </c:pt>
                <c:pt idx="3668">
                  <c:v>Nicole Edwards</c:v>
                </c:pt>
                <c:pt idx="3669">
                  <c:v>Mark Evans</c:v>
                </c:pt>
                <c:pt idx="3670">
                  <c:v>Nicole Gardner</c:v>
                </c:pt>
                <c:pt idx="3671">
                  <c:v>Mark Fernandez</c:v>
                </c:pt>
                <c:pt idx="3672">
                  <c:v>Nicole Hayes</c:v>
                </c:pt>
                <c:pt idx="3673">
                  <c:v>Mark Fletcher</c:v>
                </c:pt>
                <c:pt idx="3674">
                  <c:v>Nicole Lynn</c:v>
                </c:pt>
                <c:pt idx="3675">
                  <c:v>Melissa Lee</c:v>
                </c:pt>
                <c:pt idx="3676">
                  <c:v>Nicole Owens</c:v>
                </c:pt>
                <c:pt idx="3677">
                  <c:v>Mark Foster</c:v>
                </c:pt>
                <c:pt idx="3678">
                  <c:v>Nicole Walker</c:v>
                </c:pt>
                <c:pt idx="3679">
                  <c:v>Mark Fuller</c:v>
                </c:pt>
                <c:pt idx="3680">
                  <c:v>Pamela Hamilton</c:v>
                </c:pt>
                <c:pt idx="3681">
                  <c:v>Margaret Cook</c:v>
                </c:pt>
                <c:pt idx="3682">
                  <c:v>Mark Young</c:v>
                </c:pt>
                <c:pt idx="3683">
                  <c:v>Mark Gibson</c:v>
                </c:pt>
                <c:pt idx="3684">
                  <c:v>Michael Mccormick</c:v>
                </c:pt>
                <c:pt idx="3685">
                  <c:v>Melissa Patel</c:v>
                </c:pt>
                <c:pt idx="3686">
                  <c:v>Michael Mcdonald</c:v>
                </c:pt>
                <c:pt idx="3687">
                  <c:v>Mark Gonzales</c:v>
                </c:pt>
                <c:pt idx="3688">
                  <c:v>Michael Mcguire</c:v>
                </c:pt>
                <c:pt idx="3689">
                  <c:v>Melissa Ramirez</c:v>
                </c:pt>
                <c:pt idx="3690">
                  <c:v>Michael Mendoza</c:v>
                </c:pt>
                <c:pt idx="3691">
                  <c:v>Melissa Ray</c:v>
                </c:pt>
                <c:pt idx="3692">
                  <c:v>Michael Monroe</c:v>
                </c:pt>
                <c:pt idx="3693">
                  <c:v>Melissa Richardson</c:v>
                </c:pt>
                <c:pt idx="3694">
                  <c:v>Michael Moran</c:v>
                </c:pt>
                <c:pt idx="3695">
                  <c:v>Melissa Rivera</c:v>
                </c:pt>
                <c:pt idx="3696">
                  <c:v>Michael Mueller</c:v>
                </c:pt>
                <c:pt idx="3697">
                  <c:v>Melissa Roberts</c:v>
                </c:pt>
                <c:pt idx="3698">
                  <c:v>Michael Munoz</c:v>
                </c:pt>
                <c:pt idx="3699">
                  <c:v>Melissa Robinson</c:v>
                </c:pt>
                <c:pt idx="3700">
                  <c:v>Michael Nichols</c:v>
                </c:pt>
                <c:pt idx="3701">
                  <c:v>Melissa Ruiz</c:v>
                </c:pt>
                <c:pt idx="3702">
                  <c:v>Michael Pacheco</c:v>
                </c:pt>
                <c:pt idx="3703">
                  <c:v>Melissa Salinas</c:v>
                </c:pt>
                <c:pt idx="3704">
                  <c:v>Marvin Walker</c:v>
                </c:pt>
                <c:pt idx="3705">
                  <c:v>Melissa Sanchez</c:v>
                </c:pt>
                <c:pt idx="3706">
                  <c:v>Mary Allen</c:v>
                </c:pt>
                <c:pt idx="3707">
                  <c:v>Melissa Santiago</c:v>
                </c:pt>
                <c:pt idx="3708">
                  <c:v>Michael Phillips</c:v>
                </c:pt>
                <c:pt idx="3709">
                  <c:v>Melissa Simmons</c:v>
                </c:pt>
                <c:pt idx="3710">
                  <c:v>Michael Porter</c:v>
                </c:pt>
                <c:pt idx="3711">
                  <c:v>Mark Gray</c:v>
                </c:pt>
                <c:pt idx="3712">
                  <c:v>Mary Barnes</c:v>
                </c:pt>
                <c:pt idx="3713">
                  <c:v>Melissa Stanley</c:v>
                </c:pt>
                <c:pt idx="3714">
                  <c:v>Pamela Jones</c:v>
                </c:pt>
                <c:pt idx="3715">
                  <c:v>Melissa Stewart</c:v>
                </c:pt>
                <c:pt idx="3716">
                  <c:v>Matthew Castro</c:v>
                </c:pt>
                <c:pt idx="3717">
                  <c:v>Melissa Thomas</c:v>
                </c:pt>
                <c:pt idx="3718">
                  <c:v>Michael Rose</c:v>
                </c:pt>
                <c:pt idx="3719">
                  <c:v>Melissa Trujillo</c:v>
                </c:pt>
                <c:pt idx="3720">
                  <c:v>Michael Salazar</c:v>
                </c:pt>
                <c:pt idx="3721">
                  <c:v>Melissa Turner</c:v>
                </c:pt>
                <c:pt idx="3722">
                  <c:v>Michael Shelton</c:v>
                </c:pt>
                <c:pt idx="3723">
                  <c:v>Melissa Vargas</c:v>
                </c:pt>
                <c:pt idx="3724">
                  <c:v>Maria Cole</c:v>
                </c:pt>
                <c:pt idx="3725">
                  <c:v>Melissa Vazquez</c:v>
                </c:pt>
                <c:pt idx="3726">
                  <c:v>Michael Soto</c:v>
                </c:pt>
                <c:pt idx="3727">
                  <c:v>Melissa Ward</c:v>
                </c:pt>
                <c:pt idx="3728">
                  <c:v>Michael Stevenson</c:v>
                </c:pt>
                <c:pt idx="3729">
                  <c:v>Melissa Watkins</c:v>
                </c:pt>
                <c:pt idx="3730">
                  <c:v>Mary Ford</c:v>
                </c:pt>
                <c:pt idx="3731">
                  <c:v>Melissa Wood</c:v>
                </c:pt>
                <c:pt idx="3732">
                  <c:v>Michael Todd</c:v>
                </c:pt>
                <c:pt idx="3733">
                  <c:v>Melissa Wright</c:v>
                </c:pt>
                <c:pt idx="3734">
                  <c:v>Michael Travis</c:v>
                </c:pt>
                <c:pt idx="3735">
                  <c:v>Meredith Scott</c:v>
                </c:pt>
                <c:pt idx="3736">
                  <c:v>Michael Wagner</c:v>
                </c:pt>
                <c:pt idx="3737">
                  <c:v>Michael Aguirre</c:v>
                </c:pt>
                <c:pt idx="3738">
                  <c:v>Michael Warren</c:v>
                </c:pt>
                <c:pt idx="3739">
                  <c:v>Michael Alexander</c:v>
                </c:pt>
                <c:pt idx="3740">
                  <c:v>Michael Waters</c:v>
                </c:pt>
                <c:pt idx="3741">
                  <c:v>Mark Hernandez</c:v>
                </c:pt>
                <c:pt idx="3742">
                  <c:v>Mary Hill</c:v>
                </c:pt>
                <c:pt idx="3743">
                  <c:v>Mark Hicks</c:v>
                </c:pt>
                <c:pt idx="3744">
                  <c:v>Michael Young</c:v>
                </c:pt>
                <c:pt idx="3745">
                  <c:v>Michael Arnold</c:v>
                </c:pt>
                <c:pt idx="3746">
                  <c:v>Michele Gonzalez</c:v>
                </c:pt>
                <c:pt idx="3747">
                  <c:v>Michael Banks</c:v>
                </c:pt>
                <c:pt idx="3748">
                  <c:v>Michele Kane</c:v>
                </c:pt>
                <c:pt idx="3749">
                  <c:v>Michael Barker</c:v>
                </c:pt>
                <c:pt idx="3750">
                  <c:v>Michelle Bailey</c:v>
                </c:pt>
                <c:pt idx="3751">
                  <c:v>Michael Bates</c:v>
                </c:pt>
                <c:pt idx="3752">
                  <c:v>Michelle Barnett</c:v>
                </c:pt>
                <c:pt idx="3753">
                  <c:v>Michael Bennett</c:v>
                </c:pt>
                <c:pt idx="3754">
                  <c:v>Michelle Bishop</c:v>
                </c:pt>
                <c:pt idx="3755">
                  <c:v>Michael Blake</c:v>
                </c:pt>
                <c:pt idx="3756">
                  <c:v>Michelle Carter</c:v>
                </c:pt>
                <c:pt idx="3757">
                  <c:v>Michael Booth</c:v>
                </c:pt>
                <c:pt idx="3758">
                  <c:v>Michelle Cox</c:v>
                </c:pt>
                <c:pt idx="3759">
                  <c:v>Michael Brady</c:v>
                </c:pt>
                <c:pt idx="3760">
                  <c:v>Michelle Garcia</c:v>
                </c:pt>
                <c:pt idx="3761">
                  <c:v>Michael Brewer</c:v>
                </c:pt>
                <c:pt idx="3762">
                  <c:v>Michelle Hampton</c:v>
                </c:pt>
                <c:pt idx="3763">
                  <c:v>Mark Kennedy</c:v>
                </c:pt>
                <c:pt idx="3764">
                  <c:v>Michelle Harrison</c:v>
                </c:pt>
                <c:pt idx="3765">
                  <c:v>Mark Kim</c:v>
                </c:pt>
                <c:pt idx="3766">
                  <c:v>Michelle Jackson</c:v>
                </c:pt>
                <c:pt idx="3767">
                  <c:v>Michael Burton</c:v>
                </c:pt>
                <c:pt idx="3768">
                  <c:v>Michelle King</c:v>
                </c:pt>
                <c:pt idx="3769">
                  <c:v>Margaret Harris</c:v>
                </c:pt>
                <c:pt idx="3770">
                  <c:v>Mary Miller</c:v>
                </c:pt>
                <c:pt idx="3771">
                  <c:v>Mark Knight</c:v>
                </c:pt>
                <c:pt idx="3772">
                  <c:v>Michelle Matthews</c:v>
                </c:pt>
                <c:pt idx="3773">
                  <c:v>Michael Cannon</c:v>
                </c:pt>
                <c:pt idx="3774">
                  <c:v>Mary Murray</c:v>
                </c:pt>
                <c:pt idx="3775">
                  <c:v>Michael Carroll</c:v>
                </c:pt>
                <c:pt idx="3776">
                  <c:v>Mary Nguyen</c:v>
                </c:pt>
                <c:pt idx="3777">
                  <c:v>Michael Chavez</c:v>
                </c:pt>
                <c:pt idx="3778">
                  <c:v>Mary Parker</c:v>
                </c:pt>
                <c:pt idx="3779">
                  <c:v>Michael Collins</c:v>
                </c:pt>
                <c:pt idx="3780">
                  <c:v>Michelle Snyder</c:v>
                </c:pt>
                <c:pt idx="3781">
                  <c:v>Mark Mccullough</c:v>
                </c:pt>
                <c:pt idx="3782">
                  <c:v>Michelle Warren</c:v>
                </c:pt>
                <c:pt idx="3783">
                  <c:v>Michael Craig</c:v>
                </c:pt>
                <c:pt idx="3784">
                  <c:v>Michelle Yates</c:v>
                </c:pt>
                <c:pt idx="3785">
                  <c:v>Michael Crawford</c:v>
                </c:pt>
                <c:pt idx="3786">
                  <c:v>Mike Lopez</c:v>
                </c:pt>
                <c:pt idx="3787">
                  <c:v>Michael Cuevas</c:v>
                </c:pt>
                <c:pt idx="3788">
                  <c:v>Miranda Clark</c:v>
                </c:pt>
                <c:pt idx="3789">
                  <c:v>Michael Curry</c:v>
                </c:pt>
                <c:pt idx="3790">
                  <c:v>Misty Jones</c:v>
                </c:pt>
                <c:pt idx="3791">
                  <c:v>Michael Daniel</c:v>
                </c:pt>
                <c:pt idx="3792">
                  <c:v>Mitchell Miller</c:v>
                </c:pt>
                <c:pt idx="3793">
                  <c:v>Michael Dawson</c:v>
                </c:pt>
                <c:pt idx="3794">
                  <c:v>Monica Martin</c:v>
                </c:pt>
                <c:pt idx="3795">
                  <c:v>Margaret Johnson</c:v>
                </c:pt>
                <c:pt idx="3796">
                  <c:v>Monica Ruiz</c:v>
                </c:pt>
                <c:pt idx="3797">
                  <c:v>Mark Morgan</c:v>
                </c:pt>
                <c:pt idx="3798">
                  <c:v>Morgan Brown</c:v>
                </c:pt>
                <c:pt idx="3799">
                  <c:v>Michael Farley</c:v>
                </c:pt>
                <c:pt idx="3800">
                  <c:v>Nancy Banks</c:v>
                </c:pt>
                <c:pt idx="3801">
                  <c:v>Michael Flores</c:v>
                </c:pt>
                <c:pt idx="3802">
                  <c:v>Nancy Johnson</c:v>
                </c:pt>
                <c:pt idx="3803">
                  <c:v>Michael Ford</c:v>
                </c:pt>
                <c:pt idx="3804">
                  <c:v>Nancy Martinez</c:v>
                </c:pt>
                <c:pt idx="3805">
                  <c:v>Michael Freeman</c:v>
                </c:pt>
                <c:pt idx="3806">
                  <c:v>Maria Lee</c:v>
                </c:pt>
                <c:pt idx="3807">
                  <c:v>Mark Parker</c:v>
                </c:pt>
                <c:pt idx="3808">
                  <c:v>Natalie Miller</c:v>
                </c:pt>
                <c:pt idx="3809">
                  <c:v>Michael Gardner</c:v>
                </c:pt>
                <c:pt idx="3810">
                  <c:v>Mary Stone</c:v>
                </c:pt>
                <c:pt idx="3811">
                  <c:v>Michael Giles</c:v>
                </c:pt>
                <c:pt idx="3812">
                  <c:v>Maria Lopez</c:v>
                </c:pt>
                <c:pt idx="3813">
                  <c:v>Michael Gonzales</c:v>
                </c:pt>
                <c:pt idx="3814">
                  <c:v>Nathan Brown</c:v>
                </c:pt>
                <c:pt idx="3815">
                  <c:v>Michael Graham</c:v>
                </c:pt>
                <c:pt idx="3816">
                  <c:v>Nathan Harris</c:v>
                </c:pt>
                <c:pt idx="3817">
                  <c:v>Michael Graves</c:v>
                </c:pt>
                <c:pt idx="3818">
                  <c:v>Mary Thomas</c:v>
                </c:pt>
                <c:pt idx="3819">
                  <c:v>Mark Porter</c:v>
                </c:pt>
                <c:pt idx="3820">
                  <c:v>Nathan Moore</c:v>
                </c:pt>
                <c:pt idx="3821">
                  <c:v>Mark Ramirez</c:v>
                </c:pt>
                <c:pt idx="3822">
                  <c:v>Mary Tucker</c:v>
                </c:pt>
                <c:pt idx="3823">
                  <c:v>Michael Guerrero</c:v>
                </c:pt>
                <c:pt idx="3824">
                  <c:v>Nicholas Baker</c:v>
                </c:pt>
                <c:pt idx="3825">
                  <c:v>Michael Hammond</c:v>
                </c:pt>
                <c:pt idx="3826">
                  <c:v>Nicholas Becker</c:v>
                </c:pt>
                <c:pt idx="3827">
                  <c:v>Michael Hanna</c:v>
                </c:pt>
                <c:pt idx="3828">
                  <c:v>Nicholas Collins</c:v>
                </c:pt>
                <c:pt idx="3829">
                  <c:v>Mark Roberts</c:v>
                </c:pt>
                <c:pt idx="3830">
                  <c:v>Nicholas Esparza</c:v>
                </c:pt>
                <c:pt idx="3831">
                  <c:v>Mark Robinson</c:v>
                </c:pt>
                <c:pt idx="3832">
                  <c:v>Mary Weaver</c:v>
                </c:pt>
                <c:pt idx="3833">
                  <c:v>Michael Hart</c:v>
                </c:pt>
                <c:pt idx="3834">
                  <c:v>Nicholas Kim</c:v>
                </c:pt>
                <c:pt idx="3835">
                  <c:v>Michael Hebert</c:v>
                </c:pt>
                <c:pt idx="3836">
                  <c:v>Nicholas Mcdonald</c:v>
                </c:pt>
                <c:pt idx="3837">
                  <c:v>Mark Russo</c:v>
                </c:pt>
                <c:pt idx="3838">
                  <c:v>Nicholas Rivera</c:v>
                </c:pt>
                <c:pt idx="3839">
                  <c:v>Mark Stewart</c:v>
                </c:pt>
                <c:pt idx="3840">
                  <c:v>Nicholas Wells</c:v>
                </c:pt>
                <c:pt idx="3841">
                  <c:v>Michael Hines</c:v>
                </c:pt>
                <c:pt idx="3842">
                  <c:v>Nicholas Young</c:v>
                </c:pt>
                <c:pt idx="3843">
                  <c:v>Michael Hoffman</c:v>
                </c:pt>
                <c:pt idx="3844">
                  <c:v>Nicole Bailey</c:v>
                </c:pt>
                <c:pt idx="3845">
                  <c:v>Michael Hogan</c:v>
                </c:pt>
                <c:pt idx="3846">
                  <c:v>Nicole Carlson</c:v>
                </c:pt>
                <c:pt idx="3847">
                  <c:v>Mark Sullivan</c:v>
                </c:pt>
                <c:pt idx="3848">
                  <c:v>Nicole Conner</c:v>
                </c:pt>
                <c:pt idx="3849">
                  <c:v>Michael Hopkins</c:v>
                </c:pt>
                <c:pt idx="3850">
                  <c:v>Matthew Atkins</c:v>
                </c:pt>
                <c:pt idx="3851">
                  <c:v>Margaret Parker</c:v>
                </c:pt>
                <c:pt idx="3852">
                  <c:v>Nicole Evans</c:v>
                </c:pt>
                <c:pt idx="3853">
                  <c:v>Michael Howell</c:v>
                </c:pt>
                <c:pt idx="3854">
                  <c:v>Nicole Fox</c:v>
                </c:pt>
                <c:pt idx="3855">
                  <c:v>Michael Hunter</c:v>
                </c:pt>
                <c:pt idx="3856">
                  <c:v>Matthew Avila</c:v>
                </c:pt>
                <c:pt idx="3857">
                  <c:v>Mark Thomas</c:v>
                </c:pt>
                <c:pt idx="3858">
                  <c:v>Nicole Harris</c:v>
                </c:pt>
                <c:pt idx="3859">
                  <c:v>Michael Ingram</c:v>
                </c:pt>
                <c:pt idx="3860">
                  <c:v>Nicole Henderson</c:v>
                </c:pt>
                <c:pt idx="3861">
                  <c:v>Michael Jacobs</c:v>
                </c:pt>
                <c:pt idx="3862">
                  <c:v>Nicole Holland</c:v>
                </c:pt>
                <c:pt idx="3863">
                  <c:v>Michael James</c:v>
                </c:pt>
                <c:pt idx="3864">
                  <c:v>Nicole Martin</c:v>
                </c:pt>
                <c:pt idx="3865">
                  <c:v>Michael Jenkins</c:v>
                </c:pt>
                <c:pt idx="3866">
                  <c:v>Nicole Moore</c:v>
                </c:pt>
                <c:pt idx="3867">
                  <c:v>Michael Jimenez</c:v>
                </c:pt>
                <c:pt idx="3868">
                  <c:v>Nicole Parker</c:v>
                </c:pt>
                <c:pt idx="3869">
                  <c:v>Margaret Rodriguez</c:v>
                </c:pt>
                <c:pt idx="3870">
                  <c:v>Nicole Taylor</c:v>
                </c:pt>
                <c:pt idx="3871">
                  <c:v>Marcus Johnson</c:v>
                </c:pt>
                <c:pt idx="3872">
                  <c:v>Matthew Cameron</c:v>
                </c:pt>
                <c:pt idx="3873">
                  <c:v>Michael Larson</c:v>
                </c:pt>
                <c:pt idx="3874">
                  <c:v>Pamela Brown</c:v>
                </c:pt>
                <c:pt idx="3875">
                  <c:v>Mark Wright</c:v>
                </c:pt>
                <c:pt idx="3876">
                  <c:v>Pamela Hernandez</c:v>
                </c:pt>
                <c:pt idx="3877">
                  <c:v>Michael Marks</c:v>
                </c:pt>
                <c:pt idx="3878">
                  <c:v>Mary Bennett</c:v>
                </c:pt>
                <c:pt idx="3879">
                  <c:v>Lisa Munoz</c:v>
                </c:pt>
                <c:pt idx="3880">
                  <c:v>Laura Perez</c:v>
                </c:pt>
                <c:pt idx="3881">
                  <c:v>Kristin Johnson</c:v>
                </c:pt>
                <c:pt idx="3882">
                  <c:v>Katherine Wilson</c:v>
                </c:pt>
                <c:pt idx="3883">
                  <c:v>Linda Clark</c:v>
                </c:pt>
                <c:pt idx="3884">
                  <c:v>Kathleen Carter</c:v>
                </c:pt>
                <c:pt idx="3885">
                  <c:v>Lori Watson</c:v>
                </c:pt>
                <c:pt idx="3886">
                  <c:v>Kathleen Clark</c:v>
                </c:pt>
                <c:pt idx="3887">
                  <c:v>Larry Smith</c:v>
                </c:pt>
                <c:pt idx="3888">
                  <c:v>Kathleen Martin</c:v>
                </c:pt>
                <c:pt idx="3889">
                  <c:v>Lauren Orr</c:v>
                </c:pt>
                <c:pt idx="3890">
                  <c:v>Julie Price</c:v>
                </c:pt>
                <c:pt idx="3891">
                  <c:v>Lisa Bass</c:v>
                </c:pt>
                <c:pt idx="3892">
                  <c:v>Julie Riley</c:v>
                </c:pt>
                <c:pt idx="3893">
                  <c:v>Lisa Sharp</c:v>
                </c:pt>
                <c:pt idx="3894">
                  <c:v>Kathryn Campbell</c:v>
                </c:pt>
                <c:pt idx="3895">
                  <c:v>Kimberly Wright</c:v>
                </c:pt>
                <c:pt idx="3896">
                  <c:v>Kathryn Harris</c:v>
                </c:pt>
                <c:pt idx="3897">
                  <c:v>Kyle Patel</c:v>
                </c:pt>
                <c:pt idx="3898">
                  <c:v>Julie Scott</c:v>
                </c:pt>
                <c:pt idx="3899">
                  <c:v>Laura Evans</c:v>
                </c:pt>
                <c:pt idx="3900">
                  <c:v>Kathryn Williams</c:v>
                </c:pt>
                <c:pt idx="3901">
                  <c:v>Karen Nichols</c:v>
                </c:pt>
                <c:pt idx="3902">
                  <c:v>Kathy Garcia</c:v>
                </c:pt>
                <c:pt idx="3903">
                  <c:v>Lee Lopez</c:v>
                </c:pt>
                <c:pt idx="3904">
                  <c:v>Kathy Harris</c:v>
                </c:pt>
                <c:pt idx="3905">
                  <c:v>Linda Robinson</c:v>
                </c:pt>
                <c:pt idx="3906">
                  <c:v>Kathy Smith</c:v>
                </c:pt>
                <c:pt idx="3907">
                  <c:v>Lisa Gonzales</c:v>
                </c:pt>
                <c:pt idx="3908">
                  <c:v>Katie Aguilar</c:v>
                </c:pt>
                <c:pt idx="3909">
                  <c:v>Lisa Pierce</c:v>
                </c:pt>
                <c:pt idx="3910">
                  <c:v>Katie Butler</c:v>
                </c:pt>
                <c:pt idx="3911">
                  <c:v>Lori Day</c:v>
                </c:pt>
                <c:pt idx="3912">
                  <c:v>Katie Rodriguez</c:v>
                </c:pt>
                <c:pt idx="3913">
                  <c:v>Madison Williams</c:v>
                </c:pt>
                <c:pt idx="3914">
                  <c:v>Katie Williams</c:v>
                </c:pt>
                <c:pt idx="3915">
                  <c:v>Kristen Martinez</c:v>
                </c:pt>
                <c:pt idx="3916">
                  <c:v>Katrina Anderson</c:v>
                </c:pt>
                <c:pt idx="3917">
                  <c:v>Kyle Flores</c:v>
                </c:pt>
                <c:pt idx="3918">
                  <c:v>Kayla Brown</c:v>
                </c:pt>
                <c:pt idx="3919">
                  <c:v>Larry Johnson</c:v>
                </c:pt>
                <c:pt idx="3920">
                  <c:v>Kayla Gomez</c:v>
                </c:pt>
                <c:pt idx="3921">
                  <c:v>Laura Burch</c:v>
                </c:pt>
                <c:pt idx="3922">
                  <c:v>Kayla Gonzalez</c:v>
                </c:pt>
                <c:pt idx="3923">
                  <c:v>Laura Hall</c:v>
                </c:pt>
                <c:pt idx="3924">
                  <c:v>Kayla Johnson</c:v>
                </c:pt>
                <c:pt idx="3925">
                  <c:v>Karen Morris</c:v>
                </c:pt>
                <c:pt idx="3926">
                  <c:v>Kayla Lopez</c:v>
                </c:pt>
                <c:pt idx="3927">
                  <c:v>Lauren Harris</c:v>
                </c:pt>
                <c:pt idx="3928">
                  <c:v>Kayla Martinez</c:v>
                </c:pt>
                <c:pt idx="3929">
                  <c:v>Karen Robertson</c:v>
                </c:pt>
                <c:pt idx="3930">
                  <c:v>Kayla Moore</c:v>
                </c:pt>
                <c:pt idx="3931">
                  <c:v>Leslie Phillips</c:v>
                </c:pt>
                <c:pt idx="3932">
                  <c:v>Kayla Scott</c:v>
                </c:pt>
                <c:pt idx="3933">
                  <c:v>Linda Mccall</c:v>
                </c:pt>
                <c:pt idx="3934">
                  <c:v>Kayla Thomas</c:v>
                </c:pt>
                <c:pt idx="3935">
                  <c:v>Lindsay Williams</c:v>
                </c:pt>
                <c:pt idx="3936">
                  <c:v>Kayla Walker</c:v>
                </c:pt>
                <c:pt idx="3937">
                  <c:v>Lisa Daniels</c:v>
                </c:pt>
                <c:pt idx="3938">
                  <c:v>Julia Walker</c:v>
                </c:pt>
                <c:pt idx="3939">
                  <c:v>Katherine Carter</c:v>
                </c:pt>
                <c:pt idx="3940">
                  <c:v>Keith Brown</c:v>
                </c:pt>
                <c:pt idx="3941">
                  <c:v>Lisa Payne</c:v>
                </c:pt>
                <c:pt idx="3942">
                  <c:v>Keith Campbell</c:v>
                </c:pt>
                <c:pt idx="3943">
                  <c:v>Katherine Johnson</c:v>
                </c:pt>
                <c:pt idx="3944">
                  <c:v>Keith Garcia</c:v>
                </c:pt>
                <c:pt idx="3945">
                  <c:v>Lisa West</c:v>
                </c:pt>
                <c:pt idx="3946">
                  <c:v>Keith Miller</c:v>
                </c:pt>
                <c:pt idx="3947">
                  <c:v>Lori Nelson</c:v>
                </c:pt>
                <c:pt idx="3948">
                  <c:v>Kelly Aguilar</c:v>
                </c:pt>
                <c:pt idx="3949">
                  <c:v>Luis Thompson</c:v>
                </c:pt>
                <c:pt idx="3950">
                  <c:v>Kelly Brooks</c:v>
                </c:pt>
                <c:pt idx="3951">
                  <c:v>Kimberly Watson</c:v>
                </c:pt>
                <c:pt idx="3952">
                  <c:v>Justin Bowman</c:v>
                </c:pt>
                <c:pt idx="3953">
                  <c:v>Karen Garcia</c:v>
                </c:pt>
                <c:pt idx="3954">
                  <c:v>Kelly Diaz</c:v>
                </c:pt>
                <c:pt idx="3955">
                  <c:v>Kristen Thompson</c:v>
                </c:pt>
                <c:pt idx="3956">
                  <c:v>Kelly Dunn</c:v>
                </c:pt>
                <c:pt idx="3957">
                  <c:v>Kristopher Smith</c:v>
                </c:pt>
                <c:pt idx="3958">
                  <c:v>Kelly Gonzalez</c:v>
                </c:pt>
                <c:pt idx="3959">
                  <c:v>Kyle Miller</c:v>
                </c:pt>
                <c:pt idx="3960">
                  <c:v>Kelly Herrera</c:v>
                </c:pt>
                <c:pt idx="3961">
                  <c:v>Kyle Rodriguez</c:v>
                </c:pt>
                <c:pt idx="3962">
                  <c:v>Kelly Howard</c:v>
                </c:pt>
                <c:pt idx="3963">
                  <c:v>Larry Perez</c:v>
                </c:pt>
                <c:pt idx="3964">
                  <c:v>Kelly Jordan</c:v>
                </c:pt>
                <c:pt idx="3965">
                  <c:v>Laura Bell</c:v>
                </c:pt>
                <c:pt idx="3966">
                  <c:v>Kelly Lopez</c:v>
                </c:pt>
                <c:pt idx="3967">
                  <c:v>Laura Castro</c:v>
                </c:pt>
                <c:pt idx="3968">
                  <c:v>Kelly Martinez</c:v>
                </c:pt>
                <c:pt idx="3969">
                  <c:v>Laura Gonzalez</c:v>
                </c:pt>
                <c:pt idx="3970">
                  <c:v>Kelly Moore</c:v>
                </c:pt>
                <c:pt idx="3971">
                  <c:v>Laura King</c:v>
                </c:pt>
                <c:pt idx="3972">
                  <c:v>Kelly Nelson</c:v>
                </c:pt>
                <c:pt idx="3973">
                  <c:v>Laura Robertson</c:v>
                </c:pt>
                <c:pt idx="3974">
                  <c:v>Kelly Nguyen</c:v>
                </c:pt>
                <c:pt idx="3975">
                  <c:v>Laura Tran</c:v>
                </c:pt>
                <c:pt idx="3976">
                  <c:v>Kelly Porter</c:v>
                </c:pt>
                <c:pt idx="3977">
                  <c:v>Lauren Davis</c:v>
                </c:pt>
                <c:pt idx="3978">
                  <c:v>Kelly Powell</c:v>
                </c:pt>
                <c:pt idx="3979">
                  <c:v>Lauren Lopez</c:v>
                </c:pt>
                <c:pt idx="3980">
                  <c:v>Kelly Rivera</c:v>
                </c:pt>
                <c:pt idx="3981">
                  <c:v>Lauren Scott</c:v>
                </c:pt>
                <c:pt idx="3982">
                  <c:v>Kelly Salazar</c:v>
                </c:pt>
                <c:pt idx="3983">
                  <c:v>Julie Lee</c:v>
                </c:pt>
                <c:pt idx="3984">
                  <c:v>Kelly Stewart</c:v>
                </c:pt>
                <c:pt idx="3985">
                  <c:v>Leslie Johnson</c:v>
                </c:pt>
                <c:pt idx="3986">
                  <c:v>Justin Duke</c:v>
                </c:pt>
                <c:pt idx="3987">
                  <c:v>Karen Ruiz</c:v>
                </c:pt>
                <c:pt idx="3988">
                  <c:v>Justin Elliott</c:v>
                </c:pt>
                <c:pt idx="3989">
                  <c:v>Linda Davis</c:v>
                </c:pt>
                <c:pt idx="3990">
                  <c:v>Julie Clark</c:v>
                </c:pt>
                <c:pt idx="3991">
                  <c:v>Linda Perez</c:v>
                </c:pt>
                <c:pt idx="3992">
                  <c:v>Kelly Willis</c:v>
                </c:pt>
                <c:pt idx="3993">
                  <c:v>Lindsay Martinez</c:v>
                </c:pt>
                <c:pt idx="3994">
                  <c:v>Julie Collins</c:v>
                </c:pt>
                <c:pt idx="3995">
                  <c:v>Lindsey Wilson</c:v>
                </c:pt>
                <c:pt idx="3996">
                  <c:v>Kelsey Anderson</c:v>
                </c:pt>
                <c:pt idx="3997">
                  <c:v>Lisa Carter</c:v>
                </c:pt>
                <c:pt idx="3998">
                  <c:v>Justin Gibson</c:v>
                </c:pt>
                <c:pt idx="3999">
                  <c:v>Lisa Freeman</c:v>
                </c:pt>
                <c:pt idx="4000">
                  <c:v>Kelsey Jones</c:v>
                </c:pt>
                <c:pt idx="4001">
                  <c:v>Lisa Hart</c:v>
                </c:pt>
                <c:pt idx="4002">
                  <c:v>Kendra Jones</c:v>
                </c:pt>
                <c:pt idx="4003">
                  <c:v>Katherine Davis</c:v>
                </c:pt>
                <c:pt idx="4004">
                  <c:v>Kendra Smith</c:v>
                </c:pt>
                <c:pt idx="4005">
                  <c:v>Lisa Myers</c:v>
                </c:pt>
                <c:pt idx="4006">
                  <c:v>Justin Gonzalez</c:v>
                </c:pt>
                <c:pt idx="4007">
                  <c:v>Lisa Peterson</c:v>
                </c:pt>
                <c:pt idx="4008">
                  <c:v>Kenneth Black</c:v>
                </c:pt>
                <c:pt idx="4009">
                  <c:v>Lisa Rice</c:v>
                </c:pt>
                <c:pt idx="4010">
                  <c:v>Kenneth Davis</c:v>
                </c:pt>
                <c:pt idx="4011">
                  <c:v>Lisa Russo</c:v>
                </c:pt>
                <c:pt idx="4012">
                  <c:v>Kenneth Kim</c:v>
                </c:pt>
                <c:pt idx="4013">
                  <c:v>Lisa Torres</c:v>
                </c:pt>
                <c:pt idx="4014">
                  <c:v>Kenneth Miller</c:v>
                </c:pt>
                <c:pt idx="4015">
                  <c:v>Lori Brown</c:v>
                </c:pt>
                <c:pt idx="4016">
                  <c:v>Kenneth Moore</c:v>
                </c:pt>
                <c:pt idx="4017">
                  <c:v>Lori Hall</c:v>
                </c:pt>
                <c:pt idx="4018">
                  <c:v>Kenneth Richardson</c:v>
                </c:pt>
                <c:pt idx="4019">
                  <c:v>Lori Stewart</c:v>
                </c:pt>
                <c:pt idx="4020">
                  <c:v>Kenneth Rogers</c:v>
                </c:pt>
                <c:pt idx="4021">
                  <c:v>Luis Johnson</c:v>
                </c:pt>
                <c:pt idx="4022">
                  <c:v>Kenneth Scott</c:v>
                </c:pt>
                <c:pt idx="4023">
                  <c:v>Lynn Brown</c:v>
                </c:pt>
                <c:pt idx="4024">
                  <c:v>Justin Harris</c:v>
                </c:pt>
                <c:pt idx="4025">
                  <c:v>Manuel Davis</c:v>
                </c:pt>
                <c:pt idx="4026">
                  <c:v>Kenneth Ward</c:v>
                </c:pt>
                <c:pt idx="4027">
                  <c:v>Kimberly Wilson</c:v>
                </c:pt>
                <c:pt idx="4028">
                  <c:v>Justin Harvey</c:v>
                </c:pt>
                <c:pt idx="4029">
                  <c:v>Kristen Anderson</c:v>
                </c:pt>
                <c:pt idx="4030">
                  <c:v>Kerry Smith</c:v>
                </c:pt>
                <c:pt idx="4031">
                  <c:v>Kristen King</c:v>
                </c:pt>
                <c:pt idx="4032">
                  <c:v>Justin Hill</c:v>
                </c:pt>
                <c:pt idx="4033">
                  <c:v>Kristen Scott</c:v>
                </c:pt>
                <c:pt idx="4034">
                  <c:v>Kevin Baldwin</c:v>
                </c:pt>
                <c:pt idx="4035">
                  <c:v>Karen Gonzalez</c:v>
                </c:pt>
                <c:pt idx="4036">
                  <c:v>Justin Kennedy</c:v>
                </c:pt>
                <c:pt idx="4037">
                  <c:v>Kristin Jones</c:v>
                </c:pt>
                <c:pt idx="4038">
                  <c:v>Kevin Cox</c:v>
                </c:pt>
                <c:pt idx="4039">
                  <c:v>Kristy Martinez</c:v>
                </c:pt>
                <c:pt idx="4040">
                  <c:v>Kevin Crawford</c:v>
                </c:pt>
                <c:pt idx="4041">
                  <c:v>Kyle Hernandez</c:v>
                </c:pt>
                <c:pt idx="4042">
                  <c:v>Kevin Ellis</c:v>
                </c:pt>
                <c:pt idx="4043">
                  <c:v>Kyle Mitchell</c:v>
                </c:pt>
                <c:pt idx="4044">
                  <c:v>Kevin Graham</c:v>
                </c:pt>
                <c:pt idx="4045">
                  <c:v>Kyle Phillips</c:v>
                </c:pt>
                <c:pt idx="4046">
                  <c:v>Kevin Grant</c:v>
                </c:pt>
                <c:pt idx="4047">
                  <c:v>Kyle Sanders</c:v>
                </c:pt>
                <c:pt idx="4048">
                  <c:v>Kevin Hale</c:v>
                </c:pt>
                <c:pt idx="4049">
                  <c:v>Karen Jackson</c:v>
                </c:pt>
                <c:pt idx="4050">
                  <c:v>Kevin Harris</c:v>
                </c:pt>
                <c:pt idx="4051">
                  <c:v>Larry Rodriguez</c:v>
                </c:pt>
                <c:pt idx="4052">
                  <c:v>Kevin Hunter</c:v>
                </c:pt>
                <c:pt idx="4053">
                  <c:v>Latoya Jones</c:v>
                </c:pt>
                <c:pt idx="4054">
                  <c:v>Kevin Jackson</c:v>
                </c:pt>
                <c:pt idx="4055">
                  <c:v>Laura Bennett</c:v>
                </c:pt>
                <c:pt idx="4056">
                  <c:v>Julie Evans</c:v>
                </c:pt>
                <c:pt idx="4057">
                  <c:v>Laura Carter</c:v>
                </c:pt>
                <c:pt idx="4058">
                  <c:v>Kevin Kennedy</c:v>
                </c:pt>
                <c:pt idx="4059">
                  <c:v>Laura Daniels</c:v>
                </c:pt>
                <c:pt idx="4060">
                  <c:v>Kevin Knight</c:v>
                </c:pt>
                <c:pt idx="4061">
                  <c:v>Laura Francis</c:v>
                </c:pt>
                <c:pt idx="4062">
                  <c:v>Justin Moore</c:v>
                </c:pt>
                <c:pt idx="4063">
                  <c:v>Karen Lewis</c:v>
                </c:pt>
                <c:pt idx="4064">
                  <c:v>Justin Nelson</c:v>
                </c:pt>
                <c:pt idx="4065">
                  <c:v>Laura Hayes</c:v>
                </c:pt>
                <c:pt idx="4066">
                  <c:v>Kevin Mcdonald</c:v>
                </c:pt>
                <c:pt idx="4067">
                  <c:v>Laura Moore</c:v>
                </c:pt>
                <c:pt idx="4068">
                  <c:v>Kevin Medina</c:v>
                </c:pt>
                <c:pt idx="4069">
                  <c:v>Laura Reyes</c:v>
                </c:pt>
                <c:pt idx="4070">
                  <c:v>Kevin Meyers</c:v>
                </c:pt>
                <c:pt idx="4071">
                  <c:v>Laura Ruiz</c:v>
                </c:pt>
                <c:pt idx="4072">
                  <c:v>Kevin Murray</c:v>
                </c:pt>
                <c:pt idx="4073">
                  <c:v>Karen Myers</c:v>
                </c:pt>
                <c:pt idx="4074">
                  <c:v>Kevin Nelson</c:v>
                </c:pt>
                <c:pt idx="4075">
                  <c:v>Laura Vargas</c:v>
                </c:pt>
                <c:pt idx="4076">
                  <c:v>Kevin Palmer</c:v>
                </c:pt>
                <c:pt idx="4077">
                  <c:v>Laura Wilson</c:v>
                </c:pt>
                <c:pt idx="4078">
                  <c:v>Kevin Parker</c:v>
                </c:pt>
                <c:pt idx="4079">
                  <c:v>Lauren Gonzalez</c:v>
                </c:pt>
                <c:pt idx="4080">
                  <c:v>Kevin Peters</c:v>
                </c:pt>
                <c:pt idx="4081">
                  <c:v>Lauren Jenkins</c:v>
                </c:pt>
                <c:pt idx="4082">
                  <c:v>Kevin Porter</c:v>
                </c:pt>
                <c:pt idx="4083">
                  <c:v>Karen Peterson</c:v>
                </c:pt>
                <c:pt idx="4084">
                  <c:v>Kevin Ramirez</c:v>
                </c:pt>
                <c:pt idx="4085">
                  <c:v>Lauren Phillips</c:v>
                </c:pt>
                <c:pt idx="4086">
                  <c:v>Kevin Ramos</c:v>
                </c:pt>
                <c:pt idx="4087">
                  <c:v>Karen Rivera</c:v>
                </c:pt>
                <c:pt idx="4088">
                  <c:v>Kevin Reed</c:v>
                </c:pt>
                <c:pt idx="4089">
                  <c:v>Laurie Garcia</c:v>
                </c:pt>
                <c:pt idx="4090">
                  <c:v>Kevin Rice</c:v>
                </c:pt>
                <c:pt idx="4091">
                  <c:v>Leah Davis</c:v>
                </c:pt>
                <c:pt idx="4092">
                  <c:v>Kevin Roberts</c:v>
                </c:pt>
                <c:pt idx="4093">
                  <c:v>Leslie Freeman</c:v>
                </c:pt>
                <c:pt idx="4094">
                  <c:v>Justin Pierce</c:v>
                </c:pt>
                <c:pt idx="4095">
                  <c:v>Leslie Martinez</c:v>
                </c:pt>
                <c:pt idx="4096">
                  <c:v>Kevin Simpson</c:v>
                </c:pt>
                <c:pt idx="4097">
                  <c:v>Leslie Rodriguez</c:v>
                </c:pt>
                <c:pt idx="4098">
                  <c:v>Julie Flores</c:v>
                </c:pt>
                <c:pt idx="4099">
                  <c:v>Linda Anderson</c:v>
                </c:pt>
                <c:pt idx="4100">
                  <c:v>Justin Ross</c:v>
                </c:pt>
                <c:pt idx="4101">
                  <c:v>Linda Coleman</c:v>
                </c:pt>
                <c:pt idx="4102">
                  <c:v>Kevin Tucker</c:v>
                </c:pt>
                <c:pt idx="4103">
                  <c:v>Karen Thomas</c:v>
                </c:pt>
                <c:pt idx="4104">
                  <c:v>Kevin Wilson</c:v>
                </c:pt>
                <c:pt idx="4105">
                  <c:v>Karen Thompson</c:v>
                </c:pt>
                <c:pt idx="4106">
                  <c:v>Kim Baker</c:v>
                </c:pt>
                <c:pt idx="4107">
                  <c:v>Linda Phillips</c:v>
                </c:pt>
                <c:pt idx="4108">
                  <c:v>Kim Davis</c:v>
                </c:pt>
                <c:pt idx="4109">
                  <c:v>Linda Stewart</c:v>
                </c:pt>
                <c:pt idx="4110">
                  <c:v>Kim Rodriguez</c:v>
                </c:pt>
                <c:pt idx="4111">
                  <c:v>Karen Turner</c:v>
                </c:pt>
                <c:pt idx="4112">
                  <c:v>Kim Smith</c:v>
                </c:pt>
                <c:pt idx="4113">
                  <c:v>Lindsey Hernandez</c:v>
                </c:pt>
                <c:pt idx="4114">
                  <c:v>Kimberly Alvarez</c:v>
                </c:pt>
                <c:pt idx="4115">
                  <c:v>Lisa Barker</c:v>
                </c:pt>
                <c:pt idx="4116">
                  <c:v>Kimberly Anderson</c:v>
                </c:pt>
                <c:pt idx="4117">
                  <c:v>Lisa Burns</c:v>
                </c:pt>
                <c:pt idx="4118">
                  <c:v>Kimberly Bailey</c:v>
                </c:pt>
                <c:pt idx="4119">
                  <c:v>Lisa Collins</c:v>
                </c:pt>
                <c:pt idx="4120">
                  <c:v>Julie Allen</c:v>
                </c:pt>
                <c:pt idx="4121">
                  <c:v>Lisa Ford</c:v>
                </c:pt>
                <c:pt idx="4122">
                  <c:v>Kimberly Burns</c:v>
                </c:pt>
                <c:pt idx="4123">
                  <c:v>Lisa Garcia</c:v>
                </c:pt>
                <c:pt idx="4124">
                  <c:v>Justin Tucker</c:v>
                </c:pt>
                <c:pt idx="4125">
                  <c:v>Lisa Harrison</c:v>
                </c:pt>
                <c:pt idx="4126">
                  <c:v>Kimberly Carlson</c:v>
                </c:pt>
                <c:pt idx="4127">
                  <c:v>Katherine Campbell</c:v>
                </c:pt>
                <c:pt idx="4128">
                  <c:v>Kimberly Carpenter</c:v>
                </c:pt>
                <c:pt idx="4129">
                  <c:v>Lisa Lewis</c:v>
                </c:pt>
                <c:pt idx="4130">
                  <c:v>Justin Woods</c:v>
                </c:pt>
                <c:pt idx="4131">
                  <c:v>Katherine Gonzalez</c:v>
                </c:pt>
                <c:pt idx="4132">
                  <c:v>Justin Young</c:v>
                </c:pt>
                <c:pt idx="4133">
                  <c:v>Lisa Murray</c:v>
                </c:pt>
                <c:pt idx="4134">
                  <c:v>Marcus Davis</c:v>
                </c:pt>
                <c:pt idx="4135">
                  <c:v>Lisa Owens</c:v>
                </c:pt>
                <c:pt idx="4136">
                  <c:v>Kimberly Gilbert</c:v>
                </c:pt>
                <c:pt idx="4137">
                  <c:v>Lisa Perez</c:v>
                </c:pt>
                <c:pt idx="4138">
                  <c:v>Kimberly Gray</c:v>
                </c:pt>
                <c:pt idx="4139">
                  <c:v>Julie Moore</c:v>
                </c:pt>
                <c:pt idx="4140">
                  <c:v>Kaitlyn Reynolds</c:v>
                </c:pt>
                <c:pt idx="4141">
                  <c:v>Lisa Ramirez</c:v>
                </c:pt>
                <c:pt idx="4142">
                  <c:v>Kimberly James</c:v>
                </c:pt>
                <c:pt idx="4143">
                  <c:v>Katherine Jennings</c:v>
                </c:pt>
                <c:pt idx="4144">
                  <c:v>Kimberly Kelly</c:v>
                </c:pt>
                <c:pt idx="4145">
                  <c:v>Lisa Russell</c:v>
                </c:pt>
                <c:pt idx="4146">
                  <c:v>Kimberly Lambert</c:v>
                </c:pt>
                <c:pt idx="4147">
                  <c:v>Lisa Sanders</c:v>
                </c:pt>
                <c:pt idx="4148">
                  <c:v>Karen Armstrong</c:v>
                </c:pt>
                <c:pt idx="4149">
                  <c:v>Katherine Martinez</c:v>
                </c:pt>
                <c:pt idx="4150">
                  <c:v>Kimberly Martin</c:v>
                </c:pt>
                <c:pt idx="4151">
                  <c:v>Lisa Turner</c:v>
                </c:pt>
                <c:pt idx="4152">
                  <c:v>Kimberly Mcintyre</c:v>
                </c:pt>
                <c:pt idx="4153">
                  <c:v>Logan Smith</c:v>
                </c:pt>
                <c:pt idx="4154">
                  <c:v>Kimberly Mendoza</c:v>
                </c:pt>
                <c:pt idx="4155">
                  <c:v>Lori Browning</c:v>
                </c:pt>
                <c:pt idx="4156">
                  <c:v>Kimberly Murphy</c:v>
                </c:pt>
                <c:pt idx="4157">
                  <c:v>Lori Grant</c:v>
                </c:pt>
                <c:pt idx="4158">
                  <c:v>Kimberly Myers</c:v>
                </c:pt>
                <c:pt idx="4159">
                  <c:v>Lori Miller</c:v>
                </c:pt>
                <c:pt idx="4160">
                  <c:v>Julie Harrell</c:v>
                </c:pt>
                <c:pt idx="4161">
                  <c:v>Katherine Richardson</c:v>
                </c:pt>
                <c:pt idx="4162">
                  <c:v>Karen Carlson</c:v>
                </c:pt>
                <c:pt idx="4163">
                  <c:v>Lori Thomas</c:v>
                </c:pt>
                <c:pt idx="4164">
                  <c:v>Kimberly Ramirez</c:v>
                </c:pt>
                <c:pt idx="4165">
                  <c:v>Louis Miller</c:v>
                </c:pt>
                <c:pt idx="4166">
                  <c:v>Kimberly Rodriguez</c:v>
                </c:pt>
                <c:pt idx="4167">
                  <c:v>Luis Rodriguez</c:v>
                </c:pt>
                <c:pt idx="4168">
                  <c:v>Karen Castillo</c:v>
                </c:pt>
                <c:pt idx="4169">
                  <c:v>Luke Davis</c:v>
                </c:pt>
                <c:pt idx="4170">
                  <c:v>Kimberly Stevens</c:v>
                </c:pt>
                <c:pt idx="4171">
                  <c:v>Katherine Smith</c:v>
                </c:pt>
                <c:pt idx="4172">
                  <c:v>Kimberly Stone</c:v>
                </c:pt>
                <c:pt idx="4173">
                  <c:v>Madison Wilson</c:v>
                </c:pt>
                <c:pt idx="4174">
                  <c:v>Karen Coleman</c:v>
                </c:pt>
                <c:pt idx="4175">
                  <c:v>Marc Johnson</c:v>
                </c:pt>
                <c:pt idx="4176">
                  <c:v>Julie Hernandez</c:v>
                </c:pt>
                <c:pt idx="4177">
                  <c:v>Karen Gutierrez</c:v>
                </c:pt>
                <c:pt idx="4178">
                  <c:v>Jon Davis</c:v>
                </c:pt>
                <c:pt idx="4179">
                  <c:v>Joseph Pierce</c:v>
                </c:pt>
                <c:pt idx="4180">
                  <c:v>Jose Rios</c:v>
                </c:pt>
                <c:pt idx="4181">
                  <c:v>Jesse Brown</c:v>
                </c:pt>
                <c:pt idx="4182">
                  <c:v>Joshua Morrison</c:v>
                </c:pt>
                <c:pt idx="4183">
                  <c:v>Jesse Curtis</c:v>
                </c:pt>
                <c:pt idx="4184">
                  <c:v>Jonathan Walters</c:v>
                </c:pt>
                <c:pt idx="4185">
                  <c:v>Jennifer Bailey</c:v>
                </c:pt>
                <c:pt idx="4186">
                  <c:v>Joseph Haynes</c:v>
                </c:pt>
                <c:pt idx="4187">
                  <c:v>Jesse Johnson</c:v>
                </c:pt>
                <c:pt idx="4188">
                  <c:v>James Aguilar</c:v>
                </c:pt>
                <c:pt idx="4189">
                  <c:v>Jesse Rodriguez</c:v>
                </c:pt>
                <c:pt idx="4190">
                  <c:v>Ian Phillips</c:v>
                </c:pt>
                <c:pt idx="4191">
                  <c:v>Jesse White</c:v>
                </c:pt>
                <c:pt idx="4192">
                  <c:v>Jonathan Lawson</c:v>
                </c:pt>
                <c:pt idx="4193">
                  <c:v>Jason Torres</c:v>
                </c:pt>
                <c:pt idx="4194">
                  <c:v>Jordan Phillips</c:v>
                </c:pt>
                <c:pt idx="4195">
                  <c:v>Jessica Alvarez</c:v>
                </c:pt>
                <c:pt idx="4196">
                  <c:v>Joseph Cobb</c:v>
                </c:pt>
                <c:pt idx="4197">
                  <c:v>Jacob Davis</c:v>
                </c:pt>
                <c:pt idx="4198">
                  <c:v>Jared Williams</c:v>
                </c:pt>
                <c:pt idx="4199">
                  <c:v>Jennifer Johnston</c:v>
                </c:pt>
                <c:pt idx="4200">
                  <c:v>Joseph Thornton</c:v>
                </c:pt>
                <c:pt idx="4201">
                  <c:v>Jessica Bennett</c:v>
                </c:pt>
                <c:pt idx="4202">
                  <c:v>James Manning</c:v>
                </c:pt>
                <c:pt idx="4203">
                  <c:v>Jessica Berry</c:v>
                </c:pt>
                <c:pt idx="4204">
                  <c:v>Joshua Watson</c:v>
                </c:pt>
                <c:pt idx="4205">
                  <c:v>Jessica Bonilla</c:v>
                </c:pt>
                <c:pt idx="4206">
                  <c:v>James Woods</c:v>
                </c:pt>
                <c:pt idx="4207">
                  <c:v>James Boyer</c:v>
                </c:pt>
                <c:pt idx="4208">
                  <c:v>Jonathan Cruz</c:v>
                </c:pt>
                <c:pt idx="4209">
                  <c:v>James Gonzales</c:v>
                </c:pt>
                <c:pt idx="4210">
                  <c:v>Jonathan Nelson</c:v>
                </c:pt>
                <c:pt idx="4211">
                  <c:v>Jennifer Jordan</c:v>
                </c:pt>
                <c:pt idx="4212">
                  <c:v>Jordan Campbell</c:v>
                </c:pt>
                <c:pt idx="4213">
                  <c:v>Jessica Carlson</c:v>
                </c:pt>
                <c:pt idx="4214">
                  <c:v>Jose Green</c:v>
                </c:pt>
                <c:pt idx="4215">
                  <c:v>Jessica Carter</c:v>
                </c:pt>
                <c:pt idx="4216">
                  <c:v>Joseph Bailey</c:v>
                </c:pt>
                <c:pt idx="4217">
                  <c:v>Jason Mendoza</c:v>
                </c:pt>
                <c:pt idx="4218">
                  <c:v>Joseph Frank</c:v>
                </c:pt>
                <c:pt idx="4219">
                  <c:v>Jessica Collins</c:v>
                </c:pt>
                <c:pt idx="4220">
                  <c:v>Joseph Keith</c:v>
                </c:pt>
                <c:pt idx="4221">
                  <c:v>Jennifer Kelley</c:v>
                </c:pt>
                <c:pt idx="4222">
                  <c:v>Joseph Morris</c:v>
                </c:pt>
                <c:pt idx="4223">
                  <c:v>Jessica Curry</c:v>
                </c:pt>
                <c:pt idx="4224">
                  <c:v>Joseph Santos</c:v>
                </c:pt>
                <c:pt idx="4225">
                  <c:v>James Bridges</c:v>
                </c:pt>
                <c:pt idx="4226">
                  <c:v>Jason Brooks</c:v>
                </c:pt>
                <c:pt idx="4227">
                  <c:v>Jessica Daniel</c:v>
                </c:pt>
                <c:pt idx="4228">
                  <c:v>Jeremy Lopez</c:v>
                </c:pt>
                <c:pt idx="4229">
                  <c:v>James Mendoza</c:v>
                </c:pt>
                <c:pt idx="4230">
                  <c:v>Joshua Leach</c:v>
                </c:pt>
                <c:pt idx="4231">
                  <c:v>Jessica Diaz</c:v>
                </c:pt>
                <c:pt idx="4232">
                  <c:v>Jason Gomez</c:v>
                </c:pt>
                <c:pt idx="4233">
                  <c:v>Jennifer Kelly</c:v>
                </c:pt>
                <c:pt idx="4234">
                  <c:v>Juan Smith</c:v>
                </c:pt>
                <c:pt idx="4235">
                  <c:v>Jessica Evans</c:v>
                </c:pt>
                <c:pt idx="4236">
                  <c:v>John Ward</c:v>
                </c:pt>
                <c:pt idx="4237">
                  <c:v>James Gonzalez</c:v>
                </c:pt>
                <c:pt idx="4238">
                  <c:v>John Wood</c:v>
                </c:pt>
                <c:pt idx="4239">
                  <c:v>Jessica Flynn</c:v>
                </c:pt>
                <c:pt idx="4240">
                  <c:v>Jeffrey Robinson</c:v>
                </c:pt>
                <c:pt idx="4241">
                  <c:v>Jennifer Andrews</c:v>
                </c:pt>
                <c:pt idx="4242">
                  <c:v>Jennifer Castro</c:v>
                </c:pt>
                <c:pt idx="4243">
                  <c:v>Jennifer Lawson</c:v>
                </c:pt>
                <c:pt idx="4244">
                  <c:v>Jonathan Martinez</c:v>
                </c:pt>
                <c:pt idx="4245">
                  <c:v>Jessica Gonzales</c:v>
                </c:pt>
                <c:pt idx="4246">
                  <c:v>Jacob Aguilar</c:v>
                </c:pt>
                <c:pt idx="4247">
                  <c:v>James Bates</c:v>
                </c:pt>
                <c:pt idx="4248">
                  <c:v>Jonathan Yates</c:v>
                </c:pt>
                <c:pt idx="4249">
                  <c:v>Jessica Graham</c:v>
                </c:pt>
                <c:pt idx="4250">
                  <c:v>Jamie Jones</c:v>
                </c:pt>
                <c:pt idx="4251">
                  <c:v>Jennifer Daniel</c:v>
                </c:pt>
                <c:pt idx="4252">
                  <c:v>Jamie Price</c:v>
                </c:pt>
                <c:pt idx="4253">
                  <c:v>Jason Young</c:v>
                </c:pt>
                <c:pt idx="4254">
                  <c:v>Jamie Taylor</c:v>
                </c:pt>
                <c:pt idx="4255">
                  <c:v>Jessica Henry</c:v>
                </c:pt>
                <c:pt idx="4256">
                  <c:v>Jamie White</c:v>
                </c:pt>
                <c:pt idx="4257">
                  <c:v>Jennifer Li</c:v>
                </c:pt>
                <c:pt idx="4258">
                  <c:v>Joseph Bryant</c:v>
                </c:pt>
                <c:pt idx="4259">
                  <c:v>Jessica Holmes</c:v>
                </c:pt>
                <c:pt idx="4260">
                  <c:v>Joseph Day</c:v>
                </c:pt>
                <c:pt idx="4261">
                  <c:v>Jessica Howard</c:v>
                </c:pt>
                <c:pt idx="4262">
                  <c:v>Joseph Gonzales</c:v>
                </c:pt>
                <c:pt idx="4263">
                  <c:v>Jessica Jenkins</c:v>
                </c:pt>
                <c:pt idx="4264">
                  <c:v>Joseph Hunt</c:v>
                </c:pt>
                <c:pt idx="4265">
                  <c:v>James Mills</c:v>
                </c:pt>
                <c:pt idx="4266">
                  <c:v>Jennifer Wells</c:v>
                </c:pt>
                <c:pt idx="4267">
                  <c:v>James Montgomery</c:v>
                </c:pt>
                <c:pt idx="4268">
                  <c:v>Jasmine Turner</c:v>
                </c:pt>
                <c:pt idx="4269">
                  <c:v>Jessica Jordan</c:v>
                </c:pt>
                <c:pt idx="4270">
                  <c:v>Jennifer Wood</c:v>
                </c:pt>
                <c:pt idx="4271">
                  <c:v>Jessica King</c:v>
                </c:pt>
                <c:pt idx="4272">
                  <c:v>Jason Stanley</c:v>
                </c:pt>
                <c:pt idx="4273">
                  <c:v>James Greene</c:v>
                </c:pt>
                <c:pt idx="4274">
                  <c:v>Joseph Stewart</c:v>
                </c:pt>
                <c:pt idx="4275">
                  <c:v>Jessica Lewis</c:v>
                </c:pt>
                <c:pt idx="4276">
                  <c:v>Jeremy Flores</c:v>
                </c:pt>
                <c:pt idx="4277">
                  <c:v>James Montoya</c:v>
                </c:pt>
                <c:pt idx="4278">
                  <c:v>Joshua Adams</c:v>
                </c:pt>
                <c:pt idx="4279">
                  <c:v>Jessica Manning</c:v>
                </c:pt>
                <c:pt idx="4280">
                  <c:v>Joshua Carter</c:v>
                </c:pt>
                <c:pt idx="4281">
                  <c:v>Jacob Murphy</c:v>
                </c:pt>
                <c:pt idx="4282">
                  <c:v>Joshua Garcia</c:v>
                </c:pt>
                <c:pt idx="4283">
                  <c:v>Jacob Pierce</c:v>
                </c:pt>
                <c:pt idx="4284">
                  <c:v>Jason Collins</c:v>
                </c:pt>
                <c:pt idx="4285">
                  <c:v>Jessica Mckinney</c:v>
                </c:pt>
                <c:pt idx="4286">
                  <c:v>Jason Fuller</c:v>
                </c:pt>
                <c:pt idx="4287">
                  <c:v>Jeanette Cruz</c:v>
                </c:pt>
                <c:pt idx="4288">
                  <c:v>Jack Martin</c:v>
                </c:pt>
                <c:pt idx="4289">
                  <c:v>Jessica Molina</c:v>
                </c:pt>
                <c:pt idx="4290">
                  <c:v>Joshua Turner</c:v>
                </c:pt>
                <c:pt idx="4291">
                  <c:v>Jeff Johnson</c:v>
                </c:pt>
                <c:pt idx="4292">
                  <c:v>Joshua Wong</c:v>
                </c:pt>
                <c:pt idx="4293">
                  <c:v>Jessica Morales</c:v>
                </c:pt>
                <c:pt idx="4294">
                  <c:v>James White</c:v>
                </c:pt>
                <c:pt idx="4295">
                  <c:v>James Daniels</c:v>
                </c:pt>
                <c:pt idx="4296">
                  <c:v>Jennifer Hansen</c:v>
                </c:pt>
                <c:pt idx="4297">
                  <c:v>James Morrison</c:v>
                </c:pt>
                <c:pt idx="4298">
                  <c:v>John Watkins</c:v>
                </c:pt>
                <c:pt idx="4299">
                  <c:v>Jessica Nguyen</c:v>
                </c:pt>
                <c:pt idx="4300">
                  <c:v>Jeffrey Powell</c:v>
                </c:pt>
                <c:pt idx="4301">
                  <c:v>Jessica Ortega</c:v>
                </c:pt>
                <c:pt idx="4302">
                  <c:v>Johnny Miller</c:v>
                </c:pt>
                <c:pt idx="4303">
                  <c:v>Jessica Parker</c:v>
                </c:pt>
                <c:pt idx="4304">
                  <c:v>Jon Williams</c:v>
                </c:pt>
                <c:pt idx="4305">
                  <c:v>Jennifer Love</c:v>
                </c:pt>
                <c:pt idx="4306">
                  <c:v>Jamie Aguirre</c:v>
                </c:pt>
                <c:pt idx="4307">
                  <c:v>Jessica Perry</c:v>
                </c:pt>
                <c:pt idx="4308">
                  <c:v>Jonathan Gibson</c:v>
                </c:pt>
                <c:pt idx="4309">
                  <c:v>Jennifer Drake</c:v>
                </c:pt>
                <c:pt idx="4310">
                  <c:v>Jamie Garcia</c:v>
                </c:pt>
                <c:pt idx="4311">
                  <c:v>James Elliott</c:v>
                </c:pt>
                <c:pt idx="4312">
                  <c:v>Jonathan Lewis</c:v>
                </c:pt>
                <c:pt idx="4313">
                  <c:v>Jeffery Smith</c:v>
                </c:pt>
                <c:pt idx="4314">
                  <c:v>Jennifer Trevino</c:v>
                </c:pt>
                <c:pt idx="4315">
                  <c:v>James Gutierrez</c:v>
                </c:pt>
                <c:pt idx="4316">
                  <c:v>Jennifer Chavez</c:v>
                </c:pt>
                <c:pt idx="4317">
                  <c:v>Jacob Ruiz</c:v>
                </c:pt>
                <c:pt idx="4318">
                  <c:v>Jonathan Taylor</c:v>
                </c:pt>
                <c:pt idx="4319">
                  <c:v>Jessica Rojas</c:v>
                </c:pt>
                <c:pt idx="4320">
                  <c:v>Jason Scott</c:v>
                </c:pt>
                <c:pt idx="4321">
                  <c:v>Jessica Ross</c:v>
                </c:pt>
                <c:pt idx="4322">
                  <c:v>Jordan Bradley</c:v>
                </c:pt>
                <c:pt idx="4323">
                  <c:v>Jessica Russell</c:v>
                </c:pt>
                <c:pt idx="4324">
                  <c:v>Jordan Davis</c:v>
                </c:pt>
                <c:pt idx="4325">
                  <c:v>Jason Reid</c:v>
                </c:pt>
                <c:pt idx="4326">
                  <c:v>Jordan Morris</c:v>
                </c:pt>
                <c:pt idx="4327">
                  <c:v>Jessica Schneider</c:v>
                </c:pt>
                <c:pt idx="4328">
                  <c:v>Jordan Sanders</c:v>
                </c:pt>
                <c:pt idx="4329">
                  <c:v>Jeffery Walker</c:v>
                </c:pt>
                <c:pt idx="4330">
                  <c:v>Jose Brown</c:v>
                </c:pt>
                <c:pt idx="4331">
                  <c:v>Jessica Silva</c:v>
                </c:pt>
                <c:pt idx="4332">
                  <c:v>Jose Jackson</c:v>
                </c:pt>
                <c:pt idx="4333">
                  <c:v>James Austin</c:v>
                </c:pt>
                <c:pt idx="4334">
                  <c:v>Jose Marshall</c:v>
                </c:pt>
                <c:pt idx="4335">
                  <c:v>Jennifer Elliott</c:v>
                </c:pt>
                <c:pt idx="4336">
                  <c:v>Jamie Turner</c:v>
                </c:pt>
                <c:pt idx="4337">
                  <c:v>Jessica Stewart</c:v>
                </c:pt>
                <c:pt idx="4338">
                  <c:v>Jennifer Walters</c:v>
                </c:pt>
                <c:pt idx="4339">
                  <c:v>James Nelson</c:v>
                </c:pt>
                <c:pt idx="4340">
                  <c:v>Joseph Black</c:v>
                </c:pt>
                <c:pt idx="4341">
                  <c:v>Jennifer Mccarthy</c:v>
                </c:pt>
                <c:pt idx="4342">
                  <c:v>Joseph Chavez</c:v>
                </c:pt>
                <c:pt idx="4343">
                  <c:v>James Newman</c:v>
                </c:pt>
                <c:pt idx="4344">
                  <c:v>Joseph Cruz</c:v>
                </c:pt>
                <c:pt idx="4345">
                  <c:v>Jessica Todd</c:v>
                </c:pt>
                <c:pt idx="4346">
                  <c:v>Joseph Flores</c:v>
                </c:pt>
                <c:pt idx="4347">
                  <c:v>Jessica Turner</c:v>
                </c:pt>
                <c:pt idx="4348">
                  <c:v>Janice Fletcher</c:v>
                </c:pt>
                <c:pt idx="4349">
                  <c:v>Jennifer Mccoy</c:v>
                </c:pt>
                <c:pt idx="4350">
                  <c:v>Joseph Hardy</c:v>
                </c:pt>
                <c:pt idx="4351">
                  <c:v>Jessica Watson</c:v>
                </c:pt>
                <c:pt idx="4352">
                  <c:v>Janice Moore</c:v>
                </c:pt>
                <c:pt idx="4353">
                  <c:v>Jessica Webb</c:v>
                </c:pt>
                <c:pt idx="4354">
                  <c:v>Jared Bell</c:v>
                </c:pt>
                <c:pt idx="4355">
                  <c:v>Jason Harris</c:v>
                </c:pt>
                <c:pt idx="4356">
                  <c:v>Jennifer Welch</c:v>
                </c:pt>
                <c:pt idx="4357">
                  <c:v>Jason Long</c:v>
                </c:pt>
                <c:pt idx="4358">
                  <c:v>Jason Shaw</c:v>
                </c:pt>
                <c:pt idx="4359">
                  <c:v>Jacob Sanchez</c:v>
                </c:pt>
                <c:pt idx="4360">
                  <c:v>Joseph Matthews</c:v>
                </c:pt>
                <c:pt idx="4361">
                  <c:v>Jennifer Mclaughlin</c:v>
                </c:pt>
                <c:pt idx="4362">
                  <c:v>Joseph Moore</c:v>
                </c:pt>
                <c:pt idx="4363">
                  <c:v>Jessica Wright</c:v>
                </c:pt>
                <c:pt idx="4364">
                  <c:v>Joseph Norris</c:v>
                </c:pt>
                <c:pt idx="4365">
                  <c:v>James Nichols</c:v>
                </c:pt>
                <c:pt idx="4366">
                  <c:v>Jason Adams</c:v>
                </c:pt>
                <c:pt idx="4367">
                  <c:v>Jessica Zamora</c:v>
                </c:pt>
                <c:pt idx="4368">
                  <c:v>Joseph Reyes</c:v>
                </c:pt>
                <c:pt idx="4369">
                  <c:v>Jill Johnson</c:v>
                </c:pt>
                <c:pt idx="4370">
                  <c:v>Jaime Smith</c:v>
                </c:pt>
                <c:pt idx="4371">
                  <c:v>Jennifer Mendez</c:v>
                </c:pt>
                <c:pt idx="4372">
                  <c:v>Joseph Scott</c:v>
                </c:pt>
                <c:pt idx="4373">
                  <c:v>Jimmy Brown</c:v>
                </c:pt>
                <c:pt idx="4374">
                  <c:v>Joseph Thomas</c:v>
                </c:pt>
                <c:pt idx="4375">
                  <c:v>Jimmy Thomas</c:v>
                </c:pt>
                <c:pt idx="4376">
                  <c:v>Joseph Valdez</c:v>
                </c:pt>
                <c:pt idx="4377">
                  <c:v>Joan Tran</c:v>
                </c:pt>
                <c:pt idx="4378">
                  <c:v>Joseph Walton</c:v>
                </c:pt>
                <c:pt idx="4379">
                  <c:v>Joanne Garcia</c:v>
                </c:pt>
                <c:pt idx="4380">
                  <c:v>Jeremy Griffin</c:v>
                </c:pt>
                <c:pt idx="4381">
                  <c:v>Joe Craig</c:v>
                </c:pt>
                <c:pt idx="4382">
                  <c:v>Jennifer Hunter</c:v>
                </c:pt>
                <c:pt idx="4383">
                  <c:v>Joe Nelson</c:v>
                </c:pt>
                <c:pt idx="4384">
                  <c:v>Jeffrey Young</c:v>
                </c:pt>
                <c:pt idx="4385">
                  <c:v>Joe Williams</c:v>
                </c:pt>
                <c:pt idx="4386">
                  <c:v>Joshua Clarke</c:v>
                </c:pt>
                <c:pt idx="4387">
                  <c:v>Joel Davis</c:v>
                </c:pt>
                <c:pt idx="4388">
                  <c:v>Joshua Flores</c:v>
                </c:pt>
                <c:pt idx="4389">
                  <c:v>Joel Jones</c:v>
                </c:pt>
                <c:pt idx="4390">
                  <c:v>Joshua Gray</c:v>
                </c:pt>
                <c:pt idx="4391">
                  <c:v>Joel Smith</c:v>
                </c:pt>
                <c:pt idx="4392">
                  <c:v>Joshua Hughes</c:v>
                </c:pt>
                <c:pt idx="4393">
                  <c:v>Joel Williams</c:v>
                </c:pt>
                <c:pt idx="4394">
                  <c:v>Jeremy Myers</c:v>
                </c:pt>
                <c:pt idx="4395">
                  <c:v>Jennifer Meyer</c:v>
                </c:pt>
                <c:pt idx="4396">
                  <c:v>Jason Dixon</c:v>
                </c:pt>
                <c:pt idx="4397">
                  <c:v>Ian Davis</c:v>
                </c:pt>
                <c:pt idx="4398">
                  <c:v>Joshua Montgomery</c:v>
                </c:pt>
                <c:pt idx="4399">
                  <c:v>Jacob Stewart</c:v>
                </c:pt>
                <c:pt idx="4400">
                  <c:v>Jeremy Sanchez</c:v>
                </c:pt>
                <c:pt idx="4401">
                  <c:v>Jennifer Fox</c:v>
                </c:pt>
                <c:pt idx="4402">
                  <c:v>Joshua Ross</c:v>
                </c:pt>
                <c:pt idx="4403">
                  <c:v>John Ayala</c:v>
                </c:pt>
                <c:pt idx="4404">
                  <c:v>James Cross</c:v>
                </c:pt>
                <c:pt idx="4405">
                  <c:v>John Bailey</c:v>
                </c:pt>
                <c:pt idx="4406">
                  <c:v>Jerry Coleman</c:v>
                </c:pt>
                <c:pt idx="4407">
                  <c:v>James Patterson</c:v>
                </c:pt>
                <c:pt idx="4408">
                  <c:v>Jacob Clark</c:v>
                </c:pt>
                <c:pt idx="4409">
                  <c:v>Jacob White</c:v>
                </c:pt>
                <c:pt idx="4410">
                  <c:v>Jason Lewis</c:v>
                </c:pt>
                <c:pt idx="4411">
                  <c:v>Jennifer Mills</c:v>
                </c:pt>
                <c:pt idx="4412">
                  <c:v>James Mason</c:v>
                </c:pt>
                <c:pt idx="4413">
                  <c:v>John Brewer</c:v>
                </c:pt>
                <c:pt idx="4414">
                  <c:v>Jennifer Schmidt</c:v>
                </c:pt>
                <c:pt idx="4415">
                  <c:v>Jason Reyes</c:v>
                </c:pt>
                <c:pt idx="4416">
                  <c:v>Jennifer Scott</c:v>
                </c:pt>
                <c:pt idx="4417">
                  <c:v>Jeffrey Castro</c:v>
                </c:pt>
                <c:pt idx="4418">
                  <c:v>Jennifer Campbell</c:v>
                </c:pt>
                <c:pt idx="4419">
                  <c:v>John Bryan</c:v>
                </c:pt>
                <c:pt idx="4420">
                  <c:v>Jason Hill</c:v>
                </c:pt>
                <c:pt idx="4421">
                  <c:v>John Bryant</c:v>
                </c:pt>
                <c:pt idx="4422">
                  <c:v>John Welch</c:v>
                </c:pt>
                <c:pt idx="4423">
                  <c:v>James Ellis</c:v>
                </c:pt>
                <c:pt idx="4424">
                  <c:v>Jennifer Campos</c:v>
                </c:pt>
                <c:pt idx="4425">
                  <c:v>Jeffrey Collins</c:v>
                </c:pt>
                <c:pt idx="4426">
                  <c:v>Jennifer Hayes</c:v>
                </c:pt>
                <c:pt idx="4427">
                  <c:v>John Burns</c:v>
                </c:pt>
                <c:pt idx="4428">
                  <c:v>Jennifer Steele</c:v>
                </c:pt>
                <c:pt idx="4429">
                  <c:v>Jason Rice</c:v>
                </c:pt>
                <c:pt idx="4430">
                  <c:v>Jeffrey Ray</c:v>
                </c:pt>
                <c:pt idx="4431">
                  <c:v>Jeffrey Cooper</c:v>
                </c:pt>
                <c:pt idx="4432">
                  <c:v>Jon Johnson</c:v>
                </c:pt>
                <c:pt idx="4433">
                  <c:v>John Carpenter</c:v>
                </c:pt>
                <c:pt idx="4434">
                  <c:v>Jennifer Carr</c:v>
                </c:pt>
                <c:pt idx="4435">
                  <c:v>Jason Rivera</c:v>
                </c:pt>
                <c:pt idx="4436">
                  <c:v>Jonathan Bennett</c:v>
                </c:pt>
                <c:pt idx="4437">
                  <c:v>James Reyes</c:v>
                </c:pt>
                <c:pt idx="4438">
                  <c:v>Jonathan Cortez</c:v>
                </c:pt>
                <c:pt idx="4439">
                  <c:v>John Collins</c:v>
                </c:pt>
                <c:pt idx="4440">
                  <c:v>Jason Schultz</c:v>
                </c:pt>
                <c:pt idx="4441">
                  <c:v>James Hardy</c:v>
                </c:pt>
                <c:pt idx="4442">
                  <c:v>Jennifer Bell</c:v>
                </c:pt>
                <c:pt idx="4443">
                  <c:v>John Cooper</c:v>
                </c:pt>
                <c:pt idx="4444">
                  <c:v>Jamie Clark</c:v>
                </c:pt>
                <c:pt idx="4445">
                  <c:v>Jeffrey Freeman</c:v>
                </c:pt>
                <c:pt idx="4446">
                  <c:v>Ian Harris</c:v>
                </c:pt>
                <c:pt idx="4447">
                  <c:v>James Castillo</c:v>
                </c:pt>
                <c:pt idx="4448">
                  <c:v>Jonathan Lee</c:v>
                </c:pt>
                <c:pt idx="4449">
                  <c:v>John Daniels</c:v>
                </c:pt>
                <c:pt idx="4450">
                  <c:v>James Contreras</c:v>
                </c:pt>
                <c:pt idx="4451">
                  <c:v>James Roberson</c:v>
                </c:pt>
                <c:pt idx="4452">
                  <c:v>James Knight</c:v>
                </c:pt>
                <c:pt idx="4453">
                  <c:v>John Dawson</c:v>
                </c:pt>
                <c:pt idx="4454">
                  <c:v>Jamie Greene</c:v>
                </c:pt>
                <c:pt idx="4455">
                  <c:v>Hunter Lee</c:v>
                </c:pt>
                <c:pt idx="4456">
                  <c:v>Jennifer Tucker</c:v>
                </c:pt>
                <c:pt idx="4457">
                  <c:v>Jennifer Garza</c:v>
                </c:pt>
                <c:pt idx="4458">
                  <c:v>Jennifer Vance</c:v>
                </c:pt>
                <c:pt idx="4459">
                  <c:v>John Dyer</c:v>
                </c:pt>
                <c:pt idx="4460">
                  <c:v>Jacqueline Thomas</c:v>
                </c:pt>
                <c:pt idx="4461">
                  <c:v>Jeffrey Gordon</c:v>
                </c:pt>
                <c:pt idx="4462">
                  <c:v>Jennifer Vazquez</c:v>
                </c:pt>
                <c:pt idx="4463">
                  <c:v>John Ellis</c:v>
                </c:pt>
                <c:pt idx="4464">
                  <c:v>Jennifer Velez</c:v>
                </c:pt>
                <c:pt idx="4465">
                  <c:v>James Robertson</c:v>
                </c:pt>
                <c:pt idx="4466">
                  <c:v>Jeffrey Stewart</c:v>
                </c:pt>
                <c:pt idx="4467">
                  <c:v>Jacob Garcia</c:v>
                </c:pt>
                <c:pt idx="4468">
                  <c:v>Jonathon Smith</c:v>
                </c:pt>
                <c:pt idx="4469">
                  <c:v>John Fernandez</c:v>
                </c:pt>
                <c:pt idx="4470">
                  <c:v>Jordan Brown</c:v>
                </c:pt>
                <c:pt idx="4471">
                  <c:v>Jeffrey Gray</c:v>
                </c:pt>
                <c:pt idx="4472">
                  <c:v>Jordan Cunningham</c:v>
                </c:pt>
                <c:pt idx="4473">
                  <c:v>James Harvey</c:v>
                </c:pt>
                <c:pt idx="4474">
                  <c:v>Jordan Harrison</c:v>
                </c:pt>
                <c:pt idx="4475">
                  <c:v>John Franklin</c:v>
                </c:pt>
                <c:pt idx="4476">
                  <c:v>Jacob Klein</c:v>
                </c:pt>
                <c:pt idx="4477">
                  <c:v>Jacob Wright</c:v>
                </c:pt>
                <c:pt idx="4478">
                  <c:v>Jordan Perez</c:v>
                </c:pt>
                <c:pt idx="4479">
                  <c:v>John Garner</c:v>
                </c:pt>
                <c:pt idx="4480">
                  <c:v>Jordan Roberts</c:v>
                </c:pt>
                <c:pt idx="4481">
                  <c:v>Jennifer Norton</c:v>
                </c:pt>
                <c:pt idx="4482">
                  <c:v>Jamie Medina</c:v>
                </c:pt>
                <c:pt idx="4483">
                  <c:v>Jeffrey Hernandez</c:v>
                </c:pt>
                <c:pt idx="4484">
                  <c:v>Jamie Roberts</c:v>
                </c:pt>
                <c:pt idx="4485">
                  <c:v>Jeffrey Hill</c:v>
                </c:pt>
                <c:pt idx="4486">
                  <c:v>Jose Garcia</c:v>
                </c:pt>
                <c:pt idx="4487">
                  <c:v>Jennifer Obrien</c:v>
                </c:pt>
                <c:pt idx="4488">
                  <c:v>Jacqueline Williams</c:v>
                </c:pt>
                <c:pt idx="4489">
                  <c:v>Jacob Gonzalez</c:v>
                </c:pt>
                <c:pt idx="4490">
                  <c:v>Jennifer Walter</c:v>
                </c:pt>
                <c:pt idx="4491">
                  <c:v>Jennifer George</c:v>
                </c:pt>
                <c:pt idx="4492">
                  <c:v>Jose Lopez</c:v>
                </c:pt>
                <c:pt idx="4493">
                  <c:v>James Rojas</c:v>
                </c:pt>
                <c:pt idx="4494">
                  <c:v>Jose Nelson</c:v>
                </c:pt>
                <c:pt idx="4495">
                  <c:v>James Rose</c:v>
                </c:pt>
                <c:pt idx="4496">
                  <c:v>Jose Rodriguez</c:v>
                </c:pt>
                <c:pt idx="4497">
                  <c:v>James Escobar</c:v>
                </c:pt>
                <c:pt idx="4498">
                  <c:v>Jose Williams</c:v>
                </c:pt>
                <c:pt idx="4499">
                  <c:v>John Heath</c:v>
                </c:pt>
                <c:pt idx="4500">
                  <c:v>Joseph Alvarez</c:v>
                </c:pt>
                <c:pt idx="4501">
                  <c:v>James Ross</c:v>
                </c:pt>
                <c:pt idx="4502">
                  <c:v>Joseph Arnold</c:v>
                </c:pt>
                <c:pt idx="4503">
                  <c:v>Jennifer Pearson</c:v>
                </c:pt>
                <c:pt idx="4504">
                  <c:v>Joseph Baker</c:v>
                </c:pt>
                <c:pt idx="4505">
                  <c:v>Jennifer Perez</c:v>
                </c:pt>
                <c:pt idx="4506">
                  <c:v>Jane Smith</c:v>
                </c:pt>
                <c:pt idx="4507">
                  <c:v>James Salazar</c:v>
                </c:pt>
                <c:pt idx="4508">
                  <c:v>Joseph Carter</c:v>
                </c:pt>
                <c:pt idx="4509">
                  <c:v>John Jenkins</c:v>
                </c:pt>
                <c:pt idx="4510">
                  <c:v>Janet Clark</c:v>
                </c:pt>
                <c:pt idx="4511">
                  <c:v>James Sanchez</c:v>
                </c:pt>
                <c:pt idx="4512">
                  <c:v>Julia Jones</c:v>
                </c:pt>
                <c:pt idx="4513">
                  <c:v>Jeffrey Hunter</c:v>
                </c:pt>
                <c:pt idx="4514">
                  <c:v>Janice Brown</c:v>
                </c:pt>
                <c:pt idx="4515">
                  <c:v>Jennifer Bryant</c:v>
                </c:pt>
                <c:pt idx="4516">
                  <c:v>Joseph Dunn</c:v>
                </c:pt>
                <c:pt idx="4517">
                  <c:v>John Joseph</c:v>
                </c:pt>
                <c:pt idx="4518">
                  <c:v>Joseph Flynn</c:v>
                </c:pt>
                <c:pt idx="4519">
                  <c:v>James Herrera</c:v>
                </c:pt>
                <c:pt idx="4520">
                  <c:v>Joseph Freeman</c:v>
                </c:pt>
                <c:pt idx="4521">
                  <c:v>Jeffrey Jenkins</c:v>
                </c:pt>
                <c:pt idx="4522">
                  <c:v>Jennifer Hoffman</c:v>
                </c:pt>
                <c:pt idx="4523">
                  <c:v>John Kim</c:v>
                </c:pt>
                <c:pt idx="4524">
                  <c:v>Jason Hawkins</c:v>
                </c:pt>
                <c:pt idx="4525">
                  <c:v>Jacob Young</c:v>
                </c:pt>
                <c:pt idx="4526">
                  <c:v>Joseph Harris</c:v>
                </c:pt>
                <c:pt idx="4527">
                  <c:v>James Chen</c:v>
                </c:pt>
                <c:pt idx="4528">
                  <c:v>Joseph Henry</c:v>
                </c:pt>
                <c:pt idx="4529">
                  <c:v>John Lawrence</c:v>
                </c:pt>
                <c:pt idx="4530">
                  <c:v>Joseph Howell</c:v>
                </c:pt>
                <c:pt idx="4531">
                  <c:v>James Hill</c:v>
                </c:pt>
                <c:pt idx="4532">
                  <c:v>Joseph Jackson</c:v>
                </c:pt>
                <c:pt idx="4533">
                  <c:v>Jacob Cantu</c:v>
                </c:pt>
                <c:pt idx="4534">
                  <c:v>Jared Johnson</c:v>
                </c:pt>
                <c:pt idx="4535">
                  <c:v>James Shepard</c:v>
                </c:pt>
                <c:pt idx="4536">
                  <c:v>Joseph Keller</c:v>
                </c:pt>
                <c:pt idx="4537">
                  <c:v>Jennifer Powers</c:v>
                </c:pt>
                <c:pt idx="4538">
                  <c:v>Joseph Kim</c:v>
                </c:pt>
                <c:pt idx="4539">
                  <c:v>John Lowe</c:v>
                </c:pt>
                <c:pt idx="4540">
                  <c:v>Jared Rose</c:v>
                </c:pt>
                <c:pt idx="4541">
                  <c:v>Jennifer Ramirez</c:v>
                </c:pt>
                <c:pt idx="4542">
                  <c:v>Jeffrey Walker</c:v>
                </c:pt>
                <c:pt idx="4543">
                  <c:v>James Hughes</c:v>
                </c:pt>
                <c:pt idx="4544">
                  <c:v>Jennifer White</c:v>
                </c:pt>
                <c:pt idx="4545">
                  <c:v>James Snyder</c:v>
                </c:pt>
                <c:pt idx="4546">
                  <c:v>Joseph May</c:v>
                </c:pt>
                <c:pt idx="4547">
                  <c:v>John Mckinney</c:v>
                </c:pt>
                <c:pt idx="4548">
                  <c:v>Jennifer Holmes</c:v>
                </c:pt>
                <c:pt idx="4549">
                  <c:v>John Mendez</c:v>
                </c:pt>
                <c:pt idx="4550">
                  <c:v>Jennifer Howell</c:v>
                </c:pt>
                <c:pt idx="4551">
                  <c:v>James Steele</c:v>
                </c:pt>
                <c:pt idx="4552">
                  <c:v>Joseph Murphy</c:v>
                </c:pt>
                <c:pt idx="4553">
                  <c:v>Jacqueline Garcia</c:v>
                </c:pt>
                <c:pt idx="4554">
                  <c:v>Joseph Olson</c:v>
                </c:pt>
                <c:pt idx="4555">
                  <c:v>Jeffrey Klein</c:v>
                </c:pt>
                <c:pt idx="4556">
                  <c:v>Joseph Patterson</c:v>
                </c:pt>
                <c:pt idx="4557">
                  <c:v>James Summers</c:v>
                </c:pt>
                <c:pt idx="4558">
                  <c:v>Joseph Perry</c:v>
                </c:pt>
                <c:pt idx="4559">
                  <c:v>Jennifer Burns</c:v>
                </c:pt>
                <c:pt idx="4560">
                  <c:v>James Benson</c:v>
                </c:pt>
                <c:pt idx="4561">
                  <c:v>John Moreno</c:v>
                </c:pt>
                <c:pt idx="4562">
                  <c:v>Joseph Reynolds</c:v>
                </c:pt>
                <c:pt idx="4563">
                  <c:v>Jason Kennedy</c:v>
                </c:pt>
                <c:pt idx="4564">
                  <c:v>James Dennis</c:v>
                </c:pt>
                <c:pt idx="4565">
                  <c:v>James Ferguson</c:v>
                </c:pt>
                <c:pt idx="4566">
                  <c:v>Joseph Sanchez</c:v>
                </c:pt>
                <c:pt idx="4567">
                  <c:v>John Morrison</c:v>
                </c:pt>
                <c:pt idx="4568">
                  <c:v>Joseph Schroeder</c:v>
                </c:pt>
                <c:pt idx="4569">
                  <c:v>John Murray</c:v>
                </c:pt>
                <c:pt idx="4570">
                  <c:v>Jennifer Bowman</c:v>
                </c:pt>
                <c:pt idx="4571">
                  <c:v>Jennifer Cabrera</c:v>
                </c:pt>
                <c:pt idx="4572">
                  <c:v>Jason Ball</c:v>
                </c:pt>
                <c:pt idx="4573">
                  <c:v>John Nash</c:v>
                </c:pt>
                <c:pt idx="4574">
                  <c:v>Jeremiah Martinez</c:v>
                </c:pt>
                <c:pt idx="4575">
                  <c:v>James Clayton</c:v>
                </c:pt>
                <c:pt idx="4576">
                  <c:v>Jason Sullivan</c:v>
                </c:pt>
                <c:pt idx="4577">
                  <c:v>Jeffrey Martinez</c:v>
                </c:pt>
                <c:pt idx="4578">
                  <c:v>Joseph Vasquez</c:v>
                </c:pt>
                <c:pt idx="4579">
                  <c:v>John Olson</c:v>
                </c:pt>
                <c:pt idx="4580">
                  <c:v>Joseph Wallace</c:v>
                </c:pt>
                <c:pt idx="4581">
                  <c:v>Jennifer Reynolds</c:v>
                </c:pt>
                <c:pt idx="4582">
                  <c:v>Joseph Wheeler</c:v>
                </c:pt>
                <c:pt idx="4583">
                  <c:v>Jeffrey Mercado</c:v>
                </c:pt>
                <c:pt idx="4584">
                  <c:v>Jack Johnson</c:v>
                </c:pt>
                <c:pt idx="4585">
                  <c:v>Jennifer Richards</c:v>
                </c:pt>
                <c:pt idx="4586">
                  <c:v>Jeremy Hernandez</c:v>
                </c:pt>
                <c:pt idx="4587">
                  <c:v>Jason Rogers</c:v>
                </c:pt>
                <c:pt idx="4588">
                  <c:v>Joshua Alexander</c:v>
                </c:pt>
                <c:pt idx="4589">
                  <c:v>Jennifer Rios</c:v>
                </c:pt>
                <c:pt idx="4590">
                  <c:v>Joshua Avery</c:v>
                </c:pt>
                <c:pt idx="4591">
                  <c:v>John Powell</c:v>
                </c:pt>
                <c:pt idx="4592">
                  <c:v>Joshua Bauer</c:v>
                </c:pt>
                <c:pt idx="4593">
                  <c:v>Jason Ruiz</c:v>
                </c:pt>
                <c:pt idx="4594">
                  <c:v>Joshua Campbell</c:v>
                </c:pt>
                <c:pt idx="4595">
                  <c:v>Jeffrey Morris</c:v>
                </c:pt>
                <c:pt idx="4596">
                  <c:v>Joshua Chavez</c:v>
                </c:pt>
                <c:pt idx="4597">
                  <c:v>Jennifer Robertson</c:v>
                </c:pt>
                <c:pt idx="4598">
                  <c:v>Jason Jimenez</c:v>
                </c:pt>
                <c:pt idx="4599">
                  <c:v>James Fisher</c:v>
                </c:pt>
                <c:pt idx="4600">
                  <c:v>Joshua Doyle</c:v>
                </c:pt>
                <c:pt idx="4601">
                  <c:v>James James</c:v>
                </c:pt>
                <c:pt idx="4602">
                  <c:v>Joshua Ford</c:v>
                </c:pt>
                <c:pt idx="4603">
                  <c:v>John Reynolds</c:v>
                </c:pt>
                <c:pt idx="4604">
                  <c:v>Joshua Gonzalez</c:v>
                </c:pt>
                <c:pt idx="4605">
                  <c:v>John Richardson</c:v>
                </c:pt>
                <c:pt idx="4606">
                  <c:v>Joshua Hall</c:v>
                </c:pt>
                <c:pt idx="4607">
                  <c:v>John Roberts</c:v>
                </c:pt>
                <c:pt idx="4608">
                  <c:v>Joshua Horton</c:v>
                </c:pt>
                <c:pt idx="4609">
                  <c:v>Jacqueline Hill</c:v>
                </c:pt>
                <c:pt idx="4610">
                  <c:v>Joshua Hunt</c:v>
                </c:pt>
                <c:pt idx="4611">
                  <c:v>Jacqueline Johnson</c:v>
                </c:pt>
                <c:pt idx="4612">
                  <c:v>Julia Lopez</c:v>
                </c:pt>
                <c:pt idx="4613">
                  <c:v>John Rogers</c:v>
                </c:pt>
                <c:pt idx="4614">
                  <c:v>Jason Thompson</c:v>
                </c:pt>
                <c:pt idx="4615">
                  <c:v>John Ruiz</c:v>
                </c:pt>
                <c:pt idx="4616">
                  <c:v>Jeremy Ryan</c:v>
                </c:pt>
                <c:pt idx="4617">
                  <c:v>Jacob Holmes</c:v>
                </c:pt>
                <c:pt idx="4618">
                  <c:v>Jason Espinoza</c:v>
                </c:pt>
                <c:pt idx="4619">
                  <c:v>James Torres</c:v>
                </c:pt>
                <c:pt idx="4620">
                  <c:v>Jenna Williams</c:v>
                </c:pt>
                <c:pt idx="4621">
                  <c:v>Jennifer Salazar</c:v>
                </c:pt>
                <c:pt idx="4622">
                  <c:v>James Crane</c:v>
                </c:pt>
                <c:pt idx="4623">
                  <c:v>John Schneider</c:v>
                </c:pt>
                <c:pt idx="4624">
                  <c:v>Joshua Nichols</c:v>
                </c:pt>
                <c:pt idx="4625">
                  <c:v>Jeffrey Olson</c:v>
                </c:pt>
                <c:pt idx="4626">
                  <c:v>Joshua Peterson</c:v>
                </c:pt>
                <c:pt idx="4627">
                  <c:v>John Singh</c:v>
                </c:pt>
                <c:pt idx="4628">
                  <c:v>Ian Hill</c:v>
                </c:pt>
                <c:pt idx="4629">
                  <c:v>James Turner</c:v>
                </c:pt>
                <c:pt idx="4630">
                  <c:v>Joshua Scott</c:v>
                </c:pt>
                <c:pt idx="4631">
                  <c:v>John Snyder</c:v>
                </c:pt>
                <c:pt idx="4632">
                  <c:v>Jacob Miller</c:v>
                </c:pt>
                <c:pt idx="4633">
                  <c:v>Jacob Jackson</c:v>
                </c:pt>
                <c:pt idx="4634">
                  <c:v>Jerry Brown</c:v>
                </c:pt>
                <c:pt idx="4635">
                  <c:v>John Sparks</c:v>
                </c:pt>
                <c:pt idx="4636">
                  <c:v>Jason Grimes</c:v>
                </c:pt>
                <c:pt idx="4637">
                  <c:v>John Stephens</c:v>
                </c:pt>
                <c:pt idx="4638">
                  <c:v>Joshua Washington</c:v>
                </c:pt>
                <c:pt idx="4639">
                  <c:v>Jennifer Sanders</c:v>
                </c:pt>
                <c:pt idx="4640">
                  <c:v>Jerry Johnson</c:v>
                </c:pt>
                <c:pt idx="4641">
                  <c:v>John Stevenson</c:v>
                </c:pt>
                <c:pt idx="4642">
                  <c:v>Jason Martin</c:v>
                </c:pt>
                <c:pt idx="4643">
                  <c:v>James Coleman</c:v>
                </c:pt>
                <c:pt idx="4644">
                  <c:v>Joshua Young</c:v>
                </c:pt>
                <c:pt idx="4645">
                  <c:v>John Strickland</c:v>
                </c:pt>
                <c:pt idx="4646">
                  <c:v>Juan Rodriguez</c:v>
                </c:pt>
                <c:pt idx="4647">
                  <c:v>Jason Kent</c:v>
                </c:pt>
                <c:pt idx="4648">
                  <c:v>Judith Johnson</c:v>
                </c:pt>
                <c:pt idx="4649">
                  <c:v>James Ward</c:v>
                </c:pt>
                <c:pt idx="4650">
                  <c:v>James Matthews</c:v>
                </c:pt>
                <c:pt idx="4651">
                  <c:v>James Weaver</c:v>
                </c:pt>
                <c:pt idx="4652">
                  <c:v>Jeremy Moore</c:v>
                </c:pt>
                <c:pt idx="4653">
                  <c:v>Eric Robinson</c:v>
                </c:pt>
                <c:pt idx="4654">
                  <c:v>Donna Fuller</c:v>
                </c:pt>
                <c:pt idx="4655">
                  <c:v>Donald King</c:v>
                </c:pt>
                <c:pt idx="4656">
                  <c:v>Douglas Johnson</c:v>
                </c:pt>
                <c:pt idx="4657">
                  <c:v>Heather Martin</c:v>
                </c:pt>
                <c:pt idx="4658">
                  <c:v>Douglas Lopez</c:v>
                </c:pt>
                <c:pt idx="4659">
                  <c:v>Erica Wilson</c:v>
                </c:pt>
                <c:pt idx="4660">
                  <c:v>Douglas Miller</c:v>
                </c:pt>
                <c:pt idx="4661">
                  <c:v>Gabriel Brown</c:v>
                </c:pt>
                <c:pt idx="4662">
                  <c:v>Debra Garcia</c:v>
                </c:pt>
                <c:pt idx="4663">
                  <c:v>Hannah Baker</c:v>
                </c:pt>
                <c:pt idx="4664">
                  <c:v>Douglas Taylor</c:v>
                </c:pt>
                <c:pt idx="4665">
                  <c:v>Holly Brown</c:v>
                </c:pt>
                <c:pt idx="4666">
                  <c:v>Dustin Davis</c:v>
                </c:pt>
                <c:pt idx="4667">
                  <c:v>Eric Young</c:v>
                </c:pt>
                <c:pt idx="4668">
                  <c:v>Dustin Jones</c:v>
                </c:pt>
                <c:pt idx="4669">
                  <c:v>Erin Gibson</c:v>
                </c:pt>
                <c:pt idx="4670">
                  <c:v>Debra Green</c:v>
                </c:pt>
                <c:pt idx="4671">
                  <c:v>Frank Adams</c:v>
                </c:pt>
                <c:pt idx="4672">
                  <c:v>Dustin Wilson</c:v>
                </c:pt>
                <c:pt idx="4673">
                  <c:v>David Stout</c:v>
                </c:pt>
                <c:pt idx="4674">
                  <c:v>Debra Johnson</c:v>
                </c:pt>
                <c:pt idx="4675">
                  <c:v>Gregory Lopez</c:v>
                </c:pt>
                <c:pt idx="4676">
                  <c:v>Dylan Johnson</c:v>
                </c:pt>
                <c:pt idx="4677">
                  <c:v>Heather Hall</c:v>
                </c:pt>
                <c:pt idx="4678">
                  <c:v>Dylan Lee</c:v>
                </c:pt>
                <c:pt idx="4679">
                  <c:v>Donna Wilson</c:v>
                </c:pt>
                <c:pt idx="4680">
                  <c:v>Dylan Martin</c:v>
                </c:pt>
                <c:pt idx="4681">
                  <c:v>Eric Perez</c:v>
                </c:pt>
                <c:pt idx="4682">
                  <c:v>Edward Brown</c:v>
                </c:pt>
                <c:pt idx="4683">
                  <c:v>Eric Simpson</c:v>
                </c:pt>
                <c:pt idx="4684">
                  <c:v>Edward Collins</c:v>
                </c:pt>
                <c:pt idx="4685">
                  <c:v>Erica Davis</c:v>
                </c:pt>
                <c:pt idx="4686">
                  <c:v>Edward Garcia</c:v>
                </c:pt>
                <c:pt idx="4687">
                  <c:v>Donald Gibson</c:v>
                </c:pt>
                <c:pt idx="4688">
                  <c:v>Edward Jones</c:v>
                </c:pt>
                <c:pt idx="4689">
                  <c:v>Erin Miller</c:v>
                </c:pt>
                <c:pt idx="4690">
                  <c:v>Edward Kennedy</c:v>
                </c:pt>
                <c:pt idx="4691">
                  <c:v>Erin Williams</c:v>
                </c:pt>
                <c:pt idx="4692">
                  <c:v>Edward Lee</c:v>
                </c:pt>
                <c:pt idx="4693">
                  <c:v>Frank Newman</c:v>
                </c:pt>
                <c:pt idx="4694">
                  <c:v>Dawn Hernandez</c:v>
                </c:pt>
                <c:pt idx="4695">
                  <c:v>Donald Stephens</c:v>
                </c:pt>
                <c:pt idx="4696">
                  <c:v>Edward Martinez</c:v>
                </c:pt>
                <c:pt idx="4697">
                  <c:v>George Smith</c:v>
                </c:pt>
                <c:pt idx="4698">
                  <c:v>Edward Miller</c:v>
                </c:pt>
                <c:pt idx="4699">
                  <c:v>Gregory Diaz</c:v>
                </c:pt>
                <c:pt idx="4700">
                  <c:v>Edward Moore</c:v>
                </c:pt>
                <c:pt idx="4701">
                  <c:v>Donna Martin</c:v>
                </c:pt>
                <c:pt idx="4702">
                  <c:v>Edward Parker</c:v>
                </c:pt>
                <c:pt idx="4703">
                  <c:v>Heather Clark</c:v>
                </c:pt>
                <c:pt idx="4704">
                  <c:v>Elizabeth Adams</c:v>
                </c:pt>
                <c:pt idx="4705">
                  <c:v>Heather Kelly</c:v>
                </c:pt>
                <c:pt idx="4706">
                  <c:v>Elizabeth Andrews</c:v>
                </c:pt>
                <c:pt idx="4707">
                  <c:v>Donna Walker</c:v>
                </c:pt>
                <c:pt idx="4708">
                  <c:v>David Watts</c:v>
                </c:pt>
                <c:pt idx="4709">
                  <c:v>David Underwood</c:v>
                </c:pt>
                <c:pt idx="4710">
                  <c:v>Elizabeth Campbell</c:v>
                </c:pt>
                <c:pt idx="4711">
                  <c:v>Eric Mason</c:v>
                </c:pt>
                <c:pt idx="4712">
                  <c:v>Dawn Miller</c:v>
                </c:pt>
                <c:pt idx="4713">
                  <c:v>David Reynolds</c:v>
                </c:pt>
                <c:pt idx="4714">
                  <c:v>Elizabeth Castro</c:v>
                </c:pt>
                <c:pt idx="4715">
                  <c:v>Eric Sanchez</c:v>
                </c:pt>
                <c:pt idx="4716">
                  <c:v>Elizabeth Cobb</c:v>
                </c:pt>
                <c:pt idx="4717">
                  <c:v>Eric Thompson</c:v>
                </c:pt>
                <c:pt idx="4718">
                  <c:v>Elizabeth Cooper</c:v>
                </c:pt>
                <c:pt idx="4719">
                  <c:v>Erica Anderson</c:v>
                </c:pt>
                <c:pt idx="4720">
                  <c:v>Elizabeth Day</c:v>
                </c:pt>
                <c:pt idx="4721">
                  <c:v>David Rhodes</c:v>
                </c:pt>
                <c:pt idx="4722">
                  <c:v>Elizabeth Evans</c:v>
                </c:pt>
                <c:pt idx="4723">
                  <c:v>Erik Clark</c:v>
                </c:pt>
                <c:pt idx="4724">
                  <c:v>David Rush</c:v>
                </c:pt>
                <c:pt idx="4725">
                  <c:v>Erin Carr</c:v>
                </c:pt>
                <c:pt idx="4726">
                  <c:v>Debra Williams</c:v>
                </c:pt>
                <c:pt idx="4727">
                  <c:v>Erin Johnson</c:v>
                </c:pt>
                <c:pt idx="4728">
                  <c:v>Elizabeth Gordon</c:v>
                </c:pt>
                <c:pt idx="4729">
                  <c:v>Erin Russell</c:v>
                </c:pt>
                <c:pt idx="4730">
                  <c:v>Elizabeth Green</c:v>
                </c:pt>
                <c:pt idx="4731">
                  <c:v>Erin Vargas</c:v>
                </c:pt>
                <c:pt idx="4732">
                  <c:v>Elizabeth Gutierrez</c:v>
                </c:pt>
                <c:pt idx="4733">
                  <c:v>Evan Nguyen</c:v>
                </c:pt>
                <c:pt idx="4734">
                  <c:v>Denise Brown</c:v>
                </c:pt>
                <c:pt idx="4735">
                  <c:v>Deborah Weaver</c:v>
                </c:pt>
                <c:pt idx="4736">
                  <c:v>Denise Moore</c:v>
                </c:pt>
                <c:pt idx="4737">
                  <c:v>Frank Smith</c:v>
                </c:pt>
                <c:pt idx="4738">
                  <c:v>David Webb</c:v>
                </c:pt>
                <c:pt idx="4739">
                  <c:v>Gabriel Smith</c:v>
                </c:pt>
                <c:pt idx="4740">
                  <c:v>Elizabeth Hunt</c:v>
                </c:pt>
                <c:pt idx="4741">
                  <c:v>Gary Rodriguez</c:v>
                </c:pt>
                <c:pt idx="4742">
                  <c:v>Denise Reed</c:v>
                </c:pt>
                <c:pt idx="4743">
                  <c:v>Donna Castro</c:v>
                </c:pt>
                <c:pt idx="4744">
                  <c:v>David Wagner</c:v>
                </c:pt>
                <c:pt idx="4745">
                  <c:v>Gerald Davis</c:v>
                </c:pt>
                <c:pt idx="4746">
                  <c:v>Elizabeth Jordan</c:v>
                </c:pt>
                <c:pt idx="4747">
                  <c:v>Gregory Daniels</c:v>
                </c:pt>
                <c:pt idx="4748">
                  <c:v>Elizabeth Juarez</c:v>
                </c:pt>
                <c:pt idx="4749">
                  <c:v>Gregory Jackson</c:v>
                </c:pt>
                <c:pt idx="4750">
                  <c:v>Elizabeth Lee</c:v>
                </c:pt>
                <c:pt idx="4751">
                  <c:v>David Sutton</c:v>
                </c:pt>
                <c:pt idx="4752">
                  <c:v>Elizabeth Lopez</c:v>
                </c:pt>
                <c:pt idx="4753">
                  <c:v>Gregory Tran</c:v>
                </c:pt>
                <c:pt idx="4754">
                  <c:v>Elizabeth Martin</c:v>
                </c:pt>
                <c:pt idx="4755">
                  <c:v>Hannah Jones</c:v>
                </c:pt>
                <c:pt idx="4756">
                  <c:v>Denise Smith</c:v>
                </c:pt>
                <c:pt idx="4757">
                  <c:v>Heather Garcia</c:v>
                </c:pt>
                <c:pt idx="4758">
                  <c:v>David Vasquez</c:v>
                </c:pt>
                <c:pt idx="4759">
                  <c:v>Heather Howard</c:v>
                </c:pt>
                <c:pt idx="4760">
                  <c:v>Elizabeth Morgan</c:v>
                </c:pt>
                <c:pt idx="4761">
                  <c:v>Heather Lawson</c:v>
                </c:pt>
                <c:pt idx="4762">
                  <c:v>Elizabeth Murphy</c:v>
                </c:pt>
                <c:pt idx="4763">
                  <c:v>Heather Nelson</c:v>
                </c:pt>
                <c:pt idx="4764">
                  <c:v>Elizabeth Peterson</c:v>
                </c:pt>
                <c:pt idx="4765">
                  <c:v>Heather Robinson</c:v>
                </c:pt>
                <c:pt idx="4766">
                  <c:v>Dennis Davis</c:v>
                </c:pt>
                <c:pt idx="4767">
                  <c:v>Heather Thompson</c:v>
                </c:pt>
                <c:pt idx="4768">
                  <c:v>Elizabeth Porter</c:v>
                </c:pt>
                <c:pt idx="4769">
                  <c:v>Henry Anderson</c:v>
                </c:pt>
                <c:pt idx="4770">
                  <c:v>Elizabeth Robinson</c:v>
                </c:pt>
                <c:pt idx="4771">
                  <c:v>Douglas Harris</c:v>
                </c:pt>
                <c:pt idx="4772">
                  <c:v>Elizabeth Ryan</c:v>
                </c:pt>
                <c:pt idx="4773">
                  <c:v>Diane Webb</c:v>
                </c:pt>
                <c:pt idx="4774">
                  <c:v>Elizabeth Shaw</c:v>
                </c:pt>
                <c:pt idx="4775">
                  <c:v>Eric Phillips</c:v>
                </c:pt>
                <c:pt idx="4776">
                  <c:v>David Reyes</c:v>
                </c:pt>
                <c:pt idx="4777">
                  <c:v>Eric Riley</c:v>
                </c:pt>
                <c:pt idx="4778">
                  <c:v>Elizabeth Thompson</c:v>
                </c:pt>
                <c:pt idx="4779">
                  <c:v>Eric Ross</c:v>
                </c:pt>
                <c:pt idx="4780">
                  <c:v>Elizabeth Watson</c:v>
                </c:pt>
                <c:pt idx="4781">
                  <c:v>Eric Scott</c:v>
                </c:pt>
                <c:pt idx="4782">
                  <c:v>Elizabeth Weaver</c:v>
                </c:pt>
                <c:pt idx="4783">
                  <c:v>Eric Thomas</c:v>
                </c:pt>
                <c:pt idx="4784">
                  <c:v>Deanna Davis</c:v>
                </c:pt>
                <c:pt idx="4785">
                  <c:v>Eric Turner</c:v>
                </c:pt>
                <c:pt idx="4786">
                  <c:v>Debbie Anderson</c:v>
                </c:pt>
                <c:pt idx="4787">
                  <c:v>Erica Allen</c:v>
                </c:pt>
                <c:pt idx="4788">
                  <c:v>Elizabeth White</c:v>
                </c:pt>
                <c:pt idx="4789">
                  <c:v>Diane Wilson</c:v>
                </c:pt>
                <c:pt idx="4790">
                  <c:v>Holly Moore</c:v>
                </c:pt>
                <c:pt idx="4791">
                  <c:v>Erica Gonzalez</c:v>
                </c:pt>
                <c:pt idx="4792">
                  <c:v>Emily Austin</c:v>
                </c:pt>
                <c:pt idx="4793">
                  <c:v>David Stephens</c:v>
                </c:pt>
                <c:pt idx="4794">
                  <c:v>Emily Bennett</c:v>
                </c:pt>
                <c:pt idx="4795">
                  <c:v>Erik Brown</c:v>
                </c:pt>
                <c:pt idx="4796">
                  <c:v>Debbie Johnson</c:v>
                </c:pt>
                <c:pt idx="4797">
                  <c:v>Donald Garcia</c:v>
                </c:pt>
                <c:pt idx="4798">
                  <c:v>Emily Chan</c:v>
                </c:pt>
                <c:pt idx="4799">
                  <c:v>Deborah Rodriguez</c:v>
                </c:pt>
                <c:pt idx="4800">
                  <c:v>Emily Cooper</c:v>
                </c:pt>
                <c:pt idx="4801">
                  <c:v>Donald Hernandez</c:v>
                </c:pt>
                <c:pt idx="4802">
                  <c:v>Emily Cruz</c:v>
                </c:pt>
                <c:pt idx="4803">
                  <c:v>David Walters</c:v>
                </c:pt>
                <c:pt idx="4804">
                  <c:v>Emily Evans</c:v>
                </c:pt>
                <c:pt idx="4805">
                  <c:v>Donald Jones</c:v>
                </c:pt>
                <c:pt idx="4806">
                  <c:v>Emily Garcia</c:v>
                </c:pt>
                <c:pt idx="4807">
                  <c:v>Erin Peterson</c:v>
                </c:pt>
                <c:pt idx="4808">
                  <c:v>Derek Gonzalez</c:v>
                </c:pt>
                <c:pt idx="4809">
                  <c:v>Erin Terry</c:v>
                </c:pt>
                <c:pt idx="4810">
                  <c:v>Emily Graham</c:v>
                </c:pt>
                <c:pt idx="4811">
                  <c:v>Erin Turner</c:v>
                </c:pt>
                <c:pt idx="4812">
                  <c:v>Derek Johnson</c:v>
                </c:pt>
                <c:pt idx="4813">
                  <c:v>Deborah Thompson</c:v>
                </c:pt>
                <c:pt idx="4814">
                  <c:v>Emily Hall</c:v>
                </c:pt>
                <c:pt idx="4815">
                  <c:v>Evan Allen</c:v>
                </c:pt>
                <c:pt idx="4816">
                  <c:v>Emily Hernandez</c:v>
                </c:pt>
                <c:pt idx="4817">
                  <c:v>Felicia King</c:v>
                </c:pt>
                <c:pt idx="4818">
                  <c:v>Emily Jackson</c:v>
                </c:pt>
                <c:pt idx="4819">
                  <c:v>Frank Brown</c:v>
                </c:pt>
                <c:pt idx="4820">
                  <c:v>Derek Smith</c:v>
                </c:pt>
                <c:pt idx="4821">
                  <c:v>David Roberts</c:v>
                </c:pt>
                <c:pt idx="4822">
                  <c:v>Emily Knapp</c:v>
                </c:pt>
                <c:pt idx="4823">
                  <c:v>Frank Small</c:v>
                </c:pt>
                <c:pt idx="4824">
                  <c:v>Emily Larson</c:v>
                </c:pt>
                <c:pt idx="4825">
                  <c:v>Frank Thompson</c:v>
                </c:pt>
                <c:pt idx="4826">
                  <c:v>Derek Snyder</c:v>
                </c:pt>
                <c:pt idx="4827">
                  <c:v>Gabriel Garcia</c:v>
                </c:pt>
                <c:pt idx="4828">
                  <c:v>Derrick Brown</c:v>
                </c:pt>
                <c:pt idx="4829">
                  <c:v>Gary Brown</c:v>
                </c:pt>
                <c:pt idx="4830">
                  <c:v>Derrick Taylor</c:v>
                </c:pt>
                <c:pt idx="4831">
                  <c:v>Gary Johnson</c:v>
                </c:pt>
                <c:pt idx="4832">
                  <c:v>Emily Nelson</c:v>
                </c:pt>
                <c:pt idx="4833">
                  <c:v>Gary White</c:v>
                </c:pt>
                <c:pt idx="4834">
                  <c:v>Emily Perez</c:v>
                </c:pt>
                <c:pt idx="4835">
                  <c:v>Donna Adams</c:v>
                </c:pt>
                <c:pt idx="4836">
                  <c:v>Emily Quinn</c:v>
                </c:pt>
                <c:pt idx="4837">
                  <c:v>Donna Cox</c:v>
                </c:pt>
                <c:pt idx="4838">
                  <c:v>Emily Ramos</c:v>
                </c:pt>
                <c:pt idx="4839">
                  <c:v>George Young</c:v>
                </c:pt>
                <c:pt idx="4840">
                  <c:v>Emily Rogers</c:v>
                </c:pt>
                <c:pt idx="4841">
                  <c:v>Donna Davis</c:v>
                </c:pt>
                <c:pt idx="4842">
                  <c:v>Desiree Johnson</c:v>
                </c:pt>
                <c:pt idx="4843">
                  <c:v>Gregory Arnold</c:v>
                </c:pt>
                <c:pt idx="4844">
                  <c:v>Emily Thomas</c:v>
                </c:pt>
                <c:pt idx="4845">
                  <c:v>Donna Gomez</c:v>
                </c:pt>
                <c:pt idx="4846">
                  <c:v>Devin Anderson</c:v>
                </c:pt>
                <c:pt idx="4847">
                  <c:v>Gregory Flores</c:v>
                </c:pt>
                <c:pt idx="4848">
                  <c:v>Emily Walker</c:v>
                </c:pt>
                <c:pt idx="4849">
                  <c:v>Deborah White</c:v>
                </c:pt>
                <c:pt idx="4850">
                  <c:v>Emily Webb</c:v>
                </c:pt>
                <c:pt idx="4851">
                  <c:v>Dawn Anderson</c:v>
                </c:pt>
                <c:pt idx="4852">
                  <c:v>Emily White</c:v>
                </c:pt>
                <c:pt idx="4853">
                  <c:v>Gregory Rodriguez</c:v>
                </c:pt>
                <c:pt idx="4854">
                  <c:v>Emily Wilson</c:v>
                </c:pt>
                <c:pt idx="4855">
                  <c:v>Deborah Young</c:v>
                </c:pt>
                <c:pt idx="4856">
                  <c:v>Emily Wood</c:v>
                </c:pt>
                <c:pt idx="4857">
                  <c:v>Gregory Wilson</c:v>
                </c:pt>
                <c:pt idx="4858">
                  <c:v>Eric Adams</c:v>
                </c:pt>
                <c:pt idx="4859">
                  <c:v>Hannah Hernandez</c:v>
                </c:pt>
                <c:pt idx="4860">
                  <c:v>Eric Bailey</c:v>
                </c:pt>
                <c:pt idx="4861">
                  <c:v>Donna Miller</c:v>
                </c:pt>
                <c:pt idx="4862">
                  <c:v>Devin Smith</c:v>
                </c:pt>
                <c:pt idx="4863">
                  <c:v>Heather Cooper</c:v>
                </c:pt>
                <c:pt idx="4864">
                  <c:v>Eric Castillo</c:v>
                </c:pt>
                <c:pt idx="4865">
                  <c:v>Heather Gray</c:v>
                </c:pt>
                <c:pt idx="4866">
                  <c:v>Eric Cooper</c:v>
                </c:pt>
                <c:pt idx="4867">
                  <c:v>Donna Stewart</c:v>
                </c:pt>
                <c:pt idx="4868">
                  <c:v>Deborah Clark</c:v>
                </c:pt>
                <c:pt idx="4869">
                  <c:v>Donna Taylor</c:v>
                </c:pt>
                <c:pt idx="4870">
                  <c:v>Eric Curtis</c:v>
                </c:pt>
                <c:pt idx="4871">
                  <c:v>Heather Lawrence</c:v>
                </c:pt>
                <c:pt idx="4872">
                  <c:v>Eric Daniels</c:v>
                </c:pt>
                <c:pt idx="4873">
                  <c:v>Heather Lee</c:v>
                </c:pt>
                <c:pt idx="4874">
                  <c:v>Eric Gardner</c:v>
                </c:pt>
                <c:pt idx="4875">
                  <c:v>Heather Moore</c:v>
                </c:pt>
                <c:pt idx="4876">
                  <c:v>Eric Gilbert</c:v>
                </c:pt>
                <c:pt idx="4877">
                  <c:v>Heather Newman</c:v>
                </c:pt>
                <c:pt idx="4878">
                  <c:v>Diane Brown</c:v>
                </c:pt>
                <c:pt idx="4879">
                  <c:v>Heather Rice</c:v>
                </c:pt>
                <c:pt idx="4880">
                  <c:v>Eric Hall</c:v>
                </c:pt>
                <c:pt idx="4881">
                  <c:v>David Tran</c:v>
                </c:pt>
                <c:pt idx="4882">
                  <c:v>Diane Jones</c:v>
                </c:pt>
                <c:pt idx="4883">
                  <c:v>Heather Sullivan</c:v>
                </c:pt>
                <c:pt idx="4884">
                  <c:v>Eric Harris</c:v>
                </c:pt>
                <c:pt idx="4885">
                  <c:v>Heather Ward</c:v>
                </c:pt>
                <c:pt idx="4886">
                  <c:v>Eric Hernandez</c:v>
                </c:pt>
                <c:pt idx="4887">
                  <c:v>Heidi Thompson</c:v>
                </c:pt>
                <c:pt idx="4888">
                  <c:v>Deborah Harris</c:v>
                </c:pt>
                <c:pt idx="4889">
                  <c:v>Henry Moore</c:v>
                </c:pt>
                <c:pt idx="4890">
                  <c:v>Deborah Hernandez</c:v>
                </c:pt>
                <c:pt idx="4891">
                  <c:v>David Ward</c:v>
                </c:pt>
                <c:pt idx="4892">
                  <c:v>Eric Lee</c:v>
                </c:pt>
                <c:pt idx="4893">
                  <c:v>Douglas James</c:v>
                </c:pt>
                <c:pt idx="4894">
                  <c:v>Eric Lewis</c:v>
                </c:pt>
                <c:pt idx="4895">
                  <c:v>Emily Burns</c:v>
                </c:pt>
                <c:pt idx="4896">
                  <c:v>Christopher Keller</c:v>
                </c:pt>
                <c:pt idx="4897">
                  <c:v>Daniel Reid</c:v>
                </c:pt>
                <c:pt idx="4898">
                  <c:v>Brian Watson</c:v>
                </c:pt>
                <c:pt idx="4899">
                  <c:v>Carl Brown</c:v>
                </c:pt>
                <c:pt idx="4900">
                  <c:v>Danielle Munoz</c:v>
                </c:pt>
                <c:pt idx="4901">
                  <c:v>Christopher Scott</c:v>
                </c:pt>
                <c:pt idx="4902">
                  <c:v>David Harrington</c:v>
                </c:pt>
                <c:pt idx="4903">
                  <c:v>Christopher Simmons</c:v>
                </c:pt>
                <c:pt idx="4904">
                  <c:v>Daniel Mills</c:v>
                </c:pt>
                <c:pt idx="4905">
                  <c:v>Christopher Simon</c:v>
                </c:pt>
                <c:pt idx="4906">
                  <c:v>Brian Rose</c:v>
                </c:pt>
                <c:pt idx="4907">
                  <c:v>Chelsea Anderson</c:v>
                </c:pt>
                <c:pt idx="4908">
                  <c:v>Christopher Hill</c:v>
                </c:pt>
                <c:pt idx="4909">
                  <c:v>Chelsea Hernandez</c:v>
                </c:pt>
                <c:pt idx="4910">
                  <c:v>David Frazier</c:v>
                </c:pt>
                <c:pt idx="4911">
                  <c:v>Christopher Stevens</c:v>
                </c:pt>
                <c:pt idx="4912">
                  <c:v>David Johnston</c:v>
                </c:pt>
                <c:pt idx="4913">
                  <c:v>Chelsea Johnson</c:v>
                </c:pt>
                <c:pt idx="4914">
                  <c:v>David Olson</c:v>
                </c:pt>
                <c:pt idx="4915">
                  <c:v>Chelsea Miller</c:v>
                </c:pt>
                <c:pt idx="4916">
                  <c:v>Catherine Smith</c:v>
                </c:pt>
                <c:pt idx="4917">
                  <c:v>Brian Bennett</c:v>
                </c:pt>
                <c:pt idx="4918">
                  <c:v>Chad Johnson</c:v>
                </c:pt>
                <c:pt idx="4919">
                  <c:v>Chelsea Scott</c:v>
                </c:pt>
                <c:pt idx="4920">
                  <c:v>Bruce Reed</c:v>
                </c:pt>
                <c:pt idx="4921">
                  <c:v>Carl Thompson</c:v>
                </c:pt>
                <c:pt idx="4922">
                  <c:v>Brian Green</c:v>
                </c:pt>
                <c:pt idx="4923">
                  <c:v>Cheryl Bennett</c:v>
                </c:pt>
                <c:pt idx="4924">
                  <c:v>Christopher James</c:v>
                </c:pt>
                <c:pt idx="4925">
                  <c:v>Christopher Tucker</c:v>
                </c:pt>
                <c:pt idx="4926">
                  <c:v>David Donovan</c:v>
                </c:pt>
                <c:pt idx="4927">
                  <c:v>Christopher Valdez</c:v>
                </c:pt>
                <c:pt idx="4928">
                  <c:v>David Grant</c:v>
                </c:pt>
                <c:pt idx="4929">
                  <c:v>Christopher Valenzuela</c:v>
                </c:pt>
                <c:pt idx="4930">
                  <c:v>Charles Ramos</c:v>
                </c:pt>
                <c:pt idx="4931">
                  <c:v>Christopher Vasquez</c:v>
                </c:pt>
                <c:pt idx="4932">
                  <c:v>David Knight</c:v>
                </c:pt>
                <c:pt idx="4933">
                  <c:v>Christopher Wagner</c:v>
                </c:pt>
                <c:pt idx="4934">
                  <c:v>David Moss</c:v>
                </c:pt>
                <c:pt idx="4935">
                  <c:v>Carla Flores</c:v>
                </c:pt>
                <c:pt idx="4936">
                  <c:v>Brian Franklin</c:v>
                </c:pt>
                <c:pt idx="4937">
                  <c:v>Carla Hernandez</c:v>
                </c:pt>
                <c:pt idx="4938">
                  <c:v>Catherine Richardson</c:v>
                </c:pt>
                <c:pt idx="4939">
                  <c:v>Cheryl Phillips</c:v>
                </c:pt>
                <c:pt idx="4940">
                  <c:v>Catherine Wallace</c:v>
                </c:pt>
                <c:pt idx="4941">
                  <c:v>Christopher Watkins</c:v>
                </c:pt>
                <c:pt idx="4942">
                  <c:v>Brooke Martinez</c:v>
                </c:pt>
                <c:pt idx="4943">
                  <c:v>Christopher Webb</c:v>
                </c:pt>
                <c:pt idx="4944">
                  <c:v>Chad Morgan</c:v>
                </c:pt>
                <c:pt idx="4945">
                  <c:v>Christopher West</c:v>
                </c:pt>
                <c:pt idx="4946">
                  <c:v>Daniel Young</c:v>
                </c:pt>
                <c:pt idx="4947">
                  <c:v>Cheryl Rodriguez</c:v>
                </c:pt>
                <c:pt idx="4948">
                  <c:v>Danielle Jackson</c:v>
                </c:pt>
                <c:pt idx="4949">
                  <c:v>Carla Jones</c:v>
                </c:pt>
                <c:pt idx="4950">
                  <c:v>Danielle Sanders</c:v>
                </c:pt>
                <c:pt idx="4951">
                  <c:v>Carla Miller</c:v>
                </c:pt>
                <c:pt idx="4952">
                  <c:v>Christopher Harvey</c:v>
                </c:pt>
                <c:pt idx="4953">
                  <c:v>Christopher Wood</c:v>
                </c:pt>
                <c:pt idx="4954">
                  <c:v>Charles Gray</c:v>
                </c:pt>
                <c:pt idx="4955">
                  <c:v>Christian Martinez</c:v>
                </c:pt>
                <c:pt idx="4956">
                  <c:v>David Chen</c:v>
                </c:pt>
                <c:pt idx="4957">
                  <c:v>Christian Rivera</c:v>
                </c:pt>
                <c:pt idx="4958">
                  <c:v>David Daniels</c:v>
                </c:pt>
                <c:pt idx="4959">
                  <c:v>Brianna Johnson</c:v>
                </c:pt>
                <c:pt idx="4960">
                  <c:v>David Fischer</c:v>
                </c:pt>
                <c:pt idx="4961">
                  <c:v>Cindy Clark</c:v>
                </c:pt>
                <c:pt idx="4962">
                  <c:v>Christopher Mason</c:v>
                </c:pt>
                <c:pt idx="4963">
                  <c:v>Christian Thompson</c:v>
                </c:pt>
                <c:pt idx="4964">
                  <c:v>Charles Martin</c:v>
                </c:pt>
                <c:pt idx="4965">
                  <c:v>Cindy Johnson</c:v>
                </c:pt>
                <c:pt idx="4966">
                  <c:v>Bryan Williams</c:v>
                </c:pt>
                <c:pt idx="4967">
                  <c:v>Cindy Martinez</c:v>
                </c:pt>
                <c:pt idx="4968">
                  <c:v>Brian Vargas</c:v>
                </c:pt>
                <c:pt idx="4969">
                  <c:v>Christina Allen</c:v>
                </c:pt>
                <c:pt idx="4970">
                  <c:v>Christopher Perkins</c:v>
                </c:pt>
                <c:pt idx="4971">
                  <c:v>Cindy Thomas</c:v>
                </c:pt>
                <c:pt idx="4972">
                  <c:v>David Lopez</c:v>
                </c:pt>
                <c:pt idx="4973">
                  <c:v>Cindy Wilson</c:v>
                </c:pt>
                <c:pt idx="4974">
                  <c:v>David Mitchell</c:v>
                </c:pt>
                <c:pt idx="4975">
                  <c:v>Claudia Smith</c:v>
                </c:pt>
                <c:pt idx="4976">
                  <c:v>Charles West</c:v>
                </c:pt>
                <c:pt idx="4977">
                  <c:v>Cody Peterson</c:v>
                </c:pt>
                <c:pt idx="4978">
                  <c:v>David Padilla</c:v>
                </c:pt>
                <c:pt idx="4979">
                  <c:v>Cody Sanchez</c:v>
                </c:pt>
                <c:pt idx="4980">
                  <c:v>Christopher Bennett</c:v>
                </c:pt>
                <c:pt idx="4981">
                  <c:v>Carla Williams</c:v>
                </c:pt>
                <c:pt idx="4982">
                  <c:v>Catherine Moore</c:v>
                </c:pt>
                <c:pt idx="4983">
                  <c:v>Colleen Johnson</c:v>
                </c:pt>
                <c:pt idx="4984">
                  <c:v>Christopher Burke</c:v>
                </c:pt>
                <c:pt idx="4985">
                  <c:v>Colleen Williams</c:v>
                </c:pt>
                <c:pt idx="4986">
                  <c:v>Christopher Carroll</c:v>
                </c:pt>
                <c:pt idx="4987">
                  <c:v>Connie Baker</c:v>
                </c:pt>
                <c:pt idx="4988">
                  <c:v>Daniel Ramirez</c:v>
                </c:pt>
                <c:pt idx="4989">
                  <c:v>Connie Smith</c:v>
                </c:pt>
                <c:pt idx="4990">
                  <c:v>Christopher Cole</c:v>
                </c:pt>
                <c:pt idx="4991">
                  <c:v>Corey Allen</c:v>
                </c:pt>
                <c:pt idx="4992">
                  <c:v>Christopher Cook</c:v>
                </c:pt>
                <c:pt idx="4993">
                  <c:v>Corey Anderson</c:v>
                </c:pt>
                <c:pt idx="4994">
                  <c:v>Daniel Thomas</c:v>
                </c:pt>
                <c:pt idx="4995">
                  <c:v>Carlos Garcia</c:v>
                </c:pt>
                <c:pt idx="4996">
                  <c:v>Daniel Washington</c:v>
                </c:pt>
                <c:pt idx="4997">
                  <c:v>Christina Boyd</c:v>
                </c:pt>
                <c:pt idx="4998">
                  <c:v>Daniel Wood</c:v>
                </c:pt>
                <c:pt idx="4999">
                  <c:v>Christina Brooks</c:v>
                </c:pt>
                <c:pt idx="5000">
                  <c:v>Danielle Bailey</c:v>
                </c:pt>
                <c:pt idx="5001">
                  <c:v>Brittany Holmes</c:v>
                </c:pt>
                <c:pt idx="5002">
                  <c:v>Danielle Henderson</c:v>
                </c:pt>
                <c:pt idx="5003">
                  <c:v>Courtney Gray</c:v>
                </c:pt>
                <c:pt idx="5004">
                  <c:v>Christopher Gibson</c:v>
                </c:pt>
                <c:pt idx="5005">
                  <c:v>Christina Cook</c:v>
                </c:pt>
                <c:pt idx="5006">
                  <c:v>Danielle Ray</c:v>
                </c:pt>
                <c:pt idx="5007">
                  <c:v>Brittany Howard</c:v>
                </c:pt>
                <c:pt idx="5008">
                  <c:v>Charles Bryant</c:v>
                </c:pt>
                <c:pt idx="5009">
                  <c:v>Courtney Thompson</c:v>
                </c:pt>
                <c:pt idx="5010">
                  <c:v>Charles Campbell</c:v>
                </c:pt>
                <c:pt idx="5011">
                  <c:v>Courtney White</c:v>
                </c:pt>
                <c:pt idx="5012">
                  <c:v>Brian Schwartz</c:v>
                </c:pt>
                <c:pt idx="5013">
                  <c:v>Courtney Williams</c:v>
                </c:pt>
                <c:pt idx="5014">
                  <c:v>Christopher Howard</c:v>
                </c:pt>
                <c:pt idx="5015">
                  <c:v>Craig Miller</c:v>
                </c:pt>
                <c:pt idx="5016">
                  <c:v>Charles Harris</c:v>
                </c:pt>
                <c:pt idx="5017">
                  <c:v>Craig Ramirez</c:v>
                </c:pt>
                <c:pt idx="5018">
                  <c:v>Christopher Jenkins</c:v>
                </c:pt>
                <c:pt idx="5019">
                  <c:v>Craig Rivera</c:v>
                </c:pt>
                <c:pt idx="5020">
                  <c:v>Brian Hansen</c:v>
                </c:pt>
                <c:pt idx="5021">
                  <c:v>Craig Thompson</c:v>
                </c:pt>
                <c:pt idx="5022">
                  <c:v>David Cruz</c:v>
                </c:pt>
                <c:pt idx="5023">
                  <c:v>Carlos Williams</c:v>
                </c:pt>
                <c:pt idx="5024">
                  <c:v>David Diaz</c:v>
                </c:pt>
                <c:pt idx="5025">
                  <c:v>Craig Wilson</c:v>
                </c:pt>
                <c:pt idx="5026">
                  <c:v>Charles Jackson</c:v>
                </c:pt>
                <c:pt idx="5027">
                  <c:v>Crystal Boone</c:v>
                </c:pt>
                <c:pt idx="5028">
                  <c:v>Brian Baker</c:v>
                </c:pt>
                <c:pt idx="5029">
                  <c:v>Crystal Davis</c:v>
                </c:pt>
                <c:pt idx="5030">
                  <c:v>Bryan Ferguson</c:v>
                </c:pt>
                <c:pt idx="5031">
                  <c:v>Crystal Edwards</c:v>
                </c:pt>
                <c:pt idx="5032">
                  <c:v>Brian Terry</c:v>
                </c:pt>
                <c:pt idx="5033">
                  <c:v>Crystal Garcia</c:v>
                </c:pt>
                <c:pt idx="5034">
                  <c:v>Brittany Hernandez</c:v>
                </c:pt>
                <c:pt idx="5035">
                  <c:v>Christina Gutierrez</c:v>
                </c:pt>
                <c:pt idx="5036">
                  <c:v>Charles Martinez</c:v>
                </c:pt>
                <c:pt idx="5037">
                  <c:v>Crystal Jackson</c:v>
                </c:pt>
                <c:pt idx="5038">
                  <c:v>Christopher Murphy</c:v>
                </c:pt>
                <c:pt idx="5039">
                  <c:v>Christina Hall</c:v>
                </c:pt>
                <c:pt idx="5040">
                  <c:v>Christopher Nguyen</c:v>
                </c:pt>
                <c:pt idx="5041">
                  <c:v>Crystal Jones</c:v>
                </c:pt>
                <c:pt idx="5042">
                  <c:v>Charles Ramsey</c:v>
                </c:pt>
                <c:pt idx="5043">
                  <c:v>Brian Carson</c:v>
                </c:pt>
                <c:pt idx="5044">
                  <c:v>Christopher Patel</c:v>
                </c:pt>
                <c:pt idx="5045">
                  <c:v>Christina Hernandez</c:v>
                </c:pt>
                <c:pt idx="5046">
                  <c:v>David Jordan</c:v>
                </c:pt>
                <c:pt idx="5047">
                  <c:v>Christina Hill</c:v>
                </c:pt>
                <c:pt idx="5048">
                  <c:v>David King</c:v>
                </c:pt>
                <c:pt idx="5049">
                  <c:v>Crystal Mills</c:v>
                </c:pt>
                <c:pt idx="5050">
                  <c:v>Charles Scott</c:v>
                </c:pt>
                <c:pt idx="5051">
                  <c:v>Carol Smith</c:v>
                </c:pt>
                <c:pt idx="5052">
                  <c:v>David Macias</c:v>
                </c:pt>
                <c:pt idx="5053">
                  <c:v>Brian Cox</c:v>
                </c:pt>
                <c:pt idx="5054">
                  <c:v>Caitlin Smith</c:v>
                </c:pt>
                <c:pt idx="5055">
                  <c:v>Crystal Solomon</c:v>
                </c:pt>
                <c:pt idx="5056">
                  <c:v>Christopher Richardson</c:v>
                </c:pt>
                <c:pt idx="5057">
                  <c:v>Crystal Thompson</c:v>
                </c:pt>
                <c:pt idx="5058">
                  <c:v>Christopher Rivera</c:v>
                </c:pt>
                <c:pt idx="5059">
                  <c:v>Crystal White</c:v>
                </c:pt>
                <c:pt idx="5060">
                  <c:v>Brian Campos</c:v>
                </c:pt>
                <c:pt idx="5061">
                  <c:v>Christina Martinez</c:v>
                </c:pt>
                <c:pt idx="5062">
                  <c:v>Charles White</c:v>
                </c:pt>
                <c:pt idx="5063">
                  <c:v>Christina Mccarty</c:v>
                </c:pt>
                <c:pt idx="5064">
                  <c:v>Caitlin Williams</c:v>
                </c:pt>
                <c:pt idx="5065">
                  <c:v>Curtis Hernandez</c:v>
                </c:pt>
                <c:pt idx="5066">
                  <c:v>Christopher Bautista</c:v>
                </c:pt>
                <c:pt idx="5067">
                  <c:v>Curtis Smith</c:v>
                </c:pt>
                <c:pt idx="5068">
                  <c:v>Brian Roberts</c:v>
                </c:pt>
                <c:pt idx="5069">
                  <c:v>Christina Miller</c:v>
                </c:pt>
                <c:pt idx="5070">
                  <c:v>Catherine Martin</c:v>
                </c:pt>
                <c:pt idx="5071">
                  <c:v>Cynthia Anderson</c:v>
                </c:pt>
                <c:pt idx="5072">
                  <c:v>Christopher Briggs</c:v>
                </c:pt>
                <c:pt idx="5073">
                  <c:v>Brian Medina</c:v>
                </c:pt>
                <c:pt idx="5074">
                  <c:v>Brian Anderson</c:v>
                </c:pt>
                <c:pt idx="5075">
                  <c:v>Christina Newton</c:v>
                </c:pt>
                <c:pt idx="5076">
                  <c:v>Daniel Ortiz</c:v>
                </c:pt>
                <c:pt idx="5077">
                  <c:v>Carol Thomas</c:v>
                </c:pt>
                <c:pt idx="5078">
                  <c:v>Daniel Parker</c:v>
                </c:pt>
                <c:pt idx="5079">
                  <c:v>Brittany Jones</c:v>
                </c:pt>
                <c:pt idx="5080">
                  <c:v>Daniel Phillips</c:v>
                </c:pt>
                <c:pt idx="5081">
                  <c:v>Cynthia Dunn</c:v>
                </c:pt>
                <c:pt idx="5082">
                  <c:v>Brooke Hernandez</c:v>
                </c:pt>
                <c:pt idx="5083">
                  <c:v>Cynthia Evans</c:v>
                </c:pt>
                <c:pt idx="5084">
                  <c:v>Chad Anderson</c:v>
                </c:pt>
                <c:pt idx="5085">
                  <c:v>Cynthia Freeman</c:v>
                </c:pt>
                <c:pt idx="5086">
                  <c:v>Chad Garcia</c:v>
                </c:pt>
                <c:pt idx="5087">
                  <c:v>Carolyn Flores</c:v>
                </c:pt>
                <c:pt idx="5088">
                  <c:v>Daniel Rogers</c:v>
                </c:pt>
                <c:pt idx="5089">
                  <c:v>Cynthia Green</c:v>
                </c:pt>
                <c:pt idx="5090">
                  <c:v>Chad Jackson</c:v>
                </c:pt>
                <c:pt idx="5091">
                  <c:v>Cynthia Gutierrez</c:v>
                </c:pt>
                <c:pt idx="5092">
                  <c:v>Daniel Solomon</c:v>
                </c:pt>
                <c:pt idx="5093">
                  <c:v>Cynthia Hall</c:v>
                </c:pt>
                <c:pt idx="5094">
                  <c:v>Brian Gomez</c:v>
                </c:pt>
                <c:pt idx="5095">
                  <c:v>Carolyn Johnson</c:v>
                </c:pt>
                <c:pt idx="5096">
                  <c:v>Brianna Davis</c:v>
                </c:pt>
                <c:pt idx="5097">
                  <c:v>Christina Turner</c:v>
                </c:pt>
                <c:pt idx="5098">
                  <c:v>Daniel Walker</c:v>
                </c:pt>
                <c:pt idx="5099">
                  <c:v>Carolyn Lee</c:v>
                </c:pt>
                <c:pt idx="5100">
                  <c:v>Chad Sanchez</c:v>
                </c:pt>
                <c:pt idx="5101">
                  <c:v>Cynthia Long</c:v>
                </c:pt>
                <c:pt idx="5102">
                  <c:v>Christopher Fields</c:v>
                </c:pt>
                <c:pt idx="5103">
                  <c:v>Christina Young</c:v>
                </c:pt>
                <c:pt idx="5104">
                  <c:v>Chad Scott</c:v>
                </c:pt>
                <c:pt idx="5105">
                  <c:v>Christine Aguilar</c:v>
                </c:pt>
                <c:pt idx="5106">
                  <c:v>Danielle Acosta</c:v>
                </c:pt>
                <c:pt idx="5107">
                  <c:v>Cynthia Moore</c:v>
                </c:pt>
                <c:pt idx="5108">
                  <c:v>Christopher Flores</c:v>
                </c:pt>
                <c:pt idx="5109">
                  <c:v>Cynthia Parker</c:v>
                </c:pt>
                <c:pt idx="5110">
                  <c:v>Danielle Harris</c:v>
                </c:pt>
                <c:pt idx="5111">
                  <c:v>Cynthia Payne</c:v>
                </c:pt>
                <c:pt idx="5112">
                  <c:v>Danielle Irwin</c:v>
                </c:pt>
                <c:pt idx="5113">
                  <c:v>Cynthia Robinson</c:v>
                </c:pt>
                <c:pt idx="5114">
                  <c:v>Bruce Williams</c:v>
                </c:pt>
                <c:pt idx="5115">
                  <c:v>Christine Allen</c:v>
                </c:pt>
                <c:pt idx="5116">
                  <c:v>Danielle Moore</c:v>
                </c:pt>
                <c:pt idx="5117">
                  <c:v>Cynthia Ross</c:v>
                </c:pt>
                <c:pt idx="5118">
                  <c:v>Danielle Ramirez</c:v>
                </c:pt>
                <c:pt idx="5119">
                  <c:v>Cynthia Ruiz</c:v>
                </c:pt>
                <c:pt idx="5120">
                  <c:v>Charles Allen</c:v>
                </c:pt>
                <c:pt idx="5121">
                  <c:v>Cynthia Santiago</c:v>
                </c:pt>
                <c:pt idx="5122">
                  <c:v>Charles Bennett</c:v>
                </c:pt>
                <c:pt idx="5123">
                  <c:v>Cynthia Simmons</c:v>
                </c:pt>
                <c:pt idx="5124">
                  <c:v>Christopher Gutierrez</c:v>
                </c:pt>
                <c:pt idx="5125">
                  <c:v>Cynthia Smith</c:v>
                </c:pt>
                <c:pt idx="5126">
                  <c:v>Christopher Hancock</c:v>
                </c:pt>
                <c:pt idx="5127">
                  <c:v>Cynthia Sullivan</c:v>
                </c:pt>
                <c:pt idx="5128">
                  <c:v>Darren Wagner</c:v>
                </c:pt>
                <c:pt idx="5129">
                  <c:v>Carrie Gonzalez</c:v>
                </c:pt>
                <c:pt idx="5130">
                  <c:v>Charles Foster</c:v>
                </c:pt>
                <c:pt idx="5131">
                  <c:v>Cynthia Thomas</c:v>
                </c:pt>
                <c:pt idx="5132">
                  <c:v>Bryan Anderson</c:v>
                </c:pt>
                <c:pt idx="5133">
                  <c:v>Christine Brooks</c:v>
                </c:pt>
                <c:pt idx="5134">
                  <c:v>Brittany Garcia</c:v>
                </c:pt>
                <c:pt idx="5135">
                  <c:v>Christine Brown</c:v>
                </c:pt>
                <c:pt idx="5136">
                  <c:v>David Barnett</c:v>
                </c:pt>
                <c:pt idx="5137">
                  <c:v>Dale Williams</c:v>
                </c:pt>
                <c:pt idx="5138">
                  <c:v>David Boone</c:v>
                </c:pt>
                <c:pt idx="5139">
                  <c:v>Dana Davis</c:v>
                </c:pt>
                <c:pt idx="5140">
                  <c:v>David Burton</c:v>
                </c:pt>
                <c:pt idx="5141">
                  <c:v>Brianna Wright</c:v>
                </c:pt>
                <c:pt idx="5142">
                  <c:v>David Carr</c:v>
                </c:pt>
                <c:pt idx="5143">
                  <c:v>Dana Lawson</c:v>
                </c:pt>
                <c:pt idx="5144">
                  <c:v>Charles Hayes</c:v>
                </c:pt>
                <c:pt idx="5145">
                  <c:v>Dana Martinez</c:v>
                </c:pt>
                <c:pt idx="5146">
                  <c:v>Brian Bush</c:v>
                </c:pt>
                <c:pt idx="5147">
                  <c:v>Carrie Jones</c:v>
                </c:pt>
                <c:pt idx="5148">
                  <c:v>Christopher Jordan</c:v>
                </c:pt>
                <c:pt idx="5149">
                  <c:v>Daniel Allen</c:v>
                </c:pt>
                <c:pt idx="5150">
                  <c:v>Christopher Kelley</c:v>
                </c:pt>
                <c:pt idx="5151">
                  <c:v>Brian Morales</c:v>
                </c:pt>
                <c:pt idx="5152">
                  <c:v>David Cunningham</c:v>
                </c:pt>
                <c:pt idx="5153">
                  <c:v>Daniel Baker</c:v>
                </c:pt>
                <c:pt idx="5154">
                  <c:v>Bryan Campbell</c:v>
                </c:pt>
                <c:pt idx="5155">
                  <c:v>Daniel Bennett</c:v>
                </c:pt>
                <c:pt idx="5156">
                  <c:v>Charles Hughes</c:v>
                </c:pt>
                <c:pt idx="5157">
                  <c:v>Daniel Benson</c:v>
                </c:pt>
                <c:pt idx="5158">
                  <c:v>Christopher Kirk</c:v>
                </c:pt>
                <c:pt idx="5159">
                  <c:v>Daniel Berry</c:v>
                </c:pt>
                <c:pt idx="5160">
                  <c:v>David Evans</c:v>
                </c:pt>
                <c:pt idx="5161">
                  <c:v>Christine Crawford</c:v>
                </c:pt>
                <c:pt idx="5162">
                  <c:v>Brittany Green</c:v>
                </c:pt>
                <c:pt idx="5163">
                  <c:v>Christine Hall</c:v>
                </c:pt>
                <c:pt idx="5164">
                  <c:v>Christopher Lynch</c:v>
                </c:pt>
                <c:pt idx="5165">
                  <c:v>Brian Murphy</c:v>
                </c:pt>
                <c:pt idx="5166">
                  <c:v>David Freeman</c:v>
                </c:pt>
                <c:pt idx="5167">
                  <c:v>Christine Hill</c:v>
                </c:pt>
                <c:pt idx="5168">
                  <c:v>Brian Houston</c:v>
                </c:pt>
                <c:pt idx="5169">
                  <c:v>Carrie Rodriguez</c:v>
                </c:pt>
                <c:pt idx="5170">
                  <c:v>Bryan Harper</c:v>
                </c:pt>
                <c:pt idx="5171">
                  <c:v>Daniel Clark</c:v>
                </c:pt>
                <c:pt idx="5172">
                  <c:v>Christopher Mendez</c:v>
                </c:pt>
                <c:pt idx="5173">
                  <c:v>Bridget Hernandez</c:v>
                </c:pt>
                <c:pt idx="5174">
                  <c:v>David Gray</c:v>
                </c:pt>
                <c:pt idx="5175">
                  <c:v>Brittany Rodriguez</c:v>
                </c:pt>
                <c:pt idx="5176">
                  <c:v>Brian Cook</c:v>
                </c:pt>
                <c:pt idx="5177">
                  <c:v>Daniel Cox</c:v>
                </c:pt>
                <c:pt idx="5178">
                  <c:v>David Grimes</c:v>
                </c:pt>
                <c:pt idx="5179">
                  <c:v>Christine Mendoza</c:v>
                </c:pt>
                <c:pt idx="5180">
                  <c:v>Bryan Jones</c:v>
                </c:pt>
                <c:pt idx="5181">
                  <c:v>Daniel Edwards</c:v>
                </c:pt>
                <c:pt idx="5182">
                  <c:v>Charles Medina</c:v>
                </c:pt>
                <c:pt idx="5183">
                  <c:v>Daniel Ferguson</c:v>
                </c:pt>
                <c:pt idx="5184">
                  <c:v>Bryan Robinson</c:v>
                </c:pt>
                <c:pt idx="5185">
                  <c:v>Christine Miller</c:v>
                </c:pt>
                <c:pt idx="5186">
                  <c:v>David Henderson</c:v>
                </c:pt>
                <c:pt idx="5187">
                  <c:v>Daniel Foster</c:v>
                </c:pt>
                <c:pt idx="5188">
                  <c:v>Christopher Nicholson</c:v>
                </c:pt>
                <c:pt idx="5189">
                  <c:v>Christine Moore</c:v>
                </c:pt>
                <c:pt idx="5190">
                  <c:v>David Howard</c:v>
                </c:pt>
                <c:pt idx="5191">
                  <c:v>Brittany Brown</c:v>
                </c:pt>
                <c:pt idx="5192">
                  <c:v>David Hunt</c:v>
                </c:pt>
                <c:pt idx="5193">
                  <c:v>Daniel Green</c:v>
                </c:pt>
                <c:pt idx="5194">
                  <c:v>David James</c:v>
                </c:pt>
                <c:pt idx="5195">
                  <c:v>Brittany Taylor</c:v>
                </c:pt>
                <c:pt idx="5196">
                  <c:v>Charles Rogers</c:v>
                </c:pt>
                <c:pt idx="5197">
                  <c:v>Cassandra Jones</c:v>
                </c:pt>
                <c:pt idx="5198">
                  <c:v>Brian Walker</c:v>
                </c:pt>
                <c:pt idx="5199">
                  <c:v>Daniel Hamilton</c:v>
                </c:pt>
                <c:pt idx="5200">
                  <c:v>Charles Sanchez</c:v>
                </c:pt>
                <c:pt idx="5201">
                  <c:v>Cassandra Perez</c:v>
                </c:pt>
                <c:pt idx="5202">
                  <c:v>David Kennedy</c:v>
                </c:pt>
                <c:pt idx="5203">
                  <c:v>Daniel Harvey</c:v>
                </c:pt>
                <c:pt idx="5204">
                  <c:v>David Kline</c:v>
                </c:pt>
                <c:pt idx="5205">
                  <c:v>Daniel Henry</c:v>
                </c:pt>
                <c:pt idx="5206">
                  <c:v>Christopher Peterson</c:v>
                </c:pt>
                <c:pt idx="5207">
                  <c:v>Christine Thomas</c:v>
                </c:pt>
                <c:pt idx="5208">
                  <c:v>Brian Cowan</c:v>
                </c:pt>
                <c:pt idx="5209">
                  <c:v>Daniel Hicks</c:v>
                </c:pt>
                <c:pt idx="5210">
                  <c:v>David Lynch</c:v>
                </c:pt>
                <c:pt idx="5211">
                  <c:v>Brian Wood</c:v>
                </c:pt>
                <c:pt idx="5212">
                  <c:v>Charles Stephens</c:v>
                </c:pt>
                <c:pt idx="5213">
                  <c:v>Catherine Jackson</c:v>
                </c:pt>
                <c:pt idx="5214">
                  <c:v>David May</c:v>
                </c:pt>
                <c:pt idx="5215">
                  <c:v>Brooke Evans</c:v>
                </c:pt>
                <c:pt idx="5216">
                  <c:v>Brian Weaver</c:v>
                </c:pt>
                <c:pt idx="5217">
                  <c:v>Brian Ramos</c:v>
                </c:pt>
                <c:pt idx="5218">
                  <c:v>Christopher Reese</c:v>
                </c:pt>
                <c:pt idx="5219">
                  <c:v>Christopher Alexander</c:v>
                </c:pt>
                <c:pt idx="5220">
                  <c:v>Christopher Riley</c:v>
                </c:pt>
                <c:pt idx="5221">
                  <c:v>Brooke Harris</c:v>
                </c:pt>
                <c:pt idx="5222">
                  <c:v>Christopher Ritter</c:v>
                </c:pt>
                <c:pt idx="5223">
                  <c:v>Christopher Alvarez</c:v>
                </c:pt>
                <c:pt idx="5224">
                  <c:v>Charles Wells</c:v>
                </c:pt>
                <c:pt idx="5225">
                  <c:v>Daniel Lambert</c:v>
                </c:pt>
                <c:pt idx="5226">
                  <c:v>David Newman</c:v>
                </c:pt>
                <c:pt idx="5227">
                  <c:v>Christopher Anderson</c:v>
                </c:pt>
                <c:pt idx="5228">
                  <c:v>David Nunez</c:v>
                </c:pt>
                <c:pt idx="5229">
                  <c:v>Catherine Lee</c:v>
                </c:pt>
                <c:pt idx="5230">
                  <c:v>David Ortiz</c:v>
                </c:pt>
                <c:pt idx="5231">
                  <c:v>Daniel Lowe</c:v>
                </c:pt>
                <c:pt idx="5232">
                  <c:v>David Pacheco</c:v>
                </c:pt>
                <c:pt idx="5233">
                  <c:v>Daniel Lynch</c:v>
                </c:pt>
                <c:pt idx="5234">
                  <c:v>David Palmer</c:v>
                </c:pt>
                <c:pt idx="5235">
                  <c:v>Daniel Mack</c:v>
                </c:pt>
                <c:pt idx="5236">
                  <c:v>Christopher Saunders</c:v>
                </c:pt>
                <c:pt idx="5237">
                  <c:v>Christopher Bailey</c:v>
                </c:pt>
                <c:pt idx="5238">
                  <c:v>Christopher Washington</c:v>
                </c:pt>
                <c:pt idx="5239">
                  <c:v>Christopher Lane</c:v>
                </c:pt>
                <c:pt idx="5240">
                  <c:v>Bradley Williams</c:v>
                </c:pt>
                <c:pt idx="5241">
                  <c:v>Amy Wilson</c:v>
                </c:pt>
                <c:pt idx="5242">
                  <c:v>Ashley Gomez</c:v>
                </c:pt>
                <c:pt idx="5243">
                  <c:v>Amanda Howard</c:v>
                </c:pt>
                <c:pt idx="5244">
                  <c:v>Andrea Sanders</c:v>
                </c:pt>
                <c:pt idx="5245">
                  <c:v>Andrew Rose</c:v>
                </c:pt>
                <c:pt idx="5246">
                  <c:v>Brandon Ryan</c:v>
                </c:pt>
                <c:pt idx="5247">
                  <c:v>Amanda Hunter</c:v>
                </c:pt>
                <c:pt idx="5248">
                  <c:v>Allison Davis</c:v>
                </c:pt>
                <c:pt idx="5249">
                  <c:v>Amanda Jackson</c:v>
                </c:pt>
                <c:pt idx="5250">
                  <c:v>Austin Taylor</c:v>
                </c:pt>
                <c:pt idx="5251">
                  <c:v>Alexa Rodriguez</c:v>
                </c:pt>
                <c:pt idx="5252">
                  <c:v>Aaron Flores</c:v>
                </c:pt>
                <c:pt idx="5253">
                  <c:v>Alexander Anderson</c:v>
                </c:pt>
                <c:pt idx="5254">
                  <c:v>Brandon King</c:v>
                </c:pt>
                <c:pt idx="5255">
                  <c:v>Andrew Torres</c:v>
                </c:pt>
                <c:pt idx="5256">
                  <c:v>Abigail Smith</c:v>
                </c:pt>
                <c:pt idx="5257">
                  <c:v>Andrew Trujillo</c:v>
                </c:pt>
                <c:pt idx="5258">
                  <c:v>Amy Navarro</c:v>
                </c:pt>
                <c:pt idx="5259">
                  <c:v>Brent White</c:v>
                </c:pt>
                <c:pt idx="5260">
                  <c:v>Aaron Gonzalez</c:v>
                </c:pt>
                <c:pt idx="5261">
                  <c:v>Abigail Williams</c:v>
                </c:pt>
                <c:pt idx="5262">
                  <c:v>Aaron Davis</c:v>
                </c:pt>
                <c:pt idx="5263">
                  <c:v>Alexander Clark</c:v>
                </c:pt>
                <c:pt idx="5264">
                  <c:v>Barbara Thomas</c:v>
                </c:pt>
                <c:pt idx="5265">
                  <c:v>Adam Aguilar</c:v>
                </c:pt>
                <c:pt idx="5266">
                  <c:v>Alyssa Sanchez</c:v>
                </c:pt>
                <c:pt idx="5267">
                  <c:v>Andrew Woods</c:v>
                </c:pt>
                <c:pt idx="5268">
                  <c:v>Bradley Davis</c:v>
                </c:pt>
                <c:pt idx="5269">
                  <c:v>Amanda Lopez</c:v>
                </c:pt>
                <c:pt idx="5270">
                  <c:v>Brandon Gonzalez</c:v>
                </c:pt>
                <c:pt idx="5271">
                  <c:v>Angel Johnson</c:v>
                </c:pt>
                <c:pt idx="5272">
                  <c:v>Brandon Morales</c:v>
                </c:pt>
                <c:pt idx="5273">
                  <c:v>Amanda Mack</c:v>
                </c:pt>
                <c:pt idx="5274">
                  <c:v>Brandon White</c:v>
                </c:pt>
                <c:pt idx="5275">
                  <c:v>Alexander Herrera</c:v>
                </c:pt>
                <c:pt idx="5276">
                  <c:v>Brendan Smith</c:v>
                </c:pt>
                <c:pt idx="5277">
                  <c:v>Angela Atkins</c:v>
                </c:pt>
                <c:pt idx="5278">
                  <c:v>Amy Mendoza</c:v>
                </c:pt>
                <c:pt idx="5279">
                  <c:v>Angela Baker</c:v>
                </c:pt>
                <c:pt idx="5280">
                  <c:v>Ashley Larson</c:v>
                </c:pt>
                <c:pt idx="5281">
                  <c:v>Angela Brewer</c:v>
                </c:pt>
                <c:pt idx="5282">
                  <c:v>Amy Taylor</c:v>
                </c:pt>
                <c:pt idx="5283">
                  <c:v>Alexander Hill</c:v>
                </c:pt>
                <c:pt idx="5284">
                  <c:v>Ashley Sanchez</c:v>
                </c:pt>
                <c:pt idx="5285">
                  <c:v>Angela Bryant</c:v>
                </c:pt>
                <c:pt idx="5286">
                  <c:v>Andrea Avila</c:v>
                </c:pt>
                <c:pt idx="5287">
                  <c:v>Angela Carter</c:v>
                </c:pt>
                <c:pt idx="5288">
                  <c:v>Adam Oliver</c:v>
                </c:pt>
                <c:pt idx="5289">
                  <c:v>Angela Chapman</c:v>
                </c:pt>
                <c:pt idx="5290">
                  <c:v>Barbara Lewis</c:v>
                </c:pt>
                <c:pt idx="5291">
                  <c:v>Alexander Jackson</c:v>
                </c:pt>
                <c:pt idx="5292">
                  <c:v>Benjamin Anderson</c:v>
                </c:pt>
                <c:pt idx="5293">
                  <c:v>Angela Crawford</c:v>
                </c:pt>
                <c:pt idx="5294">
                  <c:v>Alyssa Perez</c:v>
                </c:pt>
                <c:pt idx="5295">
                  <c:v>Amanda Mitchell</c:v>
                </c:pt>
                <c:pt idx="5296">
                  <c:v>Aaron White</c:v>
                </c:pt>
                <c:pt idx="5297">
                  <c:v>Angela Gomez</c:v>
                </c:pt>
                <c:pt idx="5298">
                  <c:v>Billy Smith</c:v>
                </c:pt>
                <c:pt idx="5299">
                  <c:v>Amanda Monroe</c:v>
                </c:pt>
                <c:pt idx="5300">
                  <c:v>Bradley Martin</c:v>
                </c:pt>
                <c:pt idx="5301">
                  <c:v>Amanda Moore</c:v>
                </c:pt>
                <c:pt idx="5302">
                  <c:v>Amanda Brandt</c:v>
                </c:pt>
                <c:pt idx="5303">
                  <c:v>Adam Anderson</c:v>
                </c:pt>
                <c:pt idx="5304">
                  <c:v>Andrew Gilbert</c:v>
                </c:pt>
                <c:pt idx="5305">
                  <c:v>Amanda Newton</c:v>
                </c:pt>
                <c:pt idx="5306">
                  <c:v>Andrew Hill</c:v>
                </c:pt>
                <c:pt idx="5307">
                  <c:v>Angela Hill</c:v>
                </c:pt>
                <c:pt idx="5308">
                  <c:v>Brandon Robbins</c:v>
                </c:pt>
                <c:pt idx="5309">
                  <c:v>Amanda Parker</c:v>
                </c:pt>
                <c:pt idx="5310">
                  <c:v>Alan Mitchell</c:v>
                </c:pt>
                <c:pt idx="5311">
                  <c:v>Alexander Jones</c:v>
                </c:pt>
                <c:pt idx="5312">
                  <c:v>Andrew Medina</c:v>
                </c:pt>
                <c:pt idx="5313">
                  <c:v>Alexander Lewis</c:v>
                </c:pt>
                <c:pt idx="5314">
                  <c:v>Alex Miller</c:v>
                </c:pt>
                <c:pt idx="5315">
                  <c:v>Angela Kim</c:v>
                </c:pt>
                <c:pt idx="5316">
                  <c:v>Ashley Fitzpatrick</c:v>
                </c:pt>
                <c:pt idx="5317">
                  <c:v>Adam Ball</c:v>
                </c:pt>
                <c:pt idx="5318">
                  <c:v>Alison Wilson</c:v>
                </c:pt>
                <c:pt idx="5319">
                  <c:v>Angela Lee</c:v>
                </c:pt>
                <c:pt idx="5320">
                  <c:v>Ashley Howell</c:v>
                </c:pt>
                <c:pt idx="5321">
                  <c:v>Angela Lewis</c:v>
                </c:pt>
                <c:pt idx="5322">
                  <c:v>Ashley Jordan</c:v>
                </c:pt>
                <c:pt idx="5323">
                  <c:v>Amanda Sanchez</c:v>
                </c:pt>
                <c:pt idx="5324">
                  <c:v>Amy Robinson</c:v>
                </c:pt>
                <c:pt idx="5325">
                  <c:v>Adam Brown</c:v>
                </c:pt>
                <c:pt idx="5326">
                  <c:v>Ashley Mitchell</c:v>
                </c:pt>
                <c:pt idx="5327">
                  <c:v>Amanda Schultz</c:v>
                </c:pt>
                <c:pt idx="5328">
                  <c:v>Amy Thompson</c:v>
                </c:pt>
                <c:pt idx="5329">
                  <c:v>Angela Moreno</c:v>
                </c:pt>
                <c:pt idx="5330">
                  <c:v>Ashley Powell</c:v>
                </c:pt>
                <c:pt idx="5331">
                  <c:v>Angela Nguyen</c:v>
                </c:pt>
                <c:pt idx="5332">
                  <c:v>Ashley Shaw</c:v>
                </c:pt>
                <c:pt idx="5333">
                  <c:v>Alexander Ramirez</c:v>
                </c:pt>
                <c:pt idx="5334">
                  <c:v>Ana Williams</c:v>
                </c:pt>
                <c:pt idx="5335">
                  <c:v>Angela Reyes</c:v>
                </c:pt>
                <c:pt idx="5336">
                  <c:v>Allison Rodriguez</c:v>
                </c:pt>
                <c:pt idx="5337">
                  <c:v>Angela Rhodes</c:v>
                </c:pt>
                <c:pt idx="5338">
                  <c:v>Austin Campbell</c:v>
                </c:pt>
                <c:pt idx="5339">
                  <c:v>Angela Robinson</c:v>
                </c:pt>
                <c:pt idx="5340">
                  <c:v>Austin Martinez</c:v>
                </c:pt>
                <c:pt idx="5341">
                  <c:v>Angela Russell</c:v>
                </c:pt>
                <c:pt idx="5342">
                  <c:v>Barbara Davis</c:v>
                </c:pt>
                <c:pt idx="5343">
                  <c:v>Amanda Sparks</c:v>
                </c:pt>
                <c:pt idx="5344">
                  <c:v>Barbara Smith</c:v>
                </c:pt>
                <c:pt idx="5345">
                  <c:v>Adam Coleman</c:v>
                </c:pt>
                <c:pt idx="5346">
                  <c:v>Barbara Wolfe</c:v>
                </c:pt>
                <c:pt idx="5347">
                  <c:v>Angela Stewart</c:v>
                </c:pt>
                <c:pt idx="5348">
                  <c:v>Andrea Rodriguez</c:v>
                </c:pt>
                <c:pt idx="5349">
                  <c:v>Alexander Thomas</c:v>
                </c:pt>
                <c:pt idx="5350">
                  <c:v>Adam Scott</c:v>
                </c:pt>
                <c:pt idx="5351">
                  <c:v>Adam Davis</c:v>
                </c:pt>
                <c:pt idx="5352">
                  <c:v>Andrew Adams</c:v>
                </c:pt>
                <c:pt idx="5353">
                  <c:v>Angela Vargas</c:v>
                </c:pt>
                <c:pt idx="5354">
                  <c:v>Alyssa Williams</c:v>
                </c:pt>
                <c:pt idx="5355">
                  <c:v>Amanda Warren</c:v>
                </c:pt>
                <c:pt idx="5356">
                  <c:v>Beth Gutierrez</c:v>
                </c:pt>
                <c:pt idx="5357">
                  <c:v>Amanda Watkins</c:v>
                </c:pt>
                <c:pt idx="5358">
                  <c:v>Betty Anderson</c:v>
                </c:pt>
                <c:pt idx="5359">
                  <c:v>Amanda White</c:v>
                </c:pt>
                <c:pt idx="5360">
                  <c:v>Brad Fields</c:v>
                </c:pt>
                <c:pt idx="5361">
                  <c:v>Alexander Woods</c:v>
                </c:pt>
                <c:pt idx="5362">
                  <c:v>Bradley Johnson</c:v>
                </c:pt>
                <c:pt idx="5363">
                  <c:v>Anita Kelly</c:v>
                </c:pt>
                <c:pt idx="5364">
                  <c:v>Bradley Robinson</c:v>
                </c:pt>
                <c:pt idx="5365">
                  <c:v>Ann Brown</c:v>
                </c:pt>
                <c:pt idx="5366">
                  <c:v>Amanda Bradley</c:v>
                </c:pt>
                <c:pt idx="5367">
                  <c:v>Amanda Williamson</c:v>
                </c:pt>
                <c:pt idx="5368">
                  <c:v>Andrew Dixon</c:v>
                </c:pt>
                <c:pt idx="5369">
                  <c:v>Ann Lopez</c:v>
                </c:pt>
                <c:pt idx="5370">
                  <c:v>Brandon Hernandez</c:v>
                </c:pt>
                <c:pt idx="5371">
                  <c:v>Adam Diaz</c:v>
                </c:pt>
                <c:pt idx="5372">
                  <c:v>Aaron Wilson</c:v>
                </c:pt>
                <c:pt idx="5373">
                  <c:v>Amanda Woods</c:v>
                </c:pt>
                <c:pt idx="5374">
                  <c:v>Brandon Lopez</c:v>
                </c:pt>
                <c:pt idx="5375">
                  <c:v>Anna Fisher</c:v>
                </c:pt>
                <c:pt idx="5376">
                  <c:v>Amanda Clark</c:v>
                </c:pt>
                <c:pt idx="5377">
                  <c:v>Anna Harris</c:v>
                </c:pt>
                <c:pt idx="5378">
                  <c:v>Amanda Coleman</c:v>
                </c:pt>
                <c:pt idx="5379">
                  <c:v>Amanda Wright</c:v>
                </c:pt>
                <c:pt idx="5380">
                  <c:v>Andrew Kennedy</c:v>
                </c:pt>
                <c:pt idx="5381">
                  <c:v>Anna Phillips</c:v>
                </c:pt>
                <c:pt idx="5382">
                  <c:v>Abigail Jones</c:v>
                </c:pt>
                <c:pt idx="5383">
                  <c:v>Amanda Young</c:v>
                </c:pt>
                <c:pt idx="5384">
                  <c:v>Brandon Turner</c:v>
                </c:pt>
                <c:pt idx="5385">
                  <c:v>Amber Bryant</c:v>
                </c:pt>
                <c:pt idx="5386">
                  <c:v>Brandon Wilson</c:v>
                </c:pt>
                <c:pt idx="5387">
                  <c:v>Anna White</c:v>
                </c:pt>
                <c:pt idx="5388">
                  <c:v>Brenda Hernandez</c:v>
                </c:pt>
                <c:pt idx="5389">
                  <c:v>Amber Evans</c:v>
                </c:pt>
                <c:pt idx="5390">
                  <c:v>Brenda Reyes</c:v>
                </c:pt>
                <c:pt idx="5391">
                  <c:v>Anne Brown</c:v>
                </c:pt>
                <c:pt idx="5392">
                  <c:v>Andrew Patrick</c:v>
                </c:pt>
                <c:pt idx="5393">
                  <c:v>Amber Hall</c:v>
                </c:pt>
                <c:pt idx="5394">
                  <c:v>Ashley Evans</c:v>
                </c:pt>
                <c:pt idx="5395">
                  <c:v>Alexandra Davis</c:v>
                </c:pt>
                <c:pt idx="5396">
                  <c:v>Amy Lopez</c:v>
                </c:pt>
                <c:pt idx="5397">
                  <c:v>Alexandra Miller</c:v>
                </c:pt>
                <c:pt idx="5398">
                  <c:v>Ashley Gonzalez</c:v>
                </c:pt>
                <c:pt idx="5399">
                  <c:v>Amber Jones</c:v>
                </c:pt>
                <c:pt idx="5400">
                  <c:v>Amy Martin</c:v>
                </c:pt>
                <c:pt idx="5401">
                  <c:v>Amber Lee</c:v>
                </c:pt>
                <c:pt idx="5402">
                  <c:v>Allen Smith</c:v>
                </c:pt>
                <c:pt idx="5403">
                  <c:v>Anthony Ballard</c:v>
                </c:pt>
                <c:pt idx="5404">
                  <c:v>Aaron Campbell</c:v>
                </c:pt>
                <c:pt idx="5405">
                  <c:v>Anthony Barnes</c:v>
                </c:pt>
                <c:pt idx="5406">
                  <c:v>Amy Owens</c:v>
                </c:pt>
                <c:pt idx="5407">
                  <c:v>Amber Lopez</c:v>
                </c:pt>
                <c:pt idx="5408">
                  <c:v>Amy Ramirez</c:v>
                </c:pt>
                <c:pt idx="5409">
                  <c:v>Amber Martin</c:v>
                </c:pt>
                <c:pt idx="5410">
                  <c:v>Allison Carter</c:v>
                </c:pt>
                <c:pt idx="5411">
                  <c:v>Amber Martinez</c:v>
                </c:pt>
                <c:pt idx="5412">
                  <c:v>Amy Saunders</c:v>
                </c:pt>
                <c:pt idx="5413">
                  <c:v>Anthony Davis</c:v>
                </c:pt>
                <c:pt idx="5414">
                  <c:v>Amy Stevenson</c:v>
                </c:pt>
                <c:pt idx="5415">
                  <c:v>Anthony Dennis</c:v>
                </c:pt>
                <c:pt idx="5416">
                  <c:v>Allison Johnson</c:v>
                </c:pt>
                <c:pt idx="5417">
                  <c:v>Alexandra Perez</c:v>
                </c:pt>
                <c:pt idx="5418">
                  <c:v>Ashley Murphy</c:v>
                </c:pt>
                <c:pt idx="5419">
                  <c:v>Anthony Estrada</c:v>
                </c:pt>
                <c:pt idx="5420">
                  <c:v>Ashley Osborne</c:v>
                </c:pt>
                <c:pt idx="5421">
                  <c:v>Alexandra Rodriguez</c:v>
                </c:pt>
                <c:pt idx="5422">
                  <c:v>Allison Lewis</c:v>
                </c:pt>
                <c:pt idx="5423">
                  <c:v>Anthony Ford</c:v>
                </c:pt>
                <c:pt idx="5424">
                  <c:v>Amy Watkins</c:v>
                </c:pt>
                <c:pt idx="5425">
                  <c:v>Amber Petersen</c:v>
                </c:pt>
                <c:pt idx="5426">
                  <c:v>Amy Watson</c:v>
                </c:pt>
                <c:pt idx="5427">
                  <c:v>Amber Robertson</c:v>
                </c:pt>
                <c:pt idx="5428">
                  <c:v>Aaron Martin</c:v>
                </c:pt>
                <c:pt idx="5429">
                  <c:v>Alexandra Walker</c:v>
                </c:pt>
                <c:pt idx="5430">
                  <c:v>Ana Smith</c:v>
                </c:pt>
                <c:pt idx="5431">
                  <c:v>Anthony Hammond</c:v>
                </c:pt>
                <c:pt idx="5432">
                  <c:v>Ashley Torres</c:v>
                </c:pt>
                <c:pt idx="5433">
                  <c:v>Amber Scott</c:v>
                </c:pt>
                <c:pt idx="5434">
                  <c:v>Allison Martinez</c:v>
                </c:pt>
                <c:pt idx="5435">
                  <c:v>Alexandria Johnson</c:v>
                </c:pt>
                <c:pt idx="5436">
                  <c:v>Andrea Davis</c:v>
                </c:pt>
                <c:pt idx="5437">
                  <c:v>Anthony Holmes</c:v>
                </c:pt>
                <c:pt idx="5438">
                  <c:v>Andrea Johnson</c:v>
                </c:pt>
                <c:pt idx="5439">
                  <c:v>Amber Stanley</c:v>
                </c:pt>
                <c:pt idx="5440">
                  <c:v>Aaron Fisher</c:v>
                </c:pt>
                <c:pt idx="5441">
                  <c:v>Anthony James</c:v>
                </c:pt>
                <c:pt idx="5442">
                  <c:v>Andrea Miller</c:v>
                </c:pt>
                <c:pt idx="5443">
                  <c:v>Anthony Jimenez</c:v>
                </c:pt>
                <c:pt idx="5444">
                  <c:v>Austin Moore</c:v>
                </c:pt>
                <c:pt idx="5445">
                  <c:v>Amber Vasquez</c:v>
                </c:pt>
                <c:pt idx="5446">
                  <c:v>Austin Wilson</c:v>
                </c:pt>
                <c:pt idx="5447">
                  <c:v>Amber Wilson</c:v>
                </c:pt>
                <c:pt idx="5448">
                  <c:v>Andrea Murphy</c:v>
                </c:pt>
                <c:pt idx="5449">
                  <c:v>Alexis Allen</c:v>
                </c:pt>
                <c:pt idx="5450">
                  <c:v>Andrea Powers</c:v>
                </c:pt>
                <c:pt idx="5451">
                  <c:v>Alexis Anderson</c:v>
                </c:pt>
                <c:pt idx="5452">
                  <c:v>Barbara Stephens</c:v>
                </c:pt>
                <c:pt idx="5453">
                  <c:v>Alexis Davis</c:v>
                </c:pt>
                <c:pt idx="5454">
                  <c:v>Barbara Williams</c:v>
                </c:pt>
                <c:pt idx="5455">
                  <c:v>Anthony Lynch</c:v>
                </c:pt>
                <c:pt idx="5456">
                  <c:v>Becky Ferguson</c:v>
                </c:pt>
                <c:pt idx="5457">
                  <c:v>Amy Bailey</c:v>
                </c:pt>
                <c:pt idx="5458">
                  <c:v>Benjamin Boyd</c:v>
                </c:pt>
                <c:pt idx="5459">
                  <c:v>Amy Baker</c:v>
                </c:pt>
                <c:pt idx="5460">
                  <c:v>Benjamin Crawford</c:v>
                </c:pt>
                <c:pt idx="5461">
                  <c:v>Alexis Jones</c:v>
                </c:pt>
                <c:pt idx="5462">
                  <c:v>Alyssa Herrera</c:v>
                </c:pt>
                <c:pt idx="5463">
                  <c:v>Alexis King</c:v>
                </c:pt>
                <c:pt idx="5464">
                  <c:v>Benjamin Jones</c:v>
                </c:pt>
                <c:pt idx="5465">
                  <c:v>Alexis Miller</c:v>
                </c:pt>
                <c:pt idx="5466">
                  <c:v>Benjamin Ross</c:v>
                </c:pt>
                <c:pt idx="5467">
                  <c:v>Amy Buchanan</c:v>
                </c:pt>
                <c:pt idx="5468">
                  <c:v>Andrew Aguilar</c:v>
                </c:pt>
                <c:pt idx="5469">
                  <c:v>Anthony Ortega</c:v>
                </c:pt>
                <c:pt idx="5470">
                  <c:v>Alyssa Smith</c:v>
                </c:pt>
                <c:pt idx="5471">
                  <c:v>Anthony Parker</c:v>
                </c:pt>
                <c:pt idx="5472">
                  <c:v>Benjamin Williamson</c:v>
                </c:pt>
                <c:pt idx="5473">
                  <c:v>Anthony Pena</c:v>
                </c:pt>
                <c:pt idx="5474">
                  <c:v>Beth Davis</c:v>
                </c:pt>
                <c:pt idx="5475">
                  <c:v>Anthony Perez</c:v>
                </c:pt>
                <c:pt idx="5476">
                  <c:v>Beth Jones</c:v>
                </c:pt>
                <c:pt idx="5477">
                  <c:v>Amy Chavez</c:v>
                </c:pt>
                <c:pt idx="5478">
                  <c:v>Bethany Lewis</c:v>
                </c:pt>
                <c:pt idx="5479">
                  <c:v>Anthony Pham</c:v>
                </c:pt>
                <c:pt idx="5480">
                  <c:v>Bianca Johnson</c:v>
                </c:pt>
                <c:pt idx="5481">
                  <c:v>Anthony Phillips</c:v>
                </c:pt>
                <c:pt idx="5482">
                  <c:v>Blake Young</c:v>
                </c:pt>
                <c:pt idx="5483">
                  <c:v>Alexis White</c:v>
                </c:pt>
                <c:pt idx="5484">
                  <c:v>Bradley Blake</c:v>
                </c:pt>
                <c:pt idx="5485">
                  <c:v>Anthony Rodriguez</c:v>
                </c:pt>
                <c:pt idx="5486">
                  <c:v>Bradley Jackson</c:v>
                </c:pt>
                <c:pt idx="5487">
                  <c:v>Amy Collins</c:v>
                </c:pt>
                <c:pt idx="5488">
                  <c:v>Bradley Jones</c:v>
                </c:pt>
                <c:pt idx="5489">
                  <c:v>Amy Cruz</c:v>
                </c:pt>
                <c:pt idx="5490">
                  <c:v>Bradley Miller</c:v>
                </c:pt>
                <c:pt idx="5491">
                  <c:v>Amy Davidson</c:v>
                </c:pt>
                <c:pt idx="5492">
                  <c:v>Andrew Clark</c:v>
                </c:pt>
                <c:pt idx="5493">
                  <c:v>Alexis Williams</c:v>
                </c:pt>
                <c:pt idx="5494">
                  <c:v>Brandi Williams</c:v>
                </c:pt>
                <c:pt idx="5495">
                  <c:v>Amy Diaz</c:v>
                </c:pt>
                <c:pt idx="5496">
                  <c:v>Brandon Austin</c:v>
                </c:pt>
                <c:pt idx="5497">
                  <c:v>Anthony Ward</c:v>
                </c:pt>
                <c:pt idx="5498">
                  <c:v>Brandon Cortez</c:v>
                </c:pt>
                <c:pt idx="5499">
                  <c:v>Alicia Brown</c:v>
                </c:pt>
                <c:pt idx="5500">
                  <c:v>Adam Williams</c:v>
                </c:pt>
                <c:pt idx="5501">
                  <c:v>Anthony Wilson</c:v>
                </c:pt>
                <c:pt idx="5502">
                  <c:v>Andrew Freeman</c:v>
                </c:pt>
                <c:pt idx="5503">
                  <c:v>Anthony Wright</c:v>
                </c:pt>
                <c:pt idx="5504">
                  <c:v>Andrew Garcia</c:v>
                </c:pt>
                <c:pt idx="5505">
                  <c:v>Antonio Cruz</c:v>
                </c:pt>
                <c:pt idx="5506">
                  <c:v>Brandon Jimenez</c:v>
                </c:pt>
                <c:pt idx="5507">
                  <c:v>Antonio White</c:v>
                </c:pt>
                <c:pt idx="5508">
                  <c:v>Brandon Jones</c:v>
                </c:pt>
                <c:pt idx="5509">
                  <c:v>April Collins</c:v>
                </c:pt>
                <c:pt idx="5510">
                  <c:v>Andrew Green</c:v>
                </c:pt>
                <c:pt idx="5511">
                  <c:v>April Ford</c:v>
                </c:pt>
                <c:pt idx="5512">
                  <c:v>Andrew Hicks</c:v>
                </c:pt>
                <c:pt idx="5513">
                  <c:v>April Garcia</c:v>
                </c:pt>
                <c:pt idx="5514">
                  <c:v>Brandon Medina</c:v>
                </c:pt>
                <c:pt idx="5515">
                  <c:v>April Gonzalez</c:v>
                </c:pt>
                <c:pt idx="5516">
                  <c:v>Andrew Jimenez</c:v>
                </c:pt>
                <c:pt idx="5517">
                  <c:v>April Lopez</c:v>
                </c:pt>
                <c:pt idx="5518">
                  <c:v>Adrian Miller</c:v>
                </c:pt>
                <c:pt idx="5519">
                  <c:v>Amy Hall</c:v>
                </c:pt>
                <c:pt idx="5520">
                  <c:v>Brandon Richards</c:v>
                </c:pt>
                <c:pt idx="5521">
                  <c:v>Alicia Davis</c:v>
                </c:pt>
                <c:pt idx="5522">
                  <c:v>Aimee Jones</c:v>
                </c:pt>
                <c:pt idx="5523">
                  <c:v>April Smith</c:v>
                </c:pt>
                <c:pt idx="5524">
                  <c:v>Alan Brown</c:v>
                </c:pt>
                <c:pt idx="5525">
                  <c:v>April Thompson</c:v>
                </c:pt>
                <c:pt idx="5526">
                  <c:v>Alan Martin</c:v>
                </c:pt>
                <c:pt idx="5527">
                  <c:v>April Williams</c:v>
                </c:pt>
                <c:pt idx="5528">
                  <c:v>Brandon Taylor</c:v>
                </c:pt>
                <c:pt idx="5529">
                  <c:v>Arthur Smith</c:v>
                </c:pt>
                <c:pt idx="5530">
                  <c:v>Brandon Thompson</c:v>
                </c:pt>
                <c:pt idx="5531">
                  <c:v>Alicia Kelly</c:v>
                </c:pt>
                <c:pt idx="5532">
                  <c:v>Brandon Walker</c:v>
                </c:pt>
                <c:pt idx="5533">
                  <c:v>Amy Hughes</c:v>
                </c:pt>
                <c:pt idx="5534">
                  <c:v>Andrew Mcclain</c:v>
                </c:pt>
                <c:pt idx="5535">
                  <c:v>Ashley Baker</c:v>
                </c:pt>
                <c:pt idx="5536">
                  <c:v>Brenda Armstrong</c:v>
                </c:pt>
                <c:pt idx="5537">
                  <c:v>Alicia Peterson</c:v>
                </c:pt>
                <c:pt idx="5538">
                  <c:v>Brenda Green</c:v>
                </c:pt>
                <c:pt idx="5539">
                  <c:v>Alicia Smith</c:v>
                </c:pt>
                <c:pt idx="5540">
                  <c:v>Amanda Griffin</c:v>
                </c:pt>
                <c:pt idx="5541">
                  <c:v>Ashley Castillo</c:v>
                </c:pt>
                <c:pt idx="5542">
                  <c:v>Amanda Hart</c:v>
                </c:pt>
                <c:pt idx="5543">
                  <c:v>Ashley Chavez</c:v>
                </c:pt>
                <c:pt idx="5544">
                  <c:v>Brenda Roberts</c:v>
                </c:pt>
                <c:pt idx="5545">
                  <c:v>Alison Brown</c:v>
                </c:pt>
                <c:pt idx="5546">
                  <c:v>Brenda Taylor</c:v>
                </c:pt>
                <c:pt idx="5547">
                  <c:v>Ashley Cox</c:v>
                </c:pt>
                <c:pt idx="5548">
                  <c:v>Brendan Moore</c:v>
                </c:pt>
                <c:pt idx="5549">
                  <c:v>Ashley Cruz</c:v>
                </c:pt>
                <c:pt idx="5550">
                  <c:v>Andrew Porter</c:v>
                </c:pt>
              </c:strCache>
            </c:strRef>
          </c:cat>
          <c:val>
            <c:numRef>
              <c:f>'Day Wise &amp; Month Wise Data'!$C$7:$C$71094</c:f>
              <c:numCache>
                <c:formatCode>General</c:formatCode>
                <c:ptCount val="5551"/>
                <c:pt idx="0">
                  <c:v>4</c:v>
                </c:pt>
                <c:pt idx="1">
                  <c:v>4</c:v>
                </c:pt>
                <c:pt idx="2">
                  <c:v>1</c:v>
                </c:pt>
                <c:pt idx="3">
                  <c:v>3</c:v>
                </c:pt>
                <c:pt idx="4">
                  <c:v>3</c:v>
                </c:pt>
                <c:pt idx="5">
                  <c:v>4</c:v>
                </c:pt>
                <c:pt idx="6">
                  <c:v>5</c:v>
                </c:pt>
                <c:pt idx="7">
                  <c:v>1</c:v>
                </c:pt>
                <c:pt idx="8">
                  <c:v>5</c:v>
                </c:pt>
                <c:pt idx="9">
                  <c:v>3</c:v>
                </c:pt>
                <c:pt idx="10">
                  <c:v>1</c:v>
                </c:pt>
                <c:pt idx="11">
                  <c:v>2</c:v>
                </c:pt>
                <c:pt idx="12">
                  <c:v>1</c:v>
                </c:pt>
                <c:pt idx="13">
                  <c:v>2</c:v>
                </c:pt>
                <c:pt idx="14">
                  <c:v>2</c:v>
                </c:pt>
                <c:pt idx="15">
                  <c:v>3</c:v>
                </c:pt>
                <c:pt idx="16">
                  <c:v>3</c:v>
                </c:pt>
                <c:pt idx="17">
                  <c:v>1</c:v>
                </c:pt>
                <c:pt idx="18">
                  <c:v>2</c:v>
                </c:pt>
                <c:pt idx="19">
                  <c:v>1</c:v>
                </c:pt>
                <c:pt idx="20">
                  <c:v>1</c:v>
                </c:pt>
                <c:pt idx="21">
                  <c:v>2</c:v>
                </c:pt>
                <c:pt idx="22">
                  <c:v>1</c:v>
                </c:pt>
                <c:pt idx="24">
                  <c:v>2</c:v>
                </c:pt>
                <c:pt idx="25">
                  <c:v>2</c:v>
                </c:pt>
                <c:pt idx="26">
                  <c:v>2</c:v>
                </c:pt>
                <c:pt idx="28">
                  <c:v>2</c:v>
                </c:pt>
                <c:pt idx="29">
                  <c:v>2</c:v>
                </c:pt>
                <c:pt idx="30">
                  <c:v>2</c:v>
                </c:pt>
                <c:pt idx="31">
                  <c:v>1</c:v>
                </c:pt>
                <c:pt idx="32">
                  <c:v>1</c:v>
                </c:pt>
                <c:pt idx="34">
                  <c:v>3</c:v>
                </c:pt>
                <c:pt idx="35">
                  <c:v>1</c:v>
                </c:pt>
                <c:pt idx="37">
                  <c:v>4</c:v>
                </c:pt>
                <c:pt idx="38">
                  <c:v>1</c:v>
                </c:pt>
                <c:pt idx="39">
                  <c:v>2</c:v>
                </c:pt>
                <c:pt idx="41">
                  <c:v>2</c:v>
                </c:pt>
                <c:pt idx="43">
                  <c:v>1</c:v>
                </c:pt>
                <c:pt idx="44">
                  <c:v>3</c:v>
                </c:pt>
                <c:pt idx="45">
                  <c:v>2</c:v>
                </c:pt>
                <c:pt idx="47">
                  <c:v>2</c:v>
                </c:pt>
                <c:pt idx="48">
                  <c:v>1</c:v>
                </c:pt>
                <c:pt idx="49">
                  <c:v>1</c:v>
                </c:pt>
                <c:pt idx="50">
                  <c:v>1</c:v>
                </c:pt>
                <c:pt idx="51">
                  <c:v>1</c:v>
                </c:pt>
                <c:pt idx="52">
                  <c:v>3</c:v>
                </c:pt>
                <c:pt idx="53">
                  <c:v>1</c:v>
                </c:pt>
                <c:pt idx="54">
                  <c:v>1</c:v>
                </c:pt>
                <c:pt idx="56">
                  <c:v>1</c:v>
                </c:pt>
                <c:pt idx="58">
                  <c:v>2</c:v>
                </c:pt>
                <c:pt idx="60">
                  <c:v>3</c:v>
                </c:pt>
                <c:pt idx="61">
                  <c:v>1</c:v>
                </c:pt>
                <c:pt idx="62">
                  <c:v>1</c:v>
                </c:pt>
                <c:pt idx="63">
                  <c:v>3</c:v>
                </c:pt>
                <c:pt idx="64">
                  <c:v>2</c:v>
                </c:pt>
                <c:pt idx="65">
                  <c:v>1</c:v>
                </c:pt>
                <c:pt idx="66">
                  <c:v>1</c:v>
                </c:pt>
                <c:pt idx="67">
                  <c:v>2</c:v>
                </c:pt>
                <c:pt idx="68">
                  <c:v>2</c:v>
                </c:pt>
                <c:pt idx="69">
                  <c:v>1</c:v>
                </c:pt>
                <c:pt idx="71">
                  <c:v>4</c:v>
                </c:pt>
                <c:pt idx="72">
                  <c:v>2</c:v>
                </c:pt>
                <c:pt idx="73">
                  <c:v>4</c:v>
                </c:pt>
                <c:pt idx="74">
                  <c:v>2</c:v>
                </c:pt>
                <c:pt idx="75">
                  <c:v>4</c:v>
                </c:pt>
                <c:pt idx="76">
                  <c:v>5</c:v>
                </c:pt>
                <c:pt idx="78">
                  <c:v>2</c:v>
                </c:pt>
                <c:pt idx="80">
                  <c:v>1</c:v>
                </c:pt>
                <c:pt idx="82">
                  <c:v>1</c:v>
                </c:pt>
                <c:pt idx="84">
                  <c:v>2</c:v>
                </c:pt>
                <c:pt idx="85">
                  <c:v>2</c:v>
                </c:pt>
                <c:pt idx="86">
                  <c:v>2</c:v>
                </c:pt>
                <c:pt idx="87">
                  <c:v>3</c:v>
                </c:pt>
                <c:pt idx="88">
                  <c:v>1</c:v>
                </c:pt>
                <c:pt idx="90">
                  <c:v>1</c:v>
                </c:pt>
                <c:pt idx="91">
                  <c:v>1</c:v>
                </c:pt>
                <c:pt idx="92">
                  <c:v>1</c:v>
                </c:pt>
                <c:pt idx="93">
                  <c:v>3</c:v>
                </c:pt>
                <c:pt idx="94">
                  <c:v>3</c:v>
                </c:pt>
                <c:pt idx="96">
                  <c:v>1</c:v>
                </c:pt>
                <c:pt idx="99">
                  <c:v>1</c:v>
                </c:pt>
                <c:pt idx="100">
                  <c:v>2</c:v>
                </c:pt>
                <c:pt idx="101">
                  <c:v>1</c:v>
                </c:pt>
                <c:pt idx="102">
                  <c:v>2</c:v>
                </c:pt>
                <c:pt idx="103">
                  <c:v>1</c:v>
                </c:pt>
                <c:pt idx="104">
                  <c:v>1</c:v>
                </c:pt>
                <c:pt idx="106">
                  <c:v>3</c:v>
                </c:pt>
                <c:pt idx="107">
                  <c:v>2</c:v>
                </c:pt>
                <c:pt idx="109">
                  <c:v>2</c:v>
                </c:pt>
                <c:pt idx="111">
                  <c:v>3</c:v>
                </c:pt>
                <c:pt idx="113">
                  <c:v>1</c:v>
                </c:pt>
                <c:pt idx="114">
                  <c:v>1</c:v>
                </c:pt>
                <c:pt idx="115">
                  <c:v>5</c:v>
                </c:pt>
                <c:pt idx="116">
                  <c:v>1</c:v>
                </c:pt>
                <c:pt idx="117">
                  <c:v>1</c:v>
                </c:pt>
                <c:pt idx="119">
                  <c:v>2</c:v>
                </c:pt>
                <c:pt idx="120">
                  <c:v>2</c:v>
                </c:pt>
                <c:pt idx="121">
                  <c:v>1</c:v>
                </c:pt>
                <c:pt idx="122">
                  <c:v>2</c:v>
                </c:pt>
                <c:pt idx="123">
                  <c:v>1</c:v>
                </c:pt>
                <c:pt idx="124">
                  <c:v>3</c:v>
                </c:pt>
                <c:pt idx="125">
                  <c:v>2</c:v>
                </c:pt>
                <c:pt idx="127">
                  <c:v>3</c:v>
                </c:pt>
                <c:pt idx="128">
                  <c:v>2</c:v>
                </c:pt>
                <c:pt idx="129">
                  <c:v>3</c:v>
                </c:pt>
                <c:pt idx="130">
                  <c:v>2</c:v>
                </c:pt>
                <c:pt idx="132">
                  <c:v>1</c:v>
                </c:pt>
                <c:pt idx="133">
                  <c:v>1</c:v>
                </c:pt>
                <c:pt idx="134">
                  <c:v>1</c:v>
                </c:pt>
                <c:pt idx="138">
                  <c:v>2</c:v>
                </c:pt>
                <c:pt idx="139">
                  <c:v>2</c:v>
                </c:pt>
                <c:pt idx="140">
                  <c:v>1</c:v>
                </c:pt>
                <c:pt idx="141">
                  <c:v>1</c:v>
                </c:pt>
                <c:pt idx="142">
                  <c:v>2</c:v>
                </c:pt>
                <c:pt idx="143">
                  <c:v>2</c:v>
                </c:pt>
                <c:pt idx="144">
                  <c:v>1</c:v>
                </c:pt>
                <c:pt idx="145">
                  <c:v>2</c:v>
                </c:pt>
                <c:pt idx="146">
                  <c:v>1</c:v>
                </c:pt>
                <c:pt idx="147">
                  <c:v>1</c:v>
                </c:pt>
                <c:pt idx="148">
                  <c:v>2</c:v>
                </c:pt>
                <c:pt idx="149">
                  <c:v>1</c:v>
                </c:pt>
                <c:pt idx="151">
                  <c:v>1</c:v>
                </c:pt>
                <c:pt idx="152">
                  <c:v>2</c:v>
                </c:pt>
                <c:pt idx="153">
                  <c:v>2</c:v>
                </c:pt>
                <c:pt idx="157">
                  <c:v>2</c:v>
                </c:pt>
                <c:pt idx="158">
                  <c:v>2</c:v>
                </c:pt>
                <c:pt idx="159">
                  <c:v>1</c:v>
                </c:pt>
                <c:pt idx="160">
                  <c:v>3</c:v>
                </c:pt>
                <c:pt idx="161">
                  <c:v>2</c:v>
                </c:pt>
                <c:pt idx="163">
                  <c:v>1</c:v>
                </c:pt>
                <c:pt idx="164">
                  <c:v>2</c:v>
                </c:pt>
                <c:pt idx="168">
                  <c:v>1</c:v>
                </c:pt>
                <c:pt idx="169">
                  <c:v>2</c:v>
                </c:pt>
                <c:pt idx="170">
                  <c:v>2</c:v>
                </c:pt>
                <c:pt idx="171">
                  <c:v>3</c:v>
                </c:pt>
                <c:pt idx="173">
                  <c:v>3</c:v>
                </c:pt>
                <c:pt idx="175">
                  <c:v>1</c:v>
                </c:pt>
                <c:pt idx="176">
                  <c:v>1</c:v>
                </c:pt>
                <c:pt idx="177">
                  <c:v>1</c:v>
                </c:pt>
                <c:pt idx="178">
                  <c:v>1</c:v>
                </c:pt>
                <c:pt idx="179">
                  <c:v>1</c:v>
                </c:pt>
                <c:pt idx="181">
                  <c:v>2</c:v>
                </c:pt>
                <c:pt idx="182">
                  <c:v>4</c:v>
                </c:pt>
                <c:pt idx="185">
                  <c:v>2</c:v>
                </c:pt>
                <c:pt idx="186">
                  <c:v>1</c:v>
                </c:pt>
                <c:pt idx="188">
                  <c:v>2</c:v>
                </c:pt>
                <c:pt idx="190">
                  <c:v>1</c:v>
                </c:pt>
                <c:pt idx="191">
                  <c:v>1</c:v>
                </c:pt>
                <c:pt idx="193">
                  <c:v>2</c:v>
                </c:pt>
                <c:pt idx="194">
                  <c:v>1</c:v>
                </c:pt>
                <c:pt idx="195">
                  <c:v>2</c:v>
                </c:pt>
                <c:pt idx="196">
                  <c:v>1</c:v>
                </c:pt>
                <c:pt idx="197">
                  <c:v>1</c:v>
                </c:pt>
                <c:pt idx="198">
                  <c:v>3</c:v>
                </c:pt>
                <c:pt idx="199">
                  <c:v>1</c:v>
                </c:pt>
                <c:pt idx="200">
                  <c:v>2</c:v>
                </c:pt>
                <c:pt idx="201">
                  <c:v>1</c:v>
                </c:pt>
                <c:pt idx="206">
                  <c:v>2</c:v>
                </c:pt>
                <c:pt idx="208">
                  <c:v>3</c:v>
                </c:pt>
                <c:pt idx="211">
                  <c:v>2</c:v>
                </c:pt>
                <c:pt idx="212">
                  <c:v>1</c:v>
                </c:pt>
                <c:pt idx="213">
                  <c:v>2</c:v>
                </c:pt>
                <c:pt idx="215">
                  <c:v>3</c:v>
                </c:pt>
                <c:pt idx="218">
                  <c:v>2</c:v>
                </c:pt>
                <c:pt idx="219">
                  <c:v>1</c:v>
                </c:pt>
                <c:pt idx="221">
                  <c:v>2</c:v>
                </c:pt>
                <c:pt idx="222">
                  <c:v>1</c:v>
                </c:pt>
                <c:pt idx="223">
                  <c:v>1</c:v>
                </c:pt>
                <c:pt idx="224">
                  <c:v>1</c:v>
                </c:pt>
                <c:pt idx="226">
                  <c:v>1</c:v>
                </c:pt>
                <c:pt idx="229">
                  <c:v>1</c:v>
                </c:pt>
                <c:pt idx="230">
                  <c:v>2</c:v>
                </c:pt>
                <c:pt idx="231">
                  <c:v>2</c:v>
                </c:pt>
                <c:pt idx="236">
                  <c:v>4</c:v>
                </c:pt>
                <c:pt idx="237">
                  <c:v>2</c:v>
                </c:pt>
                <c:pt idx="238">
                  <c:v>2</c:v>
                </c:pt>
                <c:pt idx="239">
                  <c:v>2</c:v>
                </c:pt>
                <c:pt idx="242">
                  <c:v>1</c:v>
                </c:pt>
                <c:pt idx="243">
                  <c:v>2</c:v>
                </c:pt>
                <c:pt idx="244">
                  <c:v>2</c:v>
                </c:pt>
                <c:pt idx="246">
                  <c:v>1</c:v>
                </c:pt>
                <c:pt idx="248">
                  <c:v>1</c:v>
                </c:pt>
                <c:pt idx="249">
                  <c:v>2</c:v>
                </c:pt>
                <c:pt idx="250">
                  <c:v>2</c:v>
                </c:pt>
                <c:pt idx="254">
                  <c:v>2</c:v>
                </c:pt>
                <c:pt idx="255">
                  <c:v>1</c:v>
                </c:pt>
                <c:pt idx="256">
                  <c:v>2</c:v>
                </c:pt>
                <c:pt idx="257">
                  <c:v>1</c:v>
                </c:pt>
                <c:pt idx="258">
                  <c:v>1</c:v>
                </c:pt>
                <c:pt idx="259">
                  <c:v>1</c:v>
                </c:pt>
                <c:pt idx="261">
                  <c:v>1</c:v>
                </c:pt>
                <c:pt idx="262">
                  <c:v>2</c:v>
                </c:pt>
                <c:pt idx="263">
                  <c:v>1</c:v>
                </c:pt>
                <c:pt idx="267">
                  <c:v>1</c:v>
                </c:pt>
                <c:pt idx="268">
                  <c:v>2</c:v>
                </c:pt>
                <c:pt idx="270">
                  <c:v>1</c:v>
                </c:pt>
                <c:pt idx="271">
                  <c:v>1</c:v>
                </c:pt>
                <c:pt idx="272">
                  <c:v>2</c:v>
                </c:pt>
                <c:pt idx="273">
                  <c:v>1</c:v>
                </c:pt>
                <c:pt idx="274">
                  <c:v>1</c:v>
                </c:pt>
                <c:pt idx="276">
                  <c:v>2</c:v>
                </c:pt>
                <c:pt idx="277">
                  <c:v>2</c:v>
                </c:pt>
                <c:pt idx="279">
                  <c:v>1</c:v>
                </c:pt>
                <c:pt idx="280">
                  <c:v>1</c:v>
                </c:pt>
                <c:pt idx="281">
                  <c:v>1</c:v>
                </c:pt>
                <c:pt idx="282">
                  <c:v>1</c:v>
                </c:pt>
                <c:pt idx="283">
                  <c:v>1</c:v>
                </c:pt>
                <c:pt idx="285">
                  <c:v>1</c:v>
                </c:pt>
                <c:pt idx="287">
                  <c:v>1</c:v>
                </c:pt>
                <c:pt idx="288">
                  <c:v>1</c:v>
                </c:pt>
                <c:pt idx="289">
                  <c:v>3</c:v>
                </c:pt>
                <c:pt idx="291">
                  <c:v>1</c:v>
                </c:pt>
                <c:pt idx="292">
                  <c:v>1</c:v>
                </c:pt>
                <c:pt idx="293">
                  <c:v>1</c:v>
                </c:pt>
                <c:pt idx="294">
                  <c:v>1</c:v>
                </c:pt>
                <c:pt idx="295">
                  <c:v>1</c:v>
                </c:pt>
                <c:pt idx="300">
                  <c:v>1</c:v>
                </c:pt>
                <c:pt idx="301">
                  <c:v>1</c:v>
                </c:pt>
                <c:pt idx="302">
                  <c:v>2</c:v>
                </c:pt>
                <c:pt idx="303">
                  <c:v>1</c:v>
                </c:pt>
                <c:pt idx="304">
                  <c:v>2</c:v>
                </c:pt>
                <c:pt idx="306">
                  <c:v>1</c:v>
                </c:pt>
                <c:pt idx="307">
                  <c:v>3</c:v>
                </c:pt>
                <c:pt idx="310">
                  <c:v>1</c:v>
                </c:pt>
                <c:pt idx="311">
                  <c:v>2</c:v>
                </c:pt>
                <c:pt idx="312">
                  <c:v>2</c:v>
                </c:pt>
                <c:pt idx="313">
                  <c:v>1</c:v>
                </c:pt>
                <c:pt idx="315">
                  <c:v>2</c:v>
                </c:pt>
                <c:pt idx="316">
                  <c:v>1</c:v>
                </c:pt>
                <c:pt idx="317">
                  <c:v>1</c:v>
                </c:pt>
                <c:pt idx="318">
                  <c:v>2</c:v>
                </c:pt>
                <c:pt idx="319">
                  <c:v>2</c:v>
                </c:pt>
                <c:pt idx="322">
                  <c:v>1</c:v>
                </c:pt>
                <c:pt idx="324">
                  <c:v>1</c:v>
                </c:pt>
                <c:pt idx="326">
                  <c:v>1</c:v>
                </c:pt>
                <c:pt idx="327">
                  <c:v>1</c:v>
                </c:pt>
                <c:pt idx="328">
                  <c:v>1</c:v>
                </c:pt>
                <c:pt idx="329">
                  <c:v>2</c:v>
                </c:pt>
                <c:pt idx="330">
                  <c:v>1</c:v>
                </c:pt>
                <c:pt idx="332">
                  <c:v>1</c:v>
                </c:pt>
                <c:pt idx="333">
                  <c:v>1</c:v>
                </c:pt>
                <c:pt idx="334">
                  <c:v>1</c:v>
                </c:pt>
                <c:pt idx="336">
                  <c:v>1</c:v>
                </c:pt>
                <c:pt idx="337">
                  <c:v>1</c:v>
                </c:pt>
                <c:pt idx="341">
                  <c:v>2</c:v>
                </c:pt>
                <c:pt idx="342">
                  <c:v>1</c:v>
                </c:pt>
                <c:pt idx="343">
                  <c:v>1</c:v>
                </c:pt>
                <c:pt idx="344">
                  <c:v>4</c:v>
                </c:pt>
                <c:pt idx="345">
                  <c:v>2</c:v>
                </c:pt>
                <c:pt idx="347">
                  <c:v>2</c:v>
                </c:pt>
                <c:pt idx="348">
                  <c:v>1</c:v>
                </c:pt>
                <c:pt idx="349">
                  <c:v>2</c:v>
                </c:pt>
                <c:pt idx="350">
                  <c:v>1</c:v>
                </c:pt>
                <c:pt idx="351">
                  <c:v>1</c:v>
                </c:pt>
                <c:pt idx="352">
                  <c:v>2</c:v>
                </c:pt>
                <c:pt idx="353">
                  <c:v>3</c:v>
                </c:pt>
                <c:pt idx="355">
                  <c:v>1</c:v>
                </c:pt>
                <c:pt idx="356">
                  <c:v>1</c:v>
                </c:pt>
                <c:pt idx="357">
                  <c:v>1</c:v>
                </c:pt>
                <c:pt idx="359">
                  <c:v>1</c:v>
                </c:pt>
                <c:pt idx="360">
                  <c:v>2</c:v>
                </c:pt>
                <c:pt idx="362">
                  <c:v>1</c:v>
                </c:pt>
                <c:pt idx="367">
                  <c:v>1</c:v>
                </c:pt>
                <c:pt idx="368">
                  <c:v>1</c:v>
                </c:pt>
                <c:pt idx="369">
                  <c:v>1</c:v>
                </c:pt>
                <c:pt idx="372">
                  <c:v>1</c:v>
                </c:pt>
                <c:pt idx="375">
                  <c:v>1</c:v>
                </c:pt>
                <c:pt idx="377">
                  <c:v>1</c:v>
                </c:pt>
                <c:pt idx="379">
                  <c:v>2</c:v>
                </c:pt>
                <c:pt idx="380">
                  <c:v>2</c:v>
                </c:pt>
                <c:pt idx="382">
                  <c:v>2</c:v>
                </c:pt>
                <c:pt idx="383">
                  <c:v>1</c:v>
                </c:pt>
                <c:pt idx="384">
                  <c:v>1</c:v>
                </c:pt>
                <c:pt idx="385">
                  <c:v>1</c:v>
                </c:pt>
                <c:pt idx="387">
                  <c:v>1</c:v>
                </c:pt>
                <c:pt idx="389">
                  <c:v>1</c:v>
                </c:pt>
                <c:pt idx="391">
                  <c:v>1</c:v>
                </c:pt>
                <c:pt idx="393">
                  <c:v>2</c:v>
                </c:pt>
                <c:pt idx="394">
                  <c:v>1</c:v>
                </c:pt>
                <c:pt idx="395">
                  <c:v>1</c:v>
                </c:pt>
                <c:pt idx="397">
                  <c:v>2</c:v>
                </c:pt>
                <c:pt idx="399">
                  <c:v>2</c:v>
                </c:pt>
                <c:pt idx="400">
                  <c:v>1</c:v>
                </c:pt>
                <c:pt idx="403">
                  <c:v>2</c:v>
                </c:pt>
                <c:pt idx="408">
                  <c:v>2</c:v>
                </c:pt>
                <c:pt idx="410">
                  <c:v>1</c:v>
                </c:pt>
                <c:pt idx="413">
                  <c:v>2</c:v>
                </c:pt>
                <c:pt idx="416">
                  <c:v>1</c:v>
                </c:pt>
                <c:pt idx="417">
                  <c:v>1</c:v>
                </c:pt>
                <c:pt idx="419">
                  <c:v>1</c:v>
                </c:pt>
                <c:pt idx="421">
                  <c:v>1</c:v>
                </c:pt>
                <c:pt idx="423">
                  <c:v>2</c:v>
                </c:pt>
                <c:pt idx="424">
                  <c:v>2</c:v>
                </c:pt>
                <c:pt idx="426">
                  <c:v>1</c:v>
                </c:pt>
                <c:pt idx="427">
                  <c:v>4</c:v>
                </c:pt>
                <c:pt idx="430">
                  <c:v>3</c:v>
                </c:pt>
                <c:pt idx="431">
                  <c:v>2</c:v>
                </c:pt>
                <c:pt idx="433">
                  <c:v>2</c:v>
                </c:pt>
                <c:pt idx="434">
                  <c:v>1</c:v>
                </c:pt>
                <c:pt idx="435">
                  <c:v>1</c:v>
                </c:pt>
                <c:pt idx="436">
                  <c:v>1</c:v>
                </c:pt>
                <c:pt idx="438">
                  <c:v>2</c:v>
                </c:pt>
                <c:pt idx="440">
                  <c:v>1</c:v>
                </c:pt>
                <c:pt idx="442">
                  <c:v>2</c:v>
                </c:pt>
                <c:pt idx="443">
                  <c:v>2</c:v>
                </c:pt>
                <c:pt idx="444">
                  <c:v>1</c:v>
                </c:pt>
                <c:pt idx="447">
                  <c:v>2</c:v>
                </c:pt>
                <c:pt idx="448">
                  <c:v>2</c:v>
                </c:pt>
                <c:pt idx="450">
                  <c:v>1</c:v>
                </c:pt>
                <c:pt idx="452">
                  <c:v>1</c:v>
                </c:pt>
                <c:pt idx="453">
                  <c:v>1</c:v>
                </c:pt>
                <c:pt idx="460">
                  <c:v>1</c:v>
                </c:pt>
                <c:pt idx="462">
                  <c:v>4</c:v>
                </c:pt>
                <c:pt idx="464">
                  <c:v>1</c:v>
                </c:pt>
                <c:pt idx="466">
                  <c:v>1</c:v>
                </c:pt>
                <c:pt idx="470">
                  <c:v>2</c:v>
                </c:pt>
                <c:pt idx="472">
                  <c:v>1</c:v>
                </c:pt>
                <c:pt idx="474">
                  <c:v>1</c:v>
                </c:pt>
                <c:pt idx="475">
                  <c:v>1</c:v>
                </c:pt>
                <c:pt idx="479">
                  <c:v>2</c:v>
                </c:pt>
                <c:pt idx="480">
                  <c:v>1</c:v>
                </c:pt>
                <c:pt idx="481">
                  <c:v>1</c:v>
                </c:pt>
                <c:pt idx="482">
                  <c:v>2</c:v>
                </c:pt>
                <c:pt idx="484">
                  <c:v>1</c:v>
                </c:pt>
                <c:pt idx="485">
                  <c:v>2</c:v>
                </c:pt>
                <c:pt idx="486">
                  <c:v>1</c:v>
                </c:pt>
                <c:pt idx="487">
                  <c:v>4</c:v>
                </c:pt>
                <c:pt idx="489">
                  <c:v>1</c:v>
                </c:pt>
                <c:pt idx="494">
                  <c:v>1</c:v>
                </c:pt>
                <c:pt idx="495">
                  <c:v>2</c:v>
                </c:pt>
                <c:pt idx="501">
                  <c:v>1</c:v>
                </c:pt>
                <c:pt idx="502">
                  <c:v>2</c:v>
                </c:pt>
                <c:pt idx="503">
                  <c:v>2</c:v>
                </c:pt>
                <c:pt idx="504">
                  <c:v>1</c:v>
                </c:pt>
                <c:pt idx="508">
                  <c:v>2</c:v>
                </c:pt>
                <c:pt idx="509">
                  <c:v>2</c:v>
                </c:pt>
                <c:pt idx="510">
                  <c:v>2</c:v>
                </c:pt>
                <c:pt idx="514">
                  <c:v>3</c:v>
                </c:pt>
                <c:pt idx="515">
                  <c:v>1</c:v>
                </c:pt>
                <c:pt idx="516">
                  <c:v>1</c:v>
                </c:pt>
                <c:pt idx="518">
                  <c:v>3</c:v>
                </c:pt>
                <c:pt idx="519">
                  <c:v>1</c:v>
                </c:pt>
                <c:pt idx="523">
                  <c:v>1</c:v>
                </c:pt>
                <c:pt idx="526">
                  <c:v>1</c:v>
                </c:pt>
                <c:pt idx="527">
                  <c:v>1</c:v>
                </c:pt>
                <c:pt idx="529">
                  <c:v>2</c:v>
                </c:pt>
                <c:pt idx="533">
                  <c:v>2</c:v>
                </c:pt>
                <c:pt idx="536">
                  <c:v>1</c:v>
                </c:pt>
                <c:pt idx="538">
                  <c:v>1</c:v>
                </c:pt>
                <c:pt idx="539">
                  <c:v>1</c:v>
                </c:pt>
                <c:pt idx="541">
                  <c:v>3</c:v>
                </c:pt>
                <c:pt idx="544">
                  <c:v>1</c:v>
                </c:pt>
                <c:pt idx="545">
                  <c:v>2</c:v>
                </c:pt>
                <c:pt idx="546">
                  <c:v>2</c:v>
                </c:pt>
                <c:pt idx="549">
                  <c:v>2</c:v>
                </c:pt>
                <c:pt idx="554">
                  <c:v>3</c:v>
                </c:pt>
                <c:pt idx="555">
                  <c:v>1</c:v>
                </c:pt>
                <c:pt idx="556">
                  <c:v>1</c:v>
                </c:pt>
                <c:pt idx="557">
                  <c:v>1</c:v>
                </c:pt>
                <c:pt idx="558">
                  <c:v>1</c:v>
                </c:pt>
                <c:pt idx="560">
                  <c:v>1</c:v>
                </c:pt>
                <c:pt idx="561">
                  <c:v>1</c:v>
                </c:pt>
                <c:pt idx="565">
                  <c:v>1</c:v>
                </c:pt>
                <c:pt idx="566">
                  <c:v>2</c:v>
                </c:pt>
                <c:pt idx="567">
                  <c:v>3</c:v>
                </c:pt>
                <c:pt idx="570">
                  <c:v>2</c:v>
                </c:pt>
                <c:pt idx="571">
                  <c:v>1</c:v>
                </c:pt>
                <c:pt idx="574">
                  <c:v>2</c:v>
                </c:pt>
                <c:pt idx="576">
                  <c:v>1</c:v>
                </c:pt>
                <c:pt idx="577">
                  <c:v>1</c:v>
                </c:pt>
                <c:pt idx="578">
                  <c:v>1</c:v>
                </c:pt>
                <c:pt idx="579">
                  <c:v>1</c:v>
                </c:pt>
                <c:pt idx="580">
                  <c:v>1</c:v>
                </c:pt>
                <c:pt idx="582">
                  <c:v>2</c:v>
                </c:pt>
                <c:pt idx="584">
                  <c:v>1</c:v>
                </c:pt>
                <c:pt idx="586">
                  <c:v>1</c:v>
                </c:pt>
                <c:pt idx="587">
                  <c:v>1</c:v>
                </c:pt>
                <c:pt idx="589">
                  <c:v>2</c:v>
                </c:pt>
                <c:pt idx="590">
                  <c:v>1</c:v>
                </c:pt>
                <c:pt idx="591">
                  <c:v>1</c:v>
                </c:pt>
                <c:pt idx="592">
                  <c:v>3</c:v>
                </c:pt>
                <c:pt idx="595">
                  <c:v>2</c:v>
                </c:pt>
                <c:pt idx="596">
                  <c:v>1</c:v>
                </c:pt>
                <c:pt idx="601">
                  <c:v>1</c:v>
                </c:pt>
                <c:pt idx="603">
                  <c:v>3</c:v>
                </c:pt>
                <c:pt idx="604">
                  <c:v>2</c:v>
                </c:pt>
                <c:pt idx="605">
                  <c:v>2</c:v>
                </c:pt>
                <c:pt idx="606">
                  <c:v>1</c:v>
                </c:pt>
                <c:pt idx="607">
                  <c:v>1</c:v>
                </c:pt>
                <c:pt idx="612">
                  <c:v>1</c:v>
                </c:pt>
                <c:pt idx="615">
                  <c:v>1</c:v>
                </c:pt>
                <c:pt idx="616">
                  <c:v>1</c:v>
                </c:pt>
                <c:pt idx="617">
                  <c:v>1</c:v>
                </c:pt>
                <c:pt idx="619">
                  <c:v>1</c:v>
                </c:pt>
                <c:pt idx="622">
                  <c:v>1</c:v>
                </c:pt>
                <c:pt idx="624">
                  <c:v>1</c:v>
                </c:pt>
                <c:pt idx="625">
                  <c:v>1</c:v>
                </c:pt>
                <c:pt idx="626">
                  <c:v>1</c:v>
                </c:pt>
                <c:pt idx="627">
                  <c:v>1</c:v>
                </c:pt>
                <c:pt idx="630">
                  <c:v>1</c:v>
                </c:pt>
                <c:pt idx="638">
                  <c:v>2</c:v>
                </c:pt>
                <c:pt idx="639">
                  <c:v>1</c:v>
                </c:pt>
                <c:pt idx="641">
                  <c:v>1</c:v>
                </c:pt>
                <c:pt idx="642">
                  <c:v>1</c:v>
                </c:pt>
                <c:pt idx="643">
                  <c:v>1</c:v>
                </c:pt>
                <c:pt idx="647">
                  <c:v>1</c:v>
                </c:pt>
                <c:pt idx="649">
                  <c:v>1</c:v>
                </c:pt>
                <c:pt idx="650">
                  <c:v>1</c:v>
                </c:pt>
                <c:pt idx="651">
                  <c:v>1</c:v>
                </c:pt>
                <c:pt idx="654">
                  <c:v>1</c:v>
                </c:pt>
                <c:pt idx="656">
                  <c:v>1</c:v>
                </c:pt>
                <c:pt idx="657">
                  <c:v>1</c:v>
                </c:pt>
                <c:pt idx="659">
                  <c:v>1</c:v>
                </c:pt>
                <c:pt idx="660">
                  <c:v>1</c:v>
                </c:pt>
                <c:pt idx="662">
                  <c:v>1</c:v>
                </c:pt>
                <c:pt idx="664">
                  <c:v>1</c:v>
                </c:pt>
                <c:pt idx="665">
                  <c:v>1</c:v>
                </c:pt>
                <c:pt idx="666">
                  <c:v>1</c:v>
                </c:pt>
                <c:pt idx="670">
                  <c:v>2</c:v>
                </c:pt>
                <c:pt idx="673">
                  <c:v>1</c:v>
                </c:pt>
                <c:pt idx="677">
                  <c:v>2</c:v>
                </c:pt>
                <c:pt idx="680">
                  <c:v>1</c:v>
                </c:pt>
                <c:pt idx="681">
                  <c:v>1</c:v>
                </c:pt>
                <c:pt idx="684">
                  <c:v>1</c:v>
                </c:pt>
                <c:pt idx="688">
                  <c:v>2</c:v>
                </c:pt>
                <c:pt idx="691">
                  <c:v>1</c:v>
                </c:pt>
                <c:pt idx="695">
                  <c:v>1</c:v>
                </c:pt>
                <c:pt idx="698">
                  <c:v>1</c:v>
                </c:pt>
                <c:pt idx="699">
                  <c:v>1</c:v>
                </c:pt>
                <c:pt idx="701">
                  <c:v>1</c:v>
                </c:pt>
                <c:pt idx="703">
                  <c:v>1</c:v>
                </c:pt>
                <c:pt idx="705">
                  <c:v>1</c:v>
                </c:pt>
                <c:pt idx="706">
                  <c:v>2</c:v>
                </c:pt>
                <c:pt idx="707">
                  <c:v>1</c:v>
                </c:pt>
                <c:pt idx="711">
                  <c:v>1</c:v>
                </c:pt>
                <c:pt idx="716">
                  <c:v>1</c:v>
                </c:pt>
                <c:pt idx="717">
                  <c:v>2</c:v>
                </c:pt>
                <c:pt idx="718">
                  <c:v>1</c:v>
                </c:pt>
                <c:pt idx="721">
                  <c:v>1</c:v>
                </c:pt>
                <c:pt idx="723">
                  <c:v>1</c:v>
                </c:pt>
                <c:pt idx="725">
                  <c:v>2</c:v>
                </c:pt>
                <c:pt idx="728">
                  <c:v>1</c:v>
                </c:pt>
                <c:pt idx="731">
                  <c:v>2</c:v>
                </c:pt>
                <c:pt idx="733">
                  <c:v>1</c:v>
                </c:pt>
                <c:pt idx="736">
                  <c:v>2</c:v>
                </c:pt>
                <c:pt idx="738">
                  <c:v>1</c:v>
                </c:pt>
                <c:pt idx="739">
                  <c:v>1</c:v>
                </c:pt>
                <c:pt idx="742">
                  <c:v>1</c:v>
                </c:pt>
                <c:pt idx="743">
                  <c:v>1</c:v>
                </c:pt>
                <c:pt idx="744">
                  <c:v>1</c:v>
                </c:pt>
                <c:pt idx="747">
                  <c:v>1</c:v>
                </c:pt>
                <c:pt idx="748">
                  <c:v>1</c:v>
                </c:pt>
                <c:pt idx="749">
                  <c:v>1</c:v>
                </c:pt>
                <c:pt idx="750">
                  <c:v>1</c:v>
                </c:pt>
                <c:pt idx="752">
                  <c:v>1</c:v>
                </c:pt>
                <c:pt idx="753">
                  <c:v>1</c:v>
                </c:pt>
                <c:pt idx="754">
                  <c:v>1</c:v>
                </c:pt>
                <c:pt idx="756">
                  <c:v>1</c:v>
                </c:pt>
                <c:pt idx="757">
                  <c:v>1</c:v>
                </c:pt>
                <c:pt idx="758">
                  <c:v>2</c:v>
                </c:pt>
                <c:pt idx="759">
                  <c:v>1</c:v>
                </c:pt>
                <c:pt idx="760">
                  <c:v>1</c:v>
                </c:pt>
                <c:pt idx="763">
                  <c:v>1</c:v>
                </c:pt>
                <c:pt idx="764">
                  <c:v>1</c:v>
                </c:pt>
                <c:pt idx="768">
                  <c:v>2</c:v>
                </c:pt>
                <c:pt idx="770">
                  <c:v>1</c:v>
                </c:pt>
                <c:pt idx="774">
                  <c:v>2</c:v>
                </c:pt>
                <c:pt idx="775">
                  <c:v>2</c:v>
                </c:pt>
                <c:pt idx="776">
                  <c:v>2</c:v>
                </c:pt>
                <c:pt idx="777">
                  <c:v>1</c:v>
                </c:pt>
                <c:pt idx="778">
                  <c:v>3</c:v>
                </c:pt>
                <c:pt idx="779">
                  <c:v>2</c:v>
                </c:pt>
                <c:pt idx="783">
                  <c:v>1</c:v>
                </c:pt>
                <c:pt idx="784">
                  <c:v>1</c:v>
                </c:pt>
                <c:pt idx="786">
                  <c:v>1</c:v>
                </c:pt>
                <c:pt idx="787">
                  <c:v>1</c:v>
                </c:pt>
                <c:pt idx="790">
                  <c:v>2</c:v>
                </c:pt>
                <c:pt idx="792">
                  <c:v>2</c:v>
                </c:pt>
                <c:pt idx="797">
                  <c:v>1</c:v>
                </c:pt>
                <c:pt idx="800">
                  <c:v>2</c:v>
                </c:pt>
                <c:pt idx="806">
                  <c:v>1</c:v>
                </c:pt>
                <c:pt idx="807">
                  <c:v>1</c:v>
                </c:pt>
                <c:pt idx="808">
                  <c:v>2</c:v>
                </c:pt>
                <c:pt idx="810">
                  <c:v>1</c:v>
                </c:pt>
                <c:pt idx="811">
                  <c:v>1</c:v>
                </c:pt>
                <c:pt idx="812">
                  <c:v>2</c:v>
                </c:pt>
                <c:pt idx="814">
                  <c:v>2</c:v>
                </c:pt>
                <c:pt idx="815">
                  <c:v>2</c:v>
                </c:pt>
                <c:pt idx="816">
                  <c:v>1</c:v>
                </c:pt>
                <c:pt idx="819">
                  <c:v>1</c:v>
                </c:pt>
                <c:pt idx="821">
                  <c:v>1</c:v>
                </c:pt>
                <c:pt idx="824">
                  <c:v>1</c:v>
                </c:pt>
                <c:pt idx="825">
                  <c:v>1</c:v>
                </c:pt>
                <c:pt idx="826">
                  <c:v>1</c:v>
                </c:pt>
                <c:pt idx="827">
                  <c:v>2</c:v>
                </c:pt>
                <c:pt idx="829">
                  <c:v>1</c:v>
                </c:pt>
                <c:pt idx="830">
                  <c:v>2</c:v>
                </c:pt>
                <c:pt idx="833">
                  <c:v>1</c:v>
                </c:pt>
                <c:pt idx="837">
                  <c:v>1</c:v>
                </c:pt>
                <c:pt idx="841">
                  <c:v>1</c:v>
                </c:pt>
                <c:pt idx="842">
                  <c:v>1</c:v>
                </c:pt>
                <c:pt idx="843">
                  <c:v>1</c:v>
                </c:pt>
                <c:pt idx="845">
                  <c:v>1</c:v>
                </c:pt>
                <c:pt idx="846">
                  <c:v>1</c:v>
                </c:pt>
                <c:pt idx="847">
                  <c:v>1</c:v>
                </c:pt>
                <c:pt idx="848">
                  <c:v>2</c:v>
                </c:pt>
                <c:pt idx="850">
                  <c:v>1</c:v>
                </c:pt>
                <c:pt idx="853">
                  <c:v>2</c:v>
                </c:pt>
                <c:pt idx="854">
                  <c:v>2</c:v>
                </c:pt>
                <c:pt idx="857">
                  <c:v>1</c:v>
                </c:pt>
                <c:pt idx="863">
                  <c:v>1</c:v>
                </c:pt>
                <c:pt idx="864">
                  <c:v>2</c:v>
                </c:pt>
                <c:pt idx="865">
                  <c:v>1</c:v>
                </c:pt>
                <c:pt idx="866">
                  <c:v>1</c:v>
                </c:pt>
                <c:pt idx="868">
                  <c:v>1</c:v>
                </c:pt>
                <c:pt idx="869">
                  <c:v>2</c:v>
                </c:pt>
                <c:pt idx="870">
                  <c:v>2</c:v>
                </c:pt>
                <c:pt idx="872">
                  <c:v>1</c:v>
                </c:pt>
                <c:pt idx="873">
                  <c:v>1</c:v>
                </c:pt>
                <c:pt idx="874">
                  <c:v>1</c:v>
                </c:pt>
                <c:pt idx="876">
                  <c:v>2</c:v>
                </c:pt>
                <c:pt idx="878">
                  <c:v>1</c:v>
                </c:pt>
                <c:pt idx="880">
                  <c:v>3</c:v>
                </c:pt>
                <c:pt idx="882">
                  <c:v>1</c:v>
                </c:pt>
                <c:pt idx="883">
                  <c:v>1</c:v>
                </c:pt>
                <c:pt idx="888">
                  <c:v>1</c:v>
                </c:pt>
                <c:pt idx="892">
                  <c:v>1</c:v>
                </c:pt>
                <c:pt idx="893">
                  <c:v>1</c:v>
                </c:pt>
                <c:pt idx="899">
                  <c:v>1</c:v>
                </c:pt>
                <c:pt idx="900">
                  <c:v>1</c:v>
                </c:pt>
                <c:pt idx="901">
                  <c:v>2</c:v>
                </c:pt>
                <c:pt idx="906">
                  <c:v>1</c:v>
                </c:pt>
                <c:pt idx="907">
                  <c:v>1</c:v>
                </c:pt>
                <c:pt idx="909">
                  <c:v>1</c:v>
                </c:pt>
                <c:pt idx="910">
                  <c:v>2</c:v>
                </c:pt>
                <c:pt idx="912">
                  <c:v>1</c:v>
                </c:pt>
                <c:pt idx="914">
                  <c:v>1</c:v>
                </c:pt>
                <c:pt idx="915">
                  <c:v>1</c:v>
                </c:pt>
                <c:pt idx="917">
                  <c:v>1</c:v>
                </c:pt>
                <c:pt idx="919">
                  <c:v>2</c:v>
                </c:pt>
                <c:pt idx="921">
                  <c:v>1</c:v>
                </c:pt>
                <c:pt idx="923">
                  <c:v>2</c:v>
                </c:pt>
                <c:pt idx="926">
                  <c:v>2</c:v>
                </c:pt>
                <c:pt idx="927">
                  <c:v>1</c:v>
                </c:pt>
                <c:pt idx="928">
                  <c:v>1</c:v>
                </c:pt>
                <c:pt idx="930">
                  <c:v>1</c:v>
                </c:pt>
                <c:pt idx="931">
                  <c:v>1</c:v>
                </c:pt>
                <c:pt idx="932">
                  <c:v>2</c:v>
                </c:pt>
                <c:pt idx="935">
                  <c:v>1</c:v>
                </c:pt>
                <c:pt idx="937">
                  <c:v>1</c:v>
                </c:pt>
                <c:pt idx="938">
                  <c:v>1</c:v>
                </c:pt>
                <c:pt idx="940">
                  <c:v>1</c:v>
                </c:pt>
                <c:pt idx="943">
                  <c:v>1</c:v>
                </c:pt>
                <c:pt idx="944">
                  <c:v>1</c:v>
                </c:pt>
                <c:pt idx="948">
                  <c:v>1</c:v>
                </c:pt>
                <c:pt idx="950">
                  <c:v>2</c:v>
                </c:pt>
                <c:pt idx="953">
                  <c:v>1</c:v>
                </c:pt>
                <c:pt idx="955">
                  <c:v>2</c:v>
                </c:pt>
                <c:pt idx="956">
                  <c:v>3</c:v>
                </c:pt>
                <c:pt idx="957">
                  <c:v>1</c:v>
                </c:pt>
                <c:pt idx="958">
                  <c:v>1</c:v>
                </c:pt>
                <c:pt idx="959">
                  <c:v>2</c:v>
                </c:pt>
                <c:pt idx="960">
                  <c:v>1</c:v>
                </c:pt>
                <c:pt idx="961">
                  <c:v>1</c:v>
                </c:pt>
                <c:pt idx="962">
                  <c:v>1</c:v>
                </c:pt>
                <c:pt idx="963">
                  <c:v>1</c:v>
                </c:pt>
                <c:pt idx="964">
                  <c:v>2</c:v>
                </c:pt>
                <c:pt idx="965">
                  <c:v>1</c:v>
                </c:pt>
                <c:pt idx="967">
                  <c:v>1</c:v>
                </c:pt>
                <c:pt idx="968">
                  <c:v>1</c:v>
                </c:pt>
                <c:pt idx="970">
                  <c:v>1</c:v>
                </c:pt>
                <c:pt idx="972">
                  <c:v>1</c:v>
                </c:pt>
                <c:pt idx="976">
                  <c:v>1</c:v>
                </c:pt>
                <c:pt idx="977">
                  <c:v>1</c:v>
                </c:pt>
                <c:pt idx="978">
                  <c:v>1</c:v>
                </c:pt>
                <c:pt idx="980">
                  <c:v>1</c:v>
                </c:pt>
                <c:pt idx="981">
                  <c:v>1</c:v>
                </c:pt>
                <c:pt idx="984">
                  <c:v>1</c:v>
                </c:pt>
                <c:pt idx="985">
                  <c:v>1</c:v>
                </c:pt>
                <c:pt idx="989">
                  <c:v>1</c:v>
                </c:pt>
                <c:pt idx="992">
                  <c:v>1</c:v>
                </c:pt>
                <c:pt idx="999">
                  <c:v>1</c:v>
                </c:pt>
                <c:pt idx="1002">
                  <c:v>1</c:v>
                </c:pt>
                <c:pt idx="1004">
                  <c:v>1</c:v>
                </c:pt>
                <c:pt idx="1006">
                  <c:v>1</c:v>
                </c:pt>
                <c:pt idx="1007">
                  <c:v>1</c:v>
                </c:pt>
                <c:pt idx="1008">
                  <c:v>1</c:v>
                </c:pt>
                <c:pt idx="1010">
                  <c:v>1</c:v>
                </c:pt>
                <c:pt idx="1011">
                  <c:v>1</c:v>
                </c:pt>
                <c:pt idx="1022">
                  <c:v>1</c:v>
                </c:pt>
                <c:pt idx="1026">
                  <c:v>1</c:v>
                </c:pt>
                <c:pt idx="1027">
                  <c:v>1</c:v>
                </c:pt>
                <c:pt idx="1029">
                  <c:v>1</c:v>
                </c:pt>
                <c:pt idx="1034">
                  <c:v>1</c:v>
                </c:pt>
                <c:pt idx="1035">
                  <c:v>1</c:v>
                </c:pt>
                <c:pt idx="1039">
                  <c:v>1</c:v>
                </c:pt>
                <c:pt idx="1042">
                  <c:v>1</c:v>
                </c:pt>
                <c:pt idx="1043">
                  <c:v>1</c:v>
                </c:pt>
                <c:pt idx="1047">
                  <c:v>1</c:v>
                </c:pt>
                <c:pt idx="1049">
                  <c:v>1</c:v>
                </c:pt>
                <c:pt idx="1052">
                  <c:v>1</c:v>
                </c:pt>
                <c:pt idx="1053">
                  <c:v>1</c:v>
                </c:pt>
                <c:pt idx="1054">
                  <c:v>1</c:v>
                </c:pt>
                <c:pt idx="1055">
                  <c:v>1</c:v>
                </c:pt>
                <c:pt idx="1056">
                  <c:v>2</c:v>
                </c:pt>
                <c:pt idx="1058">
                  <c:v>1</c:v>
                </c:pt>
                <c:pt idx="1060">
                  <c:v>1</c:v>
                </c:pt>
                <c:pt idx="1064">
                  <c:v>1</c:v>
                </c:pt>
                <c:pt idx="1065">
                  <c:v>1</c:v>
                </c:pt>
                <c:pt idx="1066">
                  <c:v>1</c:v>
                </c:pt>
                <c:pt idx="1069">
                  <c:v>1</c:v>
                </c:pt>
                <c:pt idx="1070">
                  <c:v>1</c:v>
                </c:pt>
                <c:pt idx="1071">
                  <c:v>1</c:v>
                </c:pt>
                <c:pt idx="1074">
                  <c:v>1</c:v>
                </c:pt>
                <c:pt idx="1076">
                  <c:v>1</c:v>
                </c:pt>
                <c:pt idx="1080">
                  <c:v>1</c:v>
                </c:pt>
                <c:pt idx="1081">
                  <c:v>1</c:v>
                </c:pt>
                <c:pt idx="1086">
                  <c:v>1</c:v>
                </c:pt>
                <c:pt idx="1088">
                  <c:v>2</c:v>
                </c:pt>
                <c:pt idx="1090">
                  <c:v>2</c:v>
                </c:pt>
                <c:pt idx="1091">
                  <c:v>1</c:v>
                </c:pt>
                <c:pt idx="1107">
                  <c:v>2</c:v>
                </c:pt>
                <c:pt idx="1108">
                  <c:v>1</c:v>
                </c:pt>
                <c:pt idx="1112">
                  <c:v>1</c:v>
                </c:pt>
                <c:pt idx="1114">
                  <c:v>1</c:v>
                </c:pt>
                <c:pt idx="1115">
                  <c:v>1</c:v>
                </c:pt>
                <c:pt idx="1118">
                  <c:v>2</c:v>
                </c:pt>
                <c:pt idx="1119">
                  <c:v>1</c:v>
                </c:pt>
                <c:pt idx="1122">
                  <c:v>1</c:v>
                </c:pt>
                <c:pt idx="1124">
                  <c:v>1</c:v>
                </c:pt>
                <c:pt idx="1131">
                  <c:v>1</c:v>
                </c:pt>
                <c:pt idx="1135">
                  <c:v>1</c:v>
                </c:pt>
                <c:pt idx="1138">
                  <c:v>1</c:v>
                </c:pt>
                <c:pt idx="1141">
                  <c:v>1</c:v>
                </c:pt>
                <c:pt idx="1144">
                  <c:v>1</c:v>
                </c:pt>
                <c:pt idx="1145">
                  <c:v>1</c:v>
                </c:pt>
                <c:pt idx="1148">
                  <c:v>2</c:v>
                </c:pt>
                <c:pt idx="1153">
                  <c:v>1</c:v>
                </c:pt>
                <c:pt idx="1157">
                  <c:v>1</c:v>
                </c:pt>
                <c:pt idx="1158">
                  <c:v>1</c:v>
                </c:pt>
                <c:pt idx="1159">
                  <c:v>1</c:v>
                </c:pt>
                <c:pt idx="1162">
                  <c:v>1</c:v>
                </c:pt>
                <c:pt idx="1163">
                  <c:v>1</c:v>
                </c:pt>
                <c:pt idx="1174">
                  <c:v>1</c:v>
                </c:pt>
                <c:pt idx="1176">
                  <c:v>1</c:v>
                </c:pt>
                <c:pt idx="1178">
                  <c:v>1</c:v>
                </c:pt>
                <c:pt idx="1183">
                  <c:v>1</c:v>
                </c:pt>
                <c:pt idx="1185">
                  <c:v>1</c:v>
                </c:pt>
                <c:pt idx="1187">
                  <c:v>1</c:v>
                </c:pt>
                <c:pt idx="1188">
                  <c:v>1</c:v>
                </c:pt>
                <c:pt idx="1190">
                  <c:v>1</c:v>
                </c:pt>
                <c:pt idx="1191">
                  <c:v>1</c:v>
                </c:pt>
                <c:pt idx="1193">
                  <c:v>1</c:v>
                </c:pt>
                <c:pt idx="1199">
                  <c:v>1</c:v>
                </c:pt>
                <c:pt idx="1205">
                  <c:v>1</c:v>
                </c:pt>
                <c:pt idx="1206">
                  <c:v>1</c:v>
                </c:pt>
                <c:pt idx="1209">
                  <c:v>1</c:v>
                </c:pt>
                <c:pt idx="1211">
                  <c:v>1</c:v>
                </c:pt>
                <c:pt idx="1212">
                  <c:v>1</c:v>
                </c:pt>
                <c:pt idx="1214">
                  <c:v>1</c:v>
                </c:pt>
                <c:pt idx="1217">
                  <c:v>1</c:v>
                </c:pt>
                <c:pt idx="1218">
                  <c:v>2</c:v>
                </c:pt>
                <c:pt idx="1219">
                  <c:v>1</c:v>
                </c:pt>
                <c:pt idx="1223">
                  <c:v>1</c:v>
                </c:pt>
                <c:pt idx="1225">
                  <c:v>1</c:v>
                </c:pt>
                <c:pt idx="1226">
                  <c:v>2</c:v>
                </c:pt>
                <c:pt idx="1229">
                  <c:v>1</c:v>
                </c:pt>
                <c:pt idx="1230">
                  <c:v>1</c:v>
                </c:pt>
                <c:pt idx="1233">
                  <c:v>2</c:v>
                </c:pt>
                <c:pt idx="1234">
                  <c:v>1</c:v>
                </c:pt>
                <c:pt idx="1237">
                  <c:v>1</c:v>
                </c:pt>
                <c:pt idx="1239">
                  <c:v>1</c:v>
                </c:pt>
                <c:pt idx="1241">
                  <c:v>1</c:v>
                </c:pt>
                <c:pt idx="1244">
                  <c:v>1</c:v>
                </c:pt>
                <c:pt idx="1245">
                  <c:v>1</c:v>
                </c:pt>
                <c:pt idx="1246">
                  <c:v>1</c:v>
                </c:pt>
                <c:pt idx="1248">
                  <c:v>1</c:v>
                </c:pt>
                <c:pt idx="1249">
                  <c:v>2</c:v>
                </c:pt>
                <c:pt idx="1252">
                  <c:v>1</c:v>
                </c:pt>
                <c:pt idx="1259">
                  <c:v>1</c:v>
                </c:pt>
                <c:pt idx="1260">
                  <c:v>1</c:v>
                </c:pt>
                <c:pt idx="1262">
                  <c:v>1</c:v>
                </c:pt>
                <c:pt idx="1264">
                  <c:v>1</c:v>
                </c:pt>
                <c:pt idx="1268">
                  <c:v>1</c:v>
                </c:pt>
                <c:pt idx="1270">
                  <c:v>1</c:v>
                </c:pt>
                <c:pt idx="1273">
                  <c:v>2</c:v>
                </c:pt>
                <c:pt idx="1274">
                  <c:v>1</c:v>
                </c:pt>
                <c:pt idx="1275">
                  <c:v>1</c:v>
                </c:pt>
                <c:pt idx="1284">
                  <c:v>1</c:v>
                </c:pt>
                <c:pt idx="1285">
                  <c:v>1</c:v>
                </c:pt>
                <c:pt idx="1286">
                  <c:v>1</c:v>
                </c:pt>
                <c:pt idx="1287">
                  <c:v>1</c:v>
                </c:pt>
                <c:pt idx="1288">
                  <c:v>1</c:v>
                </c:pt>
                <c:pt idx="1289">
                  <c:v>3</c:v>
                </c:pt>
                <c:pt idx="1290">
                  <c:v>1</c:v>
                </c:pt>
                <c:pt idx="1291">
                  <c:v>2</c:v>
                </c:pt>
                <c:pt idx="1292">
                  <c:v>1</c:v>
                </c:pt>
                <c:pt idx="1294">
                  <c:v>1</c:v>
                </c:pt>
                <c:pt idx="1296">
                  <c:v>2</c:v>
                </c:pt>
                <c:pt idx="1298">
                  <c:v>1</c:v>
                </c:pt>
                <c:pt idx="1312">
                  <c:v>1</c:v>
                </c:pt>
                <c:pt idx="1318">
                  <c:v>1</c:v>
                </c:pt>
                <c:pt idx="1321">
                  <c:v>1</c:v>
                </c:pt>
                <c:pt idx="1323">
                  <c:v>1</c:v>
                </c:pt>
                <c:pt idx="1325">
                  <c:v>1</c:v>
                </c:pt>
                <c:pt idx="1327">
                  <c:v>1</c:v>
                </c:pt>
                <c:pt idx="1328">
                  <c:v>1</c:v>
                </c:pt>
                <c:pt idx="1332">
                  <c:v>1</c:v>
                </c:pt>
                <c:pt idx="1335">
                  <c:v>1</c:v>
                </c:pt>
                <c:pt idx="1339">
                  <c:v>1</c:v>
                </c:pt>
                <c:pt idx="1340">
                  <c:v>1</c:v>
                </c:pt>
                <c:pt idx="1341">
                  <c:v>1</c:v>
                </c:pt>
                <c:pt idx="1348">
                  <c:v>1</c:v>
                </c:pt>
                <c:pt idx="1357">
                  <c:v>1</c:v>
                </c:pt>
                <c:pt idx="1358">
                  <c:v>2</c:v>
                </c:pt>
                <c:pt idx="1359">
                  <c:v>1</c:v>
                </c:pt>
                <c:pt idx="1362">
                  <c:v>1</c:v>
                </c:pt>
                <c:pt idx="1363">
                  <c:v>1</c:v>
                </c:pt>
                <c:pt idx="1364">
                  <c:v>2</c:v>
                </c:pt>
                <c:pt idx="1366">
                  <c:v>1</c:v>
                </c:pt>
                <c:pt idx="1367">
                  <c:v>1</c:v>
                </c:pt>
                <c:pt idx="1369">
                  <c:v>1</c:v>
                </c:pt>
                <c:pt idx="1370">
                  <c:v>1</c:v>
                </c:pt>
                <c:pt idx="1372">
                  <c:v>1</c:v>
                </c:pt>
                <c:pt idx="1373">
                  <c:v>1</c:v>
                </c:pt>
                <c:pt idx="1374">
                  <c:v>1</c:v>
                </c:pt>
                <c:pt idx="1377">
                  <c:v>1</c:v>
                </c:pt>
                <c:pt idx="1381">
                  <c:v>1</c:v>
                </c:pt>
                <c:pt idx="1382">
                  <c:v>1</c:v>
                </c:pt>
                <c:pt idx="1385">
                  <c:v>1</c:v>
                </c:pt>
                <c:pt idx="1386">
                  <c:v>1</c:v>
                </c:pt>
                <c:pt idx="1387">
                  <c:v>2</c:v>
                </c:pt>
                <c:pt idx="1389">
                  <c:v>2</c:v>
                </c:pt>
                <c:pt idx="1399">
                  <c:v>1</c:v>
                </c:pt>
                <c:pt idx="1408">
                  <c:v>1</c:v>
                </c:pt>
                <c:pt idx="1409">
                  <c:v>1</c:v>
                </c:pt>
                <c:pt idx="1411">
                  <c:v>1</c:v>
                </c:pt>
                <c:pt idx="1414">
                  <c:v>2</c:v>
                </c:pt>
                <c:pt idx="1415">
                  <c:v>1</c:v>
                </c:pt>
                <c:pt idx="1416">
                  <c:v>1</c:v>
                </c:pt>
                <c:pt idx="1420">
                  <c:v>1</c:v>
                </c:pt>
                <c:pt idx="1426">
                  <c:v>2</c:v>
                </c:pt>
                <c:pt idx="1428">
                  <c:v>1</c:v>
                </c:pt>
                <c:pt idx="1429">
                  <c:v>1</c:v>
                </c:pt>
                <c:pt idx="1430">
                  <c:v>1</c:v>
                </c:pt>
                <c:pt idx="1431">
                  <c:v>1</c:v>
                </c:pt>
                <c:pt idx="1432">
                  <c:v>1</c:v>
                </c:pt>
                <c:pt idx="1434">
                  <c:v>1</c:v>
                </c:pt>
                <c:pt idx="1436">
                  <c:v>2</c:v>
                </c:pt>
                <c:pt idx="1437">
                  <c:v>1</c:v>
                </c:pt>
                <c:pt idx="1439">
                  <c:v>1</c:v>
                </c:pt>
                <c:pt idx="1440">
                  <c:v>1</c:v>
                </c:pt>
                <c:pt idx="1442">
                  <c:v>1</c:v>
                </c:pt>
                <c:pt idx="1445">
                  <c:v>1</c:v>
                </c:pt>
                <c:pt idx="1447">
                  <c:v>2</c:v>
                </c:pt>
                <c:pt idx="1454">
                  <c:v>2</c:v>
                </c:pt>
                <c:pt idx="1460">
                  <c:v>1</c:v>
                </c:pt>
                <c:pt idx="1461">
                  <c:v>3</c:v>
                </c:pt>
                <c:pt idx="1464">
                  <c:v>1</c:v>
                </c:pt>
                <c:pt idx="1469">
                  <c:v>2</c:v>
                </c:pt>
                <c:pt idx="1470">
                  <c:v>2</c:v>
                </c:pt>
                <c:pt idx="1473">
                  <c:v>1</c:v>
                </c:pt>
                <c:pt idx="1474">
                  <c:v>1</c:v>
                </c:pt>
                <c:pt idx="1478">
                  <c:v>1</c:v>
                </c:pt>
                <c:pt idx="1483">
                  <c:v>1</c:v>
                </c:pt>
                <c:pt idx="1497">
                  <c:v>1</c:v>
                </c:pt>
                <c:pt idx="1498">
                  <c:v>1</c:v>
                </c:pt>
                <c:pt idx="1499">
                  <c:v>1</c:v>
                </c:pt>
                <c:pt idx="1503">
                  <c:v>1</c:v>
                </c:pt>
                <c:pt idx="1504">
                  <c:v>1</c:v>
                </c:pt>
                <c:pt idx="1505">
                  <c:v>2</c:v>
                </c:pt>
                <c:pt idx="1506">
                  <c:v>1</c:v>
                </c:pt>
                <c:pt idx="1508">
                  <c:v>2</c:v>
                </c:pt>
                <c:pt idx="1509">
                  <c:v>1</c:v>
                </c:pt>
                <c:pt idx="1514">
                  <c:v>1</c:v>
                </c:pt>
                <c:pt idx="1528">
                  <c:v>1</c:v>
                </c:pt>
                <c:pt idx="1530">
                  <c:v>1</c:v>
                </c:pt>
                <c:pt idx="1533">
                  <c:v>1</c:v>
                </c:pt>
                <c:pt idx="1534">
                  <c:v>1</c:v>
                </c:pt>
                <c:pt idx="1535">
                  <c:v>2</c:v>
                </c:pt>
                <c:pt idx="1542">
                  <c:v>2</c:v>
                </c:pt>
                <c:pt idx="1547">
                  <c:v>1</c:v>
                </c:pt>
                <c:pt idx="1550">
                  <c:v>1</c:v>
                </c:pt>
                <c:pt idx="1556">
                  <c:v>1</c:v>
                </c:pt>
                <c:pt idx="1557">
                  <c:v>2</c:v>
                </c:pt>
                <c:pt idx="1562">
                  <c:v>1</c:v>
                </c:pt>
                <c:pt idx="1564">
                  <c:v>1</c:v>
                </c:pt>
                <c:pt idx="1565">
                  <c:v>2</c:v>
                </c:pt>
                <c:pt idx="1566">
                  <c:v>2</c:v>
                </c:pt>
                <c:pt idx="1568">
                  <c:v>1</c:v>
                </c:pt>
                <c:pt idx="1569">
                  <c:v>2</c:v>
                </c:pt>
                <c:pt idx="1573">
                  <c:v>2</c:v>
                </c:pt>
                <c:pt idx="1574">
                  <c:v>2</c:v>
                </c:pt>
                <c:pt idx="1575">
                  <c:v>2</c:v>
                </c:pt>
                <c:pt idx="1576">
                  <c:v>1</c:v>
                </c:pt>
                <c:pt idx="1578">
                  <c:v>2</c:v>
                </c:pt>
                <c:pt idx="1580">
                  <c:v>1</c:v>
                </c:pt>
                <c:pt idx="1582">
                  <c:v>1</c:v>
                </c:pt>
                <c:pt idx="1583">
                  <c:v>1</c:v>
                </c:pt>
                <c:pt idx="1585">
                  <c:v>1</c:v>
                </c:pt>
                <c:pt idx="1588">
                  <c:v>1</c:v>
                </c:pt>
                <c:pt idx="1590">
                  <c:v>1</c:v>
                </c:pt>
                <c:pt idx="1600">
                  <c:v>1</c:v>
                </c:pt>
                <c:pt idx="1602">
                  <c:v>1</c:v>
                </c:pt>
                <c:pt idx="1608">
                  <c:v>1</c:v>
                </c:pt>
                <c:pt idx="1610">
                  <c:v>1</c:v>
                </c:pt>
                <c:pt idx="1612">
                  <c:v>1</c:v>
                </c:pt>
                <c:pt idx="1614">
                  <c:v>1</c:v>
                </c:pt>
                <c:pt idx="1615">
                  <c:v>1</c:v>
                </c:pt>
                <c:pt idx="1616">
                  <c:v>2</c:v>
                </c:pt>
                <c:pt idx="1618">
                  <c:v>1</c:v>
                </c:pt>
                <c:pt idx="1629">
                  <c:v>1</c:v>
                </c:pt>
                <c:pt idx="1630">
                  <c:v>1</c:v>
                </c:pt>
                <c:pt idx="1633">
                  <c:v>1</c:v>
                </c:pt>
                <c:pt idx="1635">
                  <c:v>1</c:v>
                </c:pt>
                <c:pt idx="1638">
                  <c:v>1</c:v>
                </c:pt>
                <c:pt idx="1639">
                  <c:v>2</c:v>
                </c:pt>
                <c:pt idx="1640">
                  <c:v>1</c:v>
                </c:pt>
                <c:pt idx="1647">
                  <c:v>1</c:v>
                </c:pt>
                <c:pt idx="1650">
                  <c:v>1</c:v>
                </c:pt>
                <c:pt idx="1656">
                  <c:v>1</c:v>
                </c:pt>
                <c:pt idx="1657">
                  <c:v>1</c:v>
                </c:pt>
                <c:pt idx="1666">
                  <c:v>1</c:v>
                </c:pt>
                <c:pt idx="1669">
                  <c:v>1</c:v>
                </c:pt>
                <c:pt idx="1672">
                  <c:v>2</c:v>
                </c:pt>
                <c:pt idx="1677">
                  <c:v>2</c:v>
                </c:pt>
                <c:pt idx="1679">
                  <c:v>1</c:v>
                </c:pt>
                <c:pt idx="1680">
                  <c:v>1</c:v>
                </c:pt>
                <c:pt idx="1682">
                  <c:v>1</c:v>
                </c:pt>
                <c:pt idx="1689">
                  <c:v>2</c:v>
                </c:pt>
                <c:pt idx="1690">
                  <c:v>1</c:v>
                </c:pt>
                <c:pt idx="1691">
                  <c:v>1</c:v>
                </c:pt>
                <c:pt idx="1695">
                  <c:v>1</c:v>
                </c:pt>
                <c:pt idx="1697">
                  <c:v>1</c:v>
                </c:pt>
                <c:pt idx="1700">
                  <c:v>1</c:v>
                </c:pt>
                <c:pt idx="1702">
                  <c:v>1</c:v>
                </c:pt>
                <c:pt idx="1709">
                  <c:v>1</c:v>
                </c:pt>
                <c:pt idx="1712">
                  <c:v>1</c:v>
                </c:pt>
                <c:pt idx="1715">
                  <c:v>1</c:v>
                </c:pt>
                <c:pt idx="1723">
                  <c:v>1</c:v>
                </c:pt>
                <c:pt idx="1726">
                  <c:v>1</c:v>
                </c:pt>
                <c:pt idx="1728">
                  <c:v>2</c:v>
                </c:pt>
                <c:pt idx="1729">
                  <c:v>1</c:v>
                </c:pt>
                <c:pt idx="1734">
                  <c:v>1</c:v>
                </c:pt>
                <c:pt idx="1745">
                  <c:v>1</c:v>
                </c:pt>
                <c:pt idx="1747">
                  <c:v>1</c:v>
                </c:pt>
                <c:pt idx="1750">
                  <c:v>1</c:v>
                </c:pt>
                <c:pt idx="1751">
                  <c:v>1</c:v>
                </c:pt>
                <c:pt idx="1753">
                  <c:v>1</c:v>
                </c:pt>
                <c:pt idx="1759">
                  <c:v>1</c:v>
                </c:pt>
                <c:pt idx="1772">
                  <c:v>1</c:v>
                </c:pt>
                <c:pt idx="1777">
                  <c:v>1</c:v>
                </c:pt>
                <c:pt idx="1786">
                  <c:v>1</c:v>
                </c:pt>
                <c:pt idx="1789">
                  <c:v>1</c:v>
                </c:pt>
                <c:pt idx="1792">
                  <c:v>1</c:v>
                </c:pt>
                <c:pt idx="1793">
                  <c:v>1</c:v>
                </c:pt>
                <c:pt idx="1794">
                  <c:v>1</c:v>
                </c:pt>
                <c:pt idx="1795">
                  <c:v>1</c:v>
                </c:pt>
                <c:pt idx="1796">
                  <c:v>1</c:v>
                </c:pt>
                <c:pt idx="1801">
                  <c:v>1</c:v>
                </c:pt>
                <c:pt idx="1803">
                  <c:v>1</c:v>
                </c:pt>
                <c:pt idx="1807">
                  <c:v>2</c:v>
                </c:pt>
                <c:pt idx="1815">
                  <c:v>1</c:v>
                </c:pt>
                <c:pt idx="1822">
                  <c:v>1</c:v>
                </c:pt>
                <c:pt idx="1826">
                  <c:v>1</c:v>
                </c:pt>
                <c:pt idx="1829">
                  <c:v>1</c:v>
                </c:pt>
                <c:pt idx="1832">
                  <c:v>1</c:v>
                </c:pt>
                <c:pt idx="1833">
                  <c:v>1</c:v>
                </c:pt>
                <c:pt idx="1838">
                  <c:v>1</c:v>
                </c:pt>
                <c:pt idx="1841">
                  <c:v>1</c:v>
                </c:pt>
                <c:pt idx="1843">
                  <c:v>1</c:v>
                </c:pt>
                <c:pt idx="1846">
                  <c:v>1</c:v>
                </c:pt>
                <c:pt idx="1847">
                  <c:v>1</c:v>
                </c:pt>
                <c:pt idx="1848">
                  <c:v>1</c:v>
                </c:pt>
                <c:pt idx="1850">
                  <c:v>1</c:v>
                </c:pt>
                <c:pt idx="1856">
                  <c:v>1</c:v>
                </c:pt>
                <c:pt idx="1861">
                  <c:v>1</c:v>
                </c:pt>
                <c:pt idx="1867">
                  <c:v>1</c:v>
                </c:pt>
                <c:pt idx="1868">
                  <c:v>1</c:v>
                </c:pt>
                <c:pt idx="1870">
                  <c:v>1</c:v>
                </c:pt>
                <c:pt idx="1879">
                  <c:v>2</c:v>
                </c:pt>
                <c:pt idx="1880">
                  <c:v>2</c:v>
                </c:pt>
                <c:pt idx="1881">
                  <c:v>1</c:v>
                </c:pt>
                <c:pt idx="1893">
                  <c:v>1</c:v>
                </c:pt>
                <c:pt idx="1897">
                  <c:v>1</c:v>
                </c:pt>
                <c:pt idx="1898">
                  <c:v>1</c:v>
                </c:pt>
                <c:pt idx="1901">
                  <c:v>1</c:v>
                </c:pt>
                <c:pt idx="1903">
                  <c:v>2</c:v>
                </c:pt>
                <c:pt idx="1904">
                  <c:v>1</c:v>
                </c:pt>
                <c:pt idx="1907">
                  <c:v>1</c:v>
                </c:pt>
                <c:pt idx="1925">
                  <c:v>1</c:v>
                </c:pt>
                <c:pt idx="1926">
                  <c:v>1</c:v>
                </c:pt>
                <c:pt idx="1927">
                  <c:v>1</c:v>
                </c:pt>
                <c:pt idx="1928">
                  <c:v>1</c:v>
                </c:pt>
                <c:pt idx="1929">
                  <c:v>1</c:v>
                </c:pt>
                <c:pt idx="1931">
                  <c:v>1</c:v>
                </c:pt>
                <c:pt idx="1933">
                  <c:v>1</c:v>
                </c:pt>
                <c:pt idx="1935">
                  <c:v>2</c:v>
                </c:pt>
                <c:pt idx="1938">
                  <c:v>1</c:v>
                </c:pt>
                <c:pt idx="1940">
                  <c:v>1</c:v>
                </c:pt>
                <c:pt idx="1941">
                  <c:v>1</c:v>
                </c:pt>
                <c:pt idx="1946">
                  <c:v>1</c:v>
                </c:pt>
                <c:pt idx="1949">
                  <c:v>1</c:v>
                </c:pt>
                <c:pt idx="1950">
                  <c:v>1</c:v>
                </c:pt>
                <c:pt idx="1957">
                  <c:v>2</c:v>
                </c:pt>
                <c:pt idx="1959">
                  <c:v>1</c:v>
                </c:pt>
                <c:pt idx="1963">
                  <c:v>1</c:v>
                </c:pt>
                <c:pt idx="1970">
                  <c:v>1</c:v>
                </c:pt>
                <c:pt idx="1972">
                  <c:v>1</c:v>
                </c:pt>
                <c:pt idx="1974">
                  <c:v>1</c:v>
                </c:pt>
                <c:pt idx="1976">
                  <c:v>2</c:v>
                </c:pt>
                <c:pt idx="1984">
                  <c:v>1</c:v>
                </c:pt>
                <c:pt idx="1988">
                  <c:v>1</c:v>
                </c:pt>
                <c:pt idx="1992">
                  <c:v>1</c:v>
                </c:pt>
                <c:pt idx="1993">
                  <c:v>1</c:v>
                </c:pt>
                <c:pt idx="1996">
                  <c:v>1</c:v>
                </c:pt>
                <c:pt idx="1997">
                  <c:v>1</c:v>
                </c:pt>
                <c:pt idx="2003">
                  <c:v>1</c:v>
                </c:pt>
                <c:pt idx="2005">
                  <c:v>1</c:v>
                </c:pt>
                <c:pt idx="2006">
                  <c:v>1</c:v>
                </c:pt>
                <c:pt idx="2010">
                  <c:v>1</c:v>
                </c:pt>
                <c:pt idx="2011">
                  <c:v>1</c:v>
                </c:pt>
                <c:pt idx="2014">
                  <c:v>1</c:v>
                </c:pt>
                <c:pt idx="2016">
                  <c:v>1</c:v>
                </c:pt>
                <c:pt idx="2019">
                  <c:v>1</c:v>
                </c:pt>
                <c:pt idx="2020">
                  <c:v>1</c:v>
                </c:pt>
                <c:pt idx="2021">
                  <c:v>1</c:v>
                </c:pt>
                <c:pt idx="2028">
                  <c:v>1</c:v>
                </c:pt>
                <c:pt idx="2035">
                  <c:v>3</c:v>
                </c:pt>
                <c:pt idx="2036">
                  <c:v>1</c:v>
                </c:pt>
                <c:pt idx="2039">
                  <c:v>2</c:v>
                </c:pt>
                <c:pt idx="2041">
                  <c:v>1</c:v>
                </c:pt>
                <c:pt idx="2042">
                  <c:v>1</c:v>
                </c:pt>
                <c:pt idx="2044">
                  <c:v>1</c:v>
                </c:pt>
                <c:pt idx="2045">
                  <c:v>2</c:v>
                </c:pt>
                <c:pt idx="2046">
                  <c:v>2</c:v>
                </c:pt>
                <c:pt idx="2049">
                  <c:v>2</c:v>
                </c:pt>
                <c:pt idx="2056">
                  <c:v>3</c:v>
                </c:pt>
                <c:pt idx="2061">
                  <c:v>1</c:v>
                </c:pt>
                <c:pt idx="2065">
                  <c:v>1</c:v>
                </c:pt>
                <c:pt idx="2067">
                  <c:v>1</c:v>
                </c:pt>
                <c:pt idx="2068">
                  <c:v>1</c:v>
                </c:pt>
                <c:pt idx="2070">
                  <c:v>1</c:v>
                </c:pt>
                <c:pt idx="2073">
                  <c:v>1</c:v>
                </c:pt>
                <c:pt idx="2075">
                  <c:v>1</c:v>
                </c:pt>
                <c:pt idx="2077">
                  <c:v>1</c:v>
                </c:pt>
                <c:pt idx="2078">
                  <c:v>1</c:v>
                </c:pt>
                <c:pt idx="2079">
                  <c:v>1</c:v>
                </c:pt>
                <c:pt idx="2081">
                  <c:v>2</c:v>
                </c:pt>
                <c:pt idx="2083">
                  <c:v>1</c:v>
                </c:pt>
                <c:pt idx="2084">
                  <c:v>1</c:v>
                </c:pt>
                <c:pt idx="2085">
                  <c:v>1</c:v>
                </c:pt>
                <c:pt idx="2087">
                  <c:v>1</c:v>
                </c:pt>
                <c:pt idx="2091">
                  <c:v>1</c:v>
                </c:pt>
                <c:pt idx="2092">
                  <c:v>1</c:v>
                </c:pt>
                <c:pt idx="2098">
                  <c:v>1</c:v>
                </c:pt>
                <c:pt idx="2102">
                  <c:v>1</c:v>
                </c:pt>
                <c:pt idx="2103">
                  <c:v>1</c:v>
                </c:pt>
                <c:pt idx="2104">
                  <c:v>1</c:v>
                </c:pt>
                <c:pt idx="2105">
                  <c:v>3</c:v>
                </c:pt>
                <c:pt idx="2115">
                  <c:v>1</c:v>
                </c:pt>
                <c:pt idx="2116">
                  <c:v>1</c:v>
                </c:pt>
                <c:pt idx="2118">
                  <c:v>1</c:v>
                </c:pt>
                <c:pt idx="2121">
                  <c:v>1</c:v>
                </c:pt>
                <c:pt idx="2122">
                  <c:v>1</c:v>
                </c:pt>
                <c:pt idx="2125">
                  <c:v>1</c:v>
                </c:pt>
                <c:pt idx="2127">
                  <c:v>1</c:v>
                </c:pt>
                <c:pt idx="2129">
                  <c:v>1</c:v>
                </c:pt>
                <c:pt idx="2133">
                  <c:v>1</c:v>
                </c:pt>
                <c:pt idx="2140">
                  <c:v>1</c:v>
                </c:pt>
                <c:pt idx="2142">
                  <c:v>1</c:v>
                </c:pt>
                <c:pt idx="2153">
                  <c:v>1</c:v>
                </c:pt>
                <c:pt idx="2155">
                  <c:v>1</c:v>
                </c:pt>
                <c:pt idx="2158">
                  <c:v>1</c:v>
                </c:pt>
                <c:pt idx="2160">
                  <c:v>1</c:v>
                </c:pt>
                <c:pt idx="2163">
                  <c:v>1</c:v>
                </c:pt>
                <c:pt idx="2165">
                  <c:v>1</c:v>
                </c:pt>
                <c:pt idx="2175">
                  <c:v>1</c:v>
                </c:pt>
                <c:pt idx="2177">
                  <c:v>1</c:v>
                </c:pt>
                <c:pt idx="2179">
                  <c:v>1</c:v>
                </c:pt>
                <c:pt idx="2180">
                  <c:v>1</c:v>
                </c:pt>
                <c:pt idx="2181">
                  <c:v>1</c:v>
                </c:pt>
                <c:pt idx="2182">
                  <c:v>1</c:v>
                </c:pt>
                <c:pt idx="2183">
                  <c:v>1</c:v>
                </c:pt>
                <c:pt idx="2185">
                  <c:v>1</c:v>
                </c:pt>
                <c:pt idx="2191">
                  <c:v>1</c:v>
                </c:pt>
                <c:pt idx="2196">
                  <c:v>2</c:v>
                </c:pt>
                <c:pt idx="2198">
                  <c:v>1</c:v>
                </c:pt>
                <c:pt idx="2199">
                  <c:v>1</c:v>
                </c:pt>
                <c:pt idx="2201">
                  <c:v>1</c:v>
                </c:pt>
                <c:pt idx="2203">
                  <c:v>1</c:v>
                </c:pt>
                <c:pt idx="2205">
                  <c:v>2</c:v>
                </c:pt>
                <c:pt idx="2207">
                  <c:v>1</c:v>
                </c:pt>
                <c:pt idx="2210">
                  <c:v>2</c:v>
                </c:pt>
                <c:pt idx="2218">
                  <c:v>1</c:v>
                </c:pt>
                <c:pt idx="2222">
                  <c:v>1</c:v>
                </c:pt>
                <c:pt idx="2224">
                  <c:v>1</c:v>
                </c:pt>
                <c:pt idx="2226">
                  <c:v>1</c:v>
                </c:pt>
                <c:pt idx="2228">
                  <c:v>1</c:v>
                </c:pt>
                <c:pt idx="2229">
                  <c:v>1</c:v>
                </c:pt>
                <c:pt idx="2235">
                  <c:v>1</c:v>
                </c:pt>
                <c:pt idx="2237">
                  <c:v>1</c:v>
                </c:pt>
                <c:pt idx="2238">
                  <c:v>1</c:v>
                </c:pt>
                <c:pt idx="2240">
                  <c:v>1</c:v>
                </c:pt>
                <c:pt idx="2241">
                  <c:v>1</c:v>
                </c:pt>
                <c:pt idx="2242">
                  <c:v>1</c:v>
                </c:pt>
                <c:pt idx="2243">
                  <c:v>1</c:v>
                </c:pt>
                <c:pt idx="2246">
                  <c:v>1</c:v>
                </c:pt>
                <c:pt idx="2247">
                  <c:v>1</c:v>
                </c:pt>
                <c:pt idx="2248">
                  <c:v>1</c:v>
                </c:pt>
                <c:pt idx="2251">
                  <c:v>1</c:v>
                </c:pt>
                <c:pt idx="2254">
                  <c:v>1</c:v>
                </c:pt>
                <c:pt idx="2255">
                  <c:v>1</c:v>
                </c:pt>
                <c:pt idx="2256">
                  <c:v>1</c:v>
                </c:pt>
                <c:pt idx="2257">
                  <c:v>1</c:v>
                </c:pt>
                <c:pt idx="2259">
                  <c:v>1</c:v>
                </c:pt>
                <c:pt idx="2260">
                  <c:v>1</c:v>
                </c:pt>
                <c:pt idx="2261">
                  <c:v>1</c:v>
                </c:pt>
                <c:pt idx="2262">
                  <c:v>1</c:v>
                </c:pt>
                <c:pt idx="2267">
                  <c:v>1</c:v>
                </c:pt>
                <c:pt idx="2268">
                  <c:v>1</c:v>
                </c:pt>
                <c:pt idx="2279">
                  <c:v>1</c:v>
                </c:pt>
                <c:pt idx="2280">
                  <c:v>1</c:v>
                </c:pt>
                <c:pt idx="2284">
                  <c:v>1</c:v>
                </c:pt>
                <c:pt idx="2285">
                  <c:v>1</c:v>
                </c:pt>
                <c:pt idx="2307">
                  <c:v>1</c:v>
                </c:pt>
                <c:pt idx="2309">
                  <c:v>1</c:v>
                </c:pt>
                <c:pt idx="2310">
                  <c:v>1</c:v>
                </c:pt>
                <c:pt idx="2312">
                  <c:v>1</c:v>
                </c:pt>
                <c:pt idx="2319">
                  <c:v>1</c:v>
                </c:pt>
                <c:pt idx="2321">
                  <c:v>1</c:v>
                </c:pt>
                <c:pt idx="2323">
                  <c:v>1</c:v>
                </c:pt>
                <c:pt idx="2324">
                  <c:v>1</c:v>
                </c:pt>
                <c:pt idx="2325">
                  <c:v>1</c:v>
                </c:pt>
                <c:pt idx="2327">
                  <c:v>2</c:v>
                </c:pt>
                <c:pt idx="2331">
                  <c:v>1</c:v>
                </c:pt>
                <c:pt idx="2340">
                  <c:v>1</c:v>
                </c:pt>
                <c:pt idx="2343">
                  <c:v>1</c:v>
                </c:pt>
                <c:pt idx="2346">
                  <c:v>1</c:v>
                </c:pt>
                <c:pt idx="2348">
                  <c:v>1</c:v>
                </c:pt>
                <c:pt idx="2351">
                  <c:v>1</c:v>
                </c:pt>
                <c:pt idx="2352">
                  <c:v>1</c:v>
                </c:pt>
                <c:pt idx="2370">
                  <c:v>1</c:v>
                </c:pt>
                <c:pt idx="2374">
                  <c:v>2</c:v>
                </c:pt>
                <c:pt idx="2375">
                  <c:v>1</c:v>
                </c:pt>
                <c:pt idx="2379">
                  <c:v>1</c:v>
                </c:pt>
                <c:pt idx="2380">
                  <c:v>1</c:v>
                </c:pt>
                <c:pt idx="2387">
                  <c:v>1</c:v>
                </c:pt>
                <c:pt idx="2395">
                  <c:v>1</c:v>
                </c:pt>
                <c:pt idx="2399">
                  <c:v>1</c:v>
                </c:pt>
                <c:pt idx="2402">
                  <c:v>3</c:v>
                </c:pt>
                <c:pt idx="2403">
                  <c:v>1</c:v>
                </c:pt>
                <c:pt idx="2404">
                  <c:v>1</c:v>
                </c:pt>
                <c:pt idx="2410">
                  <c:v>1</c:v>
                </c:pt>
                <c:pt idx="2412">
                  <c:v>1</c:v>
                </c:pt>
                <c:pt idx="2417">
                  <c:v>2</c:v>
                </c:pt>
                <c:pt idx="2420">
                  <c:v>1</c:v>
                </c:pt>
                <c:pt idx="2427">
                  <c:v>1</c:v>
                </c:pt>
                <c:pt idx="2429">
                  <c:v>1</c:v>
                </c:pt>
                <c:pt idx="2433">
                  <c:v>1</c:v>
                </c:pt>
                <c:pt idx="2435">
                  <c:v>1</c:v>
                </c:pt>
                <c:pt idx="2436">
                  <c:v>1</c:v>
                </c:pt>
                <c:pt idx="2438">
                  <c:v>1</c:v>
                </c:pt>
                <c:pt idx="2440">
                  <c:v>1</c:v>
                </c:pt>
                <c:pt idx="2443">
                  <c:v>1</c:v>
                </c:pt>
                <c:pt idx="2453">
                  <c:v>1</c:v>
                </c:pt>
                <c:pt idx="2454">
                  <c:v>1</c:v>
                </c:pt>
                <c:pt idx="2455">
                  <c:v>1</c:v>
                </c:pt>
                <c:pt idx="2458">
                  <c:v>1</c:v>
                </c:pt>
                <c:pt idx="2462">
                  <c:v>1</c:v>
                </c:pt>
                <c:pt idx="2467">
                  <c:v>1</c:v>
                </c:pt>
                <c:pt idx="2468">
                  <c:v>1</c:v>
                </c:pt>
                <c:pt idx="2472">
                  <c:v>1</c:v>
                </c:pt>
                <c:pt idx="2473">
                  <c:v>1</c:v>
                </c:pt>
                <c:pt idx="2479">
                  <c:v>1</c:v>
                </c:pt>
                <c:pt idx="2480">
                  <c:v>1</c:v>
                </c:pt>
                <c:pt idx="2482">
                  <c:v>1</c:v>
                </c:pt>
                <c:pt idx="2485">
                  <c:v>1</c:v>
                </c:pt>
                <c:pt idx="2488">
                  <c:v>1</c:v>
                </c:pt>
                <c:pt idx="2490">
                  <c:v>1</c:v>
                </c:pt>
                <c:pt idx="2493">
                  <c:v>1</c:v>
                </c:pt>
                <c:pt idx="2498">
                  <c:v>1</c:v>
                </c:pt>
                <c:pt idx="2500">
                  <c:v>1</c:v>
                </c:pt>
                <c:pt idx="2502">
                  <c:v>1</c:v>
                </c:pt>
                <c:pt idx="2505">
                  <c:v>1</c:v>
                </c:pt>
                <c:pt idx="2507">
                  <c:v>1</c:v>
                </c:pt>
                <c:pt idx="2514">
                  <c:v>2</c:v>
                </c:pt>
                <c:pt idx="2516">
                  <c:v>1</c:v>
                </c:pt>
                <c:pt idx="2517">
                  <c:v>2</c:v>
                </c:pt>
                <c:pt idx="2518">
                  <c:v>1</c:v>
                </c:pt>
                <c:pt idx="2522">
                  <c:v>1</c:v>
                </c:pt>
                <c:pt idx="2523">
                  <c:v>1</c:v>
                </c:pt>
                <c:pt idx="2524">
                  <c:v>1</c:v>
                </c:pt>
                <c:pt idx="2525">
                  <c:v>1</c:v>
                </c:pt>
                <c:pt idx="2527">
                  <c:v>1</c:v>
                </c:pt>
                <c:pt idx="2529">
                  <c:v>1</c:v>
                </c:pt>
                <c:pt idx="2531">
                  <c:v>1</c:v>
                </c:pt>
                <c:pt idx="2533">
                  <c:v>2</c:v>
                </c:pt>
                <c:pt idx="2534">
                  <c:v>1</c:v>
                </c:pt>
                <c:pt idx="2540">
                  <c:v>2</c:v>
                </c:pt>
                <c:pt idx="2544">
                  <c:v>1</c:v>
                </c:pt>
                <c:pt idx="2546">
                  <c:v>1</c:v>
                </c:pt>
                <c:pt idx="2551">
                  <c:v>1</c:v>
                </c:pt>
                <c:pt idx="2552">
                  <c:v>1</c:v>
                </c:pt>
                <c:pt idx="2556">
                  <c:v>1</c:v>
                </c:pt>
                <c:pt idx="2557">
                  <c:v>1</c:v>
                </c:pt>
                <c:pt idx="2559">
                  <c:v>1</c:v>
                </c:pt>
                <c:pt idx="2562">
                  <c:v>1</c:v>
                </c:pt>
                <c:pt idx="2563">
                  <c:v>1</c:v>
                </c:pt>
                <c:pt idx="2568">
                  <c:v>1</c:v>
                </c:pt>
                <c:pt idx="2569">
                  <c:v>1</c:v>
                </c:pt>
                <c:pt idx="2572">
                  <c:v>1</c:v>
                </c:pt>
                <c:pt idx="2580">
                  <c:v>1</c:v>
                </c:pt>
                <c:pt idx="2581">
                  <c:v>1</c:v>
                </c:pt>
                <c:pt idx="2582">
                  <c:v>1</c:v>
                </c:pt>
                <c:pt idx="2587">
                  <c:v>1</c:v>
                </c:pt>
                <c:pt idx="2594">
                  <c:v>1</c:v>
                </c:pt>
                <c:pt idx="2596">
                  <c:v>1</c:v>
                </c:pt>
                <c:pt idx="2610">
                  <c:v>1</c:v>
                </c:pt>
                <c:pt idx="2611">
                  <c:v>1</c:v>
                </c:pt>
                <c:pt idx="2613">
                  <c:v>1</c:v>
                </c:pt>
                <c:pt idx="2614">
                  <c:v>1</c:v>
                </c:pt>
                <c:pt idx="2615">
                  <c:v>1</c:v>
                </c:pt>
                <c:pt idx="2618">
                  <c:v>1</c:v>
                </c:pt>
                <c:pt idx="2622">
                  <c:v>1</c:v>
                </c:pt>
                <c:pt idx="2625">
                  <c:v>1</c:v>
                </c:pt>
                <c:pt idx="2635">
                  <c:v>1</c:v>
                </c:pt>
                <c:pt idx="2650">
                  <c:v>2</c:v>
                </c:pt>
                <c:pt idx="2651">
                  <c:v>1</c:v>
                </c:pt>
                <c:pt idx="2652">
                  <c:v>2</c:v>
                </c:pt>
                <c:pt idx="2654">
                  <c:v>1</c:v>
                </c:pt>
                <c:pt idx="2655">
                  <c:v>1</c:v>
                </c:pt>
                <c:pt idx="2660">
                  <c:v>1</c:v>
                </c:pt>
                <c:pt idx="2665">
                  <c:v>2</c:v>
                </c:pt>
                <c:pt idx="2666">
                  <c:v>1</c:v>
                </c:pt>
                <c:pt idx="2668">
                  <c:v>1</c:v>
                </c:pt>
                <c:pt idx="2669">
                  <c:v>1</c:v>
                </c:pt>
                <c:pt idx="2671">
                  <c:v>1</c:v>
                </c:pt>
                <c:pt idx="2672">
                  <c:v>1</c:v>
                </c:pt>
                <c:pt idx="2675">
                  <c:v>1</c:v>
                </c:pt>
                <c:pt idx="2677">
                  <c:v>1</c:v>
                </c:pt>
                <c:pt idx="2682">
                  <c:v>1</c:v>
                </c:pt>
                <c:pt idx="2685">
                  <c:v>1</c:v>
                </c:pt>
                <c:pt idx="2688">
                  <c:v>2</c:v>
                </c:pt>
                <c:pt idx="2689">
                  <c:v>2</c:v>
                </c:pt>
                <c:pt idx="2691">
                  <c:v>1</c:v>
                </c:pt>
                <c:pt idx="2695">
                  <c:v>1</c:v>
                </c:pt>
                <c:pt idx="2697">
                  <c:v>1</c:v>
                </c:pt>
                <c:pt idx="2700">
                  <c:v>1</c:v>
                </c:pt>
                <c:pt idx="2701">
                  <c:v>1</c:v>
                </c:pt>
                <c:pt idx="2710">
                  <c:v>1</c:v>
                </c:pt>
                <c:pt idx="2715">
                  <c:v>1</c:v>
                </c:pt>
                <c:pt idx="2717">
                  <c:v>1</c:v>
                </c:pt>
                <c:pt idx="2720">
                  <c:v>1</c:v>
                </c:pt>
                <c:pt idx="2724">
                  <c:v>2</c:v>
                </c:pt>
                <c:pt idx="2727">
                  <c:v>1</c:v>
                </c:pt>
                <c:pt idx="2729">
                  <c:v>1</c:v>
                </c:pt>
                <c:pt idx="2731">
                  <c:v>1</c:v>
                </c:pt>
                <c:pt idx="2734">
                  <c:v>2</c:v>
                </c:pt>
                <c:pt idx="2736">
                  <c:v>1</c:v>
                </c:pt>
                <c:pt idx="2743">
                  <c:v>1</c:v>
                </c:pt>
                <c:pt idx="2745">
                  <c:v>1</c:v>
                </c:pt>
                <c:pt idx="2747">
                  <c:v>1</c:v>
                </c:pt>
                <c:pt idx="2748">
                  <c:v>1</c:v>
                </c:pt>
                <c:pt idx="2750">
                  <c:v>1</c:v>
                </c:pt>
                <c:pt idx="2758">
                  <c:v>2</c:v>
                </c:pt>
                <c:pt idx="2759">
                  <c:v>1</c:v>
                </c:pt>
                <c:pt idx="2760">
                  <c:v>1</c:v>
                </c:pt>
                <c:pt idx="2763">
                  <c:v>1</c:v>
                </c:pt>
                <c:pt idx="2765">
                  <c:v>1</c:v>
                </c:pt>
                <c:pt idx="2777">
                  <c:v>1</c:v>
                </c:pt>
                <c:pt idx="2781">
                  <c:v>1</c:v>
                </c:pt>
                <c:pt idx="2791">
                  <c:v>1</c:v>
                </c:pt>
                <c:pt idx="2792">
                  <c:v>2</c:v>
                </c:pt>
                <c:pt idx="2795">
                  <c:v>2</c:v>
                </c:pt>
                <c:pt idx="2796">
                  <c:v>1</c:v>
                </c:pt>
                <c:pt idx="2797">
                  <c:v>2</c:v>
                </c:pt>
                <c:pt idx="2810">
                  <c:v>1</c:v>
                </c:pt>
                <c:pt idx="2811">
                  <c:v>1</c:v>
                </c:pt>
                <c:pt idx="2812">
                  <c:v>2</c:v>
                </c:pt>
                <c:pt idx="2814">
                  <c:v>1</c:v>
                </c:pt>
                <c:pt idx="2816">
                  <c:v>1</c:v>
                </c:pt>
                <c:pt idx="2818">
                  <c:v>1</c:v>
                </c:pt>
                <c:pt idx="2821">
                  <c:v>1</c:v>
                </c:pt>
                <c:pt idx="2823">
                  <c:v>1</c:v>
                </c:pt>
                <c:pt idx="2825">
                  <c:v>2</c:v>
                </c:pt>
                <c:pt idx="2826">
                  <c:v>1</c:v>
                </c:pt>
                <c:pt idx="2833">
                  <c:v>1</c:v>
                </c:pt>
                <c:pt idx="2838">
                  <c:v>1</c:v>
                </c:pt>
                <c:pt idx="2845">
                  <c:v>1</c:v>
                </c:pt>
                <c:pt idx="2850">
                  <c:v>2</c:v>
                </c:pt>
                <c:pt idx="2851">
                  <c:v>1</c:v>
                </c:pt>
                <c:pt idx="2852">
                  <c:v>1</c:v>
                </c:pt>
                <c:pt idx="2855">
                  <c:v>1</c:v>
                </c:pt>
                <c:pt idx="2857">
                  <c:v>1</c:v>
                </c:pt>
                <c:pt idx="2864">
                  <c:v>1</c:v>
                </c:pt>
                <c:pt idx="2866">
                  <c:v>1</c:v>
                </c:pt>
                <c:pt idx="2876">
                  <c:v>1</c:v>
                </c:pt>
                <c:pt idx="2879">
                  <c:v>1</c:v>
                </c:pt>
                <c:pt idx="2882">
                  <c:v>1</c:v>
                </c:pt>
                <c:pt idx="2888">
                  <c:v>1</c:v>
                </c:pt>
                <c:pt idx="2890">
                  <c:v>1</c:v>
                </c:pt>
                <c:pt idx="2896">
                  <c:v>1</c:v>
                </c:pt>
                <c:pt idx="2900">
                  <c:v>1</c:v>
                </c:pt>
                <c:pt idx="2903">
                  <c:v>1</c:v>
                </c:pt>
                <c:pt idx="2909">
                  <c:v>1</c:v>
                </c:pt>
                <c:pt idx="2912">
                  <c:v>1</c:v>
                </c:pt>
                <c:pt idx="2913">
                  <c:v>1</c:v>
                </c:pt>
                <c:pt idx="2917">
                  <c:v>1</c:v>
                </c:pt>
                <c:pt idx="2918">
                  <c:v>1</c:v>
                </c:pt>
                <c:pt idx="2922">
                  <c:v>1</c:v>
                </c:pt>
                <c:pt idx="2931">
                  <c:v>1</c:v>
                </c:pt>
                <c:pt idx="2933">
                  <c:v>1</c:v>
                </c:pt>
                <c:pt idx="2942">
                  <c:v>1</c:v>
                </c:pt>
                <c:pt idx="2956">
                  <c:v>1</c:v>
                </c:pt>
                <c:pt idx="2960">
                  <c:v>1</c:v>
                </c:pt>
                <c:pt idx="2962">
                  <c:v>1</c:v>
                </c:pt>
                <c:pt idx="2971">
                  <c:v>1</c:v>
                </c:pt>
                <c:pt idx="2977">
                  <c:v>1</c:v>
                </c:pt>
                <c:pt idx="2978">
                  <c:v>2</c:v>
                </c:pt>
                <c:pt idx="2979">
                  <c:v>1</c:v>
                </c:pt>
                <c:pt idx="2980">
                  <c:v>1</c:v>
                </c:pt>
                <c:pt idx="2981">
                  <c:v>1</c:v>
                </c:pt>
                <c:pt idx="2984">
                  <c:v>1</c:v>
                </c:pt>
                <c:pt idx="2990">
                  <c:v>1</c:v>
                </c:pt>
                <c:pt idx="2994">
                  <c:v>1</c:v>
                </c:pt>
                <c:pt idx="2997">
                  <c:v>1</c:v>
                </c:pt>
                <c:pt idx="2998">
                  <c:v>1</c:v>
                </c:pt>
                <c:pt idx="2999">
                  <c:v>1</c:v>
                </c:pt>
                <c:pt idx="3000">
                  <c:v>1</c:v>
                </c:pt>
                <c:pt idx="3001">
                  <c:v>1</c:v>
                </c:pt>
                <c:pt idx="3005">
                  <c:v>1</c:v>
                </c:pt>
                <c:pt idx="3020">
                  <c:v>1</c:v>
                </c:pt>
                <c:pt idx="3023">
                  <c:v>1</c:v>
                </c:pt>
                <c:pt idx="3027">
                  <c:v>2</c:v>
                </c:pt>
                <c:pt idx="3029">
                  <c:v>1</c:v>
                </c:pt>
                <c:pt idx="3032">
                  <c:v>1</c:v>
                </c:pt>
                <c:pt idx="3033">
                  <c:v>2</c:v>
                </c:pt>
                <c:pt idx="3038">
                  <c:v>2</c:v>
                </c:pt>
                <c:pt idx="3042">
                  <c:v>1</c:v>
                </c:pt>
                <c:pt idx="3043">
                  <c:v>1</c:v>
                </c:pt>
                <c:pt idx="3044">
                  <c:v>1</c:v>
                </c:pt>
                <c:pt idx="3046">
                  <c:v>1</c:v>
                </c:pt>
                <c:pt idx="3049">
                  <c:v>1</c:v>
                </c:pt>
                <c:pt idx="3052">
                  <c:v>1</c:v>
                </c:pt>
                <c:pt idx="3063">
                  <c:v>2</c:v>
                </c:pt>
                <c:pt idx="3067">
                  <c:v>1</c:v>
                </c:pt>
                <c:pt idx="3075">
                  <c:v>1</c:v>
                </c:pt>
                <c:pt idx="3078">
                  <c:v>1</c:v>
                </c:pt>
                <c:pt idx="3081">
                  <c:v>1</c:v>
                </c:pt>
                <c:pt idx="3084">
                  <c:v>1</c:v>
                </c:pt>
                <c:pt idx="3085">
                  <c:v>1</c:v>
                </c:pt>
                <c:pt idx="3086">
                  <c:v>1</c:v>
                </c:pt>
                <c:pt idx="3088">
                  <c:v>1</c:v>
                </c:pt>
                <c:pt idx="3094">
                  <c:v>1</c:v>
                </c:pt>
                <c:pt idx="3098">
                  <c:v>1</c:v>
                </c:pt>
                <c:pt idx="3099">
                  <c:v>1</c:v>
                </c:pt>
                <c:pt idx="3106">
                  <c:v>1</c:v>
                </c:pt>
                <c:pt idx="3107">
                  <c:v>1</c:v>
                </c:pt>
                <c:pt idx="3109">
                  <c:v>1</c:v>
                </c:pt>
                <c:pt idx="3111">
                  <c:v>1</c:v>
                </c:pt>
                <c:pt idx="3115">
                  <c:v>1</c:v>
                </c:pt>
                <c:pt idx="3117">
                  <c:v>1</c:v>
                </c:pt>
                <c:pt idx="3121">
                  <c:v>1</c:v>
                </c:pt>
                <c:pt idx="3124">
                  <c:v>1</c:v>
                </c:pt>
                <c:pt idx="3127">
                  <c:v>2</c:v>
                </c:pt>
                <c:pt idx="3129">
                  <c:v>1</c:v>
                </c:pt>
                <c:pt idx="3133">
                  <c:v>1</c:v>
                </c:pt>
                <c:pt idx="3136">
                  <c:v>1</c:v>
                </c:pt>
                <c:pt idx="3138">
                  <c:v>1</c:v>
                </c:pt>
                <c:pt idx="3140">
                  <c:v>1</c:v>
                </c:pt>
                <c:pt idx="3143">
                  <c:v>1</c:v>
                </c:pt>
                <c:pt idx="3151">
                  <c:v>1</c:v>
                </c:pt>
                <c:pt idx="3154">
                  <c:v>1</c:v>
                </c:pt>
                <c:pt idx="3161">
                  <c:v>1</c:v>
                </c:pt>
                <c:pt idx="3164">
                  <c:v>1</c:v>
                </c:pt>
                <c:pt idx="3166">
                  <c:v>1</c:v>
                </c:pt>
                <c:pt idx="3167">
                  <c:v>1</c:v>
                </c:pt>
                <c:pt idx="3169">
                  <c:v>1</c:v>
                </c:pt>
                <c:pt idx="3192">
                  <c:v>1</c:v>
                </c:pt>
                <c:pt idx="3194">
                  <c:v>1</c:v>
                </c:pt>
                <c:pt idx="3207">
                  <c:v>1</c:v>
                </c:pt>
                <c:pt idx="3208">
                  <c:v>2</c:v>
                </c:pt>
                <c:pt idx="3214">
                  <c:v>1</c:v>
                </c:pt>
                <c:pt idx="3218">
                  <c:v>1</c:v>
                </c:pt>
                <c:pt idx="3221">
                  <c:v>1</c:v>
                </c:pt>
                <c:pt idx="3222">
                  <c:v>1</c:v>
                </c:pt>
                <c:pt idx="3226">
                  <c:v>1</c:v>
                </c:pt>
                <c:pt idx="3237">
                  <c:v>1</c:v>
                </c:pt>
                <c:pt idx="3240">
                  <c:v>1</c:v>
                </c:pt>
                <c:pt idx="3241">
                  <c:v>1</c:v>
                </c:pt>
                <c:pt idx="3247">
                  <c:v>1</c:v>
                </c:pt>
                <c:pt idx="3252">
                  <c:v>1</c:v>
                </c:pt>
                <c:pt idx="3272">
                  <c:v>1</c:v>
                </c:pt>
                <c:pt idx="3273">
                  <c:v>1</c:v>
                </c:pt>
                <c:pt idx="3276">
                  <c:v>1</c:v>
                </c:pt>
                <c:pt idx="3277">
                  <c:v>1</c:v>
                </c:pt>
                <c:pt idx="3278">
                  <c:v>1</c:v>
                </c:pt>
                <c:pt idx="3282">
                  <c:v>1</c:v>
                </c:pt>
                <c:pt idx="3295">
                  <c:v>1</c:v>
                </c:pt>
                <c:pt idx="3299">
                  <c:v>1</c:v>
                </c:pt>
                <c:pt idx="3307">
                  <c:v>1</c:v>
                </c:pt>
                <c:pt idx="3314">
                  <c:v>1</c:v>
                </c:pt>
                <c:pt idx="3319">
                  <c:v>1</c:v>
                </c:pt>
                <c:pt idx="3321">
                  <c:v>1</c:v>
                </c:pt>
                <c:pt idx="3322">
                  <c:v>1</c:v>
                </c:pt>
                <c:pt idx="3328">
                  <c:v>1</c:v>
                </c:pt>
                <c:pt idx="3336">
                  <c:v>1</c:v>
                </c:pt>
                <c:pt idx="3352">
                  <c:v>1</c:v>
                </c:pt>
                <c:pt idx="3354">
                  <c:v>1</c:v>
                </c:pt>
                <c:pt idx="3355">
                  <c:v>1</c:v>
                </c:pt>
                <c:pt idx="3361">
                  <c:v>2</c:v>
                </c:pt>
                <c:pt idx="3363">
                  <c:v>1</c:v>
                </c:pt>
                <c:pt idx="3372">
                  <c:v>2</c:v>
                </c:pt>
                <c:pt idx="3374">
                  <c:v>1</c:v>
                </c:pt>
                <c:pt idx="3376">
                  <c:v>1</c:v>
                </c:pt>
                <c:pt idx="3399">
                  <c:v>2</c:v>
                </c:pt>
                <c:pt idx="3403">
                  <c:v>1</c:v>
                </c:pt>
                <c:pt idx="3410">
                  <c:v>1</c:v>
                </c:pt>
                <c:pt idx="3412">
                  <c:v>1</c:v>
                </c:pt>
                <c:pt idx="3416">
                  <c:v>1</c:v>
                </c:pt>
                <c:pt idx="3419">
                  <c:v>1</c:v>
                </c:pt>
                <c:pt idx="3424">
                  <c:v>1</c:v>
                </c:pt>
                <c:pt idx="3429">
                  <c:v>1</c:v>
                </c:pt>
                <c:pt idx="3431">
                  <c:v>1</c:v>
                </c:pt>
                <c:pt idx="3436">
                  <c:v>1</c:v>
                </c:pt>
                <c:pt idx="3437">
                  <c:v>1</c:v>
                </c:pt>
                <c:pt idx="3440">
                  <c:v>1</c:v>
                </c:pt>
                <c:pt idx="3441">
                  <c:v>1</c:v>
                </c:pt>
                <c:pt idx="3442">
                  <c:v>1</c:v>
                </c:pt>
                <c:pt idx="3443">
                  <c:v>1</c:v>
                </c:pt>
                <c:pt idx="3445">
                  <c:v>1</c:v>
                </c:pt>
                <c:pt idx="3447">
                  <c:v>1</c:v>
                </c:pt>
                <c:pt idx="3448">
                  <c:v>2</c:v>
                </c:pt>
                <c:pt idx="3449">
                  <c:v>1</c:v>
                </c:pt>
                <c:pt idx="3451">
                  <c:v>1</c:v>
                </c:pt>
                <c:pt idx="3459">
                  <c:v>1</c:v>
                </c:pt>
                <c:pt idx="3462">
                  <c:v>1</c:v>
                </c:pt>
                <c:pt idx="3469">
                  <c:v>2</c:v>
                </c:pt>
                <c:pt idx="3470">
                  <c:v>1</c:v>
                </c:pt>
                <c:pt idx="3489">
                  <c:v>1</c:v>
                </c:pt>
                <c:pt idx="3491">
                  <c:v>1</c:v>
                </c:pt>
                <c:pt idx="3496">
                  <c:v>1</c:v>
                </c:pt>
                <c:pt idx="3502">
                  <c:v>2</c:v>
                </c:pt>
                <c:pt idx="3503">
                  <c:v>1</c:v>
                </c:pt>
                <c:pt idx="3505">
                  <c:v>1</c:v>
                </c:pt>
                <c:pt idx="3506">
                  <c:v>1</c:v>
                </c:pt>
                <c:pt idx="3508">
                  <c:v>1</c:v>
                </c:pt>
                <c:pt idx="3513">
                  <c:v>1</c:v>
                </c:pt>
                <c:pt idx="3514">
                  <c:v>1</c:v>
                </c:pt>
                <c:pt idx="3516">
                  <c:v>1</c:v>
                </c:pt>
                <c:pt idx="3517">
                  <c:v>1</c:v>
                </c:pt>
                <c:pt idx="3520">
                  <c:v>2</c:v>
                </c:pt>
                <c:pt idx="3525">
                  <c:v>1</c:v>
                </c:pt>
                <c:pt idx="3527">
                  <c:v>1</c:v>
                </c:pt>
                <c:pt idx="3530">
                  <c:v>1</c:v>
                </c:pt>
                <c:pt idx="3534">
                  <c:v>1</c:v>
                </c:pt>
                <c:pt idx="3535">
                  <c:v>1</c:v>
                </c:pt>
                <c:pt idx="3538">
                  <c:v>1</c:v>
                </c:pt>
                <c:pt idx="3540">
                  <c:v>1</c:v>
                </c:pt>
                <c:pt idx="3542">
                  <c:v>1</c:v>
                </c:pt>
                <c:pt idx="3553">
                  <c:v>1</c:v>
                </c:pt>
                <c:pt idx="3554">
                  <c:v>2</c:v>
                </c:pt>
                <c:pt idx="3563">
                  <c:v>1</c:v>
                </c:pt>
                <c:pt idx="3569">
                  <c:v>1</c:v>
                </c:pt>
                <c:pt idx="3570">
                  <c:v>1</c:v>
                </c:pt>
                <c:pt idx="3572">
                  <c:v>1</c:v>
                </c:pt>
                <c:pt idx="3575">
                  <c:v>1</c:v>
                </c:pt>
                <c:pt idx="3576">
                  <c:v>1</c:v>
                </c:pt>
                <c:pt idx="3577">
                  <c:v>1</c:v>
                </c:pt>
                <c:pt idx="3581">
                  <c:v>1</c:v>
                </c:pt>
                <c:pt idx="3583">
                  <c:v>1</c:v>
                </c:pt>
                <c:pt idx="3589">
                  <c:v>1</c:v>
                </c:pt>
                <c:pt idx="3591">
                  <c:v>1</c:v>
                </c:pt>
                <c:pt idx="3595">
                  <c:v>1</c:v>
                </c:pt>
                <c:pt idx="3598">
                  <c:v>1</c:v>
                </c:pt>
                <c:pt idx="3602">
                  <c:v>1</c:v>
                </c:pt>
                <c:pt idx="3607">
                  <c:v>1</c:v>
                </c:pt>
                <c:pt idx="3611">
                  <c:v>1</c:v>
                </c:pt>
                <c:pt idx="3614">
                  <c:v>2</c:v>
                </c:pt>
                <c:pt idx="3615">
                  <c:v>1</c:v>
                </c:pt>
                <c:pt idx="3618">
                  <c:v>1</c:v>
                </c:pt>
                <c:pt idx="3626">
                  <c:v>1</c:v>
                </c:pt>
                <c:pt idx="3629">
                  <c:v>1</c:v>
                </c:pt>
                <c:pt idx="3631">
                  <c:v>1</c:v>
                </c:pt>
                <c:pt idx="3634">
                  <c:v>3</c:v>
                </c:pt>
                <c:pt idx="3640">
                  <c:v>1</c:v>
                </c:pt>
                <c:pt idx="3642">
                  <c:v>1</c:v>
                </c:pt>
                <c:pt idx="3644">
                  <c:v>2</c:v>
                </c:pt>
                <c:pt idx="3650">
                  <c:v>1</c:v>
                </c:pt>
                <c:pt idx="3659">
                  <c:v>1</c:v>
                </c:pt>
                <c:pt idx="3666">
                  <c:v>1</c:v>
                </c:pt>
                <c:pt idx="3667">
                  <c:v>1</c:v>
                </c:pt>
                <c:pt idx="3672">
                  <c:v>1</c:v>
                </c:pt>
                <c:pt idx="3678">
                  <c:v>1</c:v>
                </c:pt>
                <c:pt idx="3681">
                  <c:v>1</c:v>
                </c:pt>
                <c:pt idx="3682">
                  <c:v>1</c:v>
                </c:pt>
                <c:pt idx="3689">
                  <c:v>1</c:v>
                </c:pt>
                <c:pt idx="3695">
                  <c:v>1</c:v>
                </c:pt>
                <c:pt idx="3696">
                  <c:v>1</c:v>
                </c:pt>
                <c:pt idx="3697">
                  <c:v>1</c:v>
                </c:pt>
                <c:pt idx="3700">
                  <c:v>1</c:v>
                </c:pt>
                <c:pt idx="3702">
                  <c:v>1</c:v>
                </c:pt>
                <c:pt idx="3707">
                  <c:v>1</c:v>
                </c:pt>
                <c:pt idx="3717">
                  <c:v>1</c:v>
                </c:pt>
                <c:pt idx="3723">
                  <c:v>1</c:v>
                </c:pt>
                <c:pt idx="3728">
                  <c:v>1</c:v>
                </c:pt>
                <c:pt idx="3729">
                  <c:v>1</c:v>
                </c:pt>
                <c:pt idx="3730">
                  <c:v>2</c:v>
                </c:pt>
                <c:pt idx="3731">
                  <c:v>2</c:v>
                </c:pt>
                <c:pt idx="3734">
                  <c:v>1</c:v>
                </c:pt>
                <c:pt idx="3736">
                  <c:v>1</c:v>
                </c:pt>
                <c:pt idx="3737">
                  <c:v>2</c:v>
                </c:pt>
                <c:pt idx="3749">
                  <c:v>1</c:v>
                </c:pt>
                <c:pt idx="3750">
                  <c:v>1</c:v>
                </c:pt>
                <c:pt idx="3753">
                  <c:v>1</c:v>
                </c:pt>
                <c:pt idx="3756">
                  <c:v>1</c:v>
                </c:pt>
                <c:pt idx="3763">
                  <c:v>1</c:v>
                </c:pt>
                <c:pt idx="3764">
                  <c:v>1</c:v>
                </c:pt>
                <c:pt idx="3772">
                  <c:v>1</c:v>
                </c:pt>
                <c:pt idx="3773">
                  <c:v>3</c:v>
                </c:pt>
                <c:pt idx="3774">
                  <c:v>1</c:v>
                </c:pt>
                <c:pt idx="3780">
                  <c:v>2</c:v>
                </c:pt>
                <c:pt idx="3783">
                  <c:v>1</c:v>
                </c:pt>
                <c:pt idx="3787">
                  <c:v>1</c:v>
                </c:pt>
                <c:pt idx="3790">
                  <c:v>1</c:v>
                </c:pt>
                <c:pt idx="3803">
                  <c:v>1</c:v>
                </c:pt>
                <c:pt idx="3811">
                  <c:v>1</c:v>
                </c:pt>
                <c:pt idx="3818">
                  <c:v>1</c:v>
                </c:pt>
                <c:pt idx="3823">
                  <c:v>1</c:v>
                </c:pt>
                <c:pt idx="3824">
                  <c:v>1</c:v>
                </c:pt>
                <c:pt idx="3829">
                  <c:v>1</c:v>
                </c:pt>
                <c:pt idx="3833">
                  <c:v>1</c:v>
                </c:pt>
                <c:pt idx="3837">
                  <c:v>1</c:v>
                </c:pt>
                <c:pt idx="3840">
                  <c:v>2</c:v>
                </c:pt>
                <c:pt idx="3848">
                  <c:v>1</c:v>
                </c:pt>
                <c:pt idx="3851">
                  <c:v>1</c:v>
                </c:pt>
                <c:pt idx="3853">
                  <c:v>2</c:v>
                </c:pt>
                <c:pt idx="3859">
                  <c:v>1</c:v>
                </c:pt>
                <c:pt idx="3863">
                  <c:v>1</c:v>
                </c:pt>
                <c:pt idx="3872">
                  <c:v>2</c:v>
                </c:pt>
                <c:pt idx="3873">
                  <c:v>2</c:v>
                </c:pt>
                <c:pt idx="3875">
                  <c:v>1</c:v>
                </c:pt>
                <c:pt idx="3882">
                  <c:v>1</c:v>
                </c:pt>
                <c:pt idx="3889">
                  <c:v>1</c:v>
                </c:pt>
                <c:pt idx="3894">
                  <c:v>1</c:v>
                </c:pt>
                <c:pt idx="3895">
                  <c:v>1</c:v>
                </c:pt>
                <c:pt idx="3899">
                  <c:v>1</c:v>
                </c:pt>
                <c:pt idx="3902">
                  <c:v>2</c:v>
                </c:pt>
                <c:pt idx="3911">
                  <c:v>1</c:v>
                </c:pt>
                <c:pt idx="3912">
                  <c:v>1</c:v>
                </c:pt>
                <c:pt idx="3915">
                  <c:v>1</c:v>
                </c:pt>
                <c:pt idx="3919">
                  <c:v>1</c:v>
                </c:pt>
                <c:pt idx="3920">
                  <c:v>1</c:v>
                </c:pt>
                <c:pt idx="3921">
                  <c:v>1</c:v>
                </c:pt>
                <c:pt idx="3930">
                  <c:v>1</c:v>
                </c:pt>
                <c:pt idx="3934">
                  <c:v>2</c:v>
                </c:pt>
                <c:pt idx="3937">
                  <c:v>1</c:v>
                </c:pt>
                <c:pt idx="3940">
                  <c:v>1</c:v>
                </c:pt>
                <c:pt idx="3944">
                  <c:v>1</c:v>
                </c:pt>
                <c:pt idx="3947">
                  <c:v>2</c:v>
                </c:pt>
                <c:pt idx="3949">
                  <c:v>1</c:v>
                </c:pt>
                <c:pt idx="3950">
                  <c:v>1</c:v>
                </c:pt>
                <c:pt idx="3952">
                  <c:v>1</c:v>
                </c:pt>
                <c:pt idx="3953">
                  <c:v>1</c:v>
                </c:pt>
                <c:pt idx="3961">
                  <c:v>1</c:v>
                </c:pt>
                <c:pt idx="3962">
                  <c:v>1</c:v>
                </c:pt>
                <c:pt idx="3963">
                  <c:v>2</c:v>
                </c:pt>
                <c:pt idx="3965">
                  <c:v>1</c:v>
                </c:pt>
                <c:pt idx="3966">
                  <c:v>1</c:v>
                </c:pt>
                <c:pt idx="3968">
                  <c:v>1</c:v>
                </c:pt>
                <c:pt idx="3972">
                  <c:v>1</c:v>
                </c:pt>
                <c:pt idx="3975">
                  <c:v>1</c:v>
                </c:pt>
                <c:pt idx="3979">
                  <c:v>1</c:v>
                </c:pt>
                <c:pt idx="3980">
                  <c:v>1</c:v>
                </c:pt>
                <c:pt idx="3981">
                  <c:v>1</c:v>
                </c:pt>
                <c:pt idx="3988">
                  <c:v>1</c:v>
                </c:pt>
                <c:pt idx="3989">
                  <c:v>1</c:v>
                </c:pt>
                <c:pt idx="3999">
                  <c:v>1</c:v>
                </c:pt>
                <c:pt idx="4003">
                  <c:v>1</c:v>
                </c:pt>
                <c:pt idx="4009">
                  <c:v>1</c:v>
                </c:pt>
                <c:pt idx="4011">
                  <c:v>1</c:v>
                </c:pt>
                <c:pt idx="4012">
                  <c:v>1</c:v>
                </c:pt>
                <c:pt idx="4030">
                  <c:v>1</c:v>
                </c:pt>
                <c:pt idx="4031">
                  <c:v>1</c:v>
                </c:pt>
                <c:pt idx="4039">
                  <c:v>2</c:v>
                </c:pt>
                <c:pt idx="4047">
                  <c:v>1</c:v>
                </c:pt>
                <c:pt idx="4048">
                  <c:v>1</c:v>
                </c:pt>
                <c:pt idx="4049">
                  <c:v>1</c:v>
                </c:pt>
                <c:pt idx="4054">
                  <c:v>1</c:v>
                </c:pt>
                <c:pt idx="4058">
                  <c:v>2</c:v>
                </c:pt>
                <c:pt idx="4066">
                  <c:v>2</c:v>
                </c:pt>
                <c:pt idx="4071">
                  <c:v>1</c:v>
                </c:pt>
                <c:pt idx="4078">
                  <c:v>1</c:v>
                </c:pt>
                <c:pt idx="4079">
                  <c:v>1</c:v>
                </c:pt>
                <c:pt idx="4080">
                  <c:v>1</c:v>
                </c:pt>
                <c:pt idx="4082">
                  <c:v>1</c:v>
                </c:pt>
                <c:pt idx="4084">
                  <c:v>1</c:v>
                </c:pt>
                <c:pt idx="4087">
                  <c:v>2</c:v>
                </c:pt>
                <c:pt idx="4088">
                  <c:v>1</c:v>
                </c:pt>
                <c:pt idx="4092">
                  <c:v>1</c:v>
                </c:pt>
                <c:pt idx="4100">
                  <c:v>1</c:v>
                </c:pt>
                <c:pt idx="4101">
                  <c:v>1</c:v>
                </c:pt>
                <c:pt idx="4109">
                  <c:v>1</c:v>
                </c:pt>
                <c:pt idx="4125">
                  <c:v>1</c:v>
                </c:pt>
                <c:pt idx="4127">
                  <c:v>1</c:v>
                </c:pt>
                <c:pt idx="4133">
                  <c:v>1</c:v>
                </c:pt>
                <c:pt idx="4137">
                  <c:v>1</c:v>
                </c:pt>
                <c:pt idx="4139">
                  <c:v>1</c:v>
                </c:pt>
                <c:pt idx="4140">
                  <c:v>1</c:v>
                </c:pt>
                <c:pt idx="4145">
                  <c:v>1</c:v>
                </c:pt>
                <c:pt idx="4152">
                  <c:v>1</c:v>
                </c:pt>
                <c:pt idx="4156">
                  <c:v>1</c:v>
                </c:pt>
                <c:pt idx="4163">
                  <c:v>2</c:v>
                </c:pt>
                <c:pt idx="4164">
                  <c:v>1</c:v>
                </c:pt>
                <c:pt idx="4169">
                  <c:v>1</c:v>
                </c:pt>
                <c:pt idx="4170">
                  <c:v>1</c:v>
                </c:pt>
                <c:pt idx="4171">
                  <c:v>2</c:v>
                </c:pt>
                <c:pt idx="4173">
                  <c:v>1</c:v>
                </c:pt>
                <c:pt idx="4175">
                  <c:v>1</c:v>
                </c:pt>
                <c:pt idx="4178">
                  <c:v>1</c:v>
                </c:pt>
                <c:pt idx="4189">
                  <c:v>1</c:v>
                </c:pt>
                <c:pt idx="4193">
                  <c:v>1</c:v>
                </c:pt>
                <c:pt idx="4196">
                  <c:v>1</c:v>
                </c:pt>
                <c:pt idx="4197">
                  <c:v>1</c:v>
                </c:pt>
                <c:pt idx="4200">
                  <c:v>1</c:v>
                </c:pt>
                <c:pt idx="4206">
                  <c:v>1</c:v>
                </c:pt>
                <c:pt idx="4212">
                  <c:v>1</c:v>
                </c:pt>
                <c:pt idx="4218">
                  <c:v>1</c:v>
                </c:pt>
                <c:pt idx="4219">
                  <c:v>1</c:v>
                </c:pt>
                <c:pt idx="4220">
                  <c:v>2</c:v>
                </c:pt>
                <c:pt idx="4221">
                  <c:v>1</c:v>
                </c:pt>
                <c:pt idx="4223">
                  <c:v>1</c:v>
                </c:pt>
                <c:pt idx="4227">
                  <c:v>1</c:v>
                </c:pt>
                <c:pt idx="4231">
                  <c:v>2</c:v>
                </c:pt>
                <c:pt idx="4232">
                  <c:v>1</c:v>
                </c:pt>
                <c:pt idx="4234">
                  <c:v>1</c:v>
                </c:pt>
                <c:pt idx="4237">
                  <c:v>1</c:v>
                </c:pt>
                <c:pt idx="4242">
                  <c:v>1</c:v>
                </c:pt>
                <c:pt idx="4253">
                  <c:v>1</c:v>
                </c:pt>
                <c:pt idx="4255">
                  <c:v>2</c:v>
                </c:pt>
                <c:pt idx="4258">
                  <c:v>1</c:v>
                </c:pt>
                <c:pt idx="4266">
                  <c:v>2</c:v>
                </c:pt>
                <c:pt idx="4271">
                  <c:v>1</c:v>
                </c:pt>
                <c:pt idx="4274">
                  <c:v>1</c:v>
                </c:pt>
                <c:pt idx="4275">
                  <c:v>1</c:v>
                </c:pt>
                <c:pt idx="4283">
                  <c:v>1</c:v>
                </c:pt>
                <c:pt idx="4284">
                  <c:v>1</c:v>
                </c:pt>
                <c:pt idx="4297">
                  <c:v>1</c:v>
                </c:pt>
                <c:pt idx="4299">
                  <c:v>1</c:v>
                </c:pt>
                <c:pt idx="4304">
                  <c:v>1</c:v>
                </c:pt>
                <c:pt idx="4307">
                  <c:v>1</c:v>
                </c:pt>
                <c:pt idx="4308">
                  <c:v>2</c:v>
                </c:pt>
                <c:pt idx="4317">
                  <c:v>1</c:v>
                </c:pt>
                <c:pt idx="4320">
                  <c:v>1</c:v>
                </c:pt>
                <c:pt idx="4325">
                  <c:v>1</c:v>
                </c:pt>
                <c:pt idx="4326">
                  <c:v>1</c:v>
                </c:pt>
                <c:pt idx="4331">
                  <c:v>1</c:v>
                </c:pt>
                <c:pt idx="4332">
                  <c:v>2</c:v>
                </c:pt>
                <c:pt idx="4333">
                  <c:v>1</c:v>
                </c:pt>
                <c:pt idx="4337">
                  <c:v>1</c:v>
                </c:pt>
                <c:pt idx="4338">
                  <c:v>1</c:v>
                </c:pt>
                <c:pt idx="4348">
                  <c:v>1</c:v>
                </c:pt>
                <c:pt idx="4350">
                  <c:v>1</c:v>
                </c:pt>
                <c:pt idx="4353">
                  <c:v>1</c:v>
                </c:pt>
                <c:pt idx="4356">
                  <c:v>1</c:v>
                </c:pt>
                <c:pt idx="4363">
                  <c:v>1</c:v>
                </c:pt>
                <c:pt idx="4369">
                  <c:v>1</c:v>
                </c:pt>
                <c:pt idx="4373">
                  <c:v>1</c:v>
                </c:pt>
                <c:pt idx="4381">
                  <c:v>1</c:v>
                </c:pt>
                <c:pt idx="4386">
                  <c:v>2</c:v>
                </c:pt>
                <c:pt idx="4389">
                  <c:v>1</c:v>
                </c:pt>
                <c:pt idx="4391">
                  <c:v>1</c:v>
                </c:pt>
                <c:pt idx="4393">
                  <c:v>1</c:v>
                </c:pt>
                <c:pt idx="4395">
                  <c:v>1</c:v>
                </c:pt>
                <c:pt idx="4396">
                  <c:v>1</c:v>
                </c:pt>
                <c:pt idx="4399">
                  <c:v>1</c:v>
                </c:pt>
                <c:pt idx="4402">
                  <c:v>1</c:v>
                </c:pt>
                <c:pt idx="4404">
                  <c:v>1</c:v>
                </c:pt>
                <c:pt idx="4415">
                  <c:v>2</c:v>
                </c:pt>
                <c:pt idx="4418">
                  <c:v>1</c:v>
                </c:pt>
                <c:pt idx="4421">
                  <c:v>2</c:v>
                </c:pt>
                <c:pt idx="4423">
                  <c:v>1</c:v>
                </c:pt>
                <c:pt idx="4425">
                  <c:v>1</c:v>
                </c:pt>
                <c:pt idx="4435">
                  <c:v>1</c:v>
                </c:pt>
                <c:pt idx="4442">
                  <c:v>1</c:v>
                </c:pt>
                <c:pt idx="4456">
                  <c:v>1</c:v>
                </c:pt>
                <c:pt idx="4458">
                  <c:v>1</c:v>
                </c:pt>
                <c:pt idx="4462">
                  <c:v>1</c:v>
                </c:pt>
                <c:pt idx="4485">
                  <c:v>1</c:v>
                </c:pt>
                <c:pt idx="4499">
                  <c:v>1</c:v>
                </c:pt>
                <c:pt idx="4500">
                  <c:v>1</c:v>
                </c:pt>
                <c:pt idx="4502">
                  <c:v>1</c:v>
                </c:pt>
                <c:pt idx="4506">
                  <c:v>1</c:v>
                </c:pt>
                <c:pt idx="4507">
                  <c:v>1</c:v>
                </c:pt>
                <c:pt idx="4509">
                  <c:v>1</c:v>
                </c:pt>
                <c:pt idx="4515">
                  <c:v>1</c:v>
                </c:pt>
                <c:pt idx="4517">
                  <c:v>1</c:v>
                </c:pt>
                <c:pt idx="4519">
                  <c:v>1</c:v>
                </c:pt>
                <c:pt idx="4520">
                  <c:v>1</c:v>
                </c:pt>
                <c:pt idx="4525">
                  <c:v>1</c:v>
                </c:pt>
                <c:pt idx="4526">
                  <c:v>1</c:v>
                </c:pt>
                <c:pt idx="4530">
                  <c:v>1</c:v>
                </c:pt>
                <c:pt idx="4535">
                  <c:v>1</c:v>
                </c:pt>
                <c:pt idx="4545">
                  <c:v>1</c:v>
                </c:pt>
                <c:pt idx="4546">
                  <c:v>1</c:v>
                </c:pt>
                <c:pt idx="4547">
                  <c:v>2</c:v>
                </c:pt>
                <c:pt idx="4551">
                  <c:v>1</c:v>
                </c:pt>
                <c:pt idx="4554">
                  <c:v>1</c:v>
                </c:pt>
                <c:pt idx="4557">
                  <c:v>1</c:v>
                </c:pt>
                <c:pt idx="4572">
                  <c:v>1</c:v>
                </c:pt>
                <c:pt idx="4575">
                  <c:v>1</c:v>
                </c:pt>
                <c:pt idx="4576">
                  <c:v>1</c:v>
                </c:pt>
                <c:pt idx="4584">
                  <c:v>1</c:v>
                </c:pt>
                <c:pt idx="4585">
                  <c:v>1</c:v>
                </c:pt>
                <c:pt idx="4590">
                  <c:v>1</c:v>
                </c:pt>
                <c:pt idx="4591">
                  <c:v>1</c:v>
                </c:pt>
                <c:pt idx="4597">
                  <c:v>1</c:v>
                </c:pt>
                <c:pt idx="4606">
                  <c:v>1</c:v>
                </c:pt>
                <c:pt idx="4612">
                  <c:v>1</c:v>
                </c:pt>
                <c:pt idx="4618">
                  <c:v>1</c:v>
                </c:pt>
                <c:pt idx="4620">
                  <c:v>1</c:v>
                </c:pt>
                <c:pt idx="4621">
                  <c:v>1</c:v>
                </c:pt>
                <c:pt idx="4627">
                  <c:v>1</c:v>
                </c:pt>
                <c:pt idx="4629">
                  <c:v>1</c:v>
                </c:pt>
                <c:pt idx="4631">
                  <c:v>1</c:v>
                </c:pt>
                <c:pt idx="4634">
                  <c:v>1</c:v>
                </c:pt>
                <c:pt idx="4637">
                  <c:v>1</c:v>
                </c:pt>
                <c:pt idx="4640">
                  <c:v>1</c:v>
                </c:pt>
                <c:pt idx="4646">
                  <c:v>1</c:v>
                </c:pt>
                <c:pt idx="4647">
                  <c:v>1</c:v>
                </c:pt>
                <c:pt idx="4649">
                  <c:v>2</c:v>
                </c:pt>
                <c:pt idx="4654">
                  <c:v>1</c:v>
                </c:pt>
                <c:pt idx="4655">
                  <c:v>1</c:v>
                </c:pt>
                <c:pt idx="4661">
                  <c:v>1</c:v>
                </c:pt>
                <c:pt idx="4664">
                  <c:v>1</c:v>
                </c:pt>
                <c:pt idx="4665">
                  <c:v>1</c:v>
                </c:pt>
                <c:pt idx="4666">
                  <c:v>1</c:v>
                </c:pt>
                <c:pt idx="4674">
                  <c:v>2</c:v>
                </c:pt>
                <c:pt idx="4676">
                  <c:v>2</c:v>
                </c:pt>
                <c:pt idx="4687">
                  <c:v>1</c:v>
                </c:pt>
                <c:pt idx="4691">
                  <c:v>1</c:v>
                </c:pt>
                <c:pt idx="4694">
                  <c:v>1</c:v>
                </c:pt>
                <c:pt idx="4696">
                  <c:v>1</c:v>
                </c:pt>
                <c:pt idx="4698">
                  <c:v>1</c:v>
                </c:pt>
                <c:pt idx="4701">
                  <c:v>1</c:v>
                </c:pt>
                <c:pt idx="4708">
                  <c:v>1</c:v>
                </c:pt>
                <c:pt idx="4715">
                  <c:v>1</c:v>
                </c:pt>
                <c:pt idx="4719">
                  <c:v>1</c:v>
                </c:pt>
                <c:pt idx="4720">
                  <c:v>1</c:v>
                </c:pt>
                <c:pt idx="4721">
                  <c:v>1</c:v>
                </c:pt>
                <c:pt idx="4727">
                  <c:v>1</c:v>
                </c:pt>
                <c:pt idx="4728">
                  <c:v>1</c:v>
                </c:pt>
                <c:pt idx="4732">
                  <c:v>1</c:v>
                </c:pt>
                <c:pt idx="4735">
                  <c:v>1</c:v>
                </c:pt>
                <c:pt idx="4738">
                  <c:v>1</c:v>
                </c:pt>
                <c:pt idx="4741">
                  <c:v>1</c:v>
                </c:pt>
                <c:pt idx="4742">
                  <c:v>1</c:v>
                </c:pt>
                <c:pt idx="4745">
                  <c:v>1</c:v>
                </c:pt>
                <c:pt idx="4746">
                  <c:v>1</c:v>
                </c:pt>
                <c:pt idx="4748">
                  <c:v>1</c:v>
                </c:pt>
                <c:pt idx="4750">
                  <c:v>1</c:v>
                </c:pt>
                <c:pt idx="4751">
                  <c:v>1</c:v>
                </c:pt>
                <c:pt idx="4754">
                  <c:v>1</c:v>
                </c:pt>
                <c:pt idx="4758">
                  <c:v>1</c:v>
                </c:pt>
                <c:pt idx="4762">
                  <c:v>1</c:v>
                </c:pt>
                <c:pt idx="4764">
                  <c:v>1</c:v>
                </c:pt>
                <c:pt idx="4765">
                  <c:v>1</c:v>
                </c:pt>
                <c:pt idx="4766">
                  <c:v>1</c:v>
                </c:pt>
                <c:pt idx="4770">
                  <c:v>1</c:v>
                </c:pt>
                <c:pt idx="4779">
                  <c:v>1</c:v>
                </c:pt>
                <c:pt idx="4789">
                  <c:v>1</c:v>
                </c:pt>
                <c:pt idx="4790">
                  <c:v>1</c:v>
                </c:pt>
                <c:pt idx="4794">
                  <c:v>1</c:v>
                </c:pt>
                <c:pt idx="4797">
                  <c:v>1</c:v>
                </c:pt>
                <c:pt idx="4800">
                  <c:v>1</c:v>
                </c:pt>
                <c:pt idx="4802">
                  <c:v>1</c:v>
                </c:pt>
                <c:pt idx="4805">
                  <c:v>1</c:v>
                </c:pt>
                <c:pt idx="4810">
                  <c:v>1</c:v>
                </c:pt>
                <c:pt idx="4813">
                  <c:v>1</c:v>
                </c:pt>
                <c:pt idx="4814">
                  <c:v>2</c:v>
                </c:pt>
                <c:pt idx="4818">
                  <c:v>1</c:v>
                </c:pt>
                <c:pt idx="4819">
                  <c:v>1</c:v>
                </c:pt>
                <c:pt idx="4820">
                  <c:v>1</c:v>
                </c:pt>
                <c:pt idx="4824">
                  <c:v>1</c:v>
                </c:pt>
                <c:pt idx="4825">
                  <c:v>1</c:v>
                </c:pt>
                <c:pt idx="4826">
                  <c:v>1</c:v>
                </c:pt>
                <c:pt idx="4828">
                  <c:v>2</c:v>
                </c:pt>
                <c:pt idx="4832">
                  <c:v>1</c:v>
                </c:pt>
                <c:pt idx="4833">
                  <c:v>1</c:v>
                </c:pt>
                <c:pt idx="4834">
                  <c:v>1</c:v>
                </c:pt>
                <c:pt idx="4839">
                  <c:v>1</c:v>
                </c:pt>
                <c:pt idx="4842">
                  <c:v>1</c:v>
                </c:pt>
                <c:pt idx="4844">
                  <c:v>1</c:v>
                </c:pt>
                <c:pt idx="4847">
                  <c:v>1</c:v>
                </c:pt>
                <c:pt idx="4848">
                  <c:v>1</c:v>
                </c:pt>
                <c:pt idx="4861">
                  <c:v>1</c:v>
                </c:pt>
                <c:pt idx="4872">
                  <c:v>1</c:v>
                </c:pt>
                <c:pt idx="4876">
                  <c:v>1</c:v>
                </c:pt>
                <c:pt idx="4879">
                  <c:v>2</c:v>
                </c:pt>
                <c:pt idx="4881">
                  <c:v>1</c:v>
                </c:pt>
                <c:pt idx="4884">
                  <c:v>1</c:v>
                </c:pt>
                <c:pt idx="4885">
                  <c:v>1</c:v>
                </c:pt>
                <c:pt idx="4887">
                  <c:v>1</c:v>
                </c:pt>
                <c:pt idx="4888">
                  <c:v>1</c:v>
                </c:pt>
                <c:pt idx="4891">
                  <c:v>1</c:v>
                </c:pt>
                <c:pt idx="4906">
                  <c:v>2</c:v>
                </c:pt>
                <c:pt idx="4909">
                  <c:v>1</c:v>
                </c:pt>
                <c:pt idx="4911">
                  <c:v>1</c:v>
                </c:pt>
                <c:pt idx="4917">
                  <c:v>1</c:v>
                </c:pt>
                <c:pt idx="4922">
                  <c:v>1</c:v>
                </c:pt>
                <c:pt idx="4923">
                  <c:v>1</c:v>
                </c:pt>
                <c:pt idx="4926">
                  <c:v>1</c:v>
                </c:pt>
                <c:pt idx="4929">
                  <c:v>1</c:v>
                </c:pt>
                <c:pt idx="4935">
                  <c:v>1</c:v>
                </c:pt>
                <c:pt idx="4938">
                  <c:v>1</c:v>
                </c:pt>
                <c:pt idx="4943">
                  <c:v>1</c:v>
                </c:pt>
                <c:pt idx="4947">
                  <c:v>1</c:v>
                </c:pt>
                <c:pt idx="4957">
                  <c:v>1</c:v>
                </c:pt>
                <c:pt idx="4958">
                  <c:v>1</c:v>
                </c:pt>
                <c:pt idx="4962">
                  <c:v>1</c:v>
                </c:pt>
                <c:pt idx="4965">
                  <c:v>1</c:v>
                </c:pt>
                <c:pt idx="4966">
                  <c:v>1</c:v>
                </c:pt>
                <c:pt idx="4970">
                  <c:v>1</c:v>
                </c:pt>
                <c:pt idx="4973">
                  <c:v>1</c:v>
                </c:pt>
                <c:pt idx="4979">
                  <c:v>1</c:v>
                </c:pt>
                <c:pt idx="4991">
                  <c:v>1</c:v>
                </c:pt>
                <c:pt idx="4992">
                  <c:v>1</c:v>
                </c:pt>
                <c:pt idx="4998">
                  <c:v>1</c:v>
                </c:pt>
                <c:pt idx="5003">
                  <c:v>1</c:v>
                </c:pt>
                <c:pt idx="5004">
                  <c:v>1</c:v>
                </c:pt>
                <c:pt idx="5008">
                  <c:v>1</c:v>
                </c:pt>
                <c:pt idx="5014">
                  <c:v>1</c:v>
                </c:pt>
                <c:pt idx="5018">
                  <c:v>1</c:v>
                </c:pt>
                <c:pt idx="5023">
                  <c:v>1</c:v>
                </c:pt>
                <c:pt idx="5024">
                  <c:v>2</c:v>
                </c:pt>
                <c:pt idx="5026">
                  <c:v>1</c:v>
                </c:pt>
                <c:pt idx="5028">
                  <c:v>1</c:v>
                </c:pt>
                <c:pt idx="5029">
                  <c:v>1</c:v>
                </c:pt>
                <c:pt idx="5032">
                  <c:v>1</c:v>
                </c:pt>
                <c:pt idx="5034">
                  <c:v>2</c:v>
                </c:pt>
                <c:pt idx="5036">
                  <c:v>1</c:v>
                </c:pt>
                <c:pt idx="5040">
                  <c:v>2</c:v>
                </c:pt>
                <c:pt idx="5047">
                  <c:v>1</c:v>
                </c:pt>
                <c:pt idx="5048">
                  <c:v>1</c:v>
                </c:pt>
                <c:pt idx="5052">
                  <c:v>1</c:v>
                </c:pt>
                <c:pt idx="5054">
                  <c:v>1</c:v>
                </c:pt>
                <c:pt idx="5062">
                  <c:v>1</c:v>
                </c:pt>
                <c:pt idx="5070">
                  <c:v>1</c:v>
                </c:pt>
                <c:pt idx="5071">
                  <c:v>1</c:v>
                </c:pt>
                <c:pt idx="5082">
                  <c:v>1</c:v>
                </c:pt>
                <c:pt idx="5086">
                  <c:v>1</c:v>
                </c:pt>
                <c:pt idx="5094">
                  <c:v>1</c:v>
                </c:pt>
                <c:pt idx="5098">
                  <c:v>1</c:v>
                </c:pt>
                <c:pt idx="5106">
                  <c:v>1</c:v>
                </c:pt>
                <c:pt idx="5115">
                  <c:v>1</c:v>
                </c:pt>
                <c:pt idx="5128">
                  <c:v>1</c:v>
                </c:pt>
                <c:pt idx="5129">
                  <c:v>1</c:v>
                </c:pt>
                <c:pt idx="5134">
                  <c:v>1</c:v>
                </c:pt>
                <c:pt idx="5135">
                  <c:v>1</c:v>
                </c:pt>
                <c:pt idx="5141">
                  <c:v>1</c:v>
                </c:pt>
                <c:pt idx="5145">
                  <c:v>1</c:v>
                </c:pt>
                <c:pt idx="5148">
                  <c:v>1</c:v>
                </c:pt>
                <c:pt idx="5151">
                  <c:v>2</c:v>
                </c:pt>
                <c:pt idx="5163">
                  <c:v>1</c:v>
                </c:pt>
                <c:pt idx="5167">
                  <c:v>1</c:v>
                </c:pt>
                <c:pt idx="5175">
                  <c:v>1</c:v>
                </c:pt>
                <c:pt idx="5176">
                  <c:v>1</c:v>
                </c:pt>
                <c:pt idx="5181">
                  <c:v>1</c:v>
                </c:pt>
                <c:pt idx="5186">
                  <c:v>1</c:v>
                </c:pt>
                <c:pt idx="5190">
                  <c:v>1</c:v>
                </c:pt>
                <c:pt idx="5192">
                  <c:v>1</c:v>
                </c:pt>
                <c:pt idx="5196">
                  <c:v>1</c:v>
                </c:pt>
                <c:pt idx="5203">
                  <c:v>2</c:v>
                </c:pt>
                <c:pt idx="5204">
                  <c:v>1</c:v>
                </c:pt>
                <c:pt idx="5207">
                  <c:v>1</c:v>
                </c:pt>
                <c:pt idx="5209">
                  <c:v>1</c:v>
                </c:pt>
                <c:pt idx="5210">
                  <c:v>1</c:v>
                </c:pt>
                <c:pt idx="5213">
                  <c:v>1</c:v>
                </c:pt>
                <c:pt idx="5215">
                  <c:v>1</c:v>
                </c:pt>
                <c:pt idx="5222">
                  <c:v>2</c:v>
                </c:pt>
                <c:pt idx="5231">
                  <c:v>1</c:v>
                </c:pt>
                <c:pt idx="5232">
                  <c:v>1</c:v>
                </c:pt>
                <c:pt idx="5234">
                  <c:v>1</c:v>
                </c:pt>
                <c:pt idx="5235">
                  <c:v>1</c:v>
                </c:pt>
                <c:pt idx="5241">
                  <c:v>1</c:v>
                </c:pt>
                <c:pt idx="5247">
                  <c:v>1</c:v>
                </c:pt>
                <c:pt idx="5251">
                  <c:v>1</c:v>
                </c:pt>
                <c:pt idx="5256">
                  <c:v>1</c:v>
                </c:pt>
                <c:pt idx="5258">
                  <c:v>1</c:v>
                </c:pt>
                <c:pt idx="5259">
                  <c:v>1</c:v>
                </c:pt>
                <c:pt idx="5265">
                  <c:v>3</c:v>
                </c:pt>
                <c:pt idx="5275">
                  <c:v>1</c:v>
                </c:pt>
                <c:pt idx="5276">
                  <c:v>1</c:v>
                </c:pt>
                <c:pt idx="5282">
                  <c:v>1</c:v>
                </c:pt>
                <c:pt idx="5283">
                  <c:v>1</c:v>
                </c:pt>
                <c:pt idx="5290">
                  <c:v>1</c:v>
                </c:pt>
                <c:pt idx="5296">
                  <c:v>1</c:v>
                </c:pt>
                <c:pt idx="5315">
                  <c:v>1</c:v>
                </c:pt>
                <c:pt idx="5316">
                  <c:v>1</c:v>
                </c:pt>
                <c:pt idx="5320">
                  <c:v>2</c:v>
                </c:pt>
                <c:pt idx="5329">
                  <c:v>1</c:v>
                </c:pt>
                <c:pt idx="5334">
                  <c:v>1</c:v>
                </c:pt>
                <c:pt idx="5337">
                  <c:v>1</c:v>
                </c:pt>
                <c:pt idx="5344">
                  <c:v>1</c:v>
                </c:pt>
                <c:pt idx="5345">
                  <c:v>1</c:v>
                </c:pt>
                <c:pt idx="5358">
                  <c:v>2</c:v>
                </c:pt>
                <c:pt idx="5362">
                  <c:v>1</c:v>
                </c:pt>
                <c:pt idx="5370">
                  <c:v>1</c:v>
                </c:pt>
                <c:pt idx="5371">
                  <c:v>1</c:v>
                </c:pt>
                <c:pt idx="5372">
                  <c:v>2</c:v>
                </c:pt>
                <c:pt idx="5373">
                  <c:v>1</c:v>
                </c:pt>
                <c:pt idx="5384">
                  <c:v>2</c:v>
                </c:pt>
                <c:pt idx="5389">
                  <c:v>1</c:v>
                </c:pt>
                <c:pt idx="5402">
                  <c:v>2</c:v>
                </c:pt>
                <c:pt idx="5405">
                  <c:v>1</c:v>
                </c:pt>
                <c:pt idx="5406">
                  <c:v>1</c:v>
                </c:pt>
                <c:pt idx="5413">
                  <c:v>1</c:v>
                </c:pt>
                <c:pt idx="5414">
                  <c:v>1</c:v>
                </c:pt>
                <c:pt idx="5415">
                  <c:v>1</c:v>
                </c:pt>
                <c:pt idx="5418">
                  <c:v>1</c:v>
                </c:pt>
                <c:pt idx="5420">
                  <c:v>1</c:v>
                </c:pt>
                <c:pt idx="5421">
                  <c:v>1</c:v>
                </c:pt>
                <c:pt idx="5432">
                  <c:v>1</c:v>
                </c:pt>
                <c:pt idx="5436">
                  <c:v>1</c:v>
                </c:pt>
                <c:pt idx="5437">
                  <c:v>1</c:v>
                </c:pt>
                <c:pt idx="5440">
                  <c:v>1</c:v>
                </c:pt>
                <c:pt idx="5441">
                  <c:v>1</c:v>
                </c:pt>
                <c:pt idx="5448">
                  <c:v>1</c:v>
                </c:pt>
                <c:pt idx="5449">
                  <c:v>2</c:v>
                </c:pt>
                <c:pt idx="5451">
                  <c:v>1</c:v>
                </c:pt>
                <c:pt idx="5452">
                  <c:v>1</c:v>
                </c:pt>
                <c:pt idx="5459">
                  <c:v>1</c:v>
                </c:pt>
                <c:pt idx="5464">
                  <c:v>1</c:v>
                </c:pt>
                <c:pt idx="5466">
                  <c:v>1</c:v>
                </c:pt>
                <c:pt idx="5477">
                  <c:v>1</c:v>
                </c:pt>
                <c:pt idx="5482">
                  <c:v>1</c:v>
                </c:pt>
                <c:pt idx="5486">
                  <c:v>1</c:v>
                </c:pt>
                <c:pt idx="5487">
                  <c:v>1</c:v>
                </c:pt>
                <c:pt idx="5490">
                  <c:v>1</c:v>
                </c:pt>
                <c:pt idx="5491">
                  <c:v>1</c:v>
                </c:pt>
                <c:pt idx="5497">
                  <c:v>1</c:v>
                </c:pt>
                <c:pt idx="5506">
                  <c:v>1</c:v>
                </c:pt>
                <c:pt idx="5509">
                  <c:v>1</c:v>
                </c:pt>
                <c:pt idx="5511">
                  <c:v>1</c:v>
                </c:pt>
                <c:pt idx="5512">
                  <c:v>1</c:v>
                </c:pt>
                <c:pt idx="5522">
                  <c:v>1</c:v>
                </c:pt>
                <c:pt idx="5527">
                  <c:v>1</c:v>
                </c:pt>
                <c:pt idx="5530">
                  <c:v>1</c:v>
                </c:pt>
                <c:pt idx="5531">
                  <c:v>2</c:v>
                </c:pt>
                <c:pt idx="5534">
                  <c:v>2</c:v>
                </c:pt>
                <c:pt idx="5540">
                  <c:v>2</c:v>
                </c:pt>
                <c:pt idx="5542">
                  <c:v>1</c:v>
                </c:pt>
                <c:pt idx="5546">
                  <c:v>1</c:v>
                </c:pt>
                <c:pt idx="5548">
                  <c:v>1</c:v>
                </c:pt>
                <c:pt idx="5549">
                  <c:v>1</c:v>
                </c:pt>
                <c:pt idx="5550">
                  <c:v>1</c:v>
                </c:pt>
              </c:numCache>
            </c:numRef>
          </c:val>
          <c:extLst>
            <c:ext xmlns:c16="http://schemas.microsoft.com/office/drawing/2014/chart" uri="{C3380CC4-5D6E-409C-BE32-E72D297353CC}">
              <c16:uniqueId val="{00000001-4E9B-44A9-A86B-27627A9F9D12}"/>
            </c:ext>
          </c:extLst>
        </c:ser>
        <c:ser>
          <c:idx val="2"/>
          <c:order val="2"/>
          <c:tx>
            <c:strRef>
              <c:f>'Day Wise &amp; Month Wise Data'!$D$3:$D$6</c:f>
              <c:strCache>
                <c:ptCount val="1"/>
                <c:pt idx="0">
                  <c:v>Feb</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cat>
            <c:strRef>
              <c:f>'Day Wise &amp; Month Wise Data'!$A$7:$A$71094</c:f>
              <c:strCache>
                <c:ptCount val="5551"/>
                <c:pt idx="0">
                  <c:v>Michael Smith</c:v>
                </c:pt>
                <c:pt idx="1">
                  <c:v>David Smith</c:v>
                </c:pt>
                <c:pt idx="2">
                  <c:v>David Johnson</c:v>
                </c:pt>
                <c:pt idx="3">
                  <c:v>Michael Johnson</c:v>
                </c:pt>
                <c:pt idx="4">
                  <c:v>James Smith</c:v>
                </c:pt>
                <c:pt idx="5">
                  <c:v>Jennifer Smith</c:v>
                </c:pt>
                <c:pt idx="6">
                  <c:v>Michael Williams</c:v>
                </c:pt>
                <c:pt idx="7">
                  <c:v>Robert Smith</c:v>
                </c:pt>
                <c:pt idx="8">
                  <c:v>John Smith</c:v>
                </c:pt>
                <c:pt idx="9">
                  <c:v>Michael Miller</c:v>
                </c:pt>
                <c:pt idx="10">
                  <c:v>James Johnson</c:v>
                </c:pt>
                <c:pt idx="11">
                  <c:v>John Williams</c:v>
                </c:pt>
                <c:pt idx="12">
                  <c:v>Christopher Smith</c:v>
                </c:pt>
                <c:pt idx="13">
                  <c:v>William Smith</c:v>
                </c:pt>
                <c:pt idx="14">
                  <c:v>Michael Davis</c:v>
                </c:pt>
                <c:pt idx="15">
                  <c:v>Jennifer Johnson</c:v>
                </c:pt>
                <c:pt idx="16">
                  <c:v>Christopher Jones</c:v>
                </c:pt>
                <c:pt idx="17">
                  <c:v>Christopher Johnson</c:v>
                </c:pt>
                <c:pt idx="18">
                  <c:v>Robert Johnson</c:v>
                </c:pt>
                <c:pt idx="19">
                  <c:v>Michael Brown</c:v>
                </c:pt>
                <c:pt idx="20">
                  <c:v>Michael Jones</c:v>
                </c:pt>
                <c:pt idx="21">
                  <c:v>James Williams</c:v>
                </c:pt>
                <c:pt idx="22">
                  <c:v>Kevin Smith</c:v>
                </c:pt>
                <c:pt idx="23">
                  <c:v>Jessica Johnson</c:v>
                </c:pt>
                <c:pt idx="24">
                  <c:v>Jessica Smith</c:v>
                </c:pt>
                <c:pt idx="25">
                  <c:v>Jennifer Williams</c:v>
                </c:pt>
                <c:pt idx="26">
                  <c:v>Christopher Davis</c:v>
                </c:pt>
                <c:pt idx="27">
                  <c:v>Daniel Williams</c:v>
                </c:pt>
                <c:pt idx="28">
                  <c:v>Robert Williams</c:v>
                </c:pt>
                <c:pt idx="29">
                  <c:v>John Jones</c:v>
                </c:pt>
                <c:pt idx="30">
                  <c:v>Daniel Johnson</c:v>
                </c:pt>
                <c:pt idx="31">
                  <c:v>Stephanie Johnson</c:v>
                </c:pt>
                <c:pt idx="32">
                  <c:v>Richard Smith</c:v>
                </c:pt>
                <c:pt idx="33">
                  <c:v>Michael Allen</c:v>
                </c:pt>
                <c:pt idx="34">
                  <c:v>James Brown</c:v>
                </c:pt>
                <c:pt idx="35">
                  <c:v>John Johnson</c:v>
                </c:pt>
                <c:pt idx="36">
                  <c:v>Joseph Smith</c:v>
                </c:pt>
                <c:pt idx="37">
                  <c:v>Jennifer Brown</c:v>
                </c:pt>
                <c:pt idx="38">
                  <c:v>Jennifer Jones</c:v>
                </c:pt>
                <c:pt idx="39">
                  <c:v>Daniel Smith</c:v>
                </c:pt>
                <c:pt idx="40">
                  <c:v>Christopher Brown</c:v>
                </c:pt>
                <c:pt idx="41">
                  <c:v>Christopher Miller</c:v>
                </c:pt>
                <c:pt idx="42">
                  <c:v>Anthony Smith</c:v>
                </c:pt>
                <c:pt idx="43">
                  <c:v>Richard Brown</c:v>
                </c:pt>
                <c:pt idx="44">
                  <c:v>Matthew Williams</c:v>
                </c:pt>
                <c:pt idx="45">
                  <c:v>Michael Martinez</c:v>
                </c:pt>
                <c:pt idx="46">
                  <c:v>Michael Garcia</c:v>
                </c:pt>
                <c:pt idx="47">
                  <c:v>Lisa Smith</c:v>
                </c:pt>
                <c:pt idx="48">
                  <c:v>Jennifer Miller</c:v>
                </c:pt>
                <c:pt idx="49">
                  <c:v>David Miller</c:v>
                </c:pt>
                <c:pt idx="50">
                  <c:v>Robert Thompson</c:v>
                </c:pt>
                <c:pt idx="51">
                  <c:v>Matthew Davis</c:v>
                </c:pt>
                <c:pt idx="52">
                  <c:v>Matthew Smith</c:v>
                </c:pt>
                <c:pt idx="53">
                  <c:v>Michael Rodriguez</c:v>
                </c:pt>
                <c:pt idx="54">
                  <c:v>Joseph Williams</c:v>
                </c:pt>
                <c:pt idx="55">
                  <c:v>David Williams</c:v>
                </c:pt>
                <c:pt idx="56">
                  <c:v>Brian Smith</c:v>
                </c:pt>
                <c:pt idx="57">
                  <c:v>Amanda Johnson</c:v>
                </c:pt>
                <c:pt idx="58">
                  <c:v>Stephanie Smith</c:v>
                </c:pt>
                <c:pt idx="59">
                  <c:v>Steven Smith</c:v>
                </c:pt>
                <c:pt idx="60">
                  <c:v>Robert Miller</c:v>
                </c:pt>
                <c:pt idx="61">
                  <c:v>Robert Jones</c:v>
                </c:pt>
                <c:pt idx="62">
                  <c:v>Mark Johnson</c:v>
                </c:pt>
                <c:pt idx="63">
                  <c:v>Michael Hernandez</c:v>
                </c:pt>
                <c:pt idx="64">
                  <c:v>Mark Williams</c:v>
                </c:pt>
                <c:pt idx="65">
                  <c:v>Kimberly Smith</c:v>
                </c:pt>
                <c:pt idx="66">
                  <c:v>Jessica Brown</c:v>
                </c:pt>
                <c:pt idx="67">
                  <c:v>Jason Smith</c:v>
                </c:pt>
                <c:pt idx="68">
                  <c:v>James Miller</c:v>
                </c:pt>
                <c:pt idx="69">
                  <c:v>Joseph Johnson</c:v>
                </c:pt>
                <c:pt idx="70">
                  <c:v>Daniel Brown</c:v>
                </c:pt>
                <c:pt idx="71">
                  <c:v>David Jones</c:v>
                </c:pt>
                <c:pt idx="72">
                  <c:v>Ashley Johnson</c:v>
                </c:pt>
                <c:pt idx="73">
                  <c:v>Thomas Johnson</c:v>
                </c:pt>
                <c:pt idx="74">
                  <c:v>William Davis</c:v>
                </c:pt>
                <c:pt idx="75">
                  <c:v>Timothy Smith</c:v>
                </c:pt>
                <c:pt idx="76">
                  <c:v>Thomas Smith</c:v>
                </c:pt>
                <c:pt idx="77">
                  <c:v>Robert Martin</c:v>
                </c:pt>
                <c:pt idx="78">
                  <c:v>Robert Lee</c:v>
                </c:pt>
                <c:pt idx="79">
                  <c:v>Robert Davis</c:v>
                </c:pt>
                <c:pt idx="80">
                  <c:v>Sarah Smith</c:v>
                </c:pt>
                <c:pt idx="81">
                  <c:v>Robert Rodriguez</c:v>
                </c:pt>
                <c:pt idx="82">
                  <c:v>Michael Lee</c:v>
                </c:pt>
                <c:pt idx="83">
                  <c:v>Michael Harris</c:v>
                </c:pt>
                <c:pt idx="84">
                  <c:v>Melissa Johnson</c:v>
                </c:pt>
                <c:pt idx="85">
                  <c:v>Mark Smith</c:v>
                </c:pt>
                <c:pt idx="86">
                  <c:v>Michael Thomas</c:v>
                </c:pt>
                <c:pt idx="87">
                  <c:v>Michael Wilson</c:v>
                </c:pt>
                <c:pt idx="88">
                  <c:v>Michael Edwards</c:v>
                </c:pt>
                <c:pt idx="89">
                  <c:v>Melissa Smith</c:v>
                </c:pt>
                <c:pt idx="90">
                  <c:v>Lisa Johnson</c:v>
                </c:pt>
                <c:pt idx="91">
                  <c:v>Lisa Williams</c:v>
                </c:pt>
                <c:pt idx="92">
                  <c:v>Lisa Jones</c:v>
                </c:pt>
                <c:pt idx="93">
                  <c:v>Kimberly Davis</c:v>
                </c:pt>
                <c:pt idx="94">
                  <c:v>Jason Johnson</c:v>
                </c:pt>
                <c:pt idx="95">
                  <c:v>David Wilson</c:v>
                </c:pt>
                <c:pt idx="96">
                  <c:v>Heather Smith</c:v>
                </c:pt>
                <c:pt idx="97">
                  <c:v>Brian Williams</c:v>
                </c:pt>
                <c:pt idx="98">
                  <c:v>Christina Jones</c:v>
                </c:pt>
                <c:pt idx="99">
                  <c:v>Christopher Williams</c:v>
                </c:pt>
                <c:pt idx="100">
                  <c:v>Ashley Williams</c:v>
                </c:pt>
                <c:pt idx="101">
                  <c:v>Richard Johnson</c:v>
                </c:pt>
                <c:pt idx="102">
                  <c:v>Robert Martinez</c:v>
                </c:pt>
                <c:pt idx="103">
                  <c:v>Robert Taylor</c:v>
                </c:pt>
                <c:pt idx="104">
                  <c:v>Michelle Davis</c:v>
                </c:pt>
                <c:pt idx="105">
                  <c:v>Matthew Miller</c:v>
                </c:pt>
                <c:pt idx="106">
                  <c:v>Mary Smith</c:v>
                </c:pt>
                <c:pt idx="107">
                  <c:v>Matthew Johnson</c:v>
                </c:pt>
                <c:pt idx="108">
                  <c:v>Michael Anderson</c:v>
                </c:pt>
                <c:pt idx="109">
                  <c:v>Michael Hall</c:v>
                </c:pt>
                <c:pt idx="110">
                  <c:v>Laura Smith</c:v>
                </c:pt>
                <c:pt idx="111">
                  <c:v>Lisa Miller</c:v>
                </c:pt>
                <c:pt idx="112">
                  <c:v>Kevin Johnson</c:v>
                </c:pt>
                <c:pt idx="113">
                  <c:v>Kevin Thomas</c:v>
                </c:pt>
                <c:pt idx="114">
                  <c:v>Jeffrey Johnson</c:v>
                </c:pt>
                <c:pt idx="115">
                  <c:v>James Adams</c:v>
                </c:pt>
                <c:pt idx="116">
                  <c:v>Joshua Smith</c:v>
                </c:pt>
                <c:pt idx="117">
                  <c:v>Jessica Williams</c:v>
                </c:pt>
                <c:pt idx="118">
                  <c:v>James Jones</c:v>
                </c:pt>
                <c:pt idx="119">
                  <c:v>James Martinez</c:v>
                </c:pt>
                <c:pt idx="120">
                  <c:v>Jennifer Lopez</c:v>
                </c:pt>
                <c:pt idx="121">
                  <c:v>Eric Smith</c:v>
                </c:pt>
                <c:pt idx="122">
                  <c:v>Elizabeth Smith</c:v>
                </c:pt>
                <c:pt idx="123">
                  <c:v>David Garcia</c:v>
                </c:pt>
                <c:pt idx="124">
                  <c:v>David Moore</c:v>
                </c:pt>
                <c:pt idx="125">
                  <c:v>Amanda Smith</c:v>
                </c:pt>
                <c:pt idx="126">
                  <c:v>Andrew Smith</c:v>
                </c:pt>
                <c:pt idx="127">
                  <c:v>William Johnson</c:v>
                </c:pt>
                <c:pt idx="128">
                  <c:v>Ryan Smith</c:v>
                </c:pt>
                <c:pt idx="129">
                  <c:v>Sarah Williams</c:v>
                </c:pt>
                <c:pt idx="130">
                  <c:v>Mary Johnson</c:v>
                </c:pt>
                <c:pt idx="131">
                  <c:v>Michelle Smith</c:v>
                </c:pt>
                <c:pt idx="132">
                  <c:v>Matthew Brown</c:v>
                </c:pt>
                <c:pt idx="133">
                  <c:v>Michael Taylor</c:v>
                </c:pt>
                <c:pt idx="134">
                  <c:v>Lisa Brown</c:v>
                </c:pt>
                <c:pt idx="135">
                  <c:v>Laura Johnson</c:v>
                </c:pt>
                <c:pt idx="136">
                  <c:v>John Brown</c:v>
                </c:pt>
                <c:pt idx="137">
                  <c:v>Jeffrey Smith</c:v>
                </c:pt>
                <c:pt idx="138">
                  <c:v>John Miller</c:v>
                </c:pt>
                <c:pt idx="139">
                  <c:v>James King</c:v>
                </c:pt>
                <c:pt idx="140">
                  <c:v>James Moore</c:v>
                </c:pt>
                <c:pt idx="141">
                  <c:v>Elizabeth Brown</c:v>
                </c:pt>
                <c:pt idx="142">
                  <c:v>David Jackson</c:v>
                </c:pt>
                <c:pt idx="143">
                  <c:v>Christopher Rodriguez</c:v>
                </c:pt>
                <c:pt idx="144">
                  <c:v>David Anderson</c:v>
                </c:pt>
                <c:pt idx="145">
                  <c:v>Amy Smith</c:v>
                </c:pt>
                <c:pt idx="146">
                  <c:v>Timothy Davis</c:v>
                </c:pt>
                <c:pt idx="147">
                  <c:v>William Clark</c:v>
                </c:pt>
                <c:pt idx="148">
                  <c:v>Steven Johnson</c:v>
                </c:pt>
                <c:pt idx="149">
                  <c:v>William Williams</c:v>
                </c:pt>
                <c:pt idx="150">
                  <c:v>Sarah Brown</c:v>
                </c:pt>
                <c:pt idx="151">
                  <c:v>Samantha Johnson</c:v>
                </c:pt>
                <c:pt idx="152">
                  <c:v>Robert Mitchell</c:v>
                </c:pt>
                <c:pt idx="153">
                  <c:v>Michael Thompson</c:v>
                </c:pt>
                <c:pt idx="154">
                  <c:v>Mary Davis</c:v>
                </c:pt>
                <c:pt idx="155">
                  <c:v>Michael Walker</c:v>
                </c:pt>
                <c:pt idx="156">
                  <c:v>Kimberly Johnson</c:v>
                </c:pt>
                <c:pt idx="157">
                  <c:v>James Hernandez</c:v>
                </c:pt>
                <c:pt idx="158">
                  <c:v>Jennifer Davis</c:v>
                </c:pt>
                <c:pt idx="159">
                  <c:v>James Anderson</c:v>
                </c:pt>
                <c:pt idx="160">
                  <c:v>James Wilson</c:v>
                </c:pt>
                <c:pt idx="161">
                  <c:v>John Wilson</c:v>
                </c:pt>
                <c:pt idx="162">
                  <c:v>Jessica Martin</c:v>
                </c:pt>
                <c:pt idx="163">
                  <c:v>Joshua Thompson</c:v>
                </c:pt>
                <c:pt idx="164">
                  <c:v>Emily Johnson</c:v>
                </c:pt>
                <c:pt idx="165">
                  <c:v>David Rodriguez</c:v>
                </c:pt>
                <c:pt idx="166">
                  <c:v>David Harris</c:v>
                </c:pt>
                <c:pt idx="167">
                  <c:v>Christopher Jackson</c:v>
                </c:pt>
                <c:pt idx="168">
                  <c:v>Brian Johnson</c:v>
                </c:pt>
                <c:pt idx="169">
                  <c:v>Ashley Wilson</c:v>
                </c:pt>
                <c:pt idx="170">
                  <c:v>Angela Smith</c:v>
                </c:pt>
                <c:pt idx="171">
                  <c:v>Stephanie Williams</c:v>
                </c:pt>
                <c:pt idx="172">
                  <c:v>Steven Miller</c:v>
                </c:pt>
                <c:pt idx="173">
                  <c:v>Timothy Brown</c:v>
                </c:pt>
                <c:pt idx="174">
                  <c:v>Sarah Johnson</c:v>
                </c:pt>
                <c:pt idx="175">
                  <c:v>Richard Jones</c:v>
                </c:pt>
                <c:pt idx="176">
                  <c:v>Samantha Smith</c:v>
                </c:pt>
                <c:pt idx="177">
                  <c:v>Robert Wilson</c:v>
                </c:pt>
                <c:pt idx="178">
                  <c:v>Paul Smith</c:v>
                </c:pt>
                <c:pt idx="179">
                  <c:v>Robert Brown</c:v>
                </c:pt>
                <c:pt idx="180">
                  <c:v>Michael Sanchez</c:v>
                </c:pt>
                <c:pt idx="181">
                  <c:v>Michael Richardson</c:v>
                </c:pt>
                <c:pt idx="182">
                  <c:v>Michael Clark</c:v>
                </c:pt>
                <c:pt idx="183">
                  <c:v>Mary Brown</c:v>
                </c:pt>
                <c:pt idx="184">
                  <c:v>Michael Robinson</c:v>
                </c:pt>
                <c:pt idx="185">
                  <c:v>Mary Jones</c:v>
                </c:pt>
                <c:pt idx="186">
                  <c:v>Michael Scott</c:v>
                </c:pt>
                <c:pt idx="187">
                  <c:v>Michael Lopez</c:v>
                </c:pt>
                <c:pt idx="188">
                  <c:v>Michael Jackson</c:v>
                </c:pt>
                <c:pt idx="189">
                  <c:v>Michael Murphy</c:v>
                </c:pt>
                <c:pt idx="190">
                  <c:v>Mark Jones</c:v>
                </c:pt>
                <c:pt idx="191">
                  <c:v>Matthew Baker</c:v>
                </c:pt>
                <c:pt idx="192">
                  <c:v>Michael Lewis</c:v>
                </c:pt>
                <c:pt idx="193">
                  <c:v>Lisa Davis</c:v>
                </c:pt>
                <c:pt idx="194">
                  <c:v>Lauren Brown</c:v>
                </c:pt>
                <c:pt idx="195">
                  <c:v>Kimberly Brown</c:v>
                </c:pt>
                <c:pt idx="196">
                  <c:v>John Hall</c:v>
                </c:pt>
                <c:pt idx="197">
                  <c:v>Joseph Taylor</c:v>
                </c:pt>
                <c:pt idx="198">
                  <c:v>Joseph Davis</c:v>
                </c:pt>
                <c:pt idx="199">
                  <c:v>Jennifer Anderson</c:v>
                </c:pt>
                <c:pt idx="200">
                  <c:v>Jonathan Smith</c:v>
                </c:pt>
                <c:pt idx="201">
                  <c:v>James Rodriguez</c:v>
                </c:pt>
                <c:pt idx="202">
                  <c:v>John Thompson</c:v>
                </c:pt>
                <c:pt idx="203">
                  <c:v>Jennifer Martinez</c:v>
                </c:pt>
                <c:pt idx="204">
                  <c:v>Joseph Rodriguez</c:v>
                </c:pt>
                <c:pt idx="205">
                  <c:v>Eric Johnson</c:v>
                </c:pt>
                <c:pt idx="206">
                  <c:v>Eric White</c:v>
                </c:pt>
                <c:pt idx="207">
                  <c:v>Eric Williams</c:v>
                </c:pt>
                <c:pt idx="208">
                  <c:v>Daniel Jones</c:v>
                </c:pt>
                <c:pt idx="209">
                  <c:v>Christopher Martinez</c:v>
                </c:pt>
                <c:pt idx="210">
                  <c:v>David Brown</c:v>
                </c:pt>
                <c:pt idx="211">
                  <c:v>Christina Smith</c:v>
                </c:pt>
                <c:pt idx="212">
                  <c:v>Christopher Garcia</c:v>
                </c:pt>
                <c:pt idx="213">
                  <c:v>Christine Johnson</c:v>
                </c:pt>
                <c:pt idx="214">
                  <c:v>Daniel Miller</c:v>
                </c:pt>
                <c:pt idx="215">
                  <c:v>Charles Smith</c:v>
                </c:pt>
                <c:pt idx="216">
                  <c:v>Cynthia Davis</c:v>
                </c:pt>
                <c:pt idx="217">
                  <c:v>Brian Garcia</c:v>
                </c:pt>
                <c:pt idx="218">
                  <c:v>Amy Miller</c:v>
                </c:pt>
                <c:pt idx="219">
                  <c:v>Andrew Williams</c:v>
                </c:pt>
                <c:pt idx="220">
                  <c:v>Ashley Jones</c:v>
                </c:pt>
                <c:pt idx="221">
                  <c:v>Andrew Johnson</c:v>
                </c:pt>
                <c:pt idx="222">
                  <c:v>Brandon Brown</c:v>
                </c:pt>
                <c:pt idx="223">
                  <c:v>Amanda Jones</c:v>
                </c:pt>
                <c:pt idx="224">
                  <c:v>Brandon Smith</c:v>
                </c:pt>
                <c:pt idx="225">
                  <c:v>Timothy Williams</c:v>
                </c:pt>
                <c:pt idx="226">
                  <c:v>Tammy Brown</c:v>
                </c:pt>
                <c:pt idx="227">
                  <c:v>William Brown</c:v>
                </c:pt>
                <c:pt idx="228">
                  <c:v>Stephanie Jones</c:v>
                </c:pt>
                <c:pt idx="229">
                  <c:v>William Jones</c:v>
                </c:pt>
                <c:pt idx="230">
                  <c:v>Patricia Smith</c:v>
                </c:pt>
                <c:pt idx="231">
                  <c:v>Samuel Smith</c:v>
                </c:pt>
                <c:pt idx="232">
                  <c:v>Richard Davis</c:v>
                </c:pt>
                <c:pt idx="233">
                  <c:v>Paul Jones</c:v>
                </c:pt>
                <c:pt idx="234">
                  <c:v>Pamela Williams</c:v>
                </c:pt>
                <c:pt idx="235">
                  <c:v>Robert Anderson</c:v>
                </c:pt>
                <c:pt idx="236">
                  <c:v>Patrick Smith</c:v>
                </c:pt>
                <c:pt idx="237">
                  <c:v>Scott Johnson</c:v>
                </c:pt>
                <c:pt idx="238">
                  <c:v>Robert Campbell</c:v>
                </c:pt>
                <c:pt idx="239">
                  <c:v>Robert Thomas</c:v>
                </c:pt>
                <c:pt idx="240">
                  <c:v>Michelle Miller</c:v>
                </c:pt>
                <c:pt idx="241">
                  <c:v>Matthew Anderson</c:v>
                </c:pt>
                <c:pt idx="242">
                  <c:v>Michael Gonzalez</c:v>
                </c:pt>
                <c:pt idx="243">
                  <c:v>Nicholas Smith</c:v>
                </c:pt>
                <c:pt idx="244">
                  <c:v>Michelle Johnson</c:v>
                </c:pt>
                <c:pt idx="245">
                  <c:v>Mark Brown</c:v>
                </c:pt>
                <c:pt idx="246">
                  <c:v>Nicole Smith</c:v>
                </c:pt>
                <c:pt idx="247">
                  <c:v>Melissa Jones</c:v>
                </c:pt>
                <c:pt idx="248">
                  <c:v>Karen Johnson</c:v>
                </c:pt>
                <c:pt idx="249">
                  <c:v>Justin Smith</c:v>
                </c:pt>
                <c:pt idx="250">
                  <c:v>Julie Jones</c:v>
                </c:pt>
                <c:pt idx="251">
                  <c:v>Julie Smith</c:v>
                </c:pt>
                <c:pt idx="252">
                  <c:v>Lisa Wright</c:v>
                </c:pt>
                <c:pt idx="253">
                  <c:v>Kimberly Thomas</c:v>
                </c:pt>
                <c:pt idx="254">
                  <c:v>Karen Smith</c:v>
                </c:pt>
                <c:pt idx="255">
                  <c:v>Kelly Smith</c:v>
                </c:pt>
                <c:pt idx="256">
                  <c:v>Justin Jones</c:v>
                </c:pt>
                <c:pt idx="257">
                  <c:v>Kevin Williams</c:v>
                </c:pt>
                <c:pt idx="258">
                  <c:v>Jacob Johnson</c:v>
                </c:pt>
                <c:pt idx="259">
                  <c:v>John Jackson</c:v>
                </c:pt>
                <c:pt idx="260">
                  <c:v>Jordan Smith</c:v>
                </c:pt>
                <c:pt idx="261">
                  <c:v>Jennifer Hall</c:v>
                </c:pt>
                <c:pt idx="262">
                  <c:v>John Moore</c:v>
                </c:pt>
                <c:pt idx="263">
                  <c:v>Jennifer Hill</c:v>
                </c:pt>
                <c:pt idx="264">
                  <c:v>John Taylor</c:v>
                </c:pt>
                <c:pt idx="265">
                  <c:v>James Baker</c:v>
                </c:pt>
                <c:pt idx="266">
                  <c:v>Jeffrey Brown</c:v>
                </c:pt>
                <c:pt idx="267">
                  <c:v>Jennifer Martin</c:v>
                </c:pt>
                <c:pt idx="268">
                  <c:v>John Martinez</c:v>
                </c:pt>
                <c:pt idx="269">
                  <c:v>Jennifer Nguyen</c:v>
                </c:pt>
                <c:pt idx="270">
                  <c:v>John Rodriguez</c:v>
                </c:pt>
                <c:pt idx="271">
                  <c:v>James Ramirez</c:v>
                </c:pt>
                <c:pt idx="272">
                  <c:v>John Stevens</c:v>
                </c:pt>
                <c:pt idx="273">
                  <c:v>Jason Jones</c:v>
                </c:pt>
                <c:pt idx="274">
                  <c:v>John Torres</c:v>
                </c:pt>
                <c:pt idx="275">
                  <c:v>Jessica Miller</c:v>
                </c:pt>
                <c:pt idx="276">
                  <c:v>Joseph Brown</c:v>
                </c:pt>
                <c:pt idx="277">
                  <c:v>James Harris</c:v>
                </c:pt>
                <c:pt idx="278">
                  <c:v>Jennifer Garcia</c:v>
                </c:pt>
                <c:pt idx="279">
                  <c:v>Gary Smith</c:v>
                </c:pt>
                <c:pt idx="280">
                  <c:v>Heather Davis</c:v>
                </c:pt>
                <c:pt idx="281">
                  <c:v>David Robinson</c:v>
                </c:pt>
                <c:pt idx="282">
                  <c:v>Elizabeth Williams</c:v>
                </c:pt>
                <c:pt idx="283">
                  <c:v>Elizabeth Miller</c:v>
                </c:pt>
                <c:pt idx="284">
                  <c:v>Elizabeth Davis</c:v>
                </c:pt>
                <c:pt idx="285">
                  <c:v>David Clark</c:v>
                </c:pt>
                <c:pt idx="286">
                  <c:v>Daniel Garcia</c:v>
                </c:pt>
                <c:pt idx="287">
                  <c:v>Daniel Davis</c:v>
                </c:pt>
                <c:pt idx="288">
                  <c:v>David Hernandez</c:v>
                </c:pt>
                <c:pt idx="289">
                  <c:v>Brian Jones</c:v>
                </c:pt>
                <c:pt idx="290">
                  <c:v>Christopher Taylor</c:v>
                </c:pt>
                <c:pt idx="291">
                  <c:v>Amanda Brown</c:v>
                </c:pt>
                <c:pt idx="292">
                  <c:v>Ashley Thompson</c:v>
                </c:pt>
                <c:pt idx="293">
                  <c:v>Angela Williams</c:v>
                </c:pt>
                <c:pt idx="294">
                  <c:v>Stephen Smith</c:v>
                </c:pt>
                <c:pt idx="295">
                  <c:v>Susan Johnson</c:v>
                </c:pt>
                <c:pt idx="296">
                  <c:v>Steven Martinez</c:v>
                </c:pt>
                <c:pt idx="297">
                  <c:v>Timothy Jones</c:v>
                </c:pt>
                <c:pt idx="298">
                  <c:v>William Miller</c:v>
                </c:pt>
                <c:pt idx="299">
                  <c:v>Thomas Williams</c:v>
                </c:pt>
                <c:pt idx="300">
                  <c:v>Ryan Johnson</c:v>
                </c:pt>
                <c:pt idx="301">
                  <c:v>Scott Williams</c:v>
                </c:pt>
                <c:pt idx="302">
                  <c:v>Ryan Williams</c:v>
                </c:pt>
                <c:pt idx="303">
                  <c:v>Rebecca Johnson</c:v>
                </c:pt>
                <c:pt idx="304">
                  <c:v>Robert White</c:v>
                </c:pt>
                <c:pt idx="305">
                  <c:v>Richard Wilson</c:v>
                </c:pt>
                <c:pt idx="306">
                  <c:v>Ryan Thomas</c:v>
                </c:pt>
                <c:pt idx="307">
                  <c:v>Robert Garcia</c:v>
                </c:pt>
                <c:pt idx="308">
                  <c:v>Sarah Martin</c:v>
                </c:pt>
                <c:pt idx="309">
                  <c:v>Robert Hill</c:v>
                </c:pt>
                <c:pt idx="310">
                  <c:v>Scott Smith</c:v>
                </c:pt>
                <c:pt idx="311">
                  <c:v>Michael Morgan</c:v>
                </c:pt>
                <c:pt idx="312">
                  <c:v>Michael West</c:v>
                </c:pt>
                <c:pt idx="313">
                  <c:v>Michael Morris</c:v>
                </c:pt>
                <c:pt idx="314">
                  <c:v>Nicole Jones</c:v>
                </c:pt>
                <c:pt idx="315">
                  <c:v>Michael Martin</c:v>
                </c:pt>
                <c:pt idx="316">
                  <c:v>Michael Nguyen</c:v>
                </c:pt>
                <c:pt idx="317">
                  <c:v>Monica Jones</c:v>
                </c:pt>
                <c:pt idx="318">
                  <c:v>Matthew Hernandez</c:v>
                </c:pt>
                <c:pt idx="319">
                  <c:v>Michael Henderson</c:v>
                </c:pt>
                <c:pt idx="320">
                  <c:v>Megan Smith</c:v>
                </c:pt>
                <c:pt idx="321">
                  <c:v>Michael White</c:v>
                </c:pt>
                <c:pt idx="322">
                  <c:v>Nicholas Jones</c:v>
                </c:pt>
                <c:pt idx="323">
                  <c:v>Mark Martin</c:v>
                </c:pt>
                <c:pt idx="324">
                  <c:v>Matthew Green</c:v>
                </c:pt>
                <c:pt idx="325">
                  <c:v>Melissa Davis</c:v>
                </c:pt>
                <c:pt idx="326">
                  <c:v>Michael Adams</c:v>
                </c:pt>
                <c:pt idx="327">
                  <c:v>Nathan Smith</c:v>
                </c:pt>
                <c:pt idx="328">
                  <c:v>Mary White</c:v>
                </c:pt>
                <c:pt idx="329">
                  <c:v>Michael Green</c:v>
                </c:pt>
                <c:pt idx="330">
                  <c:v>Nicole Williams</c:v>
                </c:pt>
                <c:pt idx="331">
                  <c:v>Michael King</c:v>
                </c:pt>
                <c:pt idx="332">
                  <c:v>Lauren Johnson</c:v>
                </c:pt>
                <c:pt idx="333">
                  <c:v>Kimberly Garcia</c:v>
                </c:pt>
                <c:pt idx="334">
                  <c:v>Lisa Gonzalez</c:v>
                </c:pt>
                <c:pt idx="335">
                  <c:v>Justin Williams</c:v>
                </c:pt>
                <c:pt idx="336">
                  <c:v>Kimberly Williams</c:v>
                </c:pt>
                <c:pt idx="337">
                  <c:v>Julie Garcia</c:v>
                </c:pt>
                <c:pt idx="338">
                  <c:v>Linda Johnson</c:v>
                </c:pt>
                <c:pt idx="339">
                  <c:v>Kelly Johnson</c:v>
                </c:pt>
                <c:pt idx="340">
                  <c:v>Kevin Anderson</c:v>
                </c:pt>
                <c:pt idx="341">
                  <c:v>Kevin Jones</c:v>
                </c:pt>
                <c:pt idx="342">
                  <c:v>Jeffrey Williams</c:v>
                </c:pt>
                <c:pt idx="343">
                  <c:v>James Lopez</c:v>
                </c:pt>
                <c:pt idx="344">
                  <c:v>Jose Smith</c:v>
                </c:pt>
                <c:pt idx="345">
                  <c:v>Jessica Hernandez</c:v>
                </c:pt>
                <c:pt idx="346">
                  <c:v>Joshua Johnson</c:v>
                </c:pt>
                <c:pt idx="347">
                  <c:v>Jessica Jones</c:v>
                </c:pt>
                <c:pt idx="348">
                  <c:v>James Thompson</c:v>
                </c:pt>
                <c:pt idx="349">
                  <c:v>Jessica Taylor</c:v>
                </c:pt>
                <c:pt idx="350">
                  <c:v>James Perez</c:v>
                </c:pt>
                <c:pt idx="351">
                  <c:v>Joseph Jones</c:v>
                </c:pt>
                <c:pt idx="352">
                  <c:v>John Robinson</c:v>
                </c:pt>
                <c:pt idx="353">
                  <c:v>John Flores</c:v>
                </c:pt>
                <c:pt idx="354">
                  <c:v>Jamie Smith</c:v>
                </c:pt>
                <c:pt idx="355">
                  <c:v>John Garcia</c:v>
                </c:pt>
                <c:pt idx="356">
                  <c:v>Jonathan Jones</c:v>
                </c:pt>
                <c:pt idx="357">
                  <c:v>John Hernandez</c:v>
                </c:pt>
                <c:pt idx="358">
                  <c:v>David Thomas</c:v>
                </c:pt>
                <c:pt idx="359">
                  <c:v>David Wright</c:v>
                </c:pt>
                <c:pt idx="360">
                  <c:v>Heather Williams</c:v>
                </c:pt>
                <c:pt idx="361">
                  <c:v>Denise Johnson</c:v>
                </c:pt>
                <c:pt idx="362">
                  <c:v>David Taylor</c:v>
                </c:pt>
                <c:pt idx="363">
                  <c:v>Elizabeth Johnson</c:v>
                </c:pt>
                <c:pt idx="364">
                  <c:v>David Gonzalez</c:v>
                </c:pt>
                <c:pt idx="365">
                  <c:v>David Martinez</c:v>
                </c:pt>
                <c:pt idx="366">
                  <c:v>Brian Brown</c:v>
                </c:pt>
                <c:pt idx="367">
                  <c:v>Daniel Anderson</c:v>
                </c:pt>
                <c:pt idx="368">
                  <c:v>David Flores</c:v>
                </c:pt>
                <c:pt idx="369">
                  <c:v>Christopher Martin</c:v>
                </c:pt>
                <c:pt idx="370">
                  <c:v>Christopher Wilson</c:v>
                </c:pt>
                <c:pt idx="371">
                  <c:v>Christopher Robinson</c:v>
                </c:pt>
                <c:pt idx="372">
                  <c:v>Crystal Johnson</c:v>
                </c:pt>
                <c:pt idx="373">
                  <c:v>David Allen</c:v>
                </c:pt>
                <c:pt idx="374">
                  <c:v>Cynthia Rodriguez</c:v>
                </c:pt>
                <c:pt idx="375">
                  <c:v>Charles Johnson</c:v>
                </c:pt>
                <c:pt idx="376">
                  <c:v>Brenda Jones</c:v>
                </c:pt>
                <c:pt idx="377">
                  <c:v>Anthony Jackson</c:v>
                </c:pt>
                <c:pt idx="378">
                  <c:v>Ashley Martinez</c:v>
                </c:pt>
                <c:pt idx="379">
                  <c:v>Amy Johnson</c:v>
                </c:pt>
                <c:pt idx="380">
                  <c:v>Anthony Brown</c:v>
                </c:pt>
                <c:pt idx="381">
                  <c:v>Ashley Smith</c:v>
                </c:pt>
                <c:pt idx="382">
                  <c:v>Anthony Gonzalez</c:v>
                </c:pt>
                <c:pt idx="383">
                  <c:v>Anthony Johnson</c:v>
                </c:pt>
                <c:pt idx="384">
                  <c:v>Stephen Williams</c:v>
                </c:pt>
                <c:pt idx="385">
                  <c:v>Thomas West</c:v>
                </c:pt>
                <c:pt idx="386">
                  <c:v>Teresa Smith</c:v>
                </c:pt>
                <c:pt idx="387">
                  <c:v>Thomas Brown</c:v>
                </c:pt>
                <c:pt idx="388">
                  <c:v>William Lewis</c:v>
                </c:pt>
                <c:pt idx="389">
                  <c:v>Zachary Smith</c:v>
                </c:pt>
                <c:pt idx="390">
                  <c:v>Susan Smith</c:v>
                </c:pt>
                <c:pt idx="391">
                  <c:v>Tina Smith</c:v>
                </c:pt>
                <c:pt idx="392">
                  <c:v>Victoria Williams</c:v>
                </c:pt>
                <c:pt idx="393">
                  <c:v>William Mitchell</c:v>
                </c:pt>
                <c:pt idx="394">
                  <c:v>Steven Brown</c:v>
                </c:pt>
                <c:pt idx="395">
                  <c:v>Robert Jackson</c:v>
                </c:pt>
                <c:pt idx="396">
                  <c:v>Ryan Walker</c:v>
                </c:pt>
                <c:pt idx="397">
                  <c:v>Ryan Miller</c:v>
                </c:pt>
                <c:pt idx="398">
                  <c:v>Robert Moore</c:v>
                </c:pt>
                <c:pt idx="399">
                  <c:v>Samantha Jones</c:v>
                </c:pt>
                <c:pt idx="400">
                  <c:v>Sarah Sanchez</c:v>
                </c:pt>
                <c:pt idx="401">
                  <c:v>Ryan Jones</c:v>
                </c:pt>
                <c:pt idx="402">
                  <c:v>Rebecca Miller</c:v>
                </c:pt>
                <c:pt idx="403">
                  <c:v>Robert Hernandez</c:v>
                </c:pt>
                <c:pt idx="404">
                  <c:v>Robert Walker</c:v>
                </c:pt>
                <c:pt idx="405">
                  <c:v>Paul Johnson</c:v>
                </c:pt>
                <c:pt idx="406">
                  <c:v>Peter Johnson</c:v>
                </c:pt>
                <c:pt idx="407">
                  <c:v>Sarah Jones</c:v>
                </c:pt>
                <c:pt idx="408">
                  <c:v>Robert Wright</c:v>
                </c:pt>
                <c:pt idx="409">
                  <c:v>Patricia Jones</c:v>
                </c:pt>
                <c:pt idx="410">
                  <c:v>Rebecca Smith</c:v>
                </c:pt>
                <c:pt idx="411">
                  <c:v>Shannon Smith</c:v>
                </c:pt>
                <c:pt idx="412">
                  <c:v>Patricia Williams</c:v>
                </c:pt>
                <c:pt idx="413">
                  <c:v>Ronald Brown</c:v>
                </c:pt>
                <c:pt idx="414">
                  <c:v>Nicole Miller</c:v>
                </c:pt>
                <c:pt idx="415">
                  <c:v>Michelle Jones</c:v>
                </c:pt>
                <c:pt idx="416">
                  <c:v>Michael Turner</c:v>
                </c:pt>
                <c:pt idx="417">
                  <c:v>Maria Smith</c:v>
                </c:pt>
                <c:pt idx="418">
                  <c:v>Michelle Rodriguez</c:v>
                </c:pt>
                <c:pt idx="419">
                  <c:v>Michael Moore</c:v>
                </c:pt>
                <c:pt idx="420">
                  <c:v>Nicholas Williams</c:v>
                </c:pt>
                <c:pt idx="421">
                  <c:v>Michael Anthony</c:v>
                </c:pt>
                <c:pt idx="422">
                  <c:v>Michelle Brown</c:v>
                </c:pt>
                <c:pt idx="423">
                  <c:v>Michael Baker</c:v>
                </c:pt>
                <c:pt idx="424">
                  <c:v>Michelle Lee</c:v>
                </c:pt>
                <c:pt idx="425">
                  <c:v>Michael Bell</c:v>
                </c:pt>
                <c:pt idx="426">
                  <c:v>Melissa Rodriguez</c:v>
                </c:pt>
                <c:pt idx="427">
                  <c:v>Michael Ramirez</c:v>
                </c:pt>
                <c:pt idx="428">
                  <c:v>Matthew Taylor</c:v>
                </c:pt>
                <c:pt idx="429">
                  <c:v>Mark Taylor</c:v>
                </c:pt>
                <c:pt idx="430">
                  <c:v>Michael Stewart</c:v>
                </c:pt>
                <c:pt idx="431">
                  <c:v>Matthew Moore</c:v>
                </c:pt>
                <c:pt idx="432">
                  <c:v>Keith Smith</c:v>
                </c:pt>
                <c:pt idx="433">
                  <c:v>Lisa Hernandez</c:v>
                </c:pt>
                <c:pt idx="434">
                  <c:v>Linda Martinez</c:v>
                </c:pt>
                <c:pt idx="435">
                  <c:v>Keith Johnson</c:v>
                </c:pt>
                <c:pt idx="436">
                  <c:v>Laura Chavez</c:v>
                </c:pt>
                <c:pt idx="437">
                  <c:v>Justin Miller</c:v>
                </c:pt>
                <c:pt idx="438">
                  <c:v>Kevin Brown</c:v>
                </c:pt>
                <c:pt idx="439">
                  <c:v>Lori Smith</c:v>
                </c:pt>
                <c:pt idx="440">
                  <c:v>Kevin Davis</c:v>
                </c:pt>
                <c:pt idx="441">
                  <c:v>Julie Johnson</c:v>
                </c:pt>
                <c:pt idx="442">
                  <c:v>Lisa Martinez</c:v>
                </c:pt>
                <c:pt idx="443">
                  <c:v>Kyle Johnson</c:v>
                </c:pt>
                <c:pt idx="444">
                  <c:v>Lisa Sanchez</c:v>
                </c:pt>
                <c:pt idx="445">
                  <c:v>Joseph Martin</c:v>
                </c:pt>
                <c:pt idx="446">
                  <c:v>Jennifer Jackson</c:v>
                </c:pt>
                <c:pt idx="447">
                  <c:v>James Scott</c:v>
                </c:pt>
                <c:pt idx="448">
                  <c:v>John Harris</c:v>
                </c:pt>
                <c:pt idx="449">
                  <c:v>Jason Garcia</c:v>
                </c:pt>
                <c:pt idx="450">
                  <c:v>James Green</c:v>
                </c:pt>
                <c:pt idx="451">
                  <c:v>Jason Brown</c:v>
                </c:pt>
                <c:pt idx="452">
                  <c:v>Jason Williams</c:v>
                </c:pt>
                <c:pt idx="453">
                  <c:v>Jonathan Brown</c:v>
                </c:pt>
                <c:pt idx="454">
                  <c:v>John Allen</c:v>
                </c:pt>
                <c:pt idx="455">
                  <c:v>John Sanchez</c:v>
                </c:pt>
                <c:pt idx="456">
                  <c:v>James Lee</c:v>
                </c:pt>
                <c:pt idx="457">
                  <c:v>Jennifer Lewis</c:v>
                </c:pt>
                <c:pt idx="458">
                  <c:v>Jeffrey Allen</c:v>
                </c:pt>
                <c:pt idx="459">
                  <c:v>Jeffrey Miller</c:v>
                </c:pt>
                <c:pt idx="460">
                  <c:v>John Edwards</c:v>
                </c:pt>
                <c:pt idx="461">
                  <c:v>John Turner</c:v>
                </c:pt>
                <c:pt idx="462">
                  <c:v>John Mitchell</c:v>
                </c:pt>
                <c:pt idx="463">
                  <c:v>John Gonzalez</c:v>
                </c:pt>
                <c:pt idx="464">
                  <c:v>Joseph White</c:v>
                </c:pt>
                <c:pt idx="465">
                  <c:v>Jacob Brown</c:v>
                </c:pt>
                <c:pt idx="466">
                  <c:v>Jason White</c:v>
                </c:pt>
                <c:pt idx="467">
                  <c:v>Jason Miller</c:v>
                </c:pt>
                <c:pt idx="468">
                  <c:v>Jennifer Gonzalez</c:v>
                </c:pt>
                <c:pt idx="469">
                  <c:v>Joseph Allen</c:v>
                </c:pt>
                <c:pt idx="470">
                  <c:v>Jeffrey Davis</c:v>
                </c:pt>
                <c:pt idx="471">
                  <c:v>James Nguyen</c:v>
                </c:pt>
                <c:pt idx="472">
                  <c:v>John Lewis</c:v>
                </c:pt>
                <c:pt idx="473">
                  <c:v>James Robinson</c:v>
                </c:pt>
                <c:pt idx="474">
                  <c:v>Jennifer Robinson</c:v>
                </c:pt>
                <c:pt idx="475">
                  <c:v>John Evans</c:v>
                </c:pt>
                <c:pt idx="476">
                  <c:v>Joshua Williams</c:v>
                </c:pt>
                <c:pt idx="477">
                  <c:v>James Garcia</c:v>
                </c:pt>
                <c:pt idx="478">
                  <c:v>Jennifer Wilson</c:v>
                </c:pt>
                <c:pt idx="479">
                  <c:v>Heather Miller</c:v>
                </c:pt>
                <c:pt idx="480">
                  <c:v>Eric Wilson</c:v>
                </c:pt>
                <c:pt idx="481">
                  <c:v>Elizabeth Gonzalez</c:v>
                </c:pt>
                <c:pt idx="482">
                  <c:v>David Thompson</c:v>
                </c:pt>
                <c:pt idx="483">
                  <c:v>Gregory Smith</c:v>
                </c:pt>
                <c:pt idx="484">
                  <c:v>Elizabeth Taylor</c:v>
                </c:pt>
                <c:pt idx="485">
                  <c:v>Heather Wilson</c:v>
                </c:pt>
                <c:pt idx="486">
                  <c:v>David White</c:v>
                </c:pt>
                <c:pt idx="487">
                  <c:v>David Scott</c:v>
                </c:pt>
                <c:pt idx="488">
                  <c:v>Christopher Baker</c:v>
                </c:pt>
                <c:pt idx="489">
                  <c:v>Cynthia Brown</c:v>
                </c:pt>
                <c:pt idx="490">
                  <c:v>Brittany Smith</c:v>
                </c:pt>
                <c:pt idx="491">
                  <c:v>Charles Lopez</c:v>
                </c:pt>
                <c:pt idx="492">
                  <c:v>Brian Harris</c:v>
                </c:pt>
                <c:pt idx="493">
                  <c:v>Brian Miller</c:v>
                </c:pt>
                <c:pt idx="494">
                  <c:v>Brittany Johnson</c:v>
                </c:pt>
                <c:pt idx="495">
                  <c:v>Christopher Thompson</c:v>
                </c:pt>
                <c:pt idx="496">
                  <c:v>Christopher Hall</c:v>
                </c:pt>
                <c:pt idx="497">
                  <c:v>Christine Smith</c:v>
                </c:pt>
                <c:pt idx="498">
                  <c:v>Christopher Lopez</c:v>
                </c:pt>
                <c:pt idx="499">
                  <c:v>Christopher Walker</c:v>
                </c:pt>
                <c:pt idx="500">
                  <c:v>David Nguyen</c:v>
                </c:pt>
                <c:pt idx="501">
                  <c:v>Christopher Phillips</c:v>
                </c:pt>
                <c:pt idx="502">
                  <c:v>Ashley Miller</c:v>
                </c:pt>
                <c:pt idx="503">
                  <c:v>Amy Jones</c:v>
                </c:pt>
                <c:pt idx="504">
                  <c:v>Aaron Smith</c:v>
                </c:pt>
                <c:pt idx="505">
                  <c:v>Ashley Martin</c:v>
                </c:pt>
                <c:pt idx="506">
                  <c:v>Amanda Martinez</c:v>
                </c:pt>
                <c:pt idx="507">
                  <c:v>Angela Johnson</c:v>
                </c:pt>
                <c:pt idx="508">
                  <c:v>Anthony Martinez</c:v>
                </c:pt>
                <c:pt idx="509">
                  <c:v>Andrew Brown</c:v>
                </c:pt>
                <c:pt idx="510">
                  <c:v>Angela Miller</c:v>
                </c:pt>
                <c:pt idx="511">
                  <c:v>Angela Martinez</c:v>
                </c:pt>
                <c:pt idx="512">
                  <c:v>Stephanie Brown</c:v>
                </c:pt>
                <c:pt idx="513">
                  <c:v>Steven Rodriguez</c:v>
                </c:pt>
                <c:pt idx="514">
                  <c:v>William Roberts</c:v>
                </c:pt>
                <c:pt idx="515">
                  <c:v>Stephanie Miller</c:v>
                </c:pt>
                <c:pt idx="516">
                  <c:v>Stephanie Sanchez</c:v>
                </c:pt>
                <c:pt idx="517">
                  <c:v>Stephanie Moore</c:v>
                </c:pt>
                <c:pt idx="518">
                  <c:v>Steven Moore</c:v>
                </c:pt>
                <c:pt idx="519">
                  <c:v>Thomas Lee</c:v>
                </c:pt>
                <c:pt idx="520">
                  <c:v>William Adams</c:v>
                </c:pt>
                <c:pt idx="521">
                  <c:v>Thomas Miller</c:v>
                </c:pt>
                <c:pt idx="522">
                  <c:v>Susan Jones</c:v>
                </c:pt>
                <c:pt idx="523">
                  <c:v>Todd Smith</c:v>
                </c:pt>
                <c:pt idx="524">
                  <c:v>William Hernandez</c:v>
                </c:pt>
                <c:pt idx="525">
                  <c:v>Travis Jones</c:v>
                </c:pt>
                <c:pt idx="526">
                  <c:v>Stephanie White</c:v>
                </c:pt>
                <c:pt idx="527">
                  <c:v>Tyler Wilson</c:v>
                </c:pt>
                <c:pt idx="528">
                  <c:v>William Martinez</c:v>
                </c:pt>
                <c:pt idx="529">
                  <c:v>Susan Williams</c:v>
                </c:pt>
                <c:pt idx="530">
                  <c:v>Thomas Hernandez</c:v>
                </c:pt>
                <c:pt idx="531">
                  <c:v>Vincent Smith</c:v>
                </c:pt>
                <c:pt idx="532">
                  <c:v>William Robinson</c:v>
                </c:pt>
                <c:pt idx="533">
                  <c:v>Stephen Brown</c:v>
                </c:pt>
                <c:pt idx="534">
                  <c:v>Timothy Johnson</c:v>
                </c:pt>
                <c:pt idx="535">
                  <c:v>Tiffany Jones</c:v>
                </c:pt>
                <c:pt idx="536">
                  <c:v>Tiffany Smith</c:v>
                </c:pt>
                <c:pt idx="537">
                  <c:v>Thomas Thompson</c:v>
                </c:pt>
                <c:pt idx="538">
                  <c:v>Sarah Miller</c:v>
                </c:pt>
                <c:pt idx="539">
                  <c:v>Samantha Davis</c:v>
                </c:pt>
                <c:pt idx="540">
                  <c:v>Ryan Robinson</c:v>
                </c:pt>
                <c:pt idx="541">
                  <c:v>Rebecca Williams</c:v>
                </c:pt>
                <c:pt idx="542">
                  <c:v>Samantha White</c:v>
                </c:pt>
                <c:pt idx="543">
                  <c:v>Patricia Taylor</c:v>
                </c:pt>
                <c:pt idx="544">
                  <c:v>Robert Young</c:v>
                </c:pt>
                <c:pt idx="545">
                  <c:v>Rachel Johnson</c:v>
                </c:pt>
                <c:pt idx="546">
                  <c:v>Pamela Smith</c:v>
                </c:pt>
                <c:pt idx="547">
                  <c:v>Richard Hernandez</c:v>
                </c:pt>
                <c:pt idx="548">
                  <c:v>Rachel Martin</c:v>
                </c:pt>
                <c:pt idx="549">
                  <c:v>Patricia Martinez</c:v>
                </c:pt>
                <c:pt idx="550">
                  <c:v>Sarah Green</c:v>
                </c:pt>
                <c:pt idx="551">
                  <c:v>Richard Martinez</c:v>
                </c:pt>
                <c:pt idx="552">
                  <c:v>Richard Miller</c:v>
                </c:pt>
                <c:pt idx="553">
                  <c:v>Ryan Garcia</c:v>
                </c:pt>
                <c:pt idx="554">
                  <c:v>Michael Alvarez</c:v>
                </c:pt>
                <c:pt idx="555">
                  <c:v>Michael Cruz</c:v>
                </c:pt>
                <c:pt idx="556">
                  <c:v>Matthew Wilson</c:v>
                </c:pt>
                <c:pt idx="557">
                  <c:v>Michael Nelson</c:v>
                </c:pt>
                <c:pt idx="558">
                  <c:v>Melissa Martinez</c:v>
                </c:pt>
                <c:pt idx="559">
                  <c:v>Nicole Rodriguez</c:v>
                </c:pt>
                <c:pt idx="560">
                  <c:v>Mary Rodriguez</c:v>
                </c:pt>
                <c:pt idx="561">
                  <c:v>Nicole Brown</c:v>
                </c:pt>
                <c:pt idx="562">
                  <c:v>Matthew Martin</c:v>
                </c:pt>
                <c:pt idx="563">
                  <c:v>Matthew Thompson</c:v>
                </c:pt>
                <c:pt idx="564">
                  <c:v>Michael Simmons</c:v>
                </c:pt>
                <c:pt idx="565">
                  <c:v>Mark Davis</c:v>
                </c:pt>
                <c:pt idx="566">
                  <c:v>Melissa Miller</c:v>
                </c:pt>
                <c:pt idx="567">
                  <c:v>Michael Gray</c:v>
                </c:pt>
                <c:pt idx="568">
                  <c:v>Michael Carter</c:v>
                </c:pt>
                <c:pt idx="569">
                  <c:v>Michael Ward</c:v>
                </c:pt>
                <c:pt idx="570">
                  <c:v>Michael Rivera</c:v>
                </c:pt>
                <c:pt idx="571">
                  <c:v>Matthew Rodriguez</c:v>
                </c:pt>
                <c:pt idx="572">
                  <c:v>Michelle Williams</c:v>
                </c:pt>
                <c:pt idx="573">
                  <c:v>Michael Gutierrez</c:v>
                </c:pt>
                <c:pt idx="574">
                  <c:v>Melissa Thompson</c:v>
                </c:pt>
                <c:pt idx="575">
                  <c:v>Mary Williams</c:v>
                </c:pt>
                <c:pt idx="576">
                  <c:v>Mark Martinez</c:v>
                </c:pt>
                <c:pt idx="577">
                  <c:v>Michael Wright</c:v>
                </c:pt>
                <c:pt idx="578">
                  <c:v>Mark Moore</c:v>
                </c:pt>
                <c:pt idx="579">
                  <c:v>Michael Perez</c:v>
                </c:pt>
                <c:pt idx="580">
                  <c:v>Melissa Garcia</c:v>
                </c:pt>
                <c:pt idx="581">
                  <c:v>Mark Thompson</c:v>
                </c:pt>
                <c:pt idx="582">
                  <c:v>Michael Kelly</c:v>
                </c:pt>
                <c:pt idx="583">
                  <c:v>Lisa Adams</c:v>
                </c:pt>
                <c:pt idx="584">
                  <c:v>Lauren Smith</c:v>
                </c:pt>
                <c:pt idx="585">
                  <c:v>Lisa Jackson</c:v>
                </c:pt>
                <c:pt idx="586">
                  <c:v>Kenneth Williams</c:v>
                </c:pt>
                <c:pt idx="587">
                  <c:v>Kevin Taylor</c:v>
                </c:pt>
                <c:pt idx="588">
                  <c:v>Kimberly Miller</c:v>
                </c:pt>
                <c:pt idx="589">
                  <c:v>Lisa Hall</c:v>
                </c:pt>
                <c:pt idx="590">
                  <c:v>Julie Williams</c:v>
                </c:pt>
                <c:pt idx="591">
                  <c:v>Lisa Rodriguez</c:v>
                </c:pt>
                <c:pt idx="592">
                  <c:v>Karen Martinez</c:v>
                </c:pt>
                <c:pt idx="593">
                  <c:v>Kevin Martinez</c:v>
                </c:pt>
                <c:pt idx="594">
                  <c:v>Kristen Smith</c:v>
                </c:pt>
                <c:pt idx="595">
                  <c:v>Linda Smith</c:v>
                </c:pt>
                <c:pt idx="596">
                  <c:v>Kayla Smith</c:v>
                </c:pt>
                <c:pt idx="597">
                  <c:v>Kelly Taylor</c:v>
                </c:pt>
                <c:pt idx="598">
                  <c:v>Laura Brown</c:v>
                </c:pt>
                <c:pt idx="599">
                  <c:v>Justin Rodriguez</c:v>
                </c:pt>
                <c:pt idx="600">
                  <c:v>Kelly Martin</c:v>
                </c:pt>
                <c:pt idx="601">
                  <c:v>Lisa Lopez</c:v>
                </c:pt>
                <c:pt idx="602">
                  <c:v>Laura Jones</c:v>
                </c:pt>
                <c:pt idx="603">
                  <c:v>Kenneth Johnson</c:v>
                </c:pt>
                <c:pt idx="604">
                  <c:v>Karen Brown</c:v>
                </c:pt>
                <c:pt idx="605">
                  <c:v>Kimberly Green</c:v>
                </c:pt>
                <c:pt idx="606">
                  <c:v>Kimberly Jackson</c:v>
                </c:pt>
                <c:pt idx="607">
                  <c:v>Kimberly Jones</c:v>
                </c:pt>
                <c:pt idx="608">
                  <c:v>Jeffrey Jones</c:v>
                </c:pt>
                <c:pt idx="609">
                  <c:v>Jeffrey Garcia</c:v>
                </c:pt>
                <c:pt idx="610">
                  <c:v>Jonathan Johnson</c:v>
                </c:pt>
                <c:pt idx="611">
                  <c:v>Jennifer Myers</c:v>
                </c:pt>
                <c:pt idx="612">
                  <c:v>Jennifer Young</c:v>
                </c:pt>
                <c:pt idx="613">
                  <c:v>John Mills</c:v>
                </c:pt>
                <c:pt idx="614">
                  <c:v>Joseph Perez</c:v>
                </c:pt>
                <c:pt idx="615">
                  <c:v>Jessica Martinez</c:v>
                </c:pt>
                <c:pt idx="616">
                  <c:v>James Bailey</c:v>
                </c:pt>
                <c:pt idx="617">
                  <c:v>Jennifer Gomez</c:v>
                </c:pt>
                <c:pt idx="618">
                  <c:v>Jennifer Lee</c:v>
                </c:pt>
                <c:pt idx="619">
                  <c:v>Jessica Rodriguez</c:v>
                </c:pt>
                <c:pt idx="620">
                  <c:v>Jennifer Clark</c:v>
                </c:pt>
                <c:pt idx="621">
                  <c:v>Jennifer Ramos</c:v>
                </c:pt>
                <c:pt idx="622">
                  <c:v>John Kelly</c:v>
                </c:pt>
                <c:pt idx="623">
                  <c:v>Jason Anderson</c:v>
                </c:pt>
                <c:pt idx="624">
                  <c:v>Jennifer Edwards</c:v>
                </c:pt>
                <c:pt idx="625">
                  <c:v>Jennifer Green</c:v>
                </c:pt>
                <c:pt idx="626">
                  <c:v>Jacob Martinez</c:v>
                </c:pt>
                <c:pt idx="627">
                  <c:v>Jessica Young</c:v>
                </c:pt>
                <c:pt idx="628">
                  <c:v>Jordan Jones</c:v>
                </c:pt>
                <c:pt idx="629">
                  <c:v>Jeffrey Rodriguez</c:v>
                </c:pt>
                <c:pt idx="630">
                  <c:v>Jose Hernandez</c:v>
                </c:pt>
                <c:pt idx="631">
                  <c:v>John Thomas</c:v>
                </c:pt>
                <c:pt idx="632">
                  <c:v>Jason Wilson</c:v>
                </c:pt>
                <c:pt idx="633">
                  <c:v>John Boyd</c:v>
                </c:pt>
                <c:pt idx="634">
                  <c:v>Joseph Clark</c:v>
                </c:pt>
                <c:pt idx="635">
                  <c:v>James Clark</c:v>
                </c:pt>
                <c:pt idx="636">
                  <c:v>Joseph Garcia</c:v>
                </c:pt>
                <c:pt idx="637">
                  <c:v>John Cruz</c:v>
                </c:pt>
                <c:pt idx="638">
                  <c:v>James Jackson</c:v>
                </c:pt>
                <c:pt idx="639">
                  <c:v>John Walker</c:v>
                </c:pt>
                <c:pt idx="640">
                  <c:v>Joseph Miller</c:v>
                </c:pt>
                <c:pt idx="641">
                  <c:v>John Davis</c:v>
                </c:pt>
                <c:pt idx="642">
                  <c:v>John King</c:v>
                </c:pt>
                <c:pt idx="643">
                  <c:v>Jennifer Thomas</c:v>
                </c:pt>
                <c:pt idx="644">
                  <c:v>Jeffrey Martin</c:v>
                </c:pt>
                <c:pt idx="645">
                  <c:v>James Martin</c:v>
                </c:pt>
                <c:pt idx="646">
                  <c:v>Jennifer Wright</c:v>
                </c:pt>
                <c:pt idx="647">
                  <c:v>Jennifer Rogers</c:v>
                </c:pt>
                <c:pt idx="648">
                  <c:v>Jennifer Sanchez</c:v>
                </c:pt>
                <c:pt idx="649">
                  <c:v>Jennifer Thompson</c:v>
                </c:pt>
                <c:pt idx="650">
                  <c:v>Elizabeth Jones</c:v>
                </c:pt>
                <c:pt idx="651">
                  <c:v>Eric Brown</c:v>
                </c:pt>
                <c:pt idx="652">
                  <c:v>Donald Johnson</c:v>
                </c:pt>
                <c:pt idx="653">
                  <c:v>Donna Rodriguez</c:v>
                </c:pt>
                <c:pt idx="654">
                  <c:v>Heather Brown</c:v>
                </c:pt>
                <c:pt idx="655">
                  <c:v>Emily Rodriguez</c:v>
                </c:pt>
                <c:pt idx="656">
                  <c:v>Edward Johnson</c:v>
                </c:pt>
                <c:pt idx="657">
                  <c:v>Erica Smith</c:v>
                </c:pt>
                <c:pt idx="658">
                  <c:v>Heather White</c:v>
                </c:pt>
                <c:pt idx="659">
                  <c:v>David Sanchez</c:v>
                </c:pt>
                <c:pt idx="660">
                  <c:v>David Richardson</c:v>
                </c:pt>
                <c:pt idx="661">
                  <c:v>Elizabeth Lewis</c:v>
                </c:pt>
                <c:pt idx="662">
                  <c:v>David Morris</c:v>
                </c:pt>
                <c:pt idx="663">
                  <c:v>David Adams</c:v>
                </c:pt>
                <c:pt idx="664">
                  <c:v>Cynthia Wilson</c:v>
                </c:pt>
                <c:pt idx="665">
                  <c:v>Brittany Wilson</c:v>
                </c:pt>
                <c:pt idx="666">
                  <c:v>David Hill</c:v>
                </c:pt>
                <c:pt idx="667">
                  <c:v>Charles Jones</c:v>
                </c:pt>
                <c:pt idx="668">
                  <c:v>Christopher Thomas</c:v>
                </c:pt>
                <c:pt idx="669">
                  <c:v>Charles Miller</c:v>
                </c:pt>
                <c:pt idx="670">
                  <c:v>Danielle Smith</c:v>
                </c:pt>
                <c:pt idx="671">
                  <c:v>Charles Williams</c:v>
                </c:pt>
                <c:pt idx="672">
                  <c:v>David Edwards</c:v>
                </c:pt>
                <c:pt idx="673">
                  <c:v>Cheryl Williams</c:v>
                </c:pt>
                <c:pt idx="674">
                  <c:v>David Lee</c:v>
                </c:pt>
                <c:pt idx="675">
                  <c:v>Christina Brown</c:v>
                </c:pt>
                <c:pt idx="676">
                  <c:v>Christopher Roberts</c:v>
                </c:pt>
                <c:pt idx="677">
                  <c:v>Christopher Adams</c:v>
                </c:pt>
                <c:pt idx="678">
                  <c:v>Brian Lopez</c:v>
                </c:pt>
                <c:pt idx="679">
                  <c:v>Christopher Clark</c:v>
                </c:pt>
                <c:pt idx="680">
                  <c:v>Daniel Rodriguez</c:v>
                </c:pt>
                <c:pt idx="681">
                  <c:v>Christopher Edwards</c:v>
                </c:pt>
                <c:pt idx="682">
                  <c:v>Danielle Taylor</c:v>
                </c:pt>
                <c:pt idx="683">
                  <c:v>Christopher Fisher</c:v>
                </c:pt>
                <c:pt idx="684">
                  <c:v>David Davis</c:v>
                </c:pt>
                <c:pt idx="685">
                  <c:v>Christopher Hernandez</c:v>
                </c:pt>
                <c:pt idx="686">
                  <c:v>Brian Taylor</c:v>
                </c:pt>
                <c:pt idx="687">
                  <c:v>Christopher Moore</c:v>
                </c:pt>
                <c:pt idx="688">
                  <c:v>David Lawrence</c:v>
                </c:pt>
                <c:pt idx="689">
                  <c:v>Christopher Nelson</c:v>
                </c:pt>
                <c:pt idx="690">
                  <c:v>David Martin</c:v>
                </c:pt>
                <c:pt idx="691">
                  <c:v>Christopher Perez</c:v>
                </c:pt>
                <c:pt idx="692">
                  <c:v>Christopher Price</c:v>
                </c:pt>
                <c:pt idx="693">
                  <c:v>David Murphy</c:v>
                </c:pt>
                <c:pt idx="694">
                  <c:v>Brandon Jackson</c:v>
                </c:pt>
                <c:pt idx="695">
                  <c:v>Alexander Smith</c:v>
                </c:pt>
                <c:pt idx="696">
                  <c:v>Angela Brown</c:v>
                </c:pt>
                <c:pt idx="697">
                  <c:v>Anthony Williams</c:v>
                </c:pt>
                <c:pt idx="698">
                  <c:v>Anthony Jones</c:v>
                </c:pt>
                <c:pt idx="699">
                  <c:v>Ashley Carter</c:v>
                </c:pt>
                <c:pt idx="700">
                  <c:v>Angela Anderson</c:v>
                </c:pt>
                <c:pt idx="701">
                  <c:v>Ashley Jackson</c:v>
                </c:pt>
                <c:pt idx="702">
                  <c:v>Amy Anderson</c:v>
                </c:pt>
                <c:pt idx="703">
                  <c:v>Adam Smith</c:v>
                </c:pt>
                <c:pt idx="704">
                  <c:v>Brett Smith</c:v>
                </c:pt>
                <c:pt idx="705">
                  <c:v>Amanda Davis</c:v>
                </c:pt>
                <c:pt idx="706">
                  <c:v>Brandon Davis</c:v>
                </c:pt>
                <c:pt idx="707">
                  <c:v>Amanda Miller</c:v>
                </c:pt>
                <c:pt idx="708">
                  <c:v>Brandon Miller</c:v>
                </c:pt>
                <c:pt idx="709">
                  <c:v>Amanda Robinson</c:v>
                </c:pt>
                <c:pt idx="710">
                  <c:v>Brenda Brown</c:v>
                </c:pt>
                <c:pt idx="711">
                  <c:v>Amanda Hernandez</c:v>
                </c:pt>
                <c:pt idx="712">
                  <c:v>Andrew Miller</c:v>
                </c:pt>
                <c:pt idx="713">
                  <c:v>Angela Gonzalez</c:v>
                </c:pt>
                <c:pt idx="714">
                  <c:v>Vanessa Johnson</c:v>
                </c:pt>
                <c:pt idx="715">
                  <c:v>Tiffany Williams</c:v>
                </c:pt>
                <c:pt idx="716">
                  <c:v>William Garcia</c:v>
                </c:pt>
                <c:pt idx="717">
                  <c:v>Steven Williams</c:v>
                </c:pt>
                <c:pt idx="718">
                  <c:v>Zachary Jones</c:v>
                </c:pt>
                <c:pt idx="719">
                  <c:v>Stephanie Anderson</c:v>
                </c:pt>
                <c:pt idx="720">
                  <c:v>Victoria Smith</c:v>
                </c:pt>
                <c:pt idx="721">
                  <c:v>Stephanie Morgan</c:v>
                </c:pt>
                <c:pt idx="722">
                  <c:v>William Moore</c:v>
                </c:pt>
                <c:pt idx="723">
                  <c:v>Tammy Smith</c:v>
                </c:pt>
                <c:pt idx="724">
                  <c:v>Zachary Anderson</c:v>
                </c:pt>
                <c:pt idx="725">
                  <c:v>Taylor Smith</c:v>
                </c:pt>
                <c:pt idx="726">
                  <c:v>Troy Johnson</c:v>
                </c:pt>
                <c:pt idx="727">
                  <c:v>Thomas Jackson</c:v>
                </c:pt>
                <c:pt idx="728">
                  <c:v>Victoria Johnson</c:v>
                </c:pt>
                <c:pt idx="729">
                  <c:v>Thomas Jones</c:v>
                </c:pt>
                <c:pt idx="730">
                  <c:v>William Anderson</c:v>
                </c:pt>
                <c:pt idx="731">
                  <c:v>Thomas Roberts</c:v>
                </c:pt>
                <c:pt idx="732">
                  <c:v>Stephanie Martinez</c:v>
                </c:pt>
                <c:pt idx="733">
                  <c:v>Thomas Robinson</c:v>
                </c:pt>
                <c:pt idx="734">
                  <c:v>William Thompson</c:v>
                </c:pt>
                <c:pt idx="735">
                  <c:v>Stephen Garcia</c:v>
                </c:pt>
                <c:pt idx="736">
                  <c:v>Timothy Rodriguez</c:v>
                </c:pt>
                <c:pt idx="737">
                  <c:v>Scott Hill</c:v>
                </c:pt>
                <c:pt idx="738">
                  <c:v>Sarah Lopez</c:v>
                </c:pt>
                <c:pt idx="739">
                  <c:v>Sara Jones</c:v>
                </c:pt>
                <c:pt idx="740">
                  <c:v>Rachel Jones</c:v>
                </c:pt>
                <c:pt idx="741">
                  <c:v>Robert Allen</c:v>
                </c:pt>
                <c:pt idx="742">
                  <c:v>Rachel Garcia</c:v>
                </c:pt>
                <c:pt idx="743">
                  <c:v>Paul Clark</c:v>
                </c:pt>
                <c:pt idx="744">
                  <c:v>Robert Perez</c:v>
                </c:pt>
                <c:pt idx="745">
                  <c:v>Robert Tucker</c:v>
                </c:pt>
                <c:pt idx="746">
                  <c:v>Sean Johnson</c:v>
                </c:pt>
                <c:pt idx="747">
                  <c:v>Richard Martin</c:v>
                </c:pt>
                <c:pt idx="748">
                  <c:v>Shannon Johnson</c:v>
                </c:pt>
                <c:pt idx="749">
                  <c:v>Sarah Thomas</c:v>
                </c:pt>
                <c:pt idx="750">
                  <c:v>Ryan Davis</c:v>
                </c:pt>
                <c:pt idx="751">
                  <c:v>Richard Williams</c:v>
                </c:pt>
                <c:pt idx="752">
                  <c:v>Rebecca Brown</c:v>
                </c:pt>
                <c:pt idx="753">
                  <c:v>Sandra Johnson</c:v>
                </c:pt>
                <c:pt idx="754">
                  <c:v>Scott White</c:v>
                </c:pt>
                <c:pt idx="755">
                  <c:v>Sara Smith</c:v>
                </c:pt>
                <c:pt idx="756">
                  <c:v>Ryan King</c:v>
                </c:pt>
                <c:pt idx="757">
                  <c:v>Rachel Williams</c:v>
                </c:pt>
                <c:pt idx="758">
                  <c:v>Richard Rodriguez</c:v>
                </c:pt>
                <c:pt idx="759">
                  <c:v>Robert Adams</c:v>
                </c:pt>
                <c:pt idx="760">
                  <c:v>Robert Ramirez</c:v>
                </c:pt>
                <c:pt idx="761">
                  <c:v>Sarah Rodriguez</c:v>
                </c:pt>
                <c:pt idx="762">
                  <c:v>Scott Wilson</c:v>
                </c:pt>
                <c:pt idx="763">
                  <c:v>Sarah Taylor</c:v>
                </c:pt>
                <c:pt idx="764">
                  <c:v>Robert Robinson</c:v>
                </c:pt>
                <c:pt idx="765">
                  <c:v>Sarah Torres</c:v>
                </c:pt>
                <c:pt idx="766">
                  <c:v>Patricia Wilson</c:v>
                </c:pt>
                <c:pt idx="767">
                  <c:v>Rebecca Martin</c:v>
                </c:pt>
                <c:pt idx="768">
                  <c:v>Robert Clark</c:v>
                </c:pt>
                <c:pt idx="769">
                  <c:v>Robert Brooks</c:v>
                </c:pt>
                <c:pt idx="770">
                  <c:v>Ryan Gonzalez</c:v>
                </c:pt>
                <c:pt idx="771">
                  <c:v>Rebecca Rodriguez</c:v>
                </c:pt>
                <c:pt idx="772">
                  <c:v>Michelle Martinez</c:v>
                </c:pt>
                <c:pt idx="773">
                  <c:v>Nicholas Martinez</c:v>
                </c:pt>
                <c:pt idx="774">
                  <c:v>Nancy Smith</c:v>
                </c:pt>
                <c:pt idx="775">
                  <c:v>Matthew White</c:v>
                </c:pt>
                <c:pt idx="776">
                  <c:v>Melissa Taylor</c:v>
                </c:pt>
                <c:pt idx="777">
                  <c:v>Michael Roberts</c:v>
                </c:pt>
                <c:pt idx="778">
                  <c:v>Mark Garcia</c:v>
                </c:pt>
                <c:pt idx="779">
                  <c:v>Melissa Williams</c:v>
                </c:pt>
                <c:pt idx="780">
                  <c:v>Nicholas Brown</c:v>
                </c:pt>
                <c:pt idx="781">
                  <c:v>Mary Thompson</c:v>
                </c:pt>
                <c:pt idx="782">
                  <c:v>Michael Quinn</c:v>
                </c:pt>
                <c:pt idx="783">
                  <c:v>Melissa Wilson</c:v>
                </c:pt>
                <c:pt idx="784">
                  <c:v>Michael Chen</c:v>
                </c:pt>
                <c:pt idx="785">
                  <c:v>Mary Lopez</c:v>
                </c:pt>
                <c:pt idx="786">
                  <c:v>Michelle Ortiz</c:v>
                </c:pt>
                <c:pt idx="787">
                  <c:v>Mary Martinez</c:v>
                </c:pt>
                <c:pt idx="788">
                  <c:v>Michael Diaz</c:v>
                </c:pt>
                <c:pt idx="789">
                  <c:v>Michael Hayes</c:v>
                </c:pt>
                <c:pt idx="790">
                  <c:v>Nathan Jones</c:v>
                </c:pt>
                <c:pt idx="791">
                  <c:v>Matthew Hall</c:v>
                </c:pt>
                <c:pt idx="792">
                  <c:v>Nicholas Johnson</c:v>
                </c:pt>
                <c:pt idx="793">
                  <c:v>Michael Sullivan</c:v>
                </c:pt>
                <c:pt idx="794">
                  <c:v>Nicholas Thomas</c:v>
                </c:pt>
                <c:pt idx="795">
                  <c:v>Michael Sutton</c:v>
                </c:pt>
                <c:pt idx="796">
                  <c:v>Matthew Walker</c:v>
                </c:pt>
                <c:pt idx="797">
                  <c:v>Mary Roberts</c:v>
                </c:pt>
                <c:pt idx="798">
                  <c:v>Matthew Gonzales</c:v>
                </c:pt>
                <c:pt idx="799">
                  <c:v>Michael Hill</c:v>
                </c:pt>
                <c:pt idx="800">
                  <c:v>Michelle Martin</c:v>
                </c:pt>
                <c:pt idx="801">
                  <c:v>Michael Howard</c:v>
                </c:pt>
                <c:pt idx="802">
                  <c:v>Melissa Lopez</c:v>
                </c:pt>
                <c:pt idx="803">
                  <c:v>Matthew Harris</c:v>
                </c:pt>
                <c:pt idx="804">
                  <c:v>Mark Turner</c:v>
                </c:pt>
                <c:pt idx="805">
                  <c:v>Matthew Robinson</c:v>
                </c:pt>
                <c:pt idx="806">
                  <c:v>Michelle Taylor</c:v>
                </c:pt>
                <c:pt idx="807">
                  <c:v>Melanie Smith</c:v>
                </c:pt>
                <c:pt idx="808">
                  <c:v>Mary King</c:v>
                </c:pt>
                <c:pt idx="809">
                  <c:v>Melissa Brown</c:v>
                </c:pt>
                <c:pt idx="810">
                  <c:v>Nancy Williams</c:v>
                </c:pt>
                <c:pt idx="811">
                  <c:v>Michael Kim</c:v>
                </c:pt>
                <c:pt idx="812">
                  <c:v>Matthew Thomas</c:v>
                </c:pt>
                <c:pt idx="813">
                  <c:v>Mark Rodriguez</c:v>
                </c:pt>
                <c:pt idx="814">
                  <c:v>Nicholas Hernandez</c:v>
                </c:pt>
                <c:pt idx="815">
                  <c:v>Michael Bailey</c:v>
                </c:pt>
                <c:pt idx="816">
                  <c:v>Michael Olson</c:v>
                </c:pt>
                <c:pt idx="817">
                  <c:v>Matthew Flores</c:v>
                </c:pt>
                <c:pt idx="818">
                  <c:v>Matthew Martinez</c:v>
                </c:pt>
                <c:pt idx="819">
                  <c:v>Michelle Anderson</c:v>
                </c:pt>
                <c:pt idx="820">
                  <c:v>Michael Perkins</c:v>
                </c:pt>
                <c:pt idx="821">
                  <c:v>Michael Barnes</c:v>
                </c:pt>
                <c:pt idx="822">
                  <c:v>Nicole Garcia</c:v>
                </c:pt>
                <c:pt idx="823">
                  <c:v>Michelle Campbell</c:v>
                </c:pt>
                <c:pt idx="824">
                  <c:v>Michael Reed</c:v>
                </c:pt>
                <c:pt idx="825">
                  <c:v>Matthew Rogers</c:v>
                </c:pt>
                <c:pt idx="826">
                  <c:v>Mary Jackson</c:v>
                </c:pt>
                <c:pt idx="827">
                  <c:v>Michael Gibson</c:v>
                </c:pt>
                <c:pt idx="828">
                  <c:v>Michael Ferguson</c:v>
                </c:pt>
                <c:pt idx="829">
                  <c:v>Kelly White</c:v>
                </c:pt>
                <c:pt idx="830">
                  <c:v>Lauren Jackson</c:v>
                </c:pt>
                <c:pt idx="831">
                  <c:v>Kevin Allen</c:v>
                </c:pt>
                <c:pt idx="832">
                  <c:v>Kevin Clark</c:v>
                </c:pt>
                <c:pt idx="833">
                  <c:v>Lisa Allen</c:v>
                </c:pt>
                <c:pt idx="834">
                  <c:v>Kevin Garcia</c:v>
                </c:pt>
                <c:pt idx="835">
                  <c:v>Kenneth Baker</c:v>
                </c:pt>
                <c:pt idx="836">
                  <c:v>Kevin King</c:v>
                </c:pt>
                <c:pt idx="837">
                  <c:v>Laura Miller</c:v>
                </c:pt>
                <c:pt idx="838">
                  <c:v>Kevin Miller</c:v>
                </c:pt>
                <c:pt idx="839">
                  <c:v>Linda Brown</c:v>
                </c:pt>
                <c:pt idx="840">
                  <c:v>Kevin Moore</c:v>
                </c:pt>
                <c:pt idx="841">
                  <c:v>Kelly Thomas</c:v>
                </c:pt>
                <c:pt idx="842">
                  <c:v>Kevin Scott</c:v>
                </c:pt>
                <c:pt idx="843">
                  <c:v>Justin Johnson</c:v>
                </c:pt>
                <c:pt idx="844">
                  <c:v>Kevin Walker</c:v>
                </c:pt>
                <c:pt idx="845">
                  <c:v>Julie Davis</c:v>
                </c:pt>
                <c:pt idx="846">
                  <c:v>Kevin White</c:v>
                </c:pt>
                <c:pt idx="847">
                  <c:v>Laura Martinez</c:v>
                </c:pt>
                <c:pt idx="848">
                  <c:v>Kimberly Cox</c:v>
                </c:pt>
                <c:pt idx="849">
                  <c:v>Laura Williams</c:v>
                </c:pt>
                <c:pt idx="850">
                  <c:v>Kathryn Smith</c:v>
                </c:pt>
                <c:pt idx="851">
                  <c:v>Leslie Miller</c:v>
                </c:pt>
                <c:pt idx="852">
                  <c:v>Kayla Jones</c:v>
                </c:pt>
                <c:pt idx="853">
                  <c:v>Justin White</c:v>
                </c:pt>
                <c:pt idx="854">
                  <c:v>Kimberly Martinez</c:v>
                </c:pt>
                <c:pt idx="855">
                  <c:v>Lisa Anderson</c:v>
                </c:pt>
                <c:pt idx="856">
                  <c:v>Justin Thompson</c:v>
                </c:pt>
                <c:pt idx="857">
                  <c:v>Kelly Thompson</c:v>
                </c:pt>
                <c:pt idx="858">
                  <c:v>Julie Wilson</c:v>
                </c:pt>
                <c:pt idx="859">
                  <c:v>Kelly Williams</c:v>
                </c:pt>
                <c:pt idx="860">
                  <c:v>Kimberly Walker</c:v>
                </c:pt>
                <c:pt idx="861">
                  <c:v>Lisa Lee</c:v>
                </c:pt>
                <c:pt idx="862">
                  <c:v>Laura Anderson</c:v>
                </c:pt>
                <c:pt idx="863">
                  <c:v>Lisa Porter</c:v>
                </c:pt>
                <c:pt idx="864">
                  <c:v>Laura Garcia</c:v>
                </c:pt>
                <c:pt idx="865">
                  <c:v>Lisa Scott</c:v>
                </c:pt>
                <c:pt idx="866">
                  <c:v>Lori Johnson</c:v>
                </c:pt>
                <c:pt idx="867">
                  <c:v>Karen Davis</c:v>
                </c:pt>
                <c:pt idx="868">
                  <c:v>Karen Miller</c:v>
                </c:pt>
                <c:pt idx="869">
                  <c:v>John Clark</c:v>
                </c:pt>
                <c:pt idx="870">
                  <c:v>Jose Jones</c:v>
                </c:pt>
                <c:pt idx="871">
                  <c:v>Jonathan Miller</c:v>
                </c:pt>
                <c:pt idx="872">
                  <c:v>Jennifer Adams</c:v>
                </c:pt>
                <c:pt idx="873">
                  <c:v>Joseph Hernandez</c:v>
                </c:pt>
                <c:pt idx="874">
                  <c:v>Jennifer Reed</c:v>
                </c:pt>
                <c:pt idx="875">
                  <c:v>Jennifer Phillips</c:v>
                </c:pt>
                <c:pt idx="876">
                  <c:v>Jennifer Alexander</c:v>
                </c:pt>
                <c:pt idx="877">
                  <c:v>Jessica Sanchez</c:v>
                </c:pt>
                <c:pt idx="878">
                  <c:v>Jennifer Rodriguez</c:v>
                </c:pt>
                <c:pt idx="879">
                  <c:v>Jason Davis</c:v>
                </c:pt>
                <c:pt idx="880">
                  <c:v>James Morales</c:v>
                </c:pt>
                <c:pt idx="881">
                  <c:v>Jennifer Morris</c:v>
                </c:pt>
                <c:pt idx="882">
                  <c:v>Jennifer Brooks</c:v>
                </c:pt>
                <c:pt idx="883">
                  <c:v>Joseph Young</c:v>
                </c:pt>
                <c:pt idx="884">
                  <c:v>Jason King</c:v>
                </c:pt>
                <c:pt idx="885">
                  <c:v>Joshua Martin</c:v>
                </c:pt>
                <c:pt idx="886">
                  <c:v>Jennifer Stewart</c:v>
                </c:pt>
                <c:pt idx="887">
                  <c:v>Jessica Perez</c:v>
                </c:pt>
                <c:pt idx="888">
                  <c:v>James Stewart</c:v>
                </c:pt>
                <c:pt idx="889">
                  <c:v>Jordan Williams</c:v>
                </c:pt>
                <c:pt idx="890">
                  <c:v>Jason Moore</c:v>
                </c:pt>
                <c:pt idx="891">
                  <c:v>Jessica Thompson</c:v>
                </c:pt>
                <c:pt idx="892">
                  <c:v>Jason Ramirez</c:v>
                </c:pt>
                <c:pt idx="893">
                  <c:v>John Adams</c:v>
                </c:pt>
                <c:pt idx="894">
                  <c:v>John Lopez</c:v>
                </c:pt>
                <c:pt idx="895">
                  <c:v>John Bell</c:v>
                </c:pt>
                <c:pt idx="896">
                  <c:v>John Martin</c:v>
                </c:pt>
                <c:pt idx="897">
                  <c:v>Jason Gibson</c:v>
                </c:pt>
                <c:pt idx="898">
                  <c:v>James Thomas</c:v>
                </c:pt>
                <c:pt idx="899">
                  <c:v>Jennifer Ortiz</c:v>
                </c:pt>
                <c:pt idx="900">
                  <c:v>James Murphy</c:v>
                </c:pt>
                <c:pt idx="901">
                  <c:v>Joshua Baker</c:v>
                </c:pt>
                <c:pt idx="902">
                  <c:v>James Henderson</c:v>
                </c:pt>
                <c:pt idx="903">
                  <c:v>Joshua Lewis</c:v>
                </c:pt>
                <c:pt idx="904">
                  <c:v>James Parker</c:v>
                </c:pt>
                <c:pt idx="905">
                  <c:v>Joshua Robinson</c:v>
                </c:pt>
                <c:pt idx="906">
                  <c:v>Jason Wright</c:v>
                </c:pt>
                <c:pt idx="907">
                  <c:v>Jonathan Moore</c:v>
                </c:pt>
                <c:pt idx="908">
                  <c:v>John Morgan</c:v>
                </c:pt>
                <c:pt idx="909">
                  <c:v>James Gomez</c:v>
                </c:pt>
                <c:pt idx="910">
                  <c:v>Jeremy Miller</c:v>
                </c:pt>
                <c:pt idx="911">
                  <c:v>Jordan Thomas</c:v>
                </c:pt>
                <c:pt idx="912">
                  <c:v>Jeremy Smith</c:v>
                </c:pt>
                <c:pt idx="913">
                  <c:v>Jennifer Long</c:v>
                </c:pt>
                <c:pt idx="914">
                  <c:v>Jeremy Williams</c:v>
                </c:pt>
                <c:pt idx="915">
                  <c:v>Jason Clark</c:v>
                </c:pt>
                <c:pt idx="916">
                  <c:v>John Sanders</c:v>
                </c:pt>
                <c:pt idx="917">
                  <c:v>Joseph Anderson</c:v>
                </c:pt>
                <c:pt idx="918">
                  <c:v>Jerry Smith</c:v>
                </c:pt>
                <c:pt idx="919">
                  <c:v>Jeffrey Parker</c:v>
                </c:pt>
                <c:pt idx="920">
                  <c:v>Jerry Williams</c:v>
                </c:pt>
                <c:pt idx="921">
                  <c:v>James Campbell</c:v>
                </c:pt>
                <c:pt idx="922">
                  <c:v>James Wright</c:v>
                </c:pt>
                <c:pt idx="923">
                  <c:v>John Baker</c:v>
                </c:pt>
                <c:pt idx="924">
                  <c:v>Jessica Davis</c:v>
                </c:pt>
                <c:pt idx="925">
                  <c:v>Joseph Lee</c:v>
                </c:pt>
                <c:pt idx="926">
                  <c:v>Jessica Garcia</c:v>
                </c:pt>
                <c:pt idx="927">
                  <c:v>John Brooks</c:v>
                </c:pt>
                <c:pt idx="928">
                  <c:v>Jennifer Hunt</c:v>
                </c:pt>
                <c:pt idx="929">
                  <c:v>John Carter</c:v>
                </c:pt>
                <c:pt idx="930">
                  <c:v>James Young</c:v>
                </c:pt>
                <c:pt idx="931">
                  <c:v>James Carter</c:v>
                </c:pt>
                <c:pt idx="932">
                  <c:v>Jamie Johnson</c:v>
                </c:pt>
                <c:pt idx="933">
                  <c:v>Jennifer Peterson</c:v>
                </c:pt>
                <c:pt idx="934">
                  <c:v>John Wells</c:v>
                </c:pt>
                <c:pt idx="935">
                  <c:v>Joshua Anderson</c:v>
                </c:pt>
                <c:pt idx="936">
                  <c:v>Jessica Lopez</c:v>
                </c:pt>
                <c:pt idx="937">
                  <c:v>Joshua Jackson</c:v>
                </c:pt>
                <c:pt idx="938">
                  <c:v>Jacqueline Jones</c:v>
                </c:pt>
                <c:pt idx="939">
                  <c:v>Joshua Jones</c:v>
                </c:pt>
                <c:pt idx="940">
                  <c:v>Jennifer King</c:v>
                </c:pt>
                <c:pt idx="941">
                  <c:v>Joshua Lopez</c:v>
                </c:pt>
                <c:pt idx="942">
                  <c:v>Jonathan Davis</c:v>
                </c:pt>
                <c:pt idx="943">
                  <c:v>Joshua Perez</c:v>
                </c:pt>
                <c:pt idx="944">
                  <c:v>Jack Williams</c:v>
                </c:pt>
                <c:pt idx="945">
                  <c:v>Jennifer Powell</c:v>
                </c:pt>
                <c:pt idx="946">
                  <c:v>Jessica Murphy</c:v>
                </c:pt>
                <c:pt idx="947">
                  <c:v>Joshua Walker</c:v>
                </c:pt>
                <c:pt idx="948">
                  <c:v>Jennifer Torres</c:v>
                </c:pt>
                <c:pt idx="949">
                  <c:v>Jennifer Walker</c:v>
                </c:pt>
                <c:pt idx="950">
                  <c:v>Jennifer Ward</c:v>
                </c:pt>
                <c:pt idx="951">
                  <c:v>Hannah Smith</c:v>
                </c:pt>
                <c:pt idx="952">
                  <c:v>Elizabeth Hernandez</c:v>
                </c:pt>
                <c:pt idx="953">
                  <c:v>David Simpson</c:v>
                </c:pt>
                <c:pt idx="954">
                  <c:v>Eric Davis</c:v>
                </c:pt>
                <c:pt idx="955">
                  <c:v>Gregory Johnson</c:v>
                </c:pt>
                <c:pt idx="956">
                  <c:v>Dylan Jones</c:v>
                </c:pt>
                <c:pt idx="957">
                  <c:v>Heather Campbell</c:v>
                </c:pt>
                <c:pt idx="958">
                  <c:v>Eric Jones</c:v>
                </c:pt>
                <c:pt idx="959">
                  <c:v>Emily Smith</c:v>
                </c:pt>
                <c:pt idx="960">
                  <c:v>Eric Miller</c:v>
                </c:pt>
                <c:pt idx="961">
                  <c:v>Gregory Hernandez</c:v>
                </c:pt>
                <c:pt idx="962">
                  <c:v>Eric Moore</c:v>
                </c:pt>
                <c:pt idx="963">
                  <c:v>Elizabeth Garcia</c:v>
                </c:pt>
                <c:pt idx="964">
                  <c:v>David Turner</c:v>
                </c:pt>
                <c:pt idx="965">
                  <c:v>Elizabeth Gomez</c:v>
                </c:pt>
                <c:pt idx="966">
                  <c:v>Edward Smith</c:v>
                </c:pt>
                <c:pt idx="967">
                  <c:v>Emily Coleman</c:v>
                </c:pt>
                <c:pt idx="968">
                  <c:v>Henry Smith</c:v>
                </c:pt>
                <c:pt idx="969">
                  <c:v>Elizabeth Harris</c:v>
                </c:pt>
                <c:pt idx="970">
                  <c:v>Donald Smith</c:v>
                </c:pt>
                <c:pt idx="971">
                  <c:v>Emily Williams</c:v>
                </c:pt>
                <c:pt idx="972">
                  <c:v>Holly Taylor</c:v>
                </c:pt>
                <c:pt idx="973">
                  <c:v>Donna Anderson</c:v>
                </c:pt>
                <c:pt idx="974">
                  <c:v>Holly Smith</c:v>
                </c:pt>
                <c:pt idx="975">
                  <c:v>Elizabeth Martinez</c:v>
                </c:pt>
                <c:pt idx="976">
                  <c:v>Elizabeth Rodriguez</c:v>
                </c:pt>
                <c:pt idx="977">
                  <c:v>Danielle Williams</c:v>
                </c:pt>
                <c:pt idx="978">
                  <c:v>Daniel Gonzalez</c:v>
                </c:pt>
                <c:pt idx="979">
                  <c:v>Christina Williams</c:v>
                </c:pt>
                <c:pt idx="980">
                  <c:v>Christine Wilson</c:v>
                </c:pt>
                <c:pt idx="981">
                  <c:v>Daniel Martinez</c:v>
                </c:pt>
                <c:pt idx="982">
                  <c:v>Christopher Carter</c:v>
                </c:pt>
                <c:pt idx="983">
                  <c:v>Christina Johnson</c:v>
                </c:pt>
                <c:pt idx="984">
                  <c:v>Christopher Coleman</c:v>
                </c:pt>
                <c:pt idx="985">
                  <c:v>Brian Moore</c:v>
                </c:pt>
                <c:pt idx="986">
                  <c:v>Carla Smith</c:v>
                </c:pt>
                <c:pt idx="987">
                  <c:v>Daniel King</c:v>
                </c:pt>
                <c:pt idx="988">
                  <c:v>Brian Gonzalez</c:v>
                </c:pt>
                <c:pt idx="989">
                  <c:v>Daniel Wright</c:v>
                </c:pt>
                <c:pt idx="990">
                  <c:v>Brian Greene</c:v>
                </c:pt>
                <c:pt idx="991">
                  <c:v>David Bennett</c:v>
                </c:pt>
                <c:pt idx="992">
                  <c:v>Christopher Lee</c:v>
                </c:pt>
                <c:pt idx="993">
                  <c:v>Brian Davis</c:v>
                </c:pt>
                <c:pt idx="994">
                  <c:v>Brian Hernandez</c:v>
                </c:pt>
                <c:pt idx="995">
                  <c:v>Cynthia Lopez</c:v>
                </c:pt>
                <c:pt idx="996">
                  <c:v>Brian Howard</c:v>
                </c:pt>
                <c:pt idx="997">
                  <c:v>Brian Perez</c:v>
                </c:pt>
                <c:pt idx="998">
                  <c:v>Catherine Williams</c:v>
                </c:pt>
                <c:pt idx="999">
                  <c:v>Daniel Jackson</c:v>
                </c:pt>
                <c:pt idx="1000">
                  <c:v>Christopher Stewart</c:v>
                </c:pt>
                <c:pt idx="1001">
                  <c:v>Daniel Lewis</c:v>
                </c:pt>
                <c:pt idx="1002">
                  <c:v>Brian King</c:v>
                </c:pt>
                <c:pt idx="1003">
                  <c:v>Daniel Wilson</c:v>
                </c:pt>
                <c:pt idx="1004">
                  <c:v>David Mullins</c:v>
                </c:pt>
                <c:pt idx="1005">
                  <c:v>Danielle Miller</c:v>
                </c:pt>
                <c:pt idx="1006">
                  <c:v>Christopher White</c:v>
                </c:pt>
                <c:pt idx="1007">
                  <c:v>Christian Smith</c:v>
                </c:pt>
                <c:pt idx="1008">
                  <c:v>Brian Carter</c:v>
                </c:pt>
                <c:pt idx="1009">
                  <c:v>Christina Anderson</c:v>
                </c:pt>
                <c:pt idx="1010">
                  <c:v>Christopher Young</c:v>
                </c:pt>
                <c:pt idx="1011">
                  <c:v>David Lewis</c:v>
                </c:pt>
                <c:pt idx="1012">
                  <c:v>Crystal Lewis</c:v>
                </c:pt>
                <c:pt idx="1013">
                  <c:v>Crystal Wilson</c:v>
                </c:pt>
                <c:pt idx="1014">
                  <c:v>David Morrison</c:v>
                </c:pt>
                <c:pt idx="1015">
                  <c:v>Ashley Scott</c:v>
                </c:pt>
                <c:pt idx="1016">
                  <c:v>Anthony Long</c:v>
                </c:pt>
                <c:pt idx="1017">
                  <c:v>Brandon Martin</c:v>
                </c:pt>
                <c:pt idx="1018">
                  <c:v>Amanda Rodriguez</c:v>
                </c:pt>
                <c:pt idx="1019">
                  <c:v>Ashley Garcia</c:v>
                </c:pt>
                <c:pt idx="1020">
                  <c:v>Amanda Thomas</c:v>
                </c:pt>
                <c:pt idx="1021">
                  <c:v>Benjamin Thomas</c:v>
                </c:pt>
                <c:pt idx="1022">
                  <c:v>Amanda Wilson</c:v>
                </c:pt>
                <c:pt idx="1023">
                  <c:v>Anthony Garcia</c:v>
                </c:pt>
                <c:pt idx="1024">
                  <c:v>Amber Hernandez</c:v>
                </c:pt>
                <c:pt idx="1025">
                  <c:v>Ashley Brown</c:v>
                </c:pt>
                <c:pt idx="1026">
                  <c:v>Amber Johnson</c:v>
                </c:pt>
                <c:pt idx="1027">
                  <c:v>Ashley Morgan</c:v>
                </c:pt>
                <c:pt idx="1028">
                  <c:v>Amber Robinson</c:v>
                </c:pt>
                <c:pt idx="1029">
                  <c:v>Austin Johnson</c:v>
                </c:pt>
                <c:pt idx="1030">
                  <c:v>Amy Brown</c:v>
                </c:pt>
                <c:pt idx="1031">
                  <c:v>Brandon Johnson</c:v>
                </c:pt>
                <c:pt idx="1032">
                  <c:v>Amy Moore</c:v>
                </c:pt>
                <c:pt idx="1033">
                  <c:v>Brandon Williams</c:v>
                </c:pt>
                <c:pt idx="1034">
                  <c:v>Andrea Brown</c:v>
                </c:pt>
                <c:pt idx="1035">
                  <c:v>Anthony Hernandez</c:v>
                </c:pt>
                <c:pt idx="1036">
                  <c:v>Andrea Williams</c:v>
                </c:pt>
                <c:pt idx="1037">
                  <c:v>Anthony Miller</c:v>
                </c:pt>
                <c:pt idx="1038">
                  <c:v>Andrew Anderson</c:v>
                </c:pt>
                <c:pt idx="1039">
                  <c:v>Ashley Davis</c:v>
                </c:pt>
                <c:pt idx="1040">
                  <c:v>Andrew Jackson</c:v>
                </c:pt>
                <c:pt idx="1041">
                  <c:v>Amanda Anderson</c:v>
                </c:pt>
                <c:pt idx="1042">
                  <c:v>Andrew Jones</c:v>
                </c:pt>
                <c:pt idx="1043">
                  <c:v>Ashley Nelson</c:v>
                </c:pt>
                <c:pt idx="1044">
                  <c:v>Andrew Thompson</c:v>
                </c:pt>
                <c:pt idx="1045">
                  <c:v>Aaron Johnson</c:v>
                </c:pt>
                <c:pt idx="1046">
                  <c:v>Andrew White</c:v>
                </c:pt>
                <c:pt idx="1047">
                  <c:v>Austin Jones</c:v>
                </c:pt>
                <c:pt idx="1048">
                  <c:v>Aaron Garcia</c:v>
                </c:pt>
                <c:pt idx="1049">
                  <c:v>Amanda Gonzalez</c:v>
                </c:pt>
                <c:pt idx="1050">
                  <c:v>Angela Davis</c:v>
                </c:pt>
                <c:pt idx="1051">
                  <c:v>Brandon Lewis</c:v>
                </c:pt>
                <c:pt idx="1052">
                  <c:v>Angela Harris</c:v>
                </c:pt>
                <c:pt idx="1053">
                  <c:v>Amanda Jenkins</c:v>
                </c:pt>
                <c:pt idx="1054">
                  <c:v>Angela Jones</c:v>
                </c:pt>
                <c:pt idx="1055">
                  <c:v>Aaron Miller</c:v>
                </c:pt>
                <c:pt idx="1056">
                  <c:v>Angela Thomas</c:v>
                </c:pt>
                <c:pt idx="1057">
                  <c:v>Amanda King</c:v>
                </c:pt>
                <c:pt idx="1058">
                  <c:v>Thomas Martin</c:v>
                </c:pt>
                <c:pt idx="1059">
                  <c:v>William Hill</c:v>
                </c:pt>
                <c:pt idx="1060">
                  <c:v>Steven Davis</c:v>
                </c:pt>
                <c:pt idx="1061">
                  <c:v>Tamara Smith</c:v>
                </c:pt>
                <c:pt idx="1062">
                  <c:v>Thomas Lopez</c:v>
                </c:pt>
                <c:pt idx="1063">
                  <c:v>Tammy Davis</c:v>
                </c:pt>
                <c:pt idx="1064">
                  <c:v>Terry Johnson</c:v>
                </c:pt>
                <c:pt idx="1065">
                  <c:v>Thomas Rodriguez</c:v>
                </c:pt>
                <c:pt idx="1066">
                  <c:v>Thomas Hughes</c:v>
                </c:pt>
                <c:pt idx="1067">
                  <c:v>Susan Garcia</c:v>
                </c:pt>
                <c:pt idx="1068">
                  <c:v>William King</c:v>
                </c:pt>
                <c:pt idx="1069">
                  <c:v>Thomas White</c:v>
                </c:pt>
                <c:pt idx="1070">
                  <c:v>William Rodriguez</c:v>
                </c:pt>
                <c:pt idx="1071">
                  <c:v>Tiffany Garcia</c:v>
                </c:pt>
                <c:pt idx="1072">
                  <c:v>Tyler Williams</c:v>
                </c:pt>
                <c:pt idx="1073">
                  <c:v>Tiffany Johnson</c:v>
                </c:pt>
                <c:pt idx="1074">
                  <c:v>Victoria Lee</c:v>
                </c:pt>
                <c:pt idx="1075">
                  <c:v>Tiffany Thomas</c:v>
                </c:pt>
                <c:pt idx="1076">
                  <c:v>Steven Gonzalez</c:v>
                </c:pt>
                <c:pt idx="1077">
                  <c:v>Tara Smith</c:v>
                </c:pt>
                <c:pt idx="1078">
                  <c:v>William Green</c:v>
                </c:pt>
                <c:pt idx="1079">
                  <c:v>Timothy Baker</c:v>
                </c:pt>
                <c:pt idx="1080">
                  <c:v>Steven Lewis</c:v>
                </c:pt>
                <c:pt idx="1081">
                  <c:v>Stephen Lee</c:v>
                </c:pt>
                <c:pt idx="1082">
                  <c:v>Susan Moore</c:v>
                </c:pt>
                <c:pt idx="1083">
                  <c:v>Stephen Martin</c:v>
                </c:pt>
                <c:pt idx="1084">
                  <c:v>William Pierce</c:v>
                </c:pt>
                <c:pt idx="1085">
                  <c:v>Timothy Gonzalez</c:v>
                </c:pt>
                <c:pt idx="1086">
                  <c:v>William Taylor</c:v>
                </c:pt>
                <c:pt idx="1087">
                  <c:v>Timothy Hall</c:v>
                </c:pt>
                <c:pt idx="1088">
                  <c:v>Thomas Nelson</c:v>
                </c:pt>
                <c:pt idx="1089">
                  <c:v>Stephen Miller</c:v>
                </c:pt>
                <c:pt idx="1090">
                  <c:v>Steven Collins</c:v>
                </c:pt>
                <c:pt idx="1091">
                  <c:v>Timothy King</c:v>
                </c:pt>
                <c:pt idx="1092">
                  <c:v>Theresa Rodriguez</c:v>
                </c:pt>
                <c:pt idx="1093">
                  <c:v>Timothy Martinez</c:v>
                </c:pt>
                <c:pt idx="1094">
                  <c:v>Thomas Harris</c:v>
                </c:pt>
                <c:pt idx="1095">
                  <c:v>Timothy Miller</c:v>
                </c:pt>
                <c:pt idx="1096">
                  <c:v>Steven Garcia</c:v>
                </c:pt>
                <c:pt idx="1097">
                  <c:v>Timothy Ramirez</c:v>
                </c:pt>
                <c:pt idx="1098">
                  <c:v>William Allen</c:v>
                </c:pt>
                <c:pt idx="1099">
                  <c:v>William Turner</c:v>
                </c:pt>
                <c:pt idx="1100">
                  <c:v>Susan Davis</c:v>
                </c:pt>
                <c:pt idx="1101">
                  <c:v>William Wallace</c:v>
                </c:pt>
                <c:pt idx="1102">
                  <c:v>Stephanie King</c:v>
                </c:pt>
                <c:pt idx="1103">
                  <c:v>Taylor Jones</c:v>
                </c:pt>
                <c:pt idx="1104">
                  <c:v>William Jackson</c:v>
                </c:pt>
                <c:pt idx="1105">
                  <c:v>Taylor Miller</c:v>
                </c:pt>
                <c:pt idx="1106">
                  <c:v>William Kim</c:v>
                </c:pt>
                <c:pt idx="1107">
                  <c:v>Todd Johnson</c:v>
                </c:pt>
                <c:pt idx="1108">
                  <c:v>Stephanie Lee</c:v>
                </c:pt>
                <c:pt idx="1109">
                  <c:v>Todd Williams</c:v>
                </c:pt>
                <c:pt idx="1110">
                  <c:v>Steven Nelson</c:v>
                </c:pt>
                <c:pt idx="1111">
                  <c:v>Tracy Jones</c:v>
                </c:pt>
                <c:pt idx="1112">
                  <c:v>William Perez</c:v>
                </c:pt>
                <c:pt idx="1113">
                  <c:v>Tracy Smith</c:v>
                </c:pt>
                <c:pt idx="1114">
                  <c:v>Steven Perez</c:v>
                </c:pt>
                <c:pt idx="1115">
                  <c:v>Tracy Williams</c:v>
                </c:pt>
                <c:pt idx="1116">
                  <c:v>William Scott</c:v>
                </c:pt>
                <c:pt idx="1117">
                  <c:v>Travis Brown</c:v>
                </c:pt>
                <c:pt idx="1118">
                  <c:v>William Thomas</c:v>
                </c:pt>
                <c:pt idx="1119">
                  <c:v>Stacy Smith</c:v>
                </c:pt>
                <c:pt idx="1120">
                  <c:v>William Tucker</c:v>
                </c:pt>
                <c:pt idx="1121">
                  <c:v>Troy Davis</c:v>
                </c:pt>
                <c:pt idx="1122">
                  <c:v>Susan Brown</c:v>
                </c:pt>
                <c:pt idx="1123">
                  <c:v>Stacy Williams</c:v>
                </c:pt>
                <c:pt idx="1124">
                  <c:v>Timothy Thompson</c:v>
                </c:pt>
                <c:pt idx="1125">
                  <c:v>Zachary Johnson</c:v>
                </c:pt>
                <c:pt idx="1126">
                  <c:v>Timothy Wilson</c:v>
                </c:pt>
                <c:pt idx="1127">
                  <c:v>Tina Lopez</c:v>
                </c:pt>
                <c:pt idx="1128">
                  <c:v>Stacey Smith</c:v>
                </c:pt>
                <c:pt idx="1129">
                  <c:v>Ryan Hall</c:v>
                </c:pt>
                <c:pt idx="1130">
                  <c:v>Ronald Wilson</c:v>
                </c:pt>
                <c:pt idx="1131">
                  <c:v>Richard Harris</c:v>
                </c:pt>
                <c:pt idx="1132">
                  <c:v>Richard Reed</c:v>
                </c:pt>
                <c:pt idx="1133">
                  <c:v>Scott Martinez</c:v>
                </c:pt>
                <c:pt idx="1134">
                  <c:v>Robert Gutierrez</c:v>
                </c:pt>
                <c:pt idx="1135">
                  <c:v>Robert Garza</c:v>
                </c:pt>
                <c:pt idx="1136">
                  <c:v>Ryan Martinez</c:v>
                </c:pt>
                <c:pt idx="1137">
                  <c:v>Robert Green</c:v>
                </c:pt>
                <c:pt idx="1138">
                  <c:v>Rachel Davis</c:v>
                </c:pt>
                <c:pt idx="1139">
                  <c:v>Scott Harris</c:v>
                </c:pt>
                <c:pt idx="1140">
                  <c:v>Robert Roberts</c:v>
                </c:pt>
                <c:pt idx="1141">
                  <c:v>Scott Russell</c:v>
                </c:pt>
                <c:pt idx="1142">
                  <c:v>Robert Edwards</c:v>
                </c:pt>
                <c:pt idx="1143">
                  <c:v>Sarah Davis</c:v>
                </c:pt>
                <c:pt idx="1144">
                  <c:v>Rachel Lee</c:v>
                </c:pt>
                <c:pt idx="1145">
                  <c:v>Robert Matthews</c:v>
                </c:pt>
                <c:pt idx="1146">
                  <c:v>Richard Scott</c:v>
                </c:pt>
                <c:pt idx="1147">
                  <c:v>Roger Martinez</c:v>
                </c:pt>
                <c:pt idx="1148">
                  <c:v>Richard Gonzalez</c:v>
                </c:pt>
                <c:pt idx="1149">
                  <c:v>Robert Morales</c:v>
                </c:pt>
                <c:pt idx="1150">
                  <c:v>Richard Taylor</c:v>
                </c:pt>
                <c:pt idx="1151">
                  <c:v>Sarah White</c:v>
                </c:pt>
                <c:pt idx="1152">
                  <c:v>Samantha Black</c:v>
                </c:pt>
                <c:pt idx="1153">
                  <c:v>Robert Morris</c:v>
                </c:pt>
                <c:pt idx="1154">
                  <c:v>Sharon Thomas</c:v>
                </c:pt>
                <c:pt idx="1155">
                  <c:v>Scott Ramirez</c:v>
                </c:pt>
                <c:pt idx="1156">
                  <c:v>Shawn Smith</c:v>
                </c:pt>
                <c:pt idx="1157">
                  <c:v>Scott Thomas</c:v>
                </c:pt>
                <c:pt idx="1158">
                  <c:v>Rebecca Lopez</c:v>
                </c:pt>
                <c:pt idx="1159">
                  <c:v>Sarah Clark</c:v>
                </c:pt>
                <c:pt idx="1160">
                  <c:v>Samantha Martinez</c:v>
                </c:pt>
                <c:pt idx="1161">
                  <c:v>Sarah Gonzalez</c:v>
                </c:pt>
                <c:pt idx="1162">
                  <c:v>Rachel Moore</c:v>
                </c:pt>
                <c:pt idx="1163">
                  <c:v>Sarah Harris</c:v>
                </c:pt>
                <c:pt idx="1164">
                  <c:v>Shannon Miller</c:v>
                </c:pt>
                <c:pt idx="1165">
                  <c:v>Rebecca Jackson</c:v>
                </c:pt>
                <c:pt idx="1166">
                  <c:v>Samantha Wilson</c:v>
                </c:pt>
                <c:pt idx="1167">
                  <c:v>Robert Gonzalez</c:v>
                </c:pt>
                <c:pt idx="1168">
                  <c:v>Rachel Robinson</c:v>
                </c:pt>
                <c:pt idx="1169">
                  <c:v>Sarah Phillips</c:v>
                </c:pt>
                <c:pt idx="1170">
                  <c:v>Robert Kim</c:v>
                </c:pt>
                <c:pt idx="1171">
                  <c:v>Shane Young</c:v>
                </c:pt>
                <c:pt idx="1172">
                  <c:v>Sandra Martinez</c:v>
                </c:pt>
                <c:pt idx="1173">
                  <c:v>Rebecca Davis</c:v>
                </c:pt>
                <c:pt idx="1174">
                  <c:v>Sandra Miller</c:v>
                </c:pt>
                <c:pt idx="1175">
                  <c:v>Sarah Wallace</c:v>
                </c:pt>
                <c:pt idx="1176">
                  <c:v>Sandra Smith</c:v>
                </c:pt>
                <c:pt idx="1177">
                  <c:v>Raymond Smith</c:v>
                </c:pt>
                <c:pt idx="1178">
                  <c:v>Sandra Young</c:v>
                </c:pt>
                <c:pt idx="1179">
                  <c:v>Robert Morgan</c:v>
                </c:pt>
                <c:pt idx="1180">
                  <c:v>Sara Davis</c:v>
                </c:pt>
                <c:pt idx="1181">
                  <c:v>Scott Lewis</c:v>
                </c:pt>
                <c:pt idx="1182">
                  <c:v>Patricia Brown</c:v>
                </c:pt>
                <c:pt idx="1183">
                  <c:v>Scott Miller</c:v>
                </c:pt>
                <c:pt idx="1184">
                  <c:v>Robert Lewis</c:v>
                </c:pt>
                <c:pt idx="1185">
                  <c:v>Scott Rodriguez</c:v>
                </c:pt>
                <c:pt idx="1186">
                  <c:v>Sara Taylor</c:v>
                </c:pt>
                <c:pt idx="1187">
                  <c:v>Paul Wilson</c:v>
                </c:pt>
                <c:pt idx="1188">
                  <c:v>Sarah Barnes</c:v>
                </c:pt>
                <c:pt idx="1189">
                  <c:v>Robert Parker</c:v>
                </c:pt>
                <c:pt idx="1190">
                  <c:v>Sarah Brooks</c:v>
                </c:pt>
                <c:pt idx="1191">
                  <c:v>Richard Moore</c:v>
                </c:pt>
                <c:pt idx="1192">
                  <c:v>Rachel Rodriguez</c:v>
                </c:pt>
                <c:pt idx="1193">
                  <c:v>Ryan Sanchez</c:v>
                </c:pt>
                <c:pt idx="1194">
                  <c:v>Shannon Davis</c:v>
                </c:pt>
                <c:pt idx="1195">
                  <c:v>Ronald Jones</c:v>
                </c:pt>
                <c:pt idx="1196">
                  <c:v>Shannon Jones</c:v>
                </c:pt>
                <c:pt idx="1197">
                  <c:v>Ronald Miller</c:v>
                </c:pt>
                <c:pt idx="1198">
                  <c:v>Ronald Smith</c:v>
                </c:pt>
                <c:pt idx="1199">
                  <c:v>Robert Sullivan</c:v>
                </c:pt>
                <c:pt idx="1200">
                  <c:v>Maria Johnson</c:v>
                </c:pt>
                <c:pt idx="1201">
                  <c:v>Megan Johnson</c:v>
                </c:pt>
                <c:pt idx="1202">
                  <c:v>Matthew Tran</c:v>
                </c:pt>
                <c:pt idx="1203">
                  <c:v>Matthew Bailey</c:v>
                </c:pt>
                <c:pt idx="1204">
                  <c:v>Michelle Hernandez</c:v>
                </c:pt>
                <c:pt idx="1205">
                  <c:v>Michael Bowers</c:v>
                </c:pt>
                <c:pt idx="1206">
                  <c:v>Nicole Davis</c:v>
                </c:pt>
                <c:pt idx="1207">
                  <c:v>Michael Bryant</c:v>
                </c:pt>
                <c:pt idx="1208">
                  <c:v>Michael Romero</c:v>
                </c:pt>
                <c:pt idx="1209">
                  <c:v>Michael Butler</c:v>
                </c:pt>
                <c:pt idx="1210">
                  <c:v>Melissa Anderson</c:v>
                </c:pt>
                <c:pt idx="1211">
                  <c:v>Matthew Campbell</c:v>
                </c:pt>
                <c:pt idx="1212">
                  <c:v>Michelle Robinson</c:v>
                </c:pt>
                <c:pt idx="1213">
                  <c:v>Michael Cohen</c:v>
                </c:pt>
                <c:pt idx="1214">
                  <c:v>Mary Robinson</c:v>
                </c:pt>
                <c:pt idx="1215">
                  <c:v>Michael Cook</c:v>
                </c:pt>
                <c:pt idx="1216">
                  <c:v>Nicole Lawson</c:v>
                </c:pt>
                <c:pt idx="1217">
                  <c:v>Michael Cooper</c:v>
                </c:pt>
                <c:pt idx="1218">
                  <c:v>Mary Hernandez</c:v>
                </c:pt>
                <c:pt idx="1219">
                  <c:v>Matthew Cox</c:v>
                </c:pt>
                <c:pt idx="1220">
                  <c:v>Michael Sanders</c:v>
                </c:pt>
                <c:pt idx="1221">
                  <c:v>Mark Nelson</c:v>
                </c:pt>
                <c:pt idx="1222">
                  <c:v>Michael Tucker</c:v>
                </c:pt>
                <c:pt idx="1223">
                  <c:v>Michael Ellis</c:v>
                </c:pt>
                <c:pt idx="1224">
                  <c:v>Melissa Baker</c:v>
                </c:pt>
                <c:pt idx="1225">
                  <c:v>Michael Evans</c:v>
                </c:pt>
                <c:pt idx="1226">
                  <c:v>Mark Jackson</c:v>
                </c:pt>
                <c:pt idx="1227">
                  <c:v>Mark Price</c:v>
                </c:pt>
                <c:pt idx="1228">
                  <c:v>Miranda Smith</c:v>
                </c:pt>
                <c:pt idx="1229">
                  <c:v>Michael Fuller</c:v>
                </c:pt>
                <c:pt idx="1230">
                  <c:v>Nicholas Garcia</c:v>
                </c:pt>
                <c:pt idx="1231">
                  <c:v>Matthew Gonzalez</c:v>
                </c:pt>
                <c:pt idx="1232">
                  <c:v>Nicole Allen</c:v>
                </c:pt>
                <c:pt idx="1233">
                  <c:v>Matthew Henderson</c:v>
                </c:pt>
                <c:pt idx="1234">
                  <c:v>Nicole Jackson</c:v>
                </c:pt>
                <c:pt idx="1235">
                  <c:v>Mark Adams</c:v>
                </c:pt>
                <c:pt idx="1236">
                  <c:v>Michael Powell</c:v>
                </c:pt>
                <c:pt idx="1237">
                  <c:v>Michael Haynes</c:v>
                </c:pt>
                <c:pt idx="1238">
                  <c:v>Mary Gonzalez</c:v>
                </c:pt>
                <c:pt idx="1239">
                  <c:v>Matthew Howard</c:v>
                </c:pt>
                <c:pt idx="1240">
                  <c:v>Michael Rogers</c:v>
                </c:pt>
                <c:pt idx="1241">
                  <c:v>Matthew Jackson</c:v>
                </c:pt>
                <c:pt idx="1242">
                  <c:v>Michael Ruiz</c:v>
                </c:pt>
                <c:pt idx="1243">
                  <c:v>Michael Herrera</c:v>
                </c:pt>
                <c:pt idx="1244">
                  <c:v>Nicole White</c:v>
                </c:pt>
                <c:pt idx="1245">
                  <c:v>Mark Torres</c:v>
                </c:pt>
                <c:pt idx="1246">
                  <c:v>Michael Torres</c:v>
                </c:pt>
                <c:pt idx="1247">
                  <c:v>Michael Holmes</c:v>
                </c:pt>
                <c:pt idx="1248">
                  <c:v>Melissa Adams</c:v>
                </c:pt>
                <c:pt idx="1249">
                  <c:v>Matthew Jones</c:v>
                </c:pt>
                <c:pt idx="1250">
                  <c:v>Michele Smith</c:v>
                </c:pt>
                <c:pt idx="1251">
                  <c:v>Matthew Marshall</c:v>
                </c:pt>
                <c:pt idx="1252">
                  <c:v>Melissa Clark</c:v>
                </c:pt>
                <c:pt idx="1253">
                  <c:v>Michael Kelley</c:v>
                </c:pt>
                <c:pt idx="1254">
                  <c:v>Michelle Lopez</c:v>
                </c:pt>
                <c:pt idx="1255">
                  <c:v>Michael Knight</c:v>
                </c:pt>
                <c:pt idx="1256">
                  <c:v>Melissa Hall</c:v>
                </c:pt>
                <c:pt idx="1257">
                  <c:v>Michael Lawson</c:v>
                </c:pt>
                <c:pt idx="1258">
                  <c:v>Michelle Sanchez</c:v>
                </c:pt>
                <c:pt idx="1259">
                  <c:v>Matthew Mitchell</c:v>
                </c:pt>
                <c:pt idx="1260">
                  <c:v>Morgan Johnson</c:v>
                </c:pt>
                <c:pt idx="1261">
                  <c:v>Michael Long</c:v>
                </c:pt>
                <c:pt idx="1262">
                  <c:v>Natalie Thomas</c:v>
                </c:pt>
                <c:pt idx="1263">
                  <c:v>Matthew Morris</c:v>
                </c:pt>
                <c:pt idx="1264">
                  <c:v>Melissa Perez</c:v>
                </c:pt>
                <c:pt idx="1265">
                  <c:v>Matthew Ramirez</c:v>
                </c:pt>
                <c:pt idx="1266">
                  <c:v>Nicholas Turner</c:v>
                </c:pt>
                <c:pt idx="1267">
                  <c:v>Michael Mills</c:v>
                </c:pt>
                <c:pt idx="1268">
                  <c:v>Mary Taylor</c:v>
                </c:pt>
                <c:pt idx="1269">
                  <c:v>Michael Murray</c:v>
                </c:pt>
                <c:pt idx="1270">
                  <c:v>Nicole Gonzalez</c:v>
                </c:pt>
                <c:pt idx="1271">
                  <c:v>Michael Oliver</c:v>
                </c:pt>
                <c:pt idx="1272">
                  <c:v>Nicole Johnson</c:v>
                </c:pt>
                <c:pt idx="1273">
                  <c:v>Michael Patterson</c:v>
                </c:pt>
                <c:pt idx="1274">
                  <c:v>Michael Perry</c:v>
                </c:pt>
                <c:pt idx="1275">
                  <c:v>Matthew Wright</c:v>
                </c:pt>
                <c:pt idx="1276">
                  <c:v>Katherine Evans</c:v>
                </c:pt>
                <c:pt idx="1277">
                  <c:v>Karen Jones</c:v>
                </c:pt>
                <c:pt idx="1278">
                  <c:v>Lisa Howard</c:v>
                </c:pt>
                <c:pt idx="1279">
                  <c:v>Kyle Jones</c:v>
                </c:pt>
                <c:pt idx="1280">
                  <c:v>Keith Ramos</c:v>
                </c:pt>
                <c:pt idx="1281">
                  <c:v>Kyle Martin</c:v>
                </c:pt>
                <c:pt idx="1282">
                  <c:v>Lisa Green</c:v>
                </c:pt>
                <c:pt idx="1283">
                  <c:v>Kyle Smith</c:v>
                </c:pt>
                <c:pt idx="1284">
                  <c:v>Lisa King</c:v>
                </c:pt>
                <c:pt idx="1285">
                  <c:v>Kevin Martin</c:v>
                </c:pt>
                <c:pt idx="1286">
                  <c:v>Kimberly Ward</c:v>
                </c:pt>
                <c:pt idx="1287">
                  <c:v>Kelly Garcia</c:v>
                </c:pt>
                <c:pt idx="1288">
                  <c:v>Kelly Davis</c:v>
                </c:pt>
                <c:pt idx="1289">
                  <c:v>Kelly Harris</c:v>
                </c:pt>
                <c:pt idx="1290">
                  <c:v>Lisa Diaz</c:v>
                </c:pt>
                <c:pt idx="1291">
                  <c:v>Laura Davis</c:v>
                </c:pt>
                <c:pt idx="1292">
                  <c:v>Lisa Hansen</c:v>
                </c:pt>
                <c:pt idx="1293">
                  <c:v>Kathleen Harrison</c:v>
                </c:pt>
                <c:pt idx="1294">
                  <c:v>Kimberly Thompson</c:v>
                </c:pt>
                <c:pt idx="1295">
                  <c:v>Kimberly Carter</c:v>
                </c:pt>
                <c:pt idx="1296">
                  <c:v>Kimberly Wallace</c:v>
                </c:pt>
                <c:pt idx="1297">
                  <c:v>Kimberly Clark</c:v>
                </c:pt>
                <c:pt idx="1298">
                  <c:v>Lisa Moore</c:v>
                </c:pt>
                <c:pt idx="1299">
                  <c:v>Laura Martin</c:v>
                </c:pt>
                <c:pt idx="1300">
                  <c:v>Kenneth Smith</c:v>
                </c:pt>
                <c:pt idx="1301">
                  <c:v>Katherine Brooks</c:v>
                </c:pt>
                <c:pt idx="1302">
                  <c:v>Lisa Thompson</c:v>
                </c:pt>
                <c:pt idx="1303">
                  <c:v>Kathleen Smith</c:v>
                </c:pt>
                <c:pt idx="1304">
                  <c:v>Kimberly Lee</c:v>
                </c:pt>
                <c:pt idx="1305">
                  <c:v>Justin Clark</c:v>
                </c:pt>
                <c:pt idx="1306">
                  <c:v>Karen Baker</c:v>
                </c:pt>
                <c:pt idx="1307">
                  <c:v>Laura Taylor</c:v>
                </c:pt>
                <c:pt idx="1308">
                  <c:v>Kimberly Moore</c:v>
                </c:pt>
                <c:pt idx="1309">
                  <c:v>Kathryn Miller</c:v>
                </c:pt>
                <c:pt idx="1310">
                  <c:v>Kimberly Scott</c:v>
                </c:pt>
                <c:pt idx="1311">
                  <c:v>Katherine Moore</c:v>
                </c:pt>
                <c:pt idx="1312">
                  <c:v>Julie Lopez</c:v>
                </c:pt>
                <c:pt idx="1313">
                  <c:v>Kelly Jones</c:v>
                </c:pt>
                <c:pt idx="1314">
                  <c:v>Kathleen Johnson</c:v>
                </c:pt>
                <c:pt idx="1315">
                  <c:v>Karen Harris</c:v>
                </c:pt>
                <c:pt idx="1316">
                  <c:v>Julie Brown</c:v>
                </c:pt>
                <c:pt idx="1317">
                  <c:v>Lauren Wilson</c:v>
                </c:pt>
                <c:pt idx="1318">
                  <c:v>Julie Miller</c:v>
                </c:pt>
                <c:pt idx="1319">
                  <c:v>Laurie Smith</c:v>
                </c:pt>
                <c:pt idx="1320">
                  <c:v>Lisa Martin</c:v>
                </c:pt>
                <c:pt idx="1321">
                  <c:v>Kathryn Taylor</c:v>
                </c:pt>
                <c:pt idx="1322">
                  <c:v>Justin Martin</c:v>
                </c:pt>
                <c:pt idx="1323">
                  <c:v>Kevin Rodriguez</c:v>
                </c:pt>
                <c:pt idx="1324">
                  <c:v>Lisa Nguyen</c:v>
                </c:pt>
                <c:pt idx="1325">
                  <c:v>Linda Collins</c:v>
                </c:pt>
                <c:pt idx="1326">
                  <c:v>Lisa Robinson</c:v>
                </c:pt>
                <c:pt idx="1327">
                  <c:v>Linda Garcia</c:v>
                </c:pt>
                <c:pt idx="1328">
                  <c:v>Kimberly White</c:v>
                </c:pt>
                <c:pt idx="1329">
                  <c:v>Kelly Miller</c:v>
                </c:pt>
                <c:pt idx="1330">
                  <c:v>Lisa Thomas</c:v>
                </c:pt>
                <c:pt idx="1331">
                  <c:v>Kelly Rodriguez</c:v>
                </c:pt>
                <c:pt idx="1332">
                  <c:v>Karen Cox</c:v>
                </c:pt>
                <c:pt idx="1333">
                  <c:v>Karen Howard</c:v>
                </c:pt>
                <c:pt idx="1334">
                  <c:v>Lindsay Smith</c:v>
                </c:pt>
                <c:pt idx="1335">
                  <c:v>Laura Green</c:v>
                </c:pt>
                <c:pt idx="1336">
                  <c:v>Kimberly Gonzalez</c:v>
                </c:pt>
                <c:pt idx="1337">
                  <c:v>John Crawford</c:v>
                </c:pt>
                <c:pt idx="1338">
                  <c:v>Jonathan Williams</c:v>
                </c:pt>
                <c:pt idx="1339">
                  <c:v>John Perez</c:v>
                </c:pt>
                <c:pt idx="1340">
                  <c:v>Jason Lee</c:v>
                </c:pt>
                <c:pt idx="1341">
                  <c:v>Jessica Scott</c:v>
                </c:pt>
                <c:pt idx="1342">
                  <c:v>Jason Nelson</c:v>
                </c:pt>
                <c:pt idx="1343">
                  <c:v>John Jordan</c:v>
                </c:pt>
                <c:pt idx="1344">
                  <c:v>Jason Sanchez</c:v>
                </c:pt>
                <c:pt idx="1345">
                  <c:v>John White</c:v>
                </c:pt>
                <c:pt idx="1346">
                  <c:v>Jason Taylor</c:v>
                </c:pt>
                <c:pt idx="1347">
                  <c:v>Joshua Brown</c:v>
                </c:pt>
                <c:pt idx="1348">
                  <c:v>Jason Thomas</c:v>
                </c:pt>
                <c:pt idx="1349">
                  <c:v>Jacob Williams</c:v>
                </c:pt>
                <c:pt idx="1350">
                  <c:v>James Butler</c:v>
                </c:pt>
                <c:pt idx="1351">
                  <c:v>Jacob Wilson</c:v>
                </c:pt>
                <c:pt idx="1352">
                  <c:v>Jeffrey Gonzalez</c:v>
                </c:pt>
                <c:pt idx="1353">
                  <c:v>James Sullivan</c:v>
                </c:pt>
                <c:pt idx="1354">
                  <c:v>Jeffrey Lopez</c:v>
                </c:pt>
                <c:pt idx="1355">
                  <c:v>James Tucker</c:v>
                </c:pt>
                <c:pt idx="1356">
                  <c:v>Jeffrey Peterson</c:v>
                </c:pt>
                <c:pt idx="1357">
                  <c:v>Jonathan Anderson</c:v>
                </c:pt>
                <c:pt idx="1358">
                  <c:v>Jeffrey Sanchez</c:v>
                </c:pt>
                <c:pt idx="1359">
                  <c:v>Joseph Lopez</c:v>
                </c:pt>
                <c:pt idx="1360">
                  <c:v>Jeffrey Taylor</c:v>
                </c:pt>
                <c:pt idx="1361">
                  <c:v>Joshua Moore</c:v>
                </c:pt>
                <c:pt idx="1362">
                  <c:v>Jennifer Allen</c:v>
                </c:pt>
                <c:pt idx="1363">
                  <c:v>Jessica Wilson</c:v>
                </c:pt>
                <c:pt idx="1364">
                  <c:v>James Davis</c:v>
                </c:pt>
                <c:pt idx="1365">
                  <c:v>John Campbell</c:v>
                </c:pt>
                <c:pt idx="1366">
                  <c:v>Jennifer Carter</c:v>
                </c:pt>
                <c:pt idx="1367">
                  <c:v>John Diaz</c:v>
                </c:pt>
                <c:pt idx="1368">
                  <c:v>Jennifer Collins</c:v>
                </c:pt>
                <c:pt idx="1369">
                  <c:v>John Gordon</c:v>
                </c:pt>
                <c:pt idx="1370">
                  <c:v>Jennifer Cook</c:v>
                </c:pt>
                <c:pt idx="1371">
                  <c:v>John Lane</c:v>
                </c:pt>
                <c:pt idx="1372">
                  <c:v>Jennifer Crawford</c:v>
                </c:pt>
                <c:pt idx="1373">
                  <c:v>John Nelson</c:v>
                </c:pt>
                <c:pt idx="1374">
                  <c:v>Jennifer Cummings</c:v>
                </c:pt>
                <c:pt idx="1375">
                  <c:v>John Porter</c:v>
                </c:pt>
                <c:pt idx="1376">
                  <c:v>James Edwards</c:v>
                </c:pt>
                <c:pt idx="1377">
                  <c:v>John Stewart</c:v>
                </c:pt>
                <c:pt idx="1378">
                  <c:v>Jennifer Espinoza</c:v>
                </c:pt>
                <c:pt idx="1379">
                  <c:v>Johnny Smith</c:v>
                </c:pt>
                <c:pt idx="1380">
                  <c:v>James Evans</c:v>
                </c:pt>
                <c:pt idx="1381">
                  <c:v>Jonathan Sanchez</c:v>
                </c:pt>
                <c:pt idx="1382">
                  <c:v>Jennifer Hart</c:v>
                </c:pt>
                <c:pt idx="1383">
                  <c:v>Joseph Hall</c:v>
                </c:pt>
                <c:pt idx="1384">
                  <c:v>Jennifer Henderson</c:v>
                </c:pt>
                <c:pt idx="1385">
                  <c:v>Joseph Powell</c:v>
                </c:pt>
                <c:pt idx="1386">
                  <c:v>Jennifer Hudson</c:v>
                </c:pt>
                <c:pt idx="1387">
                  <c:v>Joshua King</c:v>
                </c:pt>
                <c:pt idx="1388">
                  <c:v>James Foster</c:v>
                </c:pt>
                <c:pt idx="1389">
                  <c:v>Joshua Taylor</c:v>
                </c:pt>
                <c:pt idx="1390">
                  <c:v>Jacob Diaz</c:v>
                </c:pt>
                <c:pt idx="1391">
                  <c:v>James Myers</c:v>
                </c:pt>
                <c:pt idx="1392">
                  <c:v>James Griffin</c:v>
                </c:pt>
                <c:pt idx="1393">
                  <c:v>John Alexander</c:v>
                </c:pt>
                <c:pt idx="1394">
                  <c:v>James Guzman</c:v>
                </c:pt>
                <c:pt idx="1395">
                  <c:v>John Burke</c:v>
                </c:pt>
                <c:pt idx="1396">
                  <c:v>Jennifer Mitchell</c:v>
                </c:pt>
                <c:pt idx="1397">
                  <c:v>John Cook</c:v>
                </c:pt>
                <c:pt idx="1398">
                  <c:v>Jennifer Moreno</c:v>
                </c:pt>
                <c:pt idx="1399">
                  <c:v>James Richardson</c:v>
                </c:pt>
                <c:pt idx="1400">
                  <c:v>Jennifer Morgan</c:v>
                </c:pt>
                <c:pt idx="1401">
                  <c:v>James Roberts</c:v>
                </c:pt>
                <c:pt idx="1402">
                  <c:v>Jennifer Reeves</c:v>
                </c:pt>
                <c:pt idx="1403">
                  <c:v>James Rogers</c:v>
                </c:pt>
                <c:pt idx="1404">
                  <c:v>Jennifer Richardson</c:v>
                </c:pt>
                <c:pt idx="1405">
                  <c:v>James Sanders</c:v>
                </c:pt>
                <c:pt idx="1406">
                  <c:v>Jennifer Roberts</c:v>
                </c:pt>
                <c:pt idx="1407">
                  <c:v>John Kennedy</c:v>
                </c:pt>
                <c:pt idx="1408">
                  <c:v>Jennifer Shaw</c:v>
                </c:pt>
                <c:pt idx="1409">
                  <c:v>John Leonard</c:v>
                </c:pt>
                <c:pt idx="1410">
                  <c:v>James Kelly</c:v>
                </c:pt>
                <c:pt idx="1411">
                  <c:v>James Taylor</c:v>
                </c:pt>
                <c:pt idx="1412">
                  <c:v>Jennifer Wagner</c:v>
                </c:pt>
                <c:pt idx="1413">
                  <c:v>John Nguyen</c:v>
                </c:pt>
                <c:pt idx="1414">
                  <c:v>Jennifer West</c:v>
                </c:pt>
                <c:pt idx="1415">
                  <c:v>John Peterson</c:v>
                </c:pt>
                <c:pt idx="1416">
                  <c:v>Jennifer Woods</c:v>
                </c:pt>
                <c:pt idx="1417">
                  <c:v>John Ramirez</c:v>
                </c:pt>
                <c:pt idx="1418">
                  <c:v>Jacob Lewis</c:v>
                </c:pt>
                <c:pt idx="1419">
                  <c:v>John Silva</c:v>
                </c:pt>
                <c:pt idx="1420">
                  <c:v>Jeremy Allen</c:v>
                </c:pt>
                <c:pt idx="1421">
                  <c:v>James Wallace</c:v>
                </c:pt>
                <c:pt idx="1422">
                  <c:v>Jeremy Johnson</c:v>
                </c:pt>
                <c:pt idx="1423">
                  <c:v>Jacqueline Scott</c:v>
                </c:pt>
                <c:pt idx="1424">
                  <c:v>Jeremy Jones</c:v>
                </c:pt>
                <c:pt idx="1425">
                  <c:v>Jonathan Allen</c:v>
                </c:pt>
                <c:pt idx="1426">
                  <c:v>Jeremy Rodriguez</c:v>
                </c:pt>
                <c:pt idx="1427">
                  <c:v>Jonathan Martin</c:v>
                </c:pt>
                <c:pt idx="1428">
                  <c:v>Jessica Allen</c:v>
                </c:pt>
                <c:pt idx="1429">
                  <c:v>Jonathan Thompson</c:v>
                </c:pt>
                <c:pt idx="1430">
                  <c:v>Jessica Anderson</c:v>
                </c:pt>
                <c:pt idx="1431">
                  <c:v>Jonathan Wright</c:v>
                </c:pt>
                <c:pt idx="1432">
                  <c:v>James Mendez</c:v>
                </c:pt>
                <c:pt idx="1433">
                  <c:v>Joseph Kelly</c:v>
                </c:pt>
                <c:pt idx="1434">
                  <c:v>Jessica Cruz</c:v>
                </c:pt>
                <c:pt idx="1435">
                  <c:v>Joseph Martinez</c:v>
                </c:pt>
                <c:pt idx="1436">
                  <c:v>Jessica Curtis</c:v>
                </c:pt>
                <c:pt idx="1437">
                  <c:v>Joseph Robinson</c:v>
                </c:pt>
                <c:pt idx="1438">
                  <c:v>Jessica Dixon</c:v>
                </c:pt>
                <c:pt idx="1439">
                  <c:v>Joshua Hernandez</c:v>
                </c:pt>
                <c:pt idx="1440">
                  <c:v>Jessica Harris</c:v>
                </c:pt>
                <c:pt idx="1441">
                  <c:v>Joshua Miller</c:v>
                </c:pt>
                <c:pt idx="1442">
                  <c:v>James Moran</c:v>
                </c:pt>
                <c:pt idx="1443">
                  <c:v>James Allen</c:v>
                </c:pt>
                <c:pt idx="1444">
                  <c:v>Jessica Moore</c:v>
                </c:pt>
                <c:pt idx="1445">
                  <c:v>Juan Johnson</c:v>
                </c:pt>
                <c:pt idx="1446">
                  <c:v>Jessica Roberts</c:v>
                </c:pt>
                <c:pt idx="1447">
                  <c:v>Jessica White</c:v>
                </c:pt>
                <c:pt idx="1448">
                  <c:v>Gregory Williams</c:v>
                </c:pt>
                <c:pt idx="1449">
                  <c:v>Emily Richardson</c:v>
                </c:pt>
                <c:pt idx="1450">
                  <c:v>Heather Jones</c:v>
                </c:pt>
                <c:pt idx="1451">
                  <c:v>Elizabeth Clark</c:v>
                </c:pt>
                <c:pt idx="1452">
                  <c:v>Donna Williams</c:v>
                </c:pt>
                <c:pt idx="1453">
                  <c:v>Eric Anderson</c:v>
                </c:pt>
                <c:pt idx="1454">
                  <c:v>Heather Bishop</c:v>
                </c:pt>
                <c:pt idx="1455">
                  <c:v>Elizabeth Collins</c:v>
                </c:pt>
                <c:pt idx="1456">
                  <c:v>Edward Walker</c:v>
                </c:pt>
                <c:pt idx="1457">
                  <c:v>Eric Clark</c:v>
                </c:pt>
                <c:pt idx="1458">
                  <c:v>Donna Smith</c:v>
                </c:pt>
                <c:pt idx="1459">
                  <c:v>Eric Cox</c:v>
                </c:pt>
                <c:pt idx="1460">
                  <c:v>Gregory Miller</c:v>
                </c:pt>
                <c:pt idx="1461">
                  <c:v>Debra Smith</c:v>
                </c:pt>
                <c:pt idx="1462">
                  <c:v>Hannah Johnson</c:v>
                </c:pt>
                <c:pt idx="1463">
                  <c:v>Eric Garcia</c:v>
                </c:pt>
                <c:pt idx="1464">
                  <c:v>Elizabeth Turner</c:v>
                </c:pt>
                <c:pt idx="1465">
                  <c:v>David Powell</c:v>
                </c:pt>
                <c:pt idx="1466">
                  <c:v>Heather Rodriguez</c:v>
                </c:pt>
                <c:pt idx="1467">
                  <c:v>Diana Williams</c:v>
                </c:pt>
                <c:pt idx="1468">
                  <c:v>Emily Parker</c:v>
                </c:pt>
                <c:pt idx="1469">
                  <c:v>David Simmons</c:v>
                </c:pt>
                <c:pt idx="1470">
                  <c:v>Deborah Smith</c:v>
                </c:pt>
                <c:pt idx="1471">
                  <c:v>Donald Martin</c:v>
                </c:pt>
                <c:pt idx="1472">
                  <c:v>Gary Williams</c:v>
                </c:pt>
                <c:pt idx="1473">
                  <c:v>Eric Rodriguez</c:v>
                </c:pt>
                <c:pt idx="1474">
                  <c:v>Elizabeth Perez</c:v>
                </c:pt>
                <c:pt idx="1475">
                  <c:v>David Rogers</c:v>
                </c:pt>
                <c:pt idx="1476">
                  <c:v>Dawn Davis</c:v>
                </c:pt>
                <c:pt idx="1477">
                  <c:v>Eric Taylor</c:v>
                </c:pt>
                <c:pt idx="1478">
                  <c:v>Hannah Brown</c:v>
                </c:pt>
                <c:pt idx="1479">
                  <c:v>Elizabeth Jackson</c:v>
                </c:pt>
                <c:pt idx="1480">
                  <c:v>Edward Hernandez</c:v>
                </c:pt>
                <c:pt idx="1481">
                  <c:v>David Reed</c:v>
                </c:pt>
                <c:pt idx="1482">
                  <c:v>Deanna Brown</c:v>
                </c:pt>
                <c:pt idx="1483">
                  <c:v>Donna Johnson</c:v>
                </c:pt>
                <c:pt idx="1484">
                  <c:v>Deborah Davis</c:v>
                </c:pt>
                <c:pt idx="1485">
                  <c:v>Erica Johnson</c:v>
                </c:pt>
                <c:pt idx="1486">
                  <c:v>Elizabeth Wilson</c:v>
                </c:pt>
                <c:pt idx="1487">
                  <c:v>David Young</c:v>
                </c:pt>
                <c:pt idx="1488">
                  <c:v>Emily Brown</c:v>
                </c:pt>
                <c:pt idx="1489">
                  <c:v>Erica Williams</c:v>
                </c:pt>
                <c:pt idx="1490">
                  <c:v>Elizabeth Allen</c:v>
                </c:pt>
                <c:pt idx="1491">
                  <c:v>Erin Jones</c:v>
                </c:pt>
                <c:pt idx="1492">
                  <c:v>Heather Young</c:v>
                </c:pt>
                <c:pt idx="1493">
                  <c:v>Erin Smith</c:v>
                </c:pt>
                <c:pt idx="1494">
                  <c:v>Elizabeth Anderson</c:v>
                </c:pt>
                <c:pt idx="1495">
                  <c:v>Evan Smith</c:v>
                </c:pt>
                <c:pt idx="1496">
                  <c:v>Gabriel Jones</c:v>
                </c:pt>
                <c:pt idx="1497">
                  <c:v>David Phillips</c:v>
                </c:pt>
                <c:pt idx="1498">
                  <c:v>Christina Green</c:v>
                </c:pt>
                <c:pt idx="1499">
                  <c:v>Christine Martinez</c:v>
                </c:pt>
                <c:pt idx="1500">
                  <c:v>Daniel Myers</c:v>
                </c:pt>
                <c:pt idx="1501">
                  <c:v>Christopher Evans</c:v>
                </c:pt>
                <c:pt idx="1502">
                  <c:v>David Bailey</c:v>
                </c:pt>
                <c:pt idx="1503">
                  <c:v>Brian Edwards</c:v>
                </c:pt>
                <c:pt idx="1504">
                  <c:v>David Perez</c:v>
                </c:pt>
                <c:pt idx="1505">
                  <c:v>Bryan Brown</c:v>
                </c:pt>
                <c:pt idx="1506">
                  <c:v>Daniel Stewart</c:v>
                </c:pt>
                <c:pt idx="1507">
                  <c:v>Brian Martin</c:v>
                </c:pt>
                <c:pt idx="1508">
                  <c:v>Cheryl Johnson</c:v>
                </c:pt>
                <c:pt idx="1509">
                  <c:v>Christopher Gray</c:v>
                </c:pt>
                <c:pt idx="1510">
                  <c:v>Christopher Collins</c:v>
                </c:pt>
                <c:pt idx="1511">
                  <c:v>Christy Johnson</c:v>
                </c:pt>
                <c:pt idx="1512">
                  <c:v>Brittany Martinez</c:v>
                </c:pt>
                <c:pt idx="1513">
                  <c:v>Courtney Garcia</c:v>
                </c:pt>
                <c:pt idx="1514">
                  <c:v>Daniel Martin</c:v>
                </c:pt>
                <c:pt idx="1515">
                  <c:v>Crystal Hernandez</c:v>
                </c:pt>
                <c:pt idx="1516">
                  <c:v>Chelsea Smith</c:v>
                </c:pt>
                <c:pt idx="1517">
                  <c:v>Brian Martinez</c:v>
                </c:pt>
                <c:pt idx="1518">
                  <c:v>Daniel Turner</c:v>
                </c:pt>
                <c:pt idx="1519">
                  <c:v>Carol Brown</c:v>
                </c:pt>
                <c:pt idx="1520">
                  <c:v>Danielle Johnson</c:v>
                </c:pt>
                <c:pt idx="1521">
                  <c:v>Crystal Moore</c:v>
                </c:pt>
                <c:pt idx="1522">
                  <c:v>Charles Garcia</c:v>
                </c:pt>
                <c:pt idx="1523">
                  <c:v>Crystal Smith</c:v>
                </c:pt>
                <c:pt idx="1524">
                  <c:v>Brian Jackson</c:v>
                </c:pt>
                <c:pt idx="1525">
                  <c:v>Crystal Williams</c:v>
                </c:pt>
                <c:pt idx="1526">
                  <c:v>Brooke Wilson</c:v>
                </c:pt>
                <c:pt idx="1527">
                  <c:v>Christopher Aguilar</c:v>
                </c:pt>
                <c:pt idx="1528">
                  <c:v>Christina Harris</c:v>
                </c:pt>
                <c:pt idx="1529">
                  <c:v>Cynthia Campbell</c:v>
                </c:pt>
                <c:pt idx="1530">
                  <c:v>Bryan Johnson</c:v>
                </c:pt>
                <c:pt idx="1531">
                  <c:v>Christopher Kelly</c:v>
                </c:pt>
                <c:pt idx="1532">
                  <c:v>Daniel Lopez</c:v>
                </c:pt>
                <c:pt idx="1533">
                  <c:v>Christine Collins</c:v>
                </c:pt>
                <c:pt idx="1534">
                  <c:v>Carrie Smith</c:v>
                </c:pt>
                <c:pt idx="1535">
                  <c:v>Christopher King</c:v>
                </c:pt>
                <c:pt idx="1536">
                  <c:v>Daniel Nelson</c:v>
                </c:pt>
                <c:pt idx="1537">
                  <c:v>Christopher Austin</c:v>
                </c:pt>
                <c:pt idx="1538">
                  <c:v>Daniel Sanchez</c:v>
                </c:pt>
                <c:pt idx="1539">
                  <c:v>Cynthia Taylor</c:v>
                </c:pt>
                <c:pt idx="1540">
                  <c:v>Daniel Thompson</c:v>
                </c:pt>
                <c:pt idx="1541">
                  <c:v>Charles Wilson</c:v>
                </c:pt>
                <c:pt idx="1542">
                  <c:v>Daniel White</c:v>
                </c:pt>
                <c:pt idx="1543">
                  <c:v>Daniel Adams</c:v>
                </c:pt>
                <c:pt idx="1544">
                  <c:v>Christopher Osborne</c:v>
                </c:pt>
                <c:pt idx="1545">
                  <c:v>Daniel Campbell</c:v>
                </c:pt>
                <c:pt idx="1546">
                  <c:v>Chad Lee</c:v>
                </c:pt>
                <c:pt idx="1547">
                  <c:v>Daniel Carter</c:v>
                </c:pt>
                <c:pt idx="1548">
                  <c:v>Brian Wright</c:v>
                </c:pt>
                <c:pt idx="1549">
                  <c:v>Daniel Collins</c:v>
                </c:pt>
                <c:pt idx="1550">
                  <c:v>Brittany Davis</c:v>
                </c:pt>
                <c:pt idx="1551">
                  <c:v>Brian Nguyen</c:v>
                </c:pt>
                <c:pt idx="1552">
                  <c:v>David Baker</c:v>
                </c:pt>
                <c:pt idx="1553">
                  <c:v>Christopher Lewis</c:v>
                </c:pt>
                <c:pt idx="1554">
                  <c:v>David Carter</c:v>
                </c:pt>
                <c:pt idx="1555">
                  <c:v>Christine Lee</c:v>
                </c:pt>
                <c:pt idx="1556">
                  <c:v>David Dixon</c:v>
                </c:pt>
                <c:pt idx="1557">
                  <c:v>Daniel Harris</c:v>
                </c:pt>
                <c:pt idx="1558">
                  <c:v>Brian Stewart</c:v>
                </c:pt>
                <c:pt idx="1559">
                  <c:v>Daniel Hernandez</c:v>
                </c:pt>
                <c:pt idx="1560">
                  <c:v>David Hayes</c:v>
                </c:pt>
                <c:pt idx="1561">
                  <c:v>Christopher Matthews</c:v>
                </c:pt>
                <c:pt idx="1562">
                  <c:v>David Hughes</c:v>
                </c:pt>
                <c:pt idx="1563">
                  <c:v>Daniel Jimenez</c:v>
                </c:pt>
                <c:pt idx="1564">
                  <c:v>Christina Rodriguez</c:v>
                </c:pt>
                <c:pt idx="1565">
                  <c:v>Daniel Kelly</c:v>
                </c:pt>
                <c:pt idx="1566">
                  <c:v>Christopher Torres</c:v>
                </c:pt>
                <c:pt idx="1567">
                  <c:v>Bryan Davis</c:v>
                </c:pt>
                <c:pt idx="1568">
                  <c:v>Christopher Mitchell</c:v>
                </c:pt>
                <c:pt idx="1569">
                  <c:v>Brett Williams</c:v>
                </c:pt>
                <c:pt idx="1570">
                  <c:v>Cynthia Lee</c:v>
                </c:pt>
                <c:pt idx="1571">
                  <c:v>Brian Wilson</c:v>
                </c:pt>
                <c:pt idx="1572">
                  <c:v>Cindy Smith</c:v>
                </c:pt>
                <c:pt idx="1573">
                  <c:v>Amy Adams</c:v>
                </c:pt>
                <c:pt idx="1574">
                  <c:v>Amy Davis</c:v>
                </c:pt>
                <c:pt idx="1575">
                  <c:v>Aaron Brown</c:v>
                </c:pt>
                <c:pt idx="1576">
                  <c:v>Amy Williams</c:v>
                </c:pt>
                <c:pt idx="1577">
                  <c:v>Amanda Lee</c:v>
                </c:pt>
                <c:pt idx="1578">
                  <c:v>Andrew Baker</c:v>
                </c:pt>
                <c:pt idx="1579">
                  <c:v>Anthony Ramirez</c:v>
                </c:pt>
                <c:pt idx="1580">
                  <c:v>Andrew Campbell</c:v>
                </c:pt>
                <c:pt idx="1581">
                  <c:v>Ashley Lee</c:v>
                </c:pt>
                <c:pt idx="1582">
                  <c:v>Amanda Martin</c:v>
                </c:pt>
                <c:pt idx="1583">
                  <c:v>Benjamin Smith</c:v>
                </c:pt>
                <c:pt idx="1584">
                  <c:v>Adam Jones</c:v>
                </c:pt>
                <c:pt idx="1585">
                  <c:v>Brandon Scott</c:v>
                </c:pt>
                <c:pt idx="1586">
                  <c:v>Andrew Lee</c:v>
                </c:pt>
                <c:pt idx="1587">
                  <c:v>Anthony Meyer</c:v>
                </c:pt>
                <c:pt idx="1588">
                  <c:v>Andrew Moore</c:v>
                </c:pt>
                <c:pt idx="1589">
                  <c:v>April Martinez</c:v>
                </c:pt>
                <c:pt idx="1590">
                  <c:v>Andrew Rodriguez</c:v>
                </c:pt>
                <c:pt idx="1591">
                  <c:v>Allison Williams</c:v>
                </c:pt>
                <c:pt idx="1592">
                  <c:v>Andrew Taylor</c:v>
                </c:pt>
                <c:pt idx="1593">
                  <c:v>Amanda Baker</c:v>
                </c:pt>
                <c:pt idx="1594">
                  <c:v>Amanda Williams</c:v>
                </c:pt>
                <c:pt idx="1595">
                  <c:v>Amy Jackson</c:v>
                </c:pt>
                <c:pt idx="1596">
                  <c:v>Aaron Rodriguez</c:v>
                </c:pt>
                <c:pt idx="1597">
                  <c:v>Brandon Green</c:v>
                </c:pt>
                <c:pt idx="1598">
                  <c:v>Andrew Wilson</c:v>
                </c:pt>
                <c:pt idx="1599">
                  <c:v>Brandon Perez</c:v>
                </c:pt>
                <c:pt idx="1600">
                  <c:v>Alan Miller</c:v>
                </c:pt>
                <c:pt idx="1601">
                  <c:v>Anthony King</c:v>
                </c:pt>
                <c:pt idx="1602">
                  <c:v>Angela Hall</c:v>
                </c:pt>
                <c:pt idx="1603">
                  <c:v>Amy Wallace</c:v>
                </c:pt>
                <c:pt idx="1604">
                  <c:v>Angela Hernandez</c:v>
                </c:pt>
                <c:pt idx="1605">
                  <c:v>Anthony Moore</c:v>
                </c:pt>
                <c:pt idx="1606">
                  <c:v>Amber Nelson</c:v>
                </c:pt>
                <c:pt idx="1607">
                  <c:v>Allison Sanchez</c:v>
                </c:pt>
                <c:pt idx="1608">
                  <c:v>Alexander Brown</c:v>
                </c:pt>
                <c:pt idx="1609">
                  <c:v>Ashley Anderson</c:v>
                </c:pt>
                <c:pt idx="1610">
                  <c:v>Angela Moore</c:v>
                </c:pt>
                <c:pt idx="1611">
                  <c:v>Ashley Green</c:v>
                </c:pt>
                <c:pt idx="1612">
                  <c:v>Angela Taylor</c:v>
                </c:pt>
                <c:pt idx="1613">
                  <c:v>Amy Clark</c:v>
                </c:pt>
                <c:pt idx="1614">
                  <c:v>Amanda Roberts</c:v>
                </c:pt>
                <c:pt idx="1615">
                  <c:v>Ashley Lewis</c:v>
                </c:pt>
                <c:pt idx="1616">
                  <c:v>Angela White</c:v>
                </c:pt>
                <c:pt idx="1617">
                  <c:v>Amanda Carter</c:v>
                </c:pt>
                <c:pt idx="1618">
                  <c:v>Ann Jones</c:v>
                </c:pt>
                <c:pt idx="1619">
                  <c:v>Amanda Cochran</c:v>
                </c:pt>
                <c:pt idx="1620">
                  <c:v>Ann Smith</c:v>
                </c:pt>
                <c:pt idx="1621">
                  <c:v>Aaron Thompson</c:v>
                </c:pt>
                <c:pt idx="1622">
                  <c:v>Anna Williams</c:v>
                </c:pt>
                <c:pt idx="1623">
                  <c:v>Brandon Garcia</c:v>
                </c:pt>
                <c:pt idx="1624">
                  <c:v>Brenda Smith</c:v>
                </c:pt>
                <c:pt idx="1625">
                  <c:v>Amanda Hall</c:v>
                </c:pt>
                <c:pt idx="1626">
                  <c:v>Anthony Adams</c:v>
                </c:pt>
                <c:pt idx="1627">
                  <c:v>Aaron Jones</c:v>
                </c:pt>
                <c:pt idx="1628">
                  <c:v>Amber Smith</c:v>
                </c:pt>
                <c:pt idx="1629">
                  <c:v>Brandon Rodriguez</c:v>
                </c:pt>
                <c:pt idx="1630">
                  <c:v>Anthony Harris</c:v>
                </c:pt>
                <c:pt idx="1631">
                  <c:v>Allison Brown</c:v>
                </c:pt>
                <c:pt idx="1632">
                  <c:v>Anthony Martin</c:v>
                </c:pt>
                <c:pt idx="1633">
                  <c:v>William Carter</c:v>
                </c:pt>
                <c:pt idx="1634">
                  <c:v>William Stewart</c:v>
                </c:pt>
                <c:pt idx="1635">
                  <c:v>Stephanie Lewis</c:v>
                </c:pt>
                <c:pt idx="1636">
                  <c:v>Thomas Adams</c:v>
                </c:pt>
                <c:pt idx="1637">
                  <c:v>Stephanie Mitchell</c:v>
                </c:pt>
                <c:pt idx="1638">
                  <c:v>Thomas Baker</c:v>
                </c:pt>
                <c:pt idx="1639">
                  <c:v>Thomas Thomas</c:v>
                </c:pt>
                <c:pt idx="1640">
                  <c:v>Timothy Robinson</c:v>
                </c:pt>
                <c:pt idx="1641">
                  <c:v>William Phillips</c:v>
                </c:pt>
                <c:pt idx="1642">
                  <c:v>Stacey Lewis</c:v>
                </c:pt>
                <c:pt idx="1643">
                  <c:v>Stephanie Jackson</c:v>
                </c:pt>
                <c:pt idx="1644">
                  <c:v>Timothy Rogers</c:v>
                </c:pt>
                <c:pt idx="1645">
                  <c:v>Thomas Rogers</c:v>
                </c:pt>
                <c:pt idx="1646">
                  <c:v>Stephen Sullivan</c:v>
                </c:pt>
                <c:pt idx="1647">
                  <c:v>William Gonzalez</c:v>
                </c:pt>
                <c:pt idx="1648">
                  <c:v>Thomas Davis</c:v>
                </c:pt>
                <c:pt idx="1649">
                  <c:v>Steven Martin</c:v>
                </c:pt>
                <c:pt idx="1650">
                  <c:v>Steven Thompson</c:v>
                </c:pt>
                <c:pt idx="1651">
                  <c:v>William Morgan</c:v>
                </c:pt>
                <c:pt idx="1652">
                  <c:v>Thomas Edwards</c:v>
                </c:pt>
                <c:pt idx="1653">
                  <c:v>Taylor Morris</c:v>
                </c:pt>
                <c:pt idx="1654">
                  <c:v>Thomas Hall</c:v>
                </c:pt>
                <c:pt idx="1655">
                  <c:v>Stephanie Bailey</c:v>
                </c:pt>
                <c:pt idx="1656">
                  <c:v>Tina Morgan</c:v>
                </c:pt>
                <c:pt idx="1657">
                  <c:v>Zachary Davis</c:v>
                </c:pt>
                <c:pt idx="1658">
                  <c:v>Stephen Young</c:v>
                </c:pt>
                <c:pt idx="1659">
                  <c:v>Whitney Smith</c:v>
                </c:pt>
                <c:pt idx="1660">
                  <c:v>Todd Edwards</c:v>
                </c:pt>
                <c:pt idx="1661">
                  <c:v>William Brooks</c:v>
                </c:pt>
                <c:pt idx="1662">
                  <c:v>Susan Wilson</c:v>
                </c:pt>
                <c:pt idx="1663">
                  <c:v>Steven Jackson</c:v>
                </c:pt>
                <c:pt idx="1664">
                  <c:v>Steven Anderson</c:v>
                </c:pt>
                <c:pt idx="1665">
                  <c:v>William Hall</c:v>
                </c:pt>
                <c:pt idx="1666">
                  <c:v>Stephanie Clark</c:v>
                </c:pt>
                <c:pt idx="1667">
                  <c:v>Thomas Walker</c:v>
                </c:pt>
                <c:pt idx="1668">
                  <c:v>Toni Johnson</c:v>
                </c:pt>
                <c:pt idx="1669">
                  <c:v>Stephen Hill</c:v>
                </c:pt>
                <c:pt idx="1670">
                  <c:v>Tracey Smith</c:v>
                </c:pt>
                <c:pt idx="1671">
                  <c:v>Stephen Johnson</c:v>
                </c:pt>
                <c:pt idx="1672">
                  <c:v>Tracey Williams</c:v>
                </c:pt>
                <c:pt idx="1673">
                  <c:v>William Nelson</c:v>
                </c:pt>
                <c:pt idx="1674">
                  <c:v>Tracy Brown</c:v>
                </c:pt>
                <c:pt idx="1675">
                  <c:v>Steven Walker</c:v>
                </c:pt>
                <c:pt idx="1676">
                  <c:v>Thomas Hicks</c:v>
                </c:pt>
                <c:pt idx="1677">
                  <c:v>Timothy Bond</c:v>
                </c:pt>
                <c:pt idx="1678">
                  <c:v>Steven Torres</c:v>
                </c:pt>
                <c:pt idx="1679">
                  <c:v>Timothy Clark</c:v>
                </c:pt>
                <c:pt idx="1680">
                  <c:v>Tracy Taylor</c:v>
                </c:pt>
                <c:pt idx="1681">
                  <c:v>Terry Smith</c:v>
                </c:pt>
                <c:pt idx="1682">
                  <c:v>Tracy Thomas</c:v>
                </c:pt>
                <c:pt idx="1683">
                  <c:v>Yvonne Jones</c:v>
                </c:pt>
                <c:pt idx="1684">
                  <c:v>Stephanie Nguyen</c:v>
                </c:pt>
                <c:pt idx="1685">
                  <c:v>Timothy Lee</c:v>
                </c:pt>
                <c:pt idx="1686">
                  <c:v>Tracy Wilson</c:v>
                </c:pt>
                <c:pt idx="1687">
                  <c:v>Wesley Smith</c:v>
                </c:pt>
                <c:pt idx="1688">
                  <c:v>Stephanie Cooper</c:v>
                </c:pt>
                <c:pt idx="1689">
                  <c:v>Tanya Smith</c:v>
                </c:pt>
                <c:pt idx="1690">
                  <c:v>Susan Hernandez</c:v>
                </c:pt>
                <c:pt idx="1691">
                  <c:v>Thomas Ross</c:v>
                </c:pt>
                <c:pt idx="1692">
                  <c:v>Trevor Brown</c:v>
                </c:pt>
                <c:pt idx="1693">
                  <c:v>Steven Hernandez</c:v>
                </c:pt>
                <c:pt idx="1694">
                  <c:v>Stephanie Young</c:v>
                </c:pt>
                <c:pt idx="1695">
                  <c:v>Steven Hill</c:v>
                </c:pt>
                <c:pt idx="1696">
                  <c:v>Tammy Gomez</c:v>
                </c:pt>
                <c:pt idx="1697">
                  <c:v>Thomas Scott</c:v>
                </c:pt>
                <c:pt idx="1698">
                  <c:v>Tyler Baker</c:v>
                </c:pt>
                <c:pt idx="1699">
                  <c:v>Tara Brown</c:v>
                </c:pt>
                <c:pt idx="1700">
                  <c:v>Tyler Hernandez</c:v>
                </c:pt>
                <c:pt idx="1701">
                  <c:v>William Harrison</c:v>
                </c:pt>
                <c:pt idx="1702">
                  <c:v>Tyler Lee</c:v>
                </c:pt>
                <c:pt idx="1703">
                  <c:v>Zachary Thompson</c:v>
                </c:pt>
                <c:pt idx="1704">
                  <c:v>Tyler Roberts</c:v>
                </c:pt>
                <c:pt idx="1705">
                  <c:v>Stephen Gonzalez</c:v>
                </c:pt>
                <c:pt idx="1706">
                  <c:v>Tammy Harris</c:v>
                </c:pt>
                <c:pt idx="1707">
                  <c:v>Tara Miller</c:v>
                </c:pt>
                <c:pt idx="1708">
                  <c:v>Thomas Martinez</c:v>
                </c:pt>
                <c:pt idx="1709">
                  <c:v>Steven Turner</c:v>
                </c:pt>
                <c:pt idx="1710">
                  <c:v>Valerie Johnson</c:v>
                </c:pt>
                <c:pt idx="1711">
                  <c:v>Taylor Davis</c:v>
                </c:pt>
                <c:pt idx="1712">
                  <c:v>Vanessa Brown</c:v>
                </c:pt>
                <c:pt idx="1713">
                  <c:v>Tiffany Rodriguez</c:v>
                </c:pt>
                <c:pt idx="1714">
                  <c:v>Stephanie Davis</c:v>
                </c:pt>
                <c:pt idx="1715">
                  <c:v>William Murphy</c:v>
                </c:pt>
                <c:pt idx="1716">
                  <c:v>Vanessa Smith</c:v>
                </c:pt>
                <c:pt idx="1717">
                  <c:v>Stephen Jones</c:v>
                </c:pt>
                <c:pt idx="1718">
                  <c:v>Vicki Smith</c:v>
                </c:pt>
                <c:pt idx="1719">
                  <c:v>Susan Lopez</c:v>
                </c:pt>
                <c:pt idx="1720">
                  <c:v>Victoria Bell</c:v>
                </c:pt>
                <c:pt idx="1721">
                  <c:v>Steven Reed</c:v>
                </c:pt>
                <c:pt idx="1722">
                  <c:v>Tammy Jones</c:v>
                </c:pt>
                <c:pt idx="1723">
                  <c:v>William Rogers</c:v>
                </c:pt>
                <c:pt idx="1724">
                  <c:v>Victoria Jones</c:v>
                </c:pt>
                <c:pt idx="1725">
                  <c:v>Steven Robinson</c:v>
                </c:pt>
                <c:pt idx="1726">
                  <c:v>Thomas Ramirez</c:v>
                </c:pt>
                <c:pt idx="1727">
                  <c:v>Stephanie Morris</c:v>
                </c:pt>
                <c:pt idx="1728">
                  <c:v>Victoria Miller</c:v>
                </c:pt>
                <c:pt idx="1729">
                  <c:v>Taylor Williams</c:v>
                </c:pt>
                <c:pt idx="1730">
                  <c:v>Thomas Reeves</c:v>
                </c:pt>
                <c:pt idx="1731">
                  <c:v>Susan Turner</c:v>
                </c:pt>
                <c:pt idx="1732">
                  <c:v>Susan Baker</c:v>
                </c:pt>
                <c:pt idx="1733">
                  <c:v>William White</c:v>
                </c:pt>
                <c:pt idx="1734">
                  <c:v>Tammy Taylor</c:v>
                </c:pt>
                <c:pt idx="1735">
                  <c:v>William Wilson</c:v>
                </c:pt>
                <c:pt idx="1736">
                  <c:v>Walter Jones</c:v>
                </c:pt>
                <c:pt idx="1737">
                  <c:v>Theresa Miller</c:v>
                </c:pt>
                <c:pt idx="1738">
                  <c:v>Wayne Smith</c:v>
                </c:pt>
                <c:pt idx="1739">
                  <c:v>Zachary Evans</c:v>
                </c:pt>
                <c:pt idx="1740">
                  <c:v>Wendy Gonzalez</c:v>
                </c:pt>
                <c:pt idx="1741">
                  <c:v>Timothy Martin</c:v>
                </c:pt>
                <c:pt idx="1742">
                  <c:v>Wendy Howard</c:v>
                </c:pt>
                <c:pt idx="1743">
                  <c:v>Stephanie Myers</c:v>
                </c:pt>
                <c:pt idx="1744">
                  <c:v>Wendy Smith</c:v>
                </c:pt>
                <c:pt idx="1745">
                  <c:v>Timothy Castillo</c:v>
                </c:pt>
                <c:pt idx="1746">
                  <c:v>Sarah Dixon</c:v>
                </c:pt>
                <c:pt idx="1747">
                  <c:v>Patricia Moore</c:v>
                </c:pt>
                <c:pt idx="1748">
                  <c:v>Patricia Robinson</c:v>
                </c:pt>
                <c:pt idx="1749">
                  <c:v>Ryan Brown</c:v>
                </c:pt>
                <c:pt idx="1750">
                  <c:v>Sean Brown</c:v>
                </c:pt>
                <c:pt idx="1751">
                  <c:v>Ryan Carter</c:v>
                </c:pt>
                <c:pt idx="1752">
                  <c:v>Raymond Sanchez</c:v>
                </c:pt>
                <c:pt idx="1753">
                  <c:v>Ryan Cooper</c:v>
                </c:pt>
                <c:pt idx="1754">
                  <c:v>Scott Anderson</c:v>
                </c:pt>
                <c:pt idx="1755">
                  <c:v>Robert Crawford</c:v>
                </c:pt>
                <c:pt idx="1756">
                  <c:v>Robert Black</c:v>
                </c:pt>
                <c:pt idx="1757">
                  <c:v>Pamela Taylor</c:v>
                </c:pt>
                <c:pt idx="1758">
                  <c:v>Ronald Powell</c:v>
                </c:pt>
                <c:pt idx="1759">
                  <c:v>Rachel Campbell</c:v>
                </c:pt>
                <c:pt idx="1760">
                  <c:v>Richard Robinson</c:v>
                </c:pt>
                <c:pt idx="1761">
                  <c:v>Robert Evans</c:v>
                </c:pt>
                <c:pt idx="1762">
                  <c:v>Sarah Rivera</c:v>
                </c:pt>
                <c:pt idx="1763">
                  <c:v>Ryan Harris</c:v>
                </c:pt>
                <c:pt idx="1764">
                  <c:v>Patricia Miller</c:v>
                </c:pt>
                <c:pt idx="1765">
                  <c:v>Robert Flores</c:v>
                </c:pt>
                <c:pt idx="1766">
                  <c:v>Peter Smith</c:v>
                </c:pt>
                <c:pt idx="1767">
                  <c:v>Robert Freeman</c:v>
                </c:pt>
                <c:pt idx="1768">
                  <c:v>Scott Moore</c:v>
                </c:pt>
                <c:pt idx="1769">
                  <c:v>Rebecca Nelson</c:v>
                </c:pt>
                <c:pt idx="1770">
                  <c:v>Rachel Anderson</c:v>
                </c:pt>
                <c:pt idx="1771">
                  <c:v>Rebecca Ramirez</c:v>
                </c:pt>
                <c:pt idx="1772">
                  <c:v>Sean Smith</c:v>
                </c:pt>
                <c:pt idx="1773">
                  <c:v>Robert Gonzales</c:v>
                </c:pt>
                <c:pt idx="1774">
                  <c:v>Russell Johnson</c:v>
                </c:pt>
                <c:pt idx="1775">
                  <c:v>Ryan Morgan</c:v>
                </c:pt>
                <c:pt idx="1776">
                  <c:v>Paula Smith</c:v>
                </c:pt>
                <c:pt idx="1777">
                  <c:v>Ryan Perez</c:v>
                </c:pt>
                <c:pt idx="1778">
                  <c:v>Shannon Perez</c:v>
                </c:pt>
                <c:pt idx="1779">
                  <c:v>Rachel Carter</c:v>
                </c:pt>
                <c:pt idx="1780">
                  <c:v>Patrick Moore</c:v>
                </c:pt>
                <c:pt idx="1781">
                  <c:v>Robert Gordon</c:v>
                </c:pt>
                <c:pt idx="1782">
                  <c:v>Sarah Rogers</c:v>
                </c:pt>
                <c:pt idx="1783">
                  <c:v>Paul Green</c:v>
                </c:pt>
                <c:pt idx="1784">
                  <c:v>Richard Wallace</c:v>
                </c:pt>
                <c:pt idx="1785">
                  <c:v>Rebecca Thompson</c:v>
                </c:pt>
                <c:pt idx="1786">
                  <c:v>Rebecca Clark</c:v>
                </c:pt>
                <c:pt idx="1787">
                  <c:v>Robert Hall</c:v>
                </c:pt>
                <c:pt idx="1788">
                  <c:v>Scott Evans</c:v>
                </c:pt>
                <c:pt idx="1789">
                  <c:v>Paul Hernandez</c:v>
                </c:pt>
                <c:pt idx="1790">
                  <c:v>Rebecca Fisher</c:v>
                </c:pt>
                <c:pt idx="1791">
                  <c:v>Ryan Wright</c:v>
                </c:pt>
                <c:pt idx="1792">
                  <c:v>Scott Miles</c:v>
                </c:pt>
                <c:pt idx="1793">
                  <c:v>Ryan Young</c:v>
                </c:pt>
                <c:pt idx="1794">
                  <c:v>Robert Baker</c:v>
                </c:pt>
                <c:pt idx="1795">
                  <c:v>Sabrina Brown</c:v>
                </c:pt>
                <c:pt idx="1796">
                  <c:v>Scott Scott</c:v>
                </c:pt>
                <c:pt idx="1797">
                  <c:v>Rebecca Young</c:v>
                </c:pt>
                <c:pt idx="1798">
                  <c:v>Rebecca Lee</c:v>
                </c:pt>
                <c:pt idx="1799">
                  <c:v>Samantha Clark</c:v>
                </c:pt>
                <c:pt idx="1800">
                  <c:v>Rachel Boyd</c:v>
                </c:pt>
                <c:pt idx="1801">
                  <c:v>Regina Reynolds</c:v>
                </c:pt>
                <c:pt idx="1802">
                  <c:v>Shannon Anderson</c:v>
                </c:pt>
                <c:pt idx="1803">
                  <c:v>Samantha Garcia</c:v>
                </c:pt>
                <c:pt idx="1804">
                  <c:v>Rachel Brown</c:v>
                </c:pt>
                <c:pt idx="1805">
                  <c:v>Samantha Green</c:v>
                </c:pt>
                <c:pt idx="1806">
                  <c:v>Ryan Allen</c:v>
                </c:pt>
                <c:pt idx="1807">
                  <c:v>Samantha Harris</c:v>
                </c:pt>
                <c:pt idx="1808">
                  <c:v>Sarah Gomez</c:v>
                </c:pt>
                <c:pt idx="1809">
                  <c:v>Pamela Thompson</c:v>
                </c:pt>
                <c:pt idx="1810">
                  <c:v>Robert Richardson</c:v>
                </c:pt>
                <c:pt idx="1811">
                  <c:v>Rhonda Jones</c:v>
                </c:pt>
                <c:pt idx="1812">
                  <c:v>Randy Smith</c:v>
                </c:pt>
                <c:pt idx="1813">
                  <c:v>Samantha Martin</c:v>
                </c:pt>
                <c:pt idx="1814">
                  <c:v>Sarah Lewis</c:v>
                </c:pt>
                <c:pt idx="1815">
                  <c:v>Pamela Perez</c:v>
                </c:pt>
                <c:pt idx="1816">
                  <c:v>Sharon Mathews</c:v>
                </c:pt>
                <c:pt idx="1817">
                  <c:v>Samantha Moore</c:v>
                </c:pt>
                <c:pt idx="1818">
                  <c:v>Shawn Edwards</c:v>
                </c:pt>
                <c:pt idx="1819">
                  <c:v>Samantha Perez</c:v>
                </c:pt>
                <c:pt idx="1820">
                  <c:v>Rebecca Baker</c:v>
                </c:pt>
                <c:pt idx="1821">
                  <c:v>Samantha Sanchez</c:v>
                </c:pt>
                <c:pt idx="1822">
                  <c:v>Richard Torres</c:v>
                </c:pt>
                <c:pt idx="1823">
                  <c:v>Richard Clark</c:v>
                </c:pt>
                <c:pt idx="1824">
                  <c:v>Patricia Rodriguez</c:v>
                </c:pt>
                <c:pt idx="1825">
                  <c:v>Patrick Sanchez</c:v>
                </c:pt>
                <c:pt idx="1826">
                  <c:v>Peter Jones</c:v>
                </c:pt>
                <c:pt idx="1827">
                  <c:v>Robert Mann</c:v>
                </c:pt>
                <c:pt idx="1828">
                  <c:v>Robert Torres</c:v>
                </c:pt>
                <c:pt idx="1829">
                  <c:v>Samuel Clark</c:v>
                </c:pt>
                <c:pt idx="1830">
                  <c:v>Scott Allen</c:v>
                </c:pt>
                <c:pt idx="1831">
                  <c:v>Patricia Harris</c:v>
                </c:pt>
                <c:pt idx="1832">
                  <c:v>Scott Brown</c:v>
                </c:pt>
                <c:pt idx="1833">
                  <c:v>Samuel Wilson</c:v>
                </c:pt>
                <c:pt idx="1834">
                  <c:v>Scott Garcia</c:v>
                </c:pt>
                <c:pt idx="1835">
                  <c:v>Sandra Gonzalez</c:v>
                </c:pt>
                <c:pt idx="1836">
                  <c:v>Robert Wells</c:v>
                </c:pt>
                <c:pt idx="1837">
                  <c:v>Sandra Graham</c:v>
                </c:pt>
                <c:pt idx="1838">
                  <c:v>Scott Jones</c:v>
                </c:pt>
                <c:pt idx="1839">
                  <c:v>Patrick Garcia</c:v>
                </c:pt>
                <c:pt idx="1840">
                  <c:v>Phillip Smith</c:v>
                </c:pt>
                <c:pt idx="1841">
                  <c:v>Paul Martinez</c:v>
                </c:pt>
                <c:pt idx="1842">
                  <c:v>Robert Wood</c:v>
                </c:pt>
                <c:pt idx="1843">
                  <c:v>Patrick Young</c:v>
                </c:pt>
                <c:pt idx="1844">
                  <c:v>Scott Murphy</c:v>
                </c:pt>
                <c:pt idx="1845">
                  <c:v>Rachel Miller</c:v>
                </c:pt>
                <c:pt idx="1846">
                  <c:v>Scott Robinson</c:v>
                </c:pt>
                <c:pt idx="1847">
                  <c:v>Sandra Williams</c:v>
                </c:pt>
                <c:pt idx="1848">
                  <c:v>Robin Brown</c:v>
                </c:pt>
                <c:pt idx="1849">
                  <c:v>Paul Thomas</c:v>
                </c:pt>
                <c:pt idx="1850">
                  <c:v>Robin Rivera</c:v>
                </c:pt>
                <c:pt idx="1851">
                  <c:v>Paul Ward</c:v>
                </c:pt>
                <c:pt idx="1852">
                  <c:v>Ronald Anderson</c:v>
                </c:pt>
                <c:pt idx="1853">
                  <c:v>Sara Garcia</c:v>
                </c:pt>
                <c:pt idx="1854">
                  <c:v>Ronald Johnson</c:v>
                </c:pt>
                <c:pt idx="1855">
                  <c:v>Paul Brown</c:v>
                </c:pt>
                <c:pt idx="1856">
                  <c:v>Sean Garcia</c:v>
                </c:pt>
                <c:pt idx="1857">
                  <c:v>Rachel Thomas</c:v>
                </c:pt>
                <c:pt idx="1858">
                  <c:v>Sean Scott</c:v>
                </c:pt>
                <c:pt idx="1859">
                  <c:v>Robert Nguyen</c:v>
                </c:pt>
                <c:pt idx="1860">
                  <c:v>Robert Carter</c:v>
                </c:pt>
                <c:pt idx="1861">
                  <c:v>Sara White</c:v>
                </c:pt>
                <c:pt idx="1862">
                  <c:v>Shannon Brown</c:v>
                </c:pt>
                <c:pt idx="1863">
                  <c:v>Robert Ortiz</c:v>
                </c:pt>
                <c:pt idx="1864">
                  <c:v>Shannon Jackson</c:v>
                </c:pt>
                <c:pt idx="1865">
                  <c:v>Rachel Thompson</c:v>
                </c:pt>
                <c:pt idx="1866">
                  <c:v>Robert Cox</c:v>
                </c:pt>
                <c:pt idx="1867">
                  <c:v>Richard Perez</c:v>
                </c:pt>
                <c:pt idx="1868">
                  <c:v>Shannon Moore</c:v>
                </c:pt>
                <c:pt idx="1869">
                  <c:v>Robert Peterson</c:v>
                </c:pt>
                <c:pt idx="1870">
                  <c:v>Robert Phillips</c:v>
                </c:pt>
                <c:pt idx="1871">
                  <c:v>Sharon Anderson</c:v>
                </c:pt>
                <c:pt idx="1872">
                  <c:v>Robert Rogers</c:v>
                </c:pt>
                <c:pt idx="1873">
                  <c:v>Sharon Smith</c:v>
                </c:pt>
                <c:pt idx="1874">
                  <c:v>Robert Russell</c:v>
                </c:pt>
                <c:pt idx="1875">
                  <c:v>Sharon Williams</c:v>
                </c:pt>
                <c:pt idx="1876">
                  <c:v>Robert Schmidt</c:v>
                </c:pt>
                <c:pt idx="1877">
                  <c:v>Shawn Johnson</c:v>
                </c:pt>
                <c:pt idx="1878">
                  <c:v>Sherri Johnson</c:v>
                </c:pt>
                <c:pt idx="1879">
                  <c:v>Robert Simpson</c:v>
                </c:pt>
                <c:pt idx="1880">
                  <c:v>Robert Scott</c:v>
                </c:pt>
                <c:pt idx="1881">
                  <c:v>Mark Walker</c:v>
                </c:pt>
                <c:pt idx="1882">
                  <c:v>Melissa Freeman</c:v>
                </c:pt>
                <c:pt idx="1883">
                  <c:v>Margaret Jones</c:v>
                </c:pt>
                <c:pt idx="1884">
                  <c:v>Matthew Patterson</c:v>
                </c:pt>
                <c:pt idx="1885">
                  <c:v>Michelle Walters</c:v>
                </c:pt>
                <c:pt idx="1886">
                  <c:v>Marcus Harris</c:v>
                </c:pt>
                <c:pt idx="1887">
                  <c:v>Mark Kelly</c:v>
                </c:pt>
                <c:pt idx="1888">
                  <c:v>Michael Mccoy</c:v>
                </c:pt>
                <c:pt idx="1889">
                  <c:v>Michael Hicks</c:v>
                </c:pt>
                <c:pt idx="1890">
                  <c:v>Matthew Ramos</c:v>
                </c:pt>
                <c:pt idx="1891">
                  <c:v>Michael Ibarra</c:v>
                </c:pt>
                <c:pt idx="1892">
                  <c:v>Nicole Wilson</c:v>
                </c:pt>
                <c:pt idx="1893">
                  <c:v>Monique Johnson</c:v>
                </c:pt>
                <c:pt idx="1894">
                  <c:v>Michael Mitchell</c:v>
                </c:pt>
                <c:pt idx="1895">
                  <c:v>Melissa Owens</c:v>
                </c:pt>
                <c:pt idx="1896">
                  <c:v>Matthew Reynolds</c:v>
                </c:pt>
                <c:pt idx="1897">
                  <c:v>Michael Delgado</c:v>
                </c:pt>
                <c:pt idx="1898">
                  <c:v>Michael Moreno</c:v>
                </c:pt>
                <c:pt idx="1899">
                  <c:v>Michelle Edwards</c:v>
                </c:pt>
                <c:pt idx="1900">
                  <c:v>Matthew Richardson</c:v>
                </c:pt>
                <c:pt idx="1901">
                  <c:v>Michelle Kim</c:v>
                </c:pt>
                <c:pt idx="1902">
                  <c:v>Mark Wilson</c:v>
                </c:pt>
                <c:pt idx="1903">
                  <c:v>Michelle Morgan</c:v>
                </c:pt>
                <c:pt idx="1904">
                  <c:v>Michael Morrison</c:v>
                </c:pt>
                <c:pt idx="1905">
                  <c:v>Mary Moore</c:v>
                </c:pt>
                <c:pt idx="1906">
                  <c:v>Martin Jones</c:v>
                </c:pt>
                <c:pt idx="1907">
                  <c:v>Mike Johnson</c:v>
                </c:pt>
                <c:pt idx="1908">
                  <c:v>Michael Fischer</c:v>
                </c:pt>
                <c:pt idx="1909">
                  <c:v>Michael Day</c:v>
                </c:pt>
                <c:pt idx="1910">
                  <c:v>Mary Anderson</c:v>
                </c:pt>
                <c:pt idx="1911">
                  <c:v>Nathan Ramirez</c:v>
                </c:pt>
                <c:pt idx="1912">
                  <c:v>Matthew Romero</c:v>
                </c:pt>
                <c:pt idx="1913">
                  <c:v>Matthew Mendoza</c:v>
                </c:pt>
                <c:pt idx="1914">
                  <c:v>Michael Obrien</c:v>
                </c:pt>
                <c:pt idx="1915">
                  <c:v>Nicholas Stewart</c:v>
                </c:pt>
                <c:pt idx="1916">
                  <c:v>Michael Oconnor</c:v>
                </c:pt>
                <c:pt idx="1917">
                  <c:v>Michael Acosta</c:v>
                </c:pt>
                <c:pt idx="1918">
                  <c:v>Mark Miller</c:v>
                </c:pt>
                <c:pt idx="1919">
                  <c:v>Nicole Lopez</c:v>
                </c:pt>
                <c:pt idx="1920">
                  <c:v>Mary Baker</c:v>
                </c:pt>
                <c:pt idx="1921">
                  <c:v>Michelle Green</c:v>
                </c:pt>
                <c:pt idx="1922">
                  <c:v>Michael Parker</c:v>
                </c:pt>
                <c:pt idx="1923">
                  <c:v>Melissa Coleman</c:v>
                </c:pt>
                <c:pt idx="1924">
                  <c:v>Michael Gallegos</c:v>
                </c:pt>
                <c:pt idx="1925">
                  <c:v>Matthew Bennett</c:v>
                </c:pt>
                <c:pt idx="1926">
                  <c:v>Mark Clark</c:v>
                </c:pt>
                <c:pt idx="1927">
                  <c:v>Michelle Mitchell</c:v>
                </c:pt>
                <c:pt idx="1928">
                  <c:v>Mary Cook</c:v>
                </c:pt>
                <c:pt idx="1929">
                  <c:v>Michelle Ramos</c:v>
                </c:pt>
                <c:pt idx="1930">
                  <c:v>Matthew Clark</c:v>
                </c:pt>
                <c:pt idx="1931">
                  <c:v>Michelle Romero</c:v>
                </c:pt>
                <c:pt idx="1932">
                  <c:v>Michael Peterson</c:v>
                </c:pt>
                <c:pt idx="1933">
                  <c:v>Michelle Thomas</c:v>
                </c:pt>
                <c:pt idx="1934">
                  <c:v>Matthew Goodwin</c:v>
                </c:pt>
                <c:pt idx="1935">
                  <c:v>Mary Ramirez</c:v>
                </c:pt>
                <c:pt idx="1936">
                  <c:v>Margaret Smith</c:v>
                </c:pt>
                <c:pt idx="1937">
                  <c:v>Monica Garcia</c:v>
                </c:pt>
                <c:pt idx="1938">
                  <c:v>Matthew Gordon</c:v>
                </c:pt>
                <c:pt idx="1939">
                  <c:v>Nancy Anderson</c:v>
                </c:pt>
                <c:pt idx="1940">
                  <c:v>Matthew Tucker</c:v>
                </c:pt>
                <c:pt idx="1941">
                  <c:v>Natalie Davis</c:v>
                </c:pt>
                <c:pt idx="1942">
                  <c:v>Michael Reynolds</c:v>
                </c:pt>
                <c:pt idx="1943">
                  <c:v>Melissa Moore</c:v>
                </c:pt>
                <c:pt idx="1944">
                  <c:v>Matthew Turner</c:v>
                </c:pt>
                <c:pt idx="1945">
                  <c:v>Nathan Thomas</c:v>
                </c:pt>
                <c:pt idx="1946">
                  <c:v>Maria Williams</c:v>
                </c:pt>
                <c:pt idx="1947">
                  <c:v>Michael Kent</c:v>
                </c:pt>
                <c:pt idx="1948">
                  <c:v>Matthew Ward</c:v>
                </c:pt>
                <c:pt idx="1949">
                  <c:v>Mark White</c:v>
                </c:pt>
                <c:pt idx="1950">
                  <c:v>Matthew Gutierrez</c:v>
                </c:pt>
                <c:pt idx="1951">
                  <c:v>Nicholas Olson</c:v>
                </c:pt>
                <c:pt idx="1952">
                  <c:v>Mark Estrada</c:v>
                </c:pt>
                <c:pt idx="1953">
                  <c:v>Michael Klein</c:v>
                </c:pt>
                <c:pt idx="1954">
                  <c:v>Michael Griffin</c:v>
                </c:pt>
                <c:pt idx="1955">
                  <c:v>Nicole Collins</c:v>
                </c:pt>
                <c:pt idx="1956">
                  <c:v>Michael Gross</c:v>
                </c:pt>
                <c:pt idx="1957">
                  <c:v>Nicole Greene</c:v>
                </c:pt>
                <c:pt idx="1958">
                  <c:v>Michael Ross</c:v>
                </c:pt>
                <c:pt idx="1959">
                  <c:v>Mark Lee</c:v>
                </c:pt>
                <c:pt idx="1960">
                  <c:v>Michael Guerra</c:v>
                </c:pt>
                <c:pt idx="1961">
                  <c:v>Michael Adkins</c:v>
                </c:pt>
                <c:pt idx="1962">
                  <c:v>Michael Russell</c:v>
                </c:pt>
                <c:pt idx="1963">
                  <c:v>Michelle Flores</c:v>
                </c:pt>
                <c:pt idx="1964">
                  <c:v>Maria Brown</c:v>
                </c:pt>
                <c:pt idx="1965">
                  <c:v>Michelle Harris</c:v>
                </c:pt>
                <c:pt idx="1966">
                  <c:v>Mario Martin</c:v>
                </c:pt>
                <c:pt idx="1967">
                  <c:v>Michelle Hughes</c:v>
                </c:pt>
                <c:pt idx="1968">
                  <c:v>Michael Schneider</c:v>
                </c:pt>
                <c:pt idx="1969">
                  <c:v>Mary Lewis</c:v>
                </c:pt>
                <c:pt idx="1970">
                  <c:v>Nicole Morris</c:v>
                </c:pt>
                <c:pt idx="1971">
                  <c:v>Melissa Dickerson</c:v>
                </c:pt>
                <c:pt idx="1972">
                  <c:v>Nicole Richardson</c:v>
                </c:pt>
                <c:pt idx="1973">
                  <c:v>Melissa Evans</c:v>
                </c:pt>
                <c:pt idx="1974">
                  <c:v>Mary Torres</c:v>
                </c:pt>
                <c:pt idx="1975">
                  <c:v>Michael Cox</c:v>
                </c:pt>
                <c:pt idx="1976">
                  <c:v>Mark Lopez</c:v>
                </c:pt>
                <c:pt idx="1977">
                  <c:v>Michelle Moore</c:v>
                </c:pt>
                <c:pt idx="1978">
                  <c:v>Marissa Smith</c:v>
                </c:pt>
                <c:pt idx="1979">
                  <c:v>Mathew Smith</c:v>
                </c:pt>
                <c:pt idx="1980">
                  <c:v>Megan Dawson</c:v>
                </c:pt>
                <c:pt idx="1981">
                  <c:v>Michelle Richardson</c:v>
                </c:pt>
                <c:pt idx="1982">
                  <c:v>Megan Harris</c:v>
                </c:pt>
                <c:pt idx="1983">
                  <c:v>Maria Garcia</c:v>
                </c:pt>
                <c:pt idx="1984">
                  <c:v>Michael Hardy</c:v>
                </c:pt>
                <c:pt idx="1985">
                  <c:v>Matthew Lewis</c:v>
                </c:pt>
                <c:pt idx="1986">
                  <c:v>Megan Jones</c:v>
                </c:pt>
                <c:pt idx="1987">
                  <c:v>Melissa Kelly</c:v>
                </c:pt>
                <c:pt idx="1988">
                  <c:v>Megan Lewis</c:v>
                </c:pt>
                <c:pt idx="1989">
                  <c:v>Michelle Thompson</c:v>
                </c:pt>
                <c:pt idx="1990">
                  <c:v>Megan Miller</c:v>
                </c:pt>
                <c:pt idx="1991">
                  <c:v>Michelle White</c:v>
                </c:pt>
                <c:pt idx="1992">
                  <c:v>Megan Moore</c:v>
                </c:pt>
                <c:pt idx="1993">
                  <c:v>Michelle Wilson</c:v>
                </c:pt>
                <c:pt idx="1994">
                  <c:v>Michael Cobb</c:v>
                </c:pt>
                <c:pt idx="1995">
                  <c:v>Michael Burns</c:v>
                </c:pt>
                <c:pt idx="1996">
                  <c:v>Matthew Bell</c:v>
                </c:pt>
                <c:pt idx="1997">
                  <c:v>Melissa Martin</c:v>
                </c:pt>
                <c:pt idx="1998">
                  <c:v>Mark Gonzalez</c:v>
                </c:pt>
                <c:pt idx="1999">
                  <c:v>Mark Anderson</c:v>
                </c:pt>
                <c:pt idx="2000">
                  <c:v>Megan Thompson</c:v>
                </c:pt>
                <c:pt idx="2001">
                  <c:v>Mary Richardson</c:v>
                </c:pt>
                <c:pt idx="2002">
                  <c:v>Michael Wallace</c:v>
                </c:pt>
                <c:pt idx="2003">
                  <c:v>Natalie Brown</c:v>
                </c:pt>
                <c:pt idx="2004">
                  <c:v>Michael Walters</c:v>
                </c:pt>
                <c:pt idx="2005">
                  <c:v>Natalie Robinson</c:v>
                </c:pt>
                <c:pt idx="2006">
                  <c:v>Michael Walton</c:v>
                </c:pt>
                <c:pt idx="2007">
                  <c:v>Nathan Johnson</c:v>
                </c:pt>
                <c:pt idx="2008">
                  <c:v>Megan Williams</c:v>
                </c:pt>
                <c:pt idx="2009">
                  <c:v>Nathan Miller</c:v>
                </c:pt>
                <c:pt idx="2010">
                  <c:v>Michael Watson</c:v>
                </c:pt>
                <c:pt idx="2011">
                  <c:v>Melissa Mueller</c:v>
                </c:pt>
                <c:pt idx="2012">
                  <c:v>Michael Webb</c:v>
                </c:pt>
                <c:pt idx="2013">
                  <c:v>Nathaniel Smith</c:v>
                </c:pt>
                <c:pt idx="2014">
                  <c:v>Michael Welch</c:v>
                </c:pt>
                <c:pt idx="2015">
                  <c:v>Nicholas Davis</c:v>
                </c:pt>
                <c:pt idx="2016">
                  <c:v>Melanie Carter</c:v>
                </c:pt>
                <c:pt idx="2017">
                  <c:v>Nicholas Hall</c:v>
                </c:pt>
                <c:pt idx="2018">
                  <c:v>Mark Harris</c:v>
                </c:pt>
                <c:pt idx="2019">
                  <c:v>Melissa Peterson</c:v>
                </c:pt>
                <c:pt idx="2020">
                  <c:v>Melinda Williams</c:v>
                </c:pt>
                <c:pt idx="2021">
                  <c:v>Nicholas King</c:v>
                </c:pt>
                <c:pt idx="2022">
                  <c:v>Michael Willis</c:v>
                </c:pt>
                <c:pt idx="2023">
                  <c:v>Nicholas Mitchell</c:v>
                </c:pt>
                <c:pt idx="2024">
                  <c:v>Michael Cole</c:v>
                </c:pt>
                <c:pt idx="2025">
                  <c:v>Mary Sanchez</c:v>
                </c:pt>
                <c:pt idx="2026">
                  <c:v>Michael Wong</c:v>
                </c:pt>
                <c:pt idx="2027">
                  <c:v>Mary Scott</c:v>
                </c:pt>
                <c:pt idx="2028">
                  <c:v>Michael Wood</c:v>
                </c:pt>
                <c:pt idx="2029">
                  <c:v>Mark King</c:v>
                </c:pt>
                <c:pt idx="2030">
                  <c:v>Michael Coleman</c:v>
                </c:pt>
                <c:pt idx="2031">
                  <c:v>Mark Phillips</c:v>
                </c:pt>
                <c:pt idx="2032">
                  <c:v>Michele Johnson</c:v>
                </c:pt>
                <c:pt idx="2033">
                  <c:v>Matthew Garcia</c:v>
                </c:pt>
                <c:pt idx="2034">
                  <c:v>Michael Henry</c:v>
                </c:pt>
                <c:pt idx="2035">
                  <c:v>Michael Leonard</c:v>
                </c:pt>
                <c:pt idx="2036">
                  <c:v>Michele Young</c:v>
                </c:pt>
                <c:pt idx="2037">
                  <c:v>Nicole Hernandez</c:v>
                </c:pt>
                <c:pt idx="2038">
                  <c:v>Michelle Adams</c:v>
                </c:pt>
                <c:pt idx="2039">
                  <c:v>Michael Ball</c:v>
                </c:pt>
                <c:pt idx="2040">
                  <c:v>Michael Contreras</c:v>
                </c:pt>
                <c:pt idx="2041">
                  <c:v>Michael Campbell</c:v>
                </c:pt>
                <c:pt idx="2042">
                  <c:v>Mary Lee</c:v>
                </c:pt>
                <c:pt idx="2043">
                  <c:v>Nicole Martinez</c:v>
                </c:pt>
                <c:pt idx="2044">
                  <c:v>Melissa Campbell</c:v>
                </c:pt>
                <c:pt idx="2045">
                  <c:v>Michael Lowe</c:v>
                </c:pt>
                <c:pt idx="2046">
                  <c:v>Maria Moore</c:v>
                </c:pt>
                <c:pt idx="2047">
                  <c:v>Nicole Robinson</c:v>
                </c:pt>
                <c:pt idx="2048">
                  <c:v>Michael Silva</c:v>
                </c:pt>
                <c:pt idx="2049">
                  <c:v>Nicole Rogers</c:v>
                </c:pt>
                <c:pt idx="2050">
                  <c:v>Megan Davis</c:v>
                </c:pt>
                <c:pt idx="2051">
                  <c:v>Nicole Thomas</c:v>
                </c:pt>
                <c:pt idx="2052">
                  <c:v>Michael Simon</c:v>
                </c:pt>
                <c:pt idx="2053">
                  <c:v>Maria Jones</c:v>
                </c:pt>
                <c:pt idx="2054">
                  <c:v>Michael Sims</c:v>
                </c:pt>
                <c:pt idx="2055">
                  <c:v>Pamela Green</c:v>
                </c:pt>
                <c:pt idx="2056">
                  <c:v>Michael Fields</c:v>
                </c:pt>
                <c:pt idx="2057">
                  <c:v>Michael Dunn</c:v>
                </c:pt>
                <c:pt idx="2058">
                  <c:v>Lisa White</c:v>
                </c:pt>
                <c:pt idx="2059">
                  <c:v>Kelly Hernandez</c:v>
                </c:pt>
                <c:pt idx="2060">
                  <c:v>Kevin Phillips</c:v>
                </c:pt>
                <c:pt idx="2061">
                  <c:v>Kimberly Lopez</c:v>
                </c:pt>
                <c:pt idx="2062">
                  <c:v>Julie Rogers</c:v>
                </c:pt>
                <c:pt idx="2063">
                  <c:v>Kelly Wallace</c:v>
                </c:pt>
                <c:pt idx="2064">
                  <c:v>Katherine Garcia</c:v>
                </c:pt>
                <c:pt idx="2065">
                  <c:v>Kathleen Young</c:v>
                </c:pt>
                <c:pt idx="2066">
                  <c:v>Lisa Cox</c:v>
                </c:pt>
                <c:pt idx="2067">
                  <c:v>Kathryn Johnson</c:v>
                </c:pt>
                <c:pt idx="2068">
                  <c:v>Julie Perez</c:v>
                </c:pt>
                <c:pt idx="2069">
                  <c:v>Kimberly Parker</c:v>
                </c:pt>
                <c:pt idx="2070">
                  <c:v>Kathleen Jackson</c:v>
                </c:pt>
                <c:pt idx="2071">
                  <c:v>Kimberly Perry</c:v>
                </c:pt>
                <c:pt idx="2072">
                  <c:v>Madeline Smith</c:v>
                </c:pt>
                <c:pt idx="2073">
                  <c:v>Kimberly Peterson</c:v>
                </c:pt>
                <c:pt idx="2074">
                  <c:v>Kevin Mitchell</c:v>
                </c:pt>
                <c:pt idx="2075">
                  <c:v>Kimberly Sanchez</c:v>
                </c:pt>
                <c:pt idx="2076">
                  <c:v>Lisa Bailey</c:v>
                </c:pt>
                <c:pt idx="2077">
                  <c:v>Kelly Wilson</c:v>
                </c:pt>
                <c:pt idx="2078">
                  <c:v>Lisa Gray</c:v>
                </c:pt>
                <c:pt idx="2079">
                  <c:v>Kelsey Davis</c:v>
                </c:pt>
                <c:pt idx="2080">
                  <c:v>Kimberly Baker</c:v>
                </c:pt>
                <c:pt idx="2081">
                  <c:v>Kenneth Allen</c:v>
                </c:pt>
                <c:pt idx="2082">
                  <c:v>Katherine Wright</c:v>
                </c:pt>
                <c:pt idx="2083">
                  <c:v>Kathryn Jones</c:v>
                </c:pt>
                <c:pt idx="2084">
                  <c:v>Lisa Reyes</c:v>
                </c:pt>
                <c:pt idx="2085">
                  <c:v>Kimberly Torres</c:v>
                </c:pt>
                <c:pt idx="2086">
                  <c:v>Lisa Taylor</c:v>
                </c:pt>
                <c:pt idx="2087">
                  <c:v>Karen Ward</c:v>
                </c:pt>
                <c:pt idx="2088">
                  <c:v>Julian Rodriguez</c:v>
                </c:pt>
                <c:pt idx="2089">
                  <c:v>Kenneth Jones</c:v>
                </c:pt>
                <c:pt idx="2090">
                  <c:v>Leslie Smith</c:v>
                </c:pt>
                <c:pt idx="2091">
                  <c:v>Kenneth Nguyen</c:v>
                </c:pt>
                <c:pt idx="2092">
                  <c:v>Katherine Hernandez</c:v>
                </c:pt>
                <c:pt idx="2093">
                  <c:v>Kimberly Welch</c:v>
                </c:pt>
                <c:pt idx="2094">
                  <c:v>Katherine Jones</c:v>
                </c:pt>
                <c:pt idx="2095">
                  <c:v>Kenneth Roberts</c:v>
                </c:pt>
                <c:pt idx="2096">
                  <c:v>Kevin Robinson</c:v>
                </c:pt>
                <c:pt idx="2097">
                  <c:v>Karen Williams</c:v>
                </c:pt>
                <c:pt idx="2098">
                  <c:v>Lisa Bryant</c:v>
                </c:pt>
                <c:pt idx="2099">
                  <c:v>Kimberly Wood</c:v>
                </c:pt>
                <c:pt idx="2100">
                  <c:v>Katherine Miller</c:v>
                </c:pt>
                <c:pt idx="2101">
                  <c:v>Kimberly Young</c:v>
                </c:pt>
                <c:pt idx="2102">
                  <c:v>Karen Payne</c:v>
                </c:pt>
                <c:pt idx="2103">
                  <c:v>Kristen Green</c:v>
                </c:pt>
                <c:pt idx="2104">
                  <c:v>Madison Smith</c:v>
                </c:pt>
                <c:pt idx="2105">
                  <c:v>Kristen Johnson</c:v>
                </c:pt>
                <c:pt idx="2106">
                  <c:v>Kimberly Black</c:v>
                </c:pt>
                <c:pt idx="2107">
                  <c:v>Kenneth Thomas</c:v>
                </c:pt>
                <c:pt idx="2108">
                  <c:v>Katherine Williams</c:v>
                </c:pt>
                <c:pt idx="2109">
                  <c:v>Kristen Young</c:v>
                </c:pt>
                <c:pt idx="2110">
                  <c:v>Karen Rodriguez</c:v>
                </c:pt>
                <c:pt idx="2111">
                  <c:v>Kristin Gonzalez</c:v>
                </c:pt>
                <c:pt idx="2112">
                  <c:v>Lisa Phillips</c:v>
                </c:pt>
                <c:pt idx="2113">
                  <c:v>Kristin Hernandez</c:v>
                </c:pt>
                <c:pt idx="2114">
                  <c:v>Lisa Rivera</c:v>
                </c:pt>
                <c:pt idx="2115">
                  <c:v>Kristin Miller</c:v>
                </c:pt>
                <c:pt idx="2116">
                  <c:v>Kathleen Lopez</c:v>
                </c:pt>
                <c:pt idx="2117">
                  <c:v>Kristin Smith</c:v>
                </c:pt>
                <c:pt idx="2118">
                  <c:v>Kimberly Harris</c:v>
                </c:pt>
                <c:pt idx="2119">
                  <c:v>Kristina Smith</c:v>
                </c:pt>
                <c:pt idx="2120">
                  <c:v>Lisa Wilson</c:v>
                </c:pt>
                <c:pt idx="2121">
                  <c:v>Krystal Davis</c:v>
                </c:pt>
                <c:pt idx="2122">
                  <c:v>Lori Wilson</c:v>
                </c:pt>
                <c:pt idx="2123">
                  <c:v>Kyle Jackson</c:v>
                </c:pt>
                <c:pt idx="2124">
                  <c:v>Kevin Lewis</c:v>
                </c:pt>
                <c:pt idx="2125">
                  <c:v>Justin Taylor</c:v>
                </c:pt>
                <c:pt idx="2126">
                  <c:v>Kevin Lopez</c:v>
                </c:pt>
                <c:pt idx="2127">
                  <c:v>Kevin Alexander</c:v>
                </c:pt>
                <c:pt idx="2128">
                  <c:v>Keith King</c:v>
                </c:pt>
                <c:pt idx="2129">
                  <c:v>Kayla Garcia</c:v>
                </c:pt>
                <c:pt idx="2130">
                  <c:v>Linda Lee</c:v>
                </c:pt>
                <c:pt idx="2131">
                  <c:v>Katherine Brown</c:v>
                </c:pt>
                <c:pt idx="2132">
                  <c:v>Linda Miller</c:v>
                </c:pt>
                <c:pt idx="2133">
                  <c:v>Kyle Williams</c:v>
                </c:pt>
                <c:pt idx="2134">
                  <c:v>Lindsay Hernandez</c:v>
                </c:pt>
                <c:pt idx="2135">
                  <c:v>Larry Harris</c:v>
                </c:pt>
                <c:pt idx="2136">
                  <c:v>Kevin Powell</c:v>
                </c:pt>
                <c:pt idx="2137">
                  <c:v>Larry Martinez</c:v>
                </c:pt>
                <c:pt idx="2138">
                  <c:v>Kelly Anderson</c:v>
                </c:pt>
                <c:pt idx="2139">
                  <c:v>Kevin Baker</c:v>
                </c:pt>
                <c:pt idx="2140">
                  <c:v>Justin Garcia</c:v>
                </c:pt>
                <c:pt idx="2141">
                  <c:v>Kevin Bell</c:v>
                </c:pt>
                <c:pt idx="2142">
                  <c:v>Lisa Chavez</c:v>
                </c:pt>
                <c:pt idx="2143">
                  <c:v>Kevin Boyd</c:v>
                </c:pt>
                <c:pt idx="2144">
                  <c:v>Justin Hall</c:v>
                </c:pt>
                <c:pt idx="2145">
                  <c:v>Kayla Miller</c:v>
                </c:pt>
                <c:pt idx="2146">
                  <c:v>Kelly Ford</c:v>
                </c:pt>
                <c:pt idx="2147">
                  <c:v>Kevin Campbell</c:v>
                </c:pt>
                <c:pt idx="2148">
                  <c:v>Kevin Stone</c:v>
                </c:pt>
                <c:pt idx="2149">
                  <c:v>Karen Moore</c:v>
                </c:pt>
                <c:pt idx="2150">
                  <c:v>Katherine Thompson</c:v>
                </c:pt>
                <c:pt idx="2151">
                  <c:v>Justin Campbell</c:v>
                </c:pt>
                <c:pt idx="2152">
                  <c:v>Katherine Walker</c:v>
                </c:pt>
                <c:pt idx="2153">
                  <c:v>Kevin Collins</c:v>
                </c:pt>
                <c:pt idx="2154">
                  <c:v>Marc Williams</c:v>
                </c:pt>
                <c:pt idx="2155">
                  <c:v>Kayla Williams</c:v>
                </c:pt>
                <c:pt idx="2156">
                  <c:v>Kimberly Benson</c:v>
                </c:pt>
                <c:pt idx="2157">
                  <c:v>Kevin Edwards</c:v>
                </c:pt>
                <c:pt idx="2158">
                  <c:v>Lisa Long</c:v>
                </c:pt>
                <c:pt idx="2159">
                  <c:v>Keith Anderson</c:v>
                </c:pt>
                <c:pt idx="2160">
                  <c:v>Kimberly Campbell</c:v>
                </c:pt>
                <c:pt idx="2161">
                  <c:v>Laura Rodriguez</c:v>
                </c:pt>
                <c:pt idx="2162">
                  <c:v>Lisa Meyer</c:v>
                </c:pt>
                <c:pt idx="2163">
                  <c:v>Kevin Gonzalez</c:v>
                </c:pt>
                <c:pt idx="2164">
                  <c:v>Lisa Mitchell</c:v>
                </c:pt>
                <c:pt idx="2165">
                  <c:v>Kevin Green</c:v>
                </c:pt>
                <c:pt idx="2166">
                  <c:v>Lisa Morris</c:v>
                </c:pt>
                <c:pt idx="2167">
                  <c:v>Laura White</c:v>
                </c:pt>
                <c:pt idx="2168">
                  <c:v>Lisa Parsons</c:v>
                </c:pt>
                <c:pt idx="2169">
                  <c:v>Kevin Hill</c:v>
                </c:pt>
                <c:pt idx="2170">
                  <c:v>Kimberly Edwards</c:v>
                </c:pt>
                <c:pt idx="2171">
                  <c:v>Justin Flores</c:v>
                </c:pt>
                <c:pt idx="2172">
                  <c:v>Lisa Richardson</c:v>
                </c:pt>
                <c:pt idx="2173">
                  <c:v>Lauren Hernandez</c:v>
                </c:pt>
                <c:pt idx="2174">
                  <c:v>Kimberly Evans</c:v>
                </c:pt>
                <c:pt idx="2175">
                  <c:v>Julia Smith</c:v>
                </c:pt>
                <c:pt idx="2176">
                  <c:v>Julie Gonzalez</c:v>
                </c:pt>
                <c:pt idx="2177">
                  <c:v>Keith Davis</c:v>
                </c:pt>
                <c:pt idx="2178">
                  <c:v>Justin Martinez</c:v>
                </c:pt>
                <c:pt idx="2179">
                  <c:v>Lauren Miller</c:v>
                </c:pt>
                <c:pt idx="2180">
                  <c:v>Kimberly Hall</c:v>
                </c:pt>
                <c:pt idx="2181">
                  <c:v>Kevin Kelley</c:v>
                </c:pt>
                <c:pt idx="2182">
                  <c:v>Lisa Watson</c:v>
                </c:pt>
                <c:pt idx="2183">
                  <c:v>Lauren Taylor</c:v>
                </c:pt>
                <c:pt idx="2184">
                  <c:v>Karen Taylor</c:v>
                </c:pt>
                <c:pt idx="2185">
                  <c:v>Lauren Torres</c:v>
                </c:pt>
                <c:pt idx="2186">
                  <c:v>Justin Morris</c:v>
                </c:pt>
                <c:pt idx="2187">
                  <c:v>Lauren Williams</c:v>
                </c:pt>
                <c:pt idx="2188">
                  <c:v>Kathleen Williams</c:v>
                </c:pt>
                <c:pt idx="2189">
                  <c:v>Keith Hill</c:v>
                </c:pt>
                <c:pt idx="2190">
                  <c:v>Luis Miller</c:v>
                </c:pt>
                <c:pt idx="2191">
                  <c:v>Kevin Lee</c:v>
                </c:pt>
                <c:pt idx="2192">
                  <c:v>Kelly Walker</c:v>
                </c:pt>
                <c:pt idx="2193">
                  <c:v>Lawrence Brown</c:v>
                </c:pt>
                <c:pt idx="2194">
                  <c:v>Kim Brown</c:v>
                </c:pt>
                <c:pt idx="2195">
                  <c:v>Kimberly Gibson</c:v>
                </c:pt>
                <c:pt idx="2196">
                  <c:v>John Vazquez</c:v>
                </c:pt>
                <c:pt idx="2197">
                  <c:v>John Douglas</c:v>
                </c:pt>
                <c:pt idx="2198">
                  <c:v>James Cooper</c:v>
                </c:pt>
                <c:pt idx="2199">
                  <c:v>Jennifer Arnold</c:v>
                </c:pt>
                <c:pt idx="2200">
                  <c:v>John Morales</c:v>
                </c:pt>
                <c:pt idx="2201">
                  <c:v>Jennifer Baker</c:v>
                </c:pt>
                <c:pt idx="2202">
                  <c:v>Jonathan Rogers</c:v>
                </c:pt>
                <c:pt idx="2203">
                  <c:v>Jennifer Boyd</c:v>
                </c:pt>
                <c:pt idx="2204">
                  <c:v>Joshua Lee</c:v>
                </c:pt>
                <c:pt idx="2205">
                  <c:v>Jennifer Brewer</c:v>
                </c:pt>
                <c:pt idx="2206">
                  <c:v>John Hill</c:v>
                </c:pt>
                <c:pt idx="2207">
                  <c:v>Jason Lopez</c:v>
                </c:pt>
                <c:pt idx="2208">
                  <c:v>John Ray</c:v>
                </c:pt>
                <c:pt idx="2209">
                  <c:v>Jennifer Cole</c:v>
                </c:pt>
                <c:pt idx="2210">
                  <c:v>Jamie Brown</c:v>
                </c:pt>
                <c:pt idx="2211">
                  <c:v>Jason Martinez</c:v>
                </c:pt>
                <c:pt idx="2212">
                  <c:v>Joseph Gomez</c:v>
                </c:pt>
                <c:pt idx="2213">
                  <c:v>Jennifer Cruz</c:v>
                </c:pt>
                <c:pt idx="2214">
                  <c:v>Jason Carroll</c:v>
                </c:pt>
                <c:pt idx="2215">
                  <c:v>James Bell</c:v>
                </c:pt>
                <c:pt idx="2216">
                  <c:v>Joshua Wilson</c:v>
                </c:pt>
                <c:pt idx="2217">
                  <c:v>Jason Morales</c:v>
                </c:pt>
                <c:pt idx="2218">
                  <c:v>John Gray</c:v>
                </c:pt>
                <c:pt idx="2219">
                  <c:v>Jennifer Gonzales</c:v>
                </c:pt>
                <c:pt idx="2220">
                  <c:v>John Lee</c:v>
                </c:pt>
                <c:pt idx="2221">
                  <c:v>Jason Morgan</c:v>
                </c:pt>
                <c:pt idx="2222">
                  <c:v>James Cole</c:v>
                </c:pt>
                <c:pt idx="2223">
                  <c:v>Jennifer Gregory</c:v>
                </c:pt>
                <c:pt idx="2224">
                  <c:v>Jeffrey Nguyen</c:v>
                </c:pt>
                <c:pt idx="2225">
                  <c:v>Jennifer Harris</c:v>
                </c:pt>
                <c:pt idx="2226">
                  <c:v>Jeffrey Phillips</c:v>
                </c:pt>
                <c:pt idx="2227">
                  <c:v>Jennifer Hawkins</c:v>
                </c:pt>
                <c:pt idx="2228">
                  <c:v>Jonathan Mendoza</c:v>
                </c:pt>
                <c:pt idx="2229">
                  <c:v>Jason Ortega</c:v>
                </c:pt>
                <c:pt idx="2230">
                  <c:v>Jordan Miller</c:v>
                </c:pt>
                <c:pt idx="2231">
                  <c:v>Jennifer Henry</c:v>
                </c:pt>
                <c:pt idx="2232">
                  <c:v>Jeffrey Warren</c:v>
                </c:pt>
                <c:pt idx="2233">
                  <c:v>Jennifer Hernandez</c:v>
                </c:pt>
                <c:pt idx="2234">
                  <c:v>Joseph Thompson</c:v>
                </c:pt>
                <c:pt idx="2235">
                  <c:v>James Flores</c:v>
                </c:pt>
                <c:pt idx="2236">
                  <c:v>Jenna Davis</c:v>
                </c:pt>
                <c:pt idx="2237">
                  <c:v>Jason Perez</c:v>
                </c:pt>
                <c:pt idx="2238">
                  <c:v>Jason Gonzalez</c:v>
                </c:pt>
                <c:pt idx="2239">
                  <c:v>Jason Phillips</c:v>
                </c:pt>
                <c:pt idx="2240">
                  <c:v>James Reed</c:v>
                </c:pt>
                <c:pt idx="2241">
                  <c:v>Jennifer Jacobs</c:v>
                </c:pt>
                <c:pt idx="2242">
                  <c:v>John Foster</c:v>
                </c:pt>
                <c:pt idx="2243">
                  <c:v>Jennifer Jenkins</c:v>
                </c:pt>
                <c:pt idx="2244">
                  <c:v>John Guzman</c:v>
                </c:pt>
                <c:pt idx="2245">
                  <c:v>Jennifer Joseph</c:v>
                </c:pt>
                <c:pt idx="2246">
                  <c:v>Jeffrey James</c:v>
                </c:pt>
                <c:pt idx="2247">
                  <c:v>Jennifer Lawrence</c:v>
                </c:pt>
                <c:pt idx="2248">
                  <c:v>John Marshall</c:v>
                </c:pt>
                <c:pt idx="2249">
                  <c:v>James Grant</c:v>
                </c:pt>
                <c:pt idx="2250">
                  <c:v>John Myers</c:v>
                </c:pt>
                <c:pt idx="2251">
                  <c:v>James Bennett</c:v>
                </c:pt>
                <c:pt idx="2252">
                  <c:v>Jeffrey Moore</c:v>
                </c:pt>
                <c:pt idx="2253">
                  <c:v>Jason Ramos</c:v>
                </c:pt>
                <c:pt idx="2254">
                  <c:v>John Reid</c:v>
                </c:pt>
                <c:pt idx="2255">
                  <c:v>Jennifer Lucas</c:v>
                </c:pt>
                <c:pt idx="2256">
                  <c:v>James Walker</c:v>
                </c:pt>
                <c:pt idx="2257">
                  <c:v>Jennifer Marshall</c:v>
                </c:pt>
                <c:pt idx="2258">
                  <c:v>John Walsh</c:v>
                </c:pt>
                <c:pt idx="2259">
                  <c:v>Jennifer Mason</c:v>
                </c:pt>
                <c:pt idx="2260">
                  <c:v>John Wright</c:v>
                </c:pt>
                <c:pt idx="2261">
                  <c:v>Jennifer Mcdonald</c:v>
                </c:pt>
                <c:pt idx="2262">
                  <c:v>Jonathan Hernandez</c:v>
                </c:pt>
                <c:pt idx="2263">
                  <c:v>James Hall</c:v>
                </c:pt>
                <c:pt idx="2264">
                  <c:v>Jonathan Phillips</c:v>
                </c:pt>
                <c:pt idx="2265">
                  <c:v>Jennifer Moore</c:v>
                </c:pt>
                <c:pt idx="2266">
                  <c:v>Jonathan White</c:v>
                </c:pt>
                <c:pt idx="2267">
                  <c:v>Jennifer Murphy</c:v>
                </c:pt>
                <c:pt idx="2268">
                  <c:v>Jamie Williams</c:v>
                </c:pt>
                <c:pt idx="2269">
                  <c:v>Jennifer Owens</c:v>
                </c:pt>
                <c:pt idx="2270">
                  <c:v>Joseph King</c:v>
                </c:pt>
                <c:pt idx="2271">
                  <c:v>Jennifer Patel</c:v>
                </c:pt>
                <c:pt idx="2272">
                  <c:v>Joseph Morgan</c:v>
                </c:pt>
                <c:pt idx="2273">
                  <c:v>Jacob Harris</c:v>
                </c:pt>
                <c:pt idx="2274">
                  <c:v>Jeffrey Wilson</c:v>
                </c:pt>
                <c:pt idx="2275">
                  <c:v>James Hunt</c:v>
                </c:pt>
                <c:pt idx="2276">
                  <c:v>Joseph Walker</c:v>
                </c:pt>
                <c:pt idx="2277">
                  <c:v>Jason Rodriguez</c:v>
                </c:pt>
                <c:pt idx="2278">
                  <c:v>Joshua Collins</c:v>
                </c:pt>
                <c:pt idx="2279">
                  <c:v>Jennifer Reid</c:v>
                </c:pt>
                <c:pt idx="2280">
                  <c:v>James Alexander</c:v>
                </c:pt>
                <c:pt idx="2281">
                  <c:v>Jacob Hernandez</c:v>
                </c:pt>
                <c:pt idx="2282">
                  <c:v>Joshua Rodriguez</c:v>
                </c:pt>
                <c:pt idx="2283">
                  <c:v>Jason Jackson</c:v>
                </c:pt>
                <c:pt idx="2284">
                  <c:v>Joshua West</c:v>
                </c:pt>
                <c:pt idx="2285">
                  <c:v>Jennifer Simmons</c:v>
                </c:pt>
                <c:pt idx="2286">
                  <c:v>John Butler</c:v>
                </c:pt>
                <c:pt idx="2287">
                  <c:v>Jennifer Simon</c:v>
                </c:pt>
                <c:pt idx="2288">
                  <c:v>Jacob Campbell</c:v>
                </c:pt>
                <c:pt idx="2289">
                  <c:v>James Keith</c:v>
                </c:pt>
                <c:pt idx="2290">
                  <c:v>James Cruz</c:v>
                </c:pt>
                <c:pt idx="2291">
                  <c:v>Jennifer Spencer</c:v>
                </c:pt>
                <c:pt idx="2292">
                  <c:v>John Gomez</c:v>
                </c:pt>
                <c:pt idx="2293">
                  <c:v>Jennifer Stephens</c:v>
                </c:pt>
                <c:pt idx="2294">
                  <c:v>John Gutierrez</c:v>
                </c:pt>
                <c:pt idx="2295">
                  <c:v>Jennifer Taylor</c:v>
                </c:pt>
                <c:pt idx="2296">
                  <c:v>John Harrison</c:v>
                </c:pt>
                <c:pt idx="2297">
                  <c:v>James Kim</c:v>
                </c:pt>
                <c:pt idx="2298">
                  <c:v>John Hunter</c:v>
                </c:pt>
                <c:pt idx="2299">
                  <c:v>Jennifer Turner</c:v>
                </c:pt>
                <c:pt idx="2300">
                  <c:v>James Santos</c:v>
                </c:pt>
                <c:pt idx="2301">
                  <c:v>Jennifer Warren</c:v>
                </c:pt>
                <c:pt idx="2302">
                  <c:v>James Simmons</c:v>
                </c:pt>
                <c:pt idx="2303">
                  <c:v>James Lewis</c:v>
                </c:pt>
                <c:pt idx="2304">
                  <c:v>Jacqueline Brown</c:v>
                </c:pt>
                <c:pt idx="2305">
                  <c:v>James Long</c:v>
                </c:pt>
                <c:pt idx="2306">
                  <c:v>John Morris</c:v>
                </c:pt>
                <c:pt idx="2307">
                  <c:v>James Lyons</c:v>
                </c:pt>
                <c:pt idx="2308">
                  <c:v>John Parker</c:v>
                </c:pt>
                <c:pt idx="2309">
                  <c:v>Jeremiah Johnson</c:v>
                </c:pt>
                <c:pt idx="2310">
                  <c:v>John Pierce</c:v>
                </c:pt>
                <c:pt idx="2311">
                  <c:v>Jason James</c:v>
                </c:pt>
                <c:pt idx="2312">
                  <c:v>John Quinn</c:v>
                </c:pt>
                <c:pt idx="2313">
                  <c:v>Jerry Miller</c:v>
                </c:pt>
                <c:pt idx="2314">
                  <c:v>John Reed</c:v>
                </c:pt>
                <c:pt idx="2315">
                  <c:v>Jerry Roberts</c:v>
                </c:pt>
                <c:pt idx="2316">
                  <c:v>John Russell</c:v>
                </c:pt>
                <c:pt idx="2317">
                  <c:v>Jesse Harris</c:v>
                </c:pt>
                <c:pt idx="2318">
                  <c:v>John Soto</c:v>
                </c:pt>
                <c:pt idx="2319">
                  <c:v>Jason Walker</c:v>
                </c:pt>
                <c:pt idx="2320">
                  <c:v>John Tran</c:v>
                </c:pt>
                <c:pt idx="2321">
                  <c:v>Jessica Bell</c:v>
                </c:pt>
                <c:pt idx="2322">
                  <c:v>Jacqueline Moore</c:v>
                </c:pt>
                <c:pt idx="2323">
                  <c:v>Jessica Burns</c:v>
                </c:pt>
                <c:pt idx="2324">
                  <c:v>John Warren</c:v>
                </c:pt>
                <c:pt idx="2325">
                  <c:v>Jessica Campbell</c:v>
                </c:pt>
                <c:pt idx="2326">
                  <c:v>Jacqueline Smith</c:v>
                </c:pt>
                <c:pt idx="2327">
                  <c:v>Jessica Cole</c:v>
                </c:pt>
                <c:pt idx="2328">
                  <c:v>Jeffrey Reed</c:v>
                </c:pt>
                <c:pt idx="2329">
                  <c:v>James Brady</c:v>
                </c:pt>
                <c:pt idx="2330">
                  <c:v>Jonathan Hall</c:v>
                </c:pt>
                <c:pt idx="2331">
                  <c:v>Jacob Bennett</c:v>
                </c:pt>
                <c:pt idx="2332">
                  <c:v>Jonathan Kennedy</c:v>
                </c:pt>
                <c:pt idx="2333">
                  <c:v>Jessica Fisher</c:v>
                </c:pt>
                <c:pt idx="2334">
                  <c:v>Jamie Gonzalez</c:v>
                </c:pt>
                <c:pt idx="2335">
                  <c:v>Jessica Ford</c:v>
                </c:pt>
                <c:pt idx="2336">
                  <c:v>Jonathan Price</c:v>
                </c:pt>
                <c:pt idx="2337">
                  <c:v>James Meyer</c:v>
                </c:pt>
                <c:pt idx="2338">
                  <c:v>Jeffrey Schultz</c:v>
                </c:pt>
                <c:pt idx="2339">
                  <c:v>Jessica Gonzalez</c:v>
                </c:pt>
                <c:pt idx="2340">
                  <c:v>James Cook</c:v>
                </c:pt>
                <c:pt idx="2341">
                  <c:v>Jessica Guzman</c:v>
                </c:pt>
                <c:pt idx="2342">
                  <c:v>Jose Johnson</c:v>
                </c:pt>
                <c:pt idx="2343">
                  <c:v>Jacob Moore</c:v>
                </c:pt>
                <c:pt idx="2344">
                  <c:v>Joseph Cook</c:v>
                </c:pt>
                <c:pt idx="2345">
                  <c:v>Jessica Lee</c:v>
                </c:pt>
                <c:pt idx="2346">
                  <c:v>Jeffrey Vasquez</c:v>
                </c:pt>
                <c:pt idx="2347">
                  <c:v>Jessica Morris</c:v>
                </c:pt>
                <c:pt idx="2348">
                  <c:v>Joseph Long</c:v>
                </c:pt>
                <c:pt idx="2349">
                  <c:v>James Munoz</c:v>
                </c:pt>
                <c:pt idx="2350">
                  <c:v>Joseph Mitchell</c:v>
                </c:pt>
                <c:pt idx="2351">
                  <c:v>Jessica Peterson</c:v>
                </c:pt>
                <c:pt idx="2352">
                  <c:v>Joseph Patel</c:v>
                </c:pt>
                <c:pt idx="2353">
                  <c:v>Jessica Phillips</c:v>
                </c:pt>
                <c:pt idx="2354">
                  <c:v>Joseph Roberts</c:v>
                </c:pt>
                <c:pt idx="2355">
                  <c:v>Jessica Robinson</c:v>
                </c:pt>
                <c:pt idx="2356">
                  <c:v>Jason Baker</c:v>
                </c:pt>
                <c:pt idx="2357">
                  <c:v>James Murray</c:v>
                </c:pt>
                <c:pt idx="2358">
                  <c:v>Joseph Tucker</c:v>
                </c:pt>
                <c:pt idx="2359">
                  <c:v>Jessica Spencer</c:v>
                </c:pt>
                <c:pt idx="2360">
                  <c:v>Joseph Wilson</c:v>
                </c:pt>
                <c:pt idx="2361">
                  <c:v>Jessica Thomas</c:v>
                </c:pt>
                <c:pt idx="2362">
                  <c:v>Jason Carter</c:v>
                </c:pt>
                <c:pt idx="2363">
                  <c:v>Jessica Walker</c:v>
                </c:pt>
                <c:pt idx="2364">
                  <c:v>Joshua Cook</c:v>
                </c:pt>
                <c:pt idx="2365">
                  <c:v>Jessica Wiggins</c:v>
                </c:pt>
                <c:pt idx="2366">
                  <c:v>Jason Cook</c:v>
                </c:pt>
                <c:pt idx="2367">
                  <c:v>Jeffrey Anderson</c:v>
                </c:pt>
                <c:pt idx="2368">
                  <c:v>Jenna Smith</c:v>
                </c:pt>
                <c:pt idx="2369">
                  <c:v>Jill Smith</c:v>
                </c:pt>
                <c:pt idx="2370">
                  <c:v>Jennifer Aguilar</c:v>
                </c:pt>
                <c:pt idx="2371">
                  <c:v>James Ortiz</c:v>
                </c:pt>
                <c:pt idx="2372">
                  <c:v>Joshua Stewart</c:v>
                </c:pt>
                <c:pt idx="2373">
                  <c:v>John Anderson</c:v>
                </c:pt>
                <c:pt idx="2374">
                  <c:v>Joshua Wallace</c:v>
                </c:pt>
                <c:pt idx="2375">
                  <c:v>James Peterson</c:v>
                </c:pt>
                <c:pt idx="2376">
                  <c:v>Jason Hall</c:v>
                </c:pt>
                <c:pt idx="2377">
                  <c:v>James Price</c:v>
                </c:pt>
                <c:pt idx="2378">
                  <c:v>Julia Jackson</c:v>
                </c:pt>
                <c:pt idx="2379">
                  <c:v>John Burgess</c:v>
                </c:pt>
                <c:pt idx="2380">
                  <c:v>John Ferguson</c:v>
                </c:pt>
                <c:pt idx="2381">
                  <c:v>Emily Moore</c:v>
                </c:pt>
                <c:pt idx="2382">
                  <c:v>Gregory Thomas</c:v>
                </c:pt>
                <c:pt idx="2383">
                  <c:v>Erin Garcia</c:v>
                </c:pt>
                <c:pt idx="2384">
                  <c:v>David Walker</c:v>
                </c:pt>
                <c:pt idx="2385">
                  <c:v>Elizabeth Weber</c:v>
                </c:pt>
                <c:pt idx="2386">
                  <c:v>David Welch</c:v>
                </c:pt>
                <c:pt idx="2387">
                  <c:v>Eric James</c:v>
                </c:pt>
                <c:pt idx="2388">
                  <c:v>David Reeves</c:v>
                </c:pt>
                <c:pt idx="2389">
                  <c:v>Gary Wilson</c:v>
                </c:pt>
                <c:pt idx="2390">
                  <c:v>Dawn Adams</c:v>
                </c:pt>
                <c:pt idx="2391">
                  <c:v>Holly Johnson</c:v>
                </c:pt>
                <c:pt idx="2392">
                  <c:v>Dawn Gonzalez</c:v>
                </c:pt>
                <c:pt idx="2393">
                  <c:v>Emily Green</c:v>
                </c:pt>
                <c:pt idx="2394">
                  <c:v>Dawn Jones</c:v>
                </c:pt>
                <c:pt idx="2395">
                  <c:v>David Ramirez</c:v>
                </c:pt>
                <c:pt idx="2396">
                  <c:v>Dawn Phillips</c:v>
                </c:pt>
                <c:pt idx="2397">
                  <c:v>Erica Moore</c:v>
                </c:pt>
                <c:pt idx="2398">
                  <c:v>Dawn Smith</c:v>
                </c:pt>
                <c:pt idx="2399">
                  <c:v>Erin Walker</c:v>
                </c:pt>
                <c:pt idx="2400">
                  <c:v>Dawn Taylor</c:v>
                </c:pt>
                <c:pt idx="2401">
                  <c:v>Gina Johnson</c:v>
                </c:pt>
                <c:pt idx="2402">
                  <c:v>Dawn Thomas</c:v>
                </c:pt>
                <c:pt idx="2403">
                  <c:v>Heather Johnson</c:v>
                </c:pt>
                <c:pt idx="2404">
                  <c:v>Deborah Jones</c:v>
                </c:pt>
                <c:pt idx="2405">
                  <c:v>Elizabeth Phillips</c:v>
                </c:pt>
                <c:pt idx="2406">
                  <c:v>Deborah Moore</c:v>
                </c:pt>
                <c:pt idx="2407">
                  <c:v>Emily Carter</c:v>
                </c:pt>
                <c:pt idx="2408">
                  <c:v>Deborah Thomas</c:v>
                </c:pt>
                <c:pt idx="2409">
                  <c:v>Emily Martinez</c:v>
                </c:pt>
                <c:pt idx="2410">
                  <c:v>Deborah Williams</c:v>
                </c:pt>
                <c:pt idx="2411">
                  <c:v>Emily Thompson</c:v>
                </c:pt>
                <c:pt idx="2412">
                  <c:v>Debra Brown</c:v>
                </c:pt>
                <c:pt idx="2413">
                  <c:v>Eric Hanson</c:v>
                </c:pt>
                <c:pt idx="2414">
                  <c:v>Debra Lopez</c:v>
                </c:pt>
                <c:pt idx="2415">
                  <c:v>Eric Powell</c:v>
                </c:pt>
                <c:pt idx="2416">
                  <c:v>Debra Miller</c:v>
                </c:pt>
                <c:pt idx="2417">
                  <c:v>Erik Smith</c:v>
                </c:pt>
                <c:pt idx="2418">
                  <c:v>Debra Nelson</c:v>
                </c:pt>
                <c:pt idx="2419">
                  <c:v>Erin Martinez</c:v>
                </c:pt>
                <c:pt idx="2420">
                  <c:v>Denise Perez</c:v>
                </c:pt>
                <c:pt idx="2421">
                  <c:v>Frank Miller</c:v>
                </c:pt>
                <c:pt idx="2422">
                  <c:v>Denise Sanchez</c:v>
                </c:pt>
                <c:pt idx="2423">
                  <c:v>George Jones</c:v>
                </c:pt>
                <c:pt idx="2424">
                  <c:v>Denise Williams</c:v>
                </c:pt>
                <c:pt idx="2425">
                  <c:v>Gregory Lewis</c:v>
                </c:pt>
                <c:pt idx="2426">
                  <c:v>Dennis Jones</c:v>
                </c:pt>
                <c:pt idx="2427">
                  <c:v>Hannah Williams</c:v>
                </c:pt>
                <c:pt idx="2428">
                  <c:v>Dennis Miller</c:v>
                </c:pt>
                <c:pt idx="2429">
                  <c:v>Heather Scott</c:v>
                </c:pt>
                <c:pt idx="2430">
                  <c:v>Dennis Smith</c:v>
                </c:pt>
                <c:pt idx="2431">
                  <c:v>Elizabeth Moore</c:v>
                </c:pt>
                <c:pt idx="2432">
                  <c:v>Dennis Thompson</c:v>
                </c:pt>
                <c:pt idx="2433">
                  <c:v>Elizabeth Thomas</c:v>
                </c:pt>
                <c:pt idx="2434">
                  <c:v>Diana Johnson</c:v>
                </c:pt>
                <c:pt idx="2435">
                  <c:v>Elizabeth Weiss</c:v>
                </c:pt>
                <c:pt idx="2436">
                  <c:v>Diane Phillips</c:v>
                </c:pt>
                <c:pt idx="2437">
                  <c:v>Emily Gonzalez</c:v>
                </c:pt>
                <c:pt idx="2438">
                  <c:v>Diane Walker</c:v>
                </c:pt>
                <c:pt idx="2439">
                  <c:v>Emily Jones</c:v>
                </c:pt>
                <c:pt idx="2440">
                  <c:v>Diane Williams</c:v>
                </c:pt>
                <c:pt idx="2441">
                  <c:v>Emily Mitchell</c:v>
                </c:pt>
                <c:pt idx="2442">
                  <c:v>Donald Allen</c:v>
                </c:pt>
                <c:pt idx="2443">
                  <c:v>Emily Sanchez</c:v>
                </c:pt>
                <c:pt idx="2444">
                  <c:v>Donald Gonzalez</c:v>
                </c:pt>
                <c:pt idx="2445">
                  <c:v>Eric Baker</c:v>
                </c:pt>
                <c:pt idx="2446">
                  <c:v>David Rivera</c:v>
                </c:pt>
                <c:pt idx="2447">
                  <c:v>Eric Gonzalez</c:v>
                </c:pt>
                <c:pt idx="2448">
                  <c:v>Donald Martinez</c:v>
                </c:pt>
                <c:pt idx="2449">
                  <c:v>Eric Howard</c:v>
                </c:pt>
                <c:pt idx="2450">
                  <c:v>Donald Miller</c:v>
                </c:pt>
                <c:pt idx="2451">
                  <c:v>Eric Nelson</c:v>
                </c:pt>
                <c:pt idx="2452">
                  <c:v>Donna Hernandez</c:v>
                </c:pt>
                <c:pt idx="2453">
                  <c:v>Erica Brown</c:v>
                </c:pt>
                <c:pt idx="2454">
                  <c:v>Donna Jones</c:v>
                </c:pt>
                <c:pt idx="2455">
                  <c:v>Erik Miller</c:v>
                </c:pt>
                <c:pt idx="2456">
                  <c:v>Donna Martinez</c:v>
                </c:pt>
                <c:pt idx="2457">
                  <c:v>Erin Anderson</c:v>
                </c:pt>
                <c:pt idx="2458">
                  <c:v>Douglas Brown</c:v>
                </c:pt>
                <c:pt idx="2459">
                  <c:v>Erin Gomez</c:v>
                </c:pt>
                <c:pt idx="2460">
                  <c:v>Douglas Smith</c:v>
                </c:pt>
                <c:pt idx="2461">
                  <c:v>Erin Thomas</c:v>
                </c:pt>
                <c:pt idx="2462">
                  <c:v>Dustin Smith</c:v>
                </c:pt>
                <c:pt idx="2463">
                  <c:v>Frank Davis</c:v>
                </c:pt>
                <c:pt idx="2464">
                  <c:v>Dylan Gonzalez</c:v>
                </c:pt>
                <c:pt idx="2465">
                  <c:v>Gary Gonzalez</c:v>
                </c:pt>
                <c:pt idx="2466">
                  <c:v>Edward Lopez</c:v>
                </c:pt>
                <c:pt idx="2467">
                  <c:v>George Davis</c:v>
                </c:pt>
                <c:pt idx="2468">
                  <c:v>Elizabeth Burke</c:v>
                </c:pt>
                <c:pt idx="2469">
                  <c:v>Gerald Rodriguez</c:v>
                </c:pt>
                <c:pt idx="2470">
                  <c:v>Elizabeth Carter</c:v>
                </c:pt>
                <c:pt idx="2471">
                  <c:v>Gregory Davis</c:v>
                </c:pt>
                <c:pt idx="2472">
                  <c:v>David Russell</c:v>
                </c:pt>
                <c:pt idx="2473">
                  <c:v>Gregory Martinez</c:v>
                </c:pt>
                <c:pt idx="2474">
                  <c:v>Elizabeth Hall</c:v>
                </c:pt>
                <c:pt idx="2475">
                  <c:v>Gregory Thompson</c:v>
                </c:pt>
                <c:pt idx="2476">
                  <c:v>Elizabeth Harrison</c:v>
                </c:pt>
                <c:pt idx="2477">
                  <c:v>Heather Harris</c:v>
                </c:pt>
                <c:pt idx="2478">
                  <c:v>Elizabeth Henderson</c:v>
                </c:pt>
                <c:pt idx="2479">
                  <c:v>Heather Reyes</c:v>
                </c:pt>
                <c:pt idx="2480">
                  <c:v>David Price</c:v>
                </c:pt>
                <c:pt idx="2481">
                  <c:v>Holly Harris</c:v>
                </c:pt>
                <c:pt idx="2482">
                  <c:v>David Sanders</c:v>
                </c:pt>
                <c:pt idx="2483">
                  <c:v>Elizabeth Mitchell</c:v>
                </c:pt>
                <c:pt idx="2484">
                  <c:v>Elizabeth Young</c:v>
                </c:pt>
                <c:pt idx="2485">
                  <c:v>David Gutierrez</c:v>
                </c:pt>
                <c:pt idx="2486">
                  <c:v>Danielle Young</c:v>
                </c:pt>
                <c:pt idx="2487">
                  <c:v>Christopher Morales</c:v>
                </c:pt>
                <c:pt idx="2488">
                  <c:v>Carol Williams</c:v>
                </c:pt>
                <c:pt idx="2489">
                  <c:v>David Cox</c:v>
                </c:pt>
                <c:pt idx="2490">
                  <c:v>Cindy Cooper</c:v>
                </c:pt>
                <c:pt idx="2491">
                  <c:v>Brian Fisher</c:v>
                </c:pt>
                <c:pt idx="2492">
                  <c:v>David Osborne</c:v>
                </c:pt>
                <c:pt idx="2493">
                  <c:v>Danielle Green</c:v>
                </c:pt>
                <c:pt idx="2494">
                  <c:v>David Parker</c:v>
                </c:pt>
                <c:pt idx="2495">
                  <c:v>Brian Hughes</c:v>
                </c:pt>
                <c:pt idx="2496">
                  <c:v>Corey Smith</c:v>
                </c:pt>
                <c:pt idx="2497">
                  <c:v>Brian Clark</c:v>
                </c:pt>
                <c:pt idx="2498">
                  <c:v>Cory Smith</c:v>
                </c:pt>
                <c:pt idx="2499">
                  <c:v>David Hogan</c:v>
                </c:pt>
                <c:pt idx="2500">
                  <c:v>Christopher Boyd</c:v>
                </c:pt>
                <c:pt idx="2501">
                  <c:v>Christopher Wright</c:v>
                </c:pt>
                <c:pt idx="2502">
                  <c:v>Courtney Gonzalez</c:v>
                </c:pt>
                <c:pt idx="2503">
                  <c:v>Christopher Myers</c:v>
                </c:pt>
                <c:pt idx="2504">
                  <c:v>Courtney Miller</c:v>
                </c:pt>
                <c:pt idx="2505">
                  <c:v>Christine Anderson</c:v>
                </c:pt>
                <c:pt idx="2506">
                  <c:v>Courtney Smith</c:v>
                </c:pt>
                <c:pt idx="2507">
                  <c:v>David Armstrong</c:v>
                </c:pt>
                <c:pt idx="2508">
                  <c:v>Craig Williams</c:v>
                </c:pt>
                <c:pt idx="2509">
                  <c:v>David Chang</c:v>
                </c:pt>
                <c:pt idx="2510">
                  <c:v>Christopher Bradley</c:v>
                </c:pt>
                <c:pt idx="2511">
                  <c:v>David English</c:v>
                </c:pt>
                <c:pt idx="2512">
                  <c:v>Christopher Brooks</c:v>
                </c:pt>
                <c:pt idx="2513">
                  <c:v>David Graham</c:v>
                </c:pt>
                <c:pt idx="2514">
                  <c:v>Christopher Burns</c:v>
                </c:pt>
                <c:pt idx="2515">
                  <c:v>David Hawkins</c:v>
                </c:pt>
                <c:pt idx="2516">
                  <c:v>Crystal Lopez</c:v>
                </c:pt>
                <c:pt idx="2517">
                  <c:v>David Kelley</c:v>
                </c:pt>
                <c:pt idx="2518">
                  <c:v>Crystal Miller</c:v>
                </c:pt>
                <c:pt idx="2519">
                  <c:v>Charles Lee</c:v>
                </c:pt>
                <c:pt idx="2520">
                  <c:v>Charles Moore</c:v>
                </c:pt>
                <c:pt idx="2521">
                  <c:v>Daniel Scott</c:v>
                </c:pt>
                <c:pt idx="2522">
                  <c:v>Christopher Castaneda</c:v>
                </c:pt>
                <c:pt idx="2523">
                  <c:v>Christopher Morris</c:v>
                </c:pt>
                <c:pt idx="2524">
                  <c:v>Christopher Castillo</c:v>
                </c:pt>
                <c:pt idx="2525">
                  <c:v>Christopher Ortiz</c:v>
                </c:pt>
                <c:pt idx="2526">
                  <c:v>Charles Turner</c:v>
                </c:pt>
                <c:pt idx="2527">
                  <c:v>Christopher Patterson</c:v>
                </c:pt>
                <c:pt idx="2528">
                  <c:v>Curtis Wilson</c:v>
                </c:pt>
                <c:pt idx="2529">
                  <c:v>Danielle White</c:v>
                </c:pt>
                <c:pt idx="2530">
                  <c:v>Carrie Johnson</c:v>
                </c:pt>
                <c:pt idx="2531">
                  <c:v>Christine Burns</c:v>
                </c:pt>
                <c:pt idx="2532">
                  <c:v>Brittany Carter</c:v>
                </c:pt>
                <c:pt idx="2533">
                  <c:v>Charles Gonzalez</c:v>
                </c:pt>
                <c:pt idx="2534">
                  <c:v>Cynthia Diaz</c:v>
                </c:pt>
                <c:pt idx="2535">
                  <c:v>David Campbell</c:v>
                </c:pt>
                <c:pt idx="2536">
                  <c:v>Cynthia Garcia</c:v>
                </c:pt>
                <c:pt idx="2537">
                  <c:v>David Cook</c:v>
                </c:pt>
                <c:pt idx="2538">
                  <c:v>Cynthia Johnson</c:v>
                </c:pt>
                <c:pt idx="2539">
                  <c:v>Christopher Schmidt</c:v>
                </c:pt>
                <c:pt idx="2540">
                  <c:v>Cynthia Jones</c:v>
                </c:pt>
                <c:pt idx="2541">
                  <c:v>Christopher Snyder</c:v>
                </c:pt>
                <c:pt idx="2542">
                  <c:v>Christopher Cruz</c:v>
                </c:pt>
                <c:pt idx="2543">
                  <c:v>David Gibson</c:v>
                </c:pt>
                <c:pt idx="2544">
                  <c:v>Casey Clark</c:v>
                </c:pt>
                <c:pt idx="2545">
                  <c:v>David Gregory</c:v>
                </c:pt>
                <c:pt idx="2546">
                  <c:v>Cynthia Martin</c:v>
                </c:pt>
                <c:pt idx="2547">
                  <c:v>Brian Thomas</c:v>
                </c:pt>
                <c:pt idx="2548">
                  <c:v>Christopher Ellis</c:v>
                </c:pt>
                <c:pt idx="2549">
                  <c:v>Brian Torres</c:v>
                </c:pt>
                <c:pt idx="2550">
                  <c:v>Casey Smith</c:v>
                </c:pt>
                <c:pt idx="2551">
                  <c:v>David Jenkins</c:v>
                </c:pt>
                <c:pt idx="2552">
                  <c:v>Cynthia Williams</c:v>
                </c:pt>
                <c:pt idx="2553">
                  <c:v>Christine Rodriguez</c:v>
                </c:pt>
                <c:pt idx="2554">
                  <c:v>Cheryl Miller</c:v>
                </c:pt>
                <c:pt idx="2555">
                  <c:v>David Mcguire</c:v>
                </c:pt>
                <c:pt idx="2556">
                  <c:v>Dana Harris</c:v>
                </c:pt>
                <c:pt idx="2557">
                  <c:v>Charles Matthews</c:v>
                </c:pt>
                <c:pt idx="2558">
                  <c:v>Christopher French</c:v>
                </c:pt>
                <c:pt idx="2559">
                  <c:v>Christopher Allen</c:v>
                </c:pt>
                <c:pt idx="2560">
                  <c:v>Daniel Bradley</c:v>
                </c:pt>
                <c:pt idx="2561">
                  <c:v>Brian Rodriguez</c:v>
                </c:pt>
                <c:pt idx="2562">
                  <c:v>Daniel Brooks</c:v>
                </c:pt>
                <c:pt idx="2563">
                  <c:v>Daniel Taylor</c:v>
                </c:pt>
                <c:pt idx="2564">
                  <c:v>Cheryl Taylor</c:v>
                </c:pt>
                <c:pt idx="2565">
                  <c:v>Christopher Morrison</c:v>
                </c:pt>
                <c:pt idx="2566">
                  <c:v>Christopher Goodwin</c:v>
                </c:pt>
                <c:pt idx="2567">
                  <c:v>Christina Thompson</c:v>
                </c:pt>
                <c:pt idx="2568">
                  <c:v>Casey Thompson</c:v>
                </c:pt>
                <c:pt idx="2569">
                  <c:v>Danielle Garcia</c:v>
                </c:pt>
                <c:pt idx="2570">
                  <c:v>Daniel Cooper</c:v>
                </c:pt>
                <c:pt idx="2571">
                  <c:v>Carlos White</c:v>
                </c:pt>
                <c:pt idx="2572">
                  <c:v>Christopher Green</c:v>
                </c:pt>
                <c:pt idx="2573">
                  <c:v>Danielle Robinson</c:v>
                </c:pt>
                <c:pt idx="2574">
                  <c:v>Daniel Flores</c:v>
                </c:pt>
                <c:pt idx="2575">
                  <c:v>David Perry</c:v>
                </c:pt>
                <c:pt idx="2576">
                  <c:v>Christopher Harris</c:v>
                </c:pt>
                <c:pt idx="2577">
                  <c:v>Christopher Powell</c:v>
                </c:pt>
                <c:pt idx="2578">
                  <c:v>Christopher Henry</c:v>
                </c:pt>
                <c:pt idx="2579">
                  <c:v>Danny Smith</c:v>
                </c:pt>
                <c:pt idx="2580">
                  <c:v>Daniel Gutierrez</c:v>
                </c:pt>
                <c:pt idx="2581">
                  <c:v>Brian Ruiz</c:v>
                </c:pt>
                <c:pt idx="2582">
                  <c:v>Daniel Hall</c:v>
                </c:pt>
                <c:pt idx="2583">
                  <c:v>Christopher Ramirez</c:v>
                </c:pt>
                <c:pt idx="2584">
                  <c:v>Cassandra Smith</c:v>
                </c:pt>
                <c:pt idx="2585">
                  <c:v>David Barnes</c:v>
                </c:pt>
                <c:pt idx="2586">
                  <c:v>Christopher Holmes</c:v>
                </c:pt>
                <c:pt idx="2587">
                  <c:v>Brian Scott</c:v>
                </c:pt>
                <c:pt idx="2588">
                  <c:v>Christopher Hudson</c:v>
                </c:pt>
                <c:pt idx="2589">
                  <c:v>Charles Howard</c:v>
                </c:pt>
                <c:pt idx="2590">
                  <c:v>Daniel Jenkins</c:v>
                </c:pt>
                <c:pt idx="2591">
                  <c:v>David Collins</c:v>
                </c:pt>
                <c:pt idx="2592">
                  <c:v>Catherine Johnson</c:v>
                </c:pt>
                <c:pt idx="2593">
                  <c:v>David Cooper</c:v>
                </c:pt>
                <c:pt idx="2594">
                  <c:v>Brian Reyes</c:v>
                </c:pt>
                <c:pt idx="2595">
                  <c:v>Christopher Rogers</c:v>
                </c:pt>
                <c:pt idx="2596">
                  <c:v>Brian Hall</c:v>
                </c:pt>
                <c:pt idx="2597">
                  <c:v>Brian Bell</c:v>
                </c:pt>
                <c:pt idx="2598">
                  <c:v>Christina Bell</c:v>
                </c:pt>
                <c:pt idx="2599">
                  <c:v>David Fisher</c:v>
                </c:pt>
                <c:pt idx="2600">
                  <c:v>Catherine Jones</c:v>
                </c:pt>
                <c:pt idx="2601">
                  <c:v>David Fox</c:v>
                </c:pt>
                <c:pt idx="2602">
                  <c:v>Christina Davis</c:v>
                </c:pt>
                <c:pt idx="2603">
                  <c:v>David Garza</c:v>
                </c:pt>
                <c:pt idx="2604">
                  <c:v>Brittany Hill</c:v>
                </c:pt>
                <c:pt idx="2605">
                  <c:v>David Gomez</c:v>
                </c:pt>
                <c:pt idx="2606">
                  <c:v>Chad Harris</c:v>
                </c:pt>
                <c:pt idx="2607">
                  <c:v>David Green</c:v>
                </c:pt>
                <c:pt idx="2608">
                  <c:v>Daniel Medina</c:v>
                </c:pt>
                <c:pt idx="2609">
                  <c:v>David Griffin</c:v>
                </c:pt>
                <c:pt idx="2610">
                  <c:v>Daniel Mendoza</c:v>
                </c:pt>
                <c:pt idx="2611">
                  <c:v>David Hall</c:v>
                </c:pt>
                <c:pt idx="2612">
                  <c:v>Daniel Mitchell</c:v>
                </c:pt>
                <c:pt idx="2613">
                  <c:v>David Hart</c:v>
                </c:pt>
                <c:pt idx="2614">
                  <c:v>Daniel Moore</c:v>
                </c:pt>
                <c:pt idx="2615">
                  <c:v>Christopher Stone</c:v>
                </c:pt>
                <c:pt idx="2616">
                  <c:v>Daniel Moreno</c:v>
                </c:pt>
                <c:pt idx="2617">
                  <c:v>Brittany Lopez</c:v>
                </c:pt>
                <c:pt idx="2618">
                  <c:v>Daniel Murphy</c:v>
                </c:pt>
                <c:pt idx="2619">
                  <c:v>Christine Murphy</c:v>
                </c:pt>
                <c:pt idx="2620">
                  <c:v>Carlos Nelson</c:v>
                </c:pt>
                <c:pt idx="2621">
                  <c:v>Brian Wagner</c:v>
                </c:pt>
                <c:pt idx="2622">
                  <c:v>Chad Smith</c:v>
                </c:pt>
                <c:pt idx="2623">
                  <c:v>David Kelly</c:v>
                </c:pt>
                <c:pt idx="2624">
                  <c:v>Daniel Owens</c:v>
                </c:pt>
                <c:pt idx="2625">
                  <c:v>Brian Lewis</c:v>
                </c:pt>
                <c:pt idx="2626">
                  <c:v>Daniel Perez</c:v>
                </c:pt>
                <c:pt idx="2627">
                  <c:v>Christine Taylor</c:v>
                </c:pt>
                <c:pt idx="2628">
                  <c:v>Daniel Powell</c:v>
                </c:pt>
                <c:pt idx="2629">
                  <c:v>Brian White</c:v>
                </c:pt>
                <c:pt idx="2630">
                  <c:v>Daniel Price</c:v>
                </c:pt>
                <c:pt idx="2631">
                  <c:v>Charles Lewis</c:v>
                </c:pt>
                <c:pt idx="2632">
                  <c:v>Daniel Ramos</c:v>
                </c:pt>
                <c:pt idx="2633">
                  <c:v>David Munoz</c:v>
                </c:pt>
                <c:pt idx="2634">
                  <c:v>Daniel Reynolds</c:v>
                </c:pt>
                <c:pt idx="2635">
                  <c:v>David Nelson</c:v>
                </c:pt>
                <c:pt idx="2636">
                  <c:v>Chad Williams</c:v>
                </c:pt>
                <c:pt idx="2637">
                  <c:v>Christina Taylor</c:v>
                </c:pt>
                <c:pt idx="2638">
                  <c:v>Cody Smith</c:v>
                </c:pt>
                <c:pt idx="2639">
                  <c:v>Christopher Wallace</c:v>
                </c:pt>
                <c:pt idx="2640">
                  <c:v>Brenda Johnson</c:v>
                </c:pt>
                <c:pt idx="2641">
                  <c:v>Benjamin Miller</c:v>
                </c:pt>
                <c:pt idx="2642">
                  <c:v>Amanda Cox</c:v>
                </c:pt>
                <c:pt idx="2643">
                  <c:v>Angela Walker</c:v>
                </c:pt>
                <c:pt idx="2644">
                  <c:v>Aaron Williams</c:v>
                </c:pt>
                <c:pt idx="2645">
                  <c:v>Angela Wheeler</c:v>
                </c:pt>
                <c:pt idx="2646">
                  <c:v>Amy Gonzalez</c:v>
                </c:pt>
                <c:pt idx="2647">
                  <c:v>Amanda Ward</c:v>
                </c:pt>
                <c:pt idx="2648">
                  <c:v>Angela Jackson</c:v>
                </c:pt>
                <c:pt idx="2649">
                  <c:v>Alexander Martin</c:v>
                </c:pt>
                <c:pt idx="2650">
                  <c:v>Bradley Smith</c:v>
                </c:pt>
                <c:pt idx="2651">
                  <c:v>Andrew Kelly</c:v>
                </c:pt>
                <c:pt idx="2652">
                  <c:v>Alexander Johnson</c:v>
                </c:pt>
                <c:pt idx="2653">
                  <c:v>Andrew King</c:v>
                </c:pt>
                <c:pt idx="2654">
                  <c:v>Aaron Jackson</c:v>
                </c:pt>
                <c:pt idx="2655">
                  <c:v>Anna Brown</c:v>
                </c:pt>
                <c:pt idx="2656">
                  <c:v>Amy Harris</c:v>
                </c:pt>
                <c:pt idx="2657">
                  <c:v>Anna Johnson</c:v>
                </c:pt>
                <c:pt idx="2658">
                  <c:v>Amy Hudson</c:v>
                </c:pt>
                <c:pt idx="2659">
                  <c:v>Anna Smith</c:v>
                </c:pt>
                <c:pt idx="2660">
                  <c:v>Benjamin Carter</c:v>
                </c:pt>
                <c:pt idx="2661">
                  <c:v>Anna Thomas</c:v>
                </c:pt>
                <c:pt idx="2662">
                  <c:v>Benjamin Walker</c:v>
                </c:pt>
                <c:pt idx="2663">
                  <c:v>Andrea Martinez</c:v>
                </c:pt>
                <c:pt idx="2664">
                  <c:v>Angela King</c:v>
                </c:pt>
                <c:pt idx="2665">
                  <c:v>Anne Ramirez</c:v>
                </c:pt>
                <c:pt idx="2666">
                  <c:v>Angela Ramirez</c:v>
                </c:pt>
                <c:pt idx="2667">
                  <c:v>Andrew Martin</c:v>
                </c:pt>
                <c:pt idx="2668">
                  <c:v>Adam Hernandez</c:v>
                </c:pt>
                <c:pt idx="2669">
                  <c:v>Andrew Martinez</c:v>
                </c:pt>
                <c:pt idx="2670">
                  <c:v>Amanda Nelson</c:v>
                </c:pt>
                <c:pt idx="2671">
                  <c:v>Anthony Anderson</c:v>
                </c:pt>
                <c:pt idx="2672">
                  <c:v>Ashley Moore</c:v>
                </c:pt>
                <c:pt idx="2673">
                  <c:v>Anthony Baker</c:v>
                </c:pt>
                <c:pt idx="2674">
                  <c:v>Ashley Perez</c:v>
                </c:pt>
                <c:pt idx="2675">
                  <c:v>Anthony Brooks</c:v>
                </c:pt>
                <c:pt idx="2676">
                  <c:v>Ashley Stewart</c:v>
                </c:pt>
                <c:pt idx="2677">
                  <c:v>Alexander Moore</c:v>
                </c:pt>
                <c:pt idx="2678">
                  <c:v>Ashley West</c:v>
                </c:pt>
                <c:pt idx="2679">
                  <c:v>Anthony Clark</c:v>
                </c:pt>
                <c:pt idx="2680">
                  <c:v>Ashley Wright</c:v>
                </c:pt>
                <c:pt idx="2681">
                  <c:v>Anthony Edwards</c:v>
                </c:pt>
                <c:pt idx="2682">
                  <c:v>Barbara Johnson</c:v>
                </c:pt>
                <c:pt idx="2683">
                  <c:v>Anthony Flores</c:v>
                </c:pt>
                <c:pt idx="2684">
                  <c:v>Benjamin Hernandez</c:v>
                </c:pt>
                <c:pt idx="2685">
                  <c:v>Adam Martin</c:v>
                </c:pt>
                <c:pt idx="2686">
                  <c:v>Aaron Walker</c:v>
                </c:pt>
                <c:pt idx="2687">
                  <c:v>Aaron Harris</c:v>
                </c:pt>
                <c:pt idx="2688">
                  <c:v>Benjamin Wilson</c:v>
                </c:pt>
                <c:pt idx="2689">
                  <c:v>Anthony Hall</c:v>
                </c:pt>
                <c:pt idx="2690">
                  <c:v>Amy Manning</c:v>
                </c:pt>
                <c:pt idx="2691">
                  <c:v>Andrew Mitchell</c:v>
                </c:pt>
                <c:pt idx="2692">
                  <c:v>Alexander Green</c:v>
                </c:pt>
                <c:pt idx="2693">
                  <c:v>Amber Young</c:v>
                </c:pt>
                <c:pt idx="2694">
                  <c:v>Amy Reed</c:v>
                </c:pt>
                <c:pt idx="2695">
                  <c:v>Alexander Williams</c:v>
                </c:pt>
                <c:pt idx="2696">
                  <c:v>Angela Simmons</c:v>
                </c:pt>
                <c:pt idx="2697">
                  <c:v>Alexandra Brown</c:v>
                </c:pt>
                <c:pt idx="2698">
                  <c:v>Brandon Russell</c:v>
                </c:pt>
                <c:pt idx="2699">
                  <c:v>Andrea Shepard</c:v>
                </c:pt>
                <c:pt idx="2700">
                  <c:v>Amy Stewart</c:v>
                </c:pt>
                <c:pt idx="2701">
                  <c:v>Andrew Owens</c:v>
                </c:pt>
                <c:pt idx="2702">
                  <c:v>Angela Clark</c:v>
                </c:pt>
                <c:pt idx="2703">
                  <c:v>Anthony Lee</c:v>
                </c:pt>
                <c:pt idx="2704">
                  <c:v>Brenda Williams</c:v>
                </c:pt>
                <c:pt idx="2705">
                  <c:v>Andrea Smith</c:v>
                </c:pt>
                <c:pt idx="2706">
                  <c:v>Andrea Clark</c:v>
                </c:pt>
                <c:pt idx="2707">
                  <c:v>Adam Martinez</c:v>
                </c:pt>
                <c:pt idx="2708">
                  <c:v>Amber Miller</c:v>
                </c:pt>
                <c:pt idx="2709">
                  <c:v>Brenda Perez</c:v>
                </c:pt>
                <c:pt idx="2710">
                  <c:v>Ashley Palmer</c:v>
                </c:pt>
                <c:pt idx="2711">
                  <c:v>Aaron Stewart</c:v>
                </c:pt>
                <c:pt idx="2712">
                  <c:v>Ashley Rodriguez</c:v>
                </c:pt>
                <c:pt idx="2713">
                  <c:v>Aaron Thomas</c:v>
                </c:pt>
                <c:pt idx="2714">
                  <c:v>Andrew Collins</c:v>
                </c:pt>
                <c:pt idx="2715">
                  <c:v>Andrew Thomas</c:v>
                </c:pt>
                <c:pt idx="2716">
                  <c:v>Ashley Taylor</c:v>
                </c:pt>
                <c:pt idx="2717">
                  <c:v>Anthony Nelson</c:v>
                </c:pt>
                <c:pt idx="2718">
                  <c:v>Ashley Wagner</c:v>
                </c:pt>
                <c:pt idx="2719">
                  <c:v>Anthony Perry</c:v>
                </c:pt>
                <c:pt idx="2720">
                  <c:v>Ashley White</c:v>
                </c:pt>
                <c:pt idx="2721">
                  <c:v>Amanda Taylor</c:v>
                </c:pt>
                <c:pt idx="2722">
                  <c:v>Amanda Diaz</c:v>
                </c:pt>
                <c:pt idx="2723">
                  <c:v>Allison Marshall</c:v>
                </c:pt>
                <c:pt idx="2724">
                  <c:v>Austin Jackson</c:v>
                </c:pt>
                <c:pt idx="2725">
                  <c:v>Anthony Taylor</c:v>
                </c:pt>
                <c:pt idx="2726">
                  <c:v>Alan Smith</c:v>
                </c:pt>
                <c:pt idx="2727">
                  <c:v>Anthony Thomas</c:v>
                </c:pt>
                <c:pt idx="2728">
                  <c:v>Barbara Mitchell</c:v>
                </c:pt>
                <c:pt idx="2729">
                  <c:v>Anthony Turner</c:v>
                </c:pt>
                <c:pt idx="2730">
                  <c:v>Benjamin Garcia</c:v>
                </c:pt>
                <c:pt idx="2731">
                  <c:v>Anthony Walker</c:v>
                </c:pt>
                <c:pt idx="2732">
                  <c:v>Benjamin Johnson</c:v>
                </c:pt>
                <c:pt idx="2733">
                  <c:v>Aaron Moore</c:v>
                </c:pt>
                <c:pt idx="2734">
                  <c:v>Andrew Davis</c:v>
                </c:pt>
                <c:pt idx="2735">
                  <c:v>Amanda Sandoval</c:v>
                </c:pt>
                <c:pt idx="2736">
                  <c:v>Benjamin Torres</c:v>
                </c:pt>
                <c:pt idx="2737">
                  <c:v>April Rodriguez</c:v>
                </c:pt>
                <c:pt idx="2738">
                  <c:v>Benjamin Williams</c:v>
                </c:pt>
                <c:pt idx="2739">
                  <c:v>Ashley Adams</c:v>
                </c:pt>
                <c:pt idx="2740">
                  <c:v>Beth Smith</c:v>
                </c:pt>
                <c:pt idx="2741">
                  <c:v>Andrew Brooks</c:v>
                </c:pt>
                <c:pt idx="2742">
                  <c:v>Brandon Adams</c:v>
                </c:pt>
                <c:pt idx="2743">
                  <c:v>Amy Bennett</c:v>
                </c:pt>
                <c:pt idx="2744">
                  <c:v>Amanda Green</c:v>
                </c:pt>
                <c:pt idx="2745">
                  <c:v>Allison Smith</c:v>
                </c:pt>
                <c:pt idx="2746">
                  <c:v>Andrew Flores</c:v>
                </c:pt>
                <c:pt idx="2747">
                  <c:v>Ashley Clark</c:v>
                </c:pt>
                <c:pt idx="2748">
                  <c:v>Brandon James</c:v>
                </c:pt>
                <c:pt idx="2749">
                  <c:v>Amy Brooks</c:v>
                </c:pt>
                <c:pt idx="2750">
                  <c:v>Andrew Gonzalez</c:v>
                </c:pt>
                <c:pt idx="2751">
                  <c:v>Andrew Wright</c:v>
                </c:pt>
                <c:pt idx="2752">
                  <c:v>Brandon Martinez</c:v>
                </c:pt>
                <c:pt idx="2753">
                  <c:v>Adam White</c:v>
                </c:pt>
                <c:pt idx="2754">
                  <c:v>Brandon Moore</c:v>
                </c:pt>
                <c:pt idx="2755">
                  <c:v>Ashley Harris</c:v>
                </c:pt>
                <c:pt idx="2756">
                  <c:v>Brandon Reed</c:v>
                </c:pt>
                <c:pt idx="2757">
                  <c:v>Ashley Hill</c:v>
                </c:pt>
                <c:pt idx="2758">
                  <c:v>Brandon Rogers</c:v>
                </c:pt>
                <c:pt idx="2759">
                  <c:v>Ashley Howard</c:v>
                </c:pt>
                <c:pt idx="2760">
                  <c:v>Andrea Hernandez</c:v>
                </c:pt>
                <c:pt idx="2761">
                  <c:v>Adam Young</c:v>
                </c:pt>
                <c:pt idx="2762">
                  <c:v>Brandon Thomas</c:v>
                </c:pt>
                <c:pt idx="2763">
                  <c:v>Alyssa Johnson</c:v>
                </c:pt>
                <c:pt idx="2764">
                  <c:v>Aaron Lynch</c:v>
                </c:pt>
                <c:pt idx="2765">
                  <c:v>Adam Johnson</c:v>
                </c:pt>
                <c:pt idx="2766">
                  <c:v>Andrea Jones</c:v>
                </c:pt>
                <c:pt idx="2767">
                  <c:v>Ashley King</c:v>
                </c:pt>
                <c:pt idx="2768">
                  <c:v>Amy Ward</c:v>
                </c:pt>
                <c:pt idx="2769">
                  <c:v>Allison Lee</c:v>
                </c:pt>
                <c:pt idx="2770">
                  <c:v>Annette Johnson</c:v>
                </c:pt>
                <c:pt idx="2771">
                  <c:v>Andrew Walker</c:v>
                </c:pt>
                <c:pt idx="2772">
                  <c:v>Veronica Jones</c:v>
                </c:pt>
                <c:pt idx="2773">
                  <c:v>Timothy Lopez</c:v>
                </c:pt>
                <c:pt idx="2774">
                  <c:v>William Russell</c:v>
                </c:pt>
                <c:pt idx="2775">
                  <c:v>Stacey Baker</c:v>
                </c:pt>
                <c:pt idx="2776">
                  <c:v>Tracy Clark</c:v>
                </c:pt>
                <c:pt idx="2777">
                  <c:v>Stacey Taylor</c:v>
                </c:pt>
                <c:pt idx="2778">
                  <c:v>William Cohen</c:v>
                </c:pt>
                <c:pt idx="2779">
                  <c:v>Stacey Wilson</c:v>
                </c:pt>
                <c:pt idx="2780">
                  <c:v>Tiffany Martin</c:v>
                </c:pt>
                <c:pt idx="2781">
                  <c:v>Stacy Crawford</c:v>
                </c:pt>
                <c:pt idx="2782">
                  <c:v>Tina Cox</c:v>
                </c:pt>
                <c:pt idx="2783">
                  <c:v>Stephanie Alexander</c:v>
                </c:pt>
                <c:pt idx="2784">
                  <c:v>Tyler Davis</c:v>
                </c:pt>
                <c:pt idx="2785">
                  <c:v>Stephanie Chapman</c:v>
                </c:pt>
                <c:pt idx="2786">
                  <c:v>Wendy Williams</c:v>
                </c:pt>
                <c:pt idx="2787">
                  <c:v>Stephanie Cox</c:v>
                </c:pt>
                <c:pt idx="2788">
                  <c:v>William Lambert</c:v>
                </c:pt>
                <c:pt idx="2789">
                  <c:v>Stephanie Davidson</c:v>
                </c:pt>
                <c:pt idx="2790">
                  <c:v>Zachary Carter</c:v>
                </c:pt>
                <c:pt idx="2791">
                  <c:v>Stephanie Edwards</c:v>
                </c:pt>
                <c:pt idx="2792">
                  <c:v>Timothy Brooks</c:v>
                </c:pt>
                <c:pt idx="2793">
                  <c:v>Stephanie Franklin</c:v>
                </c:pt>
                <c:pt idx="2794">
                  <c:v>Timothy Russell</c:v>
                </c:pt>
                <c:pt idx="2795">
                  <c:v>Stephanie Garcia</c:v>
                </c:pt>
                <c:pt idx="2796">
                  <c:v>Todd Peterson</c:v>
                </c:pt>
                <c:pt idx="2797">
                  <c:v>Stephanie Gilbert</c:v>
                </c:pt>
                <c:pt idx="2798">
                  <c:v>Travis Robinson</c:v>
                </c:pt>
                <c:pt idx="2799">
                  <c:v>Stephanie Graham</c:v>
                </c:pt>
                <c:pt idx="2800">
                  <c:v>Tyler Ray</c:v>
                </c:pt>
                <c:pt idx="2801">
                  <c:v>Stephanie Griffin</c:v>
                </c:pt>
                <c:pt idx="2802">
                  <c:v>Victoria Wilson</c:v>
                </c:pt>
                <c:pt idx="2803">
                  <c:v>Stephanie Hernandez</c:v>
                </c:pt>
                <c:pt idx="2804">
                  <c:v>William Anthony</c:v>
                </c:pt>
                <c:pt idx="2805">
                  <c:v>Stephanie Howard</c:v>
                </c:pt>
                <c:pt idx="2806">
                  <c:v>William Garza</c:v>
                </c:pt>
                <c:pt idx="2807">
                  <c:v>Stephanie Kennedy</c:v>
                </c:pt>
                <c:pt idx="2808">
                  <c:v>William Norman</c:v>
                </c:pt>
                <c:pt idx="2809">
                  <c:v>Stephanie Knight</c:v>
                </c:pt>
                <c:pt idx="2810">
                  <c:v>William West</c:v>
                </c:pt>
                <c:pt idx="2811">
                  <c:v>Stephanie Mack</c:v>
                </c:pt>
                <c:pt idx="2812">
                  <c:v>Zachary Rodriguez</c:v>
                </c:pt>
                <c:pt idx="2813">
                  <c:v>Stephanie Martin</c:v>
                </c:pt>
                <c:pt idx="2814">
                  <c:v>Tiffany Welch</c:v>
                </c:pt>
                <c:pt idx="2815">
                  <c:v>Stephanie Mckinney</c:v>
                </c:pt>
                <c:pt idx="2816">
                  <c:v>Timothy Flores</c:v>
                </c:pt>
                <c:pt idx="2817">
                  <c:v>Stephanie Montgomery</c:v>
                </c:pt>
                <c:pt idx="2818">
                  <c:v>Timothy Norton</c:v>
                </c:pt>
                <c:pt idx="2819">
                  <c:v>Stephanie Nelson</c:v>
                </c:pt>
                <c:pt idx="2820">
                  <c:v>Timothy Thornton</c:v>
                </c:pt>
                <c:pt idx="2821">
                  <c:v>Stephanie Newman</c:v>
                </c:pt>
                <c:pt idx="2822">
                  <c:v>Todd Black</c:v>
                </c:pt>
                <c:pt idx="2823">
                  <c:v>Stephanie Parker</c:v>
                </c:pt>
                <c:pt idx="2824">
                  <c:v>Tonya Williams</c:v>
                </c:pt>
                <c:pt idx="2825">
                  <c:v>Stephanie Patel</c:v>
                </c:pt>
                <c:pt idx="2826">
                  <c:v>Tracy Walker</c:v>
                </c:pt>
                <c:pt idx="2827">
                  <c:v>Stephanie Perez</c:v>
                </c:pt>
                <c:pt idx="2828">
                  <c:v>Troy Perez</c:v>
                </c:pt>
                <c:pt idx="2829">
                  <c:v>Stephanie Reid</c:v>
                </c:pt>
                <c:pt idx="2830">
                  <c:v>Tyler Morris</c:v>
                </c:pt>
                <c:pt idx="2831">
                  <c:v>Stephanie Rodriguez</c:v>
                </c:pt>
                <c:pt idx="2832">
                  <c:v>Valerie Rodriguez</c:v>
                </c:pt>
                <c:pt idx="2833">
                  <c:v>Stephanie Romero</c:v>
                </c:pt>
                <c:pt idx="2834">
                  <c:v>Victoria Garza</c:v>
                </c:pt>
                <c:pt idx="2835">
                  <c:v>Stephanie Shaw</c:v>
                </c:pt>
                <c:pt idx="2836">
                  <c:v>Wendy Cobb</c:v>
                </c:pt>
                <c:pt idx="2837">
                  <c:v>Sherry Bell</c:v>
                </c:pt>
                <c:pt idx="2838">
                  <c:v>Sierra Gregory</c:v>
                </c:pt>
                <c:pt idx="2839">
                  <c:v>Stephanie Taylor</c:v>
                </c:pt>
                <c:pt idx="2840">
                  <c:v>William Beck</c:v>
                </c:pt>
                <c:pt idx="2841">
                  <c:v>Stephanie Thompson</c:v>
                </c:pt>
                <c:pt idx="2842">
                  <c:v>William Fischer</c:v>
                </c:pt>
                <c:pt idx="2843">
                  <c:v>Stephanie Walker</c:v>
                </c:pt>
                <c:pt idx="2844">
                  <c:v>William Hogan</c:v>
                </c:pt>
                <c:pt idx="2845">
                  <c:v>Stephanie Wood</c:v>
                </c:pt>
                <c:pt idx="2846">
                  <c:v>William Lynn</c:v>
                </c:pt>
                <c:pt idx="2847">
                  <c:v>Stephanie Wright</c:v>
                </c:pt>
                <c:pt idx="2848">
                  <c:v>William Price</c:v>
                </c:pt>
                <c:pt idx="2849">
                  <c:v>Stephen Baker</c:v>
                </c:pt>
                <c:pt idx="2850">
                  <c:v>William Walker</c:v>
                </c:pt>
                <c:pt idx="2851">
                  <c:v>Stephen Bishop</c:v>
                </c:pt>
                <c:pt idx="2852">
                  <c:v>Yolanda Gibson</c:v>
                </c:pt>
                <c:pt idx="2853">
                  <c:v>Stephen Clark</c:v>
                </c:pt>
                <c:pt idx="2854">
                  <c:v>Zachary Martin</c:v>
                </c:pt>
                <c:pt idx="2855">
                  <c:v>Stephen Harris</c:v>
                </c:pt>
                <c:pt idx="2856">
                  <c:v>Tiffany Gonzalez</c:v>
                </c:pt>
                <c:pt idx="2857">
                  <c:v>Stephen Kim</c:v>
                </c:pt>
                <c:pt idx="2858">
                  <c:v>Zachary Wilson</c:v>
                </c:pt>
                <c:pt idx="2859">
                  <c:v>Stephen Lewis</c:v>
                </c:pt>
                <c:pt idx="2860">
                  <c:v>Timothy Adams</c:v>
                </c:pt>
                <c:pt idx="2861">
                  <c:v>Stephen Martinez</c:v>
                </c:pt>
                <c:pt idx="2862">
                  <c:v>Timothy Dixon</c:v>
                </c:pt>
                <c:pt idx="2863">
                  <c:v>Stephen Moore</c:v>
                </c:pt>
                <c:pt idx="2864">
                  <c:v>Timothy Hill</c:v>
                </c:pt>
                <c:pt idx="2865">
                  <c:v>Stephen Parker</c:v>
                </c:pt>
                <c:pt idx="2866">
                  <c:v>Timothy Nguyen</c:v>
                </c:pt>
                <c:pt idx="2867">
                  <c:v>Stephen Rivera</c:v>
                </c:pt>
                <c:pt idx="2868">
                  <c:v>Timothy Pierce</c:v>
                </c:pt>
                <c:pt idx="2869">
                  <c:v>Stephen Roberts</c:v>
                </c:pt>
                <c:pt idx="2870">
                  <c:v>Timothy Stewart</c:v>
                </c:pt>
                <c:pt idx="2871">
                  <c:v>Stephen Washington</c:v>
                </c:pt>
                <c:pt idx="2872">
                  <c:v>Timothy Wright</c:v>
                </c:pt>
                <c:pt idx="2873">
                  <c:v>Stephen Wilson</c:v>
                </c:pt>
                <c:pt idx="2874">
                  <c:v>Tina Sanchez</c:v>
                </c:pt>
                <c:pt idx="2875">
                  <c:v>Steven Allen</c:v>
                </c:pt>
                <c:pt idx="2876">
                  <c:v>Todd Lopez</c:v>
                </c:pt>
                <c:pt idx="2877">
                  <c:v>Steven Banks</c:v>
                </c:pt>
                <c:pt idx="2878">
                  <c:v>Tony Johnson</c:v>
                </c:pt>
                <c:pt idx="2879">
                  <c:v>Steven Barnes</c:v>
                </c:pt>
                <c:pt idx="2880">
                  <c:v>Tracey Miller</c:v>
                </c:pt>
                <c:pt idx="2881">
                  <c:v>Steven Berry</c:v>
                </c:pt>
                <c:pt idx="2882">
                  <c:v>Tracy Martin</c:v>
                </c:pt>
                <c:pt idx="2883">
                  <c:v>Steven Burton</c:v>
                </c:pt>
                <c:pt idx="2884">
                  <c:v>Travis Davis</c:v>
                </c:pt>
                <c:pt idx="2885">
                  <c:v>Steven Campbell</c:v>
                </c:pt>
                <c:pt idx="2886">
                  <c:v>Trevor Wilson</c:v>
                </c:pt>
                <c:pt idx="2887">
                  <c:v>Steven Coleman</c:v>
                </c:pt>
                <c:pt idx="2888">
                  <c:v>Tyler Butler</c:v>
                </c:pt>
                <c:pt idx="2889">
                  <c:v>Steven Contreras</c:v>
                </c:pt>
                <c:pt idx="2890">
                  <c:v>Tyler Harris</c:v>
                </c:pt>
                <c:pt idx="2891">
                  <c:v>Steven Cook</c:v>
                </c:pt>
                <c:pt idx="2892">
                  <c:v>Tyler Nichols</c:v>
                </c:pt>
                <c:pt idx="2893">
                  <c:v>Steven Cooper</c:v>
                </c:pt>
                <c:pt idx="2894">
                  <c:v>Tyrone Rodriguez</c:v>
                </c:pt>
                <c:pt idx="2895">
                  <c:v>Steven Cox</c:v>
                </c:pt>
                <c:pt idx="2896">
                  <c:v>Vanessa Martinez</c:v>
                </c:pt>
                <c:pt idx="2897">
                  <c:v>Steven Foster</c:v>
                </c:pt>
                <c:pt idx="2898">
                  <c:v>Vicki Collins</c:v>
                </c:pt>
                <c:pt idx="2899">
                  <c:v>Steven Garza</c:v>
                </c:pt>
                <c:pt idx="2900">
                  <c:v>Victoria Mendez</c:v>
                </c:pt>
                <c:pt idx="2901">
                  <c:v>Steven Jones</c:v>
                </c:pt>
                <c:pt idx="2902">
                  <c:v>Virginia Ramos</c:v>
                </c:pt>
                <c:pt idx="2903">
                  <c:v>Steven Jordan</c:v>
                </c:pt>
                <c:pt idx="2904">
                  <c:v>Wendy Mitchell</c:v>
                </c:pt>
                <c:pt idx="2905">
                  <c:v>Steven Juarez</c:v>
                </c:pt>
                <c:pt idx="2906">
                  <c:v>Wesley Brown</c:v>
                </c:pt>
                <c:pt idx="2907">
                  <c:v>Steven Leonard</c:v>
                </c:pt>
                <c:pt idx="2908">
                  <c:v>William Aguilar</c:v>
                </c:pt>
                <c:pt idx="2909">
                  <c:v>Steven Long</c:v>
                </c:pt>
                <c:pt idx="2910">
                  <c:v>William Baker</c:v>
                </c:pt>
                <c:pt idx="2911">
                  <c:v>Steven Lopez</c:v>
                </c:pt>
                <c:pt idx="2912">
                  <c:v>William Bryant</c:v>
                </c:pt>
                <c:pt idx="2913">
                  <c:v>Steven Matthews</c:v>
                </c:pt>
                <c:pt idx="2914">
                  <c:v>William Erickson</c:v>
                </c:pt>
                <c:pt idx="2915">
                  <c:v>Steven Mills</c:v>
                </c:pt>
                <c:pt idx="2916">
                  <c:v>William Flores</c:v>
                </c:pt>
                <c:pt idx="2917">
                  <c:v>Steven Morgan</c:v>
                </c:pt>
                <c:pt idx="2918">
                  <c:v>William Harris</c:v>
                </c:pt>
                <c:pt idx="2919">
                  <c:v>Steven Phillips</c:v>
                </c:pt>
                <c:pt idx="2920">
                  <c:v>William Jimenez</c:v>
                </c:pt>
                <c:pt idx="2921">
                  <c:v>Steven Quinn</c:v>
                </c:pt>
                <c:pt idx="2922">
                  <c:v>William Long</c:v>
                </c:pt>
                <c:pt idx="2923">
                  <c:v>Steven Rivera</c:v>
                </c:pt>
                <c:pt idx="2924">
                  <c:v>William Moreno</c:v>
                </c:pt>
                <c:pt idx="2925">
                  <c:v>Steven Russell</c:v>
                </c:pt>
                <c:pt idx="2926">
                  <c:v>William Patel</c:v>
                </c:pt>
                <c:pt idx="2927">
                  <c:v>Steven Sanchez</c:v>
                </c:pt>
                <c:pt idx="2928">
                  <c:v>William Rose</c:v>
                </c:pt>
                <c:pt idx="2929">
                  <c:v>Steven Sanders</c:v>
                </c:pt>
                <c:pt idx="2930">
                  <c:v>William Stevenson</c:v>
                </c:pt>
                <c:pt idx="2931">
                  <c:v>Steven Santos</c:v>
                </c:pt>
                <c:pt idx="2932">
                  <c:v>William Washington</c:v>
                </c:pt>
                <c:pt idx="2933">
                  <c:v>Steven Scott</c:v>
                </c:pt>
                <c:pt idx="2934">
                  <c:v>William Young</c:v>
                </c:pt>
                <c:pt idx="2935">
                  <c:v>Steven Stephens</c:v>
                </c:pt>
                <c:pt idx="2936">
                  <c:v>Zachary Bailey</c:v>
                </c:pt>
                <c:pt idx="2937">
                  <c:v>Steven Taylor</c:v>
                </c:pt>
                <c:pt idx="2938">
                  <c:v>Zachary Jackson</c:v>
                </c:pt>
                <c:pt idx="2939">
                  <c:v>Steven White</c:v>
                </c:pt>
                <c:pt idx="2940">
                  <c:v>Zachary Miller</c:v>
                </c:pt>
                <c:pt idx="2941">
                  <c:v>Steven Young</c:v>
                </c:pt>
                <c:pt idx="2942">
                  <c:v>Tiffany Brown</c:v>
                </c:pt>
                <c:pt idx="2943">
                  <c:v>Susan Adams</c:v>
                </c:pt>
                <c:pt idx="2944">
                  <c:v>Tiffany Lee</c:v>
                </c:pt>
                <c:pt idx="2945">
                  <c:v>Susan Anderson</c:v>
                </c:pt>
                <c:pt idx="2946">
                  <c:v>Tiffany Miller</c:v>
                </c:pt>
                <c:pt idx="2947">
                  <c:v>Susan Andrews</c:v>
                </c:pt>
                <c:pt idx="2948">
                  <c:v>Tiffany Taylor</c:v>
                </c:pt>
                <c:pt idx="2949">
                  <c:v>Sherry Jones</c:v>
                </c:pt>
                <c:pt idx="2950">
                  <c:v>Tiffany Wright</c:v>
                </c:pt>
                <c:pt idx="2951">
                  <c:v>Susan Burch</c:v>
                </c:pt>
                <c:pt idx="2952">
                  <c:v>Timothy Bennett</c:v>
                </c:pt>
                <c:pt idx="2953">
                  <c:v>Susan Jackson</c:v>
                </c:pt>
                <c:pt idx="2954">
                  <c:v>Timothy Bryant</c:v>
                </c:pt>
                <c:pt idx="2955">
                  <c:v>Susan Lewis</c:v>
                </c:pt>
                <c:pt idx="2956">
                  <c:v>Timothy Duncan</c:v>
                </c:pt>
                <c:pt idx="2957">
                  <c:v>Susan Miller</c:v>
                </c:pt>
                <c:pt idx="2958">
                  <c:v>Timothy Garcia</c:v>
                </c:pt>
                <c:pt idx="2959">
                  <c:v>Susan Mitchell</c:v>
                </c:pt>
                <c:pt idx="2960">
                  <c:v>Timothy Knight</c:v>
                </c:pt>
                <c:pt idx="2961">
                  <c:v>Susan Parker</c:v>
                </c:pt>
                <c:pt idx="2962">
                  <c:v>Timothy Matthews</c:v>
                </c:pt>
                <c:pt idx="2963">
                  <c:v>Susan Reed</c:v>
                </c:pt>
                <c:pt idx="2964">
                  <c:v>Timothy Norris</c:v>
                </c:pt>
                <c:pt idx="2965">
                  <c:v>Susan Roberts</c:v>
                </c:pt>
                <c:pt idx="2966">
                  <c:v>Timothy Patel</c:v>
                </c:pt>
                <c:pt idx="2967">
                  <c:v>Susan Rodriguez</c:v>
                </c:pt>
                <c:pt idx="2968">
                  <c:v>Timothy Porter</c:v>
                </c:pt>
                <c:pt idx="2969">
                  <c:v>Susan Taylor</c:v>
                </c:pt>
                <c:pt idx="2970">
                  <c:v>Timothy Schaefer</c:v>
                </c:pt>
                <c:pt idx="2971">
                  <c:v>Susan Thomas</c:v>
                </c:pt>
                <c:pt idx="2972">
                  <c:v>Timothy Thomas</c:v>
                </c:pt>
                <c:pt idx="2973">
                  <c:v>Susan Walton</c:v>
                </c:pt>
                <c:pt idx="2974">
                  <c:v>Timothy Walker</c:v>
                </c:pt>
                <c:pt idx="2975">
                  <c:v>Susan Ward</c:v>
                </c:pt>
                <c:pt idx="2976">
                  <c:v>Tina Cook</c:v>
                </c:pt>
                <c:pt idx="2977">
                  <c:v>Susan White</c:v>
                </c:pt>
                <c:pt idx="2978">
                  <c:v>Tina Rodriguez</c:v>
                </c:pt>
                <c:pt idx="2979">
                  <c:v>Susan Wong</c:v>
                </c:pt>
                <c:pt idx="2980">
                  <c:v>Tina Wagner</c:v>
                </c:pt>
                <c:pt idx="2981">
                  <c:v>Suzanne Brown</c:v>
                </c:pt>
                <c:pt idx="2982">
                  <c:v>Todd Brown</c:v>
                </c:pt>
                <c:pt idx="2983">
                  <c:v>Suzanne Roberts</c:v>
                </c:pt>
                <c:pt idx="2984">
                  <c:v>Todd Miller</c:v>
                </c:pt>
                <c:pt idx="2985">
                  <c:v>Suzanne Smith</c:v>
                </c:pt>
                <c:pt idx="2986">
                  <c:v>Todd Walker</c:v>
                </c:pt>
                <c:pt idx="2987">
                  <c:v>Tamara Harris</c:v>
                </c:pt>
                <c:pt idx="2988">
                  <c:v>Tony Perez</c:v>
                </c:pt>
                <c:pt idx="2989">
                  <c:v>Tammy Anderson</c:v>
                </c:pt>
                <c:pt idx="2990">
                  <c:v>Tracey Brown</c:v>
                </c:pt>
                <c:pt idx="2991">
                  <c:v>Tammy Flores</c:v>
                </c:pt>
                <c:pt idx="2992">
                  <c:v>Tracey Peterson</c:v>
                </c:pt>
                <c:pt idx="2993">
                  <c:v>Tammy Garcia</c:v>
                </c:pt>
                <c:pt idx="2994">
                  <c:v>Tracy Lewis</c:v>
                </c:pt>
                <c:pt idx="2995">
                  <c:v>Tammy Jackson</c:v>
                </c:pt>
                <c:pt idx="2996">
                  <c:v>Tracy Miller</c:v>
                </c:pt>
                <c:pt idx="2997">
                  <c:v>Tammy Johnson</c:v>
                </c:pt>
                <c:pt idx="2998">
                  <c:v>Travis Campbell</c:v>
                </c:pt>
                <c:pt idx="2999">
                  <c:v>Tammy Mitchell</c:v>
                </c:pt>
                <c:pt idx="3000">
                  <c:v>Travis Gonzalez</c:v>
                </c:pt>
                <c:pt idx="3001">
                  <c:v>Tammy Parker</c:v>
                </c:pt>
                <c:pt idx="3002">
                  <c:v>Trevor Smith</c:v>
                </c:pt>
                <c:pt idx="3003">
                  <c:v>Tammy Powell</c:v>
                </c:pt>
                <c:pt idx="3004">
                  <c:v>Troy Clark</c:v>
                </c:pt>
                <c:pt idx="3005">
                  <c:v>Tammy Simmons</c:v>
                </c:pt>
                <c:pt idx="3006">
                  <c:v>Troy Smith</c:v>
                </c:pt>
                <c:pt idx="3007">
                  <c:v>Tammy Simpson</c:v>
                </c:pt>
                <c:pt idx="3008">
                  <c:v>Tyler Chapman</c:v>
                </c:pt>
                <c:pt idx="3009">
                  <c:v>Tammy Stewart</c:v>
                </c:pt>
                <c:pt idx="3010">
                  <c:v>Tyler Dixon</c:v>
                </c:pt>
                <c:pt idx="3011">
                  <c:v>Tammy Thompson</c:v>
                </c:pt>
                <c:pt idx="3012">
                  <c:v>Tyler Johnson</c:v>
                </c:pt>
                <c:pt idx="3013">
                  <c:v>Tammy Walker</c:v>
                </c:pt>
                <c:pt idx="3014">
                  <c:v>Tyler Nguyen</c:v>
                </c:pt>
                <c:pt idx="3015">
                  <c:v>Tammy White</c:v>
                </c:pt>
                <c:pt idx="3016">
                  <c:v>Tyler Payne</c:v>
                </c:pt>
                <c:pt idx="3017">
                  <c:v>Tammy Williams</c:v>
                </c:pt>
                <c:pt idx="3018">
                  <c:v>Tyler Smith</c:v>
                </c:pt>
                <c:pt idx="3019">
                  <c:v>Tammy Young</c:v>
                </c:pt>
                <c:pt idx="3020">
                  <c:v>Valerie Anderson</c:v>
                </c:pt>
                <c:pt idx="3021">
                  <c:v>Tanya Miller</c:v>
                </c:pt>
                <c:pt idx="3022">
                  <c:v>Valerie Williams</c:v>
                </c:pt>
                <c:pt idx="3023">
                  <c:v>Tara Hamilton</c:v>
                </c:pt>
                <c:pt idx="3024">
                  <c:v>Vanessa Williams</c:v>
                </c:pt>
                <c:pt idx="3025">
                  <c:v>Tara Johnson</c:v>
                </c:pt>
                <c:pt idx="3026">
                  <c:v>Veronica Rodriguez</c:v>
                </c:pt>
                <c:pt idx="3027">
                  <c:v>Tara Jones</c:v>
                </c:pt>
                <c:pt idx="3028">
                  <c:v>Victor Hernandez</c:v>
                </c:pt>
                <c:pt idx="3029">
                  <c:v>Sherry Perez</c:v>
                </c:pt>
                <c:pt idx="3030">
                  <c:v>Victoria Lopez</c:v>
                </c:pt>
                <c:pt idx="3031">
                  <c:v>Tara Williams</c:v>
                </c:pt>
                <c:pt idx="3032">
                  <c:v>Victoria Turner</c:v>
                </c:pt>
                <c:pt idx="3033">
                  <c:v>Taylor Flores</c:v>
                </c:pt>
                <c:pt idx="3034">
                  <c:v>Vincent Brown</c:v>
                </c:pt>
                <c:pt idx="3035">
                  <c:v>Taylor Hill</c:v>
                </c:pt>
                <c:pt idx="3036">
                  <c:v>Wendy Anderson</c:v>
                </c:pt>
                <c:pt idx="3037">
                  <c:v>Taylor Johnson</c:v>
                </c:pt>
                <c:pt idx="3038">
                  <c:v>Wendy Garcia</c:v>
                </c:pt>
                <c:pt idx="3039">
                  <c:v>Taylor Phillips</c:v>
                </c:pt>
                <c:pt idx="3040">
                  <c:v>Wendy Taylor</c:v>
                </c:pt>
                <c:pt idx="3041">
                  <c:v>Taylor Taylor</c:v>
                </c:pt>
                <c:pt idx="3042">
                  <c:v>Wendy Wilson</c:v>
                </c:pt>
                <c:pt idx="3043">
                  <c:v>Teresa Anderson</c:v>
                </c:pt>
                <c:pt idx="3044">
                  <c:v>Wesley Davis</c:v>
                </c:pt>
                <c:pt idx="3045">
                  <c:v>Teresa Miller</c:v>
                </c:pt>
                <c:pt idx="3046">
                  <c:v>Whitney Hill</c:v>
                </c:pt>
                <c:pt idx="3047">
                  <c:v>Teresa Thomas</c:v>
                </c:pt>
                <c:pt idx="3048">
                  <c:v>William Alexander</c:v>
                </c:pt>
                <c:pt idx="3049">
                  <c:v>Teresa Williams</c:v>
                </c:pt>
                <c:pt idx="3050">
                  <c:v>William Arnold</c:v>
                </c:pt>
                <c:pt idx="3051">
                  <c:v>Terri Martin</c:v>
                </c:pt>
                <c:pt idx="3052">
                  <c:v>William Barnes</c:v>
                </c:pt>
                <c:pt idx="3053">
                  <c:v>Terry Martin</c:v>
                </c:pt>
                <c:pt idx="3054">
                  <c:v>William Blackwell</c:v>
                </c:pt>
                <c:pt idx="3055">
                  <c:v>Terry Ross</c:v>
                </c:pt>
                <c:pt idx="3056">
                  <c:v>William Chen</c:v>
                </c:pt>
                <c:pt idx="3057">
                  <c:v>Terry Taylor</c:v>
                </c:pt>
                <c:pt idx="3058">
                  <c:v>William Coleman</c:v>
                </c:pt>
                <c:pt idx="3059">
                  <c:v>Theresa Anderson</c:v>
                </c:pt>
                <c:pt idx="3060">
                  <c:v>William Evans</c:v>
                </c:pt>
                <c:pt idx="3061">
                  <c:v>Theresa Jackson</c:v>
                </c:pt>
                <c:pt idx="3062">
                  <c:v>William Fisher</c:v>
                </c:pt>
                <c:pt idx="3063">
                  <c:v>Theresa Nelson</c:v>
                </c:pt>
                <c:pt idx="3064">
                  <c:v>William Garner</c:v>
                </c:pt>
                <c:pt idx="3065">
                  <c:v>Theresa Scott</c:v>
                </c:pt>
                <c:pt idx="3066">
                  <c:v>William Hamilton</c:v>
                </c:pt>
                <c:pt idx="3067">
                  <c:v>Thomas Clark</c:v>
                </c:pt>
                <c:pt idx="3068">
                  <c:v>William Henderson</c:v>
                </c:pt>
                <c:pt idx="3069">
                  <c:v>Thomas Collins</c:v>
                </c:pt>
                <c:pt idx="3070">
                  <c:v>William Howell</c:v>
                </c:pt>
                <c:pt idx="3071">
                  <c:v>Thomas Cooper</c:v>
                </c:pt>
                <c:pt idx="3072">
                  <c:v>William Knight</c:v>
                </c:pt>
                <c:pt idx="3073">
                  <c:v>Thomas Cox</c:v>
                </c:pt>
                <c:pt idx="3074">
                  <c:v>William Lee</c:v>
                </c:pt>
                <c:pt idx="3075">
                  <c:v>Thomas Evans</c:v>
                </c:pt>
                <c:pt idx="3076">
                  <c:v>William Lopez</c:v>
                </c:pt>
                <c:pt idx="3077">
                  <c:v>Thomas Garcia</c:v>
                </c:pt>
                <c:pt idx="3078">
                  <c:v>William Morales</c:v>
                </c:pt>
                <c:pt idx="3079">
                  <c:v>Thomas Gonzalez</c:v>
                </c:pt>
                <c:pt idx="3080">
                  <c:v>William Nguyen</c:v>
                </c:pt>
                <c:pt idx="3081">
                  <c:v>Thomas King</c:v>
                </c:pt>
                <c:pt idx="3082">
                  <c:v>William Ortiz</c:v>
                </c:pt>
                <c:pt idx="3083">
                  <c:v>Thomas Marshall</c:v>
                </c:pt>
                <c:pt idx="3084">
                  <c:v>William Perry</c:v>
                </c:pt>
                <c:pt idx="3085">
                  <c:v>Sherry Watson</c:v>
                </c:pt>
                <c:pt idx="3086">
                  <c:v>William Rios</c:v>
                </c:pt>
                <c:pt idx="3087">
                  <c:v>Thomas Moore</c:v>
                </c:pt>
                <c:pt idx="3088">
                  <c:v>William Ruiz</c:v>
                </c:pt>
                <c:pt idx="3089">
                  <c:v>Thomas Morris</c:v>
                </c:pt>
                <c:pt idx="3090">
                  <c:v>William Shepherd</c:v>
                </c:pt>
                <c:pt idx="3091">
                  <c:v>Thomas Murphy</c:v>
                </c:pt>
                <c:pt idx="3092">
                  <c:v>William Vega</c:v>
                </c:pt>
                <c:pt idx="3093">
                  <c:v>Thomas Murray</c:v>
                </c:pt>
                <c:pt idx="3094">
                  <c:v>William Walton</c:v>
                </c:pt>
                <c:pt idx="3095">
                  <c:v>Thomas Nguyen</c:v>
                </c:pt>
                <c:pt idx="3096">
                  <c:v>William Watson</c:v>
                </c:pt>
                <c:pt idx="3097">
                  <c:v>Thomas Parker</c:v>
                </c:pt>
                <c:pt idx="3098">
                  <c:v>William Wright</c:v>
                </c:pt>
                <c:pt idx="3099">
                  <c:v>Thomas Perez</c:v>
                </c:pt>
                <c:pt idx="3100">
                  <c:v>William Zimmerman</c:v>
                </c:pt>
                <c:pt idx="3101">
                  <c:v>Thomas Reyes</c:v>
                </c:pt>
                <c:pt idx="3102">
                  <c:v>Yolanda Johnson</c:v>
                </c:pt>
                <c:pt idx="3103">
                  <c:v>Thomas Richardson</c:v>
                </c:pt>
                <c:pt idx="3104">
                  <c:v>Zachary Bryant</c:v>
                </c:pt>
                <c:pt idx="3105">
                  <c:v>Thomas Sanchez</c:v>
                </c:pt>
                <c:pt idx="3106">
                  <c:v>Zachary Chavez</c:v>
                </c:pt>
                <c:pt idx="3107">
                  <c:v>Thomas Snyder</c:v>
                </c:pt>
                <c:pt idx="3108">
                  <c:v>Zachary King</c:v>
                </c:pt>
                <c:pt idx="3109">
                  <c:v>Thomas Wells</c:v>
                </c:pt>
                <c:pt idx="3110">
                  <c:v>Zachary Martinez</c:v>
                </c:pt>
                <c:pt idx="3111">
                  <c:v>Thomas Wilson</c:v>
                </c:pt>
                <c:pt idx="3112">
                  <c:v>Zachary Perez</c:v>
                </c:pt>
                <c:pt idx="3113">
                  <c:v>Thomas Wright</c:v>
                </c:pt>
                <c:pt idx="3114">
                  <c:v>Tiffany Bennett</c:v>
                </c:pt>
                <c:pt idx="3115">
                  <c:v>Tiffany Myers</c:v>
                </c:pt>
                <c:pt idx="3116">
                  <c:v>Sarah Robinson</c:v>
                </c:pt>
                <c:pt idx="3117">
                  <c:v>Sandra Simmons</c:v>
                </c:pt>
                <c:pt idx="3118">
                  <c:v>Sean Perez</c:v>
                </c:pt>
                <c:pt idx="3119">
                  <c:v>Paul Flores</c:v>
                </c:pt>
                <c:pt idx="3120">
                  <c:v>Robert Bauer</c:v>
                </c:pt>
                <c:pt idx="3121">
                  <c:v>Robert Oliver</c:v>
                </c:pt>
                <c:pt idx="3122">
                  <c:v>Robert Gregory</c:v>
                </c:pt>
                <c:pt idx="3123">
                  <c:v>Robert Olson</c:v>
                </c:pt>
                <c:pt idx="3124">
                  <c:v>Shannon Williams</c:v>
                </c:pt>
                <c:pt idx="3125">
                  <c:v>Robert Ortega</c:v>
                </c:pt>
                <c:pt idx="3126">
                  <c:v>Patrick Harris</c:v>
                </c:pt>
                <c:pt idx="3127">
                  <c:v>Randy Williams</c:v>
                </c:pt>
                <c:pt idx="3128">
                  <c:v>Sarah Martinez</c:v>
                </c:pt>
                <c:pt idx="3129">
                  <c:v>Robert Padilla</c:v>
                </c:pt>
                <c:pt idx="3130">
                  <c:v>Rachel Nelson</c:v>
                </c:pt>
                <c:pt idx="3131">
                  <c:v>Patricia Munoz</c:v>
                </c:pt>
                <c:pt idx="3132">
                  <c:v>Scott Thompson</c:v>
                </c:pt>
                <c:pt idx="3133">
                  <c:v>Robert Parks</c:v>
                </c:pt>
                <c:pt idx="3134">
                  <c:v>Robert Leonard</c:v>
                </c:pt>
                <c:pt idx="3135">
                  <c:v>Patricia Murphy</c:v>
                </c:pt>
                <c:pt idx="3136">
                  <c:v>Robert Morrison</c:v>
                </c:pt>
                <c:pt idx="3137">
                  <c:v>Robert Perry</c:v>
                </c:pt>
                <c:pt idx="3138">
                  <c:v>Patrick Fernandez</c:v>
                </c:pt>
                <c:pt idx="3139">
                  <c:v>Raymond Williams</c:v>
                </c:pt>
                <c:pt idx="3140">
                  <c:v>Patricia Lopez</c:v>
                </c:pt>
                <c:pt idx="3141">
                  <c:v>Rebecca Adams</c:v>
                </c:pt>
                <c:pt idx="3142">
                  <c:v>Patrick Rodriguez</c:v>
                </c:pt>
                <c:pt idx="3143">
                  <c:v>Robert Porter</c:v>
                </c:pt>
                <c:pt idx="3144">
                  <c:v>Sarah Pearson</c:v>
                </c:pt>
                <c:pt idx="3145">
                  <c:v>Rebecca Anderson</c:v>
                </c:pt>
                <c:pt idx="3146">
                  <c:v>Sarah Thompson</c:v>
                </c:pt>
                <c:pt idx="3147">
                  <c:v>Paul Howard</c:v>
                </c:pt>
                <c:pt idx="3148">
                  <c:v>Scott Hayes</c:v>
                </c:pt>
                <c:pt idx="3149">
                  <c:v>Paul Jackson</c:v>
                </c:pt>
                <c:pt idx="3150">
                  <c:v>Robert Harris</c:v>
                </c:pt>
                <c:pt idx="3151">
                  <c:v>Rebecca Campbell</c:v>
                </c:pt>
                <c:pt idx="3152">
                  <c:v>Rachel Sanchez</c:v>
                </c:pt>
                <c:pt idx="3153">
                  <c:v>Rebecca Carter</c:v>
                </c:pt>
                <c:pt idx="3154">
                  <c:v>Shane Allen</c:v>
                </c:pt>
                <c:pt idx="3155">
                  <c:v>Patricia Perez</c:v>
                </c:pt>
                <c:pt idx="3156">
                  <c:v>Paul Davis</c:v>
                </c:pt>
                <c:pt idx="3157">
                  <c:v>Patricia Gonzalez</c:v>
                </c:pt>
                <c:pt idx="3158">
                  <c:v>Randy Adams</c:v>
                </c:pt>
                <c:pt idx="3159">
                  <c:v>Robert Sanchez</c:v>
                </c:pt>
                <c:pt idx="3160">
                  <c:v>Peter Watson</c:v>
                </c:pt>
                <c:pt idx="3161">
                  <c:v>Paul Lopez</c:v>
                </c:pt>
                <c:pt idx="3162">
                  <c:v>Phillip Johnson</c:v>
                </c:pt>
                <c:pt idx="3163">
                  <c:v>Rebecca Flowers</c:v>
                </c:pt>
                <c:pt idx="3164">
                  <c:v>Sara Moore</c:v>
                </c:pt>
                <c:pt idx="3165">
                  <c:v>Rebecca Garza</c:v>
                </c:pt>
                <c:pt idx="3166">
                  <c:v>Patrick Johnson</c:v>
                </c:pt>
                <c:pt idx="3167">
                  <c:v>Rebecca Gonzalez</c:v>
                </c:pt>
                <c:pt idx="3168">
                  <c:v>Patrick Roberts</c:v>
                </c:pt>
                <c:pt idx="3169">
                  <c:v>Robert Stewart</c:v>
                </c:pt>
                <c:pt idx="3170">
                  <c:v>Sarah Foster</c:v>
                </c:pt>
                <c:pt idx="3171">
                  <c:v>Rebecca Graham</c:v>
                </c:pt>
                <c:pt idx="3172">
                  <c:v>Patrick Sampson</c:v>
                </c:pt>
                <c:pt idx="3173">
                  <c:v>Rebecca Harris</c:v>
                </c:pt>
                <c:pt idx="3174">
                  <c:v>Sarah Mitchell</c:v>
                </c:pt>
                <c:pt idx="3175">
                  <c:v>Pamela Tucker</c:v>
                </c:pt>
                <c:pt idx="3176">
                  <c:v>Sarah Ray</c:v>
                </c:pt>
                <c:pt idx="3177">
                  <c:v>Rebecca Jimenez</c:v>
                </c:pt>
                <c:pt idx="3178">
                  <c:v>Patrick Ward</c:v>
                </c:pt>
                <c:pt idx="3179">
                  <c:v>Paul Mcguire</c:v>
                </c:pt>
                <c:pt idx="3180">
                  <c:v>Robert Gamble</c:v>
                </c:pt>
                <c:pt idx="3181">
                  <c:v>Robert Trujillo</c:v>
                </c:pt>
                <c:pt idx="3182">
                  <c:v>Rachel Nguyen</c:v>
                </c:pt>
                <c:pt idx="3183">
                  <c:v>Rebecca Jones</c:v>
                </c:pt>
                <c:pt idx="3184">
                  <c:v>Rachel Reyes</c:v>
                </c:pt>
                <c:pt idx="3185">
                  <c:v>Robert Vargas</c:v>
                </c:pt>
                <c:pt idx="3186">
                  <c:v>Paul Allen</c:v>
                </c:pt>
                <c:pt idx="3187">
                  <c:v>Rebecca Knight</c:v>
                </c:pt>
                <c:pt idx="3188">
                  <c:v>Paul Benson</c:v>
                </c:pt>
                <c:pt idx="3189">
                  <c:v>Robert Walsh</c:v>
                </c:pt>
                <c:pt idx="3190">
                  <c:v>Rachel Salazar</c:v>
                </c:pt>
                <c:pt idx="3191">
                  <c:v>Robert Warren</c:v>
                </c:pt>
                <c:pt idx="3192">
                  <c:v>Sean Jones</c:v>
                </c:pt>
                <c:pt idx="3193">
                  <c:v>Robert Welch</c:v>
                </c:pt>
                <c:pt idx="3194">
                  <c:v>Rachel Smith</c:v>
                </c:pt>
                <c:pt idx="3195">
                  <c:v>Paul Melton</c:v>
                </c:pt>
                <c:pt idx="3196">
                  <c:v>Shane Smith</c:v>
                </c:pt>
                <c:pt idx="3197">
                  <c:v>Robert Wheeler</c:v>
                </c:pt>
                <c:pt idx="3198">
                  <c:v>Robert Lynch</c:v>
                </c:pt>
                <c:pt idx="3199">
                  <c:v>Paul Morales</c:v>
                </c:pt>
                <c:pt idx="3200">
                  <c:v>Robert May</c:v>
                </c:pt>
                <c:pt idx="3201">
                  <c:v>Paul Morgan</c:v>
                </c:pt>
                <c:pt idx="3202">
                  <c:v>Randall King</c:v>
                </c:pt>
                <c:pt idx="3203">
                  <c:v>Robert Williamson</c:v>
                </c:pt>
                <c:pt idx="3204">
                  <c:v>Shawn Baker</c:v>
                </c:pt>
                <c:pt idx="3205">
                  <c:v>Robert Willis</c:v>
                </c:pt>
                <c:pt idx="3206">
                  <c:v>Robert Nelson</c:v>
                </c:pt>
                <c:pt idx="3207">
                  <c:v>Rebecca May</c:v>
                </c:pt>
                <c:pt idx="3208">
                  <c:v>Sandra Robinson</c:v>
                </c:pt>
                <c:pt idx="3209">
                  <c:v>Rebecca Mcdonald</c:v>
                </c:pt>
                <c:pt idx="3210">
                  <c:v>Sandra Turner</c:v>
                </c:pt>
                <c:pt idx="3211">
                  <c:v>Rebecca Medina</c:v>
                </c:pt>
                <c:pt idx="3212">
                  <c:v>Sara Allen</c:v>
                </c:pt>
                <c:pt idx="3213">
                  <c:v>Robert Yates</c:v>
                </c:pt>
                <c:pt idx="3214">
                  <c:v>Sara Lopez</c:v>
                </c:pt>
                <c:pt idx="3215">
                  <c:v>Paul Morris</c:v>
                </c:pt>
                <c:pt idx="3216">
                  <c:v>Patricia Lee</c:v>
                </c:pt>
                <c:pt idx="3217">
                  <c:v>Roberto Johnson</c:v>
                </c:pt>
                <c:pt idx="3218">
                  <c:v>Sarah Bailey</c:v>
                </c:pt>
                <c:pt idx="3219">
                  <c:v>Rebecca Morton</c:v>
                </c:pt>
                <c:pt idx="3220">
                  <c:v>Sarah Boyd</c:v>
                </c:pt>
                <c:pt idx="3221">
                  <c:v>Robin Cooper</c:v>
                </c:pt>
                <c:pt idx="3222">
                  <c:v>Sarah Cabrera</c:v>
                </c:pt>
                <c:pt idx="3223">
                  <c:v>Robin Jones</c:v>
                </c:pt>
                <c:pt idx="3224">
                  <c:v>Robert Ball</c:v>
                </c:pt>
                <c:pt idx="3225">
                  <c:v>Robin King</c:v>
                </c:pt>
                <c:pt idx="3226">
                  <c:v>Sarah Flores</c:v>
                </c:pt>
                <c:pt idx="3227">
                  <c:v>Robin Lopez</c:v>
                </c:pt>
                <c:pt idx="3228">
                  <c:v>Rachel Cox</c:v>
                </c:pt>
                <c:pt idx="3229">
                  <c:v>Paul Page</c:v>
                </c:pt>
                <c:pt idx="3230">
                  <c:v>Sarah Jenkins</c:v>
                </c:pt>
                <c:pt idx="3231">
                  <c:v>Robin Williams</c:v>
                </c:pt>
                <c:pt idx="3232">
                  <c:v>Rachel Hawkins</c:v>
                </c:pt>
                <c:pt idx="3233">
                  <c:v>Rodney Baker</c:v>
                </c:pt>
                <c:pt idx="3234">
                  <c:v>Robert Cook</c:v>
                </c:pt>
                <c:pt idx="3235">
                  <c:v>Rodney Hernandez</c:v>
                </c:pt>
                <c:pt idx="3236">
                  <c:v>Sarah Nelson</c:v>
                </c:pt>
                <c:pt idx="3237">
                  <c:v>Rodney Miller</c:v>
                </c:pt>
                <c:pt idx="3238">
                  <c:v>Sarah Peterson</c:v>
                </c:pt>
                <c:pt idx="3239">
                  <c:v>Rodney Smith</c:v>
                </c:pt>
                <c:pt idx="3240">
                  <c:v>Patricia Garcia</c:v>
                </c:pt>
                <c:pt idx="3241">
                  <c:v>Rodney Williams</c:v>
                </c:pt>
                <c:pt idx="3242">
                  <c:v>Patrick Thomas</c:v>
                </c:pt>
                <c:pt idx="3243">
                  <c:v>Rebecca Owens</c:v>
                </c:pt>
                <c:pt idx="3244">
                  <c:v>Rachel Mendez</c:v>
                </c:pt>
                <c:pt idx="3245">
                  <c:v>Ronald Aguilar</c:v>
                </c:pt>
                <c:pt idx="3246">
                  <c:v>Sarah Walker</c:v>
                </c:pt>
                <c:pt idx="3247">
                  <c:v>Rebecca Peters</c:v>
                </c:pt>
                <c:pt idx="3248">
                  <c:v>Rachel Morales</c:v>
                </c:pt>
                <c:pt idx="3249">
                  <c:v>Paul Perez</c:v>
                </c:pt>
                <c:pt idx="3250">
                  <c:v>Robert Giles</c:v>
                </c:pt>
                <c:pt idx="3251">
                  <c:v>Ronald Cooper</c:v>
                </c:pt>
                <c:pt idx="3252">
                  <c:v>Scott Greene</c:v>
                </c:pt>
                <c:pt idx="3253">
                  <c:v>Ronald Davis</c:v>
                </c:pt>
                <c:pt idx="3254">
                  <c:v>Rachel Phillips</c:v>
                </c:pt>
                <c:pt idx="3255">
                  <c:v>Ronald Harris</c:v>
                </c:pt>
                <c:pt idx="3256">
                  <c:v>Scott Klein</c:v>
                </c:pt>
                <c:pt idx="3257">
                  <c:v>Rebecca Ramos</c:v>
                </c:pt>
                <c:pt idx="3258">
                  <c:v>Scott Matthews</c:v>
                </c:pt>
                <c:pt idx="3259">
                  <c:v>Rebecca Reed</c:v>
                </c:pt>
                <c:pt idx="3260">
                  <c:v>Robert Hansen</c:v>
                </c:pt>
                <c:pt idx="3261">
                  <c:v>Ronald Manning</c:v>
                </c:pt>
                <c:pt idx="3262">
                  <c:v>Robert Harrison</c:v>
                </c:pt>
                <c:pt idx="3263">
                  <c:v>Rebecca Robinson</c:v>
                </c:pt>
                <c:pt idx="3264">
                  <c:v>Robert Herring</c:v>
                </c:pt>
                <c:pt idx="3265">
                  <c:v>Ronald Moore</c:v>
                </c:pt>
                <c:pt idx="3266">
                  <c:v>Scott Watson</c:v>
                </c:pt>
                <c:pt idx="3267">
                  <c:v>Ronald Nelson</c:v>
                </c:pt>
                <c:pt idx="3268">
                  <c:v>Scott Young</c:v>
                </c:pt>
                <c:pt idx="3269">
                  <c:v>Paul Reynolds</c:v>
                </c:pt>
                <c:pt idx="3270">
                  <c:v>Sean Gonzalez</c:v>
                </c:pt>
                <c:pt idx="3271">
                  <c:v>Ronald Rodriguez</c:v>
                </c:pt>
                <c:pt idx="3272">
                  <c:v>Sean Moore</c:v>
                </c:pt>
                <c:pt idx="3273">
                  <c:v>Paul Sanchez</c:v>
                </c:pt>
                <c:pt idx="3274">
                  <c:v>Sean Sanchez</c:v>
                </c:pt>
                <c:pt idx="3275">
                  <c:v>Patricia Sanchez</c:v>
                </c:pt>
                <c:pt idx="3276">
                  <c:v>Sean Williams</c:v>
                </c:pt>
                <c:pt idx="3277">
                  <c:v>Ronnie Smith</c:v>
                </c:pt>
                <c:pt idx="3278">
                  <c:v>Shane Jones</c:v>
                </c:pt>
                <c:pt idx="3279">
                  <c:v>Roy Smith</c:v>
                </c:pt>
                <c:pt idx="3280">
                  <c:v>Robert Lawrence</c:v>
                </c:pt>
                <c:pt idx="3281">
                  <c:v>Russell Allen</c:v>
                </c:pt>
                <c:pt idx="3282">
                  <c:v>Shannon Gilbert</c:v>
                </c:pt>
                <c:pt idx="3283">
                  <c:v>Rebecca Walker</c:v>
                </c:pt>
                <c:pt idx="3284">
                  <c:v>Rachel Wallace</c:v>
                </c:pt>
                <c:pt idx="3285">
                  <c:v>Russell Martinez</c:v>
                </c:pt>
                <c:pt idx="3286">
                  <c:v>Shannon Robertson</c:v>
                </c:pt>
                <c:pt idx="3287">
                  <c:v>Russell Snyder</c:v>
                </c:pt>
                <c:pt idx="3288">
                  <c:v>Shannon Thomas</c:v>
                </c:pt>
                <c:pt idx="3289">
                  <c:v>Ryan Adams</c:v>
                </c:pt>
                <c:pt idx="3290">
                  <c:v>Sharon Davis</c:v>
                </c:pt>
                <c:pt idx="3291">
                  <c:v>Ryan Alexander</c:v>
                </c:pt>
                <c:pt idx="3292">
                  <c:v>Sharon Robinson</c:v>
                </c:pt>
                <c:pt idx="3293">
                  <c:v>Rebecca White</c:v>
                </c:pt>
                <c:pt idx="3294">
                  <c:v>Sharon Weaver</c:v>
                </c:pt>
                <c:pt idx="3295">
                  <c:v>Ryan Anderson</c:v>
                </c:pt>
                <c:pt idx="3296">
                  <c:v>Shawn Davis</c:v>
                </c:pt>
                <c:pt idx="3297">
                  <c:v>Ryan Bailey</c:v>
                </c:pt>
                <c:pt idx="3298">
                  <c:v>Shawn Patterson</c:v>
                </c:pt>
                <c:pt idx="3299">
                  <c:v>Patricia Hernandez</c:v>
                </c:pt>
                <c:pt idx="3300">
                  <c:v>Patrick Black</c:v>
                </c:pt>
                <c:pt idx="3301">
                  <c:v>Ryan Carlson</c:v>
                </c:pt>
                <c:pt idx="3302">
                  <c:v>Sandra Reynolds</c:v>
                </c:pt>
                <c:pt idx="3303">
                  <c:v>Rebecca Wilson</c:v>
                </c:pt>
                <c:pt idx="3304">
                  <c:v>Sandra Ryan</c:v>
                </c:pt>
                <c:pt idx="3305">
                  <c:v>Paul Thompson</c:v>
                </c:pt>
                <c:pt idx="3306">
                  <c:v>Richard Thomas</c:v>
                </c:pt>
                <c:pt idx="3307">
                  <c:v>Ryan Cox</c:v>
                </c:pt>
                <c:pt idx="3308">
                  <c:v>Sandra White</c:v>
                </c:pt>
                <c:pt idx="3309">
                  <c:v>Ryan Curtis</c:v>
                </c:pt>
                <c:pt idx="3310">
                  <c:v>Richard Vasquez</c:v>
                </c:pt>
                <c:pt idx="3311">
                  <c:v>Paul Torres</c:v>
                </c:pt>
                <c:pt idx="3312">
                  <c:v>Richard Wagner</c:v>
                </c:pt>
                <c:pt idx="3313">
                  <c:v>Renee Williams</c:v>
                </c:pt>
                <c:pt idx="3314">
                  <c:v>Richard West</c:v>
                </c:pt>
                <c:pt idx="3315">
                  <c:v>Ryan Gonzales</c:v>
                </c:pt>
                <c:pt idx="3316">
                  <c:v>Sara Miller</c:v>
                </c:pt>
                <c:pt idx="3317">
                  <c:v>Rhonda Johnson</c:v>
                </c:pt>
                <c:pt idx="3318">
                  <c:v>Sara Ross</c:v>
                </c:pt>
                <c:pt idx="3319">
                  <c:v>Ryan Gordon</c:v>
                </c:pt>
                <c:pt idx="3320">
                  <c:v>Rachel Bowman</c:v>
                </c:pt>
                <c:pt idx="3321">
                  <c:v>Paul Walker</c:v>
                </c:pt>
                <c:pt idx="3322">
                  <c:v>Sara Williams</c:v>
                </c:pt>
                <c:pt idx="3323">
                  <c:v>Rhonda Perez</c:v>
                </c:pt>
                <c:pt idx="3324">
                  <c:v>Sarah Banks</c:v>
                </c:pt>
                <c:pt idx="3325">
                  <c:v>Ryan Henderson</c:v>
                </c:pt>
                <c:pt idx="3326">
                  <c:v>Sarah Becker</c:v>
                </c:pt>
                <c:pt idx="3327">
                  <c:v>Ryan Herrera</c:v>
                </c:pt>
                <c:pt idx="3328">
                  <c:v>Robert Alvarez</c:v>
                </c:pt>
                <c:pt idx="3329">
                  <c:v>Ryan Hill</c:v>
                </c:pt>
                <c:pt idx="3330">
                  <c:v>Sarah Bryant</c:v>
                </c:pt>
                <c:pt idx="3331">
                  <c:v>Ryan Jackson</c:v>
                </c:pt>
                <c:pt idx="3332">
                  <c:v>Sarah Chavez</c:v>
                </c:pt>
                <c:pt idx="3333">
                  <c:v>Rhonda Smith</c:v>
                </c:pt>
                <c:pt idx="3334">
                  <c:v>Sarah Daniels</c:v>
                </c:pt>
                <c:pt idx="3335">
                  <c:v>Rhonda Williams</c:v>
                </c:pt>
                <c:pt idx="3336">
                  <c:v>Sarah Delgado</c:v>
                </c:pt>
                <c:pt idx="3337">
                  <c:v>Richard Bennett</c:v>
                </c:pt>
                <c:pt idx="3338">
                  <c:v>Sarah Fields</c:v>
                </c:pt>
                <c:pt idx="3339">
                  <c:v>Ryan Lee</c:v>
                </c:pt>
                <c:pt idx="3340">
                  <c:v>Sarah Floyd</c:v>
                </c:pt>
                <c:pt idx="3341">
                  <c:v>Ryan Lopez</c:v>
                </c:pt>
                <c:pt idx="3342">
                  <c:v>Robert Bell</c:v>
                </c:pt>
                <c:pt idx="3343">
                  <c:v>Patricia Jackson</c:v>
                </c:pt>
                <c:pt idx="3344">
                  <c:v>Robert Bowman</c:v>
                </c:pt>
                <c:pt idx="3345">
                  <c:v>Ryan Mcbride</c:v>
                </c:pt>
                <c:pt idx="3346">
                  <c:v>Sarah Jackson</c:v>
                </c:pt>
                <c:pt idx="3347">
                  <c:v>Ryan Medina</c:v>
                </c:pt>
                <c:pt idx="3348">
                  <c:v>Rachel Evans</c:v>
                </c:pt>
                <c:pt idx="3349">
                  <c:v>Paul White</c:v>
                </c:pt>
                <c:pt idx="3350">
                  <c:v>Robert Carroll</c:v>
                </c:pt>
                <c:pt idx="3351">
                  <c:v>Ryan Moore</c:v>
                </c:pt>
                <c:pt idx="3352">
                  <c:v>Rachel Jackson</c:v>
                </c:pt>
                <c:pt idx="3353">
                  <c:v>Paul Williams</c:v>
                </c:pt>
                <c:pt idx="3354">
                  <c:v>Sarah Mendoza</c:v>
                </c:pt>
                <c:pt idx="3355">
                  <c:v>Richard Estrada</c:v>
                </c:pt>
                <c:pt idx="3356">
                  <c:v>Sarah Mills</c:v>
                </c:pt>
                <c:pt idx="3357">
                  <c:v>Ryan Phillips</c:v>
                </c:pt>
                <c:pt idx="3358">
                  <c:v>Sarah Moore</c:v>
                </c:pt>
                <c:pt idx="3359">
                  <c:v>Ryan Roberts</c:v>
                </c:pt>
                <c:pt idx="3360">
                  <c:v>Sarah Parker</c:v>
                </c:pt>
                <c:pt idx="3361">
                  <c:v>Richard Everett</c:v>
                </c:pt>
                <c:pt idx="3362">
                  <c:v>Sarah Perez</c:v>
                </c:pt>
                <c:pt idx="3363">
                  <c:v>Richard Flores</c:v>
                </c:pt>
                <c:pt idx="3364">
                  <c:v>Pamela White</c:v>
                </c:pt>
                <c:pt idx="3365">
                  <c:v>Richard Foster</c:v>
                </c:pt>
                <c:pt idx="3366">
                  <c:v>Sarah Richardson</c:v>
                </c:pt>
                <c:pt idx="3367">
                  <c:v>Richard Gomez</c:v>
                </c:pt>
                <c:pt idx="3368">
                  <c:v>Sarah Roberts</c:v>
                </c:pt>
                <c:pt idx="3369">
                  <c:v>Patricia Thomas</c:v>
                </c:pt>
                <c:pt idx="3370">
                  <c:v>Sarah Rodgers</c:v>
                </c:pt>
                <c:pt idx="3371">
                  <c:v>Ryan Wells</c:v>
                </c:pt>
                <c:pt idx="3372">
                  <c:v>Robert Dixon</c:v>
                </c:pt>
                <c:pt idx="3373">
                  <c:v>Ryan White</c:v>
                </c:pt>
                <c:pt idx="3374">
                  <c:v>Robert Elliott</c:v>
                </c:pt>
                <c:pt idx="3375">
                  <c:v>Richard Gray</c:v>
                </c:pt>
                <c:pt idx="3376">
                  <c:v>Robert Fisher</c:v>
                </c:pt>
                <c:pt idx="3377">
                  <c:v>Richard Griffin</c:v>
                </c:pt>
                <c:pt idx="3378">
                  <c:v>Patrick Williams</c:v>
                </c:pt>
                <c:pt idx="3379">
                  <c:v>Richard Hanna</c:v>
                </c:pt>
                <c:pt idx="3380">
                  <c:v>Patricia Garrett</c:v>
                </c:pt>
                <c:pt idx="3381">
                  <c:v>Patricia Johnson</c:v>
                </c:pt>
                <c:pt idx="3382">
                  <c:v>Sarah Wilkerson</c:v>
                </c:pt>
                <c:pt idx="3383">
                  <c:v>Sabrina Johnson</c:v>
                </c:pt>
                <c:pt idx="3384">
                  <c:v>Sarah Wilson</c:v>
                </c:pt>
                <c:pt idx="3385">
                  <c:v>Sabrina Rodriguez</c:v>
                </c:pt>
                <c:pt idx="3386">
                  <c:v>Robert George</c:v>
                </c:pt>
                <c:pt idx="3387">
                  <c:v>Sabrina Ruiz</c:v>
                </c:pt>
                <c:pt idx="3388">
                  <c:v>Scott Daniels</c:v>
                </c:pt>
                <c:pt idx="3389">
                  <c:v>Sally Smith</c:v>
                </c:pt>
                <c:pt idx="3390">
                  <c:v>Rachel Perez</c:v>
                </c:pt>
                <c:pt idx="3391">
                  <c:v>Samantha Allen</c:v>
                </c:pt>
                <c:pt idx="3392">
                  <c:v>Robert Goodman</c:v>
                </c:pt>
                <c:pt idx="3393">
                  <c:v>Peter Brown</c:v>
                </c:pt>
                <c:pt idx="3394">
                  <c:v>Scott Henderson</c:v>
                </c:pt>
                <c:pt idx="3395">
                  <c:v>Samantha Brown</c:v>
                </c:pt>
                <c:pt idx="3396">
                  <c:v>Robert Gray</c:v>
                </c:pt>
                <c:pt idx="3397">
                  <c:v>Richard Jackson</c:v>
                </c:pt>
                <c:pt idx="3398">
                  <c:v>Scott Kennedy</c:v>
                </c:pt>
                <c:pt idx="3399">
                  <c:v>Richard James</c:v>
                </c:pt>
                <c:pt idx="3400">
                  <c:v>Scott Lee</c:v>
                </c:pt>
                <c:pt idx="3401">
                  <c:v>Peter Davis</c:v>
                </c:pt>
                <c:pt idx="3402">
                  <c:v>Robert Griffin</c:v>
                </c:pt>
                <c:pt idx="3403">
                  <c:v>Peter Flores</c:v>
                </c:pt>
                <c:pt idx="3404">
                  <c:v>Rachel Reynolds</c:v>
                </c:pt>
                <c:pt idx="3405">
                  <c:v>Samantha Hall</c:v>
                </c:pt>
                <c:pt idx="3406">
                  <c:v>Robert Hamilton</c:v>
                </c:pt>
                <c:pt idx="3407">
                  <c:v>Samantha Hansen</c:v>
                </c:pt>
                <c:pt idx="3408">
                  <c:v>Scott Parker</c:v>
                </c:pt>
                <c:pt idx="3409">
                  <c:v>Richard Kim</c:v>
                </c:pt>
                <c:pt idx="3410">
                  <c:v>Scott Ramos</c:v>
                </c:pt>
                <c:pt idx="3411">
                  <c:v>Samantha Hill</c:v>
                </c:pt>
                <c:pt idx="3412">
                  <c:v>Robert Hayes</c:v>
                </c:pt>
                <c:pt idx="3413">
                  <c:v>Samantha Hoffman</c:v>
                </c:pt>
                <c:pt idx="3414">
                  <c:v>Robert Herrera</c:v>
                </c:pt>
                <c:pt idx="3415">
                  <c:v>Richard Long</c:v>
                </c:pt>
                <c:pt idx="3416">
                  <c:v>Rachel Romero</c:v>
                </c:pt>
                <c:pt idx="3417">
                  <c:v>Richard Lopez</c:v>
                </c:pt>
                <c:pt idx="3418">
                  <c:v>Scott Wall</c:v>
                </c:pt>
                <c:pt idx="3419">
                  <c:v>Richard Maldonado</c:v>
                </c:pt>
                <c:pt idx="3420">
                  <c:v>Robert Howell</c:v>
                </c:pt>
                <c:pt idx="3421">
                  <c:v>Peter Harris</c:v>
                </c:pt>
                <c:pt idx="3422">
                  <c:v>Robert Jimenez</c:v>
                </c:pt>
                <c:pt idx="3423">
                  <c:v>Peter Jackson</c:v>
                </c:pt>
                <c:pt idx="3424">
                  <c:v>Sean Bell</c:v>
                </c:pt>
                <c:pt idx="3425">
                  <c:v>Samantha Morris</c:v>
                </c:pt>
                <c:pt idx="3426">
                  <c:v>Robert Johnston</c:v>
                </c:pt>
                <c:pt idx="3427">
                  <c:v>Patricia Adams</c:v>
                </c:pt>
                <c:pt idx="3428">
                  <c:v>Rachel Sanders</c:v>
                </c:pt>
                <c:pt idx="3429">
                  <c:v>Samantha Perkins</c:v>
                </c:pt>
                <c:pt idx="3430">
                  <c:v>Sean Miller</c:v>
                </c:pt>
                <c:pt idx="3431">
                  <c:v>Patrick Adams</c:v>
                </c:pt>
                <c:pt idx="3432">
                  <c:v>Sean Parker</c:v>
                </c:pt>
                <c:pt idx="3433">
                  <c:v>Richard Morris</c:v>
                </c:pt>
                <c:pt idx="3434">
                  <c:v>Sean Rivera</c:v>
                </c:pt>
                <c:pt idx="3435">
                  <c:v>Samantha Taylor</c:v>
                </c:pt>
                <c:pt idx="3436">
                  <c:v>Robert Kennedy</c:v>
                </c:pt>
                <c:pt idx="3437">
                  <c:v>Samantha Thomas</c:v>
                </c:pt>
                <c:pt idx="3438">
                  <c:v>Sean Tucker</c:v>
                </c:pt>
                <c:pt idx="3439">
                  <c:v>Samantha Torres</c:v>
                </c:pt>
                <c:pt idx="3440">
                  <c:v>Seth Smith</c:v>
                </c:pt>
                <c:pt idx="3441">
                  <c:v>Richard Murray</c:v>
                </c:pt>
                <c:pt idx="3442">
                  <c:v>Shane Anderson</c:v>
                </c:pt>
                <c:pt idx="3443">
                  <c:v>Richard Nguyen</c:v>
                </c:pt>
                <c:pt idx="3444">
                  <c:v>Shane Perez</c:v>
                </c:pt>
                <c:pt idx="3445">
                  <c:v>Samantha Wood</c:v>
                </c:pt>
                <c:pt idx="3446">
                  <c:v>Shane Williams</c:v>
                </c:pt>
                <c:pt idx="3447">
                  <c:v>Samantha Young</c:v>
                </c:pt>
                <c:pt idx="3448">
                  <c:v>Patricia Morales</c:v>
                </c:pt>
                <c:pt idx="3449">
                  <c:v>Peter Martinez</c:v>
                </c:pt>
                <c:pt idx="3450">
                  <c:v>Patricia Morgan</c:v>
                </c:pt>
                <c:pt idx="3451">
                  <c:v>Samuel Davis</c:v>
                </c:pt>
                <c:pt idx="3452">
                  <c:v>Robert Little</c:v>
                </c:pt>
                <c:pt idx="3453">
                  <c:v>Samuel Grant</c:v>
                </c:pt>
                <c:pt idx="3454">
                  <c:v>Rachel Walker</c:v>
                </c:pt>
                <c:pt idx="3455">
                  <c:v>Samuel Hill</c:v>
                </c:pt>
                <c:pt idx="3456">
                  <c:v>Rachel White</c:v>
                </c:pt>
                <c:pt idx="3457">
                  <c:v>Samuel Johnson</c:v>
                </c:pt>
                <c:pt idx="3458">
                  <c:v>Shannon Quinn</c:v>
                </c:pt>
                <c:pt idx="3459">
                  <c:v>Samuel Jones</c:v>
                </c:pt>
                <c:pt idx="3460">
                  <c:v>Shannon Rodriguez</c:v>
                </c:pt>
                <c:pt idx="3461">
                  <c:v>Samuel Martinez</c:v>
                </c:pt>
                <c:pt idx="3462">
                  <c:v>Shannon Taylor</c:v>
                </c:pt>
                <c:pt idx="3463">
                  <c:v>Samuel Robinson</c:v>
                </c:pt>
                <c:pt idx="3464">
                  <c:v>Shannon Thompson</c:v>
                </c:pt>
                <c:pt idx="3465">
                  <c:v>Peter Murphy</c:v>
                </c:pt>
                <c:pt idx="3466">
                  <c:v>Rachel Young</c:v>
                </c:pt>
                <c:pt idx="3467">
                  <c:v>Samuel Walker</c:v>
                </c:pt>
                <c:pt idx="3468">
                  <c:v>Sharon Gomez</c:v>
                </c:pt>
                <c:pt idx="3469">
                  <c:v>Samuel Williams</c:v>
                </c:pt>
                <c:pt idx="3470">
                  <c:v>Sharon Moore</c:v>
                </c:pt>
                <c:pt idx="3471">
                  <c:v>Richard Richardson</c:v>
                </c:pt>
                <c:pt idx="3472">
                  <c:v>Sharon Schmidt</c:v>
                </c:pt>
                <c:pt idx="3473">
                  <c:v>Sandra Flores</c:v>
                </c:pt>
                <c:pt idx="3474">
                  <c:v>Randy Hernandez</c:v>
                </c:pt>
                <c:pt idx="3475">
                  <c:v>Peter Potter</c:v>
                </c:pt>
                <c:pt idx="3476">
                  <c:v>Randy Jones</c:v>
                </c:pt>
                <c:pt idx="3477">
                  <c:v>Peter Rogers</c:v>
                </c:pt>
                <c:pt idx="3478">
                  <c:v>Shawn Brown</c:v>
                </c:pt>
                <c:pt idx="3479">
                  <c:v>Sandra Hill</c:v>
                </c:pt>
                <c:pt idx="3480">
                  <c:v>Randy Morris</c:v>
                </c:pt>
                <c:pt idx="3481">
                  <c:v>Sandra Jackson</c:v>
                </c:pt>
                <c:pt idx="3482">
                  <c:v>Shawn Jones</c:v>
                </c:pt>
                <c:pt idx="3483">
                  <c:v>Peter Scott</c:v>
                </c:pt>
                <c:pt idx="3484">
                  <c:v>Robert Murphy</c:v>
                </c:pt>
                <c:pt idx="3485">
                  <c:v>Sandra Lane</c:v>
                </c:pt>
                <c:pt idx="3486">
                  <c:v>Sandra Marquez</c:v>
                </c:pt>
                <c:pt idx="3487">
                  <c:v>Sherri Martinez</c:v>
                </c:pt>
                <c:pt idx="3488">
                  <c:v>Michael Weber</c:v>
                </c:pt>
                <c:pt idx="3489">
                  <c:v>Maria Peterson</c:v>
                </c:pt>
                <c:pt idx="3490">
                  <c:v>Nancy Miller</c:v>
                </c:pt>
                <c:pt idx="3491">
                  <c:v>Maria Rodriguez</c:v>
                </c:pt>
                <c:pt idx="3492">
                  <c:v>Michael Pope</c:v>
                </c:pt>
                <c:pt idx="3493">
                  <c:v>Matthew Collins</c:v>
                </c:pt>
                <c:pt idx="3494">
                  <c:v>Mary Morris</c:v>
                </c:pt>
                <c:pt idx="3495">
                  <c:v>Matthew Cruz</c:v>
                </c:pt>
                <c:pt idx="3496">
                  <c:v>Nicholas Parker</c:v>
                </c:pt>
                <c:pt idx="3497">
                  <c:v>Matthew Diaz</c:v>
                </c:pt>
                <c:pt idx="3498">
                  <c:v>Michael Morales</c:v>
                </c:pt>
                <c:pt idx="3499">
                  <c:v>Matthew Doyle</c:v>
                </c:pt>
                <c:pt idx="3500">
                  <c:v>Michael Singleton</c:v>
                </c:pt>
                <c:pt idx="3501">
                  <c:v>Matthew Floyd</c:v>
                </c:pt>
                <c:pt idx="3502">
                  <c:v>Michelle Collins</c:v>
                </c:pt>
                <c:pt idx="3503">
                  <c:v>Matthew Ford</c:v>
                </c:pt>
                <c:pt idx="3504">
                  <c:v>Misty Brown</c:v>
                </c:pt>
                <c:pt idx="3505">
                  <c:v>Maria Singh</c:v>
                </c:pt>
                <c:pt idx="3506">
                  <c:v>Nathan Stewart</c:v>
                </c:pt>
                <c:pt idx="3507">
                  <c:v>Matthew Gardner</c:v>
                </c:pt>
                <c:pt idx="3508">
                  <c:v>Nicole Flores</c:v>
                </c:pt>
                <c:pt idx="3509">
                  <c:v>Maria Stewart</c:v>
                </c:pt>
                <c:pt idx="3510">
                  <c:v>Martin Davis</c:v>
                </c:pt>
                <c:pt idx="3511">
                  <c:v>Maria Sullivan</c:v>
                </c:pt>
                <c:pt idx="3512">
                  <c:v>Michael Ortiz</c:v>
                </c:pt>
                <c:pt idx="3513">
                  <c:v>Matthew Gray</c:v>
                </c:pt>
                <c:pt idx="3514">
                  <c:v>Michael Rojas</c:v>
                </c:pt>
                <c:pt idx="3515">
                  <c:v>Matthew Gregory</c:v>
                </c:pt>
                <c:pt idx="3516">
                  <c:v>Mary Garcia</c:v>
                </c:pt>
                <c:pt idx="3517">
                  <c:v>Matthew Hanson</c:v>
                </c:pt>
                <c:pt idx="3518">
                  <c:v>Michele Walker</c:v>
                </c:pt>
                <c:pt idx="3519">
                  <c:v>Matthew Harper</c:v>
                </c:pt>
                <c:pt idx="3520">
                  <c:v>Mary Martin</c:v>
                </c:pt>
                <c:pt idx="3521">
                  <c:v>Maria White</c:v>
                </c:pt>
                <c:pt idx="3522">
                  <c:v>Michelle Walker</c:v>
                </c:pt>
                <c:pt idx="3523">
                  <c:v>Matthew Heath</c:v>
                </c:pt>
                <c:pt idx="3524">
                  <c:v>Monique Jones</c:v>
                </c:pt>
                <c:pt idx="3525">
                  <c:v>Matthew Kelly</c:v>
                </c:pt>
                <c:pt idx="3526">
                  <c:v>Natasha Davis</c:v>
                </c:pt>
                <c:pt idx="3527">
                  <c:v>Matthew King</c:v>
                </c:pt>
                <c:pt idx="3528">
                  <c:v>Nicholas Cox</c:v>
                </c:pt>
                <c:pt idx="3529">
                  <c:v>Matthew Kirby</c:v>
                </c:pt>
                <c:pt idx="3530">
                  <c:v>Nicole Brock</c:v>
                </c:pt>
                <c:pt idx="3531">
                  <c:v>Matthew Lee</c:v>
                </c:pt>
                <c:pt idx="3532">
                  <c:v>Nicole Hill</c:v>
                </c:pt>
                <c:pt idx="3533">
                  <c:v>Matthew Lopez</c:v>
                </c:pt>
                <c:pt idx="3534">
                  <c:v>Michael Marshall</c:v>
                </c:pt>
                <c:pt idx="3535">
                  <c:v>Matthew Mason</c:v>
                </c:pt>
                <c:pt idx="3536">
                  <c:v>Michael Mckinney</c:v>
                </c:pt>
                <c:pt idx="3537">
                  <c:v>Matthew Meyer</c:v>
                </c:pt>
                <c:pt idx="3538">
                  <c:v>Michael Mullins</c:v>
                </c:pt>
                <c:pt idx="3539">
                  <c:v>Marilyn Johnson</c:v>
                </c:pt>
                <c:pt idx="3540">
                  <c:v>Mary Adams</c:v>
                </c:pt>
                <c:pt idx="3541">
                  <c:v>Matthew Morales</c:v>
                </c:pt>
                <c:pt idx="3542">
                  <c:v>Michael Ramos</c:v>
                </c:pt>
                <c:pt idx="3543">
                  <c:v>Mario Brown</c:v>
                </c:pt>
                <c:pt idx="3544">
                  <c:v>Michael Schmidt</c:v>
                </c:pt>
                <c:pt idx="3545">
                  <c:v>Matthew Murray</c:v>
                </c:pt>
                <c:pt idx="3546">
                  <c:v>Michael Stone</c:v>
                </c:pt>
                <c:pt idx="3547">
                  <c:v>Matthew Myers</c:v>
                </c:pt>
                <c:pt idx="3548">
                  <c:v>Michael Walsh</c:v>
                </c:pt>
                <c:pt idx="3549">
                  <c:v>Matthew Navarro</c:v>
                </c:pt>
                <c:pt idx="3550">
                  <c:v>Michael Zimmerman</c:v>
                </c:pt>
                <c:pt idx="3551">
                  <c:v>Matthew Nelson</c:v>
                </c:pt>
                <c:pt idx="3552">
                  <c:v>Michelle Bates</c:v>
                </c:pt>
                <c:pt idx="3553">
                  <c:v>Matthew Ortiz</c:v>
                </c:pt>
                <c:pt idx="3554">
                  <c:v>Michelle Greene</c:v>
                </c:pt>
                <c:pt idx="3555">
                  <c:v>Matthew Padilla</c:v>
                </c:pt>
                <c:pt idx="3556">
                  <c:v>Michelle Lane</c:v>
                </c:pt>
                <c:pt idx="3557">
                  <c:v>Matthew Peterson</c:v>
                </c:pt>
                <c:pt idx="3558">
                  <c:v>Mary Nichols</c:v>
                </c:pt>
                <c:pt idx="3559">
                  <c:v>Matthew Porter</c:v>
                </c:pt>
                <c:pt idx="3560">
                  <c:v>Miguel Williams</c:v>
                </c:pt>
                <c:pt idx="3561">
                  <c:v>Matthew Scott</c:v>
                </c:pt>
                <c:pt idx="3562">
                  <c:v>Monica Flores</c:v>
                </c:pt>
                <c:pt idx="3563">
                  <c:v>Matthew Sosa</c:v>
                </c:pt>
                <c:pt idx="3564">
                  <c:v>Nancy Brown</c:v>
                </c:pt>
                <c:pt idx="3565">
                  <c:v>Matthew Stewart</c:v>
                </c:pt>
                <c:pt idx="3566">
                  <c:v>Natalie Reed</c:v>
                </c:pt>
                <c:pt idx="3567">
                  <c:v>Marissa Walker</c:v>
                </c:pt>
                <c:pt idx="3568">
                  <c:v>Nathan Hill</c:v>
                </c:pt>
                <c:pt idx="3569">
                  <c:v>Matthew Valenzuela</c:v>
                </c:pt>
                <c:pt idx="3570">
                  <c:v>Nicholas Barnes</c:v>
                </c:pt>
                <c:pt idx="3571">
                  <c:v>Matthew Vasquez</c:v>
                </c:pt>
                <c:pt idx="3572">
                  <c:v>Maria Mitchell</c:v>
                </c:pt>
                <c:pt idx="3573">
                  <c:v>Matthew Vazquez</c:v>
                </c:pt>
                <c:pt idx="3574">
                  <c:v>Matthew Alexander</c:v>
                </c:pt>
                <c:pt idx="3575">
                  <c:v>Marcus Smith</c:v>
                </c:pt>
                <c:pt idx="3576">
                  <c:v>Nicole Cooper</c:v>
                </c:pt>
                <c:pt idx="3577">
                  <c:v>Matthew Webb</c:v>
                </c:pt>
                <c:pt idx="3578">
                  <c:v>Nicole Hall</c:v>
                </c:pt>
                <c:pt idx="3579">
                  <c:v>Marcus Stewart</c:v>
                </c:pt>
                <c:pt idx="3580">
                  <c:v>Maria Ortiz</c:v>
                </c:pt>
                <c:pt idx="3581">
                  <c:v>Matthew Wise</c:v>
                </c:pt>
                <c:pt idx="3582">
                  <c:v>Oscar Brown</c:v>
                </c:pt>
                <c:pt idx="3583">
                  <c:v>Matthew Woods</c:v>
                </c:pt>
                <c:pt idx="3584">
                  <c:v>Michael May</c:v>
                </c:pt>
                <c:pt idx="3585">
                  <c:v>Mark Austin</c:v>
                </c:pt>
                <c:pt idx="3586">
                  <c:v>Michael Mcgee</c:v>
                </c:pt>
                <c:pt idx="3587">
                  <c:v>Matthew Young</c:v>
                </c:pt>
                <c:pt idx="3588">
                  <c:v>Michael Meyer</c:v>
                </c:pt>
                <c:pt idx="3589">
                  <c:v>Maurice Williams</c:v>
                </c:pt>
                <c:pt idx="3590">
                  <c:v>Michael Moss</c:v>
                </c:pt>
                <c:pt idx="3591">
                  <c:v>Megan Anderson</c:v>
                </c:pt>
                <c:pt idx="3592">
                  <c:v>Michael Myers</c:v>
                </c:pt>
                <c:pt idx="3593">
                  <c:v>Megan Baker</c:v>
                </c:pt>
                <c:pt idx="3594">
                  <c:v>Michael Palmer</c:v>
                </c:pt>
                <c:pt idx="3595">
                  <c:v>Megan Chavez</c:v>
                </c:pt>
                <c:pt idx="3596">
                  <c:v>Michael Peters</c:v>
                </c:pt>
                <c:pt idx="3597">
                  <c:v>Megan Clark</c:v>
                </c:pt>
                <c:pt idx="3598">
                  <c:v>Michael Price</c:v>
                </c:pt>
                <c:pt idx="3599">
                  <c:v>Megan Gonzalez</c:v>
                </c:pt>
                <c:pt idx="3600">
                  <c:v>Pamela King</c:v>
                </c:pt>
                <c:pt idx="3601">
                  <c:v>Megan Hale</c:v>
                </c:pt>
                <c:pt idx="3602">
                  <c:v>Michael Ryan</c:v>
                </c:pt>
                <c:pt idx="3603">
                  <c:v>Megan Hill</c:v>
                </c:pt>
                <c:pt idx="3604">
                  <c:v>Mary Cruz</c:v>
                </c:pt>
                <c:pt idx="3605">
                  <c:v>Mark Brooks</c:v>
                </c:pt>
                <c:pt idx="3606">
                  <c:v>Michael Stevens</c:v>
                </c:pt>
                <c:pt idx="3607">
                  <c:v>Megan Martinez</c:v>
                </c:pt>
                <c:pt idx="3608">
                  <c:v>Mary Foster</c:v>
                </c:pt>
                <c:pt idx="3609">
                  <c:v>Megan Moreno</c:v>
                </c:pt>
                <c:pt idx="3610">
                  <c:v>Michael Valentine</c:v>
                </c:pt>
                <c:pt idx="3611">
                  <c:v>Megan Nelson</c:v>
                </c:pt>
                <c:pt idx="3612">
                  <c:v>Michael Washington</c:v>
                </c:pt>
                <c:pt idx="3613">
                  <c:v>Megan Rodriguez</c:v>
                </c:pt>
                <c:pt idx="3614">
                  <c:v>Michael Wilcox</c:v>
                </c:pt>
                <c:pt idx="3615">
                  <c:v>Megan Scott</c:v>
                </c:pt>
                <c:pt idx="3616">
                  <c:v>Michele Hill</c:v>
                </c:pt>
                <c:pt idx="3617">
                  <c:v>Megan Stewart</c:v>
                </c:pt>
                <c:pt idx="3618">
                  <c:v>Michelle Baker</c:v>
                </c:pt>
                <c:pt idx="3619">
                  <c:v>Mark Campbell</c:v>
                </c:pt>
                <c:pt idx="3620">
                  <c:v>Michelle Carlson</c:v>
                </c:pt>
                <c:pt idx="3621">
                  <c:v>Megan Vazquez</c:v>
                </c:pt>
                <c:pt idx="3622">
                  <c:v>Michelle Daugherty</c:v>
                </c:pt>
                <c:pt idx="3623">
                  <c:v>Megan Wade</c:v>
                </c:pt>
                <c:pt idx="3624">
                  <c:v>Michelle Hancock</c:v>
                </c:pt>
                <c:pt idx="3625">
                  <c:v>Megan White</c:v>
                </c:pt>
                <c:pt idx="3626">
                  <c:v>Mary Meyer</c:v>
                </c:pt>
                <c:pt idx="3627">
                  <c:v>Mark Carter</c:v>
                </c:pt>
                <c:pt idx="3628">
                  <c:v>Michelle Li</c:v>
                </c:pt>
                <c:pt idx="3629">
                  <c:v>Megan Wilson</c:v>
                </c:pt>
                <c:pt idx="3630">
                  <c:v>Mary Nelson</c:v>
                </c:pt>
                <c:pt idx="3631">
                  <c:v>Mark Casey</c:v>
                </c:pt>
                <c:pt idx="3632">
                  <c:v>Michelle Russell</c:v>
                </c:pt>
                <c:pt idx="3633">
                  <c:v>Melanie Taylor</c:v>
                </c:pt>
                <c:pt idx="3634">
                  <c:v>Michelle Watson</c:v>
                </c:pt>
                <c:pt idx="3635">
                  <c:v>Melinda Anderson</c:v>
                </c:pt>
                <c:pt idx="3636">
                  <c:v>Mike Thomas</c:v>
                </c:pt>
                <c:pt idx="3637">
                  <c:v>Mark Chavez</c:v>
                </c:pt>
                <c:pt idx="3638">
                  <c:v>Mitchell Harris</c:v>
                </c:pt>
                <c:pt idx="3639">
                  <c:v>Marcus Williams</c:v>
                </c:pt>
                <c:pt idx="3640">
                  <c:v>Monica Rodriguez</c:v>
                </c:pt>
                <c:pt idx="3641">
                  <c:v>Melissa Allen</c:v>
                </c:pt>
                <c:pt idx="3642">
                  <c:v>Morgan Smith</c:v>
                </c:pt>
                <c:pt idx="3643">
                  <c:v>Melissa Bennett</c:v>
                </c:pt>
                <c:pt idx="3644">
                  <c:v>Nancy Lopez</c:v>
                </c:pt>
                <c:pt idx="3645">
                  <c:v>Melissa Boone</c:v>
                </c:pt>
                <c:pt idx="3646">
                  <c:v>Natalie Austin</c:v>
                </c:pt>
                <c:pt idx="3647">
                  <c:v>Melissa Collins</c:v>
                </c:pt>
                <c:pt idx="3648">
                  <c:v>Natalie Smith</c:v>
                </c:pt>
                <c:pt idx="3649">
                  <c:v>Melissa Cox</c:v>
                </c:pt>
                <c:pt idx="3650">
                  <c:v>Nathan Garcia</c:v>
                </c:pt>
                <c:pt idx="3651">
                  <c:v>Melissa Cruz</c:v>
                </c:pt>
                <c:pt idx="3652">
                  <c:v>Nathan Martin</c:v>
                </c:pt>
                <c:pt idx="3653">
                  <c:v>Melissa Edwards</c:v>
                </c:pt>
                <c:pt idx="3654">
                  <c:v>Mary Turner</c:v>
                </c:pt>
                <c:pt idx="3655">
                  <c:v>Melissa Ford</c:v>
                </c:pt>
                <c:pt idx="3656">
                  <c:v>Nicholas Clark</c:v>
                </c:pt>
                <c:pt idx="3657">
                  <c:v>Melissa Gonzalez</c:v>
                </c:pt>
                <c:pt idx="3658">
                  <c:v>Mary Walker</c:v>
                </c:pt>
                <c:pt idx="3659">
                  <c:v>Melissa Gray</c:v>
                </c:pt>
                <c:pt idx="3660">
                  <c:v>Marcus Martinez</c:v>
                </c:pt>
                <c:pt idx="3661">
                  <c:v>Melissa Hernandez</c:v>
                </c:pt>
                <c:pt idx="3662">
                  <c:v>Mary Young</c:v>
                </c:pt>
                <c:pt idx="3663">
                  <c:v>Melissa Hill</c:v>
                </c:pt>
                <c:pt idx="3664">
                  <c:v>Matthew Allen</c:v>
                </c:pt>
                <c:pt idx="3665">
                  <c:v>Melissa Hines</c:v>
                </c:pt>
                <c:pt idx="3666">
                  <c:v>Maria Nelson</c:v>
                </c:pt>
                <c:pt idx="3667">
                  <c:v>Melissa Jackson</c:v>
                </c:pt>
                <c:pt idx="3668">
                  <c:v>Nicole Edwards</c:v>
                </c:pt>
                <c:pt idx="3669">
                  <c:v>Mark Evans</c:v>
                </c:pt>
                <c:pt idx="3670">
                  <c:v>Nicole Gardner</c:v>
                </c:pt>
                <c:pt idx="3671">
                  <c:v>Mark Fernandez</c:v>
                </c:pt>
                <c:pt idx="3672">
                  <c:v>Nicole Hayes</c:v>
                </c:pt>
                <c:pt idx="3673">
                  <c:v>Mark Fletcher</c:v>
                </c:pt>
                <c:pt idx="3674">
                  <c:v>Nicole Lynn</c:v>
                </c:pt>
                <c:pt idx="3675">
                  <c:v>Melissa Lee</c:v>
                </c:pt>
                <c:pt idx="3676">
                  <c:v>Nicole Owens</c:v>
                </c:pt>
                <c:pt idx="3677">
                  <c:v>Mark Foster</c:v>
                </c:pt>
                <c:pt idx="3678">
                  <c:v>Nicole Walker</c:v>
                </c:pt>
                <c:pt idx="3679">
                  <c:v>Mark Fuller</c:v>
                </c:pt>
                <c:pt idx="3680">
                  <c:v>Pamela Hamilton</c:v>
                </c:pt>
                <c:pt idx="3681">
                  <c:v>Margaret Cook</c:v>
                </c:pt>
                <c:pt idx="3682">
                  <c:v>Mark Young</c:v>
                </c:pt>
                <c:pt idx="3683">
                  <c:v>Mark Gibson</c:v>
                </c:pt>
                <c:pt idx="3684">
                  <c:v>Michael Mccormick</c:v>
                </c:pt>
                <c:pt idx="3685">
                  <c:v>Melissa Patel</c:v>
                </c:pt>
                <c:pt idx="3686">
                  <c:v>Michael Mcdonald</c:v>
                </c:pt>
                <c:pt idx="3687">
                  <c:v>Mark Gonzales</c:v>
                </c:pt>
                <c:pt idx="3688">
                  <c:v>Michael Mcguire</c:v>
                </c:pt>
                <c:pt idx="3689">
                  <c:v>Melissa Ramirez</c:v>
                </c:pt>
                <c:pt idx="3690">
                  <c:v>Michael Mendoza</c:v>
                </c:pt>
                <c:pt idx="3691">
                  <c:v>Melissa Ray</c:v>
                </c:pt>
                <c:pt idx="3692">
                  <c:v>Michael Monroe</c:v>
                </c:pt>
                <c:pt idx="3693">
                  <c:v>Melissa Richardson</c:v>
                </c:pt>
                <c:pt idx="3694">
                  <c:v>Michael Moran</c:v>
                </c:pt>
                <c:pt idx="3695">
                  <c:v>Melissa Rivera</c:v>
                </c:pt>
                <c:pt idx="3696">
                  <c:v>Michael Mueller</c:v>
                </c:pt>
                <c:pt idx="3697">
                  <c:v>Melissa Roberts</c:v>
                </c:pt>
                <c:pt idx="3698">
                  <c:v>Michael Munoz</c:v>
                </c:pt>
                <c:pt idx="3699">
                  <c:v>Melissa Robinson</c:v>
                </c:pt>
                <c:pt idx="3700">
                  <c:v>Michael Nichols</c:v>
                </c:pt>
                <c:pt idx="3701">
                  <c:v>Melissa Ruiz</c:v>
                </c:pt>
                <c:pt idx="3702">
                  <c:v>Michael Pacheco</c:v>
                </c:pt>
                <c:pt idx="3703">
                  <c:v>Melissa Salinas</c:v>
                </c:pt>
                <c:pt idx="3704">
                  <c:v>Marvin Walker</c:v>
                </c:pt>
                <c:pt idx="3705">
                  <c:v>Melissa Sanchez</c:v>
                </c:pt>
                <c:pt idx="3706">
                  <c:v>Mary Allen</c:v>
                </c:pt>
                <c:pt idx="3707">
                  <c:v>Melissa Santiago</c:v>
                </c:pt>
                <c:pt idx="3708">
                  <c:v>Michael Phillips</c:v>
                </c:pt>
                <c:pt idx="3709">
                  <c:v>Melissa Simmons</c:v>
                </c:pt>
                <c:pt idx="3710">
                  <c:v>Michael Porter</c:v>
                </c:pt>
                <c:pt idx="3711">
                  <c:v>Mark Gray</c:v>
                </c:pt>
                <c:pt idx="3712">
                  <c:v>Mary Barnes</c:v>
                </c:pt>
                <c:pt idx="3713">
                  <c:v>Melissa Stanley</c:v>
                </c:pt>
                <c:pt idx="3714">
                  <c:v>Pamela Jones</c:v>
                </c:pt>
                <c:pt idx="3715">
                  <c:v>Melissa Stewart</c:v>
                </c:pt>
                <c:pt idx="3716">
                  <c:v>Matthew Castro</c:v>
                </c:pt>
                <c:pt idx="3717">
                  <c:v>Melissa Thomas</c:v>
                </c:pt>
                <c:pt idx="3718">
                  <c:v>Michael Rose</c:v>
                </c:pt>
                <c:pt idx="3719">
                  <c:v>Melissa Trujillo</c:v>
                </c:pt>
                <c:pt idx="3720">
                  <c:v>Michael Salazar</c:v>
                </c:pt>
                <c:pt idx="3721">
                  <c:v>Melissa Turner</c:v>
                </c:pt>
                <c:pt idx="3722">
                  <c:v>Michael Shelton</c:v>
                </c:pt>
                <c:pt idx="3723">
                  <c:v>Melissa Vargas</c:v>
                </c:pt>
                <c:pt idx="3724">
                  <c:v>Maria Cole</c:v>
                </c:pt>
                <c:pt idx="3725">
                  <c:v>Melissa Vazquez</c:v>
                </c:pt>
                <c:pt idx="3726">
                  <c:v>Michael Soto</c:v>
                </c:pt>
                <c:pt idx="3727">
                  <c:v>Melissa Ward</c:v>
                </c:pt>
                <c:pt idx="3728">
                  <c:v>Michael Stevenson</c:v>
                </c:pt>
                <c:pt idx="3729">
                  <c:v>Melissa Watkins</c:v>
                </c:pt>
                <c:pt idx="3730">
                  <c:v>Mary Ford</c:v>
                </c:pt>
                <c:pt idx="3731">
                  <c:v>Melissa Wood</c:v>
                </c:pt>
                <c:pt idx="3732">
                  <c:v>Michael Todd</c:v>
                </c:pt>
                <c:pt idx="3733">
                  <c:v>Melissa Wright</c:v>
                </c:pt>
                <c:pt idx="3734">
                  <c:v>Michael Travis</c:v>
                </c:pt>
                <c:pt idx="3735">
                  <c:v>Meredith Scott</c:v>
                </c:pt>
                <c:pt idx="3736">
                  <c:v>Michael Wagner</c:v>
                </c:pt>
                <c:pt idx="3737">
                  <c:v>Michael Aguirre</c:v>
                </c:pt>
                <c:pt idx="3738">
                  <c:v>Michael Warren</c:v>
                </c:pt>
                <c:pt idx="3739">
                  <c:v>Michael Alexander</c:v>
                </c:pt>
                <c:pt idx="3740">
                  <c:v>Michael Waters</c:v>
                </c:pt>
                <c:pt idx="3741">
                  <c:v>Mark Hernandez</c:v>
                </c:pt>
                <c:pt idx="3742">
                  <c:v>Mary Hill</c:v>
                </c:pt>
                <c:pt idx="3743">
                  <c:v>Mark Hicks</c:v>
                </c:pt>
                <c:pt idx="3744">
                  <c:v>Michael Young</c:v>
                </c:pt>
                <c:pt idx="3745">
                  <c:v>Michael Arnold</c:v>
                </c:pt>
                <c:pt idx="3746">
                  <c:v>Michele Gonzalez</c:v>
                </c:pt>
                <c:pt idx="3747">
                  <c:v>Michael Banks</c:v>
                </c:pt>
                <c:pt idx="3748">
                  <c:v>Michele Kane</c:v>
                </c:pt>
                <c:pt idx="3749">
                  <c:v>Michael Barker</c:v>
                </c:pt>
                <c:pt idx="3750">
                  <c:v>Michelle Bailey</c:v>
                </c:pt>
                <c:pt idx="3751">
                  <c:v>Michael Bates</c:v>
                </c:pt>
                <c:pt idx="3752">
                  <c:v>Michelle Barnett</c:v>
                </c:pt>
                <c:pt idx="3753">
                  <c:v>Michael Bennett</c:v>
                </c:pt>
                <c:pt idx="3754">
                  <c:v>Michelle Bishop</c:v>
                </c:pt>
                <c:pt idx="3755">
                  <c:v>Michael Blake</c:v>
                </c:pt>
                <c:pt idx="3756">
                  <c:v>Michelle Carter</c:v>
                </c:pt>
                <c:pt idx="3757">
                  <c:v>Michael Booth</c:v>
                </c:pt>
                <c:pt idx="3758">
                  <c:v>Michelle Cox</c:v>
                </c:pt>
                <c:pt idx="3759">
                  <c:v>Michael Brady</c:v>
                </c:pt>
                <c:pt idx="3760">
                  <c:v>Michelle Garcia</c:v>
                </c:pt>
                <c:pt idx="3761">
                  <c:v>Michael Brewer</c:v>
                </c:pt>
                <c:pt idx="3762">
                  <c:v>Michelle Hampton</c:v>
                </c:pt>
                <c:pt idx="3763">
                  <c:v>Mark Kennedy</c:v>
                </c:pt>
                <c:pt idx="3764">
                  <c:v>Michelle Harrison</c:v>
                </c:pt>
                <c:pt idx="3765">
                  <c:v>Mark Kim</c:v>
                </c:pt>
                <c:pt idx="3766">
                  <c:v>Michelle Jackson</c:v>
                </c:pt>
                <c:pt idx="3767">
                  <c:v>Michael Burton</c:v>
                </c:pt>
                <c:pt idx="3768">
                  <c:v>Michelle King</c:v>
                </c:pt>
                <c:pt idx="3769">
                  <c:v>Margaret Harris</c:v>
                </c:pt>
                <c:pt idx="3770">
                  <c:v>Mary Miller</c:v>
                </c:pt>
                <c:pt idx="3771">
                  <c:v>Mark Knight</c:v>
                </c:pt>
                <c:pt idx="3772">
                  <c:v>Michelle Matthews</c:v>
                </c:pt>
                <c:pt idx="3773">
                  <c:v>Michael Cannon</c:v>
                </c:pt>
                <c:pt idx="3774">
                  <c:v>Mary Murray</c:v>
                </c:pt>
                <c:pt idx="3775">
                  <c:v>Michael Carroll</c:v>
                </c:pt>
                <c:pt idx="3776">
                  <c:v>Mary Nguyen</c:v>
                </c:pt>
                <c:pt idx="3777">
                  <c:v>Michael Chavez</c:v>
                </c:pt>
                <c:pt idx="3778">
                  <c:v>Mary Parker</c:v>
                </c:pt>
                <c:pt idx="3779">
                  <c:v>Michael Collins</c:v>
                </c:pt>
                <c:pt idx="3780">
                  <c:v>Michelle Snyder</c:v>
                </c:pt>
                <c:pt idx="3781">
                  <c:v>Mark Mccullough</c:v>
                </c:pt>
                <c:pt idx="3782">
                  <c:v>Michelle Warren</c:v>
                </c:pt>
                <c:pt idx="3783">
                  <c:v>Michael Craig</c:v>
                </c:pt>
                <c:pt idx="3784">
                  <c:v>Michelle Yates</c:v>
                </c:pt>
                <c:pt idx="3785">
                  <c:v>Michael Crawford</c:v>
                </c:pt>
                <c:pt idx="3786">
                  <c:v>Mike Lopez</c:v>
                </c:pt>
                <c:pt idx="3787">
                  <c:v>Michael Cuevas</c:v>
                </c:pt>
                <c:pt idx="3788">
                  <c:v>Miranda Clark</c:v>
                </c:pt>
                <c:pt idx="3789">
                  <c:v>Michael Curry</c:v>
                </c:pt>
                <c:pt idx="3790">
                  <c:v>Misty Jones</c:v>
                </c:pt>
                <c:pt idx="3791">
                  <c:v>Michael Daniel</c:v>
                </c:pt>
                <c:pt idx="3792">
                  <c:v>Mitchell Miller</c:v>
                </c:pt>
                <c:pt idx="3793">
                  <c:v>Michael Dawson</c:v>
                </c:pt>
                <c:pt idx="3794">
                  <c:v>Monica Martin</c:v>
                </c:pt>
                <c:pt idx="3795">
                  <c:v>Margaret Johnson</c:v>
                </c:pt>
                <c:pt idx="3796">
                  <c:v>Monica Ruiz</c:v>
                </c:pt>
                <c:pt idx="3797">
                  <c:v>Mark Morgan</c:v>
                </c:pt>
                <c:pt idx="3798">
                  <c:v>Morgan Brown</c:v>
                </c:pt>
                <c:pt idx="3799">
                  <c:v>Michael Farley</c:v>
                </c:pt>
                <c:pt idx="3800">
                  <c:v>Nancy Banks</c:v>
                </c:pt>
                <c:pt idx="3801">
                  <c:v>Michael Flores</c:v>
                </c:pt>
                <c:pt idx="3802">
                  <c:v>Nancy Johnson</c:v>
                </c:pt>
                <c:pt idx="3803">
                  <c:v>Michael Ford</c:v>
                </c:pt>
                <c:pt idx="3804">
                  <c:v>Nancy Martinez</c:v>
                </c:pt>
                <c:pt idx="3805">
                  <c:v>Michael Freeman</c:v>
                </c:pt>
                <c:pt idx="3806">
                  <c:v>Maria Lee</c:v>
                </c:pt>
                <c:pt idx="3807">
                  <c:v>Mark Parker</c:v>
                </c:pt>
                <c:pt idx="3808">
                  <c:v>Natalie Miller</c:v>
                </c:pt>
                <c:pt idx="3809">
                  <c:v>Michael Gardner</c:v>
                </c:pt>
                <c:pt idx="3810">
                  <c:v>Mary Stone</c:v>
                </c:pt>
                <c:pt idx="3811">
                  <c:v>Michael Giles</c:v>
                </c:pt>
                <c:pt idx="3812">
                  <c:v>Maria Lopez</c:v>
                </c:pt>
                <c:pt idx="3813">
                  <c:v>Michael Gonzales</c:v>
                </c:pt>
                <c:pt idx="3814">
                  <c:v>Nathan Brown</c:v>
                </c:pt>
                <c:pt idx="3815">
                  <c:v>Michael Graham</c:v>
                </c:pt>
                <c:pt idx="3816">
                  <c:v>Nathan Harris</c:v>
                </c:pt>
                <c:pt idx="3817">
                  <c:v>Michael Graves</c:v>
                </c:pt>
                <c:pt idx="3818">
                  <c:v>Mary Thomas</c:v>
                </c:pt>
                <c:pt idx="3819">
                  <c:v>Mark Porter</c:v>
                </c:pt>
                <c:pt idx="3820">
                  <c:v>Nathan Moore</c:v>
                </c:pt>
                <c:pt idx="3821">
                  <c:v>Mark Ramirez</c:v>
                </c:pt>
                <c:pt idx="3822">
                  <c:v>Mary Tucker</c:v>
                </c:pt>
                <c:pt idx="3823">
                  <c:v>Michael Guerrero</c:v>
                </c:pt>
                <c:pt idx="3824">
                  <c:v>Nicholas Baker</c:v>
                </c:pt>
                <c:pt idx="3825">
                  <c:v>Michael Hammond</c:v>
                </c:pt>
                <c:pt idx="3826">
                  <c:v>Nicholas Becker</c:v>
                </c:pt>
                <c:pt idx="3827">
                  <c:v>Michael Hanna</c:v>
                </c:pt>
                <c:pt idx="3828">
                  <c:v>Nicholas Collins</c:v>
                </c:pt>
                <c:pt idx="3829">
                  <c:v>Mark Roberts</c:v>
                </c:pt>
                <c:pt idx="3830">
                  <c:v>Nicholas Esparza</c:v>
                </c:pt>
                <c:pt idx="3831">
                  <c:v>Mark Robinson</c:v>
                </c:pt>
                <c:pt idx="3832">
                  <c:v>Mary Weaver</c:v>
                </c:pt>
                <c:pt idx="3833">
                  <c:v>Michael Hart</c:v>
                </c:pt>
                <c:pt idx="3834">
                  <c:v>Nicholas Kim</c:v>
                </c:pt>
                <c:pt idx="3835">
                  <c:v>Michael Hebert</c:v>
                </c:pt>
                <c:pt idx="3836">
                  <c:v>Nicholas Mcdonald</c:v>
                </c:pt>
                <c:pt idx="3837">
                  <c:v>Mark Russo</c:v>
                </c:pt>
                <c:pt idx="3838">
                  <c:v>Nicholas Rivera</c:v>
                </c:pt>
                <c:pt idx="3839">
                  <c:v>Mark Stewart</c:v>
                </c:pt>
                <c:pt idx="3840">
                  <c:v>Nicholas Wells</c:v>
                </c:pt>
                <c:pt idx="3841">
                  <c:v>Michael Hines</c:v>
                </c:pt>
                <c:pt idx="3842">
                  <c:v>Nicholas Young</c:v>
                </c:pt>
                <c:pt idx="3843">
                  <c:v>Michael Hoffman</c:v>
                </c:pt>
                <c:pt idx="3844">
                  <c:v>Nicole Bailey</c:v>
                </c:pt>
                <c:pt idx="3845">
                  <c:v>Michael Hogan</c:v>
                </c:pt>
                <c:pt idx="3846">
                  <c:v>Nicole Carlson</c:v>
                </c:pt>
                <c:pt idx="3847">
                  <c:v>Mark Sullivan</c:v>
                </c:pt>
                <c:pt idx="3848">
                  <c:v>Nicole Conner</c:v>
                </c:pt>
                <c:pt idx="3849">
                  <c:v>Michael Hopkins</c:v>
                </c:pt>
                <c:pt idx="3850">
                  <c:v>Matthew Atkins</c:v>
                </c:pt>
                <c:pt idx="3851">
                  <c:v>Margaret Parker</c:v>
                </c:pt>
                <c:pt idx="3852">
                  <c:v>Nicole Evans</c:v>
                </c:pt>
                <c:pt idx="3853">
                  <c:v>Michael Howell</c:v>
                </c:pt>
                <c:pt idx="3854">
                  <c:v>Nicole Fox</c:v>
                </c:pt>
                <c:pt idx="3855">
                  <c:v>Michael Hunter</c:v>
                </c:pt>
                <c:pt idx="3856">
                  <c:v>Matthew Avila</c:v>
                </c:pt>
                <c:pt idx="3857">
                  <c:v>Mark Thomas</c:v>
                </c:pt>
                <c:pt idx="3858">
                  <c:v>Nicole Harris</c:v>
                </c:pt>
                <c:pt idx="3859">
                  <c:v>Michael Ingram</c:v>
                </c:pt>
                <c:pt idx="3860">
                  <c:v>Nicole Henderson</c:v>
                </c:pt>
                <c:pt idx="3861">
                  <c:v>Michael Jacobs</c:v>
                </c:pt>
                <c:pt idx="3862">
                  <c:v>Nicole Holland</c:v>
                </c:pt>
                <c:pt idx="3863">
                  <c:v>Michael James</c:v>
                </c:pt>
                <c:pt idx="3864">
                  <c:v>Nicole Martin</c:v>
                </c:pt>
                <c:pt idx="3865">
                  <c:v>Michael Jenkins</c:v>
                </c:pt>
                <c:pt idx="3866">
                  <c:v>Nicole Moore</c:v>
                </c:pt>
                <c:pt idx="3867">
                  <c:v>Michael Jimenez</c:v>
                </c:pt>
                <c:pt idx="3868">
                  <c:v>Nicole Parker</c:v>
                </c:pt>
                <c:pt idx="3869">
                  <c:v>Margaret Rodriguez</c:v>
                </c:pt>
                <c:pt idx="3870">
                  <c:v>Nicole Taylor</c:v>
                </c:pt>
                <c:pt idx="3871">
                  <c:v>Marcus Johnson</c:v>
                </c:pt>
                <c:pt idx="3872">
                  <c:v>Matthew Cameron</c:v>
                </c:pt>
                <c:pt idx="3873">
                  <c:v>Michael Larson</c:v>
                </c:pt>
                <c:pt idx="3874">
                  <c:v>Pamela Brown</c:v>
                </c:pt>
                <c:pt idx="3875">
                  <c:v>Mark Wright</c:v>
                </c:pt>
                <c:pt idx="3876">
                  <c:v>Pamela Hernandez</c:v>
                </c:pt>
                <c:pt idx="3877">
                  <c:v>Michael Marks</c:v>
                </c:pt>
                <c:pt idx="3878">
                  <c:v>Mary Bennett</c:v>
                </c:pt>
                <c:pt idx="3879">
                  <c:v>Lisa Munoz</c:v>
                </c:pt>
                <c:pt idx="3880">
                  <c:v>Laura Perez</c:v>
                </c:pt>
                <c:pt idx="3881">
                  <c:v>Kristin Johnson</c:v>
                </c:pt>
                <c:pt idx="3882">
                  <c:v>Katherine Wilson</c:v>
                </c:pt>
                <c:pt idx="3883">
                  <c:v>Linda Clark</c:v>
                </c:pt>
                <c:pt idx="3884">
                  <c:v>Kathleen Carter</c:v>
                </c:pt>
                <c:pt idx="3885">
                  <c:v>Lori Watson</c:v>
                </c:pt>
                <c:pt idx="3886">
                  <c:v>Kathleen Clark</c:v>
                </c:pt>
                <c:pt idx="3887">
                  <c:v>Larry Smith</c:v>
                </c:pt>
                <c:pt idx="3888">
                  <c:v>Kathleen Martin</c:v>
                </c:pt>
                <c:pt idx="3889">
                  <c:v>Lauren Orr</c:v>
                </c:pt>
                <c:pt idx="3890">
                  <c:v>Julie Price</c:v>
                </c:pt>
                <c:pt idx="3891">
                  <c:v>Lisa Bass</c:v>
                </c:pt>
                <c:pt idx="3892">
                  <c:v>Julie Riley</c:v>
                </c:pt>
                <c:pt idx="3893">
                  <c:v>Lisa Sharp</c:v>
                </c:pt>
                <c:pt idx="3894">
                  <c:v>Kathryn Campbell</c:v>
                </c:pt>
                <c:pt idx="3895">
                  <c:v>Kimberly Wright</c:v>
                </c:pt>
                <c:pt idx="3896">
                  <c:v>Kathryn Harris</c:v>
                </c:pt>
                <c:pt idx="3897">
                  <c:v>Kyle Patel</c:v>
                </c:pt>
                <c:pt idx="3898">
                  <c:v>Julie Scott</c:v>
                </c:pt>
                <c:pt idx="3899">
                  <c:v>Laura Evans</c:v>
                </c:pt>
                <c:pt idx="3900">
                  <c:v>Kathryn Williams</c:v>
                </c:pt>
                <c:pt idx="3901">
                  <c:v>Karen Nichols</c:v>
                </c:pt>
                <c:pt idx="3902">
                  <c:v>Kathy Garcia</c:v>
                </c:pt>
                <c:pt idx="3903">
                  <c:v>Lee Lopez</c:v>
                </c:pt>
                <c:pt idx="3904">
                  <c:v>Kathy Harris</c:v>
                </c:pt>
                <c:pt idx="3905">
                  <c:v>Linda Robinson</c:v>
                </c:pt>
                <c:pt idx="3906">
                  <c:v>Kathy Smith</c:v>
                </c:pt>
                <c:pt idx="3907">
                  <c:v>Lisa Gonzales</c:v>
                </c:pt>
                <c:pt idx="3908">
                  <c:v>Katie Aguilar</c:v>
                </c:pt>
                <c:pt idx="3909">
                  <c:v>Lisa Pierce</c:v>
                </c:pt>
                <c:pt idx="3910">
                  <c:v>Katie Butler</c:v>
                </c:pt>
                <c:pt idx="3911">
                  <c:v>Lori Day</c:v>
                </c:pt>
                <c:pt idx="3912">
                  <c:v>Katie Rodriguez</c:v>
                </c:pt>
                <c:pt idx="3913">
                  <c:v>Madison Williams</c:v>
                </c:pt>
                <c:pt idx="3914">
                  <c:v>Katie Williams</c:v>
                </c:pt>
                <c:pt idx="3915">
                  <c:v>Kristen Martinez</c:v>
                </c:pt>
                <c:pt idx="3916">
                  <c:v>Katrina Anderson</c:v>
                </c:pt>
                <c:pt idx="3917">
                  <c:v>Kyle Flores</c:v>
                </c:pt>
                <c:pt idx="3918">
                  <c:v>Kayla Brown</c:v>
                </c:pt>
                <c:pt idx="3919">
                  <c:v>Larry Johnson</c:v>
                </c:pt>
                <c:pt idx="3920">
                  <c:v>Kayla Gomez</c:v>
                </c:pt>
                <c:pt idx="3921">
                  <c:v>Laura Burch</c:v>
                </c:pt>
                <c:pt idx="3922">
                  <c:v>Kayla Gonzalez</c:v>
                </c:pt>
                <c:pt idx="3923">
                  <c:v>Laura Hall</c:v>
                </c:pt>
                <c:pt idx="3924">
                  <c:v>Kayla Johnson</c:v>
                </c:pt>
                <c:pt idx="3925">
                  <c:v>Karen Morris</c:v>
                </c:pt>
                <c:pt idx="3926">
                  <c:v>Kayla Lopez</c:v>
                </c:pt>
                <c:pt idx="3927">
                  <c:v>Lauren Harris</c:v>
                </c:pt>
                <c:pt idx="3928">
                  <c:v>Kayla Martinez</c:v>
                </c:pt>
                <c:pt idx="3929">
                  <c:v>Karen Robertson</c:v>
                </c:pt>
                <c:pt idx="3930">
                  <c:v>Kayla Moore</c:v>
                </c:pt>
                <c:pt idx="3931">
                  <c:v>Leslie Phillips</c:v>
                </c:pt>
                <c:pt idx="3932">
                  <c:v>Kayla Scott</c:v>
                </c:pt>
                <c:pt idx="3933">
                  <c:v>Linda Mccall</c:v>
                </c:pt>
                <c:pt idx="3934">
                  <c:v>Kayla Thomas</c:v>
                </c:pt>
                <c:pt idx="3935">
                  <c:v>Lindsay Williams</c:v>
                </c:pt>
                <c:pt idx="3936">
                  <c:v>Kayla Walker</c:v>
                </c:pt>
                <c:pt idx="3937">
                  <c:v>Lisa Daniels</c:v>
                </c:pt>
                <c:pt idx="3938">
                  <c:v>Julia Walker</c:v>
                </c:pt>
                <c:pt idx="3939">
                  <c:v>Katherine Carter</c:v>
                </c:pt>
                <c:pt idx="3940">
                  <c:v>Keith Brown</c:v>
                </c:pt>
                <c:pt idx="3941">
                  <c:v>Lisa Payne</c:v>
                </c:pt>
                <c:pt idx="3942">
                  <c:v>Keith Campbell</c:v>
                </c:pt>
                <c:pt idx="3943">
                  <c:v>Katherine Johnson</c:v>
                </c:pt>
                <c:pt idx="3944">
                  <c:v>Keith Garcia</c:v>
                </c:pt>
                <c:pt idx="3945">
                  <c:v>Lisa West</c:v>
                </c:pt>
                <c:pt idx="3946">
                  <c:v>Keith Miller</c:v>
                </c:pt>
                <c:pt idx="3947">
                  <c:v>Lori Nelson</c:v>
                </c:pt>
                <c:pt idx="3948">
                  <c:v>Kelly Aguilar</c:v>
                </c:pt>
                <c:pt idx="3949">
                  <c:v>Luis Thompson</c:v>
                </c:pt>
                <c:pt idx="3950">
                  <c:v>Kelly Brooks</c:v>
                </c:pt>
                <c:pt idx="3951">
                  <c:v>Kimberly Watson</c:v>
                </c:pt>
                <c:pt idx="3952">
                  <c:v>Justin Bowman</c:v>
                </c:pt>
                <c:pt idx="3953">
                  <c:v>Karen Garcia</c:v>
                </c:pt>
                <c:pt idx="3954">
                  <c:v>Kelly Diaz</c:v>
                </c:pt>
                <c:pt idx="3955">
                  <c:v>Kristen Thompson</c:v>
                </c:pt>
                <c:pt idx="3956">
                  <c:v>Kelly Dunn</c:v>
                </c:pt>
                <c:pt idx="3957">
                  <c:v>Kristopher Smith</c:v>
                </c:pt>
                <c:pt idx="3958">
                  <c:v>Kelly Gonzalez</c:v>
                </c:pt>
                <c:pt idx="3959">
                  <c:v>Kyle Miller</c:v>
                </c:pt>
                <c:pt idx="3960">
                  <c:v>Kelly Herrera</c:v>
                </c:pt>
                <c:pt idx="3961">
                  <c:v>Kyle Rodriguez</c:v>
                </c:pt>
                <c:pt idx="3962">
                  <c:v>Kelly Howard</c:v>
                </c:pt>
                <c:pt idx="3963">
                  <c:v>Larry Perez</c:v>
                </c:pt>
                <c:pt idx="3964">
                  <c:v>Kelly Jordan</c:v>
                </c:pt>
                <c:pt idx="3965">
                  <c:v>Laura Bell</c:v>
                </c:pt>
                <c:pt idx="3966">
                  <c:v>Kelly Lopez</c:v>
                </c:pt>
                <c:pt idx="3967">
                  <c:v>Laura Castro</c:v>
                </c:pt>
                <c:pt idx="3968">
                  <c:v>Kelly Martinez</c:v>
                </c:pt>
                <c:pt idx="3969">
                  <c:v>Laura Gonzalez</c:v>
                </c:pt>
                <c:pt idx="3970">
                  <c:v>Kelly Moore</c:v>
                </c:pt>
                <c:pt idx="3971">
                  <c:v>Laura King</c:v>
                </c:pt>
                <c:pt idx="3972">
                  <c:v>Kelly Nelson</c:v>
                </c:pt>
                <c:pt idx="3973">
                  <c:v>Laura Robertson</c:v>
                </c:pt>
                <c:pt idx="3974">
                  <c:v>Kelly Nguyen</c:v>
                </c:pt>
                <c:pt idx="3975">
                  <c:v>Laura Tran</c:v>
                </c:pt>
                <c:pt idx="3976">
                  <c:v>Kelly Porter</c:v>
                </c:pt>
                <c:pt idx="3977">
                  <c:v>Lauren Davis</c:v>
                </c:pt>
                <c:pt idx="3978">
                  <c:v>Kelly Powell</c:v>
                </c:pt>
                <c:pt idx="3979">
                  <c:v>Lauren Lopez</c:v>
                </c:pt>
                <c:pt idx="3980">
                  <c:v>Kelly Rivera</c:v>
                </c:pt>
                <c:pt idx="3981">
                  <c:v>Lauren Scott</c:v>
                </c:pt>
                <c:pt idx="3982">
                  <c:v>Kelly Salazar</c:v>
                </c:pt>
                <c:pt idx="3983">
                  <c:v>Julie Lee</c:v>
                </c:pt>
                <c:pt idx="3984">
                  <c:v>Kelly Stewart</c:v>
                </c:pt>
                <c:pt idx="3985">
                  <c:v>Leslie Johnson</c:v>
                </c:pt>
                <c:pt idx="3986">
                  <c:v>Justin Duke</c:v>
                </c:pt>
                <c:pt idx="3987">
                  <c:v>Karen Ruiz</c:v>
                </c:pt>
                <c:pt idx="3988">
                  <c:v>Justin Elliott</c:v>
                </c:pt>
                <c:pt idx="3989">
                  <c:v>Linda Davis</c:v>
                </c:pt>
                <c:pt idx="3990">
                  <c:v>Julie Clark</c:v>
                </c:pt>
                <c:pt idx="3991">
                  <c:v>Linda Perez</c:v>
                </c:pt>
                <c:pt idx="3992">
                  <c:v>Kelly Willis</c:v>
                </c:pt>
                <c:pt idx="3993">
                  <c:v>Lindsay Martinez</c:v>
                </c:pt>
                <c:pt idx="3994">
                  <c:v>Julie Collins</c:v>
                </c:pt>
                <c:pt idx="3995">
                  <c:v>Lindsey Wilson</c:v>
                </c:pt>
                <c:pt idx="3996">
                  <c:v>Kelsey Anderson</c:v>
                </c:pt>
                <c:pt idx="3997">
                  <c:v>Lisa Carter</c:v>
                </c:pt>
                <c:pt idx="3998">
                  <c:v>Justin Gibson</c:v>
                </c:pt>
                <c:pt idx="3999">
                  <c:v>Lisa Freeman</c:v>
                </c:pt>
                <c:pt idx="4000">
                  <c:v>Kelsey Jones</c:v>
                </c:pt>
                <c:pt idx="4001">
                  <c:v>Lisa Hart</c:v>
                </c:pt>
                <c:pt idx="4002">
                  <c:v>Kendra Jones</c:v>
                </c:pt>
                <c:pt idx="4003">
                  <c:v>Katherine Davis</c:v>
                </c:pt>
                <c:pt idx="4004">
                  <c:v>Kendra Smith</c:v>
                </c:pt>
                <c:pt idx="4005">
                  <c:v>Lisa Myers</c:v>
                </c:pt>
                <c:pt idx="4006">
                  <c:v>Justin Gonzalez</c:v>
                </c:pt>
                <c:pt idx="4007">
                  <c:v>Lisa Peterson</c:v>
                </c:pt>
                <c:pt idx="4008">
                  <c:v>Kenneth Black</c:v>
                </c:pt>
                <c:pt idx="4009">
                  <c:v>Lisa Rice</c:v>
                </c:pt>
                <c:pt idx="4010">
                  <c:v>Kenneth Davis</c:v>
                </c:pt>
                <c:pt idx="4011">
                  <c:v>Lisa Russo</c:v>
                </c:pt>
                <c:pt idx="4012">
                  <c:v>Kenneth Kim</c:v>
                </c:pt>
                <c:pt idx="4013">
                  <c:v>Lisa Torres</c:v>
                </c:pt>
                <c:pt idx="4014">
                  <c:v>Kenneth Miller</c:v>
                </c:pt>
                <c:pt idx="4015">
                  <c:v>Lori Brown</c:v>
                </c:pt>
                <c:pt idx="4016">
                  <c:v>Kenneth Moore</c:v>
                </c:pt>
                <c:pt idx="4017">
                  <c:v>Lori Hall</c:v>
                </c:pt>
                <c:pt idx="4018">
                  <c:v>Kenneth Richardson</c:v>
                </c:pt>
                <c:pt idx="4019">
                  <c:v>Lori Stewart</c:v>
                </c:pt>
                <c:pt idx="4020">
                  <c:v>Kenneth Rogers</c:v>
                </c:pt>
                <c:pt idx="4021">
                  <c:v>Luis Johnson</c:v>
                </c:pt>
                <c:pt idx="4022">
                  <c:v>Kenneth Scott</c:v>
                </c:pt>
                <c:pt idx="4023">
                  <c:v>Lynn Brown</c:v>
                </c:pt>
                <c:pt idx="4024">
                  <c:v>Justin Harris</c:v>
                </c:pt>
                <c:pt idx="4025">
                  <c:v>Manuel Davis</c:v>
                </c:pt>
                <c:pt idx="4026">
                  <c:v>Kenneth Ward</c:v>
                </c:pt>
                <c:pt idx="4027">
                  <c:v>Kimberly Wilson</c:v>
                </c:pt>
                <c:pt idx="4028">
                  <c:v>Justin Harvey</c:v>
                </c:pt>
                <c:pt idx="4029">
                  <c:v>Kristen Anderson</c:v>
                </c:pt>
                <c:pt idx="4030">
                  <c:v>Kerry Smith</c:v>
                </c:pt>
                <c:pt idx="4031">
                  <c:v>Kristen King</c:v>
                </c:pt>
                <c:pt idx="4032">
                  <c:v>Justin Hill</c:v>
                </c:pt>
                <c:pt idx="4033">
                  <c:v>Kristen Scott</c:v>
                </c:pt>
                <c:pt idx="4034">
                  <c:v>Kevin Baldwin</c:v>
                </c:pt>
                <c:pt idx="4035">
                  <c:v>Karen Gonzalez</c:v>
                </c:pt>
                <c:pt idx="4036">
                  <c:v>Justin Kennedy</c:v>
                </c:pt>
                <c:pt idx="4037">
                  <c:v>Kristin Jones</c:v>
                </c:pt>
                <c:pt idx="4038">
                  <c:v>Kevin Cox</c:v>
                </c:pt>
                <c:pt idx="4039">
                  <c:v>Kristy Martinez</c:v>
                </c:pt>
                <c:pt idx="4040">
                  <c:v>Kevin Crawford</c:v>
                </c:pt>
                <c:pt idx="4041">
                  <c:v>Kyle Hernandez</c:v>
                </c:pt>
                <c:pt idx="4042">
                  <c:v>Kevin Ellis</c:v>
                </c:pt>
                <c:pt idx="4043">
                  <c:v>Kyle Mitchell</c:v>
                </c:pt>
                <c:pt idx="4044">
                  <c:v>Kevin Graham</c:v>
                </c:pt>
                <c:pt idx="4045">
                  <c:v>Kyle Phillips</c:v>
                </c:pt>
                <c:pt idx="4046">
                  <c:v>Kevin Grant</c:v>
                </c:pt>
                <c:pt idx="4047">
                  <c:v>Kyle Sanders</c:v>
                </c:pt>
                <c:pt idx="4048">
                  <c:v>Kevin Hale</c:v>
                </c:pt>
                <c:pt idx="4049">
                  <c:v>Karen Jackson</c:v>
                </c:pt>
                <c:pt idx="4050">
                  <c:v>Kevin Harris</c:v>
                </c:pt>
                <c:pt idx="4051">
                  <c:v>Larry Rodriguez</c:v>
                </c:pt>
                <c:pt idx="4052">
                  <c:v>Kevin Hunter</c:v>
                </c:pt>
                <c:pt idx="4053">
                  <c:v>Latoya Jones</c:v>
                </c:pt>
                <c:pt idx="4054">
                  <c:v>Kevin Jackson</c:v>
                </c:pt>
                <c:pt idx="4055">
                  <c:v>Laura Bennett</c:v>
                </c:pt>
                <c:pt idx="4056">
                  <c:v>Julie Evans</c:v>
                </c:pt>
                <c:pt idx="4057">
                  <c:v>Laura Carter</c:v>
                </c:pt>
                <c:pt idx="4058">
                  <c:v>Kevin Kennedy</c:v>
                </c:pt>
                <c:pt idx="4059">
                  <c:v>Laura Daniels</c:v>
                </c:pt>
                <c:pt idx="4060">
                  <c:v>Kevin Knight</c:v>
                </c:pt>
                <c:pt idx="4061">
                  <c:v>Laura Francis</c:v>
                </c:pt>
                <c:pt idx="4062">
                  <c:v>Justin Moore</c:v>
                </c:pt>
                <c:pt idx="4063">
                  <c:v>Karen Lewis</c:v>
                </c:pt>
                <c:pt idx="4064">
                  <c:v>Justin Nelson</c:v>
                </c:pt>
                <c:pt idx="4065">
                  <c:v>Laura Hayes</c:v>
                </c:pt>
                <c:pt idx="4066">
                  <c:v>Kevin Mcdonald</c:v>
                </c:pt>
                <c:pt idx="4067">
                  <c:v>Laura Moore</c:v>
                </c:pt>
                <c:pt idx="4068">
                  <c:v>Kevin Medina</c:v>
                </c:pt>
                <c:pt idx="4069">
                  <c:v>Laura Reyes</c:v>
                </c:pt>
                <c:pt idx="4070">
                  <c:v>Kevin Meyers</c:v>
                </c:pt>
                <c:pt idx="4071">
                  <c:v>Laura Ruiz</c:v>
                </c:pt>
                <c:pt idx="4072">
                  <c:v>Kevin Murray</c:v>
                </c:pt>
                <c:pt idx="4073">
                  <c:v>Karen Myers</c:v>
                </c:pt>
                <c:pt idx="4074">
                  <c:v>Kevin Nelson</c:v>
                </c:pt>
                <c:pt idx="4075">
                  <c:v>Laura Vargas</c:v>
                </c:pt>
                <c:pt idx="4076">
                  <c:v>Kevin Palmer</c:v>
                </c:pt>
                <c:pt idx="4077">
                  <c:v>Laura Wilson</c:v>
                </c:pt>
                <c:pt idx="4078">
                  <c:v>Kevin Parker</c:v>
                </c:pt>
                <c:pt idx="4079">
                  <c:v>Lauren Gonzalez</c:v>
                </c:pt>
                <c:pt idx="4080">
                  <c:v>Kevin Peters</c:v>
                </c:pt>
                <c:pt idx="4081">
                  <c:v>Lauren Jenkins</c:v>
                </c:pt>
                <c:pt idx="4082">
                  <c:v>Kevin Porter</c:v>
                </c:pt>
                <c:pt idx="4083">
                  <c:v>Karen Peterson</c:v>
                </c:pt>
                <c:pt idx="4084">
                  <c:v>Kevin Ramirez</c:v>
                </c:pt>
                <c:pt idx="4085">
                  <c:v>Lauren Phillips</c:v>
                </c:pt>
                <c:pt idx="4086">
                  <c:v>Kevin Ramos</c:v>
                </c:pt>
                <c:pt idx="4087">
                  <c:v>Karen Rivera</c:v>
                </c:pt>
                <c:pt idx="4088">
                  <c:v>Kevin Reed</c:v>
                </c:pt>
                <c:pt idx="4089">
                  <c:v>Laurie Garcia</c:v>
                </c:pt>
                <c:pt idx="4090">
                  <c:v>Kevin Rice</c:v>
                </c:pt>
                <c:pt idx="4091">
                  <c:v>Leah Davis</c:v>
                </c:pt>
                <c:pt idx="4092">
                  <c:v>Kevin Roberts</c:v>
                </c:pt>
                <c:pt idx="4093">
                  <c:v>Leslie Freeman</c:v>
                </c:pt>
                <c:pt idx="4094">
                  <c:v>Justin Pierce</c:v>
                </c:pt>
                <c:pt idx="4095">
                  <c:v>Leslie Martinez</c:v>
                </c:pt>
                <c:pt idx="4096">
                  <c:v>Kevin Simpson</c:v>
                </c:pt>
                <c:pt idx="4097">
                  <c:v>Leslie Rodriguez</c:v>
                </c:pt>
                <c:pt idx="4098">
                  <c:v>Julie Flores</c:v>
                </c:pt>
                <c:pt idx="4099">
                  <c:v>Linda Anderson</c:v>
                </c:pt>
                <c:pt idx="4100">
                  <c:v>Justin Ross</c:v>
                </c:pt>
                <c:pt idx="4101">
                  <c:v>Linda Coleman</c:v>
                </c:pt>
                <c:pt idx="4102">
                  <c:v>Kevin Tucker</c:v>
                </c:pt>
                <c:pt idx="4103">
                  <c:v>Karen Thomas</c:v>
                </c:pt>
                <c:pt idx="4104">
                  <c:v>Kevin Wilson</c:v>
                </c:pt>
                <c:pt idx="4105">
                  <c:v>Karen Thompson</c:v>
                </c:pt>
                <c:pt idx="4106">
                  <c:v>Kim Baker</c:v>
                </c:pt>
                <c:pt idx="4107">
                  <c:v>Linda Phillips</c:v>
                </c:pt>
                <c:pt idx="4108">
                  <c:v>Kim Davis</c:v>
                </c:pt>
                <c:pt idx="4109">
                  <c:v>Linda Stewart</c:v>
                </c:pt>
                <c:pt idx="4110">
                  <c:v>Kim Rodriguez</c:v>
                </c:pt>
                <c:pt idx="4111">
                  <c:v>Karen Turner</c:v>
                </c:pt>
                <c:pt idx="4112">
                  <c:v>Kim Smith</c:v>
                </c:pt>
                <c:pt idx="4113">
                  <c:v>Lindsey Hernandez</c:v>
                </c:pt>
                <c:pt idx="4114">
                  <c:v>Kimberly Alvarez</c:v>
                </c:pt>
                <c:pt idx="4115">
                  <c:v>Lisa Barker</c:v>
                </c:pt>
                <c:pt idx="4116">
                  <c:v>Kimberly Anderson</c:v>
                </c:pt>
                <c:pt idx="4117">
                  <c:v>Lisa Burns</c:v>
                </c:pt>
                <c:pt idx="4118">
                  <c:v>Kimberly Bailey</c:v>
                </c:pt>
                <c:pt idx="4119">
                  <c:v>Lisa Collins</c:v>
                </c:pt>
                <c:pt idx="4120">
                  <c:v>Julie Allen</c:v>
                </c:pt>
                <c:pt idx="4121">
                  <c:v>Lisa Ford</c:v>
                </c:pt>
                <c:pt idx="4122">
                  <c:v>Kimberly Burns</c:v>
                </c:pt>
                <c:pt idx="4123">
                  <c:v>Lisa Garcia</c:v>
                </c:pt>
                <c:pt idx="4124">
                  <c:v>Justin Tucker</c:v>
                </c:pt>
                <c:pt idx="4125">
                  <c:v>Lisa Harrison</c:v>
                </c:pt>
                <c:pt idx="4126">
                  <c:v>Kimberly Carlson</c:v>
                </c:pt>
                <c:pt idx="4127">
                  <c:v>Katherine Campbell</c:v>
                </c:pt>
                <c:pt idx="4128">
                  <c:v>Kimberly Carpenter</c:v>
                </c:pt>
                <c:pt idx="4129">
                  <c:v>Lisa Lewis</c:v>
                </c:pt>
                <c:pt idx="4130">
                  <c:v>Justin Woods</c:v>
                </c:pt>
                <c:pt idx="4131">
                  <c:v>Katherine Gonzalez</c:v>
                </c:pt>
                <c:pt idx="4132">
                  <c:v>Justin Young</c:v>
                </c:pt>
                <c:pt idx="4133">
                  <c:v>Lisa Murray</c:v>
                </c:pt>
                <c:pt idx="4134">
                  <c:v>Marcus Davis</c:v>
                </c:pt>
                <c:pt idx="4135">
                  <c:v>Lisa Owens</c:v>
                </c:pt>
                <c:pt idx="4136">
                  <c:v>Kimberly Gilbert</c:v>
                </c:pt>
                <c:pt idx="4137">
                  <c:v>Lisa Perez</c:v>
                </c:pt>
                <c:pt idx="4138">
                  <c:v>Kimberly Gray</c:v>
                </c:pt>
                <c:pt idx="4139">
                  <c:v>Julie Moore</c:v>
                </c:pt>
                <c:pt idx="4140">
                  <c:v>Kaitlyn Reynolds</c:v>
                </c:pt>
                <c:pt idx="4141">
                  <c:v>Lisa Ramirez</c:v>
                </c:pt>
                <c:pt idx="4142">
                  <c:v>Kimberly James</c:v>
                </c:pt>
                <c:pt idx="4143">
                  <c:v>Katherine Jennings</c:v>
                </c:pt>
                <c:pt idx="4144">
                  <c:v>Kimberly Kelly</c:v>
                </c:pt>
                <c:pt idx="4145">
                  <c:v>Lisa Russell</c:v>
                </c:pt>
                <c:pt idx="4146">
                  <c:v>Kimberly Lambert</c:v>
                </c:pt>
                <c:pt idx="4147">
                  <c:v>Lisa Sanders</c:v>
                </c:pt>
                <c:pt idx="4148">
                  <c:v>Karen Armstrong</c:v>
                </c:pt>
                <c:pt idx="4149">
                  <c:v>Katherine Martinez</c:v>
                </c:pt>
                <c:pt idx="4150">
                  <c:v>Kimberly Martin</c:v>
                </c:pt>
                <c:pt idx="4151">
                  <c:v>Lisa Turner</c:v>
                </c:pt>
                <c:pt idx="4152">
                  <c:v>Kimberly Mcintyre</c:v>
                </c:pt>
                <c:pt idx="4153">
                  <c:v>Logan Smith</c:v>
                </c:pt>
                <c:pt idx="4154">
                  <c:v>Kimberly Mendoza</c:v>
                </c:pt>
                <c:pt idx="4155">
                  <c:v>Lori Browning</c:v>
                </c:pt>
                <c:pt idx="4156">
                  <c:v>Kimberly Murphy</c:v>
                </c:pt>
                <c:pt idx="4157">
                  <c:v>Lori Grant</c:v>
                </c:pt>
                <c:pt idx="4158">
                  <c:v>Kimberly Myers</c:v>
                </c:pt>
                <c:pt idx="4159">
                  <c:v>Lori Miller</c:v>
                </c:pt>
                <c:pt idx="4160">
                  <c:v>Julie Harrell</c:v>
                </c:pt>
                <c:pt idx="4161">
                  <c:v>Katherine Richardson</c:v>
                </c:pt>
                <c:pt idx="4162">
                  <c:v>Karen Carlson</c:v>
                </c:pt>
                <c:pt idx="4163">
                  <c:v>Lori Thomas</c:v>
                </c:pt>
                <c:pt idx="4164">
                  <c:v>Kimberly Ramirez</c:v>
                </c:pt>
                <c:pt idx="4165">
                  <c:v>Louis Miller</c:v>
                </c:pt>
                <c:pt idx="4166">
                  <c:v>Kimberly Rodriguez</c:v>
                </c:pt>
                <c:pt idx="4167">
                  <c:v>Luis Rodriguez</c:v>
                </c:pt>
                <c:pt idx="4168">
                  <c:v>Karen Castillo</c:v>
                </c:pt>
                <c:pt idx="4169">
                  <c:v>Luke Davis</c:v>
                </c:pt>
                <c:pt idx="4170">
                  <c:v>Kimberly Stevens</c:v>
                </c:pt>
                <c:pt idx="4171">
                  <c:v>Katherine Smith</c:v>
                </c:pt>
                <c:pt idx="4172">
                  <c:v>Kimberly Stone</c:v>
                </c:pt>
                <c:pt idx="4173">
                  <c:v>Madison Wilson</c:v>
                </c:pt>
                <c:pt idx="4174">
                  <c:v>Karen Coleman</c:v>
                </c:pt>
                <c:pt idx="4175">
                  <c:v>Marc Johnson</c:v>
                </c:pt>
                <c:pt idx="4176">
                  <c:v>Julie Hernandez</c:v>
                </c:pt>
                <c:pt idx="4177">
                  <c:v>Karen Gutierrez</c:v>
                </c:pt>
                <c:pt idx="4178">
                  <c:v>Jon Davis</c:v>
                </c:pt>
                <c:pt idx="4179">
                  <c:v>Joseph Pierce</c:v>
                </c:pt>
                <c:pt idx="4180">
                  <c:v>Jose Rios</c:v>
                </c:pt>
                <c:pt idx="4181">
                  <c:v>Jesse Brown</c:v>
                </c:pt>
                <c:pt idx="4182">
                  <c:v>Joshua Morrison</c:v>
                </c:pt>
                <c:pt idx="4183">
                  <c:v>Jesse Curtis</c:v>
                </c:pt>
                <c:pt idx="4184">
                  <c:v>Jonathan Walters</c:v>
                </c:pt>
                <c:pt idx="4185">
                  <c:v>Jennifer Bailey</c:v>
                </c:pt>
                <c:pt idx="4186">
                  <c:v>Joseph Haynes</c:v>
                </c:pt>
                <c:pt idx="4187">
                  <c:v>Jesse Johnson</c:v>
                </c:pt>
                <c:pt idx="4188">
                  <c:v>James Aguilar</c:v>
                </c:pt>
                <c:pt idx="4189">
                  <c:v>Jesse Rodriguez</c:v>
                </c:pt>
                <c:pt idx="4190">
                  <c:v>Ian Phillips</c:v>
                </c:pt>
                <c:pt idx="4191">
                  <c:v>Jesse White</c:v>
                </c:pt>
                <c:pt idx="4192">
                  <c:v>Jonathan Lawson</c:v>
                </c:pt>
                <c:pt idx="4193">
                  <c:v>Jason Torres</c:v>
                </c:pt>
                <c:pt idx="4194">
                  <c:v>Jordan Phillips</c:v>
                </c:pt>
                <c:pt idx="4195">
                  <c:v>Jessica Alvarez</c:v>
                </c:pt>
                <c:pt idx="4196">
                  <c:v>Joseph Cobb</c:v>
                </c:pt>
                <c:pt idx="4197">
                  <c:v>Jacob Davis</c:v>
                </c:pt>
                <c:pt idx="4198">
                  <c:v>Jared Williams</c:v>
                </c:pt>
                <c:pt idx="4199">
                  <c:v>Jennifer Johnston</c:v>
                </c:pt>
                <c:pt idx="4200">
                  <c:v>Joseph Thornton</c:v>
                </c:pt>
                <c:pt idx="4201">
                  <c:v>Jessica Bennett</c:v>
                </c:pt>
                <c:pt idx="4202">
                  <c:v>James Manning</c:v>
                </c:pt>
                <c:pt idx="4203">
                  <c:v>Jessica Berry</c:v>
                </c:pt>
                <c:pt idx="4204">
                  <c:v>Joshua Watson</c:v>
                </c:pt>
                <c:pt idx="4205">
                  <c:v>Jessica Bonilla</c:v>
                </c:pt>
                <c:pt idx="4206">
                  <c:v>James Woods</c:v>
                </c:pt>
                <c:pt idx="4207">
                  <c:v>James Boyer</c:v>
                </c:pt>
                <c:pt idx="4208">
                  <c:v>Jonathan Cruz</c:v>
                </c:pt>
                <c:pt idx="4209">
                  <c:v>James Gonzales</c:v>
                </c:pt>
                <c:pt idx="4210">
                  <c:v>Jonathan Nelson</c:v>
                </c:pt>
                <c:pt idx="4211">
                  <c:v>Jennifer Jordan</c:v>
                </c:pt>
                <c:pt idx="4212">
                  <c:v>Jordan Campbell</c:v>
                </c:pt>
                <c:pt idx="4213">
                  <c:v>Jessica Carlson</c:v>
                </c:pt>
                <c:pt idx="4214">
                  <c:v>Jose Green</c:v>
                </c:pt>
                <c:pt idx="4215">
                  <c:v>Jessica Carter</c:v>
                </c:pt>
                <c:pt idx="4216">
                  <c:v>Joseph Bailey</c:v>
                </c:pt>
                <c:pt idx="4217">
                  <c:v>Jason Mendoza</c:v>
                </c:pt>
                <c:pt idx="4218">
                  <c:v>Joseph Frank</c:v>
                </c:pt>
                <c:pt idx="4219">
                  <c:v>Jessica Collins</c:v>
                </c:pt>
                <c:pt idx="4220">
                  <c:v>Joseph Keith</c:v>
                </c:pt>
                <c:pt idx="4221">
                  <c:v>Jennifer Kelley</c:v>
                </c:pt>
                <c:pt idx="4222">
                  <c:v>Joseph Morris</c:v>
                </c:pt>
                <c:pt idx="4223">
                  <c:v>Jessica Curry</c:v>
                </c:pt>
                <c:pt idx="4224">
                  <c:v>Joseph Santos</c:v>
                </c:pt>
                <c:pt idx="4225">
                  <c:v>James Bridges</c:v>
                </c:pt>
                <c:pt idx="4226">
                  <c:v>Jason Brooks</c:v>
                </c:pt>
                <c:pt idx="4227">
                  <c:v>Jessica Daniel</c:v>
                </c:pt>
                <c:pt idx="4228">
                  <c:v>Jeremy Lopez</c:v>
                </c:pt>
                <c:pt idx="4229">
                  <c:v>James Mendoza</c:v>
                </c:pt>
                <c:pt idx="4230">
                  <c:v>Joshua Leach</c:v>
                </c:pt>
                <c:pt idx="4231">
                  <c:v>Jessica Diaz</c:v>
                </c:pt>
                <c:pt idx="4232">
                  <c:v>Jason Gomez</c:v>
                </c:pt>
                <c:pt idx="4233">
                  <c:v>Jennifer Kelly</c:v>
                </c:pt>
                <c:pt idx="4234">
                  <c:v>Juan Smith</c:v>
                </c:pt>
                <c:pt idx="4235">
                  <c:v>Jessica Evans</c:v>
                </c:pt>
                <c:pt idx="4236">
                  <c:v>John Ward</c:v>
                </c:pt>
                <c:pt idx="4237">
                  <c:v>James Gonzalez</c:v>
                </c:pt>
                <c:pt idx="4238">
                  <c:v>John Wood</c:v>
                </c:pt>
                <c:pt idx="4239">
                  <c:v>Jessica Flynn</c:v>
                </c:pt>
                <c:pt idx="4240">
                  <c:v>Jeffrey Robinson</c:v>
                </c:pt>
                <c:pt idx="4241">
                  <c:v>Jennifer Andrews</c:v>
                </c:pt>
                <c:pt idx="4242">
                  <c:v>Jennifer Castro</c:v>
                </c:pt>
                <c:pt idx="4243">
                  <c:v>Jennifer Lawson</c:v>
                </c:pt>
                <c:pt idx="4244">
                  <c:v>Jonathan Martinez</c:v>
                </c:pt>
                <c:pt idx="4245">
                  <c:v>Jessica Gonzales</c:v>
                </c:pt>
                <c:pt idx="4246">
                  <c:v>Jacob Aguilar</c:v>
                </c:pt>
                <c:pt idx="4247">
                  <c:v>James Bates</c:v>
                </c:pt>
                <c:pt idx="4248">
                  <c:v>Jonathan Yates</c:v>
                </c:pt>
                <c:pt idx="4249">
                  <c:v>Jessica Graham</c:v>
                </c:pt>
                <c:pt idx="4250">
                  <c:v>Jamie Jones</c:v>
                </c:pt>
                <c:pt idx="4251">
                  <c:v>Jennifer Daniel</c:v>
                </c:pt>
                <c:pt idx="4252">
                  <c:v>Jamie Price</c:v>
                </c:pt>
                <c:pt idx="4253">
                  <c:v>Jason Young</c:v>
                </c:pt>
                <c:pt idx="4254">
                  <c:v>Jamie Taylor</c:v>
                </c:pt>
                <c:pt idx="4255">
                  <c:v>Jessica Henry</c:v>
                </c:pt>
                <c:pt idx="4256">
                  <c:v>Jamie White</c:v>
                </c:pt>
                <c:pt idx="4257">
                  <c:v>Jennifer Li</c:v>
                </c:pt>
                <c:pt idx="4258">
                  <c:v>Joseph Bryant</c:v>
                </c:pt>
                <c:pt idx="4259">
                  <c:v>Jessica Holmes</c:v>
                </c:pt>
                <c:pt idx="4260">
                  <c:v>Joseph Day</c:v>
                </c:pt>
                <c:pt idx="4261">
                  <c:v>Jessica Howard</c:v>
                </c:pt>
                <c:pt idx="4262">
                  <c:v>Joseph Gonzales</c:v>
                </c:pt>
                <c:pt idx="4263">
                  <c:v>Jessica Jenkins</c:v>
                </c:pt>
                <c:pt idx="4264">
                  <c:v>Joseph Hunt</c:v>
                </c:pt>
                <c:pt idx="4265">
                  <c:v>James Mills</c:v>
                </c:pt>
                <c:pt idx="4266">
                  <c:v>Jennifer Wells</c:v>
                </c:pt>
                <c:pt idx="4267">
                  <c:v>James Montgomery</c:v>
                </c:pt>
                <c:pt idx="4268">
                  <c:v>Jasmine Turner</c:v>
                </c:pt>
                <c:pt idx="4269">
                  <c:v>Jessica Jordan</c:v>
                </c:pt>
                <c:pt idx="4270">
                  <c:v>Jennifer Wood</c:v>
                </c:pt>
                <c:pt idx="4271">
                  <c:v>Jessica King</c:v>
                </c:pt>
                <c:pt idx="4272">
                  <c:v>Jason Stanley</c:v>
                </c:pt>
                <c:pt idx="4273">
                  <c:v>James Greene</c:v>
                </c:pt>
                <c:pt idx="4274">
                  <c:v>Joseph Stewart</c:v>
                </c:pt>
                <c:pt idx="4275">
                  <c:v>Jessica Lewis</c:v>
                </c:pt>
                <c:pt idx="4276">
                  <c:v>Jeremy Flores</c:v>
                </c:pt>
                <c:pt idx="4277">
                  <c:v>James Montoya</c:v>
                </c:pt>
                <c:pt idx="4278">
                  <c:v>Joshua Adams</c:v>
                </c:pt>
                <c:pt idx="4279">
                  <c:v>Jessica Manning</c:v>
                </c:pt>
                <c:pt idx="4280">
                  <c:v>Joshua Carter</c:v>
                </c:pt>
                <c:pt idx="4281">
                  <c:v>Jacob Murphy</c:v>
                </c:pt>
                <c:pt idx="4282">
                  <c:v>Joshua Garcia</c:v>
                </c:pt>
                <c:pt idx="4283">
                  <c:v>Jacob Pierce</c:v>
                </c:pt>
                <c:pt idx="4284">
                  <c:v>Jason Collins</c:v>
                </c:pt>
                <c:pt idx="4285">
                  <c:v>Jessica Mckinney</c:v>
                </c:pt>
                <c:pt idx="4286">
                  <c:v>Jason Fuller</c:v>
                </c:pt>
                <c:pt idx="4287">
                  <c:v>Jeanette Cruz</c:v>
                </c:pt>
                <c:pt idx="4288">
                  <c:v>Jack Martin</c:v>
                </c:pt>
                <c:pt idx="4289">
                  <c:v>Jessica Molina</c:v>
                </c:pt>
                <c:pt idx="4290">
                  <c:v>Joshua Turner</c:v>
                </c:pt>
                <c:pt idx="4291">
                  <c:v>Jeff Johnson</c:v>
                </c:pt>
                <c:pt idx="4292">
                  <c:v>Joshua Wong</c:v>
                </c:pt>
                <c:pt idx="4293">
                  <c:v>Jessica Morales</c:v>
                </c:pt>
                <c:pt idx="4294">
                  <c:v>James White</c:v>
                </c:pt>
                <c:pt idx="4295">
                  <c:v>James Daniels</c:v>
                </c:pt>
                <c:pt idx="4296">
                  <c:v>Jennifer Hansen</c:v>
                </c:pt>
                <c:pt idx="4297">
                  <c:v>James Morrison</c:v>
                </c:pt>
                <c:pt idx="4298">
                  <c:v>John Watkins</c:v>
                </c:pt>
                <c:pt idx="4299">
                  <c:v>Jessica Nguyen</c:v>
                </c:pt>
                <c:pt idx="4300">
                  <c:v>Jeffrey Powell</c:v>
                </c:pt>
                <c:pt idx="4301">
                  <c:v>Jessica Ortega</c:v>
                </c:pt>
                <c:pt idx="4302">
                  <c:v>Johnny Miller</c:v>
                </c:pt>
                <c:pt idx="4303">
                  <c:v>Jessica Parker</c:v>
                </c:pt>
                <c:pt idx="4304">
                  <c:v>Jon Williams</c:v>
                </c:pt>
                <c:pt idx="4305">
                  <c:v>Jennifer Love</c:v>
                </c:pt>
                <c:pt idx="4306">
                  <c:v>Jamie Aguirre</c:v>
                </c:pt>
                <c:pt idx="4307">
                  <c:v>Jessica Perry</c:v>
                </c:pt>
                <c:pt idx="4308">
                  <c:v>Jonathan Gibson</c:v>
                </c:pt>
                <c:pt idx="4309">
                  <c:v>Jennifer Drake</c:v>
                </c:pt>
                <c:pt idx="4310">
                  <c:v>Jamie Garcia</c:v>
                </c:pt>
                <c:pt idx="4311">
                  <c:v>James Elliott</c:v>
                </c:pt>
                <c:pt idx="4312">
                  <c:v>Jonathan Lewis</c:v>
                </c:pt>
                <c:pt idx="4313">
                  <c:v>Jeffery Smith</c:v>
                </c:pt>
                <c:pt idx="4314">
                  <c:v>Jennifer Trevino</c:v>
                </c:pt>
                <c:pt idx="4315">
                  <c:v>James Gutierrez</c:v>
                </c:pt>
                <c:pt idx="4316">
                  <c:v>Jennifer Chavez</c:v>
                </c:pt>
                <c:pt idx="4317">
                  <c:v>Jacob Ruiz</c:v>
                </c:pt>
                <c:pt idx="4318">
                  <c:v>Jonathan Taylor</c:v>
                </c:pt>
                <c:pt idx="4319">
                  <c:v>Jessica Rojas</c:v>
                </c:pt>
                <c:pt idx="4320">
                  <c:v>Jason Scott</c:v>
                </c:pt>
                <c:pt idx="4321">
                  <c:v>Jessica Ross</c:v>
                </c:pt>
                <c:pt idx="4322">
                  <c:v>Jordan Bradley</c:v>
                </c:pt>
                <c:pt idx="4323">
                  <c:v>Jessica Russell</c:v>
                </c:pt>
                <c:pt idx="4324">
                  <c:v>Jordan Davis</c:v>
                </c:pt>
                <c:pt idx="4325">
                  <c:v>Jason Reid</c:v>
                </c:pt>
                <c:pt idx="4326">
                  <c:v>Jordan Morris</c:v>
                </c:pt>
                <c:pt idx="4327">
                  <c:v>Jessica Schneider</c:v>
                </c:pt>
                <c:pt idx="4328">
                  <c:v>Jordan Sanders</c:v>
                </c:pt>
                <c:pt idx="4329">
                  <c:v>Jeffery Walker</c:v>
                </c:pt>
                <c:pt idx="4330">
                  <c:v>Jose Brown</c:v>
                </c:pt>
                <c:pt idx="4331">
                  <c:v>Jessica Silva</c:v>
                </c:pt>
                <c:pt idx="4332">
                  <c:v>Jose Jackson</c:v>
                </c:pt>
                <c:pt idx="4333">
                  <c:v>James Austin</c:v>
                </c:pt>
                <c:pt idx="4334">
                  <c:v>Jose Marshall</c:v>
                </c:pt>
                <c:pt idx="4335">
                  <c:v>Jennifer Elliott</c:v>
                </c:pt>
                <c:pt idx="4336">
                  <c:v>Jamie Turner</c:v>
                </c:pt>
                <c:pt idx="4337">
                  <c:v>Jessica Stewart</c:v>
                </c:pt>
                <c:pt idx="4338">
                  <c:v>Jennifer Walters</c:v>
                </c:pt>
                <c:pt idx="4339">
                  <c:v>James Nelson</c:v>
                </c:pt>
                <c:pt idx="4340">
                  <c:v>Joseph Black</c:v>
                </c:pt>
                <c:pt idx="4341">
                  <c:v>Jennifer Mccarthy</c:v>
                </c:pt>
                <c:pt idx="4342">
                  <c:v>Joseph Chavez</c:v>
                </c:pt>
                <c:pt idx="4343">
                  <c:v>James Newman</c:v>
                </c:pt>
                <c:pt idx="4344">
                  <c:v>Joseph Cruz</c:v>
                </c:pt>
                <c:pt idx="4345">
                  <c:v>Jessica Todd</c:v>
                </c:pt>
                <c:pt idx="4346">
                  <c:v>Joseph Flores</c:v>
                </c:pt>
                <c:pt idx="4347">
                  <c:v>Jessica Turner</c:v>
                </c:pt>
                <c:pt idx="4348">
                  <c:v>Janice Fletcher</c:v>
                </c:pt>
                <c:pt idx="4349">
                  <c:v>Jennifer Mccoy</c:v>
                </c:pt>
                <c:pt idx="4350">
                  <c:v>Joseph Hardy</c:v>
                </c:pt>
                <c:pt idx="4351">
                  <c:v>Jessica Watson</c:v>
                </c:pt>
                <c:pt idx="4352">
                  <c:v>Janice Moore</c:v>
                </c:pt>
                <c:pt idx="4353">
                  <c:v>Jessica Webb</c:v>
                </c:pt>
                <c:pt idx="4354">
                  <c:v>Jared Bell</c:v>
                </c:pt>
                <c:pt idx="4355">
                  <c:v>Jason Harris</c:v>
                </c:pt>
                <c:pt idx="4356">
                  <c:v>Jennifer Welch</c:v>
                </c:pt>
                <c:pt idx="4357">
                  <c:v>Jason Long</c:v>
                </c:pt>
                <c:pt idx="4358">
                  <c:v>Jason Shaw</c:v>
                </c:pt>
                <c:pt idx="4359">
                  <c:v>Jacob Sanchez</c:v>
                </c:pt>
                <c:pt idx="4360">
                  <c:v>Joseph Matthews</c:v>
                </c:pt>
                <c:pt idx="4361">
                  <c:v>Jennifer Mclaughlin</c:v>
                </c:pt>
                <c:pt idx="4362">
                  <c:v>Joseph Moore</c:v>
                </c:pt>
                <c:pt idx="4363">
                  <c:v>Jessica Wright</c:v>
                </c:pt>
                <c:pt idx="4364">
                  <c:v>Joseph Norris</c:v>
                </c:pt>
                <c:pt idx="4365">
                  <c:v>James Nichols</c:v>
                </c:pt>
                <c:pt idx="4366">
                  <c:v>Jason Adams</c:v>
                </c:pt>
                <c:pt idx="4367">
                  <c:v>Jessica Zamora</c:v>
                </c:pt>
                <c:pt idx="4368">
                  <c:v>Joseph Reyes</c:v>
                </c:pt>
                <c:pt idx="4369">
                  <c:v>Jill Johnson</c:v>
                </c:pt>
                <c:pt idx="4370">
                  <c:v>Jaime Smith</c:v>
                </c:pt>
                <c:pt idx="4371">
                  <c:v>Jennifer Mendez</c:v>
                </c:pt>
                <c:pt idx="4372">
                  <c:v>Joseph Scott</c:v>
                </c:pt>
                <c:pt idx="4373">
                  <c:v>Jimmy Brown</c:v>
                </c:pt>
                <c:pt idx="4374">
                  <c:v>Joseph Thomas</c:v>
                </c:pt>
                <c:pt idx="4375">
                  <c:v>Jimmy Thomas</c:v>
                </c:pt>
                <c:pt idx="4376">
                  <c:v>Joseph Valdez</c:v>
                </c:pt>
                <c:pt idx="4377">
                  <c:v>Joan Tran</c:v>
                </c:pt>
                <c:pt idx="4378">
                  <c:v>Joseph Walton</c:v>
                </c:pt>
                <c:pt idx="4379">
                  <c:v>Joanne Garcia</c:v>
                </c:pt>
                <c:pt idx="4380">
                  <c:v>Jeremy Griffin</c:v>
                </c:pt>
                <c:pt idx="4381">
                  <c:v>Joe Craig</c:v>
                </c:pt>
                <c:pt idx="4382">
                  <c:v>Jennifer Hunter</c:v>
                </c:pt>
                <c:pt idx="4383">
                  <c:v>Joe Nelson</c:v>
                </c:pt>
                <c:pt idx="4384">
                  <c:v>Jeffrey Young</c:v>
                </c:pt>
                <c:pt idx="4385">
                  <c:v>Joe Williams</c:v>
                </c:pt>
                <c:pt idx="4386">
                  <c:v>Joshua Clarke</c:v>
                </c:pt>
                <c:pt idx="4387">
                  <c:v>Joel Davis</c:v>
                </c:pt>
                <c:pt idx="4388">
                  <c:v>Joshua Flores</c:v>
                </c:pt>
                <c:pt idx="4389">
                  <c:v>Joel Jones</c:v>
                </c:pt>
                <c:pt idx="4390">
                  <c:v>Joshua Gray</c:v>
                </c:pt>
                <c:pt idx="4391">
                  <c:v>Joel Smith</c:v>
                </c:pt>
                <c:pt idx="4392">
                  <c:v>Joshua Hughes</c:v>
                </c:pt>
                <c:pt idx="4393">
                  <c:v>Joel Williams</c:v>
                </c:pt>
                <c:pt idx="4394">
                  <c:v>Jeremy Myers</c:v>
                </c:pt>
                <c:pt idx="4395">
                  <c:v>Jennifer Meyer</c:v>
                </c:pt>
                <c:pt idx="4396">
                  <c:v>Jason Dixon</c:v>
                </c:pt>
                <c:pt idx="4397">
                  <c:v>Ian Davis</c:v>
                </c:pt>
                <c:pt idx="4398">
                  <c:v>Joshua Montgomery</c:v>
                </c:pt>
                <c:pt idx="4399">
                  <c:v>Jacob Stewart</c:v>
                </c:pt>
                <c:pt idx="4400">
                  <c:v>Jeremy Sanchez</c:v>
                </c:pt>
                <c:pt idx="4401">
                  <c:v>Jennifer Fox</c:v>
                </c:pt>
                <c:pt idx="4402">
                  <c:v>Joshua Ross</c:v>
                </c:pt>
                <c:pt idx="4403">
                  <c:v>John Ayala</c:v>
                </c:pt>
                <c:pt idx="4404">
                  <c:v>James Cross</c:v>
                </c:pt>
                <c:pt idx="4405">
                  <c:v>John Bailey</c:v>
                </c:pt>
                <c:pt idx="4406">
                  <c:v>Jerry Coleman</c:v>
                </c:pt>
                <c:pt idx="4407">
                  <c:v>James Patterson</c:v>
                </c:pt>
                <c:pt idx="4408">
                  <c:v>Jacob Clark</c:v>
                </c:pt>
                <c:pt idx="4409">
                  <c:v>Jacob White</c:v>
                </c:pt>
                <c:pt idx="4410">
                  <c:v>Jason Lewis</c:v>
                </c:pt>
                <c:pt idx="4411">
                  <c:v>Jennifer Mills</c:v>
                </c:pt>
                <c:pt idx="4412">
                  <c:v>James Mason</c:v>
                </c:pt>
                <c:pt idx="4413">
                  <c:v>John Brewer</c:v>
                </c:pt>
                <c:pt idx="4414">
                  <c:v>Jennifer Schmidt</c:v>
                </c:pt>
                <c:pt idx="4415">
                  <c:v>Jason Reyes</c:v>
                </c:pt>
                <c:pt idx="4416">
                  <c:v>Jennifer Scott</c:v>
                </c:pt>
                <c:pt idx="4417">
                  <c:v>Jeffrey Castro</c:v>
                </c:pt>
                <c:pt idx="4418">
                  <c:v>Jennifer Campbell</c:v>
                </c:pt>
                <c:pt idx="4419">
                  <c:v>John Bryan</c:v>
                </c:pt>
                <c:pt idx="4420">
                  <c:v>Jason Hill</c:v>
                </c:pt>
                <c:pt idx="4421">
                  <c:v>John Bryant</c:v>
                </c:pt>
                <c:pt idx="4422">
                  <c:v>John Welch</c:v>
                </c:pt>
                <c:pt idx="4423">
                  <c:v>James Ellis</c:v>
                </c:pt>
                <c:pt idx="4424">
                  <c:v>Jennifer Campos</c:v>
                </c:pt>
                <c:pt idx="4425">
                  <c:v>Jeffrey Collins</c:v>
                </c:pt>
                <c:pt idx="4426">
                  <c:v>Jennifer Hayes</c:v>
                </c:pt>
                <c:pt idx="4427">
                  <c:v>John Burns</c:v>
                </c:pt>
                <c:pt idx="4428">
                  <c:v>Jennifer Steele</c:v>
                </c:pt>
                <c:pt idx="4429">
                  <c:v>Jason Rice</c:v>
                </c:pt>
                <c:pt idx="4430">
                  <c:v>Jeffrey Ray</c:v>
                </c:pt>
                <c:pt idx="4431">
                  <c:v>Jeffrey Cooper</c:v>
                </c:pt>
                <c:pt idx="4432">
                  <c:v>Jon Johnson</c:v>
                </c:pt>
                <c:pt idx="4433">
                  <c:v>John Carpenter</c:v>
                </c:pt>
                <c:pt idx="4434">
                  <c:v>Jennifer Carr</c:v>
                </c:pt>
                <c:pt idx="4435">
                  <c:v>Jason Rivera</c:v>
                </c:pt>
                <c:pt idx="4436">
                  <c:v>Jonathan Bennett</c:v>
                </c:pt>
                <c:pt idx="4437">
                  <c:v>James Reyes</c:v>
                </c:pt>
                <c:pt idx="4438">
                  <c:v>Jonathan Cortez</c:v>
                </c:pt>
                <c:pt idx="4439">
                  <c:v>John Collins</c:v>
                </c:pt>
                <c:pt idx="4440">
                  <c:v>Jason Schultz</c:v>
                </c:pt>
                <c:pt idx="4441">
                  <c:v>James Hardy</c:v>
                </c:pt>
                <c:pt idx="4442">
                  <c:v>Jennifer Bell</c:v>
                </c:pt>
                <c:pt idx="4443">
                  <c:v>John Cooper</c:v>
                </c:pt>
                <c:pt idx="4444">
                  <c:v>Jamie Clark</c:v>
                </c:pt>
                <c:pt idx="4445">
                  <c:v>Jeffrey Freeman</c:v>
                </c:pt>
                <c:pt idx="4446">
                  <c:v>Ian Harris</c:v>
                </c:pt>
                <c:pt idx="4447">
                  <c:v>James Castillo</c:v>
                </c:pt>
                <c:pt idx="4448">
                  <c:v>Jonathan Lee</c:v>
                </c:pt>
                <c:pt idx="4449">
                  <c:v>John Daniels</c:v>
                </c:pt>
                <c:pt idx="4450">
                  <c:v>James Contreras</c:v>
                </c:pt>
                <c:pt idx="4451">
                  <c:v>James Roberson</c:v>
                </c:pt>
                <c:pt idx="4452">
                  <c:v>James Knight</c:v>
                </c:pt>
                <c:pt idx="4453">
                  <c:v>John Dawson</c:v>
                </c:pt>
                <c:pt idx="4454">
                  <c:v>Jamie Greene</c:v>
                </c:pt>
                <c:pt idx="4455">
                  <c:v>Hunter Lee</c:v>
                </c:pt>
                <c:pt idx="4456">
                  <c:v>Jennifer Tucker</c:v>
                </c:pt>
                <c:pt idx="4457">
                  <c:v>Jennifer Garza</c:v>
                </c:pt>
                <c:pt idx="4458">
                  <c:v>Jennifer Vance</c:v>
                </c:pt>
                <c:pt idx="4459">
                  <c:v>John Dyer</c:v>
                </c:pt>
                <c:pt idx="4460">
                  <c:v>Jacqueline Thomas</c:v>
                </c:pt>
                <c:pt idx="4461">
                  <c:v>Jeffrey Gordon</c:v>
                </c:pt>
                <c:pt idx="4462">
                  <c:v>Jennifer Vazquez</c:v>
                </c:pt>
                <c:pt idx="4463">
                  <c:v>John Ellis</c:v>
                </c:pt>
                <c:pt idx="4464">
                  <c:v>Jennifer Velez</c:v>
                </c:pt>
                <c:pt idx="4465">
                  <c:v>James Robertson</c:v>
                </c:pt>
                <c:pt idx="4466">
                  <c:v>Jeffrey Stewart</c:v>
                </c:pt>
                <c:pt idx="4467">
                  <c:v>Jacob Garcia</c:v>
                </c:pt>
                <c:pt idx="4468">
                  <c:v>Jonathon Smith</c:v>
                </c:pt>
                <c:pt idx="4469">
                  <c:v>John Fernandez</c:v>
                </c:pt>
                <c:pt idx="4470">
                  <c:v>Jordan Brown</c:v>
                </c:pt>
                <c:pt idx="4471">
                  <c:v>Jeffrey Gray</c:v>
                </c:pt>
                <c:pt idx="4472">
                  <c:v>Jordan Cunningham</c:v>
                </c:pt>
                <c:pt idx="4473">
                  <c:v>James Harvey</c:v>
                </c:pt>
                <c:pt idx="4474">
                  <c:v>Jordan Harrison</c:v>
                </c:pt>
                <c:pt idx="4475">
                  <c:v>John Franklin</c:v>
                </c:pt>
                <c:pt idx="4476">
                  <c:v>Jacob Klein</c:v>
                </c:pt>
                <c:pt idx="4477">
                  <c:v>Jacob Wright</c:v>
                </c:pt>
                <c:pt idx="4478">
                  <c:v>Jordan Perez</c:v>
                </c:pt>
                <c:pt idx="4479">
                  <c:v>John Garner</c:v>
                </c:pt>
                <c:pt idx="4480">
                  <c:v>Jordan Roberts</c:v>
                </c:pt>
                <c:pt idx="4481">
                  <c:v>Jennifer Norton</c:v>
                </c:pt>
                <c:pt idx="4482">
                  <c:v>Jamie Medina</c:v>
                </c:pt>
                <c:pt idx="4483">
                  <c:v>Jeffrey Hernandez</c:v>
                </c:pt>
                <c:pt idx="4484">
                  <c:v>Jamie Roberts</c:v>
                </c:pt>
                <c:pt idx="4485">
                  <c:v>Jeffrey Hill</c:v>
                </c:pt>
                <c:pt idx="4486">
                  <c:v>Jose Garcia</c:v>
                </c:pt>
                <c:pt idx="4487">
                  <c:v>Jennifer Obrien</c:v>
                </c:pt>
                <c:pt idx="4488">
                  <c:v>Jacqueline Williams</c:v>
                </c:pt>
                <c:pt idx="4489">
                  <c:v>Jacob Gonzalez</c:v>
                </c:pt>
                <c:pt idx="4490">
                  <c:v>Jennifer Walter</c:v>
                </c:pt>
                <c:pt idx="4491">
                  <c:v>Jennifer George</c:v>
                </c:pt>
                <c:pt idx="4492">
                  <c:v>Jose Lopez</c:v>
                </c:pt>
                <c:pt idx="4493">
                  <c:v>James Rojas</c:v>
                </c:pt>
                <c:pt idx="4494">
                  <c:v>Jose Nelson</c:v>
                </c:pt>
                <c:pt idx="4495">
                  <c:v>James Rose</c:v>
                </c:pt>
                <c:pt idx="4496">
                  <c:v>Jose Rodriguez</c:v>
                </c:pt>
                <c:pt idx="4497">
                  <c:v>James Escobar</c:v>
                </c:pt>
                <c:pt idx="4498">
                  <c:v>Jose Williams</c:v>
                </c:pt>
                <c:pt idx="4499">
                  <c:v>John Heath</c:v>
                </c:pt>
                <c:pt idx="4500">
                  <c:v>Joseph Alvarez</c:v>
                </c:pt>
                <c:pt idx="4501">
                  <c:v>James Ross</c:v>
                </c:pt>
                <c:pt idx="4502">
                  <c:v>Joseph Arnold</c:v>
                </c:pt>
                <c:pt idx="4503">
                  <c:v>Jennifer Pearson</c:v>
                </c:pt>
                <c:pt idx="4504">
                  <c:v>Joseph Baker</c:v>
                </c:pt>
                <c:pt idx="4505">
                  <c:v>Jennifer Perez</c:v>
                </c:pt>
                <c:pt idx="4506">
                  <c:v>Jane Smith</c:v>
                </c:pt>
                <c:pt idx="4507">
                  <c:v>James Salazar</c:v>
                </c:pt>
                <c:pt idx="4508">
                  <c:v>Joseph Carter</c:v>
                </c:pt>
                <c:pt idx="4509">
                  <c:v>John Jenkins</c:v>
                </c:pt>
                <c:pt idx="4510">
                  <c:v>Janet Clark</c:v>
                </c:pt>
                <c:pt idx="4511">
                  <c:v>James Sanchez</c:v>
                </c:pt>
                <c:pt idx="4512">
                  <c:v>Julia Jones</c:v>
                </c:pt>
                <c:pt idx="4513">
                  <c:v>Jeffrey Hunter</c:v>
                </c:pt>
                <c:pt idx="4514">
                  <c:v>Janice Brown</c:v>
                </c:pt>
                <c:pt idx="4515">
                  <c:v>Jennifer Bryant</c:v>
                </c:pt>
                <c:pt idx="4516">
                  <c:v>Joseph Dunn</c:v>
                </c:pt>
                <c:pt idx="4517">
                  <c:v>John Joseph</c:v>
                </c:pt>
                <c:pt idx="4518">
                  <c:v>Joseph Flynn</c:v>
                </c:pt>
                <c:pt idx="4519">
                  <c:v>James Herrera</c:v>
                </c:pt>
                <c:pt idx="4520">
                  <c:v>Joseph Freeman</c:v>
                </c:pt>
                <c:pt idx="4521">
                  <c:v>Jeffrey Jenkins</c:v>
                </c:pt>
                <c:pt idx="4522">
                  <c:v>Jennifer Hoffman</c:v>
                </c:pt>
                <c:pt idx="4523">
                  <c:v>John Kim</c:v>
                </c:pt>
                <c:pt idx="4524">
                  <c:v>Jason Hawkins</c:v>
                </c:pt>
                <c:pt idx="4525">
                  <c:v>Jacob Young</c:v>
                </c:pt>
                <c:pt idx="4526">
                  <c:v>Joseph Harris</c:v>
                </c:pt>
                <c:pt idx="4527">
                  <c:v>James Chen</c:v>
                </c:pt>
                <c:pt idx="4528">
                  <c:v>Joseph Henry</c:v>
                </c:pt>
                <c:pt idx="4529">
                  <c:v>John Lawrence</c:v>
                </c:pt>
                <c:pt idx="4530">
                  <c:v>Joseph Howell</c:v>
                </c:pt>
                <c:pt idx="4531">
                  <c:v>James Hill</c:v>
                </c:pt>
                <c:pt idx="4532">
                  <c:v>Joseph Jackson</c:v>
                </c:pt>
                <c:pt idx="4533">
                  <c:v>Jacob Cantu</c:v>
                </c:pt>
                <c:pt idx="4534">
                  <c:v>Jared Johnson</c:v>
                </c:pt>
                <c:pt idx="4535">
                  <c:v>James Shepard</c:v>
                </c:pt>
                <c:pt idx="4536">
                  <c:v>Joseph Keller</c:v>
                </c:pt>
                <c:pt idx="4537">
                  <c:v>Jennifer Powers</c:v>
                </c:pt>
                <c:pt idx="4538">
                  <c:v>Joseph Kim</c:v>
                </c:pt>
                <c:pt idx="4539">
                  <c:v>John Lowe</c:v>
                </c:pt>
                <c:pt idx="4540">
                  <c:v>Jared Rose</c:v>
                </c:pt>
                <c:pt idx="4541">
                  <c:v>Jennifer Ramirez</c:v>
                </c:pt>
                <c:pt idx="4542">
                  <c:v>Jeffrey Walker</c:v>
                </c:pt>
                <c:pt idx="4543">
                  <c:v>James Hughes</c:v>
                </c:pt>
                <c:pt idx="4544">
                  <c:v>Jennifer White</c:v>
                </c:pt>
                <c:pt idx="4545">
                  <c:v>James Snyder</c:v>
                </c:pt>
                <c:pt idx="4546">
                  <c:v>Joseph May</c:v>
                </c:pt>
                <c:pt idx="4547">
                  <c:v>John Mckinney</c:v>
                </c:pt>
                <c:pt idx="4548">
                  <c:v>Jennifer Holmes</c:v>
                </c:pt>
                <c:pt idx="4549">
                  <c:v>John Mendez</c:v>
                </c:pt>
                <c:pt idx="4550">
                  <c:v>Jennifer Howell</c:v>
                </c:pt>
                <c:pt idx="4551">
                  <c:v>James Steele</c:v>
                </c:pt>
                <c:pt idx="4552">
                  <c:v>Joseph Murphy</c:v>
                </c:pt>
                <c:pt idx="4553">
                  <c:v>Jacqueline Garcia</c:v>
                </c:pt>
                <c:pt idx="4554">
                  <c:v>Joseph Olson</c:v>
                </c:pt>
                <c:pt idx="4555">
                  <c:v>Jeffrey Klein</c:v>
                </c:pt>
                <c:pt idx="4556">
                  <c:v>Joseph Patterson</c:v>
                </c:pt>
                <c:pt idx="4557">
                  <c:v>James Summers</c:v>
                </c:pt>
                <c:pt idx="4558">
                  <c:v>Joseph Perry</c:v>
                </c:pt>
                <c:pt idx="4559">
                  <c:v>Jennifer Burns</c:v>
                </c:pt>
                <c:pt idx="4560">
                  <c:v>James Benson</c:v>
                </c:pt>
                <c:pt idx="4561">
                  <c:v>John Moreno</c:v>
                </c:pt>
                <c:pt idx="4562">
                  <c:v>Joseph Reynolds</c:v>
                </c:pt>
                <c:pt idx="4563">
                  <c:v>Jason Kennedy</c:v>
                </c:pt>
                <c:pt idx="4564">
                  <c:v>James Dennis</c:v>
                </c:pt>
                <c:pt idx="4565">
                  <c:v>James Ferguson</c:v>
                </c:pt>
                <c:pt idx="4566">
                  <c:v>Joseph Sanchez</c:v>
                </c:pt>
                <c:pt idx="4567">
                  <c:v>John Morrison</c:v>
                </c:pt>
                <c:pt idx="4568">
                  <c:v>Joseph Schroeder</c:v>
                </c:pt>
                <c:pt idx="4569">
                  <c:v>John Murray</c:v>
                </c:pt>
                <c:pt idx="4570">
                  <c:v>Jennifer Bowman</c:v>
                </c:pt>
                <c:pt idx="4571">
                  <c:v>Jennifer Cabrera</c:v>
                </c:pt>
                <c:pt idx="4572">
                  <c:v>Jason Ball</c:v>
                </c:pt>
                <c:pt idx="4573">
                  <c:v>John Nash</c:v>
                </c:pt>
                <c:pt idx="4574">
                  <c:v>Jeremiah Martinez</c:v>
                </c:pt>
                <c:pt idx="4575">
                  <c:v>James Clayton</c:v>
                </c:pt>
                <c:pt idx="4576">
                  <c:v>Jason Sullivan</c:v>
                </c:pt>
                <c:pt idx="4577">
                  <c:v>Jeffrey Martinez</c:v>
                </c:pt>
                <c:pt idx="4578">
                  <c:v>Joseph Vasquez</c:v>
                </c:pt>
                <c:pt idx="4579">
                  <c:v>John Olson</c:v>
                </c:pt>
                <c:pt idx="4580">
                  <c:v>Joseph Wallace</c:v>
                </c:pt>
                <c:pt idx="4581">
                  <c:v>Jennifer Reynolds</c:v>
                </c:pt>
                <c:pt idx="4582">
                  <c:v>Joseph Wheeler</c:v>
                </c:pt>
                <c:pt idx="4583">
                  <c:v>Jeffrey Mercado</c:v>
                </c:pt>
                <c:pt idx="4584">
                  <c:v>Jack Johnson</c:v>
                </c:pt>
                <c:pt idx="4585">
                  <c:v>Jennifer Richards</c:v>
                </c:pt>
                <c:pt idx="4586">
                  <c:v>Jeremy Hernandez</c:v>
                </c:pt>
                <c:pt idx="4587">
                  <c:v>Jason Rogers</c:v>
                </c:pt>
                <c:pt idx="4588">
                  <c:v>Joshua Alexander</c:v>
                </c:pt>
                <c:pt idx="4589">
                  <c:v>Jennifer Rios</c:v>
                </c:pt>
                <c:pt idx="4590">
                  <c:v>Joshua Avery</c:v>
                </c:pt>
                <c:pt idx="4591">
                  <c:v>John Powell</c:v>
                </c:pt>
                <c:pt idx="4592">
                  <c:v>Joshua Bauer</c:v>
                </c:pt>
                <c:pt idx="4593">
                  <c:v>Jason Ruiz</c:v>
                </c:pt>
                <c:pt idx="4594">
                  <c:v>Joshua Campbell</c:v>
                </c:pt>
                <c:pt idx="4595">
                  <c:v>Jeffrey Morris</c:v>
                </c:pt>
                <c:pt idx="4596">
                  <c:v>Joshua Chavez</c:v>
                </c:pt>
                <c:pt idx="4597">
                  <c:v>Jennifer Robertson</c:v>
                </c:pt>
                <c:pt idx="4598">
                  <c:v>Jason Jimenez</c:v>
                </c:pt>
                <c:pt idx="4599">
                  <c:v>James Fisher</c:v>
                </c:pt>
                <c:pt idx="4600">
                  <c:v>Joshua Doyle</c:v>
                </c:pt>
                <c:pt idx="4601">
                  <c:v>James James</c:v>
                </c:pt>
                <c:pt idx="4602">
                  <c:v>Joshua Ford</c:v>
                </c:pt>
                <c:pt idx="4603">
                  <c:v>John Reynolds</c:v>
                </c:pt>
                <c:pt idx="4604">
                  <c:v>Joshua Gonzalez</c:v>
                </c:pt>
                <c:pt idx="4605">
                  <c:v>John Richardson</c:v>
                </c:pt>
                <c:pt idx="4606">
                  <c:v>Joshua Hall</c:v>
                </c:pt>
                <c:pt idx="4607">
                  <c:v>John Roberts</c:v>
                </c:pt>
                <c:pt idx="4608">
                  <c:v>Joshua Horton</c:v>
                </c:pt>
                <c:pt idx="4609">
                  <c:v>Jacqueline Hill</c:v>
                </c:pt>
                <c:pt idx="4610">
                  <c:v>Joshua Hunt</c:v>
                </c:pt>
                <c:pt idx="4611">
                  <c:v>Jacqueline Johnson</c:v>
                </c:pt>
                <c:pt idx="4612">
                  <c:v>Julia Lopez</c:v>
                </c:pt>
                <c:pt idx="4613">
                  <c:v>John Rogers</c:v>
                </c:pt>
                <c:pt idx="4614">
                  <c:v>Jason Thompson</c:v>
                </c:pt>
                <c:pt idx="4615">
                  <c:v>John Ruiz</c:v>
                </c:pt>
                <c:pt idx="4616">
                  <c:v>Jeremy Ryan</c:v>
                </c:pt>
                <c:pt idx="4617">
                  <c:v>Jacob Holmes</c:v>
                </c:pt>
                <c:pt idx="4618">
                  <c:v>Jason Espinoza</c:v>
                </c:pt>
                <c:pt idx="4619">
                  <c:v>James Torres</c:v>
                </c:pt>
                <c:pt idx="4620">
                  <c:v>Jenna Williams</c:v>
                </c:pt>
                <c:pt idx="4621">
                  <c:v>Jennifer Salazar</c:v>
                </c:pt>
                <c:pt idx="4622">
                  <c:v>James Crane</c:v>
                </c:pt>
                <c:pt idx="4623">
                  <c:v>John Schneider</c:v>
                </c:pt>
                <c:pt idx="4624">
                  <c:v>Joshua Nichols</c:v>
                </c:pt>
                <c:pt idx="4625">
                  <c:v>Jeffrey Olson</c:v>
                </c:pt>
                <c:pt idx="4626">
                  <c:v>Joshua Peterson</c:v>
                </c:pt>
                <c:pt idx="4627">
                  <c:v>John Singh</c:v>
                </c:pt>
                <c:pt idx="4628">
                  <c:v>Ian Hill</c:v>
                </c:pt>
                <c:pt idx="4629">
                  <c:v>James Turner</c:v>
                </c:pt>
                <c:pt idx="4630">
                  <c:v>Joshua Scott</c:v>
                </c:pt>
                <c:pt idx="4631">
                  <c:v>John Snyder</c:v>
                </c:pt>
                <c:pt idx="4632">
                  <c:v>Jacob Miller</c:v>
                </c:pt>
                <c:pt idx="4633">
                  <c:v>Jacob Jackson</c:v>
                </c:pt>
                <c:pt idx="4634">
                  <c:v>Jerry Brown</c:v>
                </c:pt>
                <c:pt idx="4635">
                  <c:v>John Sparks</c:v>
                </c:pt>
                <c:pt idx="4636">
                  <c:v>Jason Grimes</c:v>
                </c:pt>
                <c:pt idx="4637">
                  <c:v>John Stephens</c:v>
                </c:pt>
                <c:pt idx="4638">
                  <c:v>Joshua Washington</c:v>
                </c:pt>
                <c:pt idx="4639">
                  <c:v>Jennifer Sanders</c:v>
                </c:pt>
                <c:pt idx="4640">
                  <c:v>Jerry Johnson</c:v>
                </c:pt>
                <c:pt idx="4641">
                  <c:v>John Stevenson</c:v>
                </c:pt>
                <c:pt idx="4642">
                  <c:v>Jason Martin</c:v>
                </c:pt>
                <c:pt idx="4643">
                  <c:v>James Coleman</c:v>
                </c:pt>
                <c:pt idx="4644">
                  <c:v>Joshua Young</c:v>
                </c:pt>
                <c:pt idx="4645">
                  <c:v>John Strickland</c:v>
                </c:pt>
                <c:pt idx="4646">
                  <c:v>Juan Rodriguez</c:v>
                </c:pt>
                <c:pt idx="4647">
                  <c:v>Jason Kent</c:v>
                </c:pt>
                <c:pt idx="4648">
                  <c:v>Judith Johnson</c:v>
                </c:pt>
                <c:pt idx="4649">
                  <c:v>James Ward</c:v>
                </c:pt>
                <c:pt idx="4650">
                  <c:v>James Matthews</c:v>
                </c:pt>
                <c:pt idx="4651">
                  <c:v>James Weaver</c:v>
                </c:pt>
                <c:pt idx="4652">
                  <c:v>Jeremy Moore</c:v>
                </c:pt>
                <c:pt idx="4653">
                  <c:v>Eric Robinson</c:v>
                </c:pt>
                <c:pt idx="4654">
                  <c:v>Donna Fuller</c:v>
                </c:pt>
                <c:pt idx="4655">
                  <c:v>Donald King</c:v>
                </c:pt>
                <c:pt idx="4656">
                  <c:v>Douglas Johnson</c:v>
                </c:pt>
                <c:pt idx="4657">
                  <c:v>Heather Martin</c:v>
                </c:pt>
                <c:pt idx="4658">
                  <c:v>Douglas Lopez</c:v>
                </c:pt>
                <c:pt idx="4659">
                  <c:v>Erica Wilson</c:v>
                </c:pt>
                <c:pt idx="4660">
                  <c:v>Douglas Miller</c:v>
                </c:pt>
                <c:pt idx="4661">
                  <c:v>Gabriel Brown</c:v>
                </c:pt>
                <c:pt idx="4662">
                  <c:v>Debra Garcia</c:v>
                </c:pt>
                <c:pt idx="4663">
                  <c:v>Hannah Baker</c:v>
                </c:pt>
                <c:pt idx="4664">
                  <c:v>Douglas Taylor</c:v>
                </c:pt>
                <c:pt idx="4665">
                  <c:v>Holly Brown</c:v>
                </c:pt>
                <c:pt idx="4666">
                  <c:v>Dustin Davis</c:v>
                </c:pt>
                <c:pt idx="4667">
                  <c:v>Eric Young</c:v>
                </c:pt>
                <c:pt idx="4668">
                  <c:v>Dustin Jones</c:v>
                </c:pt>
                <c:pt idx="4669">
                  <c:v>Erin Gibson</c:v>
                </c:pt>
                <c:pt idx="4670">
                  <c:v>Debra Green</c:v>
                </c:pt>
                <c:pt idx="4671">
                  <c:v>Frank Adams</c:v>
                </c:pt>
                <c:pt idx="4672">
                  <c:v>Dustin Wilson</c:v>
                </c:pt>
                <c:pt idx="4673">
                  <c:v>David Stout</c:v>
                </c:pt>
                <c:pt idx="4674">
                  <c:v>Debra Johnson</c:v>
                </c:pt>
                <c:pt idx="4675">
                  <c:v>Gregory Lopez</c:v>
                </c:pt>
                <c:pt idx="4676">
                  <c:v>Dylan Johnson</c:v>
                </c:pt>
                <c:pt idx="4677">
                  <c:v>Heather Hall</c:v>
                </c:pt>
                <c:pt idx="4678">
                  <c:v>Dylan Lee</c:v>
                </c:pt>
                <c:pt idx="4679">
                  <c:v>Donna Wilson</c:v>
                </c:pt>
                <c:pt idx="4680">
                  <c:v>Dylan Martin</c:v>
                </c:pt>
                <c:pt idx="4681">
                  <c:v>Eric Perez</c:v>
                </c:pt>
                <c:pt idx="4682">
                  <c:v>Edward Brown</c:v>
                </c:pt>
                <c:pt idx="4683">
                  <c:v>Eric Simpson</c:v>
                </c:pt>
                <c:pt idx="4684">
                  <c:v>Edward Collins</c:v>
                </c:pt>
                <c:pt idx="4685">
                  <c:v>Erica Davis</c:v>
                </c:pt>
                <c:pt idx="4686">
                  <c:v>Edward Garcia</c:v>
                </c:pt>
                <c:pt idx="4687">
                  <c:v>Donald Gibson</c:v>
                </c:pt>
                <c:pt idx="4688">
                  <c:v>Edward Jones</c:v>
                </c:pt>
                <c:pt idx="4689">
                  <c:v>Erin Miller</c:v>
                </c:pt>
                <c:pt idx="4690">
                  <c:v>Edward Kennedy</c:v>
                </c:pt>
                <c:pt idx="4691">
                  <c:v>Erin Williams</c:v>
                </c:pt>
                <c:pt idx="4692">
                  <c:v>Edward Lee</c:v>
                </c:pt>
                <c:pt idx="4693">
                  <c:v>Frank Newman</c:v>
                </c:pt>
                <c:pt idx="4694">
                  <c:v>Dawn Hernandez</c:v>
                </c:pt>
                <c:pt idx="4695">
                  <c:v>Donald Stephens</c:v>
                </c:pt>
                <c:pt idx="4696">
                  <c:v>Edward Martinez</c:v>
                </c:pt>
                <c:pt idx="4697">
                  <c:v>George Smith</c:v>
                </c:pt>
                <c:pt idx="4698">
                  <c:v>Edward Miller</c:v>
                </c:pt>
                <c:pt idx="4699">
                  <c:v>Gregory Diaz</c:v>
                </c:pt>
                <c:pt idx="4700">
                  <c:v>Edward Moore</c:v>
                </c:pt>
                <c:pt idx="4701">
                  <c:v>Donna Martin</c:v>
                </c:pt>
                <c:pt idx="4702">
                  <c:v>Edward Parker</c:v>
                </c:pt>
                <c:pt idx="4703">
                  <c:v>Heather Clark</c:v>
                </c:pt>
                <c:pt idx="4704">
                  <c:v>Elizabeth Adams</c:v>
                </c:pt>
                <c:pt idx="4705">
                  <c:v>Heather Kelly</c:v>
                </c:pt>
                <c:pt idx="4706">
                  <c:v>Elizabeth Andrews</c:v>
                </c:pt>
                <c:pt idx="4707">
                  <c:v>Donna Walker</c:v>
                </c:pt>
                <c:pt idx="4708">
                  <c:v>David Watts</c:v>
                </c:pt>
                <c:pt idx="4709">
                  <c:v>David Underwood</c:v>
                </c:pt>
                <c:pt idx="4710">
                  <c:v>Elizabeth Campbell</c:v>
                </c:pt>
                <c:pt idx="4711">
                  <c:v>Eric Mason</c:v>
                </c:pt>
                <c:pt idx="4712">
                  <c:v>Dawn Miller</c:v>
                </c:pt>
                <c:pt idx="4713">
                  <c:v>David Reynolds</c:v>
                </c:pt>
                <c:pt idx="4714">
                  <c:v>Elizabeth Castro</c:v>
                </c:pt>
                <c:pt idx="4715">
                  <c:v>Eric Sanchez</c:v>
                </c:pt>
                <c:pt idx="4716">
                  <c:v>Elizabeth Cobb</c:v>
                </c:pt>
                <c:pt idx="4717">
                  <c:v>Eric Thompson</c:v>
                </c:pt>
                <c:pt idx="4718">
                  <c:v>Elizabeth Cooper</c:v>
                </c:pt>
                <c:pt idx="4719">
                  <c:v>Erica Anderson</c:v>
                </c:pt>
                <c:pt idx="4720">
                  <c:v>Elizabeth Day</c:v>
                </c:pt>
                <c:pt idx="4721">
                  <c:v>David Rhodes</c:v>
                </c:pt>
                <c:pt idx="4722">
                  <c:v>Elizabeth Evans</c:v>
                </c:pt>
                <c:pt idx="4723">
                  <c:v>Erik Clark</c:v>
                </c:pt>
                <c:pt idx="4724">
                  <c:v>David Rush</c:v>
                </c:pt>
                <c:pt idx="4725">
                  <c:v>Erin Carr</c:v>
                </c:pt>
                <c:pt idx="4726">
                  <c:v>Debra Williams</c:v>
                </c:pt>
                <c:pt idx="4727">
                  <c:v>Erin Johnson</c:v>
                </c:pt>
                <c:pt idx="4728">
                  <c:v>Elizabeth Gordon</c:v>
                </c:pt>
                <c:pt idx="4729">
                  <c:v>Erin Russell</c:v>
                </c:pt>
                <c:pt idx="4730">
                  <c:v>Elizabeth Green</c:v>
                </c:pt>
                <c:pt idx="4731">
                  <c:v>Erin Vargas</c:v>
                </c:pt>
                <c:pt idx="4732">
                  <c:v>Elizabeth Gutierrez</c:v>
                </c:pt>
                <c:pt idx="4733">
                  <c:v>Evan Nguyen</c:v>
                </c:pt>
                <c:pt idx="4734">
                  <c:v>Denise Brown</c:v>
                </c:pt>
                <c:pt idx="4735">
                  <c:v>Deborah Weaver</c:v>
                </c:pt>
                <c:pt idx="4736">
                  <c:v>Denise Moore</c:v>
                </c:pt>
                <c:pt idx="4737">
                  <c:v>Frank Smith</c:v>
                </c:pt>
                <c:pt idx="4738">
                  <c:v>David Webb</c:v>
                </c:pt>
                <c:pt idx="4739">
                  <c:v>Gabriel Smith</c:v>
                </c:pt>
                <c:pt idx="4740">
                  <c:v>Elizabeth Hunt</c:v>
                </c:pt>
                <c:pt idx="4741">
                  <c:v>Gary Rodriguez</c:v>
                </c:pt>
                <c:pt idx="4742">
                  <c:v>Denise Reed</c:v>
                </c:pt>
                <c:pt idx="4743">
                  <c:v>Donna Castro</c:v>
                </c:pt>
                <c:pt idx="4744">
                  <c:v>David Wagner</c:v>
                </c:pt>
                <c:pt idx="4745">
                  <c:v>Gerald Davis</c:v>
                </c:pt>
                <c:pt idx="4746">
                  <c:v>Elizabeth Jordan</c:v>
                </c:pt>
                <c:pt idx="4747">
                  <c:v>Gregory Daniels</c:v>
                </c:pt>
                <c:pt idx="4748">
                  <c:v>Elizabeth Juarez</c:v>
                </c:pt>
                <c:pt idx="4749">
                  <c:v>Gregory Jackson</c:v>
                </c:pt>
                <c:pt idx="4750">
                  <c:v>Elizabeth Lee</c:v>
                </c:pt>
                <c:pt idx="4751">
                  <c:v>David Sutton</c:v>
                </c:pt>
                <c:pt idx="4752">
                  <c:v>Elizabeth Lopez</c:v>
                </c:pt>
                <c:pt idx="4753">
                  <c:v>Gregory Tran</c:v>
                </c:pt>
                <c:pt idx="4754">
                  <c:v>Elizabeth Martin</c:v>
                </c:pt>
                <c:pt idx="4755">
                  <c:v>Hannah Jones</c:v>
                </c:pt>
                <c:pt idx="4756">
                  <c:v>Denise Smith</c:v>
                </c:pt>
                <c:pt idx="4757">
                  <c:v>Heather Garcia</c:v>
                </c:pt>
                <c:pt idx="4758">
                  <c:v>David Vasquez</c:v>
                </c:pt>
                <c:pt idx="4759">
                  <c:v>Heather Howard</c:v>
                </c:pt>
                <c:pt idx="4760">
                  <c:v>Elizabeth Morgan</c:v>
                </c:pt>
                <c:pt idx="4761">
                  <c:v>Heather Lawson</c:v>
                </c:pt>
                <c:pt idx="4762">
                  <c:v>Elizabeth Murphy</c:v>
                </c:pt>
                <c:pt idx="4763">
                  <c:v>Heather Nelson</c:v>
                </c:pt>
                <c:pt idx="4764">
                  <c:v>Elizabeth Peterson</c:v>
                </c:pt>
                <c:pt idx="4765">
                  <c:v>Heather Robinson</c:v>
                </c:pt>
                <c:pt idx="4766">
                  <c:v>Dennis Davis</c:v>
                </c:pt>
                <c:pt idx="4767">
                  <c:v>Heather Thompson</c:v>
                </c:pt>
                <c:pt idx="4768">
                  <c:v>Elizabeth Porter</c:v>
                </c:pt>
                <c:pt idx="4769">
                  <c:v>Henry Anderson</c:v>
                </c:pt>
                <c:pt idx="4770">
                  <c:v>Elizabeth Robinson</c:v>
                </c:pt>
                <c:pt idx="4771">
                  <c:v>Douglas Harris</c:v>
                </c:pt>
                <c:pt idx="4772">
                  <c:v>Elizabeth Ryan</c:v>
                </c:pt>
                <c:pt idx="4773">
                  <c:v>Diane Webb</c:v>
                </c:pt>
                <c:pt idx="4774">
                  <c:v>Elizabeth Shaw</c:v>
                </c:pt>
                <c:pt idx="4775">
                  <c:v>Eric Phillips</c:v>
                </c:pt>
                <c:pt idx="4776">
                  <c:v>David Reyes</c:v>
                </c:pt>
                <c:pt idx="4777">
                  <c:v>Eric Riley</c:v>
                </c:pt>
                <c:pt idx="4778">
                  <c:v>Elizabeth Thompson</c:v>
                </c:pt>
                <c:pt idx="4779">
                  <c:v>Eric Ross</c:v>
                </c:pt>
                <c:pt idx="4780">
                  <c:v>Elizabeth Watson</c:v>
                </c:pt>
                <c:pt idx="4781">
                  <c:v>Eric Scott</c:v>
                </c:pt>
                <c:pt idx="4782">
                  <c:v>Elizabeth Weaver</c:v>
                </c:pt>
                <c:pt idx="4783">
                  <c:v>Eric Thomas</c:v>
                </c:pt>
                <c:pt idx="4784">
                  <c:v>Deanna Davis</c:v>
                </c:pt>
                <c:pt idx="4785">
                  <c:v>Eric Turner</c:v>
                </c:pt>
                <c:pt idx="4786">
                  <c:v>Debbie Anderson</c:v>
                </c:pt>
                <c:pt idx="4787">
                  <c:v>Erica Allen</c:v>
                </c:pt>
                <c:pt idx="4788">
                  <c:v>Elizabeth White</c:v>
                </c:pt>
                <c:pt idx="4789">
                  <c:v>Diane Wilson</c:v>
                </c:pt>
                <c:pt idx="4790">
                  <c:v>Holly Moore</c:v>
                </c:pt>
                <c:pt idx="4791">
                  <c:v>Erica Gonzalez</c:v>
                </c:pt>
                <c:pt idx="4792">
                  <c:v>Emily Austin</c:v>
                </c:pt>
                <c:pt idx="4793">
                  <c:v>David Stephens</c:v>
                </c:pt>
                <c:pt idx="4794">
                  <c:v>Emily Bennett</c:v>
                </c:pt>
                <c:pt idx="4795">
                  <c:v>Erik Brown</c:v>
                </c:pt>
                <c:pt idx="4796">
                  <c:v>Debbie Johnson</c:v>
                </c:pt>
                <c:pt idx="4797">
                  <c:v>Donald Garcia</c:v>
                </c:pt>
                <c:pt idx="4798">
                  <c:v>Emily Chan</c:v>
                </c:pt>
                <c:pt idx="4799">
                  <c:v>Deborah Rodriguez</c:v>
                </c:pt>
                <c:pt idx="4800">
                  <c:v>Emily Cooper</c:v>
                </c:pt>
                <c:pt idx="4801">
                  <c:v>Donald Hernandez</c:v>
                </c:pt>
                <c:pt idx="4802">
                  <c:v>Emily Cruz</c:v>
                </c:pt>
                <c:pt idx="4803">
                  <c:v>David Walters</c:v>
                </c:pt>
                <c:pt idx="4804">
                  <c:v>Emily Evans</c:v>
                </c:pt>
                <c:pt idx="4805">
                  <c:v>Donald Jones</c:v>
                </c:pt>
                <c:pt idx="4806">
                  <c:v>Emily Garcia</c:v>
                </c:pt>
                <c:pt idx="4807">
                  <c:v>Erin Peterson</c:v>
                </c:pt>
                <c:pt idx="4808">
                  <c:v>Derek Gonzalez</c:v>
                </c:pt>
                <c:pt idx="4809">
                  <c:v>Erin Terry</c:v>
                </c:pt>
                <c:pt idx="4810">
                  <c:v>Emily Graham</c:v>
                </c:pt>
                <c:pt idx="4811">
                  <c:v>Erin Turner</c:v>
                </c:pt>
                <c:pt idx="4812">
                  <c:v>Derek Johnson</c:v>
                </c:pt>
                <c:pt idx="4813">
                  <c:v>Deborah Thompson</c:v>
                </c:pt>
                <c:pt idx="4814">
                  <c:v>Emily Hall</c:v>
                </c:pt>
                <c:pt idx="4815">
                  <c:v>Evan Allen</c:v>
                </c:pt>
                <c:pt idx="4816">
                  <c:v>Emily Hernandez</c:v>
                </c:pt>
                <c:pt idx="4817">
                  <c:v>Felicia King</c:v>
                </c:pt>
                <c:pt idx="4818">
                  <c:v>Emily Jackson</c:v>
                </c:pt>
                <c:pt idx="4819">
                  <c:v>Frank Brown</c:v>
                </c:pt>
                <c:pt idx="4820">
                  <c:v>Derek Smith</c:v>
                </c:pt>
                <c:pt idx="4821">
                  <c:v>David Roberts</c:v>
                </c:pt>
                <c:pt idx="4822">
                  <c:v>Emily Knapp</c:v>
                </c:pt>
                <c:pt idx="4823">
                  <c:v>Frank Small</c:v>
                </c:pt>
                <c:pt idx="4824">
                  <c:v>Emily Larson</c:v>
                </c:pt>
                <c:pt idx="4825">
                  <c:v>Frank Thompson</c:v>
                </c:pt>
                <c:pt idx="4826">
                  <c:v>Derek Snyder</c:v>
                </c:pt>
                <c:pt idx="4827">
                  <c:v>Gabriel Garcia</c:v>
                </c:pt>
                <c:pt idx="4828">
                  <c:v>Derrick Brown</c:v>
                </c:pt>
                <c:pt idx="4829">
                  <c:v>Gary Brown</c:v>
                </c:pt>
                <c:pt idx="4830">
                  <c:v>Derrick Taylor</c:v>
                </c:pt>
                <c:pt idx="4831">
                  <c:v>Gary Johnson</c:v>
                </c:pt>
                <c:pt idx="4832">
                  <c:v>Emily Nelson</c:v>
                </c:pt>
                <c:pt idx="4833">
                  <c:v>Gary White</c:v>
                </c:pt>
                <c:pt idx="4834">
                  <c:v>Emily Perez</c:v>
                </c:pt>
                <c:pt idx="4835">
                  <c:v>Donna Adams</c:v>
                </c:pt>
                <c:pt idx="4836">
                  <c:v>Emily Quinn</c:v>
                </c:pt>
                <c:pt idx="4837">
                  <c:v>Donna Cox</c:v>
                </c:pt>
                <c:pt idx="4838">
                  <c:v>Emily Ramos</c:v>
                </c:pt>
                <c:pt idx="4839">
                  <c:v>George Young</c:v>
                </c:pt>
                <c:pt idx="4840">
                  <c:v>Emily Rogers</c:v>
                </c:pt>
                <c:pt idx="4841">
                  <c:v>Donna Davis</c:v>
                </c:pt>
                <c:pt idx="4842">
                  <c:v>Desiree Johnson</c:v>
                </c:pt>
                <c:pt idx="4843">
                  <c:v>Gregory Arnold</c:v>
                </c:pt>
                <c:pt idx="4844">
                  <c:v>Emily Thomas</c:v>
                </c:pt>
                <c:pt idx="4845">
                  <c:v>Donna Gomez</c:v>
                </c:pt>
                <c:pt idx="4846">
                  <c:v>Devin Anderson</c:v>
                </c:pt>
                <c:pt idx="4847">
                  <c:v>Gregory Flores</c:v>
                </c:pt>
                <c:pt idx="4848">
                  <c:v>Emily Walker</c:v>
                </c:pt>
                <c:pt idx="4849">
                  <c:v>Deborah White</c:v>
                </c:pt>
                <c:pt idx="4850">
                  <c:v>Emily Webb</c:v>
                </c:pt>
                <c:pt idx="4851">
                  <c:v>Dawn Anderson</c:v>
                </c:pt>
                <c:pt idx="4852">
                  <c:v>Emily White</c:v>
                </c:pt>
                <c:pt idx="4853">
                  <c:v>Gregory Rodriguez</c:v>
                </c:pt>
                <c:pt idx="4854">
                  <c:v>Emily Wilson</c:v>
                </c:pt>
                <c:pt idx="4855">
                  <c:v>Deborah Young</c:v>
                </c:pt>
                <c:pt idx="4856">
                  <c:v>Emily Wood</c:v>
                </c:pt>
                <c:pt idx="4857">
                  <c:v>Gregory Wilson</c:v>
                </c:pt>
                <c:pt idx="4858">
                  <c:v>Eric Adams</c:v>
                </c:pt>
                <c:pt idx="4859">
                  <c:v>Hannah Hernandez</c:v>
                </c:pt>
                <c:pt idx="4860">
                  <c:v>Eric Bailey</c:v>
                </c:pt>
                <c:pt idx="4861">
                  <c:v>Donna Miller</c:v>
                </c:pt>
                <c:pt idx="4862">
                  <c:v>Devin Smith</c:v>
                </c:pt>
                <c:pt idx="4863">
                  <c:v>Heather Cooper</c:v>
                </c:pt>
                <c:pt idx="4864">
                  <c:v>Eric Castillo</c:v>
                </c:pt>
                <c:pt idx="4865">
                  <c:v>Heather Gray</c:v>
                </c:pt>
                <c:pt idx="4866">
                  <c:v>Eric Cooper</c:v>
                </c:pt>
                <c:pt idx="4867">
                  <c:v>Donna Stewart</c:v>
                </c:pt>
                <c:pt idx="4868">
                  <c:v>Deborah Clark</c:v>
                </c:pt>
                <c:pt idx="4869">
                  <c:v>Donna Taylor</c:v>
                </c:pt>
                <c:pt idx="4870">
                  <c:v>Eric Curtis</c:v>
                </c:pt>
                <c:pt idx="4871">
                  <c:v>Heather Lawrence</c:v>
                </c:pt>
                <c:pt idx="4872">
                  <c:v>Eric Daniels</c:v>
                </c:pt>
                <c:pt idx="4873">
                  <c:v>Heather Lee</c:v>
                </c:pt>
                <c:pt idx="4874">
                  <c:v>Eric Gardner</c:v>
                </c:pt>
                <c:pt idx="4875">
                  <c:v>Heather Moore</c:v>
                </c:pt>
                <c:pt idx="4876">
                  <c:v>Eric Gilbert</c:v>
                </c:pt>
                <c:pt idx="4877">
                  <c:v>Heather Newman</c:v>
                </c:pt>
                <c:pt idx="4878">
                  <c:v>Diane Brown</c:v>
                </c:pt>
                <c:pt idx="4879">
                  <c:v>Heather Rice</c:v>
                </c:pt>
                <c:pt idx="4880">
                  <c:v>Eric Hall</c:v>
                </c:pt>
                <c:pt idx="4881">
                  <c:v>David Tran</c:v>
                </c:pt>
                <c:pt idx="4882">
                  <c:v>Diane Jones</c:v>
                </c:pt>
                <c:pt idx="4883">
                  <c:v>Heather Sullivan</c:v>
                </c:pt>
                <c:pt idx="4884">
                  <c:v>Eric Harris</c:v>
                </c:pt>
                <c:pt idx="4885">
                  <c:v>Heather Ward</c:v>
                </c:pt>
                <c:pt idx="4886">
                  <c:v>Eric Hernandez</c:v>
                </c:pt>
                <c:pt idx="4887">
                  <c:v>Heidi Thompson</c:v>
                </c:pt>
                <c:pt idx="4888">
                  <c:v>Deborah Harris</c:v>
                </c:pt>
                <c:pt idx="4889">
                  <c:v>Henry Moore</c:v>
                </c:pt>
                <c:pt idx="4890">
                  <c:v>Deborah Hernandez</c:v>
                </c:pt>
                <c:pt idx="4891">
                  <c:v>David Ward</c:v>
                </c:pt>
                <c:pt idx="4892">
                  <c:v>Eric Lee</c:v>
                </c:pt>
                <c:pt idx="4893">
                  <c:v>Douglas James</c:v>
                </c:pt>
                <c:pt idx="4894">
                  <c:v>Eric Lewis</c:v>
                </c:pt>
                <c:pt idx="4895">
                  <c:v>Emily Burns</c:v>
                </c:pt>
                <c:pt idx="4896">
                  <c:v>Christopher Keller</c:v>
                </c:pt>
                <c:pt idx="4897">
                  <c:v>Daniel Reid</c:v>
                </c:pt>
                <c:pt idx="4898">
                  <c:v>Brian Watson</c:v>
                </c:pt>
                <c:pt idx="4899">
                  <c:v>Carl Brown</c:v>
                </c:pt>
                <c:pt idx="4900">
                  <c:v>Danielle Munoz</c:v>
                </c:pt>
                <c:pt idx="4901">
                  <c:v>Christopher Scott</c:v>
                </c:pt>
                <c:pt idx="4902">
                  <c:v>David Harrington</c:v>
                </c:pt>
                <c:pt idx="4903">
                  <c:v>Christopher Simmons</c:v>
                </c:pt>
                <c:pt idx="4904">
                  <c:v>Daniel Mills</c:v>
                </c:pt>
                <c:pt idx="4905">
                  <c:v>Christopher Simon</c:v>
                </c:pt>
                <c:pt idx="4906">
                  <c:v>Brian Rose</c:v>
                </c:pt>
                <c:pt idx="4907">
                  <c:v>Chelsea Anderson</c:v>
                </c:pt>
                <c:pt idx="4908">
                  <c:v>Christopher Hill</c:v>
                </c:pt>
                <c:pt idx="4909">
                  <c:v>Chelsea Hernandez</c:v>
                </c:pt>
                <c:pt idx="4910">
                  <c:v>David Frazier</c:v>
                </c:pt>
                <c:pt idx="4911">
                  <c:v>Christopher Stevens</c:v>
                </c:pt>
                <c:pt idx="4912">
                  <c:v>David Johnston</c:v>
                </c:pt>
                <c:pt idx="4913">
                  <c:v>Chelsea Johnson</c:v>
                </c:pt>
                <c:pt idx="4914">
                  <c:v>David Olson</c:v>
                </c:pt>
                <c:pt idx="4915">
                  <c:v>Chelsea Miller</c:v>
                </c:pt>
                <c:pt idx="4916">
                  <c:v>Catherine Smith</c:v>
                </c:pt>
                <c:pt idx="4917">
                  <c:v>Brian Bennett</c:v>
                </c:pt>
                <c:pt idx="4918">
                  <c:v>Chad Johnson</c:v>
                </c:pt>
                <c:pt idx="4919">
                  <c:v>Chelsea Scott</c:v>
                </c:pt>
                <c:pt idx="4920">
                  <c:v>Bruce Reed</c:v>
                </c:pt>
                <c:pt idx="4921">
                  <c:v>Carl Thompson</c:v>
                </c:pt>
                <c:pt idx="4922">
                  <c:v>Brian Green</c:v>
                </c:pt>
                <c:pt idx="4923">
                  <c:v>Cheryl Bennett</c:v>
                </c:pt>
                <c:pt idx="4924">
                  <c:v>Christopher James</c:v>
                </c:pt>
                <c:pt idx="4925">
                  <c:v>Christopher Tucker</c:v>
                </c:pt>
                <c:pt idx="4926">
                  <c:v>David Donovan</c:v>
                </c:pt>
                <c:pt idx="4927">
                  <c:v>Christopher Valdez</c:v>
                </c:pt>
                <c:pt idx="4928">
                  <c:v>David Grant</c:v>
                </c:pt>
                <c:pt idx="4929">
                  <c:v>Christopher Valenzuela</c:v>
                </c:pt>
                <c:pt idx="4930">
                  <c:v>Charles Ramos</c:v>
                </c:pt>
                <c:pt idx="4931">
                  <c:v>Christopher Vasquez</c:v>
                </c:pt>
                <c:pt idx="4932">
                  <c:v>David Knight</c:v>
                </c:pt>
                <c:pt idx="4933">
                  <c:v>Christopher Wagner</c:v>
                </c:pt>
                <c:pt idx="4934">
                  <c:v>David Moss</c:v>
                </c:pt>
                <c:pt idx="4935">
                  <c:v>Carla Flores</c:v>
                </c:pt>
                <c:pt idx="4936">
                  <c:v>Brian Franklin</c:v>
                </c:pt>
                <c:pt idx="4937">
                  <c:v>Carla Hernandez</c:v>
                </c:pt>
                <c:pt idx="4938">
                  <c:v>Catherine Richardson</c:v>
                </c:pt>
                <c:pt idx="4939">
                  <c:v>Cheryl Phillips</c:v>
                </c:pt>
                <c:pt idx="4940">
                  <c:v>Catherine Wallace</c:v>
                </c:pt>
                <c:pt idx="4941">
                  <c:v>Christopher Watkins</c:v>
                </c:pt>
                <c:pt idx="4942">
                  <c:v>Brooke Martinez</c:v>
                </c:pt>
                <c:pt idx="4943">
                  <c:v>Christopher Webb</c:v>
                </c:pt>
                <c:pt idx="4944">
                  <c:v>Chad Morgan</c:v>
                </c:pt>
                <c:pt idx="4945">
                  <c:v>Christopher West</c:v>
                </c:pt>
                <c:pt idx="4946">
                  <c:v>Daniel Young</c:v>
                </c:pt>
                <c:pt idx="4947">
                  <c:v>Cheryl Rodriguez</c:v>
                </c:pt>
                <c:pt idx="4948">
                  <c:v>Danielle Jackson</c:v>
                </c:pt>
                <c:pt idx="4949">
                  <c:v>Carla Jones</c:v>
                </c:pt>
                <c:pt idx="4950">
                  <c:v>Danielle Sanders</c:v>
                </c:pt>
                <c:pt idx="4951">
                  <c:v>Carla Miller</c:v>
                </c:pt>
                <c:pt idx="4952">
                  <c:v>Christopher Harvey</c:v>
                </c:pt>
                <c:pt idx="4953">
                  <c:v>Christopher Wood</c:v>
                </c:pt>
                <c:pt idx="4954">
                  <c:v>Charles Gray</c:v>
                </c:pt>
                <c:pt idx="4955">
                  <c:v>Christian Martinez</c:v>
                </c:pt>
                <c:pt idx="4956">
                  <c:v>David Chen</c:v>
                </c:pt>
                <c:pt idx="4957">
                  <c:v>Christian Rivera</c:v>
                </c:pt>
                <c:pt idx="4958">
                  <c:v>David Daniels</c:v>
                </c:pt>
                <c:pt idx="4959">
                  <c:v>Brianna Johnson</c:v>
                </c:pt>
                <c:pt idx="4960">
                  <c:v>David Fischer</c:v>
                </c:pt>
                <c:pt idx="4961">
                  <c:v>Cindy Clark</c:v>
                </c:pt>
                <c:pt idx="4962">
                  <c:v>Christopher Mason</c:v>
                </c:pt>
                <c:pt idx="4963">
                  <c:v>Christian Thompson</c:v>
                </c:pt>
                <c:pt idx="4964">
                  <c:v>Charles Martin</c:v>
                </c:pt>
                <c:pt idx="4965">
                  <c:v>Cindy Johnson</c:v>
                </c:pt>
                <c:pt idx="4966">
                  <c:v>Bryan Williams</c:v>
                </c:pt>
                <c:pt idx="4967">
                  <c:v>Cindy Martinez</c:v>
                </c:pt>
                <c:pt idx="4968">
                  <c:v>Brian Vargas</c:v>
                </c:pt>
                <c:pt idx="4969">
                  <c:v>Christina Allen</c:v>
                </c:pt>
                <c:pt idx="4970">
                  <c:v>Christopher Perkins</c:v>
                </c:pt>
                <c:pt idx="4971">
                  <c:v>Cindy Thomas</c:v>
                </c:pt>
                <c:pt idx="4972">
                  <c:v>David Lopez</c:v>
                </c:pt>
                <c:pt idx="4973">
                  <c:v>Cindy Wilson</c:v>
                </c:pt>
                <c:pt idx="4974">
                  <c:v>David Mitchell</c:v>
                </c:pt>
                <c:pt idx="4975">
                  <c:v>Claudia Smith</c:v>
                </c:pt>
                <c:pt idx="4976">
                  <c:v>Charles West</c:v>
                </c:pt>
                <c:pt idx="4977">
                  <c:v>Cody Peterson</c:v>
                </c:pt>
                <c:pt idx="4978">
                  <c:v>David Padilla</c:v>
                </c:pt>
                <c:pt idx="4979">
                  <c:v>Cody Sanchez</c:v>
                </c:pt>
                <c:pt idx="4980">
                  <c:v>Christopher Bennett</c:v>
                </c:pt>
                <c:pt idx="4981">
                  <c:v>Carla Williams</c:v>
                </c:pt>
                <c:pt idx="4982">
                  <c:v>Catherine Moore</c:v>
                </c:pt>
                <c:pt idx="4983">
                  <c:v>Colleen Johnson</c:v>
                </c:pt>
                <c:pt idx="4984">
                  <c:v>Christopher Burke</c:v>
                </c:pt>
                <c:pt idx="4985">
                  <c:v>Colleen Williams</c:v>
                </c:pt>
                <c:pt idx="4986">
                  <c:v>Christopher Carroll</c:v>
                </c:pt>
                <c:pt idx="4987">
                  <c:v>Connie Baker</c:v>
                </c:pt>
                <c:pt idx="4988">
                  <c:v>Daniel Ramirez</c:v>
                </c:pt>
                <c:pt idx="4989">
                  <c:v>Connie Smith</c:v>
                </c:pt>
                <c:pt idx="4990">
                  <c:v>Christopher Cole</c:v>
                </c:pt>
                <c:pt idx="4991">
                  <c:v>Corey Allen</c:v>
                </c:pt>
                <c:pt idx="4992">
                  <c:v>Christopher Cook</c:v>
                </c:pt>
                <c:pt idx="4993">
                  <c:v>Corey Anderson</c:v>
                </c:pt>
                <c:pt idx="4994">
                  <c:v>Daniel Thomas</c:v>
                </c:pt>
                <c:pt idx="4995">
                  <c:v>Carlos Garcia</c:v>
                </c:pt>
                <c:pt idx="4996">
                  <c:v>Daniel Washington</c:v>
                </c:pt>
                <c:pt idx="4997">
                  <c:v>Christina Boyd</c:v>
                </c:pt>
                <c:pt idx="4998">
                  <c:v>Daniel Wood</c:v>
                </c:pt>
                <c:pt idx="4999">
                  <c:v>Christina Brooks</c:v>
                </c:pt>
                <c:pt idx="5000">
                  <c:v>Danielle Bailey</c:v>
                </c:pt>
                <c:pt idx="5001">
                  <c:v>Brittany Holmes</c:v>
                </c:pt>
                <c:pt idx="5002">
                  <c:v>Danielle Henderson</c:v>
                </c:pt>
                <c:pt idx="5003">
                  <c:v>Courtney Gray</c:v>
                </c:pt>
                <c:pt idx="5004">
                  <c:v>Christopher Gibson</c:v>
                </c:pt>
                <c:pt idx="5005">
                  <c:v>Christina Cook</c:v>
                </c:pt>
                <c:pt idx="5006">
                  <c:v>Danielle Ray</c:v>
                </c:pt>
                <c:pt idx="5007">
                  <c:v>Brittany Howard</c:v>
                </c:pt>
                <c:pt idx="5008">
                  <c:v>Charles Bryant</c:v>
                </c:pt>
                <c:pt idx="5009">
                  <c:v>Courtney Thompson</c:v>
                </c:pt>
                <c:pt idx="5010">
                  <c:v>Charles Campbell</c:v>
                </c:pt>
                <c:pt idx="5011">
                  <c:v>Courtney White</c:v>
                </c:pt>
                <c:pt idx="5012">
                  <c:v>Brian Schwartz</c:v>
                </c:pt>
                <c:pt idx="5013">
                  <c:v>Courtney Williams</c:v>
                </c:pt>
                <c:pt idx="5014">
                  <c:v>Christopher Howard</c:v>
                </c:pt>
                <c:pt idx="5015">
                  <c:v>Craig Miller</c:v>
                </c:pt>
                <c:pt idx="5016">
                  <c:v>Charles Harris</c:v>
                </c:pt>
                <c:pt idx="5017">
                  <c:v>Craig Ramirez</c:v>
                </c:pt>
                <c:pt idx="5018">
                  <c:v>Christopher Jenkins</c:v>
                </c:pt>
                <c:pt idx="5019">
                  <c:v>Craig Rivera</c:v>
                </c:pt>
                <c:pt idx="5020">
                  <c:v>Brian Hansen</c:v>
                </c:pt>
                <c:pt idx="5021">
                  <c:v>Craig Thompson</c:v>
                </c:pt>
                <c:pt idx="5022">
                  <c:v>David Cruz</c:v>
                </c:pt>
                <c:pt idx="5023">
                  <c:v>Carlos Williams</c:v>
                </c:pt>
                <c:pt idx="5024">
                  <c:v>David Diaz</c:v>
                </c:pt>
                <c:pt idx="5025">
                  <c:v>Craig Wilson</c:v>
                </c:pt>
                <c:pt idx="5026">
                  <c:v>Charles Jackson</c:v>
                </c:pt>
                <c:pt idx="5027">
                  <c:v>Crystal Boone</c:v>
                </c:pt>
                <c:pt idx="5028">
                  <c:v>Brian Baker</c:v>
                </c:pt>
                <c:pt idx="5029">
                  <c:v>Crystal Davis</c:v>
                </c:pt>
                <c:pt idx="5030">
                  <c:v>Bryan Ferguson</c:v>
                </c:pt>
                <c:pt idx="5031">
                  <c:v>Crystal Edwards</c:v>
                </c:pt>
                <c:pt idx="5032">
                  <c:v>Brian Terry</c:v>
                </c:pt>
                <c:pt idx="5033">
                  <c:v>Crystal Garcia</c:v>
                </c:pt>
                <c:pt idx="5034">
                  <c:v>Brittany Hernandez</c:v>
                </c:pt>
                <c:pt idx="5035">
                  <c:v>Christina Gutierrez</c:v>
                </c:pt>
                <c:pt idx="5036">
                  <c:v>Charles Martinez</c:v>
                </c:pt>
                <c:pt idx="5037">
                  <c:v>Crystal Jackson</c:v>
                </c:pt>
                <c:pt idx="5038">
                  <c:v>Christopher Murphy</c:v>
                </c:pt>
                <c:pt idx="5039">
                  <c:v>Christina Hall</c:v>
                </c:pt>
                <c:pt idx="5040">
                  <c:v>Christopher Nguyen</c:v>
                </c:pt>
                <c:pt idx="5041">
                  <c:v>Crystal Jones</c:v>
                </c:pt>
                <c:pt idx="5042">
                  <c:v>Charles Ramsey</c:v>
                </c:pt>
                <c:pt idx="5043">
                  <c:v>Brian Carson</c:v>
                </c:pt>
                <c:pt idx="5044">
                  <c:v>Christopher Patel</c:v>
                </c:pt>
                <c:pt idx="5045">
                  <c:v>Christina Hernandez</c:v>
                </c:pt>
                <c:pt idx="5046">
                  <c:v>David Jordan</c:v>
                </c:pt>
                <c:pt idx="5047">
                  <c:v>Christina Hill</c:v>
                </c:pt>
                <c:pt idx="5048">
                  <c:v>David King</c:v>
                </c:pt>
                <c:pt idx="5049">
                  <c:v>Crystal Mills</c:v>
                </c:pt>
                <c:pt idx="5050">
                  <c:v>Charles Scott</c:v>
                </c:pt>
                <c:pt idx="5051">
                  <c:v>Carol Smith</c:v>
                </c:pt>
                <c:pt idx="5052">
                  <c:v>David Macias</c:v>
                </c:pt>
                <c:pt idx="5053">
                  <c:v>Brian Cox</c:v>
                </c:pt>
                <c:pt idx="5054">
                  <c:v>Caitlin Smith</c:v>
                </c:pt>
                <c:pt idx="5055">
                  <c:v>Crystal Solomon</c:v>
                </c:pt>
                <c:pt idx="5056">
                  <c:v>Christopher Richardson</c:v>
                </c:pt>
                <c:pt idx="5057">
                  <c:v>Crystal Thompson</c:v>
                </c:pt>
                <c:pt idx="5058">
                  <c:v>Christopher Rivera</c:v>
                </c:pt>
                <c:pt idx="5059">
                  <c:v>Crystal White</c:v>
                </c:pt>
                <c:pt idx="5060">
                  <c:v>Brian Campos</c:v>
                </c:pt>
                <c:pt idx="5061">
                  <c:v>Christina Martinez</c:v>
                </c:pt>
                <c:pt idx="5062">
                  <c:v>Charles White</c:v>
                </c:pt>
                <c:pt idx="5063">
                  <c:v>Christina Mccarty</c:v>
                </c:pt>
                <c:pt idx="5064">
                  <c:v>Caitlin Williams</c:v>
                </c:pt>
                <c:pt idx="5065">
                  <c:v>Curtis Hernandez</c:v>
                </c:pt>
                <c:pt idx="5066">
                  <c:v>Christopher Bautista</c:v>
                </c:pt>
                <c:pt idx="5067">
                  <c:v>Curtis Smith</c:v>
                </c:pt>
                <c:pt idx="5068">
                  <c:v>Brian Roberts</c:v>
                </c:pt>
                <c:pt idx="5069">
                  <c:v>Christina Miller</c:v>
                </c:pt>
                <c:pt idx="5070">
                  <c:v>Catherine Martin</c:v>
                </c:pt>
                <c:pt idx="5071">
                  <c:v>Cynthia Anderson</c:v>
                </c:pt>
                <c:pt idx="5072">
                  <c:v>Christopher Briggs</c:v>
                </c:pt>
                <c:pt idx="5073">
                  <c:v>Brian Medina</c:v>
                </c:pt>
                <c:pt idx="5074">
                  <c:v>Brian Anderson</c:v>
                </c:pt>
                <c:pt idx="5075">
                  <c:v>Christina Newton</c:v>
                </c:pt>
                <c:pt idx="5076">
                  <c:v>Daniel Ortiz</c:v>
                </c:pt>
                <c:pt idx="5077">
                  <c:v>Carol Thomas</c:v>
                </c:pt>
                <c:pt idx="5078">
                  <c:v>Daniel Parker</c:v>
                </c:pt>
                <c:pt idx="5079">
                  <c:v>Brittany Jones</c:v>
                </c:pt>
                <c:pt idx="5080">
                  <c:v>Daniel Phillips</c:v>
                </c:pt>
                <c:pt idx="5081">
                  <c:v>Cynthia Dunn</c:v>
                </c:pt>
                <c:pt idx="5082">
                  <c:v>Brooke Hernandez</c:v>
                </c:pt>
                <c:pt idx="5083">
                  <c:v>Cynthia Evans</c:v>
                </c:pt>
                <c:pt idx="5084">
                  <c:v>Chad Anderson</c:v>
                </c:pt>
                <c:pt idx="5085">
                  <c:v>Cynthia Freeman</c:v>
                </c:pt>
                <c:pt idx="5086">
                  <c:v>Chad Garcia</c:v>
                </c:pt>
                <c:pt idx="5087">
                  <c:v>Carolyn Flores</c:v>
                </c:pt>
                <c:pt idx="5088">
                  <c:v>Daniel Rogers</c:v>
                </c:pt>
                <c:pt idx="5089">
                  <c:v>Cynthia Green</c:v>
                </c:pt>
                <c:pt idx="5090">
                  <c:v>Chad Jackson</c:v>
                </c:pt>
                <c:pt idx="5091">
                  <c:v>Cynthia Gutierrez</c:v>
                </c:pt>
                <c:pt idx="5092">
                  <c:v>Daniel Solomon</c:v>
                </c:pt>
                <c:pt idx="5093">
                  <c:v>Cynthia Hall</c:v>
                </c:pt>
                <c:pt idx="5094">
                  <c:v>Brian Gomez</c:v>
                </c:pt>
                <c:pt idx="5095">
                  <c:v>Carolyn Johnson</c:v>
                </c:pt>
                <c:pt idx="5096">
                  <c:v>Brianna Davis</c:v>
                </c:pt>
                <c:pt idx="5097">
                  <c:v>Christina Turner</c:v>
                </c:pt>
                <c:pt idx="5098">
                  <c:v>Daniel Walker</c:v>
                </c:pt>
                <c:pt idx="5099">
                  <c:v>Carolyn Lee</c:v>
                </c:pt>
                <c:pt idx="5100">
                  <c:v>Chad Sanchez</c:v>
                </c:pt>
                <c:pt idx="5101">
                  <c:v>Cynthia Long</c:v>
                </c:pt>
                <c:pt idx="5102">
                  <c:v>Christopher Fields</c:v>
                </c:pt>
                <c:pt idx="5103">
                  <c:v>Christina Young</c:v>
                </c:pt>
                <c:pt idx="5104">
                  <c:v>Chad Scott</c:v>
                </c:pt>
                <c:pt idx="5105">
                  <c:v>Christine Aguilar</c:v>
                </c:pt>
                <c:pt idx="5106">
                  <c:v>Danielle Acosta</c:v>
                </c:pt>
                <c:pt idx="5107">
                  <c:v>Cynthia Moore</c:v>
                </c:pt>
                <c:pt idx="5108">
                  <c:v>Christopher Flores</c:v>
                </c:pt>
                <c:pt idx="5109">
                  <c:v>Cynthia Parker</c:v>
                </c:pt>
                <c:pt idx="5110">
                  <c:v>Danielle Harris</c:v>
                </c:pt>
                <c:pt idx="5111">
                  <c:v>Cynthia Payne</c:v>
                </c:pt>
                <c:pt idx="5112">
                  <c:v>Danielle Irwin</c:v>
                </c:pt>
                <c:pt idx="5113">
                  <c:v>Cynthia Robinson</c:v>
                </c:pt>
                <c:pt idx="5114">
                  <c:v>Bruce Williams</c:v>
                </c:pt>
                <c:pt idx="5115">
                  <c:v>Christine Allen</c:v>
                </c:pt>
                <c:pt idx="5116">
                  <c:v>Danielle Moore</c:v>
                </c:pt>
                <c:pt idx="5117">
                  <c:v>Cynthia Ross</c:v>
                </c:pt>
                <c:pt idx="5118">
                  <c:v>Danielle Ramirez</c:v>
                </c:pt>
                <c:pt idx="5119">
                  <c:v>Cynthia Ruiz</c:v>
                </c:pt>
                <c:pt idx="5120">
                  <c:v>Charles Allen</c:v>
                </c:pt>
                <c:pt idx="5121">
                  <c:v>Cynthia Santiago</c:v>
                </c:pt>
                <c:pt idx="5122">
                  <c:v>Charles Bennett</c:v>
                </c:pt>
                <c:pt idx="5123">
                  <c:v>Cynthia Simmons</c:v>
                </c:pt>
                <c:pt idx="5124">
                  <c:v>Christopher Gutierrez</c:v>
                </c:pt>
                <c:pt idx="5125">
                  <c:v>Cynthia Smith</c:v>
                </c:pt>
                <c:pt idx="5126">
                  <c:v>Christopher Hancock</c:v>
                </c:pt>
                <c:pt idx="5127">
                  <c:v>Cynthia Sullivan</c:v>
                </c:pt>
                <c:pt idx="5128">
                  <c:v>Darren Wagner</c:v>
                </c:pt>
                <c:pt idx="5129">
                  <c:v>Carrie Gonzalez</c:v>
                </c:pt>
                <c:pt idx="5130">
                  <c:v>Charles Foster</c:v>
                </c:pt>
                <c:pt idx="5131">
                  <c:v>Cynthia Thomas</c:v>
                </c:pt>
                <c:pt idx="5132">
                  <c:v>Bryan Anderson</c:v>
                </c:pt>
                <c:pt idx="5133">
                  <c:v>Christine Brooks</c:v>
                </c:pt>
                <c:pt idx="5134">
                  <c:v>Brittany Garcia</c:v>
                </c:pt>
                <c:pt idx="5135">
                  <c:v>Christine Brown</c:v>
                </c:pt>
                <c:pt idx="5136">
                  <c:v>David Barnett</c:v>
                </c:pt>
                <c:pt idx="5137">
                  <c:v>Dale Williams</c:v>
                </c:pt>
                <c:pt idx="5138">
                  <c:v>David Boone</c:v>
                </c:pt>
                <c:pt idx="5139">
                  <c:v>Dana Davis</c:v>
                </c:pt>
                <c:pt idx="5140">
                  <c:v>David Burton</c:v>
                </c:pt>
                <c:pt idx="5141">
                  <c:v>Brianna Wright</c:v>
                </c:pt>
                <c:pt idx="5142">
                  <c:v>David Carr</c:v>
                </c:pt>
                <c:pt idx="5143">
                  <c:v>Dana Lawson</c:v>
                </c:pt>
                <c:pt idx="5144">
                  <c:v>Charles Hayes</c:v>
                </c:pt>
                <c:pt idx="5145">
                  <c:v>Dana Martinez</c:v>
                </c:pt>
                <c:pt idx="5146">
                  <c:v>Brian Bush</c:v>
                </c:pt>
                <c:pt idx="5147">
                  <c:v>Carrie Jones</c:v>
                </c:pt>
                <c:pt idx="5148">
                  <c:v>Christopher Jordan</c:v>
                </c:pt>
                <c:pt idx="5149">
                  <c:v>Daniel Allen</c:v>
                </c:pt>
                <c:pt idx="5150">
                  <c:v>Christopher Kelley</c:v>
                </c:pt>
                <c:pt idx="5151">
                  <c:v>Brian Morales</c:v>
                </c:pt>
                <c:pt idx="5152">
                  <c:v>David Cunningham</c:v>
                </c:pt>
                <c:pt idx="5153">
                  <c:v>Daniel Baker</c:v>
                </c:pt>
                <c:pt idx="5154">
                  <c:v>Bryan Campbell</c:v>
                </c:pt>
                <c:pt idx="5155">
                  <c:v>Daniel Bennett</c:v>
                </c:pt>
                <c:pt idx="5156">
                  <c:v>Charles Hughes</c:v>
                </c:pt>
                <c:pt idx="5157">
                  <c:v>Daniel Benson</c:v>
                </c:pt>
                <c:pt idx="5158">
                  <c:v>Christopher Kirk</c:v>
                </c:pt>
                <c:pt idx="5159">
                  <c:v>Daniel Berry</c:v>
                </c:pt>
                <c:pt idx="5160">
                  <c:v>David Evans</c:v>
                </c:pt>
                <c:pt idx="5161">
                  <c:v>Christine Crawford</c:v>
                </c:pt>
                <c:pt idx="5162">
                  <c:v>Brittany Green</c:v>
                </c:pt>
                <c:pt idx="5163">
                  <c:v>Christine Hall</c:v>
                </c:pt>
                <c:pt idx="5164">
                  <c:v>Christopher Lynch</c:v>
                </c:pt>
                <c:pt idx="5165">
                  <c:v>Brian Murphy</c:v>
                </c:pt>
                <c:pt idx="5166">
                  <c:v>David Freeman</c:v>
                </c:pt>
                <c:pt idx="5167">
                  <c:v>Christine Hill</c:v>
                </c:pt>
                <c:pt idx="5168">
                  <c:v>Brian Houston</c:v>
                </c:pt>
                <c:pt idx="5169">
                  <c:v>Carrie Rodriguez</c:v>
                </c:pt>
                <c:pt idx="5170">
                  <c:v>Bryan Harper</c:v>
                </c:pt>
                <c:pt idx="5171">
                  <c:v>Daniel Clark</c:v>
                </c:pt>
                <c:pt idx="5172">
                  <c:v>Christopher Mendez</c:v>
                </c:pt>
                <c:pt idx="5173">
                  <c:v>Bridget Hernandez</c:v>
                </c:pt>
                <c:pt idx="5174">
                  <c:v>David Gray</c:v>
                </c:pt>
                <c:pt idx="5175">
                  <c:v>Brittany Rodriguez</c:v>
                </c:pt>
                <c:pt idx="5176">
                  <c:v>Brian Cook</c:v>
                </c:pt>
                <c:pt idx="5177">
                  <c:v>Daniel Cox</c:v>
                </c:pt>
                <c:pt idx="5178">
                  <c:v>David Grimes</c:v>
                </c:pt>
                <c:pt idx="5179">
                  <c:v>Christine Mendoza</c:v>
                </c:pt>
                <c:pt idx="5180">
                  <c:v>Bryan Jones</c:v>
                </c:pt>
                <c:pt idx="5181">
                  <c:v>Daniel Edwards</c:v>
                </c:pt>
                <c:pt idx="5182">
                  <c:v>Charles Medina</c:v>
                </c:pt>
                <c:pt idx="5183">
                  <c:v>Daniel Ferguson</c:v>
                </c:pt>
                <c:pt idx="5184">
                  <c:v>Bryan Robinson</c:v>
                </c:pt>
                <c:pt idx="5185">
                  <c:v>Christine Miller</c:v>
                </c:pt>
                <c:pt idx="5186">
                  <c:v>David Henderson</c:v>
                </c:pt>
                <c:pt idx="5187">
                  <c:v>Daniel Foster</c:v>
                </c:pt>
                <c:pt idx="5188">
                  <c:v>Christopher Nicholson</c:v>
                </c:pt>
                <c:pt idx="5189">
                  <c:v>Christine Moore</c:v>
                </c:pt>
                <c:pt idx="5190">
                  <c:v>David Howard</c:v>
                </c:pt>
                <c:pt idx="5191">
                  <c:v>Brittany Brown</c:v>
                </c:pt>
                <c:pt idx="5192">
                  <c:v>David Hunt</c:v>
                </c:pt>
                <c:pt idx="5193">
                  <c:v>Daniel Green</c:v>
                </c:pt>
                <c:pt idx="5194">
                  <c:v>David James</c:v>
                </c:pt>
                <c:pt idx="5195">
                  <c:v>Brittany Taylor</c:v>
                </c:pt>
                <c:pt idx="5196">
                  <c:v>Charles Rogers</c:v>
                </c:pt>
                <c:pt idx="5197">
                  <c:v>Cassandra Jones</c:v>
                </c:pt>
                <c:pt idx="5198">
                  <c:v>Brian Walker</c:v>
                </c:pt>
                <c:pt idx="5199">
                  <c:v>Daniel Hamilton</c:v>
                </c:pt>
                <c:pt idx="5200">
                  <c:v>Charles Sanchez</c:v>
                </c:pt>
                <c:pt idx="5201">
                  <c:v>Cassandra Perez</c:v>
                </c:pt>
                <c:pt idx="5202">
                  <c:v>David Kennedy</c:v>
                </c:pt>
                <c:pt idx="5203">
                  <c:v>Daniel Harvey</c:v>
                </c:pt>
                <c:pt idx="5204">
                  <c:v>David Kline</c:v>
                </c:pt>
                <c:pt idx="5205">
                  <c:v>Daniel Henry</c:v>
                </c:pt>
                <c:pt idx="5206">
                  <c:v>Christopher Peterson</c:v>
                </c:pt>
                <c:pt idx="5207">
                  <c:v>Christine Thomas</c:v>
                </c:pt>
                <c:pt idx="5208">
                  <c:v>Brian Cowan</c:v>
                </c:pt>
                <c:pt idx="5209">
                  <c:v>Daniel Hicks</c:v>
                </c:pt>
                <c:pt idx="5210">
                  <c:v>David Lynch</c:v>
                </c:pt>
                <c:pt idx="5211">
                  <c:v>Brian Wood</c:v>
                </c:pt>
                <c:pt idx="5212">
                  <c:v>Charles Stephens</c:v>
                </c:pt>
                <c:pt idx="5213">
                  <c:v>Catherine Jackson</c:v>
                </c:pt>
                <c:pt idx="5214">
                  <c:v>David May</c:v>
                </c:pt>
                <c:pt idx="5215">
                  <c:v>Brooke Evans</c:v>
                </c:pt>
                <c:pt idx="5216">
                  <c:v>Brian Weaver</c:v>
                </c:pt>
                <c:pt idx="5217">
                  <c:v>Brian Ramos</c:v>
                </c:pt>
                <c:pt idx="5218">
                  <c:v>Christopher Reese</c:v>
                </c:pt>
                <c:pt idx="5219">
                  <c:v>Christopher Alexander</c:v>
                </c:pt>
                <c:pt idx="5220">
                  <c:v>Christopher Riley</c:v>
                </c:pt>
                <c:pt idx="5221">
                  <c:v>Brooke Harris</c:v>
                </c:pt>
                <c:pt idx="5222">
                  <c:v>Christopher Ritter</c:v>
                </c:pt>
                <c:pt idx="5223">
                  <c:v>Christopher Alvarez</c:v>
                </c:pt>
                <c:pt idx="5224">
                  <c:v>Charles Wells</c:v>
                </c:pt>
                <c:pt idx="5225">
                  <c:v>Daniel Lambert</c:v>
                </c:pt>
                <c:pt idx="5226">
                  <c:v>David Newman</c:v>
                </c:pt>
                <c:pt idx="5227">
                  <c:v>Christopher Anderson</c:v>
                </c:pt>
                <c:pt idx="5228">
                  <c:v>David Nunez</c:v>
                </c:pt>
                <c:pt idx="5229">
                  <c:v>Catherine Lee</c:v>
                </c:pt>
                <c:pt idx="5230">
                  <c:v>David Ortiz</c:v>
                </c:pt>
                <c:pt idx="5231">
                  <c:v>Daniel Lowe</c:v>
                </c:pt>
                <c:pt idx="5232">
                  <c:v>David Pacheco</c:v>
                </c:pt>
                <c:pt idx="5233">
                  <c:v>Daniel Lynch</c:v>
                </c:pt>
                <c:pt idx="5234">
                  <c:v>David Palmer</c:v>
                </c:pt>
                <c:pt idx="5235">
                  <c:v>Daniel Mack</c:v>
                </c:pt>
                <c:pt idx="5236">
                  <c:v>Christopher Saunders</c:v>
                </c:pt>
                <c:pt idx="5237">
                  <c:v>Christopher Bailey</c:v>
                </c:pt>
                <c:pt idx="5238">
                  <c:v>Christopher Washington</c:v>
                </c:pt>
                <c:pt idx="5239">
                  <c:v>Christopher Lane</c:v>
                </c:pt>
                <c:pt idx="5240">
                  <c:v>Bradley Williams</c:v>
                </c:pt>
                <c:pt idx="5241">
                  <c:v>Amy Wilson</c:v>
                </c:pt>
                <c:pt idx="5242">
                  <c:v>Ashley Gomez</c:v>
                </c:pt>
                <c:pt idx="5243">
                  <c:v>Amanda Howard</c:v>
                </c:pt>
                <c:pt idx="5244">
                  <c:v>Andrea Sanders</c:v>
                </c:pt>
                <c:pt idx="5245">
                  <c:v>Andrew Rose</c:v>
                </c:pt>
                <c:pt idx="5246">
                  <c:v>Brandon Ryan</c:v>
                </c:pt>
                <c:pt idx="5247">
                  <c:v>Amanda Hunter</c:v>
                </c:pt>
                <c:pt idx="5248">
                  <c:v>Allison Davis</c:v>
                </c:pt>
                <c:pt idx="5249">
                  <c:v>Amanda Jackson</c:v>
                </c:pt>
                <c:pt idx="5250">
                  <c:v>Austin Taylor</c:v>
                </c:pt>
                <c:pt idx="5251">
                  <c:v>Alexa Rodriguez</c:v>
                </c:pt>
                <c:pt idx="5252">
                  <c:v>Aaron Flores</c:v>
                </c:pt>
                <c:pt idx="5253">
                  <c:v>Alexander Anderson</c:v>
                </c:pt>
                <c:pt idx="5254">
                  <c:v>Brandon King</c:v>
                </c:pt>
                <c:pt idx="5255">
                  <c:v>Andrew Torres</c:v>
                </c:pt>
                <c:pt idx="5256">
                  <c:v>Abigail Smith</c:v>
                </c:pt>
                <c:pt idx="5257">
                  <c:v>Andrew Trujillo</c:v>
                </c:pt>
                <c:pt idx="5258">
                  <c:v>Amy Navarro</c:v>
                </c:pt>
                <c:pt idx="5259">
                  <c:v>Brent White</c:v>
                </c:pt>
                <c:pt idx="5260">
                  <c:v>Aaron Gonzalez</c:v>
                </c:pt>
                <c:pt idx="5261">
                  <c:v>Abigail Williams</c:v>
                </c:pt>
                <c:pt idx="5262">
                  <c:v>Aaron Davis</c:v>
                </c:pt>
                <c:pt idx="5263">
                  <c:v>Alexander Clark</c:v>
                </c:pt>
                <c:pt idx="5264">
                  <c:v>Barbara Thomas</c:v>
                </c:pt>
                <c:pt idx="5265">
                  <c:v>Adam Aguilar</c:v>
                </c:pt>
                <c:pt idx="5266">
                  <c:v>Alyssa Sanchez</c:v>
                </c:pt>
                <c:pt idx="5267">
                  <c:v>Andrew Woods</c:v>
                </c:pt>
                <c:pt idx="5268">
                  <c:v>Bradley Davis</c:v>
                </c:pt>
                <c:pt idx="5269">
                  <c:v>Amanda Lopez</c:v>
                </c:pt>
                <c:pt idx="5270">
                  <c:v>Brandon Gonzalez</c:v>
                </c:pt>
                <c:pt idx="5271">
                  <c:v>Angel Johnson</c:v>
                </c:pt>
                <c:pt idx="5272">
                  <c:v>Brandon Morales</c:v>
                </c:pt>
                <c:pt idx="5273">
                  <c:v>Amanda Mack</c:v>
                </c:pt>
                <c:pt idx="5274">
                  <c:v>Brandon White</c:v>
                </c:pt>
                <c:pt idx="5275">
                  <c:v>Alexander Herrera</c:v>
                </c:pt>
                <c:pt idx="5276">
                  <c:v>Brendan Smith</c:v>
                </c:pt>
                <c:pt idx="5277">
                  <c:v>Angela Atkins</c:v>
                </c:pt>
                <c:pt idx="5278">
                  <c:v>Amy Mendoza</c:v>
                </c:pt>
                <c:pt idx="5279">
                  <c:v>Angela Baker</c:v>
                </c:pt>
                <c:pt idx="5280">
                  <c:v>Ashley Larson</c:v>
                </c:pt>
                <c:pt idx="5281">
                  <c:v>Angela Brewer</c:v>
                </c:pt>
                <c:pt idx="5282">
                  <c:v>Amy Taylor</c:v>
                </c:pt>
                <c:pt idx="5283">
                  <c:v>Alexander Hill</c:v>
                </c:pt>
                <c:pt idx="5284">
                  <c:v>Ashley Sanchez</c:v>
                </c:pt>
                <c:pt idx="5285">
                  <c:v>Angela Bryant</c:v>
                </c:pt>
                <c:pt idx="5286">
                  <c:v>Andrea Avila</c:v>
                </c:pt>
                <c:pt idx="5287">
                  <c:v>Angela Carter</c:v>
                </c:pt>
                <c:pt idx="5288">
                  <c:v>Adam Oliver</c:v>
                </c:pt>
                <c:pt idx="5289">
                  <c:v>Angela Chapman</c:v>
                </c:pt>
                <c:pt idx="5290">
                  <c:v>Barbara Lewis</c:v>
                </c:pt>
                <c:pt idx="5291">
                  <c:v>Alexander Jackson</c:v>
                </c:pt>
                <c:pt idx="5292">
                  <c:v>Benjamin Anderson</c:v>
                </c:pt>
                <c:pt idx="5293">
                  <c:v>Angela Crawford</c:v>
                </c:pt>
                <c:pt idx="5294">
                  <c:v>Alyssa Perez</c:v>
                </c:pt>
                <c:pt idx="5295">
                  <c:v>Amanda Mitchell</c:v>
                </c:pt>
                <c:pt idx="5296">
                  <c:v>Aaron White</c:v>
                </c:pt>
                <c:pt idx="5297">
                  <c:v>Angela Gomez</c:v>
                </c:pt>
                <c:pt idx="5298">
                  <c:v>Billy Smith</c:v>
                </c:pt>
                <c:pt idx="5299">
                  <c:v>Amanda Monroe</c:v>
                </c:pt>
                <c:pt idx="5300">
                  <c:v>Bradley Martin</c:v>
                </c:pt>
                <c:pt idx="5301">
                  <c:v>Amanda Moore</c:v>
                </c:pt>
                <c:pt idx="5302">
                  <c:v>Amanda Brandt</c:v>
                </c:pt>
                <c:pt idx="5303">
                  <c:v>Adam Anderson</c:v>
                </c:pt>
                <c:pt idx="5304">
                  <c:v>Andrew Gilbert</c:v>
                </c:pt>
                <c:pt idx="5305">
                  <c:v>Amanda Newton</c:v>
                </c:pt>
                <c:pt idx="5306">
                  <c:v>Andrew Hill</c:v>
                </c:pt>
                <c:pt idx="5307">
                  <c:v>Angela Hill</c:v>
                </c:pt>
                <c:pt idx="5308">
                  <c:v>Brandon Robbins</c:v>
                </c:pt>
                <c:pt idx="5309">
                  <c:v>Amanda Parker</c:v>
                </c:pt>
                <c:pt idx="5310">
                  <c:v>Alan Mitchell</c:v>
                </c:pt>
                <c:pt idx="5311">
                  <c:v>Alexander Jones</c:v>
                </c:pt>
                <c:pt idx="5312">
                  <c:v>Andrew Medina</c:v>
                </c:pt>
                <c:pt idx="5313">
                  <c:v>Alexander Lewis</c:v>
                </c:pt>
                <c:pt idx="5314">
                  <c:v>Alex Miller</c:v>
                </c:pt>
                <c:pt idx="5315">
                  <c:v>Angela Kim</c:v>
                </c:pt>
                <c:pt idx="5316">
                  <c:v>Ashley Fitzpatrick</c:v>
                </c:pt>
                <c:pt idx="5317">
                  <c:v>Adam Ball</c:v>
                </c:pt>
                <c:pt idx="5318">
                  <c:v>Alison Wilson</c:v>
                </c:pt>
                <c:pt idx="5319">
                  <c:v>Angela Lee</c:v>
                </c:pt>
                <c:pt idx="5320">
                  <c:v>Ashley Howell</c:v>
                </c:pt>
                <c:pt idx="5321">
                  <c:v>Angela Lewis</c:v>
                </c:pt>
                <c:pt idx="5322">
                  <c:v>Ashley Jordan</c:v>
                </c:pt>
                <c:pt idx="5323">
                  <c:v>Amanda Sanchez</c:v>
                </c:pt>
                <c:pt idx="5324">
                  <c:v>Amy Robinson</c:v>
                </c:pt>
                <c:pt idx="5325">
                  <c:v>Adam Brown</c:v>
                </c:pt>
                <c:pt idx="5326">
                  <c:v>Ashley Mitchell</c:v>
                </c:pt>
                <c:pt idx="5327">
                  <c:v>Amanda Schultz</c:v>
                </c:pt>
                <c:pt idx="5328">
                  <c:v>Amy Thompson</c:v>
                </c:pt>
                <c:pt idx="5329">
                  <c:v>Angela Moreno</c:v>
                </c:pt>
                <c:pt idx="5330">
                  <c:v>Ashley Powell</c:v>
                </c:pt>
                <c:pt idx="5331">
                  <c:v>Angela Nguyen</c:v>
                </c:pt>
                <c:pt idx="5332">
                  <c:v>Ashley Shaw</c:v>
                </c:pt>
                <c:pt idx="5333">
                  <c:v>Alexander Ramirez</c:v>
                </c:pt>
                <c:pt idx="5334">
                  <c:v>Ana Williams</c:v>
                </c:pt>
                <c:pt idx="5335">
                  <c:v>Angela Reyes</c:v>
                </c:pt>
                <c:pt idx="5336">
                  <c:v>Allison Rodriguez</c:v>
                </c:pt>
                <c:pt idx="5337">
                  <c:v>Angela Rhodes</c:v>
                </c:pt>
                <c:pt idx="5338">
                  <c:v>Austin Campbell</c:v>
                </c:pt>
                <c:pt idx="5339">
                  <c:v>Angela Robinson</c:v>
                </c:pt>
                <c:pt idx="5340">
                  <c:v>Austin Martinez</c:v>
                </c:pt>
                <c:pt idx="5341">
                  <c:v>Angela Russell</c:v>
                </c:pt>
                <c:pt idx="5342">
                  <c:v>Barbara Davis</c:v>
                </c:pt>
                <c:pt idx="5343">
                  <c:v>Amanda Sparks</c:v>
                </c:pt>
                <c:pt idx="5344">
                  <c:v>Barbara Smith</c:v>
                </c:pt>
                <c:pt idx="5345">
                  <c:v>Adam Coleman</c:v>
                </c:pt>
                <c:pt idx="5346">
                  <c:v>Barbara Wolfe</c:v>
                </c:pt>
                <c:pt idx="5347">
                  <c:v>Angela Stewart</c:v>
                </c:pt>
                <c:pt idx="5348">
                  <c:v>Andrea Rodriguez</c:v>
                </c:pt>
                <c:pt idx="5349">
                  <c:v>Alexander Thomas</c:v>
                </c:pt>
                <c:pt idx="5350">
                  <c:v>Adam Scott</c:v>
                </c:pt>
                <c:pt idx="5351">
                  <c:v>Adam Davis</c:v>
                </c:pt>
                <c:pt idx="5352">
                  <c:v>Andrew Adams</c:v>
                </c:pt>
                <c:pt idx="5353">
                  <c:v>Angela Vargas</c:v>
                </c:pt>
                <c:pt idx="5354">
                  <c:v>Alyssa Williams</c:v>
                </c:pt>
                <c:pt idx="5355">
                  <c:v>Amanda Warren</c:v>
                </c:pt>
                <c:pt idx="5356">
                  <c:v>Beth Gutierrez</c:v>
                </c:pt>
                <c:pt idx="5357">
                  <c:v>Amanda Watkins</c:v>
                </c:pt>
                <c:pt idx="5358">
                  <c:v>Betty Anderson</c:v>
                </c:pt>
                <c:pt idx="5359">
                  <c:v>Amanda White</c:v>
                </c:pt>
                <c:pt idx="5360">
                  <c:v>Brad Fields</c:v>
                </c:pt>
                <c:pt idx="5361">
                  <c:v>Alexander Woods</c:v>
                </c:pt>
                <c:pt idx="5362">
                  <c:v>Bradley Johnson</c:v>
                </c:pt>
                <c:pt idx="5363">
                  <c:v>Anita Kelly</c:v>
                </c:pt>
                <c:pt idx="5364">
                  <c:v>Bradley Robinson</c:v>
                </c:pt>
                <c:pt idx="5365">
                  <c:v>Ann Brown</c:v>
                </c:pt>
                <c:pt idx="5366">
                  <c:v>Amanda Bradley</c:v>
                </c:pt>
                <c:pt idx="5367">
                  <c:v>Amanda Williamson</c:v>
                </c:pt>
                <c:pt idx="5368">
                  <c:v>Andrew Dixon</c:v>
                </c:pt>
                <c:pt idx="5369">
                  <c:v>Ann Lopez</c:v>
                </c:pt>
                <c:pt idx="5370">
                  <c:v>Brandon Hernandez</c:v>
                </c:pt>
                <c:pt idx="5371">
                  <c:v>Adam Diaz</c:v>
                </c:pt>
                <c:pt idx="5372">
                  <c:v>Aaron Wilson</c:v>
                </c:pt>
                <c:pt idx="5373">
                  <c:v>Amanda Woods</c:v>
                </c:pt>
                <c:pt idx="5374">
                  <c:v>Brandon Lopez</c:v>
                </c:pt>
                <c:pt idx="5375">
                  <c:v>Anna Fisher</c:v>
                </c:pt>
                <c:pt idx="5376">
                  <c:v>Amanda Clark</c:v>
                </c:pt>
                <c:pt idx="5377">
                  <c:v>Anna Harris</c:v>
                </c:pt>
                <c:pt idx="5378">
                  <c:v>Amanda Coleman</c:v>
                </c:pt>
                <c:pt idx="5379">
                  <c:v>Amanda Wright</c:v>
                </c:pt>
                <c:pt idx="5380">
                  <c:v>Andrew Kennedy</c:v>
                </c:pt>
                <c:pt idx="5381">
                  <c:v>Anna Phillips</c:v>
                </c:pt>
                <c:pt idx="5382">
                  <c:v>Abigail Jones</c:v>
                </c:pt>
                <c:pt idx="5383">
                  <c:v>Amanda Young</c:v>
                </c:pt>
                <c:pt idx="5384">
                  <c:v>Brandon Turner</c:v>
                </c:pt>
                <c:pt idx="5385">
                  <c:v>Amber Bryant</c:v>
                </c:pt>
                <c:pt idx="5386">
                  <c:v>Brandon Wilson</c:v>
                </c:pt>
                <c:pt idx="5387">
                  <c:v>Anna White</c:v>
                </c:pt>
                <c:pt idx="5388">
                  <c:v>Brenda Hernandez</c:v>
                </c:pt>
                <c:pt idx="5389">
                  <c:v>Amber Evans</c:v>
                </c:pt>
                <c:pt idx="5390">
                  <c:v>Brenda Reyes</c:v>
                </c:pt>
                <c:pt idx="5391">
                  <c:v>Anne Brown</c:v>
                </c:pt>
                <c:pt idx="5392">
                  <c:v>Andrew Patrick</c:v>
                </c:pt>
                <c:pt idx="5393">
                  <c:v>Amber Hall</c:v>
                </c:pt>
                <c:pt idx="5394">
                  <c:v>Ashley Evans</c:v>
                </c:pt>
                <c:pt idx="5395">
                  <c:v>Alexandra Davis</c:v>
                </c:pt>
                <c:pt idx="5396">
                  <c:v>Amy Lopez</c:v>
                </c:pt>
                <c:pt idx="5397">
                  <c:v>Alexandra Miller</c:v>
                </c:pt>
                <c:pt idx="5398">
                  <c:v>Ashley Gonzalez</c:v>
                </c:pt>
                <c:pt idx="5399">
                  <c:v>Amber Jones</c:v>
                </c:pt>
                <c:pt idx="5400">
                  <c:v>Amy Martin</c:v>
                </c:pt>
                <c:pt idx="5401">
                  <c:v>Amber Lee</c:v>
                </c:pt>
                <c:pt idx="5402">
                  <c:v>Allen Smith</c:v>
                </c:pt>
                <c:pt idx="5403">
                  <c:v>Anthony Ballard</c:v>
                </c:pt>
                <c:pt idx="5404">
                  <c:v>Aaron Campbell</c:v>
                </c:pt>
                <c:pt idx="5405">
                  <c:v>Anthony Barnes</c:v>
                </c:pt>
                <c:pt idx="5406">
                  <c:v>Amy Owens</c:v>
                </c:pt>
                <c:pt idx="5407">
                  <c:v>Amber Lopez</c:v>
                </c:pt>
                <c:pt idx="5408">
                  <c:v>Amy Ramirez</c:v>
                </c:pt>
                <c:pt idx="5409">
                  <c:v>Amber Martin</c:v>
                </c:pt>
                <c:pt idx="5410">
                  <c:v>Allison Carter</c:v>
                </c:pt>
                <c:pt idx="5411">
                  <c:v>Amber Martinez</c:v>
                </c:pt>
                <c:pt idx="5412">
                  <c:v>Amy Saunders</c:v>
                </c:pt>
                <c:pt idx="5413">
                  <c:v>Anthony Davis</c:v>
                </c:pt>
                <c:pt idx="5414">
                  <c:v>Amy Stevenson</c:v>
                </c:pt>
                <c:pt idx="5415">
                  <c:v>Anthony Dennis</c:v>
                </c:pt>
                <c:pt idx="5416">
                  <c:v>Allison Johnson</c:v>
                </c:pt>
                <c:pt idx="5417">
                  <c:v>Alexandra Perez</c:v>
                </c:pt>
                <c:pt idx="5418">
                  <c:v>Ashley Murphy</c:v>
                </c:pt>
                <c:pt idx="5419">
                  <c:v>Anthony Estrada</c:v>
                </c:pt>
                <c:pt idx="5420">
                  <c:v>Ashley Osborne</c:v>
                </c:pt>
                <c:pt idx="5421">
                  <c:v>Alexandra Rodriguez</c:v>
                </c:pt>
                <c:pt idx="5422">
                  <c:v>Allison Lewis</c:v>
                </c:pt>
                <c:pt idx="5423">
                  <c:v>Anthony Ford</c:v>
                </c:pt>
                <c:pt idx="5424">
                  <c:v>Amy Watkins</c:v>
                </c:pt>
                <c:pt idx="5425">
                  <c:v>Amber Petersen</c:v>
                </c:pt>
                <c:pt idx="5426">
                  <c:v>Amy Watson</c:v>
                </c:pt>
                <c:pt idx="5427">
                  <c:v>Amber Robertson</c:v>
                </c:pt>
                <c:pt idx="5428">
                  <c:v>Aaron Martin</c:v>
                </c:pt>
                <c:pt idx="5429">
                  <c:v>Alexandra Walker</c:v>
                </c:pt>
                <c:pt idx="5430">
                  <c:v>Ana Smith</c:v>
                </c:pt>
                <c:pt idx="5431">
                  <c:v>Anthony Hammond</c:v>
                </c:pt>
                <c:pt idx="5432">
                  <c:v>Ashley Torres</c:v>
                </c:pt>
                <c:pt idx="5433">
                  <c:v>Amber Scott</c:v>
                </c:pt>
                <c:pt idx="5434">
                  <c:v>Allison Martinez</c:v>
                </c:pt>
                <c:pt idx="5435">
                  <c:v>Alexandria Johnson</c:v>
                </c:pt>
                <c:pt idx="5436">
                  <c:v>Andrea Davis</c:v>
                </c:pt>
                <c:pt idx="5437">
                  <c:v>Anthony Holmes</c:v>
                </c:pt>
                <c:pt idx="5438">
                  <c:v>Andrea Johnson</c:v>
                </c:pt>
                <c:pt idx="5439">
                  <c:v>Amber Stanley</c:v>
                </c:pt>
                <c:pt idx="5440">
                  <c:v>Aaron Fisher</c:v>
                </c:pt>
                <c:pt idx="5441">
                  <c:v>Anthony James</c:v>
                </c:pt>
                <c:pt idx="5442">
                  <c:v>Andrea Miller</c:v>
                </c:pt>
                <c:pt idx="5443">
                  <c:v>Anthony Jimenez</c:v>
                </c:pt>
                <c:pt idx="5444">
                  <c:v>Austin Moore</c:v>
                </c:pt>
                <c:pt idx="5445">
                  <c:v>Amber Vasquez</c:v>
                </c:pt>
                <c:pt idx="5446">
                  <c:v>Austin Wilson</c:v>
                </c:pt>
                <c:pt idx="5447">
                  <c:v>Amber Wilson</c:v>
                </c:pt>
                <c:pt idx="5448">
                  <c:v>Andrea Murphy</c:v>
                </c:pt>
                <c:pt idx="5449">
                  <c:v>Alexis Allen</c:v>
                </c:pt>
                <c:pt idx="5450">
                  <c:v>Andrea Powers</c:v>
                </c:pt>
                <c:pt idx="5451">
                  <c:v>Alexis Anderson</c:v>
                </c:pt>
                <c:pt idx="5452">
                  <c:v>Barbara Stephens</c:v>
                </c:pt>
                <c:pt idx="5453">
                  <c:v>Alexis Davis</c:v>
                </c:pt>
                <c:pt idx="5454">
                  <c:v>Barbara Williams</c:v>
                </c:pt>
                <c:pt idx="5455">
                  <c:v>Anthony Lynch</c:v>
                </c:pt>
                <c:pt idx="5456">
                  <c:v>Becky Ferguson</c:v>
                </c:pt>
                <c:pt idx="5457">
                  <c:v>Amy Bailey</c:v>
                </c:pt>
                <c:pt idx="5458">
                  <c:v>Benjamin Boyd</c:v>
                </c:pt>
                <c:pt idx="5459">
                  <c:v>Amy Baker</c:v>
                </c:pt>
                <c:pt idx="5460">
                  <c:v>Benjamin Crawford</c:v>
                </c:pt>
                <c:pt idx="5461">
                  <c:v>Alexis Jones</c:v>
                </c:pt>
                <c:pt idx="5462">
                  <c:v>Alyssa Herrera</c:v>
                </c:pt>
                <c:pt idx="5463">
                  <c:v>Alexis King</c:v>
                </c:pt>
                <c:pt idx="5464">
                  <c:v>Benjamin Jones</c:v>
                </c:pt>
                <c:pt idx="5465">
                  <c:v>Alexis Miller</c:v>
                </c:pt>
                <c:pt idx="5466">
                  <c:v>Benjamin Ross</c:v>
                </c:pt>
                <c:pt idx="5467">
                  <c:v>Amy Buchanan</c:v>
                </c:pt>
                <c:pt idx="5468">
                  <c:v>Andrew Aguilar</c:v>
                </c:pt>
                <c:pt idx="5469">
                  <c:v>Anthony Ortega</c:v>
                </c:pt>
                <c:pt idx="5470">
                  <c:v>Alyssa Smith</c:v>
                </c:pt>
                <c:pt idx="5471">
                  <c:v>Anthony Parker</c:v>
                </c:pt>
                <c:pt idx="5472">
                  <c:v>Benjamin Williamson</c:v>
                </c:pt>
                <c:pt idx="5473">
                  <c:v>Anthony Pena</c:v>
                </c:pt>
                <c:pt idx="5474">
                  <c:v>Beth Davis</c:v>
                </c:pt>
                <c:pt idx="5475">
                  <c:v>Anthony Perez</c:v>
                </c:pt>
                <c:pt idx="5476">
                  <c:v>Beth Jones</c:v>
                </c:pt>
                <c:pt idx="5477">
                  <c:v>Amy Chavez</c:v>
                </c:pt>
                <c:pt idx="5478">
                  <c:v>Bethany Lewis</c:v>
                </c:pt>
                <c:pt idx="5479">
                  <c:v>Anthony Pham</c:v>
                </c:pt>
                <c:pt idx="5480">
                  <c:v>Bianca Johnson</c:v>
                </c:pt>
                <c:pt idx="5481">
                  <c:v>Anthony Phillips</c:v>
                </c:pt>
                <c:pt idx="5482">
                  <c:v>Blake Young</c:v>
                </c:pt>
                <c:pt idx="5483">
                  <c:v>Alexis White</c:v>
                </c:pt>
                <c:pt idx="5484">
                  <c:v>Bradley Blake</c:v>
                </c:pt>
                <c:pt idx="5485">
                  <c:v>Anthony Rodriguez</c:v>
                </c:pt>
                <c:pt idx="5486">
                  <c:v>Bradley Jackson</c:v>
                </c:pt>
                <c:pt idx="5487">
                  <c:v>Amy Collins</c:v>
                </c:pt>
                <c:pt idx="5488">
                  <c:v>Bradley Jones</c:v>
                </c:pt>
                <c:pt idx="5489">
                  <c:v>Amy Cruz</c:v>
                </c:pt>
                <c:pt idx="5490">
                  <c:v>Bradley Miller</c:v>
                </c:pt>
                <c:pt idx="5491">
                  <c:v>Amy Davidson</c:v>
                </c:pt>
                <c:pt idx="5492">
                  <c:v>Andrew Clark</c:v>
                </c:pt>
                <c:pt idx="5493">
                  <c:v>Alexis Williams</c:v>
                </c:pt>
                <c:pt idx="5494">
                  <c:v>Brandi Williams</c:v>
                </c:pt>
                <c:pt idx="5495">
                  <c:v>Amy Diaz</c:v>
                </c:pt>
                <c:pt idx="5496">
                  <c:v>Brandon Austin</c:v>
                </c:pt>
                <c:pt idx="5497">
                  <c:v>Anthony Ward</c:v>
                </c:pt>
                <c:pt idx="5498">
                  <c:v>Brandon Cortez</c:v>
                </c:pt>
                <c:pt idx="5499">
                  <c:v>Alicia Brown</c:v>
                </c:pt>
                <c:pt idx="5500">
                  <c:v>Adam Williams</c:v>
                </c:pt>
                <c:pt idx="5501">
                  <c:v>Anthony Wilson</c:v>
                </c:pt>
                <c:pt idx="5502">
                  <c:v>Andrew Freeman</c:v>
                </c:pt>
                <c:pt idx="5503">
                  <c:v>Anthony Wright</c:v>
                </c:pt>
                <c:pt idx="5504">
                  <c:v>Andrew Garcia</c:v>
                </c:pt>
                <c:pt idx="5505">
                  <c:v>Antonio Cruz</c:v>
                </c:pt>
                <c:pt idx="5506">
                  <c:v>Brandon Jimenez</c:v>
                </c:pt>
                <c:pt idx="5507">
                  <c:v>Antonio White</c:v>
                </c:pt>
                <c:pt idx="5508">
                  <c:v>Brandon Jones</c:v>
                </c:pt>
                <c:pt idx="5509">
                  <c:v>April Collins</c:v>
                </c:pt>
                <c:pt idx="5510">
                  <c:v>Andrew Green</c:v>
                </c:pt>
                <c:pt idx="5511">
                  <c:v>April Ford</c:v>
                </c:pt>
                <c:pt idx="5512">
                  <c:v>Andrew Hicks</c:v>
                </c:pt>
                <c:pt idx="5513">
                  <c:v>April Garcia</c:v>
                </c:pt>
                <c:pt idx="5514">
                  <c:v>Brandon Medina</c:v>
                </c:pt>
                <c:pt idx="5515">
                  <c:v>April Gonzalez</c:v>
                </c:pt>
                <c:pt idx="5516">
                  <c:v>Andrew Jimenez</c:v>
                </c:pt>
                <c:pt idx="5517">
                  <c:v>April Lopez</c:v>
                </c:pt>
                <c:pt idx="5518">
                  <c:v>Adrian Miller</c:v>
                </c:pt>
                <c:pt idx="5519">
                  <c:v>Amy Hall</c:v>
                </c:pt>
                <c:pt idx="5520">
                  <c:v>Brandon Richards</c:v>
                </c:pt>
                <c:pt idx="5521">
                  <c:v>Alicia Davis</c:v>
                </c:pt>
                <c:pt idx="5522">
                  <c:v>Aimee Jones</c:v>
                </c:pt>
                <c:pt idx="5523">
                  <c:v>April Smith</c:v>
                </c:pt>
                <c:pt idx="5524">
                  <c:v>Alan Brown</c:v>
                </c:pt>
                <c:pt idx="5525">
                  <c:v>April Thompson</c:v>
                </c:pt>
                <c:pt idx="5526">
                  <c:v>Alan Martin</c:v>
                </c:pt>
                <c:pt idx="5527">
                  <c:v>April Williams</c:v>
                </c:pt>
                <c:pt idx="5528">
                  <c:v>Brandon Taylor</c:v>
                </c:pt>
                <c:pt idx="5529">
                  <c:v>Arthur Smith</c:v>
                </c:pt>
                <c:pt idx="5530">
                  <c:v>Brandon Thompson</c:v>
                </c:pt>
                <c:pt idx="5531">
                  <c:v>Alicia Kelly</c:v>
                </c:pt>
                <c:pt idx="5532">
                  <c:v>Brandon Walker</c:v>
                </c:pt>
                <c:pt idx="5533">
                  <c:v>Amy Hughes</c:v>
                </c:pt>
                <c:pt idx="5534">
                  <c:v>Andrew Mcclain</c:v>
                </c:pt>
                <c:pt idx="5535">
                  <c:v>Ashley Baker</c:v>
                </c:pt>
                <c:pt idx="5536">
                  <c:v>Brenda Armstrong</c:v>
                </c:pt>
                <c:pt idx="5537">
                  <c:v>Alicia Peterson</c:v>
                </c:pt>
                <c:pt idx="5538">
                  <c:v>Brenda Green</c:v>
                </c:pt>
                <c:pt idx="5539">
                  <c:v>Alicia Smith</c:v>
                </c:pt>
                <c:pt idx="5540">
                  <c:v>Amanda Griffin</c:v>
                </c:pt>
                <c:pt idx="5541">
                  <c:v>Ashley Castillo</c:v>
                </c:pt>
                <c:pt idx="5542">
                  <c:v>Amanda Hart</c:v>
                </c:pt>
                <c:pt idx="5543">
                  <c:v>Ashley Chavez</c:v>
                </c:pt>
                <c:pt idx="5544">
                  <c:v>Brenda Roberts</c:v>
                </c:pt>
                <c:pt idx="5545">
                  <c:v>Alison Brown</c:v>
                </c:pt>
                <c:pt idx="5546">
                  <c:v>Brenda Taylor</c:v>
                </c:pt>
                <c:pt idx="5547">
                  <c:v>Ashley Cox</c:v>
                </c:pt>
                <c:pt idx="5548">
                  <c:v>Brendan Moore</c:v>
                </c:pt>
                <c:pt idx="5549">
                  <c:v>Ashley Cruz</c:v>
                </c:pt>
                <c:pt idx="5550">
                  <c:v>Andrew Porter</c:v>
                </c:pt>
              </c:strCache>
            </c:strRef>
          </c:cat>
          <c:val>
            <c:numRef>
              <c:f>'Day Wise &amp; Month Wise Data'!$D$7:$D$71094</c:f>
              <c:numCache>
                <c:formatCode>General</c:formatCode>
                <c:ptCount val="5551"/>
                <c:pt idx="0">
                  <c:v>7</c:v>
                </c:pt>
                <c:pt idx="1">
                  <c:v>4</c:v>
                </c:pt>
                <c:pt idx="2">
                  <c:v>6</c:v>
                </c:pt>
                <c:pt idx="3">
                  <c:v>6</c:v>
                </c:pt>
                <c:pt idx="4">
                  <c:v>4</c:v>
                </c:pt>
                <c:pt idx="5">
                  <c:v>2</c:v>
                </c:pt>
                <c:pt idx="6">
                  <c:v>2</c:v>
                </c:pt>
                <c:pt idx="7">
                  <c:v>1</c:v>
                </c:pt>
                <c:pt idx="8">
                  <c:v>4</c:v>
                </c:pt>
                <c:pt idx="11">
                  <c:v>2</c:v>
                </c:pt>
                <c:pt idx="12">
                  <c:v>2</c:v>
                </c:pt>
                <c:pt idx="13">
                  <c:v>1</c:v>
                </c:pt>
                <c:pt idx="14">
                  <c:v>2</c:v>
                </c:pt>
                <c:pt idx="15">
                  <c:v>2</c:v>
                </c:pt>
                <c:pt idx="16">
                  <c:v>3</c:v>
                </c:pt>
                <c:pt idx="17">
                  <c:v>1</c:v>
                </c:pt>
                <c:pt idx="18">
                  <c:v>2</c:v>
                </c:pt>
                <c:pt idx="19">
                  <c:v>1</c:v>
                </c:pt>
                <c:pt idx="20">
                  <c:v>5</c:v>
                </c:pt>
                <c:pt idx="21">
                  <c:v>2</c:v>
                </c:pt>
                <c:pt idx="22">
                  <c:v>2</c:v>
                </c:pt>
                <c:pt idx="23">
                  <c:v>1</c:v>
                </c:pt>
                <c:pt idx="26">
                  <c:v>1</c:v>
                </c:pt>
                <c:pt idx="27">
                  <c:v>2</c:v>
                </c:pt>
                <c:pt idx="28">
                  <c:v>1</c:v>
                </c:pt>
                <c:pt idx="29">
                  <c:v>1</c:v>
                </c:pt>
                <c:pt idx="30">
                  <c:v>1</c:v>
                </c:pt>
                <c:pt idx="31">
                  <c:v>2</c:v>
                </c:pt>
                <c:pt idx="32">
                  <c:v>2</c:v>
                </c:pt>
                <c:pt idx="34">
                  <c:v>3</c:v>
                </c:pt>
                <c:pt idx="35">
                  <c:v>1</c:v>
                </c:pt>
                <c:pt idx="36">
                  <c:v>3</c:v>
                </c:pt>
                <c:pt idx="37">
                  <c:v>1</c:v>
                </c:pt>
                <c:pt idx="38">
                  <c:v>2</c:v>
                </c:pt>
                <c:pt idx="39">
                  <c:v>4</c:v>
                </c:pt>
                <c:pt idx="40">
                  <c:v>3</c:v>
                </c:pt>
                <c:pt idx="42">
                  <c:v>1</c:v>
                </c:pt>
                <c:pt idx="43">
                  <c:v>2</c:v>
                </c:pt>
                <c:pt idx="44">
                  <c:v>3</c:v>
                </c:pt>
                <c:pt idx="45">
                  <c:v>2</c:v>
                </c:pt>
                <c:pt idx="46">
                  <c:v>3</c:v>
                </c:pt>
                <c:pt idx="47">
                  <c:v>2</c:v>
                </c:pt>
                <c:pt idx="48">
                  <c:v>3</c:v>
                </c:pt>
                <c:pt idx="50">
                  <c:v>2</c:v>
                </c:pt>
                <c:pt idx="51">
                  <c:v>1</c:v>
                </c:pt>
                <c:pt idx="52">
                  <c:v>3</c:v>
                </c:pt>
                <c:pt idx="53">
                  <c:v>1</c:v>
                </c:pt>
                <c:pt idx="55">
                  <c:v>1</c:v>
                </c:pt>
                <c:pt idx="56">
                  <c:v>1</c:v>
                </c:pt>
                <c:pt idx="57">
                  <c:v>2</c:v>
                </c:pt>
                <c:pt idx="58">
                  <c:v>2</c:v>
                </c:pt>
                <c:pt idx="59">
                  <c:v>3</c:v>
                </c:pt>
                <c:pt idx="60">
                  <c:v>1</c:v>
                </c:pt>
                <c:pt idx="61">
                  <c:v>3</c:v>
                </c:pt>
                <c:pt idx="62">
                  <c:v>1</c:v>
                </c:pt>
                <c:pt idx="63">
                  <c:v>1</c:v>
                </c:pt>
                <c:pt idx="64">
                  <c:v>1</c:v>
                </c:pt>
                <c:pt idx="65">
                  <c:v>3</c:v>
                </c:pt>
                <c:pt idx="66">
                  <c:v>1</c:v>
                </c:pt>
                <c:pt idx="67">
                  <c:v>1</c:v>
                </c:pt>
                <c:pt idx="68">
                  <c:v>2</c:v>
                </c:pt>
                <c:pt idx="70">
                  <c:v>1</c:v>
                </c:pt>
                <c:pt idx="72">
                  <c:v>1</c:v>
                </c:pt>
                <c:pt idx="73">
                  <c:v>2</c:v>
                </c:pt>
                <c:pt idx="74">
                  <c:v>3</c:v>
                </c:pt>
                <c:pt idx="75">
                  <c:v>2</c:v>
                </c:pt>
                <c:pt idx="76">
                  <c:v>1</c:v>
                </c:pt>
                <c:pt idx="77">
                  <c:v>2</c:v>
                </c:pt>
                <c:pt idx="78">
                  <c:v>1</c:v>
                </c:pt>
                <c:pt idx="80">
                  <c:v>1</c:v>
                </c:pt>
                <c:pt idx="81">
                  <c:v>1</c:v>
                </c:pt>
                <c:pt idx="82">
                  <c:v>2</c:v>
                </c:pt>
                <c:pt idx="83">
                  <c:v>2</c:v>
                </c:pt>
                <c:pt idx="85">
                  <c:v>2</c:v>
                </c:pt>
                <c:pt idx="86">
                  <c:v>2</c:v>
                </c:pt>
                <c:pt idx="87">
                  <c:v>1</c:v>
                </c:pt>
                <c:pt idx="88">
                  <c:v>1</c:v>
                </c:pt>
                <c:pt idx="90">
                  <c:v>1</c:v>
                </c:pt>
                <c:pt idx="91">
                  <c:v>3</c:v>
                </c:pt>
                <c:pt idx="92">
                  <c:v>1</c:v>
                </c:pt>
                <c:pt idx="93">
                  <c:v>1</c:v>
                </c:pt>
                <c:pt idx="94">
                  <c:v>1</c:v>
                </c:pt>
                <c:pt idx="95">
                  <c:v>1</c:v>
                </c:pt>
                <c:pt idx="97">
                  <c:v>5</c:v>
                </c:pt>
                <c:pt idx="98">
                  <c:v>1</c:v>
                </c:pt>
                <c:pt idx="99">
                  <c:v>2</c:v>
                </c:pt>
                <c:pt idx="101">
                  <c:v>2</c:v>
                </c:pt>
                <c:pt idx="102">
                  <c:v>2</c:v>
                </c:pt>
                <c:pt idx="103">
                  <c:v>1</c:v>
                </c:pt>
                <c:pt idx="106">
                  <c:v>2</c:v>
                </c:pt>
                <c:pt idx="108">
                  <c:v>3</c:v>
                </c:pt>
                <c:pt idx="109">
                  <c:v>1</c:v>
                </c:pt>
                <c:pt idx="111">
                  <c:v>1</c:v>
                </c:pt>
                <c:pt idx="112">
                  <c:v>1</c:v>
                </c:pt>
                <c:pt idx="113">
                  <c:v>4</c:v>
                </c:pt>
                <c:pt idx="115">
                  <c:v>1</c:v>
                </c:pt>
                <c:pt idx="116">
                  <c:v>1</c:v>
                </c:pt>
                <c:pt idx="117">
                  <c:v>2</c:v>
                </c:pt>
                <c:pt idx="118">
                  <c:v>1</c:v>
                </c:pt>
                <c:pt idx="119">
                  <c:v>1</c:v>
                </c:pt>
                <c:pt idx="120">
                  <c:v>1</c:v>
                </c:pt>
                <c:pt idx="125">
                  <c:v>1</c:v>
                </c:pt>
                <c:pt idx="127">
                  <c:v>1</c:v>
                </c:pt>
                <c:pt idx="130">
                  <c:v>1</c:v>
                </c:pt>
                <c:pt idx="131">
                  <c:v>3</c:v>
                </c:pt>
                <c:pt idx="132">
                  <c:v>3</c:v>
                </c:pt>
                <c:pt idx="133">
                  <c:v>1</c:v>
                </c:pt>
                <c:pt idx="135">
                  <c:v>2</c:v>
                </c:pt>
                <c:pt idx="136">
                  <c:v>1</c:v>
                </c:pt>
                <c:pt idx="137">
                  <c:v>2</c:v>
                </c:pt>
                <c:pt idx="138">
                  <c:v>2</c:v>
                </c:pt>
                <c:pt idx="139">
                  <c:v>1</c:v>
                </c:pt>
                <c:pt idx="140">
                  <c:v>1</c:v>
                </c:pt>
                <c:pt idx="141">
                  <c:v>2</c:v>
                </c:pt>
                <c:pt idx="143">
                  <c:v>1</c:v>
                </c:pt>
                <c:pt idx="145">
                  <c:v>2</c:v>
                </c:pt>
                <c:pt idx="146">
                  <c:v>1</c:v>
                </c:pt>
                <c:pt idx="147">
                  <c:v>2</c:v>
                </c:pt>
                <c:pt idx="148">
                  <c:v>2</c:v>
                </c:pt>
                <c:pt idx="149">
                  <c:v>1</c:v>
                </c:pt>
                <c:pt idx="150">
                  <c:v>1</c:v>
                </c:pt>
                <c:pt idx="152">
                  <c:v>3</c:v>
                </c:pt>
                <c:pt idx="153">
                  <c:v>1</c:v>
                </c:pt>
                <c:pt idx="154">
                  <c:v>2</c:v>
                </c:pt>
                <c:pt idx="156">
                  <c:v>2</c:v>
                </c:pt>
                <c:pt idx="157">
                  <c:v>1</c:v>
                </c:pt>
                <c:pt idx="158">
                  <c:v>2</c:v>
                </c:pt>
                <c:pt idx="159">
                  <c:v>2</c:v>
                </c:pt>
                <c:pt idx="160">
                  <c:v>1</c:v>
                </c:pt>
                <c:pt idx="161">
                  <c:v>3</c:v>
                </c:pt>
                <c:pt idx="162">
                  <c:v>1</c:v>
                </c:pt>
                <c:pt idx="163">
                  <c:v>3</c:v>
                </c:pt>
                <c:pt idx="164">
                  <c:v>1</c:v>
                </c:pt>
                <c:pt idx="166">
                  <c:v>1</c:v>
                </c:pt>
                <c:pt idx="168">
                  <c:v>3</c:v>
                </c:pt>
                <c:pt idx="169">
                  <c:v>4</c:v>
                </c:pt>
                <c:pt idx="171">
                  <c:v>2</c:v>
                </c:pt>
                <c:pt idx="172">
                  <c:v>2</c:v>
                </c:pt>
                <c:pt idx="173">
                  <c:v>1</c:v>
                </c:pt>
                <c:pt idx="174">
                  <c:v>2</c:v>
                </c:pt>
                <c:pt idx="175">
                  <c:v>1</c:v>
                </c:pt>
                <c:pt idx="177">
                  <c:v>1</c:v>
                </c:pt>
                <c:pt idx="179">
                  <c:v>1</c:v>
                </c:pt>
                <c:pt idx="180">
                  <c:v>1</c:v>
                </c:pt>
                <c:pt idx="181">
                  <c:v>1</c:v>
                </c:pt>
                <c:pt idx="182">
                  <c:v>2</c:v>
                </c:pt>
                <c:pt idx="184">
                  <c:v>2</c:v>
                </c:pt>
                <c:pt idx="185">
                  <c:v>1</c:v>
                </c:pt>
                <c:pt idx="186">
                  <c:v>1</c:v>
                </c:pt>
                <c:pt idx="189">
                  <c:v>2</c:v>
                </c:pt>
                <c:pt idx="190">
                  <c:v>1</c:v>
                </c:pt>
                <c:pt idx="191">
                  <c:v>3</c:v>
                </c:pt>
                <c:pt idx="192">
                  <c:v>1</c:v>
                </c:pt>
                <c:pt idx="194">
                  <c:v>1</c:v>
                </c:pt>
                <c:pt idx="195">
                  <c:v>1</c:v>
                </c:pt>
                <c:pt idx="196">
                  <c:v>1</c:v>
                </c:pt>
                <c:pt idx="198">
                  <c:v>2</c:v>
                </c:pt>
                <c:pt idx="203">
                  <c:v>4</c:v>
                </c:pt>
                <c:pt idx="204">
                  <c:v>1</c:v>
                </c:pt>
                <c:pt idx="205">
                  <c:v>1</c:v>
                </c:pt>
                <c:pt idx="206">
                  <c:v>1</c:v>
                </c:pt>
                <c:pt idx="207">
                  <c:v>1</c:v>
                </c:pt>
                <c:pt idx="208">
                  <c:v>1</c:v>
                </c:pt>
                <c:pt idx="209">
                  <c:v>2</c:v>
                </c:pt>
                <c:pt idx="211">
                  <c:v>1</c:v>
                </c:pt>
                <c:pt idx="212">
                  <c:v>2</c:v>
                </c:pt>
                <c:pt idx="213">
                  <c:v>1</c:v>
                </c:pt>
                <c:pt idx="214">
                  <c:v>1</c:v>
                </c:pt>
                <c:pt idx="215">
                  <c:v>1</c:v>
                </c:pt>
                <c:pt idx="216">
                  <c:v>2</c:v>
                </c:pt>
                <c:pt idx="219">
                  <c:v>1</c:v>
                </c:pt>
                <c:pt idx="222">
                  <c:v>3</c:v>
                </c:pt>
                <c:pt idx="224">
                  <c:v>3</c:v>
                </c:pt>
                <c:pt idx="225">
                  <c:v>3</c:v>
                </c:pt>
                <c:pt idx="226">
                  <c:v>3</c:v>
                </c:pt>
                <c:pt idx="227">
                  <c:v>1</c:v>
                </c:pt>
                <c:pt idx="229">
                  <c:v>1</c:v>
                </c:pt>
                <c:pt idx="230">
                  <c:v>1</c:v>
                </c:pt>
                <c:pt idx="231">
                  <c:v>1</c:v>
                </c:pt>
                <c:pt idx="232">
                  <c:v>1</c:v>
                </c:pt>
                <c:pt idx="235">
                  <c:v>1</c:v>
                </c:pt>
                <c:pt idx="236">
                  <c:v>1</c:v>
                </c:pt>
                <c:pt idx="237">
                  <c:v>2</c:v>
                </c:pt>
                <c:pt idx="239">
                  <c:v>2</c:v>
                </c:pt>
                <c:pt idx="240">
                  <c:v>1</c:v>
                </c:pt>
                <c:pt idx="241">
                  <c:v>1</c:v>
                </c:pt>
                <c:pt idx="244">
                  <c:v>1</c:v>
                </c:pt>
                <c:pt idx="247">
                  <c:v>2</c:v>
                </c:pt>
                <c:pt idx="248">
                  <c:v>2</c:v>
                </c:pt>
                <c:pt idx="250">
                  <c:v>2</c:v>
                </c:pt>
                <c:pt idx="253">
                  <c:v>1</c:v>
                </c:pt>
                <c:pt idx="254">
                  <c:v>1</c:v>
                </c:pt>
                <c:pt idx="256">
                  <c:v>3</c:v>
                </c:pt>
                <c:pt idx="257">
                  <c:v>1</c:v>
                </c:pt>
                <c:pt idx="259">
                  <c:v>1</c:v>
                </c:pt>
                <c:pt idx="263">
                  <c:v>2</c:v>
                </c:pt>
                <c:pt idx="265">
                  <c:v>2</c:v>
                </c:pt>
                <c:pt idx="268">
                  <c:v>3</c:v>
                </c:pt>
                <c:pt idx="269">
                  <c:v>1</c:v>
                </c:pt>
                <c:pt idx="270">
                  <c:v>2</c:v>
                </c:pt>
                <c:pt idx="271">
                  <c:v>1</c:v>
                </c:pt>
                <c:pt idx="273">
                  <c:v>2</c:v>
                </c:pt>
                <c:pt idx="274">
                  <c:v>3</c:v>
                </c:pt>
                <c:pt idx="275">
                  <c:v>2</c:v>
                </c:pt>
                <c:pt idx="278">
                  <c:v>1</c:v>
                </c:pt>
                <c:pt idx="281">
                  <c:v>1</c:v>
                </c:pt>
                <c:pt idx="282">
                  <c:v>1</c:v>
                </c:pt>
                <c:pt idx="283">
                  <c:v>1</c:v>
                </c:pt>
                <c:pt idx="285">
                  <c:v>2</c:v>
                </c:pt>
                <c:pt idx="288">
                  <c:v>1</c:v>
                </c:pt>
                <c:pt idx="290">
                  <c:v>2</c:v>
                </c:pt>
                <c:pt idx="291">
                  <c:v>1</c:v>
                </c:pt>
                <c:pt idx="292">
                  <c:v>1</c:v>
                </c:pt>
                <c:pt idx="294">
                  <c:v>1</c:v>
                </c:pt>
                <c:pt idx="296">
                  <c:v>1</c:v>
                </c:pt>
                <c:pt idx="297">
                  <c:v>4</c:v>
                </c:pt>
                <c:pt idx="298">
                  <c:v>1</c:v>
                </c:pt>
                <c:pt idx="300">
                  <c:v>1</c:v>
                </c:pt>
                <c:pt idx="303">
                  <c:v>2</c:v>
                </c:pt>
                <c:pt idx="305">
                  <c:v>2</c:v>
                </c:pt>
                <c:pt idx="306">
                  <c:v>1</c:v>
                </c:pt>
                <c:pt idx="312">
                  <c:v>1</c:v>
                </c:pt>
                <c:pt idx="314">
                  <c:v>3</c:v>
                </c:pt>
                <c:pt idx="315">
                  <c:v>1</c:v>
                </c:pt>
                <c:pt idx="317">
                  <c:v>1</c:v>
                </c:pt>
                <c:pt idx="319">
                  <c:v>1</c:v>
                </c:pt>
                <c:pt idx="320">
                  <c:v>1</c:v>
                </c:pt>
                <c:pt idx="324">
                  <c:v>1</c:v>
                </c:pt>
                <c:pt idx="325">
                  <c:v>2</c:v>
                </c:pt>
                <c:pt idx="326">
                  <c:v>1</c:v>
                </c:pt>
                <c:pt idx="329">
                  <c:v>2</c:v>
                </c:pt>
                <c:pt idx="330">
                  <c:v>1</c:v>
                </c:pt>
                <c:pt idx="333">
                  <c:v>1</c:v>
                </c:pt>
                <c:pt idx="335">
                  <c:v>1</c:v>
                </c:pt>
                <c:pt idx="336">
                  <c:v>1</c:v>
                </c:pt>
                <c:pt idx="337">
                  <c:v>2</c:v>
                </c:pt>
                <c:pt idx="338">
                  <c:v>1</c:v>
                </c:pt>
                <c:pt idx="340">
                  <c:v>3</c:v>
                </c:pt>
                <c:pt idx="343">
                  <c:v>3</c:v>
                </c:pt>
                <c:pt idx="344">
                  <c:v>1</c:v>
                </c:pt>
                <c:pt idx="345">
                  <c:v>1</c:v>
                </c:pt>
                <c:pt idx="349">
                  <c:v>2</c:v>
                </c:pt>
                <c:pt idx="351">
                  <c:v>3</c:v>
                </c:pt>
                <c:pt idx="352">
                  <c:v>1</c:v>
                </c:pt>
                <c:pt idx="354">
                  <c:v>1</c:v>
                </c:pt>
                <c:pt idx="357">
                  <c:v>1</c:v>
                </c:pt>
                <c:pt idx="359">
                  <c:v>4</c:v>
                </c:pt>
                <c:pt idx="363">
                  <c:v>2</c:v>
                </c:pt>
                <c:pt idx="364">
                  <c:v>2</c:v>
                </c:pt>
                <c:pt idx="365">
                  <c:v>1</c:v>
                </c:pt>
                <c:pt idx="366">
                  <c:v>3</c:v>
                </c:pt>
                <c:pt idx="367">
                  <c:v>1</c:v>
                </c:pt>
                <c:pt idx="368">
                  <c:v>1</c:v>
                </c:pt>
                <c:pt idx="371">
                  <c:v>2</c:v>
                </c:pt>
                <c:pt idx="374">
                  <c:v>1</c:v>
                </c:pt>
                <c:pt idx="376">
                  <c:v>2</c:v>
                </c:pt>
                <c:pt idx="377">
                  <c:v>1</c:v>
                </c:pt>
                <c:pt idx="378">
                  <c:v>1</c:v>
                </c:pt>
                <c:pt idx="385">
                  <c:v>2</c:v>
                </c:pt>
                <c:pt idx="386">
                  <c:v>1</c:v>
                </c:pt>
                <c:pt idx="389">
                  <c:v>1</c:v>
                </c:pt>
                <c:pt idx="390">
                  <c:v>2</c:v>
                </c:pt>
                <c:pt idx="392">
                  <c:v>1</c:v>
                </c:pt>
                <c:pt idx="396">
                  <c:v>1</c:v>
                </c:pt>
                <c:pt idx="398">
                  <c:v>1</c:v>
                </c:pt>
                <c:pt idx="399">
                  <c:v>2</c:v>
                </c:pt>
                <c:pt idx="401">
                  <c:v>1</c:v>
                </c:pt>
                <c:pt idx="403">
                  <c:v>2</c:v>
                </c:pt>
                <c:pt idx="406">
                  <c:v>1</c:v>
                </c:pt>
                <c:pt idx="407">
                  <c:v>1</c:v>
                </c:pt>
                <c:pt idx="411">
                  <c:v>1</c:v>
                </c:pt>
                <c:pt idx="412">
                  <c:v>1</c:v>
                </c:pt>
                <c:pt idx="413">
                  <c:v>1</c:v>
                </c:pt>
                <c:pt idx="416">
                  <c:v>1</c:v>
                </c:pt>
                <c:pt idx="418">
                  <c:v>1</c:v>
                </c:pt>
                <c:pt idx="419">
                  <c:v>2</c:v>
                </c:pt>
                <c:pt idx="420">
                  <c:v>2</c:v>
                </c:pt>
                <c:pt idx="421">
                  <c:v>1</c:v>
                </c:pt>
                <c:pt idx="422">
                  <c:v>2</c:v>
                </c:pt>
                <c:pt idx="423">
                  <c:v>2</c:v>
                </c:pt>
                <c:pt idx="426">
                  <c:v>3</c:v>
                </c:pt>
                <c:pt idx="428">
                  <c:v>2</c:v>
                </c:pt>
                <c:pt idx="429">
                  <c:v>1</c:v>
                </c:pt>
                <c:pt idx="430">
                  <c:v>1</c:v>
                </c:pt>
                <c:pt idx="431">
                  <c:v>1</c:v>
                </c:pt>
                <c:pt idx="432">
                  <c:v>1</c:v>
                </c:pt>
                <c:pt idx="433">
                  <c:v>1</c:v>
                </c:pt>
                <c:pt idx="435">
                  <c:v>1</c:v>
                </c:pt>
                <c:pt idx="437">
                  <c:v>1</c:v>
                </c:pt>
                <c:pt idx="438">
                  <c:v>1</c:v>
                </c:pt>
                <c:pt idx="439">
                  <c:v>1</c:v>
                </c:pt>
                <c:pt idx="440">
                  <c:v>1</c:v>
                </c:pt>
                <c:pt idx="443">
                  <c:v>1</c:v>
                </c:pt>
                <c:pt idx="447">
                  <c:v>2</c:v>
                </c:pt>
                <c:pt idx="451">
                  <c:v>1</c:v>
                </c:pt>
                <c:pt idx="453">
                  <c:v>2</c:v>
                </c:pt>
                <c:pt idx="455">
                  <c:v>1</c:v>
                </c:pt>
                <c:pt idx="456">
                  <c:v>1</c:v>
                </c:pt>
                <c:pt idx="459">
                  <c:v>1</c:v>
                </c:pt>
                <c:pt idx="461">
                  <c:v>1</c:v>
                </c:pt>
                <c:pt idx="462">
                  <c:v>1</c:v>
                </c:pt>
                <c:pt idx="463">
                  <c:v>1</c:v>
                </c:pt>
                <c:pt idx="465">
                  <c:v>1</c:v>
                </c:pt>
                <c:pt idx="466">
                  <c:v>2</c:v>
                </c:pt>
                <c:pt idx="467">
                  <c:v>1</c:v>
                </c:pt>
                <c:pt idx="468">
                  <c:v>1</c:v>
                </c:pt>
                <c:pt idx="469">
                  <c:v>2</c:v>
                </c:pt>
                <c:pt idx="471">
                  <c:v>3</c:v>
                </c:pt>
                <c:pt idx="473">
                  <c:v>2</c:v>
                </c:pt>
                <c:pt idx="481">
                  <c:v>1</c:v>
                </c:pt>
                <c:pt idx="484">
                  <c:v>2</c:v>
                </c:pt>
                <c:pt idx="485">
                  <c:v>1</c:v>
                </c:pt>
                <c:pt idx="486">
                  <c:v>1</c:v>
                </c:pt>
                <c:pt idx="488">
                  <c:v>1</c:v>
                </c:pt>
                <c:pt idx="489">
                  <c:v>2</c:v>
                </c:pt>
                <c:pt idx="491">
                  <c:v>1</c:v>
                </c:pt>
                <c:pt idx="492">
                  <c:v>1</c:v>
                </c:pt>
                <c:pt idx="494">
                  <c:v>1</c:v>
                </c:pt>
                <c:pt idx="497">
                  <c:v>2</c:v>
                </c:pt>
                <c:pt idx="498">
                  <c:v>1</c:v>
                </c:pt>
                <c:pt idx="501">
                  <c:v>1</c:v>
                </c:pt>
                <c:pt idx="502">
                  <c:v>1</c:v>
                </c:pt>
                <c:pt idx="503">
                  <c:v>1</c:v>
                </c:pt>
                <c:pt idx="504">
                  <c:v>1</c:v>
                </c:pt>
                <c:pt idx="505">
                  <c:v>3</c:v>
                </c:pt>
                <c:pt idx="506">
                  <c:v>2</c:v>
                </c:pt>
                <c:pt idx="507">
                  <c:v>1</c:v>
                </c:pt>
                <c:pt idx="508">
                  <c:v>2</c:v>
                </c:pt>
                <c:pt idx="509">
                  <c:v>2</c:v>
                </c:pt>
                <c:pt idx="511">
                  <c:v>2</c:v>
                </c:pt>
                <c:pt idx="512">
                  <c:v>1</c:v>
                </c:pt>
                <c:pt idx="514">
                  <c:v>1</c:v>
                </c:pt>
                <c:pt idx="517">
                  <c:v>1</c:v>
                </c:pt>
                <c:pt idx="522">
                  <c:v>1</c:v>
                </c:pt>
                <c:pt idx="523">
                  <c:v>2</c:v>
                </c:pt>
                <c:pt idx="524">
                  <c:v>2</c:v>
                </c:pt>
                <c:pt idx="527">
                  <c:v>1</c:v>
                </c:pt>
                <c:pt idx="528">
                  <c:v>1</c:v>
                </c:pt>
                <c:pt idx="529">
                  <c:v>1</c:v>
                </c:pt>
                <c:pt idx="530">
                  <c:v>1</c:v>
                </c:pt>
                <c:pt idx="534">
                  <c:v>1</c:v>
                </c:pt>
                <c:pt idx="535">
                  <c:v>1</c:v>
                </c:pt>
                <c:pt idx="539">
                  <c:v>1</c:v>
                </c:pt>
                <c:pt idx="542">
                  <c:v>1</c:v>
                </c:pt>
                <c:pt idx="544">
                  <c:v>1</c:v>
                </c:pt>
                <c:pt idx="546">
                  <c:v>1</c:v>
                </c:pt>
                <c:pt idx="551">
                  <c:v>1</c:v>
                </c:pt>
                <c:pt idx="555">
                  <c:v>1</c:v>
                </c:pt>
                <c:pt idx="556">
                  <c:v>1</c:v>
                </c:pt>
                <c:pt idx="557">
                  <c:v>2</c:v>
                </c:pt>
                <c:pt idx="559">
                  <c:v>2</c:v>
                </c:pt>
                <c:pt idx="560">
                  <c:v>1</c:v>
                </c:pt>
                <c:pt idx="561">
                  <c:v>1</c:v>
                </c:pt>
                <c:pt idx="562">
                  <c:v>3</c:v>
                </c:pt>
                <c:pt idx="563">
                  <c:v>1</c:v>
                </c:pt>
                <c:pt idx="564">
                  <c:v>1</c:v>
                </c:pt>
                <c:pt idx="566">
                  <c:v>2</c:v>
                </c:pt>
                <c:pt idx="568">
                  <c:v>1</c:v>
                </c:pt>
                <c:pt idx="571">
                  <c:v>2</c:v>
                </c:pt>
                <c:pt idx="575">
                  <c:v>1</c:v>
                </c:pt>
                <c:pt idx="578">
                  <c:v>2</c:v>
                </c:pt>
                <c:pt idx="580">
                  <c:v>1</c:v>
                </c:pt>
                <c:pt idx="581">
                  <c:v>1</c:v>
                </c:pt>
                <c:pt idx="582">
                  <c:v>1</c:v>
                </c:pt>
                <c:pt idx="583">
                  <c:v>2</c:v>
                </c:pt>
                <c:pt idx="584">
                  <c:v>1</c:v>
                </c:pt>
                <c:pt idx="587">
                  <c:v>2</c:v>
                </c:pt>
                <c:pt idx="588">
                  <c:v>2</c:v>
                </c:pt>
                <c:pt idx="590">
                  <c:v>1</c:v>
                </c:pt>
                <c:pt idx="597">
                  <c:v>2</c:v>
                </c:pt>
                <c:pt idx="598">
                  <c:v>1</c:v>
                </c:pt>
                <c:pt idx="600">
                  <c:v>1</c:v>
                </c:pt>
                <c:pt idx="602">
                  <c:v>1</c:v>
                </c:pt>
                <c:pt idx="608">
                  <c:v>2</c:v>
                </c:pt>
                <c:pt idx="610">
                  <c:v>1</c:v>
                </c:pt>
                <c:pt idx="611">
                  <c:v>2</c:v>
                </c:pt>
                <c:pt idx="612">
                  <c:v>1</c:v>
                </c:pt>
                <c:pt idx="615">
                  <c:v>1</c:v>
                </c:pt>
                <c:pt idx="618">
                  <c:v>1</c:v>
                </c:pt>
                <c:pt idx="621">
                  <c:v>2</c:v>
                </c:pt>
                <c:pt idx="626">
                  <c:v>2</c:v>
                </c:pt>
                <c:pt idx="627">
                  <c:v>1</c:v>
                </c:pt>
                <c:pt idx="630">
                  <c:v>1</c:v>
                </c:pt>
                <c:pt idx="632">
                  <c:v>2</c:v>
                </c:pt>
                <c:pt idx="634">
                  <c:v>1</c:v>
                </c:pt>
                <c:pt idx="635">
                  <c:v>1</c:v>
                </c:pt>
                <c:pt idx="640">
                  <c:v>1</c:v>
                </c:pt>
                <c:pt idx="642">
                  <c:v>1</c:v>
                </c:pt>
                <c:pt idx="644">
                  <c:v>1</c:v>
                </c:pt>
                <c:pt idx="648">
                  <c:v>1</c:v>
                </c:pt>
                <c:pt idx="650">
                  <c:v>1</c:v>
                </c:pt>
                <c:pt idx="651">
                  <c:v>1</c:v>
                </c:pt>
                <c:pt idx="653">
                  <c:v>1</c:v>
                </c:pt>
                <c:pt idx="654">
                  <c:v>2</c:v>
                </c:pt>
                <c:pt idx="657">
                  <c:v>1</c:v>
                </c:pt>
                <c:pt idx="663">
                  <c:v>2</c:v>
                </c:pt>
                <c:pt idx="666">
                  <c:v>1</c:v>
                </c:pt>
                <c:pt idx="667">
                  <c:v>1</c:v>
                </c:pt>
                <c:pt idx="671">
                  <c:v>1</c:v>
                </c:pt>
                <c:pt idx="675">
                  <c:v>1</c:v>
                </c:pt>
                <c:pt idx="676">
                  <c:v>1</c:v>
                </c:pt>
                <c:pt idx="677">
                  <c:v>1</c:v>
                </c:pt>
                <c:pt idx="678">
                  <c:v>1</c:v>
                </c:pt>
                <c:pt idx="680">
                  <c:v>1</c:v>
                </c:pt>
                <c:pt idx="681">
                  <c:v>1</c:v>
                </c:pt>
                <c:pt idx="687">
                  <c:v>1</c:v>
                </c:pt>
                <c:pt idx="690">
                  <c:v>1</c:v>
                </c:pt>
                <c:pt idx="692">
                  <c:v>2</c:v>
                </c:pt>
                <c:pt idx="693">
                  <c:v>1</c:v>
                </c:pt>
                <c:pt idx="697">
                  <c:v>1</c:v>
                </c:pt>
                <c:pt idx="702">
                  <c:v>1</c:v>
                </c:pt>
                <c:pt idx="709">
                  <c:v>1</c:v>
                </c:pt>
                <c:pt idx="712">
                  <c:v>1</c:v>
                </c:pt>
                <c:pt idx="713">
                  <c:v>1</c:v>
                </c:pt>
                <c:pt idx="714">
                  <c:v>1</c:v>
                </c:pt>
                <c:pt idx="716">
                  <c:v>2</c:v>
                </c:pt>
                <c:pt idx="717">
                  <c:v>1</c:v>
                </c:pt>
                <c:pt idx="722">
                  <c:v>1</c:v>
                </c:pt>
                <c:pt idx="723">
                  <c:v>1</c:v>
                </c:pt>
                <c:pt idx="725">
                  <c:v>2</c:v>
                </c:pt>
                <c:pt idx="727">
                  <c:v>1</c:v>
                </c:pt>
                <c:pt idx="728">
                  <c:v>1</c:v>
                </c:pt>
                <c:pt idx="729">
                  <c:v>1</c:v>
                </c:pt>
                <c:pt idx="730">
                  <c:v>1</c:v>
                </c:pt>
                <c:pt idx="734">
                  <c:v>2</c:v>
                </c:pt>
                <c:pt idx="735">
                  <c:v>1</c:v>
                </c:pt>
                <c:pt idx="736">
                  <c:v>1</c:v>
                </c:pt>
                <c:pt idx="743">
                  <c:v>1</c:v>
                </c:pt>
                <c:pt idx="744">
                  <c:v>2</c:v>
                </c:pt>
                <c:pt idx="745">
                  <c:v>1</c:v>
                </c:pt>
                <c:pt idx="746">
                  <c:v>1</c:v>
                </c:pt>
                <c:pt idx="751">
                  <c:v>1</c:v>
                </c:pt>
                <c:pt idx="752">
                  <c:v>1</c:v>
                </c:pt>
                <c:pt idx="753">
                  <c:v>1</c:v>
                </c:pt>
                <c:pt idx="756">
                  <c:v>1</c:v>
                </c:pt>
                <c:pt idx="761">
                  <c:v>1</c:v>
                </c:pt>
                <c:pt idx="765">
                  <c:v>2</c:v>
                </c:pt>
                <c:pt idx="766">
                  <c:v>2</c:v>
                </c:pt>
                <c:pt idx="767">
                  <c:v>1</c:v>
                </c:pt>
                <c:pt idx="769">
                  <c:v>1</c:v>
                </c:pt>
                <c:pt idx="772">
                  <c:v>1</c:v>
                </c:pt>
                <c:pt idx="774">
                  <c:v>1</c:v>
                </c:pt>
                <c:pt idx="776">
                  <c:v>1</c:v>
                </c:pt>
                <c:pt idx="777">
                  <c:v>2</c:v>
                </c:pt>
                <c:pt idx="778">
                  <c:v>1</c:v>
                </c:pt>
                <c:pt idx="782">
                  <c:v>1</c:v>
                </c:pt>
                <c:pt idx="784">
                  <c:v>2</c:v>
                </c:pt>
                <c:pt idx="786">
                  <c:v>2</c:v>
                </c:pt>
                <c:pt idx="788">
                  <c:v>2</c:v>
                </c:pt>
                <c:pt idx="789">
                  <c:v>2</c:v>
                </c:pt>
                <c:pt idx="790">
                  <c:v>1</c:v>
                </c:pt>
                <c:pt idx="793">
                  <c:v>1</c:v>
                </c:pt>
                <c:pt idx="796">
                  <c:v>1</c:v>
                </c:pt>
                <c:pt idx="799">
                  <c:v>1</c:v>
                </c:pt>
                <c:pt idx="801">
                  <c:v>2</c:v>
                </c:pt>
                <c:pt idx="803">
                  <c:v>2</c:v>
                </c:pt>
                <c:pt idx="806">
                  <c:v>1</c:v>
                </c:pt>
                <c:pt idx="807">
                  <c:v>1</c:v>
                </c:pt>
                <c:pt idx="808">
                  <c:v>1</c:v>
                </c:pt>
                <c:pt idx="811">
                  <c:v>1</c:v>
                </c:pt>
                <c:pt idx="814">
                  <c:v>1</c:v>
                </c:pt>
                <c:pt idx="821">
                  <c:v>1</c:v>
                </c:pt>
                <c:pt idx="825">
                  <c:v>1</c:v>
                </c:pt>
                <c:pt idx="829">
                  <c:v>1</c:v>
                </c:pt>
                <c:pt idx="833">
                  <c:v>1</c:v>
                </c:pt>
                <c:pt idx="834">
                  <c:v>2</c:v>
                </c:pt>
                <c:pt idx="835">
                  <c:v>1</c:v>
                </c:pt>
                <c:pt idx="839">
                  <c:v>1</c:v>
                </c:pt>
                <c:pt idx="842">
                  <c:v>1</c:v>
                </c:pt>
                <c:pt idx="843">
                  <c:v>1</c:v>
                </c:pt>
                <c:pt idx="845">
                  <c:v>1</c:v>
                </c:pt>
                <c:pt idx="850">
                  <c:v>1</c:v>
                </c:pt>
                <c:pt idx="851">
                  <c:v>2</c:v>
                </c:pt>
                <c:pt idx="856">
                  <c:v>1</c:v>
                </c:pt>
                <c:pt idx="859">
                  <c:v>1</c:v>
                </c:pt>
                <c:pt idx="862">
                  <c:v>1</c:v>
                </c:pt>
                <c:pt idx="864">
                  <c:v>2</c:v>
                </c:pt>
                <c:pt idx="866">
                  <c:v>1</c:v>
                </c:pt>
                <c:pt idx="868">
                  <c:v>1</c:v>
                </c:pt>
                <c:pt idx="872">
                  <c:v>1</c:v>
                </c:pt>
                <c:pt idx="874">
                  <c:v>2</c:v>
                </c:pt>
                <c:pt idx="875">
                  <c:v>1</c:v>
                </c:pt>
                <c:pt idx="876">
                  <c:v>1</c:v>
                </c:pt>
                <c:pt idx="879">
                  <c:v>1</c:v>
                </c:pt>
                <c:pt idx="880">
                  <c:v>1</c:v>
                </c:pt>
                <c:pt idx="882">
                  <c:v>1</c:v>
                </c:pt>
                <c:pt idx="884">
                  <c:v>1</c:v>
                </c:pt>
                <c:pt idx="886">
                  <c:v>2</c:v>
                </c:pt>
                <c:pt idx="888">
                  <c:v>1</c:v>
                </c:pt>
                <c:pt idx="890">
                  <c:v>1</c:v>
                </c:pt>
                <c:pt idx="893">
                  <c:v>1</c:v>
                </c:pt>
                <c:pt idx="894">
                  <c:v>2</c:v>
                </c:pt>
                <c:pt idx="896">
                  <c:v>2</c:v>
                </c:pt>
                <c:pt idx="898">
                  <c:v>1</c:v>
                </c:pt>
                <c:pt idx="899">
                  <c:v>1</c:v>
                </c:pt>
                <c:pt idx="900">
                  <c:v>2</c:v>
                </c:pt>
                <c:pt idx="901">
                  <c:v>1</c:v>
                </c:pt>
                <c:pt idx="903">
                  <c:v>1</c:v>
                </c:pt>
                <c:pt idx="912">
                  <c:v>1</c:v>
                </c:pt>
                <c:pt idx="916">
                  <c:v>1</c:v>
                </c:pt>
                <c:pt idx="918">
                  <c:v>1</c:v>
                </c:pt>
                <c:pt idx="919">
                  <c:v>1</c:v>
                </c:pt>
                <c:pt idx="920">
                  <c:v>1</c:v>
                </c:pt>
                <c:pt idx="921">
                  <c:v>1</c:v>
                </c:pt>
                <c:pt idx="926">
                  <c:v>2</c:v>
                </c:pt>
                <c:pt idx="928">
                  <c:v>1</c:v>
                </c:pt>
                <c:pt idx="930">
                  <c:v>1</c:v>
                </c:pt>
                <c:pt idx="933">
                  <c:v>2</c:v>
                </c:pt>
                <c:pt idx="935">
                  <c:v>1</c:v>
                </c:pt>
                <c:pt idx="936">
                  <c:v>1</c:v>
                </c:pt>
                <c:pt idx="945">
                  <c:v>1</c:v>
                </c:pt>
                <c:pt idx="947">
                  <c:v>1</c:v>
                </c:pt>
                <c:pt idx="948">
                  <c:v>1</c:v>
                </c:pt>
                <c:pt idx="952">
                  <c:v>1</c:v>
                </c:pt>
                <c:pt idx="957">
                  <c:v>1</c:v>
                </c:pt>
                <c:pt idx="958">
                  <c:v>1</c:v>
                </c:pt>
                <c:pt idx="964">
                  <c:v>1</c:v>
                </c:pt>
                <c:pt idx="966">
                  <c:v>1</c:v>
                </c:pt>
                <c:pt idx="968">
                  <c:v>1</c:v>
                </c:pt>
                <c:pt idx="971">
                  <c:v>1</c:v>
                </c:pt>
                <c:pt idx="976">
                  <c:v>1</c:v>
                </c:pt>
                <c:pt idx="978">
                  <c:v>1</c:v>
                </c:pt>
                <c:pt idx="979">
                  <c:v>2</c:v>
                </c:pt>
                <c:pt idx="980">
                  <c:v>1</c:v>
                </c:pt>
                <c:pt idx="983">
                  <c:v>1</c:v>
                </c:pt>
                <c:pt idx="984">
                  <c:v>2</c:v>
                </c:pt>
                <c:pt idx="986">
                  <c:v>1</c:v>
                </c:pt>
                <c:pt idx="987">
                  <c:v>1</c:v>
                </c:pt>
                <c:pt idx="988">
                  <c:v>1</c:v>
                </c:pt>
                <c:pt idx="992">
                  <c:v>1</c:v>
                </c:pt>
                <c:pt idx="993">
                  <c:v>1</c:v>
                </c:pt>
                <c:pt idx="994">
                  <c:v>2</c:v>
                </c:pt>
                <c:pt idx="995">
                  <c:v>1</c:v>
                </c:pt>
                <c:pt idx="1004">
                  <c:v>1</c:v>
                </c:pt>
                <c:pt idx="1005">
                  <c:v>1</c:v>
                </c:pt>
                <c:pt idx="1009">
                  <c:v>1</c:v>
                </c:pt>
                <c:pt idx="1010">
                  <c:v>2</c:v>
                </c:pt>
                <c:pt idx="1011">
                  <c:v>2</c:v>
                </c:pt>
                <c:pt idx="1012">
                  <c:v>1</c:v>
                </c:pt>
                <c:pt idx="1015">
                  <c:v>1</c:v>
                </c:pt>
                <c:pt idx="1017">
                  <c:v>1</c:v>
                </c:pt>
                <c:pt idx="1020">
                  <c:v>1</c:v>
                </c:pt>
                <c:pt idx="1021">
                  <c:v>1</c:v>
                </c:pt>
                <c:pt idx="1023">
                  <c:v>1</c:v>
                </c:pt>
                <c:pt idx="1024">
                  <c:v>1</c:v>
                </c:pt>
                <c:pt idx="1025">
                  <c:v>2</c:v>
                </c:pt>
                <c:pt idx="1029">
                  <c:v>1</c:v>
                </c:pt>
                <c:pt idx="1030">
                  <c:v>1</c:v>
                </c:pt>
                <c:pt idx="1032">
                  <c:v>2</c:v>
                </c:pt>
                <c:pt idx="1036">
                  <c:v>1</c:v>
                </c:pt>
                <c:pt idx="1037">
                  <c:v>1</c:v>
                </c:pt>
                <c:pt idx="1038">
                  <c:v>2</c:v>
                </c:pt>
                <c:pt idx="1040">
                  <c:v>1</c:v>
                </c:pt>
                <c:pt idx="1043">
                  <c:v>1</c:v>
                </c:pt>
                <c:pt idx="1047">
                  <c:v>1</c:v>
                </c:pt>
                <c:pt idx="1048">
                  <c:v>1</c:v>
                </c:pt>
                <c:pt idx="1050">
                  <c:v>2</c:v>
                </c:pt>
                <c:pt idx="1051">
                  <c:v>1</c:v>
                </c:pt>
                <c:pt idx="1052">
                  <c:v>1</c:v>
                </c:pt>
                <c:pt idx="1055">
                  <c:v>1</c:v>
                </c:pt>
                <c:pt idx="1060">
                  <c:v>1</c:v>
                </c:pt>
                <c:pt idx="1061">
                  <c:v>1</c:v>
                </c:pt>
                <c:pt idx="1063">
                  <c:v>1</c:v>
                </c:pt>
                <c:pt idx="1065">
                  <c:v>2</c:v>
                </c:pt>
                <c:pt idx="1073">
                  <c:v>1</c:v>
                </c:pt>
                <c:pt idx="1076">
                  <c:v>1</c:v>
                </c:pt>
                <c:pt idx="1077">
                  <c:v>1</c:v>
                </c:pt>
                <c:pt idx="1079">
                  <c:v>1</c:v>
                </c:pt>
                <c:pt idx="1080">
                  <c:v>1</c:v>
                </c:pt>
                <c:pt idx="1083">
                  <c:v>1</c:v>
                </c:pt>
                <c:pt idx="1091">
                  <c:v>1</c:v>
                </c:pt>
                <c:pt idx="1092">
                  <c:v>1</c:v>
                </c:pt>
                <c:pt idx="1094">
                  <c:v>1</c:v>
                </c:pt>
                <c:pt idx="1096">
                  <c:v>1</c:v>
                </c:pt>
                <c:pt idx="1097">
                  <c:v>1</c:v>
                </c:pt>
                <c:pt idx="1100">
                  <c:v>1</c:v>
                </c:pt>
                <c:pt idx="1105">
                  <c:v>2</c:v>
                </c:pt>
                <c:pt idx="1106">
                  <c:v>1</c:v>
                </c:pt>
                <c:pt idx="1113">
                  <c:v>1</c:v>
                </c:pt>
                <c:pt idx="1115">
                  <c:v>2</c:v>
                </c:pt>
                <c:pt idx="1117">
                  <c:v>2</c:v>
                </c:pt>
                <c:pt idx="1122">
                  <c:v>1</c:v>
                </c:pt>
                <c:pt idx="1123">
                  <c:v>1</c:v>
                </c:pt>
                <c:pt idx="1124">
                  <c:v>1</c:v>
                </c:pt>
                <c:pt idx="1127">
                  <c:v>1</c:v>
                </c:pt>
                <c:pt idx="1128">
                  <c:v>1</c:v>
                </c:pt>
                <c:pt idx="1129">
                  <c:v>1</c:v>
                </c:pt>
                <c:pt idx="1142">
                  <c:v>1</c:v>
                </c:pt>
                <c:pt idx="1145">
                  <c:v>1</c:v>
                </c:pt>
                <c:pt idx="1146">
                  <c:v>1</c:v>
                </c:pt>
                <c:pt idx="1151">
                  <c:v>1</c:v>
                </c:pt>
                <c:pt idx="1155">
                  <c:v>4</c:v>
                </c:pt>
                <c:pt idx="1156">
                  <c:v>1</c:v>
                </c:pt>
                <c:pt idx="1160">
                  <c:v>1</c:v>
                </c:pt>
                <c:pt idx="1161">
                  <c:v>1</c:v>
                </c:pt>
                <c:pt idx="1163">
                  <c:v>1</c:v>
                </c:pt>
                <c:pt idx="1164">
                  <c:v>1</c:v>
                </c:pt>
                <c:pt idx="1166">
                  <c:v>1</c:v>
                </c:pt>
                <c:pt idx="1174">
                  <c:v>1</c:v>
                </c:pt>
                <c:pt idx="1180">
                  <c:v>1</c:v>
                </c:pt>
                <c:pt idx="1183">
                  <c:v>2</c:v>
                </c:pt>
                <c:pt idx="1185">
                  <c:v>1</c:v>
                </c:pt>
                <c:pt idx="1186">
                  <c:v>1</c:v>
                </c:pt>
                <c:pt idx="1190">
                  <c:v>1</c:v>
                </c:pt>
                <c:pt idx="1193">
                  <c:v>1</c:v>
                </c:pt>
                <c:pt idx="1196">
                  <c:v>2</c:v>
                </c:pt>
                <c:pt idx="1197">
                  <c:v>1</c:v>
                </c:pt>
                <c:pt idx="1201">
                  <c:v>1</c:v>
                </c:pt>
                <c:pt idx="1206">
                  <c:v>2</c:v>
                </c:pt>
                <c:pt idx="1207">
                  <c:v>1</c:v>
                </c:pt>
                <c:pt idx="1208">
                  <c:v>1</c:v>
                </c:pt>
                <c:pt idx="1209">
                  <c:v>1</c:v>
                </c:pt>
                <c:pt idx="1212">
                  <c:v>1</c:v>
                </c:pt>
                <c:pt idx="1218">
                  <c:v>1</c:v>
                </c:pt>
                <c:pt idx="1219">
                  <c:v>1</c:v>
                </c:pt>
                <c:pt idx="1224">
                  <c:v>2</c:v>
                </c:pt>
                <c:pt idx="1225">
                  <c:v>1</c:v>
                </c:pt>
                <c:pt idx="1227">
                  <c:v>2</c:v>
                </c:pt>
                <c:pt idx="1229">
                  <c:v>1</c:v>
                </c:pt>
                <c:pt idx="1235">
                  <c:v>1</c:v>
                </c:pt>
                <c:pt idx="1237">
                  <c:v>2</c:v>
                </c:pt>
                <c:pt idx="1241">
                  <c:v>2</c:v>
                </c:pt>
                <c:pt idx="1243">
                  <c:v>2</c:v>
                </c:pt>
                <c:pt idx="1244">
                  <c:v>1</c:v>
                </c:pt>
                <c:pt idx="1245">
                  <c:v>1</c:v>
                </c:pt>
                <c:pt idx="1246">
                  <c:v>1</c:v>
                </c:pt>
                <c:pt idx="1247">
                  <c:v>2</c:v>
                </c:pt>
                <c:pt idx="1248">
                  <c:v>1</c:v>
                </c:pt>
                <c:pt idx="1249">
                  <c:v>1</c:v>
                </c:pt>
                <c:pt idx="1250">
                  <c:v>1</c:v>
                </c:pt>
                <c:pt idx="1253">
                  <c:v>1</c:v>
                </c:pt>
                <c:pt idx="1254">
                  <c:v>1</c:v>
                </c:pt>
                <c:pt idx="1256">
                  <c:v>1</c:v>
                </c:pt>
                <c:pt idx="1259">
                  <c:v>1</c:v>
                </c:pt>
                <c:pt idx="1261">
                  <c:v>1</c:v>
                </c:pt>
                <c:pt idx="1263">
                  <c:v>1</c:v>
                </c:pt>
                <c:pt idx="1264">
                  <c:v>1</c:v>
                </c:pt>
                <c:pt idx="1266">
                  <c:v>3</c:v>
                </c:pt>
                <c:pt idx="1267">
                  <c:v>1</c:v>
                </c:pt>
                <c:pt idx="1275">
                  <c:v>1</c:v>
                </c:pt>
                <c:pt idx="1278">
                  <c:v>3</c:v>
                </c:pt>
                <c:pt idx="1283">
                  <c:v>1</c:v>
                </c:pt>
                <c:pt idx="1287">
                  <c:v>1</c:v>
                </c:pt>
                <c:pt idx="1288">
                  <c:v>1</c:v>
                </c:pt>
                <c:pt idx="1290">
                  <c:v>1</c:v>
                </c:pt>
                <c:pt idx="1298">
                  <c:v>1</c:v>
                </c:pt>
                <c:pt idx="1299">
                  <c:v>2</c:v>
                </c:pt>
                <c:pt idx="1302">
                  <c:v>1</c:v>
                </c:pt>
                <c:pt idx="1304">
                  <c:v>1</c:v>
                </c:pt>
                <c:pt idx="1317">
                  <c:v>1</c:v>
                </c:pt>
                <c:pt idx="1318">
                  <c:v>1</c:v>
                </c:pt>
                <c:pt idx="1319">
                  <c:v>1</c:v>
                </c:pt>
                <c:pt idx="1321">
                  <c:v>1</c:v>
                </c:pt>
                <c:pt idx="1326">
                  <c:v>1</c:v>
                </c:pt>
                <c:pt idx="1328">
                  <c:v>1</c:v>
                </c:pt>
                <c:pt idx="1332">
                  <c:v>1</c:v>
                </c:pt>
                <c:pt idx="1335">
                  <c:v>2</c:v>
                </c:pt>
                <c:pt idx="1344">
                  <c:v>1</c:v>
                </c:pt>
                <c:pt idx="1345">
                  <c:v>1</c:v>
                </c:pt>
                <c:pt idx="1352">
                  <c:v>1</c:v>
                </c:pt>
                <c:pt idx="1355">
                  <c:v>2</c:v>
                </c:pt>
                <c:pt idx="1356">
                  <c:v>1</c:v>
                </c:pt>
                <c:pt idx="1361">
                  <c:v>1</c:v>
                </c:pt>
                <c:pt idx="1362">
                  <c:v>1</c:v>
                </c:pt>
                <c:pt idx="1363">
                  <c:v>1</c:v>
                </c:pt>
                <c:pt idx="1364">
                  <c:v>1</c:v>
                </c:pt>
                <c:pt idx="1368">
                  <c:v>1</c:v>
                </c:pt>
                <c:pt idx="1369">
                  <c:v>1</c:v>
                </c:pt>
                <c:pt idx="1370">
                  <c:v>1</c:v>
                </c:pt>
                <c:pt idx="1371">
                  <c:v>1</c:v>
                </c:pt>
                <c:pt idx="1375">
                  <c:v>1</c:v>
                </c:pt>
                <c:pt idx="1379">
                  <c:v>1</c:v>
                </c:pt>
                <c:pt idx="1387">
                  <c:v>1</c:v>
                </c:pt>
                <c:pt idx="1389">
                  <c:v>1</c:v>
                </c:pt>
                <c:pt idx="1394">
                  <c:v>1</c:v>
                </c:pt>
                <c:pt idx="1398">
                  <c:v>1</c:v>
                </c:pt>
                <c:pt idx="1400">
                  <c:v>1</c:v>
                </c:pt>
                <c:pt idx="1402">
                  <c:v>1</c:v>
                </c:pt>
                <c:pt idx="1406">
                  <c:v>1</c:v>
                </c:pt>
                <c:pt idx="1407">
                  <c:v>1</c:v>
                </c:pt>
                <c:pt idx="1409">
                  <c:v>1</c:v>
                </c:pt>
                <c:pt idx="1413">
                  <c:v>1</c:v>
                </c:pt>
                <c:pt idx="1415">
                  <c:v>1</c:v>
                </c:pt>
                <c:pt idx="1425">
                  <c:v>1</c:v>
                </c:pt>
                <c:pt idx="1426">
                  <c:v>1</c:v>
                </c:pt>
                <c:pt idx="1429">
                  <c:v>1</c:v>
                </c:pt>
                <c:pt idx="1433">
                  <c:v>1</c:v>
                </c:pt>
                <c:pt idx="1435">
                  <c:v>1</c:v>
                </c:pt>
                <c:pt idx="1438">
                  <c:v>1</c:v>
                </c:pt>
                <c:pt idx="1439">
                  <c:v>1</c:v>
                </c:pt>
                <c:pt idx="1441">
                  <c:v>1</c:v>
                </c:pt>
                <c:pt idx="1443">
                  <c:v>1</c:v>
                </c:pt>
                <c:pt idx="1445">
                  <c:v>1</c:v>
                </c:pt>
                <c:pt idx="1449">
                  <c:v>1</c:v>
                </c:pt>
                <c:pt idx="1450">
                  <c:v>2</c:v>
                </c:pt>
                <c:pt idx="1453">
                  <c:v>1</c:v>
                </c:pt>
                <c:pt idx="1458">
                  <c:v>1</c:v>
                </c:pt>
                <c:pt idx="1462">
                  <c:v>2</c:v>
                </c:pt>
                <c:pt idx="1463">
                  <c:v>1</c:v>
                </c:pt>
                <c:pt idx="1467">
                  <c:v>1</c:v>
                </c:pt>
                <c:pt idx="1471">
                  <c:v>1</c:v>
                </c:pt>
                <c:pt idx="1474">
                  <c:v>1</c:v>
                </c:pt>
                <c:pt idx="1479">
                  <c:v>1</c:v>
                </c:pt>
                <c:pt idx="1480">
                  <c:v>1</c:v>
                </c:pt>
                <c:pt idx="1483">
                  <c:v>1</c:v>
                </c:pt>
                <c:pt idx="1484">
                  <c:v>1</c:v>
                </c:pt>
                <c:pt idx="1485">
                  <c:v>1</c:v>
                </c:pt>
                <c:pt idx="1490">
                  <c:v>2</c:v>
                </c:pt>
                <c:pt idx="1491">
                  <c:v>1</c:v>
                </c:pt>
                <c:pt idx="1492">
                  <c:v>1</c:v>
                </c:pt>
                <c:pt idx="1496">
                  <c:v>1</c:v>
                </c:pt>
                <c:pt idx="1506">
                  <c:v>1</c:v>
                </c:pt>
                <c:pt idx="1508">
                  <c:v>2</c:v>
                </c:pt>
                <c:pt idx="1509">
                  <c:v>1</c:v>
                </c:pt>
                <c:pt idx="1510">
                  <c:v>1</c:v>
                </c:pt>
                <c:pt idx="1511">
                  <c:v>2</c:v>
                </c:pt>
                <c:pt idx="1517">
                  <c:v>1</c:v>
                </c:pt>
                <c:pt idx="1518">
                  <c:v>1</c:v>
                </c:pt>
                <c:pt idx="1519">
                  <c:v>2</c:v>
                </c:pt>
                <c:pt idx="1520">
                  <c:v>1</c:v>
                </c:pt>
                <c:pt idx="1521">
                  <c:v>2</c:v>
                </c:pt>
                <c:pt idx="1522">
                  <c:v>2</c:v>
                </c:pt>
                <c:pt idx="1523">
                  <c:v>2</c:v>
                </c:pt>
                <c:pt idx="1526">
                  <c:v>1</c:v>
                </c:pt>
                <c:pt idx="1535">
                  <c:v>1</c:v>
                </c:pt>
                <c:pt idx="1541">
                  <c:v>2</c:v>
                </c:pt>
                <c:pt idx="1544">
                  <c:v>1</c:v>
                </c:pt>
                <c:pt idx="1545">
                  <c:v>2</c:v>
                </c:pt>
                <c:pt idx="1546">
                  <c:v>1</c:v>
                </c:pt>
                <c:pt idx="1550">
                  <c:v>1</c:v>
                </c:pt>
                <c:pt idx="1552">
                  <c:v>1</c:v>
                </c:pt>
                <c:pt idx="1553">
                  <c:v>1</c:v>
                </c:pt>
                <c:pt idx="1554">
                  <c:v>1</c:v>
                </c:pt>
                <c:pt idx="1556">
                  <c:v>1</c:v>
                </c:pt>
                <c:pt idx="1559">
                  <c:v>2</c:v>
                </c:pt>
                <c:pt idx="1560">
                  <c:v>1</c:v>
                </c:pt>
                <c:pt idx="1563">
                  <c:v>1</c:v>
                </c:pt>
                <c:pt idx="1567">
                  <c:v>1</c:v>
                </c:pt>
                <c:pt idx="1568">
                  <c:v>1</c:v>
                </c:pt>
                <c:pt idx="1569">
                  <c:v>1</c:v>
                </c:pt>
                <c:pt idx="1570">
                  <c:v>1</c:v>
                </c:pt>
                <c:pt idx="1571">
                  <c:v>1</c:v>
                </c:pt>
                <c:pt idx="1572">
                  <c:v>1</c:v>
                </c:pt>
                <c:pt idx="1573">
                  <c:v>1</c:v>
                </c:pt>
                <c:pt idx="1576">
                  <c:v>1</c:v>
                </c:pt>
                <c:pt idx="1581">
                  <c:v>1</c:v>
                </c:pt>
                <c:pt idx="1582">
                  <c:v>1</c:v>
                </c:pt>
                <c:pt idx="1586">
                  <c:v>2</c:v>
                </c:pt>
                <c:pt idx="1589">
                  <c:v>1</c:v>
                </c:pt>
                <c:pt idx="1591">
                  <c:v>2</c:v>
                </c:pt>
                <c:pt idx="1592">
                  <c:v>1</c:v>
                </c:pt>
                <c:pt idx="1595">
                  <c:v>1</c:v>
                </c:pt>
                <c:pt idx="1597">
                  <c:v>1</c:v>
                </c:pt>
                <c:pt idx="1598">
                  <c:v>1</c:v>
                </c:pt>
                <c:pt idx="1599">
                  <c:v>1</c:v>
                </c:pt>
                <c:pt idx="1602">
                  <c:v>2</c:v>
                </c:pt>
                <c:pt idx="1606">
                  <c:v>1</c:v>
                </c:pt>
                <c:pt idx="1607">
                  <c:v>1</c:v>
                </c:pt>
                <c:pt idx="1611">
                  <c:v>1</c:v>
                </c:pt>
                <c:pt idx="1614">
                  <c:v>1</c:v>
                </c:pt>
                <c:pt idx="1615">
                  <c:v>1</c:v>
                </c:pt>
                <c:pt idx="1616">
                  <c:v>1</c:v>
                </c:pt>
                <c:pt idx="1625">
                  <c:v>2</c:v>
                </c:pt>
                <c:pt idx="1629">
                  <c:v>2</c:v>
                </c:pt>
                <c:pt idx="1631">
                  <c:v>1</c:v>
                </c:pt>
                <c:pt idx="1635">
                  <c:v>1</c:v>
                </c:pt>
                <c:pt idx="1636">
                  <c:v>1</c:v>
                </c:pt>
                <c:pt idx="1637">
                  <c:v>1</c:v>
                </c:pt>
                <c:pt idx="1645">
                  <c:v>1</c:v>
                </c:pt>
                <c:pt idx="1646">
                  <c:v>1</c:v>
                </c:pt>
                <c:pt idx="1652">
                  <c:v>1</c:v>
                </c:pt>
                <c:pt idx="1653">
                  <c:v>1</c:v>
                </c:pt>
                <c:pt idx="1667">
                  <c:v>1</c:v>
                </c:pt>
                <c:pt idx="1668">
                  <c:v>2</c:v>
                </c:pt>
                <c:pt idx="1669">
                  <c:v>1</c:v>
                </c:pt>
                <c:pt idx="1673">
                  <c:v>1</c:v>
                </c:pt>
                <c:pt idx="1675">
                  <c:v>1</c:v>
                </c:pt>
                <c:pt idx="1677">
                  <c:v>1</c:v>
                </c:pt>
                <c:pt idx="1678">
                  <c:v>1</c:v>
                </c:pt>
                <c:pt idx="1682">
                  <c:v>1</c:v>
                </c:pt>
                <c:pt idx="1683">
                  <c:v>1</c:v>
                </c:pt>
                <c:pt idx="1686">
                  <c:v>1</c:v>
                </c:pt>
                <c:pt idx="1688">
                  <c:v>1</c:v>
                </c:pt>
                <c:pt idx="1692">
                  <c:v>2</c:v>
                </c:pt>
                <c:pt idx="1695">
                  <c:v>1</c:v>
                </c:pt>
                <c:pt idx="1696">
                  <c:v>1</c:v>
                </c:pt>
                <c:pt idx="1698">
                  <c:v>1</c:v>
                </c:pt>
                <c:pt idx="1716">
                  <c:v>1</c:v>
                </c:pt>
                <c:pt idx="1717">
                  <c:v>1</c:v>
                </c:pt>
                <c:pt idx="1724">
                  <c:v>1</c:v>
                </c:pt>
                <c:pt idx="1729">
                  <c:v>1</c:v>
                </c:pt>
                <c:pt idx="1736">
                  <c:v>1</c:v>
                </c:pt>
                <c:pt idx="1737">
                  <c:v>1</c:v>
                </c:pt>
                <c:pt idx="1740">
                  <c:v>1</c:v>
                </c:pt>
                <c:pt idx="1746">
                  <c:v>1</c:v>
                </c:pt>
                <c:pt idx="1747">
                  <c:v>1</c:v>
                </c:pt>
                <c:pt idx="1748">
                  <c:v>1</c:v>
                </c:pt>
                <c:pt idx="1749">
                  <c:v>1</c:v>
                </c:pt>
                <c:pt idx="1751">
                  <c:v>1</c:v>
                </c:pt>
                <c:pt idx="1758">
                  <c:v>1</c:v>
                </c:pt>
                <c:pt idx="1759">
                  <c:v>2</c:v>
                </c:pt>
                <c:pt idx="1776">
                  <c:v>1</c:v>
                </c:pt>
                <c:pt idx="1777">
                  <c:v>1</c:v>
                </c:pt>
                <c:pt idx="1779">
                  <c:v>1</c:v>
                </c:pt>
                <c:pt idx="1780">
                  <c:v>1</c:v>
                </c:pt>
                <c:pt idx="1788">
                  <c:v>1</c:v>
                </c:pt>
                <c:pt idx="1793">
                  <c:v>1</c:v>
                </c:pt>
                <c:pt idx="1795">
                  <c:v>1</c:v>
                </c:pt>
                <c:pt idx="1803">
                  <c:v>1</c:v>
                </c:pt>
                <c:pt idx="1809">
                  <c:v>1</c:v>
                </c:pt>
                <c:pt idx="1815">
                  <c:v>1</c:v>
                </c:pt>
                <c:pt idx="1816">
                  <c:v>1</c:v>
                </c:pt>
                <c:pt idx="1818">
                  <c:v>1</c:v>
                </c:pt>
                <c:pt idx="1823">
                  <c:v>1</c:v>
                </c:pt>
                <c:pt idx="1829">
                  <c:v>1</c:v>
                </c:pt>
                <c:pt idx="1838">
                  <c:v>1</c:v>
                </c:pt>
                <c:pt idx="1839">
                  <c:v>1</c:v>
                </c:pt>
                <c:pt idx="1841">
                  <c:v>1</c:v>
                </c:pt>
                <c:pt idx="1843">
                  <c:v>1</c:v>
                </c:pt>
                <c:pt idx="1846">
                  <c:v>1</c:v>
                </c:pt>
                <c:pt idx="1847">
                  <c:v>1</c:v>
                </c:pt>
                <c:pt idx="1849">
                  <c:v>1</c:v>
                </c:pt>
                <c:pt idx="1857">
                  <c:v>1</c:v>
                </c:pt>
                <c:pt idx="1862">
                  <c:v>1</c:v>
                </c:pt>
                <c:pt idx="1863">
                  <c:v>1</c:v>
                </c:pt>
                <c:pt idx="1865">
                  <c:v>1</c:v>
                </c:pt>
                <c:pt idx="1866">
                  <c:v>1</c:v>
                </c:pt>
                <c:pt idx="1867">
                  <c:v>1</c:v>
                </c:pt>
                <c:pt idx="1875">
                  <c:v>1</c:v>
                </c:pt>
                <c:pt idx="1881">
                  <c:v>1</c:v>
                </c:pt>
                <c:pt idx="1882">
                  <c:v>1</c:v>
                </c:pt>
                <c:pt idx="1886">
                  <c:v>1</c:v>
                </c:pt>
                <c:pt idx="1890">
                  <c:v>1</c:v>
                </c:pt>
                <c:pt idx="1896">
                  <c:v>1</c:v>
                </c:pt>
                <c:pt idx="1899">
                  <c:v>1</c:v>
                </c:pt>
                <c:pt idx="1904">
                  <c:v>1</c:v>
                </c:pt>
                <c:pt idx="1911">
                  <c:v>1</c:v>
                </c:pt>
                <c:pt idx="1916">
                  <c:v>1</c:v>
                </c:pt>
                <c:pt idx="1917">
                  <c:v>1</c:v>
                </c:pt>
                <c:pt idx="1919">
                  <c:v>1</c:v>
                </c:pt>
                <c:pt idx="1921">
                  <c:v>1</c:v>
                </c:pt>
                <c:pt idx="1926">
                  <c:v>1</c:v>
                </c:pt>
                <c:pt idx="1927">
                  <c:v>2</c:v>
                </c:pt>
                <c:pt idx="1929">
                  <c:v>1</c:v>
                </c:pt>
                <c:pt idx="1930">
                  <c:v>2</c:v>
                </c:pt>
                <c:pt idx="1932">
                  <c:v>3</c:v>
                </c:pt>
                <c:pt idx="1933">
                  <c:v>1</c:v>
                </c:pt>
                <c:pt idx="1934">
                  <c:v>1</c:v>
                </c:pt>
                <c:pt idx="1935">
                  <c:v>1</c:v>
                </c:pt>
                <c:pt idx="1938">
                  <c:v>1</c:v>
                </c:pt>
                <c:pt idx="1942">
                  <c:v>2</c:v>
                </c:pt>
                <c:pt idx="1943">
                  <c:v>1</c:v>
                </c:pt>
                <c:pt idx="1945">
                  <c:v>1</c:v>
                </c:pt>
                <c:pt idx="1950">
                  <c:v>1</c:v>
                </c:pt>
                <c:pt idx="1951">
                  <c:v>1</c:v>
                </c:pt>
                <c:pt idx="1956">
                  <c:v>1</c:v>
                </c:pt>
                <c:pt idx="1957">
                  <c:v>1</c:v>
                </c:pt>
                <c:pt idx="1959">
                  <c:v>1</c:v>
                </c:pt>
                <c:pt idx="1970">
                  <c:v>1</c:v>
                </c:pt>
                <c:pt idx="1972">
                  <c:v>1</c:v>
                </c:pt>
                <c:pt idx="1976">
                  <c:v>1</c:v>
                </c:pt>
                <c:pt idx="1981">
                  <c:v>1</c:v>
                </c:pt>
                <c:pt idx="1983">
                  <c:v>1</c:v>
                </c:pt>
                <c:pt idx="1985">
                  <c:v>1</c:v>
                </c:pt>
                <c:pt idx="1987">
                  <c:v>1</c:v>
                </c:pt>
                <c:pt idx="1991">
                  <c:v>1</c:v>
                </c:pt>
                <c:pt idx="1997">
                  <c:v>1</c:v>
                </c:pt>
                <c:pt idx="2013">
                  <c:v>1</c:v>
                </c:pt>
                <c:pt idx="2014">
                  <c:v>1</c:v>
                </c:pt>
                <c:pt idx="2017">
                  <c:v>1</c:v>
                </c:pt>
                <c:pt idx="2020">
                  <c:v>1</c:v>
                </c:pt>
                <c:pt idx="2021">
                  <c:v>1</c:v>
                </c:pt>
                <c:pt idx="2023">
                  <c:v>1</c:v>
                </c:pt>
                <c:pt idx="2025">
                  <c:v>1</c:v>
                </c:pt>
                <c:pt idx="2028">
                  <c:v>1</c:v>
                </c:pt>
                <c:pt idx="2029">
                  <c:v>2</c:v>
                </c:pt>
                <c:pt idx="2033">
                  <c:v>1</c:v>
                </c:pt>
                <c:pt idx="2034">
                  <c:v>1</c:v>
                </c:pt>
                <c:pt idx="2037">
                  <c:v>1</c:v>
                </c:pt>
                <c:pt idx="2041">
                  <c:v>1</c:v>
                </c:pt>
                <c:pt idx="2044">
                  <c:v>1</c:v>
                </c:pt>
                <c:pt idx="2045">
                  <c:v>1</c:v>
                </c:pt>
                <c:pt idx="2046">
                  <c:v>1</c:v>
                </c:pt>
                <c:pt idx="2050">
                  <c:v>1</c:v>
                </c:pt>
                <c:pt idx="2051">
                  <c:v>1</c:v>
                </c:pt>
                <c:pt idx="2052">
                  <c:v>1</c:v>
                </c:pt>
                <c:pt idx="2053">
                  <c:v>1</c:v>
                </c:pt>
                <c:pt idx="2057">
                  <c:v>2</c:v>
                </c:pt>
                <c:pt idx="2058">
                  <c:v>2</c:v>
                </c:pt>
                <c:pt idx="2063">
                  <c:v>2</c:v>
                </c:pt>
                <c:pt idx="2064">
                  <c:v>1</c:v>
                </c:pt>
                <c:pt idx="2076">
                  <c:v>1</c:v>
                </c:pt>
                <c:pt idx="2082">
                  <c:v>1</c:v>
                </c:pt>
                <c:pt idx="2086">
                  <c:v>1</c:v>
                </c:pt>
                <c:pt idx="2088">
                  <c:v>2</c:v>
                </c:pt>
                <c:pt idx="2099">
                  <c:v>1</c:v>
                </c:pt>
                <c:pt idx="2100">
                  <c:v>1</c:v>
                </c:pt>
                <c:pt idx="2106">
                  <c:v>1</c:v>
                </c:pt>
                <c:pt idx="2107">
                  <c:v>2</c:v>
                </c:pt>
                <c:pt idx="2109">
                  <c:v>1</c:v>
                </c:pt>
                <c:pt idx="2116">
                  <c:v>1</c:v>
                </c:pt>
                <c:pt idx="2118">
                  <c:v>1</c:v>
                </c:pt>
                <c:pt idx="2121">
                  <c:v>1</c:v>
                </c:pt>
                <c:pt idx="2122">
                  <c:v>2</c:v>
                </c:pt>
                <c:pt idx="2124">
                  <c:v>1</c:v>
                </c:pt>
                <c:pt idx="2126">
                  <c:v>1</c:v>
                </c:pt>
                <c:pt idx="2132">
                  <c:v>1</c:v>
                </c:pt>
                <c:pt idx="2134">
                  <c:v>1</c:v>
                </c:pt>
                <c:pt idx="2136">
                  <c:v>1</c:v>
                </c:pt>
                <c:pt idx="2139">
                  <c:v>1</c:v>
                </c:pt>
                <c:pt idx="2143">
                  <c:v>2</c:v>
                </c:pt>
                <c:pt idx="2144">
                  <c:v>1</c:v>
                </c:pt>
                <c:pt idx="2148">
                  <c:v>1</c:v>
                </c:pt>
                <c:pt idx="2150">
                  <c:v>2</c:v>
                </c:pt>
                <c:pt idx="2151">
                  <c:v>1</c:v>
                </c:pt>
                <c:pt idx="2155">
                  <c:v>1</c:v>
                </c:pt>
                <c:pt idx="2156">
                  <c:v>1</c:v>
                </c:pt>
                <c:pt idx="2157">
                  <c:v>1</c:v>
                </c:pt>
                <c:pt idx="2159">
                  <c:v>1</c:v>
                </c:pt>
                <c:pt idx="2169">
                  <c:v>2</c:v>
                </c:pt>
                <c:pt idx="2173">
                  <c:v>1</c:v>
                </c:pt>
                <c:pt idx="2174">
                  <c:v>2</c:v>
                </c:pt>
                <c:pt idx="2186">
                  <c:v>2</c:v>
                </c:pt>
                <c:pt idx="2190">
                  <c:v>2</c:v>
                </c:pt>
                <c:pt idx="2191">
                  <c:v>1</c:v>
                </c:pt>
                <c:pt idx="2192">
                  <c:v>2</c:v>
                </c:pt>
                <c:pt idx="2196">
                  <c:v>1</c:v>
                </c:pt>
                <c:pt idx="2198">
                  <c:v>1</c:v>
                </c:pt>
                <c:pt idx="2203">
                  <c:v>3</c:v>
                </c:pt>
                <c:pt idx="2218">
                  <c:v>1</c:v>
                </c:pt>
                <c:pt idx="2219">
                  <c:v>1</c:v>
                </c:pt>
                <c:pt idx="2220">
                  <c:v>1</c:v>
                </c:pt>
                <c:pt idx="2222">
                  <c:v>1</c:v>
                </c:pt>
                <c:pt idx="2233">
                  <c:v>1</c:v>
                </c:pt>
                <c:pt idx="2234">
                  <c:v>1</c:v>
                </c:pt>
                <c:pt idx="2239">
                  <c:v>1</c:v>
                </c:pt>
                <c:pt idx="2244">
                  <c:v>1</c:v>
                </c:pt>
                <c:pt idx="2246">
                  <c:v>1</c:v>
                </c:pt>
                <c:pt idx="2248">
                  <c:v>1</c:v>
                </c:pt>
                <c:pt idx="2249">
                  <c:v>1</c:v>
                </c:pt>
                <c:pt idx="2250">
                  <c:v>1</c:v>
                </c:pt>
                <c:pt idx="2253">
                  <c:v>1</c:v>
                </c:pt>
                <c:pt idx="2258">
                  <c:v>1</c:v>
                </c:pt>
                <c:pt idx="2259">
                  <c:v>1</c:v>
                </c:pt>
                <c:pt idx="2260">
                  <c:v>1</c:v>
                </c:pt>
                <c:pt idx="2266">
                  <c:v>1</c:v>
                </c:pt>
                <c:pt idx="2269">
                  <c:v>1</c:v>
                </c:pt>
                <c:pt idx="2270">
                  <c:v>2</c:v>
                </c:pt>
                <c:pt idx="2272">
                  <c:v>1</c:v>
                </c:pt>
                <c:pt idx="2274">
                  <c:v>1</c:v>
                </c:pt>
                <c:pt idx="2277">
                  <c:v>1</c:v>
                </c:pt>
                <c:pt idx="2278">
                  <c:v>1</c:v>
                </c:pt>
                <c:pt idx="2280">
                  <c:v>1</c:v>
                </c:pt>
                <c:pt idx="2291">
                  <c:v>1</c:v>
                </c:pt>
                <c:pt idx="2292">
                  <c:v>1</c:v>
                </c:pt>
                <c:pt idx="2294">
                  <c:v>1</c:v>
                </c:pt>
                <c:pt idx="2298">
                  <c:v>1</c:v>
                </c:pt>
                <c:pt idx="2300">
                  <c:v>2</c:v>
                </c:pt>
                <c:pt idx="2307">
                  <c:v>1</c:v>
                </c:pt>
                <c:pt idx="2308">
                  <c:v>2</c:v>
                </c:pt>
                <c:pt idx="2311">
                  <c:v>1</c:v>
                </c:pt>
                <c:pt idx="2317">
                  <c:v>1</c:v>
                </c:pt>
                <c:pt idx="2320">
                  <c:v>1</c:v>
                </c:pt>
                <c:pt idx="2335">
                  <c:v>1</c:v>
                </c:pt>
                <c:pt idx="2338">
                  <c:v>1</c:v>
                </c:pt>
                <c:pt idx="2339">
                  <c:v>1</c:v>
                </c:pt>
                <c:pt idx="2342">
                  <c:v>1</c:v>
                </c:pt>
                <c:pt idx="2343">
                  <c:v>1</c:v>
                </c:pt>
                <c:pt idx="2346">
                  <c:v>1</c:v>
                </c:pt>
                <c:pt idx="2347">
                  <c:v>1</c:v>
                </c:pt>
                <c:pt idx="2350">
                  <c:v>1</c:v>
                </c:pt>
                <c:pt idx="2354">
                  <c:v>1</c:v>
                </c:pt>
                <c:pt idx="2358">
                  <c:v>1</c:v>
                </c:pt>
                <c:pt idx="2360">
                  <c:v>1</c:v>
                </c:pt>
                <c:pt idx="2363">
                  <c:v>1</c:v>
                </c:pt>
                <c:pt idx="2365">
                  <c:v>1</c:v>
                </c:pt>
                <c:pt idx="2368">
                  <c:v>1</c:v>
                </c:pt>
                <c:pt idx="2375">
                  <c:v>1</c:v>
                </c:pt>
                <c:pt idx="2381">
                  <c:v>1</c:v>
                </c:pt>
                <c:pt idx="2387">
                  <c:v>2</c:v>
                </c:pt>
                <c:pt idx="2388">
                  <c:v>1</c:v>
                </c:pt>
                <c:pt idx="2392">
                  <c:v>1</c:v>
                </c:pt>
                <c:pt idx="2393">
                  <c:v>1</c:v>
                </c:pt>
                <c:pt idx="2394">
                  <c:v>1</c:v>
                </c:pt>
                <c:pt idx="2396">
                  <c:v>2</c:v>
                </c:pt>
                <c:pt idx="2400">
                  <c:v>1</c:v>
                </c:pt>
                <c:pt idx="2402">
                  <c:v>1</c:v>
                </c:pt>
                <c:pt idx="2405">
                  <c:v>1</c:v>
                </c:pt>
                <c:pt idx="2406">
                  <c:v>1</c:v>
                </c:pt>
                <c:pt idx="2407">
                  <c:v>1</c:v>
                </c:pt>
                <c:pt idx="2409">
                  <c:v>1</c:v>
                </c:pt>
                <c:pt idx="2411">
                  <c:v>1</c:v>
                </c:pt>
                <c:pt idx="2425">
                  <c:v>1</c:v>
                </c:pt>
                <c:pt idx="2428">
                  <c:v>1</c:v>
                </c:pt>
                <c:pt idx="2429">
                  <c:v>1</c:v>
                </c:pt>
                <c:pt idx="2430">
                  <c:v>1</c:v>
                </c:pt>
                <c:pt idx="2432">
                  <c:v>1</c:v>
                </c:pt>
                <c:pt idx="2437">
                  <c:v>1</c:v>
                </c:pt>
                <c:pt idx="2439">
                  <c:v>1</c:v>
                </c:pt>
                <c:pt idx="2440">
                  <c:v>1</c:v>
                </c:pt>
                <c:pt idx="2444">
                  <c:v>2</c:v>
                </c:pt>
                <c:pt idx="2448">
                  <c:v>1</c:v>
                </c:pt>
                <c:pt idx="2449">
                  <c:v>1</c:v>
                </c:pt>
                <c:pt idx="2451">
                  <c:v>1</c:v>
                </c:pt>
                <c:pt idx="2452">
                  <c:v>2</c:v>
                </c:pt>
                <c:pt idx="2455">
                  <c:v>2</c:v>
                </c:pt>
                <c:pt idx="2458">
                  <c:v>1</c:v>
                </c:pt>
                <c:pt idx="2460">
                  <c:v>1</c:v>
                </c:pt>
                <c:pt idx="2461">
                  <c:v>2</c:v>
                </c:pt>
                <c:pt idx="2464">
                  <c:v>1</c:v>
                </c:pt>
                <c:pt idx="2465">
                  <c:v>1</c:v>
                </c:pt>
                <c:pt idx="2470">
                  <c:v>1</c:v>
                </c:pt>
                <c:pt idx="2476">
                  <c:v>1</c:v>
                </c:pt>
                <c:pt idx="2483">
                  <c:v>1</c:v>
                </c:pt>
                <c:pt idx="2492">
                  <c:v>2</c:v>
                </c:pt>
                <c:pt idx="2496">
                  <c:v>1</c:v>
                </c:pt>
                <c:pt idx="2499">
                  <c:v>1</c:v>
                </c:pt>
                <c:pt idx="2501">
                  <c:v>1</c:v>
                </c:pt>
                <c:pt idx="2508">
                  <c:v>1</c:v>
                </c:pt>
                <c:pt idx="2511">
                  <c:v>2</c:v>
                </c:pt>
                <c:pt idx="2513">
                  <c:v>1</c:v>
                </c:pt>
                <c:pt idx="2514">
                  <c:v>1</c:v>
                </c:pt>
                <c:pt idx="2515">
                  <c:v>1</c:v>
                </c:pt>
                <c:pt idx="2517">
                  <c:v>1</c:v>
                </c:pt>
                <c:pt idx="2518">
                  <c:v>1</c:v>
                </c:pt>
                <c:pt idx="2522">
                  <c:v>1</c:v>
                </c:pt>
                <c:pt idx="2524">
                  <c:v>1</c:v>
                </c:pt>
                <c:pt idx="2527">
                  <c:v>1</c:v>
                </c:pt>
                <c:pt idx="2532">
                  <c:v>1</c:v>
                </c:pt>
                <c:pt idx="2533">
                  <c:v>1</c:v>
                </c:pt>
                <c:pt idx="2541">
                  <c:v>1</c:v>
                </c:pt>
                <c:pt idx="2544">
                  <c:v>1</c:v>
                </c:pt>
                <c:pt idx="2546">
                  <c:v>1</c:v>
                </c:pt>
                <c:pt idx="2548">
                  <c:v>1</c:v>
                </c:pt>
                <c:pt idx="2552">
                  <c:v>1</c:v>
                </c:pt>
                <c:pt idx="2553">
                  <c:v>2</c:v>
                </c:pt>
                <c:pt idx="2563">
                  <c:v>1</c:v>
                </c:pt>
                <c:pt idx="2570">
                  <c:v>1</c:v>
                </c:pt>
                <c:pt idx="2571">
                  <c:v>1</c:v>
                </c:pt>
                <c:pt idx="2572">
                  <c:v>2</c:v>
                </c:pt>
                <c:pt idx="2574">
                  <c:v>1</c:v>
                </c:pt>
                <c:pt idx="2576">
                  <c:v>2</c:v>
                </c:pt>
                <c:pt idx="2577">
                  <c:v>1</c:v>
                </c:pt>
                <c:pt idx="2578">
                  <c:v>1</c:v>
                </c:pt>
                <c:pt idx="2581">
                  <c:v>2</c:v>
                </c:pt>
                <c:pt idx="2584">
                  <c:v>1</c:v>
                </c:pt>
                <c:pt idx="2585">
                  <c:v>2</c:v>
                </c:pt>
                <c:pt idx="2586">
                  <c:v>2</c:v>
                </c:pt>
                <c:pt idx="2602">
                  <c:v>1</c:v>
                </c:pt>
                <c:pt idx="2604">
                  <c:v>1</c:v>
                </c:pt>
                <c:pt idx="2607">
                  <c:v>1</c:v>
                </c:pt>
                <c:pt idx="2608">
                  <c:v>1</c:v>
                </c:pt>
                <c:pt idx="2609">
                  <c:v>1</c:v>
                </c:pt>
                <c:pt idx="2611">
                  <c:v>1</c:v>
                </c:pt>
                <c:pt idx="2617">
                  <c:v>1</c:v>
                </c:pt>
                <c:pt idx="2618">
                  <c:v>1</c:v>
                </c:pt>
                <c:pt idx="2622">
                  <c:v>1</c:v>
                </c:pt>
                <c:pt idx="2623">
                  <c:v>1</c:v>
                </c:pt>
                <c:pt idx="2632">
                  <c:v>1</c:v>
                </c:pt>
                <c:pt idx="2636">
                  <c:v>2</c:v>
                </c:pt>
                <c:pt idx="2638">
                  <c:v>1</c:v>
                </c:pt>
                <c:pt idx="2640">
                  <c:v>1</c:v>
                </c:pt>
                <c:pt idx="2642">
                  <c:v>1</c:v>
                </c:pt>
                <c:pt idx="2643">
                  <c:v>1</c:v>
                </c:pt>
                <c:pt idx="2644">
                  <c:v>1</c:v>
                </c:pt>
                <c:pt idx="2647">
                  <c:v>1</c:v>
                </c:pt>
                <c:pt idx="2648">
                  <c:v>2</c:v>
                </c:pt>
                <c:pt idx="2649">
                  <c:v>2</c:v>
                </c:pt>
                <c:pt idx="2652">
                  <c:v>1</c:v>
                </c:pt>
                <c:pt idx="2656">
                  <c:v>1</c:v>
                </c:pt>
                <c:pt idx="2657">
                  <c:v>1</c:v>
                </c:pt>
                <c:pt idx="2659">
                  <c:v>1</c:v>
                </c:pt>
                <c:pt idx="2662">
                  <c:v>1</c:v>
                </c:pt>
                <c:pt idx="2667">
                  <c:v>1</c:v>
                </c:pt>
                <c:pt idx="2669">
                  <c:v>1</c:v>
                </c:pt>
                <c:pt idx="2674">
                  <c:v>1</c:v>
                </c:pt>
                <c:pt idx="2676">
                  <c:v>1</c:v>
                </c:pt>
                <c:pt idx="2687">
                  <c:v>2</c:v>
                </c:pt>
                <c:pt idx="2693">
                  <c:v>1</c:v>
                </c:pt>
                <c:pt idx="2694">
                  <c:v>1</c:v>
                </c:pt>
                <c:pt idx="2697">
                  <c:v>2</c:v>
                </c:pt>
                <c:pt idx="2698">
                  <c:v>1</c:v>
                </c:pt>
                <c:pt idx="2703">
                  <c:v>1</c:v>
                </c:pt>
                <c:pt idx="2705">
                  <c:v>1</c:v>
                </c:pt>
                <c:pt idx="2707">
                  <c:v>1</c:v>
                </c:pt>
                <c:pt idx="2711">
                  <c:v>1</c:v>
                </c:pt>
                <c:pt idx="2714">
                  <c:v>1</c:v>
                </c:pt>
                <c:pt idx="2716">
                  <c:v>2</c:v>
                </c:pt>
                <c:pt idx="2718">
                  <c:v>1</c:v>
                </c:pt>
                <c:pt idx="2721">
                  <c:v>1</c:v>
                </c:pt>
                <c:pt idx="2725">
                  <c:v>1</c:v>
                </c:pt>
                <c:pt idx="2727">
                  <c:v>1</c:v>
                </c:pt>
                <c:pt idx="2730">
                  <c:v>2</c:v>
                </c:pt>
                <c:pt idx="2731">
                  <c:v>1</c:v>
                </c:pt>
                <c:pt idx="2736">
                  <c:v>1</c:v>
                </c:pt>
                <c:pt idx="2738">
                  <c:v>1</c:v>
                </c:pt>
                <c:pt idx="2740">
                  <c:v>1</c:v>
                </c:pt>
                <c:pt idx="2748">
                  <c:v>1</c:v>
                </c:pt>
                <c:pt idx="2749">
                  <c:v>1</c:v>
                </c:pt>
                <c:pt idx="2751">
                  <c:v>1</c:v>
                </c:pt>
                <c:pt idx="2753">
                  <c:v>1</c:v>
                </c:pt>
                <c:pt idx="2756">
                  <c:v>1</c:v>
                </c:pt>
                <c:pt idx="2762">
                  <c:v>1</c:v>
                </c:pt>
                <c:pt idx="2766">
                  <c:v>2</c:v>
                </c:pt>
                <c:pt idx="2768">
                  <c:v>1</c:v>
                </c:pt>
                <c:pt idx="2769">
                  <c:v>1</c:v>
                </c:pt>
                <c:pt idx="2790">
                  <c:v>2</c:v>
                </c:pt>
                <c:pt idx="2793">
                  <c:v>2</c:v>
                </c:pt>
                <c:pt idx="2794">
                  <c:v>1</c:v>
                </c:pt>
                <c:pt idx="2805">
                  <c:v>1</c:v>
                </c:pt>
                <c:pt idx="2808">
                  <c:v>1</c:v>
                </c:pt>
                <c:pt idx="2810">
                  <c:v>1</c:v>
                </c:pt>
                <c:pt idx="2816">
                  <c:v>1</c:v>
                </c:pt>
                <c:pt idx="2817">
                  <c:v>2</c:v>
                </c:pt>
                <c:pt idx="2823">
                  <c:v>1</c:v>
                </c:pt>
                <c:pt idx="2824">
                  <c:v>1</c:v>
                </c:pt>
                <c:pt idx="2831">
                  <c:v>1</c:v>
                </c:pt>
                <c:pt idx="2837">
                  <c:v>1</c:v>
                </c:pt>
                <c:pt idx="2840">
                  <c:v>1</c:v>
                </c:pt>
                <c:pt idx="2841">
                  <c:v>1</c:v>
                </c:pt>
                <c:pt idx="2843">
                  <c:v>1</c:v>
                </c:pt>
                <c:pt idx="2847">
                  <c:v>1</c:v>
                </c:pt>
                <c:pt idx="2849">
                  <c:v>1</c:v>
                </c:pt>
                <c:pt idx="2857">
                  <c:v>1</c:v>
                </c:pt>
                <c:pt idx="2858">
                  <c:v>1</c:v>
                </c:pt>
                <c:pt idx="2860">
                  <c:v>2</c:v>
                </c:pt>
                <c:pt idx="2866">
                  <c:v>1</c:v>
                </c:pt>
                <c:pt idx="2869">
                  <c:v>1</c:v>
                </c:pt>
                <c:pt idx="2871">
                  <c:v>2</c:v>
                </c:pt>
                <c:pt idx="2877">
                  <c:v>1</c:v>
                </c:pt>
                <c:pt idx="2878">
                  <c:v>1</c:v>
                </c:pt>
                <c:pt idx="2881">
                  <c:v>1</c:v>
                </c:pt>
                <c:pt idx="2885">
                  <c:v>1</c:v>
                </c:pt>
                <c:pt idx="2892">
                  <c:v>1</c:v>
                </c:pt>
                <c:pt idx="2899">
                  <c:v>1</c:v>
                </c:pt>
                <c:pt idx="2902">
                  <c:v>1</c:v>
                </c:pt>
                <c:pt idx="2908">
                  <c:v>1</c:v>
                </c:pt>
                <c:pt idx="2910">
                  <c:v>1</c:v>
                </c:pt>
                <c:pt idx="2918">
                  <c:v>1</c:v>
                </c:pt>
                <c:pt idx="2921">
                  <c:v>2</c:v>
                </c:pt>
                <c:pt idx="2922">
                  <c:v>1</c:v>
                </c:pt>
                <c:pt idx="2924">
                  <c:v>1</c:v>
                </c:pt>
                <c:pt idx="2926">
                  <c:v>1</c:v>
                </c:pt>
                <c:pt idx="2932">
                  <c:v>1</c:v>
                </c:pt>
                <c:pt idx="2934">
                  <c:v>1</c:v>
                </c:pt>
                <c:pt idx="2939">
                  <c:v>1</c:v>
                </c:pt>
                <c:pt idx="2941">
                  <c:v>1</c:v>
                </c:pt>
                <c:pt idx="2951">
                  <c:v>2</c:v>
                </c:pt>
                <c:pt idx="2964">
                  <c:v>1</c:v>
                </c:pt>
                <c:pt idx="2968">
                  <c:v>1</c:v>
                </c:pt>
                <c:pt idx="2975">
                  <c:v>1</c:v>
                </c:pt>
                <c:pt idx="2984">
                  <c:v>1</c:v>
                </c:pt>
                <c:pt idx="2985">
                  <c:v>1</c:v>
                </c:pt>
                <c:pt idx="2986">
                  <c:v>1</c:v>
                </c:pt>
                <c:pt idx="2990">
                  <c:v>1</c:v>
                </c:pt>
                <c:pt idx="2993">
                  <c:v>1</c:v>
                </c:pt>
                <c:pt idx="2996">
                  <c:v>1</c:v>
                </c:pt>
                <c:pt idx="3020">
                  <c:v>1</c:v>
                </c:pt>
                <c:pt idx="3026">
                  <c:v>1</c:v>
                </c:pt>
                <c:pt idx="3034">
                  <c:v>2</c:v>
                </c:pt>
                <c:pt idx="3037">
                  <c:v>1</c:v>
                </c:pt>
                <c:pt idx="3039">
                  <c:v>2</c:v>
                </c:pt>
                <c:pt idx="3044">
                  <c:v>1</c:v>
                </c:pt>
                <c:pt idx="3050">
                  <c:v>1</c:v>
                </c:pt>
                <c:pt idx="3051">
                  <c:v>1</c:v>
                </c:pt>
                <c:pt idx="3059">
                  <c:v>1</c:v>
                </c:pt>
                <c:pt idx="3060">
                  <c:v>1</c:v>
                </c:pt>
                <c:pt idx="3070">
                  <c:v>1</c:v>
                </c:pt>
                <c:pt idx="3071">
                  <c:v>1</c:v>
                </c:pt>
                <c:pt idx="3073">
                  <c:v>1</c:v>
                </c:pt>
                <c:pt idx="3077">
                  <c:v>1</c:v>
                </c:pt>
                <c:pt idx="3078">
                  <c:v>1</c:v>
                </c:pt>
                <c:pt idx="3082">
                  <c:v>1</c:v>
                </c:pt>
                <c:pt idx="3083">
                  <c:v>1</c:v>
                </c:pt>
                <c:pt idx="3084">
                  <c:v>1</c:v>
                </c:pt>
                <c:pt idx="3086">
                  <c:v>1</c:v>
                </c:pt>
                <c:pt idx="3087">
                  <c:v>1</c:v>
                </c:pt>
                <c:pt idx="3090">
                  <c:v>1</c:v>
                </c:pt>
                <c:pt idx="3113">
                  <c:v>1</c:v>
                </c:pt>
                <c:pt idx="3114">
                  <c:v>1</c:v>
                </c:pt>
                <c:pt idx="3120">
                  <c:v>2</c:v>
                </c:pt>
                <c:pt idx="3122">
                  <c:v>1</c:v>
                </c:pt>
                <c:pt idx="3123">
                  <c:v>1</c:v>
                </c:pt>
                <c:pt idx="3125">
                  <c:v>1</c:v>
                </c:pt>
                <c:pt idx="3126">
                  <c:v>1</c:v>
                </c:pt>
                <c:pt idx="3128">
                  <c:v>1</c:v>
                </c:pt>
                <c:pt idx="3141">
                  <c:v>1</c:v>
                </c:pt>
                <c:pt idx="3147">
                  <c:v>1</c:v>
                </c:pt>
                <c:pt idx="3150">
                  <c:v>1</c:v>
                </c:pt>
                <c:pt idx="3155">
                  <c:v>1</c:v>
                </c:pt>
                <c:pt idx="3157">
                  <c:v>1</c:v>
                </c:pt>
                <c:pt idx="3165">
                  <c:v>1</c:v>
                </c:pt>
                <c:pt idx="3167">
                  <c:v>1</c:v>
                </c:pt>
                <c:pt idx="3174">
                  <c:v>1</c:v>
                </c:pt>
                <c:pt idx="3190">
                  <c:v>1</c:v>
                </c:pt>
                <c:pt idx="3195">
                  <c:v>1</c:v>
                </c:pt>
                <c:pt idx="3199">
                  <c:v>1</c:v>
                </c:pt>
                <c:pt idx="3207">
                  <c:v>1</c:v>
                </c:pt>
                <c:pt idx="3212">
                  <c:v>1</c:v>
                </c:pt>
                <c:pt idx="3224">
                  <c:v>1</c:v>
                </c:pt>
                <c:pt idx="3226">
                  <c:v>1</c:v>
                </c:pt>
                <c:pt idx="3234">
                  <c:v>1</c:v>
                </c:pt>
                <c:pt idx="3236">
                  <c:v>1</c:v>
                </c:pt>
                <c:pt idx="3239">
                  <c:v>1</c:v>
                </c:pt>
                <c:pt idx="3240">
                  <c:v>1</c:v>
                </c:pt>
                <c:pt idx="3243">
                  <c:v>1</c:v>
                </c:pt>
                <c:pt idx="3251">
                  <c:v>2</c:v>
                </c:pt>
                <c:pt idx="3281">
                  <c:v>1</c:v>
                </c:pt>
                <c:pt idx="3291">
                  <c:v>1</c:v>
                </c:pt>
                <c:pt idx="3293">
                  <c:v>1</c:v>
                </c:pt>
                <c:pt idx="3294">
                  <c:v>1</c:v>
                </c:pt>
                <c:pt idx="3303">
                  <c:v>1</c:v>
                </c:pt>
                <c:pt idx="3306">
                  <c:v>1</c:v>
                </c:pt>
                <c:pt idx="3310">
                  <c:v>2</c:v>
                </c:pt>
                <c:pt idx="3313">
                  <c:v>1</c:v>
                </c:pt>
                <c:pt idx="3316">
                  <c:v>1</c:v>
                </c:pt>
                <c:pt idx="3318">
                  <c:v>1</c:v>
                </c:pt>
                <c:pt idx="3321">
                  <c:v>1</c:v>
                </c:pt>
                <c:pt idx="3323">
                  <c:v>1</c:v>
                </c:pt>
                <c:pt idx="3326">
                  <c:v>1</c:v>
                </c:pt>
                <c:pt idx="3327">
                  <c:v>1</c:v>
                </c:pt>
                <c:pt idx="3332">
                  <c:v>2</c:v>
                </c:pt>
                <c:pt idx="3334">
                  <c:v>2</c:v>
                </c:pt>
                <c:pt idx="3337">
                  <c:v>2</c:v>
                </c:pt>
                <c:pt idx="3338">
                  <c:v>1</c:v>
                </c:pt>
                <c:pt idx="3341">
                  <c:v>1</c:v>
                </c:pt>
                <c:pt idx="3342">
                  <c:v>1</c:v>
                </c:pt>
                <c:pt idx="3350">
                  <c:v>1</c:v>
                </c:pt>
                <c:pt idx="3351">
                  <c:v>1</c:v>
                </c:pt>
                <c:pt idx="3353">
                  <c:v>1</c:v>
                </c:pt>
                <c:pt idx="3356">
                  <c:v>1</c:v>
                </c:pt>
                <c:pt idx="3365">
                  <c:v>1</c:v>
                </c:pt>
                <c:pt idx="3370">
                  <c:v>2</c:v>
                </c:pt>
                <c:pt idx="3371">
                  <c:v>1</c:v>
                </c:pt>
                <c:pt idx="3375">
                  <c:v>1</c:v>
                </c:pt>
                <c:pt idx="3391">
                  <c:v>1</c:v>
                </c:pt>
                <c:pt idx="3393">
                  <c:v>1</c:v>
                </c:pt>
                <c:pt idx="3394">
                  <c:v>2</c:v>
                </c:pt>
                <c:pt idx="3400">
                  <c:v>2</c:v>
                </c:pt>
                <c:pt idx="3404">
                  <c:v>1</c:v>
                </c:pt>
                <c:pt idx="3415">
                  <c:v>1</c:v>
                </c:pt>
                <c:pt idx="3422">
                  <c:v>1</c:v>
                </c:pt>
                <c:pt idx="3425">
                  <c:v>1</c:v>
                </c:pt>
                <c:pt idx="3427">
                  <c:v>1</c:v>
                </c:pt>
                <c:pt idx="3429">
                  <c:v>1</c:v>
                </c:pt>
                <c:pt idx="3430">
                  <c:v>1</c:v>
                </c:pt>
                <c:pt idx="3432">
                  <c:v>1</c:v>
                </c:pt>
                <c:pt idx="3443">
                  <c:v>1</c:v>
                </c:pt>
                <c:pt idx="3449">
                  <c:v>1</c:v>
                </c:pt>
                <c:pt idx="3451">
                  <c:v>1</c:v>
                </c:pt>
                <c:pt idx="3453">
                  <c:v>1</c:v>
                </c:pt>
                <c:pt idx="3457">
                  <c:v>1</c:v>
                </c:pt>
                <c:pt idx="3472">
                  <c:v>1</c:v>
                </c:pt>
                <c:pt idx="3476">
                  <c:v>1</c:v>
                </c:pt>
                <c:pt idx="3480">
                  <c:v>1</c:v>
                </c:pt>
                <c:pt idx="3490">
                  <c:v>1</c:v>
                </c:pt>
                <c:pt idx="3491">
                  <c:v>1</c:v>
                </c:pt>
                <c:pt idx="3493">
                  <c:v>2</c:v>
                </c:pt>
                <c:pt idx="3497">
                  <c:v>1</c:v>
                </c:pt>
                <c:pt idx="3501">
                  <c:v>1</c:v>
                </c:pt>
                <c:pt idx="3505">
                  <c:v>2</c:v>
                </c:pt>
                <c:pt idx="3513">
                  <c:v>1</c:v>
                </c:pt>
                <c:pt idx="3518">
                  <c:v>1</c:v>
                </c:pt>
                <c:pt idx="3534">
                  <c:v>1</c:v>
                </c:pt>
                <c:pt idx="3535">
                  <c:v>1</c:v>
                </c:pt>
                <c:pt idx="3546">
                  <c:v>1</c:v>
                </c:pt>
                <c:pt idx="3548">
                  <c:v>1</c:v>
                </c:pt>
                <c:pt idx="3550">
                  <c:v>1</c:v>
                </c:pt>
                <c:pt idx="3555">
                  <c:v>1</c:v>
                </c:pt>
                <c:pt idx="3558">
                  <c:v>1</c:v>
                </c:pt>
                <c:pt idx="3560">
                  <c:v>1</c:v>
                </c:pt>
                <c:pt idx="3564">
                  <c:v>1</c:v>
                </c:pt>
                <c:pt idx="3568">
                  <c:v>1</c:v>
                </c:pt>
                <c:pt idx="3569">
                  <c:v>1</c:v>
                </c:pt>
                <c:pt idx="3571">
                  <c:v>1</c:v>
                </c:pt>
                <c:pt idx="3573">
                  <c:v>1</c:v>
                </c:pt>
                <c:pt idx="3575">
                  <c:v>2</c:v>
                </c:pt>
                <c:pt idx="3581">
                  <c:v>1</c:v>
                </c:pt>
                <c:pt idx="3583">
                  <c:v>1</c:v>
                </c:pt>
                <c:pt idx="3587">
                  <c:v>1</c:v>
                </c:pt>
                <c:pt idx="3588">
                  <c:v>1</c:v>
                </c:pt>
                <c:pt idx="3591">
                  <c:v>1</c:v>
                </c:pt>
                <c:pt idx="3593">
                  <c:v>1</c:v>
                </c:pt>
                <c:pt idx="3596">
                  <c:v>1</c:v>
                </c:pt>
                <c:pt idx="3613">
                  <c:v>1</c:v>
                </c:pt>
                <c:pt idx="3626">
                  <c:v>1</c:v>
                </c:pt>
                <c:pt idx="3627">
                  <c:v>1</c:v>
                </c:pt>
                <c:pt idx="3628">
                  <c:v>1</c:v>
                </c:pt>
                <c:pt idx="3632">
                  <c:v>1</c:v>
                </c:pt>
                <c:pt idx="3637">
                  <c:v>1</c:v>
                </c:pt>
                <c:pt idx="3645">
                  <c:v>1</c:v>
                </c:pt>
                <c:pt idx="3651">
                  <c:v>1</c:v>
                </c:pt>
                <c:pt idx="3654">
                  <c:v>1</c:v>
                </c:pt>
                <c:pt idx="3655">
                  <c:v>1</c:v>
                </c:pt>
                <c:pt idx="3662">
                  <c:v>1</c:v>
                </c:pt>
                <c:pt idx="3663">
                  <c:v>1</c:v>
                </c:pt>
                <c:pt idx="3669">
                  <c:v>1</c:v>
                </c:pt>
                <c:pt idx="3672">
                  <c:v>2</c:v>
                </c:pt>
                <c:pt idx="3677">
                  <c:v>1</c:v>
                </c:pt>
                <c:pt idx="3678">
                  <c:v>1</c:v>
                </c:pt>
                <c:pt idx="3683">
                  <c:v>1</c:v>
                </c:pt>
                <c:pt idx="3685">
                  <c:v>1</c:v>
                </c:pt>
                <c:pt idx="3688">
                  <c:v>1</c:v>
                </c:pt>
                <c:pt idx="3691">
                  <c:v>1</c:v>
                </c:pt>
                <c:pt idx="3694">
                  <c:v>1</c:v>
                </c:pt>
                <c:pt idx="3695">
                  <c:v>1</c:v>
                </c:pt>
                <c:pt idx="3699">
                  <c:v>1</c:v>
                </c:pt>
                <c:pt idx="3705">
                  <c:v>1</c:v>
                </c:pt>
                <c:pt idx="3706">
                  <c:v>1</c:v>
                </c:pt>
                <c:pt idx="3708">
                  <c:v>1</c:v>
                </c:pt>
                <c:pt idx="3712">
                  <c:v>1</c:v>
                </c:pt>
                <c:pt idx="3716">
                  <c:v>1</c:v>
                </c:pt>
                <c:pt idx="3720">
                  <c:v>1</c:v>
                </c:pt>
                <c:pt idx="3722">
                  <c:v>1</c:v>
                </c:pt>
                <c:pt idx="3729">
                  <c:v>1</c:v>
                </c:pt>
                <c:pt idx="3735">
                  <c:v>1</c:v>
                </c:pt>
                <c:pt idx="3741">
                  <c:v>1</c:v>
                </c:pt>
                <c:pt idx="3751">
                  <c:v>1</c:v>
                </c:pt>
                <c:pt idx="3753">
                  <c:v>1</c:v>
                </c:pt>
                <c:pt idx="3758">
                  <c:v>1</c:v>
                </c:pt>
                <c:pt idx="3759">
                  <c:v>1</c:v>
                </c:pt>
                <c:pt idx="3760">
                  <c:v>1</c:v>
                </c:pt>
                <c:pt idx="3765">
                  <c:v>1</c:v>
                </c:pt>
                <c:pt idx="3768">
                  <c:v>1</c:v>
                </c:pt>
                <c:pt idx="3775">
                  <c:v>2</c:v>
                </c:pt>
                <c:pt idx="3786">
                  <c:v>1</c:v>
                </c:pt>
                <c:pt idx="3787">
                  <c:v>1</c:v>
                </c:pt>
                <c:pt idx="3788">
                  <c:v>1</c:v>
                </c:pt>
                <c:pt idx="3795">
                  <c:v>1</c:v>
                </c:pt>
                <c:pt idx="3798">
                  <c:v>1</c:v>
                </c:pt>
                <c:pt idx="3802">
                  <c:v>1</c:v>
                </c:pt>
                <c:pt idx="3805">
                  <c:v>1</c:v>
                </c:pt>
                <c:pt idx="3808">
                  <c:v>1</c:v>
                </c:pt>
                <c:pt idx="3811">
                  <c:v>1</c:v>
                </c:pt>
                <c:pt idx="3815">
                  <c:v>1</c:v>
                </c:pt>
                <c:pt idx="3817">
                  <c:v>1</c:v>
                </c:pt>
                <c:pt idx="3820">
                  <c:v>1</c:v>
                </c:pt>
                <c:pt idx="3822">
                  <c:v>1</c:v>
                </c:pt>
                <c:pt idx="3823">
                  <c:v>1</c:v>
                </c:pt>
                <c:pt idx="3825">
                  <c:v>1</c:v>
                </c:pt>
                <c:pt idx="3828">
                  <c:v>1</c:v>
                </c:pt>
                <c:pt idx="3832">
                  <c:v>1</c:v>
                </c:pt>
                <c:pt idx="3833">
                  <c:v>1</c:v>
                </c:pt>
                <c:pt idx="3834">
                  <c:v>1</c:v>
                </c:pt>
                <c:pt idx="3836">
                  <c:v>1</c:v>
                </c:pt>
                <c:pt idx="3838">
                  <c:v>1</c:v>
                </c:pt>
                <c:pt idx="3846">
                  <c:v>1</c:v>
                </c:pt>
                <c:pt idx="3858">
                  <c:v>1</c:v>
                </c:pt>
                <c:pt idx="3859">
                  <c:v>1</c:v>
                </c:pt>
                <c:pt idx="3862">
                  <c:v>1</c:v>
                </c:pt>
                <c:pt idx="3863">
                  <c:v>1</c:v>
                </c:pt>
                <c:pt idx="3865">
                  <c:v>1</c:v>
                </c:pt>
                <c:pt idx="3870">
                  <c:v>1</c:v>
                </c:pt>
                <c:pt idx="3871">
                  <c:v>2</c:v>
                </c:pt>
                <c:pt idx="3879">
                  <c:v>1</c:v>
                </c:pt>
                <c:pt idx="3881">
                  <c:v>1</c:v>
                </c:pt>
                <c:pt idx="3883">
                  <c:v>1</c:v>
                </c:pt>
                <c:pt idx="3887">
                  <c:v>1</c:v>
                </c:pt>
                <c:pt idx="3892">
                  <c:v>1</c:v>
                </c:pt>
                <c:pt idx="3898">
                  <c:v>1</c:v>
                </c:pt>
                <c:pt idx="3902">
                  <c:v>1</c:v>
                </c:pt>
                <c:pt idx="3903">
                  <c:v>1</c:v>
                </c:pt>
                <c:pt idx="3904">
                  <c:v>2</c:v>
                </c:pt>
                <c:pt idx="3905">
                  <c:v>1</c:v>
                </c:pt>
                <c:pt idx="3908">
                  <c:v>1</c:v>
                </c:pt>
                <c:pt idx="3911">
                  <c:v>1</c:v>
                </c:pt>
                <c:pt idx="3913">
                  <c:v>1</c:v>
                </c:pt>
                <c:pt idx="3914">
                  <c:v>1</c:v>
                </c:pt>
                <c:pt idx="3922">
                  <c:v>1</c:v>
                </c:pt>
                <c:pt idx="3925">
                  <c:v>1</c:v>
                </c:pt>
                <c:pt idx="3928">
                  <c:v>1</c:v>
                </c:pt>
                <c:pt idx="3933">
                  <c:v>2</c:v>
                </c:pt>
                <c:pt idx="3938">
                  <c:v>1</c:v>
                </c:pt>
                <c:pt idx="3942">
                  <c:v>1</c:v>
                </c:pt>
                <c:pt idx="3954">
                  <c:v>1</c:v>
                </c:pt>
                <c:pt idx="3956">
                  <c:v>1</c:v>
                </c:pt>
                <c:pt idx="3957">
                  <c:v>1</c:v>
                </c:pt>
                <c:pt idx="3958">
                  <c:v>1</c:v>
                </c:pt>
                <c:pt idx="3964">
                  <c:v>1</c:v>
                </c:pt>
                <c:pt idx="3967">
                  <c:v>1</c:v>
                </c:pt>
                <c:pt idx="3971">
                  <c:v>1</c:v>
                </c:pt>
                <c:pt idx="3972">
                  <c:v>1</c:v>
                </c:pt>
                <c:pt idx="3973">
                  <c:v>1</c:v>
                </c:pt>
                <c:pt idx="3974">
                  <c:v>1</c:v>
                </c:pt>
                <c:pt idx="3976">
                  <c:v>1</c:v>
                </c:pt>
                <c:pt idx="3982">
                  <c:v>1</c:v>
                </c:pt>
                <c:pt idx="3983">
                  <c:v>1</c:v>
                </c:pt>
                <c:pt idx="3984">
                  <c:v>1</c:v>
                </c:pt>
                <c:pt idx="3985">
                  <c:v>1</c:v>
                </c:pt>
                <c:pt idx="3992">
                  <c:v>1</c:v>
                </c:pt>
                <c:pt idx="4008">
                  <c:v>1</c:v>
                </c:pt>
                <c:pt idx="4012">
                  <c:v>1</c:v>
                </c:pt>
                <c:pt idx="4014">
                  <c:v>1</c:v>
                </c:pt>
                <c:pt idx="4015">
                  <c:v>2</c:v>
                </c:pt>
                <c:pt idx="4018">
                  <c:v>1</c:v>
                </c:pt>
                <c:pt idx="4019">
                  <c:v>1</c:v>
                </c:pt>
                <c:pt idx="4021">
                  <c:v>1</c:v>
                </c:pt>
                <c:pt idx="4022">
                  <c:v>1</c:v>
                </c:pt>
                <c:pt idx="4023">
                  <c:v>1</c:v>
                </c:pt>
                <c:pt idx="4031">
                  <c:v>1</c:v>
                </c:pt>
                <c:pt idx="4032">
                  <c:v>1</c:v>
                </c:pt>
                <c:pt idx="4038">
                  <c:v>1</c:v>
                </c:pt>
                <c:pt idx="4041">
                  <c:v>1</c:v>
                </c:pt>
                <c:pt idx="4045">
                  <c:v>1</c:v>
                </c:pt>
                <c:pt idx="4046">
                  <c:v>1</c:v>
                </c:pt>
                <c:pt idx="4053">
                  <c:v>1</c:v>
                </c:pt>
                <c:pt idx="4061">
                  <c:v>1</c:v>
                </c:pt>
                <c:pt idx="4063">
                  <c:v>2</c:v>
                </c:pt>
                <c:pt idx="4070">
                  <c:v>2</c:v>
                </c:pt>
                <c:pt idx="4071">
                  <c:v>1</c:v>
                </c:pt>
                <c:pt idx="4076">
                  <c:v>1</c:v>
                </c:pt>
                <c:pt idx="4078">
                  <c:v>1</c:v>
                </c:pt>
                <c:pt idx="4080">
                  <c:v>1</c:v>
                </c:pt>
                <c:pt idx="4083">
                  <c:v>2</c:v>
                </c:pt>
                <c:pt idx="4085">
                  <c:v>1</c:v>
                </c:pt>
                <c:pt idx="4086">
                  <c:v>1</c:v>
                </c:pt>
                <c:pt idx="4087">
                  <c:v>1</c:v>
                </c:pt>
                <c:pt idx="4088">
                  <c:v>1</c:v>
                </c:pt>
                <c:pt idx="4089">
                  <c:v>1</c:v>
                </c:pt>
                <c:pt idx="4090">
                  <c:v>1</c:v>
                </c:pt>
                <c:pt idx="4095">
                  <c:v>1</c:v>
                </c:pt>
                <c:pt idx="4097">
                  <c:v>1</c:v>
                </c:pt>
                <c:pt idx="4098">
                  <c:v>1</c:v>
                </c:pt>
                <c:pt idx="4099">
                  <c:v>1</c:v>
                </c:pt>
                <c:pt idx="4103">
                  <c:v>1</c:v>
                </c:pt>
                <c:pt idx="4104">
                  <c:v>1</c:v>
                </c:pt>
                <c:pt idx="4107">
                  <c:v>1</c:v>
                </c:pt>
                <c:pt idx="4109">
                  <c:v>1</c:v>
                </c:pt>
                <c:pt idx="4110">
                  <c:v>1</c:v>
                </c:pt>
                <c:pt idx="4113">
                  <c:v>1</c:v>
                </c:pt>
                <c:pt idx="4116">
                  <c:v>1</c:v>
                </c:pt>
                <c:pt idx="4117">
                  <c:v>1</c:v>
                </c:pt>
                <c:pt idx="4127">
                  <c:v>1</c:v>
                </c:pt>
                <c:pt idx="4132">
                  <c:v>1</c:v>
                </c:pt>
                <c:pt idx="4133">
                  <c:v>1</c:v>
                </c:pt>
                <c:pt idx="4134">
                  <c:v>1</c:v>
                </c:pt>
                <c:pt idx="4135">
                  <c:v>1</c:v>
                </c:pt>
                <c:pt idx="4144">
                  <c:v>1</c:v>
                </c:pt>
                <c:pt idx="4147">
                  <c:v>1</c:v>
                </c:pt>
                <c:pt idx="4157">
                  <c:v>1</c:v>
                </c:pt>
                <c:pt idx="4160">
                  <c:v>1</c:v>
                </c:pt>
                <c:pt idx="4162">
                  <c:v>2</c:v>
                </c:pt>
                <c:pt idx="4168">
                  <c:v>2</c:v>
                </c:pt>
                <c:pt idx="4170">
                  <c:v>2</c:v>
                </c:pt>
                <c:pt idx="4182">
                  <c:v>1</c:v>
                </c:pt>
                <c:pt idx="4186">
                  <c:v>1</c:v>
                </c:pt>
                <c:pt idx="4195">
                  <c:v>1</c:v>
                </c:pt>
                <c:pt idx="4197">
                  <c:v>1</c:v>
                </c:pt>
                <c:pt idx="4198">
                  <c:v>1</c:v>
                </c:pt>
                <c:pt idx="4199">
                  <c:v>1</c:v>
                </c:pt>
                <c:pt idx="4204">
                  <c:v>1</c:v>
                </c:pt>
                <c:pt idx="4205">
                  <c:v>1</c:v>
                </c:pt>
                <c:pt idx="4206">
                  <c:v>1</c:v>
                </c:pt>
                <c:pt idx="4208">
                  <c:v>1</c:v>
                </c:pt>
                <c:pt idx="4215">
                  <c:v>1</c:v>
                </c:pt>
                <c:pt idx="4218">
                  <c:v>1</c:v>
                </c:pt>
                <c:pt idx="4225">
                  <c:v>1</c:v>
                </c:pt>
                <c:pt idx="4229">
                  <c:v>1</c:v>
                </c:pt>
                <c:pt idx="4230">
                  <c:v>1</c:v>
                </c:pt>
                <c:pt idx="4238">
                  <c:v>1</c:v>
                </c:pt>
                <c:pt idx="4239">
                  <c:v>2</c:v>
                </c:pt>
                <c:pt idx="4242">
                  <c:v>1</c:v>
                </c:pt>
                <c:pt idx="4248">
                  <c:v>1</c:v>
                </c:pt>
                <c:pt idx="4250">
                  <c:v>3</c:v>
                </c:pt>
                <c:pt idx="4252">
                  <c:v>1</c:v>
                </c:pt>
                <c:pt idx="4260">
                  <c:v>1</c:v>
                </c:pt>
                <c:pt idx="4261">
                  <c:v>2</c:v>
                </c:pt>
                <c:pt idx="4263">
                  <c:v>1</c:v>
                </c:pt>
                <c:pt idx="4276">
                  <c:v>1</c:v>
                </c:pt>
                <c:pt idx="4285">
                  <c:v>1</c:v>
                </c:pt>
                <c:pt idx="4286">
                  <c:v>1</c:v>
                </c:pt>
                <c:pt idx="4293">
                  <c:v>2</c:v>
                </c:pt>
                <c:pt idx="4294">
                  <c:v>1</c:v>
                </c:pt>
                <c:pt idx="4295">
                  <c:v>1</c:v>
                </c:pt>
                <c:pt idx="4298">
                  <c:v>1</c:v>
                </c:pt>
                <c:pt idx="4300">
                  <c:v>2</c:v>
                </c:pt>
                <c:pt idx="4302">
                  <c:v>1</c:v>
                </c:pt>
                <c:pt idx="4313">
                  <c:v>1</c:v>
                </c:pt>
                <c:pt idx="4316">
                  <c:v>1</c:v>
                </c:pt>
                <c:pt idx="4318">
                  <c:v>1</c:v>
                </c:pt>
                <c:pt idx="4319">
                  <c:v>1</c:v>
                </c:pt>
                <c:pt idx="4326">
                  <c:v>1</c:v>
                </c:pt>
                <c:pt idx="4327">
                  <c:v>1</c:v>
                </c:pt>
                <c:pt idx="4330">
                  <c:v>1</c:v>
                </c:pt>
                <c:pt idx="4333">
                  <c:v>2</c:v>
                </c:pt>
                <c:pt idx="4334">
                  <c:v>1</c:v>
                </c:pt>
                <c:pt idx="4343">
                  <c:v>1</c:v>
                </c:pt>
                <c:pt idx="4345">
                  <c:v>1</c:v>
                </c:pt>
                <c:pt idx="4347">
                  <c:v>2</c:v>
                </c:pt>
                <c:pt idx="4350">
                  <c:v>1</c:v>
                </c:pt>
                <c:pt idx="4356">
                  <c:v>2</c:v>
                </c:pt>
                <c:pt idx="4358">
                  <c:v>1</c:v>
                </c:pt>
                <c:pt idx="4360">
                  <c:v>1</c:v>
                </c:pt>
                <c:pt idx="4366">
                  <c:v>1</c:v>
                </c:pt>
                <c:pt idx="4370">
                  <c:v>1</c:v>
                </c:pt>
                <c:pt idx="4372">
                  <c:v>1</c:v>
                </c:pt>
                <c:pt idx="4375">
                  <c:v>1</c:v>
                </c:pt>
                <c:pt idx="4380">
                  <c:v>1</c:v>
                </c:pt>
                <c:pt idx="4383">
                  <c:v>1</c:v>
                </c:pt>
                <c:pt idx="4393">
                  <c:v>1</c:v>
                </c:pt>
                <c:pt idx="4401">
                  <c:v>1</c:v>
                </c:pt>
                <c:pt idx="4403">
                  <c:v>1</c:v>
                </c:pt>
                <c:pt idx="4405">
                  <c:v>1</c:v>
                </c:pt>
                <c:pt idx="4409">
                  <c:v>1</c:v>
                </c:pt>
                <c:pt idx="4413">
                  <c:v>1</c:v>
                </c:pt>
                <c:pt idx="4414">
                  <c:v>1</c:v>
                </c:pt>
                <c:pt idx="4426">
                  <c:v>1</c:v>
                </c:pt>
                <c:pt idx="4428">
                  <c:v>1</c:v>
                </c:pt>
                <c:pt idx="4429">
                  <c:v>2</c:v>
                </c:pt>
                <c:pt idx="4432">
                  <c:v>1</c:v>
                </c:pt>
                <c:pt idx="4435">
                  <c:v>1</c:v>
                </c:pt>
                <c:pt idx="4436">
                  <c:v>1</c:v>
                </c:pt>
                <c:pt idx="4440">
                  <c:v>1</c:v>
                </c:pt>
                <c:pt idx="4447">
                  <c:v>1</c:v>
                </c:pt>
                <c:pt idx="4452">
                  <c:v>1</c:v>
                </c:pt>
                <c:pt idx="4454">
                  <c:v>1</c:v>
                </c:pt>
                <c:pt idx="4461">
                  <c:v>1</c:v>
                </c:pt>
                <c:pt idx="4465">
                  <c:v>1</c:v>
                </c:pt>
                <c:pt idx="4468">
                  <c:v>1</c:v>
                </c:pt>
                <c:pt idx="4469">
                  <c:v>1</c:v>
                </c:pt>
                <c:pt idx="4470">
                  <c:v>1</c:v>
                </c:pt>
                <c:pt idx="4474">
                  <c:v>1</c:v>
                </c:pt>
                <c:pt idx="4475">
                  <c:v>1</c:v>
                </c:pt>
                <c:pt idx="4480">
                  <c:v>1</c:v>
                </c:pt>
                <c:pt idx="4483">
                  <c:v>1</c:v>
                </c:pt>
                <c:pt idx="4495">
                  <c:v>1</c:v>
                </c:pt>
                <c:pt idx="4496">
                  <c:v>1</c:v>
                </c:pt>
                <c:pt idx="4498">
                  <c:v>1</c:v>
                </c:pt>
                <c:pt idx="4508">
                  <c:v>1</c:v>
                </c:pt>
                <c:pt idx="4513">
                  <c:v>1</c:v>
                </c:pt>
                <c:pt idx="4518">
                  <c:v>1</c:v>
                </c:pt>
                <c:pt idx="4523">
                  <c:v>1</c:v>
                </c:pt>
                <c:pt idx="4529">
                  <c:v>1</c:v>
                </c:pt>
                <c:pt idx="4544">
                  <c:v>1</c:v>
                </c:pt>
                <c:pt idx="4549">
                  <c:v>1</c:v>
                </c:pt>
                <c:pt idx="4550">
                  <c:v>1</c:v>
                </c:pt>
                <c:pt idx="4553">
                  <c:v>1</c:v>
                </c:pt>
                <c:pt idx="4556">
                  <c:v>1</c:v>
                </c:pt>
                <c:pt idx="4561">
                  <c:v>1</c:v>
                </c:pt>
                <c:pt idx="4571">
                  <c:v>1</c:v>
                </c:pt>
                <c:pt idx="4572">
                  <c:v>1</c:v>
                </c:pt>
                <c:pt idx="4574">
                  <c:v>1</c:v>
                </c:pt>
                <c:pt idx="4583">
                  <c:v>1</c:v>
                </c:pt>
                <c:pt idx="4595">
                  <c:v>1</c:v>
                </c:pt>
                <c:pt idx="4598">
                  <c:v>1</c:v>
                </c:pt>
                <c:pt idx="4601">
                  <c:v>1</c:v>
                </c:pt>
                <c:pt idx="4609">
                  <c:v>1</c:v>
                </c:pt>
                <c:pt idx="4618">
                  <c:v>1</c:v>
                </c:pt>
                <c:pt idx="4632">
                  <c:v>1</c:v>
                </c:pt>
                <c:pt idx="4634">
                  <c:v>1</c:v>
                </c:pt>
                <c:pt idx="4635">
                  <c:v>1</c:v>
                </c:pt>
                <c:pt idx="4638">
                  <c:v>1</c:v>
                </c:pt>
                <c:pt idx="4641">
                  <c:v>1</c:v>
                </c:pt>
                <c:pt idx="4643">
                  <c:v>1</c:v>
                </c:pt>
                <c:pt idx="4644">
                  <c:v>1</c:v>
                </c:pt>
                <c:pt idx="4646">
                  <c:v>1</c:v>
                </c:pt>
                <c:pt idx="4659">
                  <c:v>1</c:v>
                </c:pt>
                <c:pt idx="4663">
                  <c:v>1</c:v>
                </c:pt>
                <c:pt idx="4671">
                  <c:v>1</c:v>
                </c:pt>
                <c:pt idx="4679">
                  <c:v>1</c:v>
                </c:pt>
                <c:pt idx="4682">
                  <c:v>1</c:v>
                </c:pt>
                <c:pt idx="4683">
                  <c:v>1</c:v>
                </c:pt>
                <c:pt idx="4686">
                  <c:v>1</c:v>
                </c:pt>
                <c:pt idx="4687">
                  <c:v>1</c:v>
                </c:pt>
                <c:pt idx="4688">
                  <c:v>1</c:v>
                </c:pt>
                <c:pt idx="4690">
                  <c:v>2</c:v>
                </c:pt>
                <c:pt idx="4693">
                  <c:v>1</c:v>
                </c:pt>
                <c:pt idx="4702">
                  <c:v>1</c:v>
                </c:pt>
                <c:pt idx="4722">
                  <c:v>2</c:v>
                </c:pt>
                <c:pt idx="4729">
                  <c:v>1</c:v>
                </c:pt>
                <c:pt idx="4730">
                  <c:v>1</c:v>
                </c:pt>
                <c:pt idx="4736">
                  <c:v>1</c:v>
                </c:pt>
                <c:pt idx="4747">
                  <c:v>1</c:v>
                </c:pt>
                <c:pt idx="4752">
                  <c:v>1</c:v>
                </c:pt>
                <c:pt idx="4763">
                  <c:v>1</c:v>
                </c:pt>
                <c:pt idx="4767">
                  <c:v>1</c:v>
                </c:pt>
                <c:pt idx="4771">
                  <c:v>1</c:v>
                </c:pt>
                <c:pt idx="4773">
                  <c:v>1</c:v>
                </c:pt>
                <c:pt idx="4774">
                  <c:v>1</c:v>
                </c:pt>
                <c:pt idx="4778">
                  <c:v>1</c:v>
                </c:pt>
                <c:pt idx="4781">
                  <c:v>1</c:v>
                </c:pt>
                <c:pt idx="4783">
                  <c:v>1</c:v>
                </c:pt>
                <c:pt idx="4784">
                  <c:v>1</c:v>
                </c:pt>
                <c:pt idx="4786">
                  <c:v>1</c:v>
                </c:pt>
                <c:pt idx="4796">
                  <c:v>1</c:v>
                </c:pt>
                <c:pt idx="4797">
                  <c:v>1</c:v>
                </c:pt>
                <c:pt idx="4798">
                  <c:v>1</c:v>
                </c:pt>
                <c:pt idx="4800">
                  <c:v>1</c:v>
                </c:pt>
                <c:pt idx="4806">
                  <c:v>1</c:v>
                </c:pt>
                <c:pt idx="4807">
                  <c:v>1</c:v>
                </c:pt>
                <c:pt idx="4810">
                  <c:v>1</c:v>
                </c:pt>
                <c:pt idx="4812">
                  <c:v>1</c:v>
                </c:pt>
                <c:pt idx="4820">
                  <c:v>1</c:v>
                </c:pt>
                <c:pt idx="4823">
                  <c:v>1</c:v>
                </c:pt>
                <c:pt idx="4826">
                  <c:v>1</c:v>
                </c:pt>
                <c:pt idx="4827">
                  <c:v>1</c:v>
                </c:pt>
                <c:pt idx="4833">
                  <c:v>1</c:v>
                </c:pt>
                <c:pt idx="4845">
                  <c:v>1</c:v>
                </c:pt>
                <c:pt idx="4846">
                  <c:v>2</c:v>
                </c:pt>
                <c:pt idx="4848">
                  <c:v>1</c:v>
                </c:pt>
                <c:pt idx="4875">
                  <c:v>1</c:v>
                </c:pt>
                <c:pt idx="4878">
                  <c:v>1</c:v>
                </c:pt>
                <c:pt idx="4882">
                  <c:v>1</c:v>
                </c:pt>
                <c:pt idx="4885">
                  <c:v>1</c:v>
                </c:pt>
                <c:pt idx="4891">
                  <c:v>1</c:v>
                </c:pt>
                <c:pt idx="4893">
                  <c:v>1</c:v>
                </c:pt>
                <c:pt idx="4894">
                  <c:v>1</c:v>
                </c:pt>
                <c:pt idx="4896">
                  <c:v>1</c:v>
                </c:pt>
                <c:pt idx="4901">
                  <c:v>1</c:v>
                </c:pt>
                <c:pt idx="4902">
                  <c:v>1</c:v>
                </c:pt>
                <c:pt idx="4904">
                  <c:v>1</c:v>
                </c:pt>
                <c:pt idx="4907">
                  <c:v>1</c:v>
                </c:pt>
                <c:pt idx="4915">
                  <c:v>1</c:v>
                </c:pt>
                <c:pt idx="4921">
                  <c:v>1</c:v>
                </c:pt>
                <c:pt idx="4925">
                  <c:v>1</c:v>
                </c:pt>
                <c:pt idx="4927">
                  <c:v>2</c:v>
                </c:pt>
                <c:pt idx="4928">
                  <c:v>1</c:v>
                </c:pt>
                <c:pt idx="4934">
                  <c:v>1</c:v>
                </c:pt>
                <c:pt idx="4938">
                  <c:v>1</c:v>
                </c:pt>
                <c:pt idx="4941">
                  <c:v>1</c:v>
                </c:pt>
                <c:pt idx="4942">
                  <c:v>1</c:v>
                </c:pt>
                <c:pt idx="4947">
                  <c:v>1</c:v>
                </c:pt>
                <c:pt idx="4951">
                  <c:v>1</c:v>
                </c:pt>
                <c:pt idx="4956">
                  <c:v>1</c:v>
                </c:pt>
                <c:pt idx="4959">
                  <c:v>1</c:v>
                </c:pt>
                <c:pt idx="4960">
                  <c:v>1</c:v>
                </c:pt>
                <c:pt idx="4963">
                  <c:v>1</c:v>
                </c:pt>
                <c:pt idx="4971">
                  <c:v>1</c:v>
                </c:pt>
                <c:pt idx="4979">
                  <c:v>1</c:v>
                </c:pt>
                <c:pt idx="4983">
                  <c:v>1</c:v>
                </c:pt>
                <c:pt idx="4991">
                  <c:v>1</c:v>
                </c:pt>
                <c:pt idx="4996">
                  <c:v>1</c:v>
                </c:pt>
                <c:pt idx="4999">
                  <c:v>1</c:v>
                </c:pt>
                <c:pt idx="5012">
                  <c:v>1</c:v>
                </c:pt>
                <c:pt idx="5017">
                  <c:v>1</c:v>
                </c:pt>
                <c:pt idx="5027">
                  <c:v>1</c:v>
                </c:pt>
                <c:pt idx="5031">
                  <c:v>1</c:v>
                </c:pt>
                <c:pt idx="5039">
                  <c:v>1</c:v>
                </c:pt>
                <c:pt idx="5041">
                  <c:v>1</c:v>
                </c:pt>
                <c:pt idx="5042">
                  <c:v>1</c:v>
                </c:pt>
                <c:pt idx="5043">
                  <c:v>1</c:v>
                </c:pt>
                <c:pt idx="5044">
                  <c:v>2</c:v>
                </c:pt>
                <c:pt idx="5046">
                  <c:v>1</c:v>
                </c:pt>
                <c:pt idx="5047">
                  <c:v>1</c:v>
                </c:pt>
                <c:pt idx="5053">
                  <c:v>1</c:v>
                </c:pt>
                <c:pt idx="5061">
                  <c:v>1</c:v>
                </c:pt>
                <c:pt idx="5070">
                  <c:v>1</c:v>
                </c:pt>
                <c:pt idx="5071">
                  <c:v>1</c:v>
                </c:pt>
                <c:pt idx="5073">
                  <c:v>1</c:v>
                </c:pt>
                <c:pt idx="5075">
                  <c:v>1</c:v>
                </c:pt>
                <c:pt idx="5081">
                  <c:v>2</c:v>
                </c:pt>
                <c:pt idx="5087">
                  <c:v>1</c:v>
                </c:pt>
                <c:pt idx="5092">
                  <c:v>1</c:v>
                </c:pt>
                <c:pt idx="5096">
                  <c:v>1</c:v>
                </c:pt>
                <c:pt idx="5097">
                  <c:v>1</c:v>
                </c:pt>
                <c:pt idx="5101">
                  <c:v>1</c:v>
                </c:pt>
                <c:pt idx="5107">
                  <c:v>1</c:v>
                </c:pt>
                <c:pt idx="5109">
                  <c:v>2</c:v>
                </c:pt>
                <c:pt idx="5121">
                  <c:v>1</c:v>
                </c:pt>
                <c:pt idx="5122">
                  <c:v>1</c:v>
                </c:pt>
                <c:pt idx="5123">
                  <c:v>1</c:v>
                </c:pt>
                <c:pt idx="5125">
                  <c:v>1</c:v>
                </c:pt>
                <c:pt idx="5126">
                  <c:v>1</c:v>
                </c:pt>
                <c:pt idx="5127">
                  <c:v>1</c:v>
                </c:pt>
                <c:pt idx="5141">
                  <c:v>1</c:v>
                </c:pt>
                <c:pt idx="5144">
                  <c:v>1</c:v>
                </c:pt>
                <c:pt idx="5148">
                  <c:v>1</c:v>
                </c:pt>
                <c:pt idx="5150">
                  <c:v>1</c:v>
                </c:pt>
                <c:pt idx="5152">
                  <c:v>1</c:v>
                </c:pt>
                <c:pt idx="5153">
                  <c:v>1</c:v>
                </c:pt>
                <c:pt idx="5158">
                  <c:v>1</c:v>
                </c:pt>
                <c:pt idx="5160">
                  <c:v>1</c:v>
                </c:pt>
                <c:pt idx="5162">
                  <c:v>1</c:v>
                </c:pt>
                <c:pt idx="5165">
                  <c:v>1</c:v>
                </c:pt>
                <c:pt idx="5168">
                  <c:v>1</c:v>
                </c:pt>
                <c:pt idx="5171">
                  <c:v>1</c:v>
                </c:pt>
                <c:pt idx="5172">
                  <c:v>1</c:v>
                </c:pt>
                <c:pt idx="5175">
                  <c:v>1</c:v>
                </c:pt>
                <c:pt idx="5177">
                  <c:v>2</c:v>
                </c:pt>
                <c:pt idx="5182">
                  <c:v>1</c:v>
                </c:pt>
                <c:pt idx="5183">
                  <c:v>1</c:v>
                </c:pt>
                <c:pt idx="5184">
                  <c:v>2</c:v>
                </c:pt>
                <c:pt idx="5188">
                  <c:v>1</c:v>
                </c:pt>
                <c:pt idx="5189">
                  <c:v>1</c:v>
                </c:pt>
                <c:pt idx="5195">
                  <c:v>1</c:v>
                </c:pt>
                <c:pt idx="5197">
                  <c:v>2</c:v>
                </c:pt>
                <c:pt idx="5202">
                  <c:v>1</c:v>
                </c:pt>
                <c:pt idx="5205">
                  <c:v>1</c:v>
                </c:pt>
                <c:pt idx="5208">
                  <c:v>1</c:v>
                </c:pt>
                <c:pt idx="5209">
                  <c:v>1</c:v>
                </c:pt>
                <c:pt idx="5216">
                  <c:v>1</c:v>
                </c:pt>
                <c:pt idx="5224">
                  <c:v>2</c:v>
                </c:pt>
                <c:pt idx="5225">
                  <c:v>1</c:v>
                </c:pt>
                <c:pt idx="5227">
                  <c:v>1</c:v>
                </c:pt>
                <c:pt idx="5234">
                  <c:v>1</c:v>
                </c:pt>
                <c:pt idx="5237">
                  <c:v>1</c:v>
                </c:pt>
                <c:pt idx="5238">
                  <c:v>1</c:v>
                </c:pt>
                <c:pt idx="5241">
                  <c:v>1</c:v>
                </c:pt>
                <c:pt idx="5242">
                  <c:v>1</c:v>
                </c:pt>
                <c:pt idx="5244">
                  <c:v>1</c:v>
                </c:pt>
                <c:pt idx="5249">
                  <c:v>1</c:v>
                </c:pt>
                <c:pt idx="5251">
                  <c:v>1</c:v>
                </c:pt>
                <c:pt idx="5254">
                  <c:v>1</c:v>
                </c:pt>
                <c:pt idx="5262">
                  <c:v>1</c:v>
                </c:pt>
                <c:pt idx="5269">
                  <c:v>1</c:v>
                </c:pt>
                <c:pt idx="5270">
                  <c:v>1</c:v>
                </c:pt>
                <c:pt idx="5276">
                  <c:v>1</c:v>
                </c:pt>
                <c:pt idx="5281">
                  <c:v>1</c:v>
                </c:pt>
                <c:pt idx="5283">
                  <c:v>1</c:v>
                </c:pt>
                <c:pt idx="5285">
                  <c:v>1</c:v>
                </c:pt>
                <c:pt idx="5287">
                  <c:v>2</c:v>
                </c:pt>
                <c:pt idx="5289">
                  <c:v>1</c:v>
                </c:pt>
                <c:pt idx="5292">
                  <c:v>1</c:v>
                </c:pt>
                <c:pt idx="5295">
                  <c:v>1</c:v>
                </c:pt>
                <c:pt idx="5301">
                  <c:v>1</c:v>
                </c:pt>
                <c:pt idx="5302">
                  <c:v>1</c:v>
                </c:pt>
                <c:pt idx="5312">
                  <c:v>1</c:v>
                </c:pt>
                <c:pt idx="5313">
                  <c:v>2</c:v>
                </c:pt>
                <c:pt idx="5326">
                  <c:v>1</c:v>
                </c:pt>
                <c:pt idx="5330">
                  <c:v>1</c:v>
                </c:pt>
                <c:pt idx="5331">
                  <c:v>1</c:v>
                </c:pt>
                <c:pt idx="5336">
                  <c:v>1</c:v>
                </c:pt>
                <c:pt idx="5337">
                  <c:v>1</c:v>
                </c:pt>
                <c:pt idx="5340">
                  <c:v>1</c:v>
                </c:pt>
                <c:pt idx="5344">
                  <c:v>1</c:v>
                </c:pt>
                <c:pt idx="5352">
                  <c:v>2</c:v>
                </c:pt>
                <c:pt idx="5355">
                  <c:v>1</c:v>
                </c:pt>
                <c:pt idx="5357">
                  <c:v>1</c:v>
                </c:pt>
                <c:pt idx="5359">
                  <c:v>1</c:v>
                </c:pt>
                <c:pt idx="5361">
                  <c:v>1</c:v>
                </c:pt>
                <c:pt idx="5363">
                  <c:v>1</c:v>
                </c:pt>
                <c:pt idx="5365">
                  <c:v>1</c:v>
                </c:pt>
                <c:pt idx="5372">
                  <c:v>1</c:v>
                </c:pt>
                <c:pt idx="5378">
                  <c:v>2</c:v>
                </c:pt>
                <c:pt idx="5380">
                  <c:v>1</c:v>
                </c:pt>
                <c:pt idx="5392">
                  <c:v>1</c:v>
                </c:pt>
                <c:pt idx="5393">
                  <c:v>1</c:v>
                </c:pt>
                <c:pt idx="5394">
                  <c:v>1</c:v>
                </c:pt>
                <c:pt idx="5395">
                  <c:v>1</c:v>
                </c:pt>
                <c:pt idx="5396">
                  <c:v>1</c:v>
                </c:pt>
                <c:pt idx="5398">
                  <c:v>1</c:v>
                </c:pt>
                <c:pt idx="5399">
                  <c:v>1</c:v>
                </c:pt>
                <c:pt idx="5404">
                  <c:v>2</c:v>
                </c:pt>
                <c:pt idx="5407">
                  <c:v>1</c:v>
                </c:pt>
                <c:pt idx="5412">
                  <c:v>1</c:v>
                </c:pt>
                <c:pt idx="5417">
                  <c:v>1</c:v>
                </c:pt>
                <c:pt idx="5421">
                  <c:v>1</c:v>
                </c:pt>
                <c:pt idx="5422">
                  <c:v>1</c:v>
                </c:pt>
                <c:pt idx="5425">
                  <c:v>1</c:v>
                </c:pt>
                <c:pt idx="5428">
                  <c:v>2</c:v>
                </c:pt>
                <c:pt idx="5429">
                  <c:v>1</c:v>
                </c:pt>
                <c:pt idx="5430">
                  <c:v>1</c:v>
                </c:pt>
                <c:pt idx="5431">
                  <c:v>1</c:v>
                </c:pt>
                <c:pt idx="5433">
                  <c:v>1</c:v>
                </c:pt>
                <c:pt idx="5439">
                  <c:v>1</c:v>
                </c:pt>
                <c:pt idx="5441">
                  <c:v>1</c:v>
                </c:pt>
                <c:pt idx="5449">
                  <c:v>1</c:v>
                </c:pt>
                <c:pt idx="5455">
                  <c:v>1</c:v>
                </c:pt>
                <c:pt idx="5463">
                  <c:v>1</c:v>
                </c:pt>
                <c:pt idx="5465">
                  <c:v>1</c:v>
                </c:pt>
                <c:pt idx="5466">
                  <c:v>1</c:v>
                </c:pt>
                <c:pt idx="5467">
                  <c:v>1</c:v>
                </c:pt>
                <c:pt idx="5469">
                  <c:v>1</c:v>
                </c:pt>
                <c:pt idx="5475">
                  <c:v>1</c:v>
                </c:pt>
                <c:pt idx="5486">
                  <c:v>1</c:v>
                </c:pt>
                <c:pt idx="5492">
                  <c:v>1</c:v>
                </c:pt>
                <c:pt idx="5501">
                  <c:v>1</c:v>
                </c:pt>
                <c:pt idx="5503">
                  <c:v>1</c:v>
                </c:pt>
                <c:pt idx="5505">
                  <c:v>1</c:v>
                </c:pt>
                <c:pt idx="5507">
                  <c:v>2</c:v>
                </c:pt>
                <c:pt idx="5515">
                  <c:v>1</c:v>
                </c:pt>
                <c:pt idx="5516">
                  <c:v>1</c:v>
                </c:pt>
                <c:pt idx="5519">
                  <c:v>1</c:v>
                </c:pt>
                <c:pt idx="5532">
                  <c:v>1</c:v>
                </c:pt>
                <c:pt idx="5533">
                  <c:v>2</c:v>
                </c:pt>
                <c:pt idx="5535">
                  <c:v>1</c:v>
                </c:pt>
                <c:pt idx="5538">
                  <c:v>1</c:v>
                </c:pt>
                <c:pt idx="5543">
                  <c:v>2</c:v>
                </c:pt>
              </c:numCache>
            </c:numRef>
          </c:val>
          <c:extLst>
            <c:ext xmlns:c16="http://schemas.microsoft.com/office/drawing/2014/chart" uri="{C3380CC4-5D6E-409C-BE32-E72D297353CC}">
              <c16:uniqueId val="{00000002-4E9B-44A9-A86B-27627A9F9D12}"/>
            </c:ext>
          </c:extLst>
        </c:ser>
        <c:ser>
          <c:idx val="3"/>
          <c:order val="3"/>
          <c:tx>
            <c:strRef>
              <c:f>'Day Wise &amp; Month Wise Data'!$E$3:$E$6</c:f>
              <c:strCache>
                <c:ptCount val="1"/>
                <c:pt idx="0">
                  <c:v>Mar</c:v>
                </c:pt>
              </c:strCache>
            </c:strRef>
          </c:tx>
          <c:spPr>
            <a:noFill/>
            <a:ln w="9525" cap="flat" cmpd="sng" algn="ctr">
              <a:solidFill>
                <a:schemeClr val="accent4"/>
              </a:solidFill>
              <a:miter lim="800000"/>
            </a:ln>
            <a:effectLst>
              <a:glow rad="63500">
                <a:schemeClr val="accent4">
                  <a:satMod val="175000"/>
                  <a:alpha val="25000"/>
                </a:schemeClr>
              </a:glow>
            </a:effectLst>
          </c:spPr>
          <c:invertIfNegative val="0"/>
          <c:cat>
            <c:strRef>
              <c:f>'Day Wise &amp; Month Wise Data'!$A$7:$A$71094</c:f>
              <c:strCache>
                <c:ptCount val="5551"/>
                <c:pt idx="0">
                  <c:v>Michael Smith</c:v>
                </c:pt>
                <c:pt idx="1">
                  <c:v>David Smith</c:v>
                </c:pt>
                <c:pt idx="2">
                  <c:v>David Johnson</c:v>
                </c:pt>
                <c:pt idx="3">
                  <c:v>Michael Johnson</c:v>
                </c:pt>
                <c:pt idx="4">
                  <c:v>James Smith</c:v>
                </c:pt>
                <c:pt idx="5">
                  <c:v>Jennifer Smith</c:v>
                </c:pt>
                <c:pt idx="6">
                  <c:v>Michael Williams</c:v>
                </c:pt>
                <c:pt idx="7">
                  <c:v>Robert Smith</c:v>
                </c:pt>
                <c:pt idx="8">
                  <c:v>John Smith</c:v>
                </c:pt>
                <c:pt idx="9">
                  <c:v>Michael Miller</c:v>
                </c:pt>
                <c:pt idx="10">
                  <c:v>James Johnson</c:v>
                </c:pt>
                <c:pt idx="11">
                  <c:v>John Williams</c:v>
                </c:pt>
                <c:pt idx="12">
                  <c:v>Christopher Smith</c:v>
                </c:pt>
                <c:pt idx="13">
                  <c:v>William Smith</c:v>
                </c:pt>
                <c:pt idx="14">
                  <c:v>Michael Davis</c:v>
                </c:pt>
                <c:pt idx="15">
                  <c:v>Jennifer Johnson</c:v>
                </c:pt>
                <c:pt idx="16">
                  <c:v>Christopher Jones</c:v>
                </c:pt>
                <c:pt idx="17">
                  <c:v>Christopher Johnson</c:v>
                </c:pt>
                <c:pt idx="18">
                  <c:v>Robert Johnson</c:v>
                </c:pt>
                <c:pt idx="19">
                  <c:v>Michael Brown</c:v>
                </c:pt>
                <c:pt idx="20">
                  <c:v>Michael Jones</c:v>
                </c:pt>
                <c:pt idx="21">
                  <c:v>James Williams</c:v>
                </c:pt>
                <c:pt idx="22">
                  <c:v>Kevin Smith</c:v>
                </c:pt>
                <c:pt idx="23">
                  <c:v>Jessica Johnson</c:v>
                </c:pt>
                <c:pt idx="24">
                  <c:v>Jessica Smith</c:v>
                </c:pt>
                <c:pt idx="25">
                  <c:v>Jennifer Williams</c:v>
                </c:pt>
                <c:pt idx="26">
                  <c:v>Christopher Davis</c:v>
                </c:pt>
                <c:pt idx="27">
                  <c:v>Daniel Williams</c:v>
                </c:pt>
                <c:pt idx="28">
                  <c:v>Robert Williams</c:v>
                </c:pt>
                <c:pt idx="29">
                  <c:v>John Jones</c:v>
                </c:pt>
                <c:pt idx="30">
                  <c:v>Daniel Johnson</c:v>
                </c:pt>
                <c:pt idx="31">
                  <c:v>Stephanie Johnson</c:v>
                </c:pt>
                <c:pt idx="32">
                  <c:v>Richard Smith</c:v>
                </c:pt>
                <c:pt idx="33">
                  <c:v>Michael Allen</c:v>
                </c:pt>
                <c:pt idx="34">
                  <c:v>James Brown</c:v>
                </c:pt>
                <c:pt idx="35">
                  <c:v>John Johnson</c:v>
                </c:pt>
                <c:pt idx="36">
                  <c:v>Joseph Smith</c:v>
                </c:pt>
                <c:pt idx="37">
                  <c:v>Jennifer Brown</c:v>
                </c:pt>
                <c:pt idx="38">
                  <c:v>Jennifer Jones</c:v>
                </c:pt>
                <c:pt idx="39">
                  <c:v>Daniel Smith</c:v>
                </c:pt>
                <c:pt idx="40">
                  <c:v>Christopher Brown</c:v>
                </c:pt>
                <c:pt idx="41">
                  <c:v>Christopher Miller</c:v>
                </c:pt>
                <c:pt idx="42">
                  <c:v>Anthony Smith</c:v>
                </c:pt>
                <c:pt idx="43">
                  <c:v>Richard Brown</c:v>
                </c:pt>
                <c:pt idx="44">
                  <c:v>Matthew Williams</c:v>
                </c:pt>
                <c:pt idx="45">
                  <c:v>Michael Martinez</c:v>
                </c:pt>
                <c:pt idx="46">
                  <c:v>Michael Garcia</c:v>
                </c:pt>
                <c:pt idx="47">
                  <c:v>Lisa Smith</c:v>
                </c:pt>
                <c:pt idx="48">
                  <c:v>Jennifer Miller</c:v>
                </c:pt>
                <c:pt idx="49">
                  <c:v>David Miller</c:v>
                </c:pt>
                <c:pt idx="50">
                  <c:v>Robert Thompson</c:v>
                </c:pt>
                <c:pt idx="51">
                  <c:v>Matthew Davis</c:v>
                </c:pt>
                <c:pt idx="52">
                  <c:v>Matthew Smith</c:v>
                </c:pt>
                <c:pt idx="53">
                  <c:v>Michael Rodriguez</c:v>
                </c:pt>
                <c:pt idx="54">
                  <c:v>Joseph Williams</c:v>
                </c:pt>
                <c:pt idx="55">
                  <c:v>David Williams</c:v>
                </c:pt>
                <c:pt idx="56">
                  <c:v>Brian Smith</c:v>
                </c:pt>
                <c:pt idx="57">
                  <c:v>Amanda Johnson</c:v>
                </c:pt>
                <c:pt idx="58">
                  <c:v>Stephanie Smith</c:v>
                </c:pt>
                <c:pt idx="59">
                  <c:v>Steven Smith</c:v>
                </c:pt>
                <c:pt idx="60">
                  <c:v>Robert Miller</c:v>
                </c:pt>
                <c:pt idx="61">
                  <c:v>Robert Jones</c:v>
                </c:pt>
                <c:pt idx="62">
                  <c:v>Mark Johnson</c:v>
                </c:pt>
                <c:pt idx="63">
                  <c:v>Michael Hernandez</c:v>
                </c:pt>
                <c:pt idx="64">
                  <c:v>Mark Williams</c:v>
                </c:pt>
                <c:pt idx="65">
                  <c:v>Kimberly Smith</c:v>
                </c:pt>
                <c:pt idx="66">
                  <c:v>Jessica Brown</c:v>
                </c:pt>
                <c:pt idx="67">
                  <c:v>Jason Smith</c:v>
                </c:pt>
                <c:pt idx="68">
                  <c:v>James Miller</c:v>
                </c:pt>
                <c:pt idx="69">
                  <c:v>Joseph Johnson</c:v>
                </c:pt>
                <c:pt idx="70">
                  <c:v>Daniel Brown</c:v>
                </c:pt>
                <c:pt idx="71">
                  <c:v>David Jones</c:v>
                </c:pt>
                <c:pt idx="72">
                  <c:v>Ashley Johnson</c:v>
                </c:pt>
                <c:pt idx="73">
                  <c:v>Thomas Johnson</c:v>
                </c:pt>
                <c:pt idx="74">
                  <c:v>William Davis</c:v>
                </c:pt>
                <c:pt idx="75">
                  <c:v>Timothy Smith</c:v>
                </c:pt>
                <c:pt idx="76">
                  <c:v>Thomas Smith</c:v>
                </c:pt>
                <c:pt idx="77">
                  <c:v>Robert Martin</c:v>
                </c:pt>
                <c:pt idx="78">
                  <c:v>Robert Lee</c:v>
                </c:pt>
                <c:pt idx="79">
                  <c:v>Robert Davis</c:v>
                </c:pt>
                <c:pt idx="80">
                  <c:v>Sarah Smith</c:v>
                </c:pt>
                <c:pt idx="81">
                  <c:v>Robert Rodriguez</c:v>
                </c:pt>
                <c:pt idx="82">
                  <c:v>Michael Lee</c:v>
                </c:pt>
                <c:pt idx="83">
                  <c:v>Michael Harris</c:v>
                </c:pt>
                <c:pt idx="84">
                  <c:v>Melissa Johnson</c:v>
                </c:pt>
                <c:pt idx="85">
                  <c:v>Mark Smith</c:v>
                </c:pt>
                <c:pt idx="86">
                  <c:v>Michael Thomas</c:v>
                </c:pt>
                <c:pt idx="87">
                  <c:v>Michael Wilson</c:v>
                </c:pt>
                <c:pt idx="88">
                  <c:v>Michael Edwards</c:v>
                </c:pt>
                <c:pt idx="89">
                  <c:v>Melissa Smith</c:v>
                </c:pt>
                <c:pt idx="90">
                  <c:v>Lisa Johnson</c:v>
                </c:pt>
                <c:pt idx="91">
                  <c:v>Lisa Williams</c:v>
                </c:pt>
                <c:pt idx="92">
                  <c:v>Lisa Jones</c:v>
                </c:pt>
                <c:pt idx="93">
                  <c:v>Kimberly Davis</c:v>
                </c:pt>
                <c:pt idx="94">
                  <c:v>Jason Johnson</c:v>
                </c:pt>
                <c:pt idx="95">
                  <c:v>David Wilson</c:v>
                </c:pt>
                <c:pt idx="96">
                  <c:v>Heather Smith</c:v>
                </c:pt>
                <c:pt idx="97">
                  <c:v>Brian Williams</c:v>
                </c:pt>
                <c:pt idx="98">
                  <c:v>Christina Jones</c:v>
                </c:pt>
                <c:pt idx="99">
                  <c:v>Christopher Williams</c:v>
                </c:pt>
                <c:pt idx="100">
                  <c:v>Ashley Williams</c:v>
                </c:pt>
                <c:pt idx="101">
                  <c:v>Richard Johnson</c:v>
                </c:pt>
                <c:pt idx="102">
                  <c:v>Robert Martinez</c:v>
                </c:pt>
                <c:pt idx="103">
                  <c:v>Robert Taylor</c:v>
                </c:pt>
                <c:pt idx="104">
                  <c:v>Michelle Davis</c:v>
                </c:pt>
                <c:pt idx="105">
                  <c:v>Matthew Miller</c:v>
                </c:pt>
                <c:pt idx="106">
                  <c:v>Mary Smith</c:v>
                </c:pt>
                <c:pt idx="107">
                  <c:v>Matthew Johnson</c:v>
                </c:pt>
                <c:pt idx="108">
                  <c:v>Michael Anderson</c:v>
                </c:pt>
                <c:pt idx="109">
                  <c:v>Michael Hall</c:v>
                </c:pt>
                <c:pt idx="110">
                  <c:v>Laura Smith</c:v>
                </c:pt>
                <c:pt idx="111">
                  <c:v>Lisa Miller</c:v>
                </c:pt>
                <c:pt idx="112">
                  <c:v>Kevin Johnson</c:v>
                </c:pt>
                <c:pt idx="113">
                  <c:v>Kevin Thomas</c:v>
                </c:pt>
                <c:pt idx="114">
                  <c:v>Jeffrey Johnson</c:v>
                </c:pt>
                <c:pt idx="115">
                  <c:v>James Adams</c:v>
                </c:pt>
                <c:pt idx="116">
                  <c:v>Joshua Smith</c:v>
                </c:pt>
                <c:pt idx="117">
                  <c:v>Jessica Williams</c:v>
                </c:pt>
                <c:pt idx="118">
                  <c:v>James Jones</c:v>
                </c:pt>
                <c:pt idx="119">
                  <c:v>James Martinez</c:v>
                </c:pt>
                <c:pt idx="120">
                  <c:v>Jennifer Lopez</c:v>
                </c:pt>
                <c:pt idx="121">
                  <c:v>Eric Smith</c:v>
                </c:pt>
                <c:pt idx="122">
                  <c:v>Elizabeth Smith</c:v>
                </c:pt>
                <c:pt idx="123">
                  <c:v>David Garcia</c:v>
                </c:pt>
                <c:pt idx="124">
                  <c:v>David Moore</c:v>
                </c:pt>
                <c:pt idx="125">
                  <c:v>Amanda Smith</c:v>
                </c:pt>
                <c:pt idx="126">
                  <c:v>Andrew Smith</c:v>
                </c:pt>
                <c:pt idx="127">
                  <c:v>William Johnson</c:v>
                </c:pt>
                <c:pt idx="128">
                  <c:v>Ryan Smith</c:v>
                </c:pt>
                <c:pt idx="129">
                  <c:v>Sarah Williams</c:v>
                </c:pt>
                <c:pt idx="130">
                  <c:v>Mary Johnson</c:v>
                </c:pt>
                <c:pt idx="131">
                  <c:v>Michelle Smith</c:v>
                </c:pt>
                <c:pt idx="132">
                  <c:v>Matthew Brown</c:v>
                </c:pt>
                <c:pt idx="133">
                  <c:v>Michael Taylor</c:v>
                </c:pt>
                <c:pt idx="134">
                  <c:v>Lisa Brown</c:v>
                </c:pt>
                <c:pt idx="135">
                  <c:v>Laura Johnson</c:v>
                </c:pt>
                <c:pt idx="136">
                  <c:v>John Brown</c:v>
                </c:pt>
                <c:pt idx="137">
                  <c:v>Jeffrey Smith</c:v>
                </c:pt>
                <c:pt idx="138">
                  <c:v>John Miller</c:v>
                </c:pt>
                <c:pt idx="139">
                  <c:v>James King</c:v>
                </c:pt>
                <c:pt idx="140">
                  <c:v>James Moore</c:v>
                </c:pt>
                <c:pt idx="141">
                  <c:v>Elizabeth Brown</c:v>
                </c:pt>
                <c:pt idx="142">
                  <c:v>David Jackson</c:v>
                </c:pt>
                <c:pt idx="143">
                  <c:v>Christopher Rodriguez</c:v>
                </c:pt>
                <c:pt idx="144">
                  <c:v>David Anderson</c:v>
                </c:pt>
                <c:pt idx="145">
                  <c:v>Amy Smith</c:v>
                </c:pt>
                <c:pt idx="146">
                  <c:v>Timothy Davis</c:v>
                </c:pt>
                <c:pt idx="147">
                  <c:v>William Clark</c:v>
                </c:pt>
                <c:pt idx="148">
                  <c:v>Steven Johnson</c:v>
                </c:pt>
                <c:pt idx="149">
                  <c:v>William Williams</c:v>
                </c:pt>
                <c:pt idx="150">
                  <c:v>Sarah Brown</c:v>
                </c:pt>
                <c:pt idx="151">
                  <c:v>Samantha Johnson</c:v>
                </c:pt>
                <c:pt idx="152">
                  <c:v>Robert Mitchell</c:v>
                </c:pt>
                <c:pt idx="153">
                  <c:v>Michael Thompson</c:v>
                </c:pt>
                <c:pt idx="154">
                  <c:v>Mary Davis</c:v>
                </c:pt>
                <c:pt idx="155">
                  <c:v>Michael Walker</c:v>
                </c:pt>
                <c:pt idx="156">
                  <c:v>Kimberly Johnson</c:v>
                </c:pt>
                <c:pt idx="157">
                  <c:v>James Hernandez</c:v>
                </c:pt>
                <c:pt idx="158">
                  <c:v>Jennifer Davis</c:v>
                </c:pt>
                <c:pt idx="159">
                  <c:v>James Anderson</c:v>
                </c:pt>
                <c:pt idx="160">
                  <c:v>James Wilson</c:v>
                </c:pt>
                <c:pt idx="161">
                  <c:v>John Wilson</c:v>
                </c:pt>
                <c:pt idx="162">
                  <c:v>Jessica Martin</c:v>
                </c:pt>
                <c:pt idx="163">
                  <c:v>Joshua Thompson</c:v>
                </c:pt>
                <c:pt idx="164">
                  <c:v>Emily Johnson</c:v>
                </c:pt>
                <c:pt idx="165">
                  <c:v>David Rodriguez</c:v>
                </c:pt>
                <c:pt idx="166">
                  <c:v>David Harris</c:v>
                </c:pt>
                <c:pt idx="167">
                  <c:v>Christopher Jackson</c:v>
                </c:pt>
                <c:pt idx="168">
                  <c:v>Brian Johnson</c:v>
                </c:pt>
                <c:pt idx="169">
                  <c:v>Ashley Wilson</c:v>
                </c:pt>
                <c:pt idx="170">
                  <c:v>Angela Smith</c:v>
                </c:pt>
                <c:pt idx="171">
                  <c:v>Stephanie Williams</c:v>
                </c:pt>
                <c:pt idx="172">
                  <c:v>Steven Miller</c:v>
                </c:pt>
                <c:pt idx="173">
                  <c:v>Timothy Brown</c:v>
                </c:pt>
                <c:pt idx="174">
                  <c:v>Sarah Johnson</c:v>
                </c:pt>
                <c:pt idx="175">
                  <c:v>Richard Jones</c:v>
                </c:pt>
                <c:pt idx="176">
                  <c:v>Samantha Smith</c:v>
                </c:pt>
                <c:pt idx="177">
                  <c:v>Robert Wilson</c:v>
                </c:pt>
                <c:pt idx="178">
                  <c:v>Paul Smith</c:v>
                </c:pt>
                <c:pt idx="179">
                  <c:v>Robert Brown</c:v>
                </c:pt>
                <c:pt idx="180">
                  <c:v>Michael Sanchez</c:v>
                </c:pt>
                <c:pt idx="181">
                  <c:v>Michael Richardson</c:v>
                </c:pt>
                <c:pt idx="182">
                  <c:v>Michael Clark</c:v>
                </c:pt>
                <c:pt idx="183">
                  <c:v>Mary Brown</c:v>
                </c:pt>
                <c:pt idx="184">
                  <c:v>Michael Robinson</c:v>
                </c:pt>
                <c:pt idx="185">
                  <c:v>Mary Jones</c:v>
                </c:pt>
                <c:pt idx="186">
                  <c:v>Michael Scott</c:v>
                </c:pt>
                <c:pt idx="187">
                  <c:v>Michael Lopez</c:v>
                </c:pt>
                <c:pt idx="188">
                  <c:v>Michael Jackson</c:v>
                </c:pt>
                <c:pt idx="189">
                  <c:v>Michael Murphy</c:v>
                </c:pt>
                <c:pt idx="190">
                  <c:v>Mark Jones</c:v>
                </c:pt>
                <c:pt idx="191">
                  <c:v>Matthew Baker</c:v>
                </c:pt>
                <c:pt idx="192">
                  <c:v>Michael Lewis</c:v>
                </c:pt>
                <c:pt idx="193">
                  <c:v>Lisa Davis</c:v>
                </c:pt>
                <c:pt idx="194">
                  <c:v>Lauren Brown</c:v>
                </c:pt>
                <c:pt idx="195">
                  <c:v>Kimberly Brown</c:v>
                </c:pt>
                <c:pt idx="196">
                  <c:v>John Hall</c:v>
                </c:pt>
                <c:pt idx="197">
                  <c:v>Joseph Taylor</c:v>
                </c:pt>
                <c:pt idx="198">
                  <c:v>Joseph Davis</c:v>
                </c:pt>
                <c:pt idx="199">
                  <c:v>Jennifer Anderson</c:v>
                </c:pt>
                <c:pt idx="200">
                  <c:v>Jonathan Smith</c:v>
                </c:pt>
                <c:pt idx="201">
                  <c:v>James Rodriguez</c:v>
                </c:pt>
                <c:pt idx="202">
                  <c:v>John Thompson</c:v>
                </c:pt>
                <c:pt idx="203">
                  <c:v>Jennifer Martinez</c:v>
                </c:pt>
                <c:pt idx="204">
                  <c:v>Joseph Rodriguez</c:v>
                </c:pt>
                <c:pt idx="205">
                  <c:v>Eric Johnson</c:v>
                </c:pt>
                <c:pt idx="206">
                  <c:v>Eric White</c:v>
                </c:pt>
                <c:pt idx="207">
                  <c:v>Eric Williams</c:v>
                </c:pt>
                <c:pt idx="208">
                  <c:v>Daniel Jones</c:v>
                </c:pt>
                <c:pt idx="209">
                  <c:v>Christopher Martinez</c:v>
                </c:pt>
                <c:pt idx="210">
                  <c:v>David Brown</c:v>
                </c:pt>
                <c:pt idx="211">
                  <c:v>Christina Smith</c:v>
                </c:pt>
                <c:pt idx="212">
                  <c:v>Christopher Garcia</c:v>
                </c:pt>
                <c:pt idx="213">
                  <c:v>Christine Johnson</c:v>
                </c:pt>
                <c:pt idx="214">
                  <c:v>Daniel Miller</c:v>
                </c:pt>
                <c:pt idx="215">
                  <c:v>Charles Smith</c:v>
                </c:pt>
                <c:pt idx="216">
                  <c:v>Cynthia Davis</c:v>
                </c:pt>
                <c:pt idx="217">
                  <c:v>Brian Garcia</c:v>
                </c:pt>
                <c:pt idx="218">
                  <c:v>Amy Miller</c:v>
                </c:pt>
                <c:pt idx="219">
                  <c:v>Andrew Williams</c:v>
                </c:pt>
                <c:pt idx="220">
                  <c:v>Ashley Jones</c:v>
                </c:pt>
                <c:pt idx="221">
                  <c:v>Andrew Johnson</c:v>
                </c:pt>
                <c:pt idx="222">
                  <c:v>Brandon Brown</c:v>
                </c:pt>
                <c:pt idx="223">
                  <c:v>Amanda Jones</c:v>
                </c:pt>
                <c:pt idx="224">
                  <c:v>Brandon Smith</c:v>
                </c:pt>
                <c:pt idx="225">
                  <c:v>Timothy Williams</c:v>
                </c:pt>
                <c:pt idx="226">
                  <c:v>Tammy Brown</c:v>
                </c:pt>
                <c:pt idx="227">
                  <c:v>William Brown</c:v>
                </c:pt>
                <c:pt idx="228">
                  <c:v>Stephanie Jones</c:v>
                </c:pt>
                <c:pt idx="229">
                  <c:v>William Jones</c:v>
                </c:pt>
                <c:pt idx="230">
                  <c:v>Patricia Smith</c:v>
                </c:pt>
                <c:pt idx="231">
                  <c:v>Samuel Smith</c:v>
                </c:pt>
                <c:pt idx="232">
                  <c:v>Richard Davis</c:v>
                </c:pt>
                <c:pt idx="233">
                  <c:v>Paul Jones</c:v>
                </c:pt>
                <c:pt idx="234">
                  <c:v>Pamela Williams</c:v>
                </c:pt>
                <c:pt idx="235">
                  <c:v>Robert Anderson</c:v>
                </c:pt>
                <c:pt idx="236">
                  <c:v>Patrick Smith</c:v>
                </c:pt>
                <c:pt idx="237">
                  <c:v>Scott Johnson</c:v>
                </c:pt>
                <c:pt idx="238">
                  <c:v>Robert Campbell</c:v>
                </c:pt>
                <c:pt idx="239">
                  <c:v>Robert Thomas</c:v>
                </c:pt>
                <c:pt idx="240">
                  <c:v>Michelle Miller</c:v>
                </c:pt>
                <c:pt idx="241">
                  <c:v>Matthew Anderson</c:v>
                </c:pt>
                <c:pt idx="242">
                  <c:v>Michael Gonzalez</c:v>
                </c:pt>
                <c:pt idx="243">
                  <c:v>Nicholas Smith</c:v>
                </c:pt>
                <c:pt idx="244">
                  <c:v>Michelle Johnson</c:v>
                </c:pt>
                <c:pt idx="245">
                  <c:v>Mark Brown</c:v>
                </c:pt>
                <c:pt idx="246">
                  <c:v>Nicole Smith</c:v>
                </c:pt>
                <c:pt idx="247">
                  <c:v>Melissa Jones</c:v>
                </c:pt>
                <c:pt idx="248">
                  <c:v>Karen Johnson</c:v>
                </c:pt>
                <c:pt idx="249">
                  <c:v>Justin Smith</c:v>
                </c:pt>
                <c:pt idx="250">
                  <c:v>Julie Jones</c:v>
                </c:pt>
                <c:pt idx="251">
                  <c:v>Julie Smith</c:v>
                </c:pt>
                <c:pt idx="252">
                  <c:v>Lisa Wright</c:v>
                </c:pt>
                <c:pt idx="253">
                  <c:v>Kimberly Thomas</c:v>
                </c:pt>
                <c:pt idx="254">
                  <c:v>Karen Smith</c:v>
                </c:pt>
                <c:pt idx="255">
                  <c:v>Kelly Smith</c:v>
                </c:pt>
                <c:pt idx="256">
                  <c:v>Justin Jones</c:v>
                </c:pt>
                <c:pt idx="257">
                  <c:v>Kevin Williams</c:v>
                </c:pt>
                <c:pt idx="258">
                  <c:v>Jacob Johnson</c:v>
                </c:pt>
                <c:pt idx="259">
                  <c:v>John Jackson</c:v>
                </c:pt>
                <c:pt idx="260">
                  <c:v>Jordan Smith</c:v>
                </c:pt>
                <c:pt idx="261">
                  <c:v>Jennifer Hall</c:v>
                </c:pt>
                <c:pt idx="262">
                  <c:v>John Moore</c:v>
                </c:pt>
                <c:pt idx="263">
                  <c:v>Jennifer Hill</c:v>
                </c:pt>
                <c:pt idx="264">
                  <c:v>John Taylor</c:v>
                </c:pt>
                <c:pt idx="265">
                  <c:v>James Baker</c:v>
                </c:pt>
                <c:pt idx="266">
                  <c:v>Jeffrey Brown</c:v>
                </c:pt>
                <c:pt idx="267">
                  <c:v>Jennifer Martin</c:v>
                </c:pt>
                <c:pt idx="268">
                  <c:v>John Martinez</c:v>
                </c:pt>
                <c:pt idx="269">
                  <c:v>Jennifer Nguyen</c:v>
                </c:pt>
                <c:pt idx="270">
                  <c:v>John Rodriguez</c:v>
                </c:pt>
                <c:pt idx="271">
                  <c:v>James Ramirez</c:v>
                </c:pt>
                <c:pt idx="272">
                  <c:v>John Stevens</c:v>
                </c:pt>
                <c:pt idx="273">
                  <c:v>Jason Jones</c:v>
                </c:pt>
                <c:pt idx="274">
                  <c:v>John Torres</c:v>
                </c:pt>
                <c:pt idx="275">
                  <c:v>Jessica Miller</c:v>
                </c:pt>
                <c:pt idx="276">
                  <c:v>Joseph Brown</c:v>
                </c:pt>
                <c:pt idx="277">
                  <c:v>James Harris</c:v>
                </c:pt>
                <c:pt idx="278">
                  <c:v>Jennifer Garcia</c:v>
                </c:pt>
                <c:pt idx="279">
                  <c:v>Gary Smith</c:v>
                </c:pt>
                <c:pt idx="280">
                  <c:v>Heather Davis</c:v>
                </c:pt>
                <c:pt idx="281">
                  <c:v>David Robinson</c:v>
                </c:pt>
                <c:pt idx="282">
                  <c:v>Elizabeth Williams</c:v>
                </c:pt>
                <c:pt idx="283">
                  <c:v>Elizabeth Miller</c:v>
                </c:pt>
                <c:pt idx="284">
                  <c:v>Elizabeth Davis</c:v>
                </c:pt>
                <c:pt idx="285">
                  <c:v>David Clark</c:v>
                </c:pt>
                <c:pt idx="286">
                  <c:v>Daniel Garcia</c:v>
                </c:pt>
                <c:pt idx="287">
                  <c:v>Daniel Davis</c:v>
                </c:pt>
                <c:pt idx="288">
                  <c:v>David Hernandez</c:v>
                </c:pt>
                <c:pt idx="289">
                  <c:v>Brian Jones</c:v>
                </c:pt>
                <c:pt idx="290">
                  <c:v>Christopher Taylor</c:v>
                </c:pt>
                <c:pt idx="291">
                  <c:v>Amanda Brown</c:v>
                </c:pt>
                <c:pt idx="292">
                  <c:v>Ashley Thompson</c:v>
                </c:pt>
                <c:pt idx="293">
                  <c:v>Angela Williams</c:v>
                </c:pt>
                <c:pt idx="294">
                  <c:v>Stephen Smith</c:v>
                </c:pt>
                <c:pt idx="295">
                  <c:v>Susan Johnson</c:v>
                </c:pt>
                <c:pt idx="296">
                  <c:v>Steven Martinez</c:v>
                </c:pt>
                <c:pt idx="297">
                  <c:v>Timothy Jones</c:v>
                </c:pt>
                <c:pt idx="298">
                  <c:v>William Miller</c:v>
                </c:pt>
                <c:pt idx="299">
                  <c:v>Thomas Williams</c:v>
                </c:pt>
                <c:pt idx="300">
                  <c:v>Ryan Johnson</c:v>
                </c:pt>
                <c:pt idx="301">
                  <c:v>Scott Williams</c:v>
                </c:pt>
                <c:pt idx="302">
                  <c:v>Ryan Williams</c:v>
                </c:pt>
                <c:pt idx="303">
                  <c:v>Rebecca Johnson</c:v>
                </c:pt>
                <c:pt idx="304">
                  <c:v>Robert White</c:v>
                </c:pt>
                <c:pt idx="305">
                  <c:v>Richard Wilson</c:v>
                </c:pt>
                <c:pt idx="306">
                  <c:v>Ryan Thomas</c:v>
                </c:pt>
                <c:pt idx="307">
                  <c:v>Robert Garcia</c:v>
                </c:pt>
                <c:pt idx="308">
                  <c:v>Sarah Martin</c:v>
                </c:pt>
                <c:pt idx="309">
                  <c:v>Robert Hill</c:v>
                </c:pt>
                <c:pt idx="310">
                  <c:v>Scott Smith</c:v>
                </c:pt>
                <c:pt idx="311">
                  <c:v>Michael Morgan</c:v>
                </c:pt>
                <c:pt idx="312">
                  <c:v>Michael West</c:v>
                </c:pt>
                <c:pt idx="313">
                  <c:v>Michael Morris</c:v>
                </c:pt>
                <c:pt idx="314">
                  <c:v>Nicole Jones</c:v>
                </c:pt>
                <c:pt idx="315">
                  <c:v>Michael Martin</c:v>
                </c:pt>
                <c:pt idx="316">
                  <c:v>Michael Nguyen</c:v>
                </c:pt>
                <c:pt idx="317">
                  <c:v>Monica Jones</c:v>
                </c:pt>
                <c:pt idx="318">
                  <c:v>Matthew Hernandez</c:v>
                </c:pt>
                <c:pt idx="319">
                  <c:v>Michael Henderson</c:v>
                </c:pt>
                <c:pt idx="320">
                  <c:v>Megan Smith</c:v>
                </c:pt>
                <c:pt idx="321">
                  <c:v>Michael White</c:v>
                </c:pt>
                <c:pt idx="322">
                  <c:v>Nicholas Jones</c:v>
                </c:pt>
                <c:pt idx="323">
                  <c:v>Mark Martin</c:v>
                </c:pt>
                <c:pt idx="324">
                  <c:v>Matthew Green</c:v>
                </c:pt>
                <c:pt idx="325">
                  <c:v>Melissa Davis</c:v>
                </c:pt>
                <c:pt idx="326">
                  <c:v>Michael Adams</c:v>
                </c:pt>
                <c:pt idx="327">
                  <c:v>Nathan Smith</c:v>
                </c:pt>
                <c:pt idx="328">
                  <c:v>Mary White</c:v>
                </c:pt>
                <c:pt idx="329">
                  <c:v>Michael Green</c:v>
                </c:pt>
                <c:pt idx="330">
                  <c:v>Nicole Williams</c:v>
                </c:pt>
                <c:pt idx="331">
                  <c:v>Michael King</c:v>
                </c:pt>
                <c:pt idx="332">
                  <c:v>Lauren Johnson</c:v>
                </c:pt>
                <c:pt idx="333">
                  <c:v>Kimberly Garcia</c:v>
                </c:pt>
                <c:pt idx="334">
                  <c:v>Lisa Gonzalez</c:v>
                </c:pt>
                <c:pt idx="335">
                  <c:v>Justin Williams</c:v>
                </c:pt>
                <c:pt idx="336">
                  <c:v>Kimberly Williams</c:v>
                </c:pt>
                <c:pt idx="337">
                  <c:v>Julie Garcia</c:v>
                </c:pt>
                <c:pt idx="338">
                  <c:v>Linda Johnson</c:v>
                </c:pt>
                <c:pt idx="339">
                  <c:v>Kelly Johnson</c:v>
                </c:pt>
                <c:pt idx="340">
                  <c:v>Kevin Anderson</c:v>
                </c:pt>
                <c:pt idx="341">
                  <c:v>Kevin Jones</c:v>
                </c:pt>
                <c:pt idx="342">
                  <c:v>Jeffrey Williams</c:v>
                </c:pt>
                <c:pt idx="343">
                  <c:v>James Lopez</c:v>
                </c:pt>
                <c:pt idx="344">
                  <c:v>Jose Smith</c:v>
                </c:pt>
                <c:pt idx="345">
                  <c:v>Jessica Hernandez</c:v>
                </c:pt>
                <c:pt idx="346">
                  <c:v>Joshua Johnson</c:v>
                </c:pt>
                <c:pt idx="347">
                  <c:v>Jessica Jones</c:v>
                </c:pt>
                <c:pt idx="348">
                  <c:v>James Thompson</c:v>
                </c:pt>
                <c:pt idx="349">
                  <c:v>Jessica Taylor</c:v>
                </c:pt>
                <c:pt idx="350">
                  <c:v>James Perez</c:v>
                </c:pt>
                <c:pt idx="351">
                  <c:v>Joseph Jones</c:v>
                </c:pt>
                <c:pt idx="352">
                  <c:v>John Robinson</c:v>
                </c:pt>
                <c:pt idx="353">
                  <c:v>John Flores</c:v>
                </c:pt>
                <c:pt idx="354">
                  <c:v>Jamie Smith</c:v>
                </c:pt>
                <c:pt idx="355">
                  <c:v>John Garcia</c:v>
                </c:pt>
                <c:pt idx="356">
                  <c:v>Jonathan Jones</c:v>
                </c:pt>
                <c:pt idx="357">
                  <c:v>John Hernandez</c:v>
                </c:pt>
                <c:pt idx="358">
                  <c:v>David Thomas</c:v>
                </c:pt>
                <c:pt idx="359">
                  <c:v>David Wright</c:v>
                </c:pt>
                <c:pt idx="360">
                  <c:v>Heather Williams</c:v>
                </c:pt>
                <c:pt idx="361">
                  <c:v>Denise Johnson</c:v>
                </c:pt>
                <c:pt idx="362">
                  <c:v>David Taylor</c:v>
                </c:pt>
                <c:pt idx="363">
                  <c:v>Elizabeth Johnson</c:v>
                </c:pt>
                <c:pt idx="364">
                  <c:v>David Gonzalez</c:v>
                </c:pt>
                <c:pt idx="365">
                  <c:v>David Martinez</c:v>
                </c:pt>
                <c:pt idx="366">
                  <c:v>Brian Brown</c:v>
                </c:pt>
                <c:pt idx="367">
                  <c:v>Daniel Anderson</c:v>
                </c:pt>
                <c:pt idx="368">
                  <c:v>David Flores</c:v>
                </c:pt>
                <c:pt idx="369">
                  <c:v>Christopher Martin</c:v>
                </c:pt>
                <c:pt idx="370">
                  <c:v>Christopher Wilson</c:v>
                </c:pt>
                <c:pt idx="371">
                  <c:v>Christopher Robinson</c:v>
                </c:pt>
                <c:pt idx="372">
                  <c:v>Crystal Johnson</c:v>
                </c:pt>
                <c:pt idx="373">
                  <c:v>David Allen</c:v>
                </c:pt>
                <c:pt idx="374">
                  <c:v>Cynthia Rodriguez</c:v>
                </c:pt>
                <c:pt idx="375">
                  <c:v>Charles Johnson</c:v>
                </c:pt>
                <c:pt idx="376">
                  <c:v>Brenda Jones</c:v>
                </c:pt>
                <c:pt idx="377">
                  <c:v>Anthony Jackson</c:v>
                </c:pt>
                <c:pt idx="378">
                  <c:v>Ashley Martinez</c:v>
                </c:pt>
                <c:pt idx="379">
                  <c:v>Amy Johnson</c:v>
                </c:pt>
                <c:pt idx="380">
                  <c:v>Anthony Brown</c:v>
                </c:pt>
                <c:pt idx="381">
                  <c:v>Ashley Smith</c:v>
                </c:pt>
                <c:pt idx="382">
                  <c:v>Anthony Gonzalez</c:v>
                </c:pt>
                <c:pt idx="383">
                  <c:v>Anthony Johnson</c:v>
                </c:pt>
                <c:pt idx="384">
                  <c:v>Stephen Williams</c:v>
                </c:pt>
                <c:pt idx="385">
                  <c:v>Thomas West</c:v>
                </c:pt>
                <c:pt idx="386">
                  <c:v>Teresa Smith</c:v>
                </c:pt>
                <c:pt idx="387">
                  <c:v>Thomas Brown</c:v>
                </c:pt>
                <c:pt idx="388">
                  <c:v>William Lewis</c:v>
                </c:pt>
                <c:pt idx="389">
                  <c:v>Zachary Smith</c:v>
                </c:pt>
                <c:pt idx="390">
                  <c:v>Susan Smith</c:v>
                </c:pt>
                <c:pt idx="391">
                  <c:v>Tina Smith</c:v>
                </c:pt>
                <c:pt idx="392">
                  <c:v>Victoria Williams</c:v>
                </c:pt>
                <c:pt idx="393">
                  <c:v>William Mitchell</c:v>
                </c:pt>
                <c:pt idx="394">
                  <c:v>Steven Brown</c:v>
                </c:pt>
                <c:pt idx="395">
                  <c:v>Robert Jackson</c:v>
                </c:pt>
                <c:pt idx="396">
                  <c:v>Ryan Walker</c:v>
                </c:pt>
                <c:pt idx="397">
                  <c:v>Ryan Miller</c:v>
                </c:pt>
                <c:pt idx="398">
                  <c:v>Robert Moore</c:v>
                </c:pt>
                <c:pt idx="399">
                  <c:v>Samantha Jones</c:v>
                </c:pt>
                <c:pt idx="400">
                  <c:v>Sarah Sanchez</c:v>
                </c:pt>
                <c:pt idx="401">
                  <c:v>Ryan Jones</c:v>
                </c:pt>
                <c:pt idx="402">
                  <c:v>Rebecca Miller</c:v>
                </c:pt>
                <c:pt idx="403">
                  <c:v>Robert Hernandez</c:v>
                </c:pt>
                <c:pt idx="404">
                  <c:v>Robert Walker</c:v>
                </c:pt>
                <c:pt idx="405">
                  <c:v>Paul Johnson</c:v>
                </c:pt>
                <c:pt idx="406">
                  <c:v>Peter Johnson</c:v>
                </c:pt>
                <c:pt idx="407">
                  <c:v>Sarah Jones</c:v>
                </c:pt>
                <c:pt idx="408">
                  <c:v>Robert Wright</c:v>
                </c:pt>
                <c:pt idx="409">
                  <c:v>Patricia Jones</c:v>
                </c:pt>
                <c:pt idx="410">
                  <c:v>Rebecca Smith</c:v>
                </c:pt>
                <c:pt idx="411">
                  <c:v>Shannon Smith</c:v>
                </c:pt>
                <c:pt idx="412">
                  <c:v>Patricia Williams</c:v>
                </c:pt>
                <c:pt idx="413">
                  <c:v>Ronald Brown</c:v>
                </c:pt>
                <c:pt idx="414">
                  <c:v>Nicole Miller</c:v>
                </c:pt>
                <c:pt idx="415">
                  <c:v>Michelle Jones</c:v>
                </c:pt>
                <c:pt idx="416">
                  <c:v>Michael Turner</c:v>
                </c:pt>
                <c:pt idx="417">
                  <c:v>Maria Smith</c:v>
                </c:pt>
                <c:pt idx="418">
                  <c:v>Michelle Rodriguez</c:v>
                </c:pt>
                <c:pt idx="419">
                  <c:v>Michael Moore</c:v>
                </c:pt>
                <c:pt idx="420">
                  <c:v>Nicholas Williams</c:v>
                </c:pt>
                <c:pt idx="421">
                  <c:v>Michael Anthony</c:v>
                </c:pt>
                <c:pt idx="422">
                  <c:v>Michelle Brown</c:v>
                </c:pt>
                <c:pt idx="423">
                  <c:v>Michael Baker</c:v>
                </c:pt>
                <c:pt idx="424">
                  <c:v>Michelle Lee</c:v>
                </c:pt>
                <c:pt idx="425">
                  <c:v>Michael Bell</c:v>
                </c:pt>
                <c:pt idx="426">
                  <c:v>Melissa Rodriguez</c:v>
                </c:pt>
                <c:pt idx="427">
                  <c:v>Michael Ramirez</c:v>
                </c:pt>
                <c:pt idx="428">
                  <c:v>Matthew Taylor</c:v>
                </c:pt>
                <c:pt idx="429">
                  <c:v>Mark Taylor</c:v>
                </c:pt>
                <c:pt idx="430">
                  <c:v>Michael Stewart</c:v>
                </c:pt>
                <c:pt idx="431">
                  <c:v>Matthew Moore</c:v>
                </c:pt>
                <c:pt idx="432">
                  <c:v>Keith Smith</c:v>
                </c:pt>
                <c:pt idx="433">
                  <c:v>Lisa Hernandez</c:v>
                </c:pt>
                <c:pt idx="434">
                  <c:v>Linda Martinez</c:v>
                </c:pt>
                <c:pt idx="435">
                  <c:v>Keith Johnson</c:v>
                </c:pt>
                <c:pt idx="436">
                  <c:v>Laura Chavez</c:v>
                </c:pt>
                <c:pt idx="437">
                  <c:v>Justin Miller</c:v>
                </c:pt>
                <c:pt idx="438">
                  <c:v>Kevin Brown</c:v>
                </c:pt>
                <c:pt idx="439">
                  <c:v>Lori Smith</c:v>
                </c:pt>
                <c:pt idx="440">
                  <c:v>Kevin Davis</c:v>
                </c:pt>
                <c:pt idx="441">
                  <c:v>Julie Johnson</c:v>
                </c:pt>
                <c:pt idx="442">
                  <c:v>Lisa Martinez</c:v>
                </c:pt>
                <c:pt idx="443">
                  <c:v>Kyle Johnson</c:v>
                </c:pt>
                <c:pt idx="444">
                  <c:v>Lisa Sanchez</c:v>
                </c:pt>
                <c:pt idx="445">
                  <c:v>Joseph Martin</c:v>
                </c:pt>
                <c:pt idx="446">
                  <c:v>Jennifer Jackson</c:v>
                </c:pt>
                <c:pt idx="447">
                  <c:v>James Scott</c:v>
                </c:pt>
                <c:pt idx="448">
                  <c:v>John Harris</c:v>
                </c:pt>
                <c:pt idx="449">
                  <c:v>Jason Garcia</c:v>
                </c:pt>
                <c:pt idx="450">
                  <c:v>James Green</c:v>
                </c:pt>
                <c:pt idx="451">
                  <c:v>Jason Brown</c:v>
                </c:pt>
                <c:pt idx="452">
                  <c:v>Jason Williams</c:v>
                </c:pt>
                <c:pt idx="453">
                  <c:v>Jonathan Brown</c:v>
                </c:pt>
                <c:pt idx="454">
                  <c:v>John Allen</c:v>
                </c:pt>
                <c:pt idx="455">
                  <c:v>John Sanchez</c:v>
                </c:pt>
                <c:pt idx="456">
                  <c:v>James Lee</c:v>
                </c:pt>
                <c:pt idx="457">
                  <c:v>Jennifer Lewis</c:v>
                </c:pt>
                <c:pt idx="458">
                  <c:v>Jeffrey Allen</c:v>
                </c:pt>
                <c:pt idx="459">
                  <c:v>Jeffrey Miller</c:v>
                </c:pt>
                <c:pt idx="460">
                  <c:v>John Edwards</c:v>
                </c:pt>
                <c:pt idx="461">
                  <c:v>John Turner</c:v>
                </c:pt>
                <c:pt idx="462">
                  <c:v>John Mitchell</c:v>
                </c:pt>
                <c:pt idx="463">
                  <c:v>John Gonzalez</c:v>
                </c:pt>
                <c:pt idx="464">
                  <c:v>Joseph White</c:v>
                </c:pt>
                <c:pt idx="465">
                  <c:v>Jacob Brown</c:v>
                </c:pt>
                <c:pt idx="466">
                  <c:v>Jason White</c:v>
                </c:pt>
                <c:pt idx="467">
                  <c:v>Jason Miller</c:v>
                </c:pt>
                <c:pt idx="468">
                  <c:v>Jennifer Gonzalez</c:v>
                </c:pt>
                <c:pt idx="469">
                  <c:v>Joseph Allen</c:v>
                </c:pt>
                <c:pt idx="470">
                  <c:v>Jeffrey Davis</c:v>
                </c:pt>
                <c:pt idx="471">
                  <c:v>James Nguyen</c:v>
                </c:pt>
                <c:pt idx="472">
                  <c:v>John Lewis</c:v>
                </c:pt>
                <c:pt idx="473">
                  <c:v>James Robinson</c:v>
                </c:pt>
                <c:pt idx="474">
                  <c:v>Jennifer Robinson</c:v>
                </c:pt>
                <c:pt idx="475">
                  <c:v>John Evans</c:v>
                </c:pt>
                <c:pt idx="476">
                  <c:v>Joshua Williams</c:v>
                </c:pt>
                <c:pt idx="477">
                  <c:v>James Garcia</c:v>
                </c:pt>
                <c:pt idx="478">
                  <c:v>Jennifer Wilson</c:v>
                </c:pt>
                <c:pt idx="479">
                  <c:v>Heather Miller</c:v>
                </c:pt>
                <c:pt idx="480">
                  <c:v>Eric Wilson</c:v>
                </c:pt>
                <c:pt idx="481">
                  <c:v>Elizabeth Gonzalez</c:v>
                </c:pt>
                <c:pt idx="482">
                  <c:v>David Thompson</c:v>
                </c:pt>
                <c:pt idx="483">
                  <c:v>Gregory Smith</c:v>
                </c:pt>
                <c:pt idx="484">
                  <c:v>Elizabeth Taylor</c:v>
                </c:pt>
                <c:pt idx="485">
                  <c:v>Heather Wilson</c:v>
                </c:pt>
                <c:pt idx="486">
                  <c:v>David White</c:v>
                </c:pt>
                <c:pt idx="487">
                  <c:v>David Scott</c:v>
                </c:pt>
                <c:pt idx="488">
                  <c:v>Christopher Baker</c:v>
                </c:pt>
                <c:pt idx="489">
                  <c:v>Cynthia Brown</c:v>
                </c:pt>
                <c:pt idx="490">
                  <c:v>Brittany Smith</c:v>
                </c:pt>
                <c:pt idx="491">
                  <c:v>Charles Lopez</c:v>
                </c:pt>
                <c:pt idx="492">
                  <c:v>Brian Harris</c:v>
                </c:pt>
                <c:pt idx="493">
                  <c:v>Brian Miller</c:v>
                </c:pt>
                <c:pt idx="494">
                  <c:v>Brittany Johnson</c:v>
                </c:pt>
                <c:pt idx="495">
                  <c:v>Christopher Thompson</c:v>
                </c:pt>
                <c:pt idx="496">
                  <c:v>Christopher Hall</c:v>
                </c:pt>
                <c:pt idx="497">
                  <c:v>Christine Smith</c:v>
                </c:pt>
                <c:pt idx="498">
                  <c:v>Christopher Lopez</c:v>
                </c:pt>
                <c:pt idx="499">
                  <c:v>Christopher Walker</c:v>
                </c:pt>
                <c:pt idx="500">
                  <c:v>David Nguyen</c:v>
                </c:pt>
                <c:pt idx="501">
                  <c:v>Christopher Phillips</c:v>
                </c:pt>
                <c:pt idx="502">
                  <c:v>Ashley Miller</c:v>
                </c:pt>
                <c:pt idx="503">
                  <c:v>Amy Jones</c:v>
                </c:pt>
                <c:pt idx="504">
                  <c:v>Aaron Smith</c:v>
                </c:pt>
                <c:pt idx="505">
                  <c:v>Ashley Martin</c:v>
                </c:pt>
                <c:pt idx="506">
                  <c:v>Amanda Martinez</c:v>
                </c:pt>
                <c:pt idx="507">
                  <c:v>Angela Johnson</c:v>
                </c:pt>
                <c:pt idx="508">
                  <c:v>Anthony Martinez</c:v>
                </c:pt>
                <c:pt idx="509">
                  <c:v>Andrew Brown</c:v>
                </c:pt>
                <c:pt idx="510">
                  <c:v>Angela Miller</c:v>
                </c:pt>
                <c:pt idx="511">
                  <c:v>Angela Martinez</c:v>
                </c:pt>
                <c:pt idx="512">
                  <c:v>Stephanie Brown</c:v>
                </c:pt>
                <c:pt idx="513">
                  <c:v>Steven Rodriguez</c:v>
                </c:pt>
                <c:pt idx="514">
                  <c:v>William Roberts</c:v>
                </c:pt>
                <c:pt idx="515">
                  <c:v>Stephanie Miller</c:v>
                </c:pt>
                <c:pt idx="516">
                  <c:v>Stephanie Sanchez</c:v>
                </c:pt>
                <c:pt idx="517">
                  <c:v>Stephanie Moore</c:v>
                </c:pt>
                <c:pt idx="518">
                  <c:v>Steven Moore</c:v>
                </c:pt>
                <c:pt idx="519">
                  <c:v>Thomas Lee</c:v>
                </c:pt>
                <c:pt idx="520">
                  <c:v>William Adams</c:v>
                </c:pt>
                <c:pt idx="521">
                  <c:v>Thomas Miller</c:v>
                </c:pt>
                <c:pt idx="522">
                  <c:v>Susan Jones</c:v>
                </c:pt>
                <c:pt idx="523">
                  <c:v>Todd Smith</c:v>
                </c:pt>
                <c:pt idx="524">
                  <c:v>William Hernandez</c:v>
                </c:pt>
                <c:pt idx="525">
                  <c:v>Travis Jones</c:v>
                </c:pt>
                <c:pt idx="526">
                  <c:v>Stephanie White</c:v>
                </c:pt>
                <c:pt idx="527">
                  <c:v>Tyler Wilson</c:v>
                </c:pt>
                <c:pt idx="528">
                  <c:v>William Martinez</c:v>
                </c:pt>
                <c:pt idx="529">
                  <c:v>Susan Williams</c:v>
                </c:pt>
                <c:pt idx="530">
                  <c:v>Thomas Hernandez</c:v>
                </c:pt>
                <c:pt idx="531">
                  <c:v>Vincent Smith</c:v>
                </c:pt>
                <c:pt idx="532">
                  <c:v>William Robinson</c:v>
                </c:pt>
                <c:pt idx="533">
                  <c:v>Stephen Brown</c:v>
                </c:pt>
                <c:pt idx="534">
                  <c:v>Timothy Johnson</c:v>
                </c:pt>
                <c:pt idx="535">
                  <c:v>Tiffany Jones</c:v>
                </c:pt>
                <c:pt idx="536">
                  <c:v>Tiffany Smith</c:v>
                </c:pt>
                <c:pt idx="537">
                  <c:v>Thomas Thompson</c:v>
                </c:pt>
                <c:pt idx="538">
                  <c:v>Sarah Miller</c:v>
                </c:pt>
                <c:pt idx="539">
                  <c:v>Samantha Davis</c:v>
                </c:pt>
                <c:pt idx="540">
                  <c:v>Ryan Robinson</c:v>
                </c:pt>
                <c:pt idx="541">
                  <c:v>Rebecca Williams</c:v>
                </c:pt>
                <c:pt idx="542">
                  <c:v>Samantha White</c:v>
                </c:pt>
                <c:pt idx="543">
                  <c:v>Patricia Taylor</c:v>
                </c:pt>
                <c:pt idx="544">
                  <c:v>Robert Young</c:v>
                </c:pt>
                <c:pt idx="545">
                  <c:v>Rachel Johnson</c:v>
                </c:pt>
                <c:pt idx="546">
                  <c:v>Pamela Smith</c:v>
                </c:pt>
                <c:pt idx="547">
                  <c:v>Richard Hernandez</c:v>
                </c:pt>
                <c:pt idx="548">
                  <c:v>Rachel Martin</c:v>
                </c:pt>
                <c:pt idx="549">
                  <c:v>Patricia Martinez</c:v>
                </c:pt>
                <c:pt idx="550">
                  <c:v>Sarah Green</c:v>
                </c:pt>
                <c:pt idx="551">
                  <c:v>Richard Martinez</c:v>
                </c:pt>
                <c:pt idx="552">
                  <c:v>Richard Miller</c:v>
                </c:pt>
                <c:pt idx="553">
                  <c:v>Ryan Garcia</c:v>
                </c:pt>
                <c:pt idx="554">
                  <c:v>Michael Alvarez</c:v>
                </c:pt>
                <c:pt idx="555">
                  <c:v>Michael Cruz</c:v>
                </c:pt>
                <c:pt idx="556">
                  <c:v>Matthew Wilson</c:v>
                </c:pt>
                <c:pt idx="557">
                  <c:v>Michael Nelson</c:v>
                </c:pt>
                <c:pt idx="558">
                  <c:v>Melissa Martinez</c:v>
                </c:pt>
                <c:pt idx="559">
                  <c:v>Nicole Rodriguez</c:v>
                </c:pt>
                <c:pt idx="560">
                  <c:v>Mary Rodriguez</c:v>
                </c:pt>
                <c:pt idx="561">
                  <c:v>Nicole Brown</c:v>
                </c:pt>
                <c:pt idx="562">
                  <c:v>Matthew Martin</c:v>
                </c:pt>
                <c:pt idx="563">
                  <c:v>Matthew Thompson</c:v>
                </c:pt>
                <c:pt idx="564">
                  <c:v>Michael Simmons</c:v>
                </c:pt>
                <c:pt idx="565">
                  <c:v>Mark Davis</c:v>
                </c:pt>
                <c:pt idx="566">
                  <c:v>Melissa Miller</c:v>
                </c:pt>
                <c:pt idx="567">
                  <c:v>Michael Gray</c:v>
                </c:pt>
                <c:pt idx="568">
                  <c:v>Michael Carter</c:v>
                </c:pt>
                <c:pt idx="569">
                  <c:v>Michael Ward</c:v>
                </c:pt>
                <c:pt idx="570">
                  <c:v>Michael Rivera</c:v>
                </c:pt>
                <c:pt idx="571">
                  <c:v>Matthew Rodriguez</c:v>
                </c:pt>
                <c:pt idx="572">
                  <c:v>Michelle Williams</c:v>
                </c:pt>
                <c:pt idx="573">
                  <c:v>Michael Gutierrez</c:v>
                </c:pt>
                <c:pt idx="574">
                  <c:v>Melissa Thompson</c:v>
                </c:pt>
                <c:pt idx="575">
                  <c:v>Mary Williams</c:v>
                </c:pt>
                <c:pt idx="576">
                  <c:v>Mark Martinez</c:v>
                </c:pt>
                <c:pt idx="577">
                  <c:v>Michael Wright</c:v>
                </c:pt>
                <c:pt idx="578">
                  <c:v>Mark Moore</c:v>
                </c:pt>
                <c:pt idx="579">
                  <c:v>Michael Perez</c:v>
                </c:pt>
                <c:pt idx="580">
                  <c:v>Melissa Garcia</c:v>
                </c:pt>
                <c:pt idx="581">
                  <c:v>Mark Thompson</c:v>
                </c:pt>
                <c:pt idx="582">
                  <c:v>Michael Kelly</c:v>
                </c:pt>
                <c:pt idx="583">
                  <c:v>Lisa Adams</c:v>
                </c:pt>
                <c:pt idx="584">
                  <c:v>Lauren Smith</c:v>
                </c:pt>
                <c:pt idx="585">
                  <c:v>Lisa Jackson</c:v>
                </c:pt>
                <c:pt idx="586">
                  <c:v>Kenneth Williams</c:v>
                </c:pt>
                <c:pt idx="587">
                  <c:v>Kevin Taylor</c:v>
                </c:pt>
                <c:pt idx="588">
                  <c:v>Kimberly Miller</c:v>
                </c:pt>
                <c:pt idx="589">
                  <c:v>Lisa Hall</c:v>
                </c:pt>
                <c:pt idx="590">
                  <c:v>Julie Williams</c:v>
                </c:pt>
                <c:pt idx="591">
                  <c:v>Lisa Rodriguez</c:v>
                </c:pt>
                <c:pt idx="592">
                  <c:v>Karen Martinez</c:v>
                </c:pt>
                <c:pt idx="593">
                  <c:v>Kevin Martinez</c:v>
                </c:pt>
                <c:pt idx="594">
                  <c:v>Kristen Smith</c:v>
                </c:pt>
                <c:pt idx="595">
                  <c:v>Linda Smith</c:v>
                </c:pt>
                <c:pt idx="596">
                  <c:v>Kayla Smith</c:v>
                </c:pt>
                <c:pt idx="597">
                  <c:v>Kelly Taylor</c:v>
                </c:pt>
                <c:pt idx="598">
                  <c:v>Laura Brown</c:v>
                </c:pt>
                <c:pt idx="599">
                  <c:v>Justin Rodriguez</c:v>
                </c:pt>
                <c:pt idx="600">
                  <c:v>Kelly Martin</c:v>
                </c:pt>
                <c:pt idx="601">
                  <c:v>Lisa Lopez</c:v>
                </c:pt>
                <c:pt idx="602">
                  <c:v>Laura Jones</c:v>
                </c:pt>
                <c:pt idx="603">
                  <c:v>Kenneth Johnson</c:v>
                </c:pt>
                <c:pt idx="604">
                  <c:v>Karen Brown</c:v>
                </c:pt>
                <c:pt idx="605">
                  <c:v>Kimberly Green</c:v>
                </c:pt>
                <c:pt idx="606">
                  <c:v>Kimberly Jackson</c:v>
                </c:pt>
                <c:pt idx="607">
                  <c:v>Kimberly Jones</c:v>
                </c:pt>
                <c:pt idx="608">
                  <c:v>Jeffrey Jones</c:v>
                </c:pt>
                <c:pt idx="609">
                  <c:v>Jeffrey Garcia</c:v>
                </c:pt>
                <c:pt idx="610">
                  <c:v>Jonathan Johnson</c:v>
                </c:pt>
                <c:pt idx="611">
                  <c:v>Jennifer Myers</c:v>
                </c:pt>
                <c:pt idx="612">
                  <c:v>Jennifer Young</c:v>
                </c:pt>
                <c:pt idx="613">
                  <c:v>John Mills</c:v>
                </c:pt>
                <c:pt idx="614">
                  <c:v>Joseph Perez</c:v>
                </c:pt>
                <c:pt idx="615">
                  <c:v>Jessica Martinez</c:v>
                </c:pt>
                <c:pt idx="616">
                  <c:v>James Bailey</c:v>
                </c:pt>
                <c:pt idx="617">
                  <c:v>Jennifer Gomez</c:v>
                </c:pt>
                <c:pt idx="618">
                  <c:v>Jennifer Lee</c:v>
                </c:pt>
                <c:pt idx="619">
                  <c:v>Jessica Rodriguez</c:v>
                </c:pt>
                <c:pt idx="620">
                  <c:v>Jennifer Clark</c:v>
                </c:pt>
                <c:pt idx="621">
                  <c:v>Jennifer Ramos</c:v>
                </c:pt>
                <c:pt idx="622">
                  <c:v>John Kelly</c:v>
                </c:pt>
                <c:pt idx="623">
                  <c:v>Jason Anderson</c:v>
                </c:pt>
                <c:pt idx="624">
                  <c:v>Jennifer Edwards</c:v>
                </c:pt>
                <c:pt idx="625">
                  <c:v>Jennifer Green</c:v>
                </c:pt>
                <c:pt idx="626">
                  <c:v>Jacob Martinez</c:v>
                </c:pt>
                <c:pt idx="627">
                  <c:v>Jessica Young</c:v>
                </c:pt>
                <c:pt idx="628">
                  <c:v>Jordan Jones</c:v>
                </c:pt>
                <c:pt idx="629">
                  <c:v>Jeffrey Rodriguez</c:v>
                </c:pt>
                <c:pt idx="630">
                  <c:v>Jose Hernandez</c:v>
                </c:pt>
                <c:pt idx="631">
                  <c:v>John Thomas</c:v>
                </c:pt>
                <c:pt idx="632">
                  <c:v>Jason Wilson</c:v>
                </c:pt>
                <c:pt idx="633">
                  <c:v>John Boyd</c:v>
                </c:pt>
                <c:pt idx="634">
                  <c:v>Joseph Clark</c:v>
                </c:pt>
                <c:pt idx="635">
                  <c:v>James Clark</c:v>
                </c:pt>
                <c:pt idx="636">
                  <c:v>Joseph Garcia</c:v>
                </c:pt>
                <c:pt idx="637">
                  <c:v>John Cruz</c:v>
                </c:pt>
                <c:pt idx="638">
                  <c:v>James Jackson</c:v>
                </c:pt>
                <c:pt idx="639">
                  <c:v>John Walker</c:v>
                </c:pt>
                <c:pt idx="640">
                  <c:v>Joseph Miller</c:v>
                </c:pt>
                <c:pt idx="641">
                  <c:v>John Davis</c:v>
                </c:pt>
                <c:pt idx="642">
                  <c:v>John King</c:v>
                </c:pt>
                <c:pt idx="643">
                  <c:v>Jennifer Thomas</c:v>
                </c:pt>
                <c:pt idx="644">
                  <c:v>Jeffrey Martin</c:v>
                </c:pt>
                <c:pt idx="645">
                  <c:v>James Martin</c:v>
                </c:pt>
                <c:pt idx="646">
                  <c:v>Jennifer Wright</c:v>
                </c:pt>
                <c:pt idx="647">
                  <c:v>Jennifer Rogers</c:v>
                </c:pt>
                <c:pt idx="648">
                  <c:v>Jennifer Sanchez</c:v>
                </c:pt>
                <c:pt idx="649">
                  <c:v>Jennifer Thompson</c:v>
                </c:pt>
                <c:pt idx="650">
                  <c:v>Elizabeth Jones</c:v>
                </c:pt>
                <c:pt idx="651">
                  <c:v>Eric Brown</c:v>
                </c:pt>
                <c:pt idx="652">
                  <c:v>Donald Johnson</c:v>
                </c:pt>
                <c:pt idx="653">
                  <c:v>Donna Rodriguez</c:v>
                </c:pt>
                <c:pt idx="654">
                  <c:v>Heather Brown</c:v>
                </c:pt>
                <c:pt idx="655">
                  <c:v>Emily Rodriguez</c:v>
                </c:pt>
                <c:pt idx="656">
                  <c:v>Edward Johnson</c:v>
                </c:pt>
                <c:pt idx="657">
                  <c:v>Erica Smith</c:v>
                </c:pt>
                <c:pt idx="658">
                  <c:v>Heather White</c:v>
                </c:pt>
                <c:pt idx="659">
                  <c:v>David Sanchez</c:v>
                </c:pt>
                <c:pt idx="660">
                  <c:v>David Richardson</c:v>
                </c:pt>
                <c:pt idx="661">
                  <c:v>Elizabeth Lewis</c:v>
                </c:pt>
                <c:pt idx="662">
                  <c:v>David Morris</c:v>
                </c:pt>
                <c:pt idx="663">
                  <c:v>David Adams</c:v>
                </c:pt>
                <c:pt idx="664">
                  <c:v>Cynthia Wilson</c:v>
                </c:pt>
                <c:pt idx="665">
                  <c:v>Brittany Wilson</c:v>
                </c:pt>
                <c:pt idx="666">
                  <c:v>David Hill</c:v>
                </c:pt>
                <c:pt idx="667">
                  <c:v>Charles Jones</c:v>
                </c:pt>
                <c:pt idx="668">
                  <c:v>Christopher Thomas</c:v>
                </c:pt>
                <c:pt idx="669">
                  <c:v>Charles Miller</c:v>
                </c:pt>
                <c:pt idx="670">
                  <c:v>Danielle Smith</c:v>
                </c:pt>
                <c:pt idx="671">
                  <c:v>Charles Williams</c:v>
                </c:pt>
                <c:pt idx="672">
                  <c:v>David Edwards</c:v>
                </c:pt>
                <c:pt idx="673">
                  <c:v>Cheryl Williams</c:v>
                </c:pt>
                <c:pt idx="674">
                  <c:v>David Lee</c:v>
                </c:pt>
                <c:pt idx="675">
                  <c:v>Christina Brown</c:v>
                </c:pt>
                <c:pt idx="676">
                  <c:v>Christopher Roberts</c:v>
                </c:pt>
                <c:pt idx="677">
                  <c:v>Christopher Adams</c:v>
                </c:pt>
                <c:pt idx="678">
                  <c:v>Brian Lopez</c:v>
                </c:pt>
                <c:pt idx="679">
                  <c:v>Christopher Clark</c:v>
                </c:pt>
                <c:pt idx="680">
                  <c:v>Daniel Rodriguez</c:v>
                </c:pt>
                <c:pt idx="681">
                  <c:v>Christopher Edwards</c:v>
                </c:pt>
                <c:pt idx="682">
                  <c:v>Danielle Taylor</c:v>
                </c:pt>
                <c:pt idx="683">
                  <c:v>Christopher Fisher</c:v>
                </c:pt>
                <c:pt idx="684">
                  <c:v>David Davis</c:v>
                </c:pt>
                <c:pt idx="685">
                  <c:v>Christopher Hernandez</c:v>
                </c:pt>
                <c:pt idx="686">
                  <c:v>Brian Taylor</c:v>
                </c:pt>
                <c:pt idx="687">
                  <c:v>Christopher Moore</c:v>
                </c:pt>
                <c:pt idx="688">
                  <c:v>David Lawrence</c:v>
                </c:pt>
                <c:pt idx="689">
                  <c:v>Christopher Nelson</c:v>
                </c:pt>
                <c:pt idx="690">
                  <c:v>David Martin</c:v>
                </c:pt>
                <c:pt idx="691">
                  <c:v>Christopher Perez</c:v>
                </c:pt>
                <c:pt idx="692">
                  <c:v>Christopher Price</c:v>
                </c:pt>
                <c:pt idx="693">
                  <c:v>David Murphy</c:v>
                </c:pt>
                <c:pt idx="694">
                  <c:v>Brandon Jackson</c:v>
                </c:pt>
                <c:pt idx="695">
                  <c:v>Alexander Smith</c:v>
                </c:pt>
                <c:pt idx="696">
                  <c:v>Angela Brown</c:v>
                </c:pt>
                <c:pt idx="697">
                  <c:v>Anthony Williams</c:v>
                </c:pt>
                <c:pt idx="698">
                  <c:v>Anthony Jones</c:v>
                </c:pt>
                <c:pt idx="699">
                  <c:v>Ashley Carter</c:v>
                </c:pt>
                <c:pt idx="700">
                  <c:v>Angela Anderson</c:v>
                </c:pt>
                <c:pt idx="701">
                  <c:v>Ashley Jackson</c:v>
                </c:pt>
                <c:pt idx="702">
                  <c:v>Amy Anderson</c:v>
                </c:pt>
                <c:pt idx="703">
                  <c:v>Adam Smith</c:v>
                </c:pt>
                <c:pt idx="704">
                  <c:v>Brett Smith</c:v>
                </c:pt>
                <c:pt idx="705">
                  <c:v>Amanda Davis</c:v>
                </c:pt>
                <c:pt idx="706">
                  <c:v>Brandon Davis</c:v>
                </c:pt>
                <c:pt idx="707">
                  <c:v>Amanda Miller</c:v>
                </c:pt>
                <c:pt idx="708">
                  <c:v>Brandon Miller</c:v>
                </c:pt>
                <c:pt idx="709">
                  <c:v>Amanda Robinson</c:v>
                </c:pt>
                <c:pt idx="710">
                  <c:v>Brenda Brown</c:v>
                </c:pt>
                <c:pt idx="711">
                  <c:v>Amanda Hernandez</c:v>
                </c:pt>
                <c:pt idx="712">
                  <c:v>Andrew Miller</c:v>
                </c:pt>
                <c:pt idx="713">
                  <c:v>Angela Gonzalez</c:v>
                </c:pt>
                <c:pt idx="714">
                  <c:v>Vanessa Johnson</c:v>
                </c:pt>
                <c:pt idx="715">
                  <c:v>Tiffany Williams</c:v>
                </c:pt>
                <c:pt idx="716">
                  <c:v>William Garcia</c:v>
                </c:pt>
                <c:pt idx="717">
                  <c:v>Steven Williams</c:v>
                </c:pt>
                <c:pt idx="718">
                  <c:v>Zachary Jones</c:v>
                </c:pt>
                <c:pt idx="719">
                  <c:v>Stephanie Anderson</c:v>
                </c:pt>
                <c:pt idx="720">
                  <c:v>Victoria Smith</c:v>
                </c:pt>
                <c:pt idx="721">
                  <c:v>Stephanie Morgan</c:v>
                </c:pt>
                <c:pt idx="722">
                  <c:v>William Moore</c:v>
                </c:pt>
                <c:pt idx="723">
                  <c:v>Tammy Smith</c:v>
                </c:pt>
                <c:pt idx="724">
                  <c:v>Zachary Anderson</c:v>
                </c:pt>
                <c:pt idx="725">
                  <c:v>Taylor Smith</c:v>
                </c:pt>
                <c:pt idx="726">
                  <c:v>Troy Johnson</c:v>
                </c:pt>
                <c:pt idx="727">
                  <c:v>Thomas Jackson</c:v>
                </c:pt>
                <c:pt idx="728">
                  <c:v>Victoria Johnson</c:v>
                </c:pt>
                <c:pt idx="729">
                  <c:v>Thomas Jones</c:v>
                </c:pt>
                <c:pt idx="730">
                  <c:v>William Anderson</c:v>
                </c:pt>
                <c:pt idx="731">
                  <c:v>Thomas Roberts</c:v>
                </c:pt>
                <c:pt idx="732">
                  <c:v>Stephanie Martinez</c:v>
                </c:pt>
                <c:pt idx="733">
                  <c:v>Thomas Robinson</c:v>
                </c:pt>
                <c:pt idx="734">
                  <c:v>William Thompson</c:v>
                </c:pt>
                <c:pt idx="735">
                  <c:v>Stephen Garcia</c:v>
                </c:pt>
                <c:pt idx="736">
                  <c:v>Timothy Rodriguez</c:v>
                </c:pt>
                <c:pt idx="737">
                  <c:v>Scott Hill</c:v>
                </c:pt>
                <c:pt idx="738">
                  <c:v>Sarah Lopez</c:v>
                </c:pt>
                <c:pt idx="739">
                  <c:v>Sara Jones</c:v>
                </c:pt>
                <c:pt idx="740">
                  <c:v>Rachel Jones</c:v>
                </c:pt>
                <c:pt idx="741">
                  <c:v>Robert Allen</c:v>
                </c:pt>
                <c:pt idx="742">
                  <c:v>Rachel Garcia</c:v>
                </c:pt>
                <c:pt idx="743">
                  <c:v>Paul Clark</c:v>
                </c:pt>
                <c:pt idx="744">
                  <c:v>Robert Perez</c:v>
                </c:pt>
                <c:pt idx="745">
                  <c:v>Robert Tucker</c:v>
                </c:pt>
                <c:pt idx="746">
                  <c:v>Sean Johnson</c:v>
                </c:pt>
                <c:pt idx="747">
                  <c:v>Richard Martin</c:v>
                </c:pt>
                <c:pt idx="748">
                  <c:v>Shannon Johnson</c:v>
                </c:pt>
                <c:pt idx="749">
                  <c:v>Sarah Thomas</c:v>
                </c:pt>
                <c:pt idx="750">
                  <c:v>Ryan Davis</c:v>
                </c:pt>
                <c:pt idx="751">
                  <c:v>Richard Williams</c:v>
                </c:pt>
                <c:pt idx="752">
                  <c:v>Rebecca Brown</c:v>
                </c:pt>
                <c:pt idx="753">
                  <c:v>Sandra Johnson</c:v>
                </c:pt>
                <c:pt idx="754">
                  <c:v>Scott White</c:v>
                </c:pt>
                <c:pt idx="755">
                  <c:v>Sara Smith</c:v>
                </c:pt>
                <c:pt idx="756">
                  <c:v>Ryan King</c:v>
                </c:pt>
                <c:pt idx="757">
                  <c:v>Rachel Williams</c:v>
                </c:pt>
                <c:pt idx="758">
                  <c:v>Richard Rodriguez</c:v>
                </c:pt>
                <c:pt idx="759">
                  <c:v>Robert Adams</c:v>
                </c:pt>
                <c:pt idx="760">
                  <c:v>Robert Ramirez</c:v>
                </c:pt>
                <c:pt idx="761">
                  <c:v>Sarah Rodriguez</c:v>
                </c:pt>
                <c:pt idx="762">
                  <c:v>Scott Wilson</c:v>
                </c:pt>
                <c:pt idx="763">
                  <c:v>Sarah Taylor</c:v>
                </c:pt>
                <c:pt idx="764">
                  <c:v>Robert Robinson</c:v>
                </c:pt>
                <c:pt idx="765">
                  <c:v>Sarah Torres</c:v>
                </c:pt>
                <c:pt idx="766">
                  <c:v>Patricia Wilson</c:v>
                </c:pt>
                <c:pt idx="767">
                  <c:v>Rebecca Martin</c:v>
                </c:pt>
                <c:pt idx="768">
                  <c:v>Robert Clark</c:v>
                </c:pt>
                <c:pt idx="769">
                  <c:v>Robert Brooks</c:v>
                </c:pt>
                <c:pt idx="770">
                  <c:v>Ryan Gonzalez</c:v>
                </c:pt>
                <c:pt idx="771">
                  <c:v>Rebecca Rodriguez</c:v>
                </c:pt>
                <c:pt idx="772">
                  <c:v>Michelle Martinez</c:v>
                </c:pt>
                <c:pt idx="773">
                  <c:v>Nicholas Martinez</c:v>
                </c:pt>
                <c:pt idx="774">
                  <c:v>Nancy Smith</c:v>
                </c:pt>
                <c:pt idx="775">
                  <c:v>Matthew White</c:v>
                </c:pt>
                <c:pt idx="776">
                  <c:v>Melissa Taylor</c:v>
                </c:pt>
                <c:pt idx="777">
                  <c:v>Michael Roberts</c:v>
                </c:pt>
                <c:pt idx="778">
                  <c:v>Mark Garcia</c:v>
                </c:pt>
                <c:pt idx="779">
                  <c:v>Melissa Williams</c:v>
                </c:pt>
                <c:pt idx="780">
                  <c:v>Nicholas Brown</c:v>
                </c:pt>
                <c:pt idx="781">
                  <c:v>Mary Thompson</c:v>
                </c:pt>
                <c:pt idx="782">
                  <c:v>Michael Quinn</c:v>
                </c:pt>
                <c:pt idx="783">
                  <c:v>Melissa Wilson</c:v>
                </c:pt>
                <c:pt idx="784">
                  <c:v>Michael Chen</c:v>
                </c:pt>
                <c:pt idx="785">
                  <c:v>Mary Lopez</c:v>
                </c:pt>
                <c:pt idx="786">
                  <c:v>Michelle Ortiz</c:v>
                </c:pt>
                <c:pt idx="787">
                  <c:v>Mary Martinez</c:v>
                </c:pt>
                <c:pt idx="788">
                  <c:v>Michael Diaz</c:v>
                </c:pt>
                <c:pt idx="789">
                  <c:v>Michael Hayes</c:v>
                </c:pt>
                <c:pt idx="790">
                  <c:v>Nathan Jones</c:v>
                </c:pt>
                <c:pt idx="791">
                  <c:v>Matthew Hall</c:v>
                </c:pt>
                <c:pt idx="792">
                  <c:v>Nicholas Johnson</c:v>
                </c:pt>
                <c:pt idx="793">
                  <c:v>Michael Sullivan</c:v>
                </c:pt>
                <c:pt idx="794">
                  <c:v>Nicholas Thomas</c:v>
                </c:pt>
                <c:pt idx="795">
                  <c:v>Michael Sutton</c:v>
                </c:pt>
                <c:pt idx="796">
                  <c:v>Matthew Walker</c:v>
                </c:pt>
                <c:pt idx="797">
                  <c:v>Mary Roberts</c:v>
                </c:pt>
                <c:pt idx="798">
                  <c:v>Matthew Gonzales</c:v>
                </c:pt>
                <c:pt idx="799">
                  <c:v>Michael Hill</c:v>
                </c:pt>
                <c:pt idx="800">
                  <c:v>Michelle Martin</c:v>
                </c:pt>
                <c:pt idx="801">
                  <c:v>Michael Howard</c:v>
                </c:pt>
                <c:pt idx="802">
                  <c:v>Melissa Lopez</c:v>
                </c:pt>
                <c:pt idx="803">
                  <c:v>Matthew Harris</c:v>
                </c:pt>
                <c:pt idx="804">
                  <c:v>Mark Turner</c:v>
                </c:pt>
                <c:pt idx="805">
                  <c:v>Matthew Robinson</c:v>
                </c:pt>
                <c:pt idx="806">
                  <c:v>Michelle Taylor</c:v>
                </c:pt>
                <c:pt idx="807">
                  <c:v>Melanie Smith</c:v>
                </c:pt>
                <c:pt idx="808">
                  <c:v>Mary King</c:v>
                </c:pt>
                <c:pt idx="809">
                  <c:v>Melissa Brown</c:v>
                </c:pt>
                <c:pt idx="810">
                  <c:v>Nancy Williams</c:v>
                </c:pt>
                <c:pt idx="811">
                  <c:v>Michael Kim</c:v>
                </c:pt>
                <c:pt idx="812">
                  <c:v>Matthew Thomas</c:v>
                </c:pt>
                <c:pt idx="813">
                  <c:v>Mark Rodriguez</c:v>
                </c:pt>
                <c:pt idx="814">
                  <c:v>Nicholas Hernandez</c:v>
                </c:pt>
                <c:pt idx="815">
                  <c:v>Michael Bailey</c:v>
                </c:pt>
                <c:pt idx="816">
                  <c:v>Michael Olson</c:v>
                </c:pt>
                <c:pt idx="817">
                  <c:v>Matthew Flores</c:v>
                </c:pt>
                <c:pt idx="818">
                  <c:v>Matthew Martinez</c:v>
                </c:pt>
                <c:pt idx="819">
                  <c:v>Michelle Anderson</c:v>
                </c:pt>
                <c:pt idx="820">
                  <c:v>Michael Perkins</c:v>
                </c:pt>
                <c:pt idx="821">
                  <c:v>Michael Barnes</c:v>
                </c:pt>
                <c:pt idx="822">
                  <c:v>Nicole Garcia</c:v>
                </c:pt>
                <c:pt idx="823">
                  <c:v>Michelle Campbell</c:v>
                </c:pt>
                <c:pt idx="824">
                  <c:v>Michael Reed</c:v>
                </c:pt>
                <c:pt idx="825">
                  <c:v>Matthew Rogers</c:v>
                </c:pt>
                <c:pt idx="826">
                  <c:v>Mary Jackson</c:v>
                </c:pt>
                <c:pt idx="827">
                  <c:v>Michael Gibson</c:v>
                </c:pt>
                <c:pt idx="828">
                  <c:v>Michael Ferguson</c:v>
                </c:pt>
                <c:pt idx="829">
                  <c:v>Kelly White</c:v>
                </c:pt>
                <c:pt idx="830">
                  <c:v>Lauren Jackson</c:v>
                </c:pt>
                <c:pt idx="831">
                  <c:v>Kevin Allen</c:v>
                </c:pt>
                <c:pt idx="832">
                  <c:v>Kevin Clark</c:v>
                </c:pt>
                <c:pt idx="833">
                  <c:v>Lisa Allen</c:v>
                </c:pt>
                <c:pt idx="834">
                  <c:v>Kevin Garcia</c:v>
                </c:pt>
                <c:pt idx="835">
                  <c:v>Kenneth Baker</c:v>
                </c:pt>
                <c:pt idx="836">
                  <c:v>Kevin King</c:v>
                </c:pt>
                <c:pt idx="837">
                  <c:v>Laura Miller</c:v>
                </c:pt>
                <c:pt idx="838">
                  <c:v>Kevin Miller</c:v>
                </c:pt>
                <c:pt idx="839">
                  <c:v>Linda Brown</c:v>
                </c:pt>
                <c:pt idx="840">
                  <c:v>Kevin Moore</c:v>
                </c:pt>
                <c:pt idx="841">
                  <c:v>Kelly Thomas</c:v>
                </c:pt>
                <c:pt idx="842">
                  <c:v>Kevin Scott</c:v>
                </c:pt>
                <c:pt idx="843">
                  <c:v>Justin Johnson</c:v>
                </c:pt>
                <c:pt idx="844">
                  <c:v>Kevin Walker</c:v>
                </c:pt>
                <c:pt idx="845">
                  <c:v>Julie Davis</c:v>
                </c:pt>
                <c:pt idx="846">
                  <c:v>Kevin White</c:v>
                </c:pt>
                <c:pt idx="847">
                  <c:v>Laura Martinez</c:v>
                </c:pt>
                <c:pt idx="848">
                  <c:v>Kimberly Cox</c:v>
                </c:pt>
                <c:pt idx="849">
                  <c:v>Laura Williams</c:v>
                </c:pt>
                <c:pt idx="850">
                  <c:v>Kathryn Smith</c:v>
                </c:pt>
                <c:pt idx="851">
                  <c:v>Leslie Miller</c:v>
                </c:pt>
                <c:pt idx="852">
                  <c:v>Kayla Jones</c:v>
                </c:pt>
                <c:pt idx="853">
                  <c:v>Justin White</c:v>
                </c:pt>
                <c:pt idx="854">
                  <c:v>Kimberly Martinez</c:v>
                </c:pt>
                <c:pt idx="855">
                  <c:v>Lisa Anderson</c:v>
                </c:pt>
                <c:pt idx="856">
                  <c:v>Justin Thompson</c:v>
                </c:pt>
                <c:pt idx="857">
                  <c:v>Kelly Thompson</c:v>
                </c:pt>
                <c:pt idx="858">
                  <c:v>Julie Wilson</c:v>
                </c:pt>
                <c:pt idx="859">
                  <c:v>Kelly Williams</c:v>
                </c:pt>
                <c:pt idx="860">
                  <c:v>Kimberly Walker</c:v>
                </c:pt>
                <c:pt idx="861">
                  <c:v>Lisa Lee</c:v>
                </c:pt>
                <c:pt idx="862">
                  <c:v>Laura Anderson</c:v>
                </c:pt>
                <c:pt idx="863">
                  <c:v>Lisa Porter</c:v>
                </c:pt>
                <c:pt idx="864">
                  <c:v>Laura Garcia</c:v>
                </c:pt>
                <c:pt idx="865">
                  <c:v>Lisa Scott</c:v>
                </c:pt>
                <c:pt idx="866">
                  <c:v>Lori Johnson</c:v>
                </c:pt>
                <c:pt idx="867">
                  <c:v>Karen Davis</c:v>
                </c:pt>
                <c:pt idx="868">
                  <c:v>Karen Miller</c:v>
                </c:pt>
                <c:pt idx="869">
                  <c:v>John Clark</c:v>
                </c:pt>
                <c:pt idx="870">
                  <c:v>Jose Jones</c:v>
                </c:pt>
                <c:pt idx="871">
                  <c:v>Jonathan Miller</c:v>
                </c:pt>
                <c:pt idx="872">
                  <c:v>Jennifer Adams</c:v>
                </c:pt>
                <c:pt idx="873">
                  <c:v>Joseph Hernandez</c:v>
                </c:pt>
                <c:pt idx="874">
                  <c:v>Jennifer Reed</c:v>
                </c:pt>
                <c:pt idx="875">
                  <c:v>Jennifer Phillips</c:v>
                </c:pt>
                <c:pt idx="876">
                  <c:v>Jennifer Alexander</c:v>
                </c:pt>
                <c:pt idx="877">
                  <c:v>Jessica Sanchez</c:v>
                </c:pt>
                <c:pt idx="878">
                  <c:v>Jennifer Rodriguez</c:v>
                </c:pt>
                <c:pt idx="879">
                  <c:v>Jason Davis</c:v>
                </c:pt>
                <c:pt idx="880">
                  <c:v>James Morales</c:v>
                </c:pt>
                <c:pt idx="881">
                  <c:v>Jennifer Morris</c:v>
                </c:pt>
                <c:pt idx="882">
                  <c:v>Jennifer Brooks</c:v>
                </c:pt>
                <c:pt idx="883">
                  <c:v>Joseph Young</c:v>
                </c:pt>
                <c:pt idx="884">
                  <c:v>Jason King</c:v>
                </c:pt>
                <c:pt idx="885">
                  <c:v>Joshua Martin</c:v>
                </c:pt>
                <c:pt idx="886">
                  <c:v>Jennifer Stewart</c:v>
                </c:pt>
                <c:pt idx="887">
                  <c:v>Jessica Perez</c:v>
                </c:pt>
                <c:pt idx="888">
                  <c:v>James Stewart</c:v>
                </c:pt>
                <c:pt idx="889">
                  <c:v>Jordan Williams</c:v>
                </c:pt>
                <c:pt idx="890">
                  <c:v>Jason Moore</c:v>
                </c:pt>
                <c:pt idx="891">
                  <c:v>Jessica Thompson</c:v>
                </c:pt>
                <c:pt idx="892">
                  <c:v>Jason Ramirez</c:v>
                </c:pt>
                <c:pt idx="893">
                  <c:v>John Adams</c:v>
                </c:pt>
                <c:pt idx="894">
                  <c:v>John Lopez</c:v>
                </c:pt>
                <c:pt idx="895">
                  <c:v>John Bell</c:v>
                </c:pt>
                <c:pt idx="896">
                  <c:v>John Martin</c:v>
                </c:pt>
                <c:pt idx="897">
                  <c:v>Jason Gibson</c:v>
                </c:pt>
                <c:pt idx="898">
                  <c:v>James Thomas</c:v>
                </c:pt>
                <c:pt idx="899">
                  <c:v>Jennifer Ortiz</c:v>
                </c:pt>
                <c:pt idx="900">
                  <c:v>James Murphy</c:v>
                </c:pt>
                <c:pt idx="901">
                  <c:v>Joshua Baker</c:v>
                </c:pt>
                <c:pt idx="902">
                  <c:v>James Henderson</c:v>
                </c:pt>
                <c:pt idx="903">
                  <c:v>Joshua Lewis</c:v>
                </c:pt>
                <c:pt idx="904">
                  <c:v>James Parker</c:v>
                </c:pt>
                <c:pt idx="905">
                  <c:v>Joshua Robinson</c:v>
                </c:pt>
                <c:pt idx="906">
                  <c:v>Jason Wright</c:v>
                </c:pt>
                <c:pt idx="907">
                  <c:v>Jonathan Moore</c:v>
                </c:pt>
                <c:pt idx="908">
                  <c:v>John Morgan</c:v>
                </c:pt>
                <c:pt idx="909">
                  <c:v>James Gomez</c:v>
                </c:pt>
                <c:pt idx="910">
                  <c:v>Jeremy Miller</c:v>
                </c:pt>
                <c:pt idx="911">
                  <c:v>Jordan Thomas</c:v>
                </c:pt>
                <c:pt idx="912">
                  <c:v>Jeremy Smith</c:v>
                </c:pt>
                <c:pt idx="913">
                  <c:v>Jennifer Long</c:v>
                </c:pt>
                <c:pt idx="914">
                  <c:v>Jeremy Williams</c:v>
                </c:pt>
                <c:pt idx="915">
                  <c:v>Jason Clark</c:v>
                </c:pt>
                <c:pt idx="916">
                  <c:v>John Sanders</c:v>
                </c:pt>
                <c:pt idx="917">
                  <c:v>Joseph Anderson</c:v>
                </c:pt>
                <c:pt idx="918">
                  <c:v>Jerry Smith</c:v>
                </c:pt>
                <c:pt idx="919">
                  <c:v>Jeffrey Parker</c:v>
                </c:pt>
                <c:pt idx="920">
                  <c:v>Jerry Williams</c:v>
                </c:pt>
                <c:pt idx="921">
                  <c:v>James Campbell</c:v>
                </c:pt>
                <c:pt idx="922">
                  <c:v>James Wright</c:v>
                </c:pt>
                <c:pt idx="923">
                  <c:v>John Baker</c:v>
                </c:pt>
                <c:pt idx="924">
                  <c:v>Jessica Davis</c:v>
                </c:pt>
                <c:pt idx="925">
                  <c:v>Joseph Lee</c:v>
                </c:pt>
                <c:pt idx="926">
                  <c:v>Jessica Garcia</c:v>
                </c:pt>
                <c:pt idx="927">
                  <c:v>John Brooks</c:v>
                </c:pt>
                <c:pt idx="928">
                  <c:v>Jennifer Hunt</c:v>
                </c:pt>
                <c:pt idx="929">
                  <c:v>John Carter</c:v>
                </c:pt>
                <c:pt idx="930">
                  <c:v>James Young</c:v>
                </c:pt>
                <c:pt idx="931">
                  <c:v>James Carter</c:v>
                </c:pt>
                <c:pt idx="932">
                  <c:v>Jamie Johnson</c:v>
                </c:pt>
                <c:pt idx="933">
                  <c:v>Jennifer Peterson</c:v>
                </c:pt>
                <c:pt idx="934">
                  <c:v>John Wells</c:v>
                </c:pt>
                <c:pt idx="935">
                  <c:v>Joshua Anderson</c:v>
                </c:pt>
                <c:pt idx="936">
                  <c:v>Jessica Lopez</c:v>
                </c:pt>
                <c:pt idx="937">
                  <c:v>Joshua Jackson</c:v>
                </c:pt>
                <c:pt idx="938">
                  <c:v>Jacqueline Jones</c:v>
                </c:pt>
                <c:pt idx="939">
                  <c:v>Joshua Jones</c:v>
                </c:pt>
                <c:pt idx="940">
                  <c:v>Jennifer King</c:v>
                </c:pt>
                <c:pt idx="941">
                  <c:v>Joshua Lopez</c:v>
                </c:pt>
                <c:pt idx="942">
                  <c:v>Jonathan Davis</c:v>
                </c:pt>
                <c:pt idx="943">
                  <c:v>Joshua Perez</c:v>
                </c:pt>
                <c:pt idx="944">
                  <c:v>Jack Williams</c:v>
                </c:pt>
                <c:pt idx="945">
                  <c:v>Jennifer Powell</c:v>
                </c:pt>
                <c:pt idx="946">
                  <c:v>Jessica Murphy</c:v>
                </c:pt>
                <c:pt idx="947">
                  <c:v>Joshua Walker</c:v>
                </c:pt>
                <c:pt idx="948">
                  <c:v>Jennifer Torres</c:v>
                </c:pt>
                <c:pt idx="949">
                  <c:v>Jennifer Walker</c:v>
                </c:pt>
                <c:pt idx="950">
                  <c:v>Jennifer Ward</c:v>
                </c:pt>
                <c:pt idx="951">
                  <c:v>Hannah Smith</c:v>
                </c:pt>
                <c:pt idx="952">
                  <c:v>Elizabeth Hernandez</c:v>
                </c:pt>
                <c:pt idx="953">
                  <c:v>David Simpson</c:v>
                </c:pt>
                <c:pt idx="954">
                  <c:v>Eric Davis</c:v>
                </c:pt>
                <c:pt idx="955">
                  <c:v>Gregory Johnson</c:v>
                </c:pt>
                <c:pt idx="956">
                  <c:v>Dylan Jones</c:v>
                </c:pt>
                <c:pt idx="957">
                  <c:v>Heather Campbell</c:v>
                </c:pt>
                <c:pt idx="958">
                  <c:v>Eric Jones</c:v>
                </c:pt>
                <c:pt idx="959">
                  <c:v>Emily Smith</c:v>
                </c:pt>
                <c:pt idx="960">
                  <c:v>Eric Miller</c:v>
                </c:pt>
                <c:pt idx="961">
                  <c:v>Gregory Hernandez</c:v>
                </c:pt>
                <c:pt idx="962">
                  <c:v>Eric Moore</c:v>
                </c:pt>
                <c:pt idx="963">
                  <c:v>Elizabeth Garcia</c:v>
                </c:pt>
                <c:pt idx="964">
                  <c:v>David Turner</c:v>
                </c:pt>
                <c:pt idx="965">
                  <c:v>Elizabeth Gomez</c:v>
                </c:pt>
                <c:pt idx="966">
                  <c:v>Edward Smith</c:v>
                </c:pt>
                <c:pt idx="967">
                  <c:v>Emily Coleman</c:v>
                </c:pt>
                <c:pt idx="968">
                  <c:v>Henry Smith</c:v>
                </c:pt>
                <c:pt idx="969">
                  <c:v>Elizabeth Harris</c:v>
                </c:pt>
                <c:pt idx="970">
                  <c:v>Donald Smith</c:v>
                </c:pt>
                <c:pt idx="971">
                  <c:v>Emily Williams</c:v>
                </c:pt>
                <c:pt idx="972">
                  <c:v>Holly Taylor</c:v>
                </c:pt>
                <c:pt idx="973">
                  <c:v>Donna Anderson</c:v>
                </c:pt>
                <c:pt idx="974">
                  <c:v>Holly Smith</c:v>
                </c:pt>
                <c:pt idx="975">
                  <c:v>Elizabeth Martinez</c:v>
                </c:pt>
                <c:pt idx="976">
                  <c:v>Elizabeth Rodriguez</c:v>
                </c:pt>
                <c:pt idx="977">
                  <c:v>Danielle Williams</c:v>
                </c:pt>
                <c:pt idx="978">
                  <c:v>Daniel Gonzalez</c:v>
                </c:pt>
                <c:pt idx="979">
                  <c:v>Christina Williams</c:v>
                </c:pt>
                <c:pt idx="980">
                  <c:v>Christine Wilson</c:v>
                </c:pt>
                <c:pt idx="981">
                  <c:v>Daniel Martinez</c:v>
                </c:pt>
                <c:pt idx="982">
                  <c:v>Christopher Carter</c:v>
                </c:pt>
                <c:pt idx="983">
                  <c:v>Christina Johnson</c:v>
                </c:pt>
                <c:pt idx="984">
                  <c:v>Christopher Coleman</c:v>
                </c:pt>
                <c:pt idx="985">
                  <c:v>Brian Moore</c:v>
                </c:pt>
                <c:pt idx="986">
                  <c:v>Carla Smith</c:v>
                </c:pt>
                <c:pt idx="987">
                  <c:v>Daniel King</c:v>
                </c:pt>
                <c:pt idx="988">
                  <c:v>Brian Gonzalez</c:v>
                </c:pt>
                <c:pt idx="989">
                  <c:v>Daniel Wright</c:v>
                </c:pt>
                <c:pt idx="990">
                  <c:v>Brian Greene</c:v>
                </c:pt>
                <c:pt idx="991">
                  <c:v>David Bennett</c:v>
                </c:pt>
                <c:pt idx="992">
                  <c:v>Christopher Lee</c:v>
                </c:pt>
                <c:pt idx="993">
                  <c:v>Brian Davis</c:v>
                </c:pt>
                <c:pt idx="994">
                  <c:v>Brian Hernandez</c:v>
                </c:pt>
                <c:pt idx="995">
                  <c:v>Cynthia Lopez</c:v>
                </c:pt>
                <c:pt idx="996">
                  <c:v>Brian Howard</c:v>
                </c:pt>
                <c:pt idx="997">
                  <c:v>Brian Perez</c:v>
                </c:pt>
                <c:pt idx="998">
                  <c:v>Catherine Williams</c:v>
                </c:pt>
                <c:pt idx="999">
                  <c:v>Daniel Jackson</c:v>
                </c:pt>
                <c:pt idx="1000">
                  <c:v>Christopher Stewart</c:v>
                </c:pt>
                <c:pt idx="1001">
                  <c:v>Daniel Lewis</c:v>
                </c:pt>
                <c:pt idx="1002">
                  <c:v>Brian King</c:v>
                </c:pt>
                <c:pt idx="1003">
                  <c:v>Daniel Wilson</c:v>
                </c:pt>
                <c:pt idx="1004">
                  <c:v>David Mullins</c:v>
                </c:pt>
                <c:pt idx="1005">
                  <c:v>Danielle Miller</c:v>
                </c:pt>
                <c:pt idx="1006">
                  <c:v>Christopher White</c:v>
                </c:pt>
                <c:pt idx="1007">
                  <c:v>Christian Smith</c:v>
                </c:pt>
                <c:pt idx="1008">
                  <c:v>Brian Carter</c:v>
                </c:pt>
                <c:pt idx="1009">
                  <c:v>Christina Anderson</c:v>
                </c:pt>
                <c:pt idx="1010">
                  <c:v>Christopher Young</c:v>
                </c:pt>
                <c:pt idx="1011">
                  <c:v>David Lewis</c:v>
                </c:pt>
                <c:pt idx="1012">
                  <c:v>Crystal Lewis</c:v>
                </c:pt>
                <c:pt idx="1013">
                  <c:v>Crystal Wilson</c:v>
                </c:pt>
                <c:pt idx="1014">
                  <c:v>David Morrison</c:v>
                </c:pt>
                <c:pt idx="1015">
                  <c:v>Ashley Scott</c:v>
                </c:pt>
                <c:pt idx="1016">
                  <c:v>Anthony Long</c:v>
                </c:pt>
                <c:pt idx="1017">
                  <c:v>Brandon Martin</c:v>
                </c:pt>
                <c:pt idx="1018">
                  <c:v>Amanda Rodriguez</c:v>
                </c:pt>
                <c:pt idx="1019">
                  <c:v>Ashley Garcia</c:v>
                </c:pt>
                <c:pt idx="1020">
                  <c:v>Amanda Thomas</c:v>
                </c:pt>
                <c:pt idx="1021">
                  <c:v>Benjamin Thomas</c:v>
                </c:pt>
                <c:pt idx="1022">
                  <c:v>Amanda Wilson</c:v>
                </c:pt>
                <c:pt idx="1023">
                  <c:v>Anthony Garcia</c:v>
                </c:pt>
                <c:pt idx="1024">
                  <c:v>Amber Hernandez</c:v>
                </c:pt>
                <c:pt idx="1025">
                  <c:v>Ashley Brown</c:v>
                </c:pt>
                <c:pt idx="1026">
                  <c:v>Amber Johnson</c:v>
                </c:pt>
                <c:pt idx="1027">
                  <c:v>Ashley Morgan</c:v>
                </c:pt>
                <c:pt idx="1028">
                  <c:v>Amber Robinson</c:v>
                </c:pt>
                <c:pt idx="1029">
                  <c:v>Austin Johnson</c:v>
                </c:pt>
                <c:pt idx="1030">
                  <c:v>Amy Brown</c:v>
                </c:pt>
                <c:pt idx="1031">
                  <c:v>Brandon Johnson</c:v>
                </c:pt>
                <c:pt idx="1032">
                  <c:v>Amy Moore</c:v>
                </c:pt>
                <c:pt idx="1033">
                  <c:v>Brandon Williams</c:v>
                </c:pt>
                <c:pt idx="1034">
                  <c:v>Andrea Brown</c:v>
                </c:pt>
                <c:pt idx="1035">
                  <c:v>Anthony Hernandez</c:v>
                </c:pt>
                <c:pt idx="1036">
                  <c:v>Andrea Williams</c:v>
                </c:pt>
                <c:pt idx="1037">
                  <c:v>Anthony Miller</c:v>
                </c:pt>
                <c:pt idx="1038">
                  <c:v>Andrew Anderson</c:v>
                </c:pt>
                <c:pt idx="1039">
                  <c:v>Ashley Davis</c:v>
                </c:pt>
                <c:pt idx="1040">
                  <c:v>Andrew Jackson</c:v>
                </c:pt>
                <c:pt idx="1041">
                  <c:v>Amanda Anderson</c:v>
                </c:pt>
                <c:pt idx="1042">
                  <c:v>Andrew Jones</c:v>
                </c:pt>
                <c:pt idx="1043">
                  <c:v>Ashley Nelson</c:v>
                </c:pt>
                <c:pt idx="1044">
                  <c:v>Andrew Thompson</c:v>
                </c:pt>
                <c:pt idx="1045">
                  <c:v>Aaron Johnson</c:v>
                </c:pt>
                <c:pt idx="1046">
                  <c:v>Andrew White</c:v>
                </c:pt>
                <c:pt idx="1047">
                  <c:v>Austin Jones</c:v>
                </c:pt>
                <c:pt idx="1048">
                  <c:v>Aaron Garcia</c:v>
                </c:pt>
                <c:pt idx="1049">
                  <c:v>Amanda Gonzalez</c:v>
                </c:pt>
                <c:pt idx="1050">
                  <c:v>Angela Davis</c:v>
                </c:pt>
                <c:pt idx="1051">
                  <c:v>Brandon Lewis</c:v>
                </c:pt>
                <c:pt idx="1052">
                  <c:v>Angela Harris</c:v>
                </c:pt>
                <c:pt idx="1053">
                  <c:v>Amanda Jenkins</c:v>
                </c:pt>
                <c:pt idx="1054">
                  <c:v>Angela Jones</c:v>
                </c:pt>
                <c:pt idx="1055">
                  <c:v>Aaron Miller</c:v>
                </c:pt>
                <c:pt idx="1056">
                  <c:v>Angela Thomas</c:v>
                </c:pt>
                <c:pt idx="1057">
                  <c:v>Amanda King</c:v>
                </c:pt>
                <c:pt idx="1058">
                  <c:v>Thomas Martin</c:v>
                </c:pt>
                <c:pt idx="1059">
                  <c:v>William Hill</c:v>
                </c:pt>
                <c:pt idx="1060">
                  <c:v>Steven Davis</c:v>
                </c:pt>
                <c:pt idx="1061">
                  <c:v>Tamara Smith</c:v>
                </c:pt>
                <c:pt idx="1062">
                  <c:v>Thomas Lopez</c:v>
                </c:pt>
                <c:pt idx="1063">
                  <c:v>Tammy Davis</c:v>
                </c:pt>
                <c:pt idx="1064">
                  <c:v>Terry Johnson</c:v>
                </c:pt>
                <c:pt idx="1065">
                  <c:v>Thomas Rodriguez</c:v>
                </c:pt>
                <c:pt idx="1066">
                  <c:v>Thomas Hughes</c:v>
                </c:pt>
                <c:pt idx="1067">
                  <c:v>Susan Garcia</c:v>
                </c:pt>
                <c:pt idx="1068">
                  <c:v>William King</c:v>
                </c:pt>
                <c:pt idx="1069">
                  <c:v>Thomas White</c:v>
                </c:pt>
                <c:pt idx="1070">
                  <c:v>William Rodriguez</c:v>
                </c:pt>
                <c:pt idx="1071">
                  <c:v>Tiffany Garcia</c:v>
                </c:pt>
                <c:pt idx="1072">
                  <c:v>Tyler Williams</c:v>
                </c:pt>
                <c:pt idx="1073">
                  <c:v>Tiffany Johnson</c:v>
                </c:pt>
                <c:pt idx="1074">
                  <c:v>Victoria Lee</c:v>
                </c:pt>
                <c:pt idx="1075">
                  <c:v>Tiffany Thomas</c:v>
                </c:pt>
                <c:pt idx="1076">
                  <c:v>Steven Gonzalez</c:v>
                </c:pt>
                <c:pt idx="1077">
                  <c:v>Tara Smith</c:v>
                </c:pt>
                <c:pt idx="1078">
                  <c:v>William Green</c:v>
                </c:pt>
                <c:pt idx="1079">
                  <c:v>Timothy Baker</c:v>
                </c:pt>
                <c:pt idx="1080">
                  <c:v>Steven Lewis</c:v>
                </c:pt>
                <c:pt idx="1081">
                  <c:v>Stephen Lee</c:v>
                </c:pt>
                <c:pt idx="1082">
                  <c:v>Susan Moore</c:v>
                </c:pt>
                <c:pt idx="1083">
                  <c:v>Stephen Martin</c:v>
                </c:pt>
                <c:pt idx="1084">
                  <c:v>William Pierce</c:v>
                </c:pt>
                <c:pt idx="1085">
                  <c:v>Timothy Gonzalez</c:v>
                </c:pt>
                <c:pt idx="1086">
                  <c:v>William Taylor</c:v>
                </c:pt>
                <c:pt idx="1087">
                  <c:v>Timothy Hall</c:v>
                </c:pt>
                <c:pt idx="1088">
                  <c:v>Thomas Nelson</c:v>
                </c:pt>
                <c:pt idx="1089">
                  <c:v>Stephen Miller</c:v>
                </c:pt>
                <c:pt idx="1090">
                  <c:v>Steven Collins</c:v>
                </c:pt>
                <c:pt idx="1091">
                  <c:v>Timothy King</c:v>
                </c:pt>
                <c:pt idx="1092">
                  <c:v>Theresa Rodriguez</c:v>
                </c:pt>
                <c:pt idx="1093">
                  <c:v>Timothy Martinez</c:v>
                </c:pt>
                <c:pt idx="1094">
                  <c:v>Thomas Harris</c:v>
                </c:pt>
                <c:pt idx="1095">
                  <c:v>Timothy Miller</c:v>
                </c:pt>
                <c:pt idx="1096">
                  <c:v>Steven Garcia</c:v>
                </c:pt>
                <c:pt idx="1097">
                  <c:v>Timothy Ramirez</c:v>
                </c:pt>
                <c:pt idx="1098">
                  <c:v>William Allen</c:v>
                </c:pt>
                <c:pt idx="1099">
                  <c:v>William Turner</c:v>
                </c:pt>
                <c:pt idx="1100">
                  <c:v>Susan Davis</c:v>
                </c:pt>
                <c:pt idx="1101">
                  <c:v>William Wallace</c:v>
                </c:pt>
                <c:pt idx="1102">
                  <c:v>Stephanie King</c:v>
                </c:pt>
                <c:pt idx="1103">
                  <c:v>Taylor Jones</c:v>
                </c:pt>
                <c:pt idx="1104">
                  <c:v>William Jackson</c:v>
                </c:pt>
                <c:pt idx="1105">
                  <c:v>Taylor Miller</c:v>
                </c:pt>
                <c:pt idx="1106">
                  <c:v>William Kim</c:v>
                </c:pt>
                <c:pt idx="1107">
                  <c:v>Todd Johnson</c:v>
                </c:pt>
                <c:pt idx="1108">
                  <c:v>Stephanie Lee</c:v>
                </c:pt>
                <c:pt idx="1109">
                  <c:v>Todd Williams</c:v>
                </c:pt>
                <c:pt idx="1110">
                  <c:v>Steven Nelson</c:v>
                </c:pt>
                <c:pt idx="1111">
                  <c:v>Tracy Jones</c:v>
                </c:pt>
                <c:pt idx="1112">
                  <c:v>William Perez</c:v>
                </c:pt>
                <c:pt idx="1113">
                  <c:v>Tracy Smith</c:v>
                </c:pt>
                <c:pt idx="1114">
                  <c:v>Steven Perez</c:v>
                </c:pt>
                <c:pt idx="1115">
                  <c:v>Tracy Williams</c:v>
                </c:pt>
                <c:pt idx="1116">
                  <c:v>William Scott</c:v>
                </c:pt>
                <c:pt idx="1117">
                  <c:v>Travis Brown</c:v>
                </c:pt>
                <c:pt idx="1118">
                  <c:v>William Thomas</c:v>
                </c:pt>
                <c:pt idx="1119">
                  <c:v>Stacy Smith</c:v>
                </c:pt>
                <c:pt idx="1120">
                  <c:v>William Tucker</c:v>
                </c:pt>
                <c:pt idx="1121">
                  <c:v>Troy Davis</c:v>
                </c:pt>
                <c:pt idx="1122">
                  <c:v>Susan Brown</c:v>
                </c:pt>
                <c:pt idx="1123">
                  <c:v>Stacy Williams</c:v>
                </c:pt>
                <c:pt idx="1124">
                  <c:v>Timothy Thompson</c:v>
                </c:pt>
                <c:pt idx="1125">
                  <c:v>Zachary Johnson</c:v>
                </c:pt>
                <c:pt idx="1126">
                  <c:v>Timothy Wilson</c:v>
                </c:pt>
                <c:pt idx="1127">
                  <c:v>Tina Lopez</c:v>
                </c:pt>
                <c:pt idx="1128">
                  <c:v>Stacey Smith</c:v>
                </c:pt>
                <c:pt idx="1129">
                  <c:v>Ryan Hall</c:v>
                </c:pt>
                <c:pt idx="1130">
                  <c:v>Ronald Wilson</c:v>
                </c:pt>
                <c:pt idx="1131">
                  <c:v>Richard Harris</c:v>
                </c:pt>
                <c:pt idx="1132">
                  <c:v>Richard Reed</c:v>
                </c:pt>
                <c:pt idx="1133">
                  <c:v>Scott Martinez</c:v>
                </c:pt>
                <c:pt idx="1134">
                  <c:v>Robert Gutierrez</c:v>
                </c:pt>
                <c:pt idx="1135">
                  <c:v>Robert Garza</c:v>
                </c:pt>
                <c:pt idx="1136">
                  <c:v>Ryan Martinez</c:v>
                </c:pt>
                <c:pt idx="1137">
                  <c:v>Robert Green</c:v>
                </c:pt>
                <c:pt idx="1138">
                  <c:v>Rachel Davis</c:v>
                </c:pt>
                <c:pt idx="1139">
                  <c:v>Scott Harris</c:v>
                </c:pt>
                <c:pt idx="1140">
                  <c:v>Robert Roberts</c:v>
                </c:pt>
                <c:pt idx="1141">
                  <c:v>Scott Russell</c:v>
                </c:pt>
                <c:pt idx="1142">
                  <c:v>Robert Edwards</c:v>
                </c:pt>
                <c:pt idx="1143">
                  <c:v>Sarah Davis</c:v>
                </c:pt>
                <c:pt idx="1144">
                  <c:v>Rachel Lee</c:v>
                </c:pt>
                <c:pt idx="1145">
                  <c:v>Robert Matthews</c:v>
                </c:pt>
                <c:pt idx="1146">
                  <c:v>Richard Scott</c:v>
                </c:pt>
                <c:pt idx="1147">
                  <c:v>Roger Martinez</c:v>
                </c:pt>
                <c:pt idx="1148">
                  <c:v>Richard Gonzalez</c:v>
                </c:pt>
                <c:pt idx="1149">
                  <c:v>Robert Morales</c:v>
                </c:pt>
                <c:pt idx="1150">
                  <c:v>Richard Taylor</c:v>
                </c:pt>
                <c:pt idx="1151">
                  <c:v>Sarah White</c:v>
                </c:pt>
                <c:pt idx="1152">
                  <c:v>Samantha Black</c:v>
                </c:pt>
                <c:pt idx="1153">
                  <c:v>Robert Morris</c:v>
                </c:pt>
                <c:pt idx="1154">
                  <c:v>Sharon Thomas</c:v>
                </c:pt>
                <c:pt idx="1155">
                  <c:v>Scott Ramirez</c:v>
                </c:pt>
                <c:pt idx="1156">
                  <c:v>Shawn Smith</c:v>
                </c:pt>
                <c:pt idx="1157">
                  <c:v>Scott Thomas</c:v>
                </c:pt>
                <c:pt idx="1158">
                  <c:v>Rebecca Lopez</c:v>
                </c:pt>
                <c:pt idx="1159">
                  <c:v>Sarah Clark</c:v>
                </c:pt>
                <c:pt idx="1160">
                  <c:v>Samantha Martinez</c:v>
                </c:pt>
                <c:pt idx="1161">
                  <c:v>Sarah Gonzalez</c:v>
                </c:pt>
                <c:pt idx="1162">
                  <c:v>Rachel Moore</c:v>
                </c:pt>
                <c:pt idx="1163">
                  <c:v>Sarah Harris</c:v>
                </c:pt>
                <c:pt idx="1164">
                  <c:v>Shannon Miller</c:v>
                </c:pt>
                <c:pt idx="1165">
                  <c:v>Rebecca Jackson</c:v>
                </c:pt>
                <c:pt idx="1166">
                  <c:v>Samantha Wilson</c:v>
                </c:pt>
                <c:pt idx="1167">
                  <c:v>Robert Gonzalez</c:v>
                </c:pt>
                <c:pt idx="1168">
                  <c:v>Rachel Robinson</c:v>
                </c:pt>
                <c:pt idx="1169">
                  <c:v>Sarah Phillips</c:v>
                </c:pt>
                <c:pt idx="1170">
                  <c:v>Robert Kim</c:v>
                </c:pt>
                <c:pt idx="1171">
                  <c:v>Shane Young</c:v>
                </c:pt>
                <c:pt idx="1172">
                  <c:v>Sandra Martinez</c:v>
                </c:pt>
                <c:pt idx="1173">
                  <c:v>Rebecca Davis</c:v>
                </c:pt>
                <c:pt idx="1174">
                  <c:v>Sandra Miller</c:v>
                </c:pt>
                <c:pt idx="1175">
                  <c:v>Sarah Wallace</c:v>
                </c:pt>
                <c:pt idx="1176">
                  <c:v>Sandra Smith</c:v>
                </c:pt>
                <c:pt idx="1177">
                  <c:v>Raymond Smith</c:v>
                </c:pt>
                <c:pt idx="1178">
                  <c:v>Sandra Young</c:v>
                </c:pt>
                <c:pt idx="1179">
                  <c:v>Robert Morgan</c:v>
                </c:pt>
                <c:pt idx="1180">
                  <c:v>Sara Davis</c:v>
                </c:pt>
                <c:pt idx="1181">
                  <c:v>Scott Lewis</c:v>
                </c:pt>
                <c:pt idx="1182">
                  <c:v>Patricia Brown</c:v>
                </c:pt>
                <c:pt idx="1183">
                  <c:v>Scott Miller</c:v>
                </c:pt>
                <c:pt idx="1184">
                  <c:v>Robert Lewis</c:v>
                </c:pt>
                <c:pt idx="1185">
                  <c:v>Scott Rodriguez</c:v>
                </c:pt>
                <c:pt idx="1186">
                  <c:v>Sara Taylor</c:v>
                </c:pt>
                <c:pt idx="1187">
                  <c:v>Paul Wilson</c:v>
                </c:pt>
                <c:pt idx="1188">
                  <c:v>Sarah Barnes</c:v>
                </c:pt>
                <c:pt idx="1189">
                  <c:v>Robert Parker</c:v>
                </c:pt>
                <c:pt idx="1190">
                  <c:v>Sarah Brooks</c:v>
                </c:pt>
                <c:pt idx="1191">
                  <c:v>Richard Moore</c:v>
                </c:pt>
                <c:pt idx="1192">
                  <c:v>Rachel Rodriguez</c:v>
                </c:pt>
                <c:pt idx="1193">
                  <c:v>Ryan Sanchez</c:v>
                </c:pt>
                <c:pt idx="1194">
                  <c:v>Shannon Davis</c:v>
                </c:pt>
                <c:pt idx="1195">
                  <c:v>Ronald Jones</c:v>
                </c:pt>
                <c:pt idx="1196">
                  <c:v>Shannon Jones</c:v>
                </c:pt>
                <c:pt idx="1197">
                  <c:v>Ronald Miller</c:v>
                </c:pt>
                <c:pt idx="1198">
                  <c:v>Ronald Smith</c:v>
                </c:pt>
                <c:pt idx="1199">
                  <c:v>Robert Sullivan</c:v>
                </c:pt>
                <c:pt idx="1200">
                  <c:v>Maria Johnson</c:v>
                </c:pt>
                <c:pt idx="1201">
                  <c:v>Megan Johnson</c:v>
                </c:pt>
                <c:pt idx="1202">
                  <c:v>Matthew Tran</c:v>
                </c:pt>
                <c:pt idx="1203">
                  <c:v>Matthew Bailey</c:v>
                </c:pt>
                <c:pt idx="1204">
                  <c:v>Michelle Hernandez</c:v>
                </c:pt>
                <c:pt idx="1205">
                  <c:v>Michael Bowers</c:v>
                </c:pt>
                <c:pt idx="1206">
                  <c:v>Nicole Davis</c:v>
                </c:pt>
                <c:pt idx="1207">
                  <c:v>Michael Bryant</c:v>
                </c:pt>
                <c:pt idx="1208">
                  <c:v>Michael Romero</c:v>
                </c:pt>
                <c:pt idx="1209">
                  <c:v>Michael Butler</c:v>
                </c:pt>
                <c:pt idx="1210">
                  <c:v>Melissa Anderson</c:v>
                </c:pt>
                <c:pt idx="1211">
                  <c:v>Matthew Campbell</c:v>
                </c:pt>
                <c:pt idx="1212">
                  <c:v>Michelle Robinson</c:v>
                </c:pt>
                <c:pt idx="1213">
                  <c:v>Michael Cohen</c:v>
                </c:pt>
                <c:pt idx="1214">
                  <c:v>Mary Robinson</c:v>
                </c:pt>
                <c:pt idx="1215">
                  <c:v>Michael Cook</c:v>
                </c:pt>
                <c:pt idx="1216">
                  <c:v>Nicole Lawson</c:v>
                </c:pt>
                <c:pt idx="1217">
                  <c:v>Michael Cooper</c:v>
                </c:pt>
                <c:pt idx="1218">
                  <c:v>Mary Hernandez</c:v>
                </c:pt>
                <c:pt idx="1219">
                  <c:v>Matthew Cox</c:v>
                </c:pt>
                <c:pt idx="1220">
                  <c:v>Michael Sanders</c:v>
                </c:pt>
                <c:pt idx="1221">
                  <c:v>Mark Nelson</c:v>
                </c:pt>
                <c:pt idx="1222">
                  <c:v>Michael Tucker</c:v>
                </c:pt>
                <c:pt idx="1223">
                  <c:v>Michael Ellis</c:v>
                </c:pt>
                <c:pt idx="1224">
                  <c:v>Melissa Baker</c:v>
                </c:pt>
                <c:pt idx="1225">
                  <c:v>Michael Evans</c:v>
                </c:pt>
                <c:pt idx="1226">
                  <c:v>Mark Jackson</c:v>
                </c:pt>
                <c:pt idx="1227">
                  <c:v>Mark Price</c:v>
                </c:pt>
                <c:pt idx="1228">
                  <c:v>Miranda Smith</c:v>
                </c:pt>
                <c:pt idx="1229">
                  <c:v>Michael Fuller</c:v>
                </c:pt>
                <c:pt idx="1230">
                  <c:v>Nicholas Garcia</c:v>
                </c:pt>
                <c:pt idx="1231">
                  <c:v>Matthew Gonzalez</c:v>
                </c:pt>
                <c:pt idx="1232">
                  <c:v>Nicole Allen</c:v>
                </c:pt>
                <c:pt idx="1233">
                  <c:v>Matthew Henderson</c:v>
                </c:pt>
                <c:pt idx="1234">
                  <c:v>Nicole Jackson</c:v>
                </c:pt>
                <c:pt idx="1235">
                  <c:v>Mark Adams</c:v>
                </c:pt>
                <c:pt idx="1236">
                  <c:v>Michael Powell</c:v>
                </c:pt>
                <c:pt idx="1237">
                  <c:v>Michael Haynes</c:v>
                </c:pt>
                <c:pt idx="1238">
                  <c:v>Mary Gonzalez</c:v>
                </c:pt>
                <c:pt idx="1239">
                  <c:v>Matthew Howard</c:v>
                </c:pt>
                <c:pt idx="1240">
                  <c:v>Michael Rogers</c:v>
                </c:pt>
                <c:pt idx="1241">
                  <c:v>Matthew Jackson</c:v>
                </c:pt>
                <c:pt idx="1242">
                  <c:v>Michael Ruiz</c:v>
                </c:pt>
                <c:pt idx="1243">
                  <c:v>Michael Herrera</c:v>
                </c:pt>
                <c:pt idx="1244">
                  <c:v>Nicole White</c:v>
                </c:pt>
                <c:pt idx="1245">
                  <c:v>Mark Torres</c:v>
                </c:pt>
                <c:pt idx="1246">
                  <c:v>Michael Torres</c:v>
                </c:pt>
                <c:pt idx="1247">
                  <c:v>Michael Holmes</c:v>
                </c:pt>
                <c:pt idx="1248">
                  <c:v>Melissa Adams</c:v>
                </c:pt>
                <c:pt idx="1249">
                  <c:v>Matthew Jones</c:v>
                </c:pt>
                <c:pt idx="1250">
                  <c:v>Michele Smith</c:v>
                </c:pt>
                <c:pt idx="1251">
                  <c:v>Matthew Marshall</c:v>
                </c:pt>
                <c:pt idx="1252">
                  <c:v>Melissa Clark</c:v>
                </c:pt>
                <c:pt idx="1253">
                  <c:v>Michael Kelley</c:v>
                </c:pt>
                <c:pt idx="1254">
                  <c:v>Michelle Lopez</c:v>
                </c:pt>
                <c:pt idx="1255">
                  <c:v>Michael Knight</c:v>
                </c:pt>
                <c:pt idx="1256">
                  <c:v>Melissa Hall</c:v>
                </c:pt>
                <c:pt idx="1257">
                  <c:v>Michael Lawson</c:v>
                </c:pt>
                <c:pt idx="1258">
                  <c:v>Michelle Sanchez</c:v>
                </c:pt>
                <c:pt idx="1259">
                  <c:v>Matthew Mitchell</c:v>
                </c:pt>
                <c:pt idx="1260">
                  <c:v>Morgan Johnson</c:v>
                </c:pt>
                <c:pt idx="1261">
                  <c:v>Michael Long</c:v>
                </c:pt>
                <c:pt idx="1262">
                  <c:v>Natalie Thomas</c:v>
                </c:pt>
                <c:pt idx="1263">
                  <c:v>Matthew Morris</c:v>
                </c:pt>
                <c:pt idx="1264">
                  <c:v>Melissa Perez</c:v>
                </c:pt>
                <c:pt idx="1265">
                  <c:v>Matthew Ramirez</c:v>
                </c:pt>
                <c:pt idx="1266">
                  <c:v>Nicholas Turner</c:v>
                </c:pt>
                <c:pt idx="1267">
                  <c:v>Michael Mills</c:v>
                </c:pt>
                <c:pt idx="1268">
                  <c:v>Mary Taylor</c:v>
                </c:pt>
                <c:pt idx="1269">
                  <c:v>Michael Murray</c:v>
                </c:pt>
                <c:pt idx="1270">
                  <c:v>Nicole Gonzalez</c:v>
                </c:pt>
                <c:pt idx="1271">
                  <c:v>Michael Oliver</c:v>
                </c:pt>
                <c:pt idx="1272">
                  <c:v>Nicole Johnson</c:v>
                </c:pt>
                <c:pt idx="1273">
                  <c:v>Michael Patterson</c:v>
                </c:pt>
                <c:pt idx="1274">
                  <c:v>Michael Perry</c:v>
                </c:pt>
                <c:pt idx="1275">
                  <c:v>Matthew Wright</c:v>
                </c:pt>
                <c:pt idx="1276">
                  <c:v>Katherine Evans</c:v>
                </c:pt>
                <c:pt idx="1277">
                  <c:v>Karen Jones</c:v>
                </c:pt>
                <c:pt idx="1278">
                  <c:v>Lisa Howard</c:v>
                </c:pt>
                <c:pt idx="1279">
                  <c:v>Kyle Jones</c:v>
                </c:pt>
                <c:pt idx="1280">
                  <c:v>Keith Ramos</c:v>
                </c:pt>
                <c:pt idx="1281">
                  <c:v>Kyle Martin</c:v>
                </c:pt>
                <c:pt idx="1282">
                  <c:v>Lisa Green</c:v>
                </c:pt>
                <c:pt idx="1283">
                  <c:v>Kyle Smith</c:v>
                </c:pt>
                <c:pt idx="1284">
                  <c:v>Lisa King</c:v>
                </c:pt>
                <c:pt idx="1285">
                  <c:v>Kevin Martin</c:v>
                </c:pt>
                <c:pt idx="1286">
                  <c:v>Kimberly Ward</c:v>
                </c:pt>
                <c:pt idx="1287">
                  <c:v>Kelly Garcia</c:v>
                </c:pt>
                <c:pt idx="1288">
                  <c:v>Kelly Davis</c:v>
                </c:pt>
                <c:pt idx="1289">
                  <c:v>Kelly Harris</c:v>
                </c:pt>
                <c:pt idx="1290">
                  <c:v>Lisa Diaz</c:v>
                </c:pt>
                <c:pt idx="1291">
                  <c:v>Laura Davis</c:v>
                </c:pt>
                <c:pt idx="1292">
                  <c:v>Lisa Hansen</c:v>
                </c:pt>
                <c:pt idx="1293">
                  <c:v>Kathleen Harrison</c:v>
                </c:pt>
                <c:pt idx="1294">
                  <c:v>Kimberly Thompson</c:v>
                </c:pt>
                <c:pt idx="1295">
                  <c:v>Kimberly Carter</c:v>
                </c:pt>
                <c:pt idx="1296">
                  <c:v>Kimberly Wallace</c:v>
                </c:pt>
                <c:pt idx="1297">
                  <c:v>Kimberly Clark</c:v>
                </c:pt>
                <c:pt idx="1298">
                  <c:v>Lisa Moore</c:v>
                </c:pt>
                <c:pt idx="1299">
                  <c:v>Laura Martin</c:v>
                </c:pt>
                <c:pt idx="1300">
                  <c:v>Kenneth Smith</c:v>
                </c:pt>
                <c:pt idx="1301">
                  <c:v>Katherine Brooks</c:v>
                </c:pt>
                <c:pt idx="1302">
                  <c:v>Lisa Thompson</c:v>
                </c:pt>
                <c:pt idx="1303">
                  <c:v>Kathleen Smith</c:v>
                </c:pt>
                <c:pt idx="1304">
                  <c:v>Kimberly Lee</c:v>
                </c:pt>
                <c:pt idx="1305">
                  <c:v>Justin Clark</c:v>
                </c:pt>
                <c:pt idx="1306">
                  <c:v>Karen Baker</c:v>
                </c:pt>
                <c:pt idx="1307">
                  <c:v>Laura Taylor</c:v>
                </c:pt>
                <c:pt idx="1308">
                  <c:v>Kimberly Moore</c:v>
                </c:pt>
                <c:pt idx="1309">
                  <c:v>Kathryn Miller</c:v>
                </c:pt>
                <c:pt idx="1310">
                  <c:v>Kimberly Scott</c:v>
                </c:pt>
                <c:pt idx="1311">
                  <c:v>Katherine Moore</c:v>
                </c:pt>
                <c:pt idx="1312">
                  <c:v>Julie Lopez</c:v>
                </c:pt>
                <c:pt idx="1313">
                  <c:v>Kelly Jones</c:v>
                </c:pt>
                <c:pt idx="1314">
                  <c:v>Kathleen Johnson</c:v>
                </c:pt>
                <c:pt idx="1315">
                  <c:v>Karen Harris</c:v>
                </c:pt>
                <c:pt idx="1316">
                  <c:v>Julie Brown</c:v>
                </c:pt>
                <c:pt idx="1317">
                  <c:v>Lauren Wilson</c:v>
                </c:pt>
                <c:pt idx="1318">
                  <c:v>Julie Miller</c:v>
                </c:pt>
                <c:pt idx="1319">
                  <c:v>Laurie Smith</c:v>
                </c:pt>
                <c:pt idx="1320">
                  <c:v>Lisa Martin</c:v>
                </c:pt>
                <c:pt idx="1321">
                  <c:v>Kathryn Taylor</c:v>
                </c:pt>
                <c:pt idx="1322">
                  <c:v>Justin Martin</c:v>
                </c:pt>
                <c:pt idx="1323">
                  <c:v>Kevin Rodriguez</c:v>
                </c:pt>
                <c:pt idx="1324">
                  <c:v>Lisa Nguyen</c:v>
                </c:pt>
                <c:pt idx="1325">
                  <c:v>Linda Collins</c:v>
                </c:pt>
                <c:pt idx="1326">
                  <c:v>Lisa Robinson</c:v>
                </c:pt>
                <c:pt idx="1327">
                  <c:v>Linda Garcia</c:v>
                </c:pt>
                <c:pt idx="1328">
                  <c:v>Kimberly White</c:v>
                </c:pt>
                <c:pt idx="1329">
                  <c:v>Kelly Miller</c:v>
                </c:pt>
                <c:pt idx="1330">
                  <c:v>Lisa Thomas</c:v>
                </c:pt>
                <c:pt idx="1331">
                  <c:v>Kelly Rodriguez</c:v>
                </c:pt>
                <c:pt idx="1332">
                  <c:v>Karen Cox</c:v>
                </c:pt>
                <c:pt idx="1333">
                  <c:v>Karen Howard</c:v>
                </c:pt>
                <c:pt idx="1334">
                  <c:v>Lindsay Smith</c:v>
                </c:pt>
                <c:pt idx="1335">
                  <c:v>Laura Green</c:v>
                </c:pt>
                <c:pt idx="1336">
                  <c:v>Kimberly Gonzalez</c:v>
                </c:pt>
                <c:pt idx="1337">
                  <c:v>John Crawford</c:v>
                </c:pt>
                <c:pt idx="1338">
                  <c:v>Jonathan Williams</c:v>
                </c:pt>
                <c:pt idx="1339">
                  <c:v>John Perez</c:v>
                </c:pt>
                <c:pt idx="1340">
                  <c:v>Jason Lee</c:v>
                </c:pt>
                <c:pt idx="1341">
                  <c:v>Jessica Scott</c:v>
                </c:pt>
                <c:pt idx="1342">
                  <c:v>Jason Nelson</c:v>
                </c:pt>
                <c:pt idx="1343">
                  <c:v>John Jordan</c:v>
                </c:pt>
                <c:pt idx="1344">
                  <c:v>Jason Sanchez</c:v>
                </c:pt>
                <c:pt idx="1345">
                  <c:v>John White</c:v>
                </c:pt>
                <c:pt idx="1346">
                  <c:v>Jason Taylor</c:v>
                </c:pt>
                <c:pt idx="1347">
                  <c:v>Joshua Brown</c:v>
                </c:pt>
                <c:pt idx="1348">
                  <c:v>Jason Thomas</c:v>
                </c:pt>
                <c:pt idx="1349">
                  <c:v>Jacob Williams</c:v>
                </c:pt>
                <c:pt idx="1350">
                  <c:v>James Butler</c:v>
                </c:pt>
                <c:pt idx="1351">
                  <c:v>Jacob Wilson</c:v>
                </c:pt>
                <c:pt idx="1352">
                  <c:v>Jeffrey Gonzalez</c:v>
                </c:pt>
                <c:pt idx="1353">
                  <c:v>James Sullivan</c:v>
                </c:pt>
                <c:pt idx="1354">
                  <c:v>Jeffrey Lopez</c:v>
                </c:pt>
                <c:pt idx="1355">
                  <c:v>James Tucker</c:v>
                </c:pt>
                <c:pt idx="1356">
                  <c:v>Jeffrey Peterson</c:v>
                </c:pt>
                <c:pt idx="1357">
                  <c:v>Jonathan Anderson</c:v>
                </c:pt>
                <c:pt idx="1358">
                  <c:v>Jeffrey Sanchez</c:v>
                </c:pt>
                <c:pt idx="1359">
                  <c:v>Joseph Lopez</c:v>
                </c:pt>
                <c:pt idx="1360">
                  <c:v>Jeffrey Taylor</c:v>
                </c:pt>
                <c:pt idx="1361">
                  <c:v>Joshua Moore</c:v>
                </c:pt>
                <c:pt idx="1362">
                  <c:v>Jennifer Allen</c:v>
                </c:pt>
                <c:pt idx="1363">
                  <c:v>Jessica Wilson</c:v>
                </c:pt>
                <c:pt idx="1364">
                  <c:v>James Davis</c:v>
                </c:pt>
                <c:pt idx="1365">
                  <c:v>John Campbell</c:v>
                </c:pt>
                <c:pt idx="1366">
                  <c:v>Jennifer Carter</c:v>
                </c:pt>
                <c:pt idx="1367">
                  <c:v>John Diaz</c:v>
                </c:pt>
                <c:pt idx="1368">
                  <c:v>Jennifer Collins</c:v>
                </c:pt>
                <c:pt idx="1369">
                  <c:v>John Gordon</c:v>
                </c:pt>
                <c:pt idx="1370">
                  <c:v>Jennifer Cook</c:v>
                </c:pt>
                <c:pt idx="1371">
                  <c:v>John Lane</c:v>
                </c:pt>
                <c:pt idx="1372">
                  <c:v>Jennifer Crawford</c:v>
                </c:pt>
                <c:pt idx="1373">
                  <c:v>John Nelson</c:v>
                </c:pt>
                <c:pt idx="1374">
                  <c:v>Jennifer Cummings</c:v>
                </c:pt>
                <c:pt idx="1375">
                  <c:v>John Porter</c:v>
                </c:pt>
                <c:pt idx="1376">
                  <c:v>James Edwards</c:v>
                </c:pt>
                <c:pt idx="1377">
                  <c:v>John Stewart</c:v>
                </c:pt>
                <c:pt idx="1378">
                  <c:v>Jennifer Espinoza</c:v>
                </c:pt>
                <c:pt idx="1379">
                  <c:v>Johnny Smith</c:v>
                </c:pt>
                <c:pt idx="1380">
                  <c:v>James Evans</c:v>
                </c:pt>
                <c:pt idx="1381">
                  <c:v>Jonathan Sanchez</c:v>
                </c:pt>
                <c:pt idx="1382">
                  <c:v>Jennifer Hart</c:v>
                </c:pt>
                <c:pt idx="1383">
                  <c:v>Joseph Hall</c:v>
                </c:pt>
                <c:pt idx="1384">
                  <c:v>Jennifer Henderson</c:v>
                </c:pt>
                <c:pt idx="1385">
                  <c:v>Joseph Powell</c:v>
                </c:pt>
                <c:pt idx="1386">
                  <c:v>Jennifer Hudson</c:v>
                </c:pt>
                <c:pt idx="1387">
                  <c:v>Joshua King</c:v>
                </c:pt>
                <c:pt idx="1388">
                  <c:v>James Foster</c:v>
                </c:pt>
                <c:pt idx="1389">
                  <c:v>Joshua Taylor</c:v>
                </c:pt>
                <c:pt idx="1390">
                  <c:v>Jacob Diaz</c:v>
                </c:pt>
                <c:pt idx="1391">
                  <c:v>James Myers</c:v>
                </c:pt>
                <c:pt idx="1392">
                  <c:v>James Griffin</c:v>
                </c:pt>
                <c:pt idx="1393">
                  <c:v>John Alexander</c:v>
                </c:pt>
                <c:pt idx="1394">
                  <c:v>James Guzman</c:v>
                </c:pt>
                <c:pt idx="1395">
                  <c:v>John Burke</c:v>
                </c:pt>
                <c:pt idx="1396">
                  <c:v>Jennifer Mitchell</c:v>
                </c:pt>
                <c:pt idx="1397">
                  <c:v>John Cook</c:v>
                </c:pt>
                <c:pt idx="1398">
                  <c:v>Jennifer Moreno</c:v>
                </c:pt>
                <c:pt idx="1399">
                  <c:v>James Richardson</c:v>
                </c:pt>
                <c:pt idx="1400">
                  <c:v>Jennifer Morgan</c:v>
                </c:pt>
                <c:pt idx="1401">
                  <c:v>James Roberts</c:v>
                </c:pt>
                <c:pt idx="1402">
                  <c:v>Jennifer Reeves</c:v>
                </c:pt>
                <c:pt idx="1403">
                  <c:v>James Rogers</c:v>
                </c:pt>
                <c:pt idx="1404">
                  <c:v>Jennifer Richardson</c:v>
                </c:pt>
                <c:pt idx="1405">
                  <c:v>James Sanders</c:v>
                </c:pt>
                <c:pt idx="1406">
                  <c:v>Jennifer Roberts</c:v>
                </c:pt>
                <c:pt idx="1407">
                  <c:v>John Kennedy</c:v>
                </c:pt>
                <c:pt idx="1408">
                  <c:v>Jennifer Shaw</c:v>
                </c:pt>
                <c:pt idx="1409">
                  <c:v>John Leonard</c:v>
                </c:pt>
                <c:pt idx="1410">
                  <c:v>James Kelly</c:v>
                </c:pt>
                <c:pt idx="1411">
                  <c:v>James Taylor</c:v>
                </c:pt>
                <c:pt idx="1412">
                  <c:v>Jennifer Wagner</c:v>
                </c:pt>
                <c:pt idx="1413">
                  <c:v>John Nguyen</c:v>
                </c:pt>
                <c:pt idx="1414">
                  <c:v>Jennifer West</c:v>
                </c:pt>
                <c:pt idx="1415">
                  <c:v>John Peterson</c:v>
                </c:pt>
                <c:pt idx="1416">
                  <c:v>Jennifer Woods</c:v>
                </c:pt>
                <c:pt idx="1417">
                  <c:v>John Ramirez</c:v>
                </c:pt>
                <c:pt idx="1418">
                  <c:v>Jacob Lewis</c:v>
                </c:pt>
                <c:pt idx="1419">
                  <c:v>John Silva</c:v>
                </c:pt>
                <c:pt idx="1420">
                  <c:v>Jeremy Allen</c:v>
                </c:pt>
                <c:pt idx="1421">
                  <c:v>James Wallace</c:v>
                </c:pt>
                <c:pt idx="1422">
                  <c:v>Jeremy Johnson</c:v>
                </c:pt>
                <c:pt idx="1423">
                  <c:v>Jacqueline Scott</c:v>
                </c:pt>
                <c:pt idx="1424">
                  <c:v>Jeremy Jones</c:v>
                </c:pt>
                <c:pt idx="1425">
                  <c:v>Jonathan Allen</c:v>
                </c:pt>
                <c:pt idx="1426">
                  <c:v>Jeremy Rodriguez</c:v>
                </c:pt>
                <c:pt idx="1427">
                  <c:v>Jonathan Martin</c:v>
                </c:pt>
                <c:pt idx="1428">
                  <c:v>Jessica Allen</c:v>
                </c:pt>
                <c:pt idx="1429">
                  <c:v>Jonathan Thompson</c:v>
                </c:pt>
                <c:pt idx="1430">
                  <c:v>Jessica Anderson</c:v>
                </c:pt>
                <c:pt idx="1431">
                  <c:v>Jonathan Wright</c:v>
                </c:pt>
                <c:pt idx="1432">
                  <c:v>James Mendez</c:v>
                </c:pt>
                <c:pt idx="1433">
                  <c:v>Joseph Kelly</c:v>
                </c:pt>
                <c:pt idx="1434">
                  <c:v>Jessica Cruz</c:v>
                </c:pt>
                <c:pt idx="1435">
                  <c:v>Joseph Martinez</c:v>
                </c:pt>
                <c:pt idx="1436">
                  <c:v>Jessica Curtis</c:v>
                </c:pt>
                <c:pt idx="1437">
                  <c:v>Joseph Robinson</c:v>
                </c:pt>
                <c:pt idx="1438">
                  <c:v>Jessica Dixon</c:v>
                </c:pt>
                <c:pt idx="1439">
                  <c:v>Joshua Hernandez</c:v>
                </c:pt>
                <c:pt idx="1440">
                  <c:v>Jessica Harris</c:v>
                </c:pt>
                <c:pt idx="1441">
                  <c:v>Joshua Miller</c:v>
                </c:pt>
                <c:pt idx="1442">
                  <c:v>James Moran</c:v>
                </c:pt>
                <c:pt idx="1443">
                  <c:v>James Allen</c:v>
                </c:pt>
                <c:pt idx="1444">
                  <c:v>Jessica Moore</c:v>
                </c:pt>
                <c:pt idx="1445">
                  <c:v>Juan Johnson</c:v>
                </c:pt>
                <c:pt idx="1446">
                  <c:v>Jessica Roberts</c:v>
                </c:pt>
                <c:pt idx="1447">
                  <c:v>Jessica White</c:v>
                </c:pt>
                <c:pt idx="1448">
                  <c:v>Gregory Williams</c:v>
                </c:pt>
                <c:pt idx="1449">
                  <c:v>Emily Richardson</c:v>
                </c:pt>
                <c:pt idx="1450">
                  <c:v>Heather Jones</c:v>
                </c:pt>
                <c:pt idx="1451">
                  <c:v>Elizabeth Clark</c:v>
                </c:pt>
                <c:pt idx="1452">
                  <c:v>Donna Williams</c:v>
                </c:pt>
                <c:pt idx="1453">
                  <c:v>Eric Anderson</c:v>
                </c:pt>
                <c:pt idx="1454">
                  <c:v>Heather Bishop</c:v>
                </c:pt>
                <c:pt idx="1455">
                  <c:v>Elizabeth Collins</c:v>
                </c:pt>
                <c:pt idx="1456">
                  <c:v>Edward Walker</c:v>
                </c:pt>
                <c:pt idx="1457">
                  <c:v>Eric Clark</c:v>
                </c:pt>
                <c:pt idx="1458">
                  <c:v>Donna Smith</c:v>
                </c:pt>
                <c:pt idx="1459">
                  <c:v>Eric Cox</c:v>
                </c:pt>
                <c:pt idx="1460">
                  <c:v>Gregory Miller</c:v>
                </c:pt>
                <c:pt idx="1461">
                  <c:v>Debra Smith</c:v>
                </c:pt>
                <c:pt idx="1462">
                  <c:v>Hannah Johnson</c:v>
                </c:pt>
                <c:pt idx="1463">
                  <c:v>Eric Garcia</c:v>
                </c:pt>
                <c:pt idx="1464">
                  <c:v>Elizabeth Turner</c:v>
                </c:pt>
                <c:pt idx="1465">
                  <c:v>David Powell</c:v>
                </c:pt>
                <c:pt idx="1466">
                  <c:v>Heather Rodriguez</c:v>
                </c:pt>
                <c:pt idx="1467">
                  <c:v>Diana Williams</c:v>
                </c:pt>
                <c:pt idx="1468">
                  <c:v>Emily Parker</c:v>
                </c:pt>
                <c:pt idx="1469">
                  <c:v>David Simmons</c:v>
                </c:pt>
                <c:pt idx="1470">
                  <c:v>Deborah Smith</c:v>
                </c:pt>
                <c:pt idx="1471">
                  <c:v>Donald Martin</c:v>
                </c:pt>
                <c:pt idx="1472">
                  <c:v>Gary Williams</c:v>
                </c:pt>
                <c:pt idx="1473">
                  <c:v>Eric Rodriguez</c:v>
                </c:pt>
                <c:pt idx="1474">
                  <c:v>Elizabeth Perez</c:v>
                </c:pt>
                <c:pt idx="1475">
                  <c:v>David Rogers</c:v>
                </c:pt>
                <c:pt idx="1476">
                  <c:v>Dawn Davis</c:v>
                </c:pt>
                <c:pt idx="1477">
                  <c:v>Eric Taylor</c:v>
                </c:pt>
                <c:pt idx="1478">
                  <c:v>Hannah Brown</c:v>
                </c:pt>
                <c:pt idx="1479">
                  <c:v>Elizabeth Jackson</c:v>
                </c:pt>
                <c:pt idx="1480">
                  <c:v>Edward Hernandez</c:v>
                </c:pt>
                <c:pt idx="1481">
                  <c:v>David Reed</c:v>
                </c:pt>
                <c:pt idx="1482">
                  <c:v>Deanna Brown</c:v>
                </c:pt>
                <c:pt idx="1483">
                  <c:v>Donna Johnson</c:v>
                </c:pt>
                <c:pt idx="1484">
                  <c:v>Deborah Davis</c:v>
                </c:pt>
                <c:pt idx="1485">
                  <c:v>Erica Johnson</c:v>
                </c:pt>
                <c:pt idx="1486">
                  <c:v>Elizabeth Wilson</c:v>
                </c:pt>
                <c:pt idx="1487">
                  <c:v>David Young</c:v>
                </c:pt>
                <c:pt idx="1488">
                  <c:v>Emily Brown</c:v>
                </c:pt>
                <c:pt idx="1489">
                  <c:v>Erica Williams</c:v>
                </c:pt>
                <c:pt idx="1490">
                  <c:v>Elizabeth Allen</c:v>
                </c:pt>
                <c:pt idx="1491">
                  <c:v>Erin Jones</c:v>
                </c:pt>
                <c:pt idx="1492">
                  <c:v>Heather Young</c:v>
                </c:pt>
                <c:pt idx="1493">
                  <c:v>Erin Smith</c:v>
                </c:pt>
                <c:pt idx="1494">
                  <c:v>Elizabeth Anderson</c:v>
                </c:pt>
                <c:pt idx="1495">
                  <c:v>Evan Smith</c:v>
                </c:pt>
                <c:pt idx="1496">
                  <c:v>Gabriel Jones</c:v>
                </c:pt>
                <c:pt idx="1497">
                  <c:v>David Phillips</c:v>
                </c:pt>
                <c:pt idx="1498">
                  <c:v>Christina Green</c:v>
                </c:pt>
                <c:pt idx="1499">
                  <c:v>Christine Martinez</c:v>
                </c:pt>
                <c:pt idx="1500">
                  <c:v>Daniel Myers</c:v>
                </c:pt>
                <c:pt idx="1501">
                  <c:v>Christopher Evans</c:v>
                </c:pt>
                <c:pt idx="1502">
                  <c:v>David Bailey</c:v>
                </c:pt>
                <c:pt idx="1503">
                  <c:v>Brian Edwards</c:v>
                </c:pt>
                <c:pt idx="1504">
                  <c:v>David Perez</c:v>
                </c:pt>
                <c:pt idx="1505">
                  <c:v>Bryan Brown</c:v>
                </c:pt>
                <c:pt idx="1506">
                  <c:v>Daniel Stewart</c:v>
                </c:pt>
                <c:pt idx="1507">
                  <c:v>Brian Martin</c:v>
                </c:pt>
                <c:pt idx="1508">
                  <c:v>Cheryl Johnson</c:v>
                </c:pt>
                <c:pt idx="1509">
                  <c:v>Christopher Gray</c:v>
                </c:pt>
                <c:pt idx="1510">
                  <c:v>Christopher Collins</c:v>
                </c:pt>
                <c:pt idx="1511">
                  <c:v>Christy Johnson</c:v>
                </c:pt>
                <c:pt idx="1512">
                  <c:v>Brittany Martinez</c:v>
                </c:pt>
                <c:pt idx="1513">
                  <c:v>Courtney Garcia</c:v>
                </c:pt>
                <c:pt idx="1514">
                  <c:v>Daniel Martin</c:v>
                </c:pt>
                <c:pt idx="1515">
                  <c:v>Crystal Hernandez</c:v>
                </c:pt>
                <c:pt idx="1516">
                  <c:v>Chelsea Smith</c:v>
                </c:pt>
                <c:pt idx="1517">
                  <c:v>Brian Martinez</c:v>
                </c:pt>
                <c:pt idx="1518">
                  <c:v>Daniel Turner</c:v>
                </c:pt>
                <c:pt idx="1519">
                  <c:v>Carol Brown</c:v>
                </c:pt>
                <c:pt idx="1520">
                  <c:v>Danielle Johnson</c:v>
                </c:pt>
                <c:pt idx="1521">
                  <c:v>Crystal Moore</c:v>
                </c:pt>
                <c:pt idx="1522">
                  <c:v>Charles Garcia</c:v>
                </c:pt>
                <c:pt idx="1523">
                  <c:v>Crystal Smith</c:v>
                </c:pt>
                <c:pt idx="1524">
                  <c:v>Brian Jackson</c:v>
                </c:pt>
                <c:pt idx="1525">
                  <c:v>Crystal Williams</c:v>
                </c:pt>
                <c:pt idx="1526">
                  <c:v>Brooke Wilson</c:v>
                </c:pt>
                <c:pt idx="1527">
                  <c:v>Christopher Aguilar</c:v>
                </c:pt>
                <c:pt idx="1528">
                  <c:v>Christina Harris</c:v>
                </c:pt>
                <c:pt idx="1529">
                  <c:v>Cynthia Campbell</c:v>
                </c:pt>
                <c:pt idx="1530">
                  <c:v>Bryan Johnson</c:v>
                </c:pt>
                <c:pt idx="1531">
                  <c:v>Christopher Kelly</c:v>
                </c:pt>
                <c:pt idx="1532">
                  <c:v>Daniel Lopez</c:v>
                </c:pt>
                <c:pt idx="1533">
                  <c:v>Christine Collins</c:v>
                </c:pt>
                <c:pt idx="1534">
                  <c:v>Carrie Smith</c:v>
                </c:pt>
                <c:pt idx="1535">
                  <c:v>Christopher King</c:v>
                </c:pt>
                <c:pt idx="1536">
                  <c:v>Daniel Nelson</c:v>
                </c:pt>
                <c:pt idx="1537">
                  <c:v>Christopher Austin</c:v>
                </c:pt>
                <c:pt idx="1538">
                  <c:v>Daniel Sanchez</c:v>
                </c:pt>
                <c:pt idx="1539">
                  <c:v>Cynthia Taylor</c:v>
                </c:pt>
                <c:pt idx="1540">
                  <c:v>Daniel Thompson</c:v>
                </c:pt>
                <c:pt idx="1541">
                  <c:v>Charles Wilson</c:v>
                </c:pt>
                <c:pt idx="1542">
                  <c:v>Daniel White</c:v>
                </c:pt>
                <c:pt idx="1543">
                  <c:v>Daniel Adams</c:v>
                </c:pt>
                <c:pt idx="1544">
                  <c:v>Christopher Osborne</c:v>
                </c:pt>
                <c:pt idx="1545">
                  <c:v>Daniel Campbell</c:v>
                </c:pt>
                <c:pt idx="1546">
                  <c:v>Chad Lee</c:v>
                </c:pt>
                <c:pt idx="1547">
                  <c:v>Daniel Carter</c:v>
                </c:pt>
                <c:pt idx="1548">
                  <c:v>Brian Wright</c:v>
                </c:pt>
                <c:pt idx="1549">
                  <c:v>Daniel Collins</c:v>
                </c:pt>
                <c:pt idx="1550">
                  <c:v>Brittany Davis</c:v>
                </c:pt>
                <c:pt idx="1551">
                  <c:v>Brian Nguyen</c:v>
                </c:pt>
                <c:pt idx="1552">
                  <c:v>David Baker</c:v>
                </c:pt>
                <c:pt idx="1553">
                  <c:v>Christopher Lewis</c:v>
                </c:pt>
                <c:pt idx="1554">
                  <c:v>David Carter</c:v>
                </c:pt>
                <c:pt idx="1555">
                  <c:v>Christine Lee</c:v>
                </c:pt>
                <c:pt idx="1556">
                  <c:v>David Dixon</c:v>
                </c:pt>
                <c:pt idx="1557">
                  <c:v>Daniel Harris</c:v>
                </c:pt>
                <c:pt idx="1558">
                  <c:v>Brian Stewart</c:v>
                </c:pt>
                <c:pt idx="1559">
                  <c:v>Daniel Hernandez</c:v>
                </c:pt>
                <c:pt idx="1560">
                  <c:v>David Hayes</c:v>
                </c:pt>
                <c:pt idx="1561">
                  <c:v>Christopher Matthews</c:v>
                </c:pt>
                <c:pt idx="1562">
                  <c:v>David Hughes</c:v>
                </c:pt>
                <c:pt idx="1563">
                  <c:v>Daniel Jimenez</c:v>
                </c:pt>
                <c:pt idx="1564">
                  <c:v>Christina Rodriguez</c:v>
                </c:pt>
                <c:pt idx="1565">
                  <c:v>Daniel Kelly</c:v>
                </c:pt>
                <c:pt idx="1566">
                  <c:v>Christopher Torres</c:v>
                </c:pt>
                <c:pt idx="1567">
                  <c:v>Bryan Davis</c:v>
                </c:pt>
                <c:pt idx="1568">
                  <c:v>Christopher Mitchell</c:v>
                </c:pt>
                <c:pt idx="1569">
                  <c:v>Brett Williams</c:v>
                </c:pt>
                <c:pt idx="1570">
                  <c:v>Cynthia Lee</c:v>
                </c:pt>
                <c:pt idx="1571">
                  <c:v>Brian Wilson</c:v>
                </c:pt>
                <c:pt idx="1572">
                  <c:v>Cindy Smith</c:v>
                </c:pt>
                <c:pt idx="1573">
                  <c:v>Amy Adams</c:v>
                </c:pt>
                <c:pt idx="1574">
                  <c:v>Amy Davis</c:v>
                </c:pt>
                <c:pt idx="1575">
                  <c:v>Aaron Brown</c:v>
                </c:pt>
                <c:pt idx="1576">
                  <c:v>Amy Williams</c:v>
                </c:pt>
                <c:pt idx="1577">
                  <c:v>Amanda Lee</c:v>
                </c:pt>
                <c:pt idx="1578">
                  <c:v>Andrew Baker</c:v>
                </c:pt>
                <c:pt idx="1579">
                  <c:v>Anthony Ramirez</c:v>
                </c:pt>
                <c:pt idx="1580">
                  <c:v>Andrew Campbell</c:v>
                </c:pt>
                <c:pt idx="1581">
                  <c:v>Ashley Lee</c:v>
                </c:pt>
                <c:pt idx="1582">
                  <c:v>Amanda Martin</c:v>
                </c:pt>
                <c:pt idx="1583">
                  <c:v>Benjamin Smith</c:v>
                </c:pt>
                <c:pt idx="1584">
                  <c:v>Adam Jones</c:v>
                </c:pt>
                <c:pt idx="1585">
                  <c:v>Brandon Scott</c:v>
                </c:pt>
                <c:pt idx="1586">
                  <c:v>Andrew Lee</c:v>
                </c:pt>
                <c:pt idx="1587">
                  <c:v>Anthony Meyer</c:v>
                </c:pt>
                <c:pt idx="1588">
                  <c:v>Andrew Moore</c:v>
                </c:pt>
                <c:pt idx="1589">
                  <c:v>April Martinez</c:v>
                </c:pt>
                <c:pt idx="1590">
                  <c:v>Andrew Rodriguez</c:v>
                </c:pt>
                <c:pt idx="1591">
                  <c:v>Allison Williams</c:v>
                </c:pt>
                <c:pt idx="1592">
                  <c:v>Andrew Taylor</c:v>
                </c:pt>
                <c:pt idx="1593">
                  <c:v>Amanda Baker</c:v>
                </c:pt>
                <c:pt idx="1594">
                  <c:v>Amanda Williams</c:v>
                </c:pt>
                <c:pt idx="1595">
                  <c:v>Amy Jackson</c:v>
                </c:pt>
                <c:pt idx="1596">
                  <c:v>Aaron Rodriguez</c:v>
                </c:pt>
                <c:pt idx="1597">
                  <c:v>Brandon Green</c:v>
                </c:pt>
                <c:pt idx="1598">
                  <c:v>Andrew Wilson</c:v>
                </c:pt>
                <c:pt idx="1599">
                  <c:v>Brandon Perez</c:v>
                </c:pt>
                <c:pt idx="1600">
                  <c:v>Alan Miller</c:v>
                </c:pt>
                <c:pt idx="1601">
                  <c:v>Anthony King</c:v>
                </c:pt>
                <c:pt idx="1602">
                  <c:v>Angela Hall</c:v>
                </c:pt>
                <c:pt idx="1603">
                  <c:v>Amy Wallace</c:v>
                </c:pt>
                <c:pt idx="1604">
                  <c:v>Angela Hernandez</c:v>
                </c:pt>
                <c:pt idx="1605">
                  <c:v>Anthony Moore</c:v>
                </c:pt>
                <c:pt idx="1606">
                  <c:v>Amber Nelson</c:v>
                </c:pt>
                <c:pt idx="1607">
                  <c:v>Allison Sanchez</c:v>
                </c:pt>
                <c:pt idx="1608">
                  <c:v>Alexander Brown</c:v>
                </c:pt>
                <c:pt idx="1609">
                  <c:v>Ashley Anderson</c:v>
                </c:pt>
                <c:pt idx="1610">
                  <c:v>Angela Moore</c:v>
                </c:pt>
                <c:pt idx="1611">
                  <c:v>Ashley Green</c:v>
                </c:pt>
                <c:pt idx="1612">
                  <c:v>Angela Taylor</c:v>
                </c:pt>
                <c:pt idx="1613">
                  <c:v>Amy Clark</c:v>
                </c:pt>
                <c:pt idx="1614">
                  <c:v>Amanda Roberts</c:v>
                </c:pt>
                <c:pt idx="1615">
                  <c:v>Ashley Lewis</c:v>
                </c:pt>
                <c:pt idx="1616">
                  <c:v>Angela White</c:v>
                </c:pt>
                <c:pt idx="1617">
                  <c:v>Amanda Carter</c:v>
                </c:pt>
                <c:pt idx="1618">
                  <c:v>Ann Jones</c:v>
                </c:pt>
                <c:pt idx="1619">
                  <c:v>Amanda Cochran</c:v>
                </c:pt>
                <c:pt idx="1620">
                  <c:v>Ann Smith</c:v>
                </c:pt>
                <c:pt idx="1621">
                  <c:v>Aaron Thompson</c:v>
                </c:pt>
                <c:pt idx="1622">
                  <c:v>Anna Williams</c:v>
                </c:pt>
                <c:pt idx="1623">
                  <c:v>Brandon Garcia</c:v>
                </c:pt>
                <c:pt idx="1624">
                  <c:v>Brenda Smith</c:v>
                </c:pt>
                <c:pt idx="1625">
                  <c:v>Amanda Hall</c:v>
                </c:pt>
                <c:pt idx="1626">
                  <c:v>Anthony Adams</c:v>
                </c:pt>
                <c:pt idx="1627">
                  <c:v>Aaron Jones</c:v>
                </c:pt>
                <c:pt idx="1628">
                  <c:v>Amber Smith</c:v>
                </c:pt>
                <c:pt idx="1629">
                  <c:v>Brandon Rodriguez</c:v>
                </c:pt>
                <c:pt idx="1630">
                  <c:v>Anthony Harris</c:v>
                </c:pt>
                <c:pt idx="1631">
                  <c:v>Allison Brown</c:v>
                </c:pt>
                <c:pt idx="1632">
                  <c:v>Anthony Martin</c:v>
                </c:pt>
                <c:pt idx="1633">
                  <c:v>William Carter</c:v>
                </c:pt>
                <c:pt idx="1634">
                  <c:v>William Stewart</c:v>
                </c:pt>
                <c:pt idx="1635">
                  <c:v>Stephanie Lewis</c:v>
                </c:pt>
                <c:pt idx="1636">
                  <c:v>Thomas Adams</c:v>
                </c:pt>
                <c:pt idx="1637">
                  <c:v>Stephanie Mitchell</c:v>
                </c:pt>
                <c:pt idx="1638">
                  <c:v>Thomas Baker</c:v>
                </c:pt>
                <c:pt idx="1639">
                  <c:v>Thomas Thomas</c:v>
                </c:pt>
                <c:pt idx="1640">
                  <c:v>Timothy Robinson</c:v>
                </c:pt>
                <c:pt idx="1641">
                  <c:v>William Phillips</c:v>
                </c:pt>
                <c:pt idx="1642">
                  <c:v>Stacey Lewis</c:v>
                </c:pt>
                <c:pt idx="1643">
                  <c:v>Stephanie Jackson</c:v>
                </c:pt>
                <c:pt idx="1644">
                  <c:v>Timothy Rogers</c:v>
                </c:pt>
                <c:pt idx="1645">
                  <c:v>Thomas Rogers</c:v>
                </c:pt>
                <c:pt idx="1646">
                  <c:v>Stephen Sullivan</c:v>
                </c:pt>
                <c:pt idx="1647">
                  <c:v>William Gonzalez</c:v>
                </c:pt>
                <c:pt idx="1648">
                  <c:v>Thomas Davis</c:v>
                </c:pt>
                <c:pt idx="1649">
                  <c:v>Steven Martin</c:v>
                </c:pt>
                <c:pt idx="1650">
                  <c:v>Steven Thompson</c:v>
                </c:pt>
                <c:pt idx="1651">
                  <c:v>William Morgan</c:v>
                </c:pt>
                <c:pt idx="1652">
                  <c:v>Thomas Edwards</c:v>
                </c:pt>
                <c:pt idx="1653">
                  <c:v>Taylor Morris</c:v>
                </c:pt>
                <c:pt idx="1654">
                  <c:v>Thomas Hall</c:v>
                </c:pt>
                <c:pt idx="1655">
                  <c:v>Stephanie Bailey</c:v>
                </c:pt>
                <c:pt idx="1656">
                  <c:v>Tina Morgan</c:v>
                </c:pt>
                <c:pt idx="1657">
                  <c:v>Zachary Davis</c:v>
                </c:pt>
                <c:pt idx="1658">
                  <c:v>Stephen Young</c:v>
                </c:pt>
                <c:pt idx="1659">
                  <c:v>Whitney Smith</c:v>
                </c:pt>
                <c:pt idx="1660">
                  <c:v>Todd Edwards</c:v>
                </c:pt>
                <c:pt idx="1661">
                  <c:v>William Brooks</c:v>
                </c:pt>
                <c:pt idx="1662">
                  <c:v>Susan Wilson</c:v>
                </c:pt>
                <c:pt idx="1663">
                  <c:v>Steven Jackson</c:v>
                </c:pt>
                <c:pt idx="1664">
                  <c:v>Steven Anderson</c:v>
                </c:pt>
                <c:pt idx="1665">
                  <c:v>William Hall</c:v>
                </c:pt>
                <c:pt idx="1666">
                  <c:v>Stephanie Clark</c:v>
                </c:pt>
                <c:pt idx="1667">
                  <c:v>Thomas Walker</c:v>
                </c:pt>
                <c:pt idx="1668">
                  <c:v>Toni Johnson</c:v>
                </c:pt>
                <c:pt idx="1669">
                  <c:v>Stephen Hill</c:v>
                </c:pt>
                <c:pt idx="1670">
                  <c:v>Tracey Smith</c:v>
                </c:pt>
                <c:pt idx="1671">
                  <c:v>Stephen Johnson</c:v>
                </c:pt>
                <c:pt idx="1672">
                  <c:v>Tracey Williams</c:v>
                </c:pt>
                <c:pt idx="1673">
                  <c:v>William Nelson</c:v>
                </c:pt>
                <c:pt idx="1674">
                  <c:v>Tracy Brown</c:v>
                </c:pt>
                <c:pt idx="1675">
                  <c:v>Steven Walker</c:v>
                </c:pt>
                <c:pt idx="1676">
                  <c:v>Thomas Hicks</c:v>
                </c:pt>
                <c:pt idx="1677">
                  <c:v>Timothy Bond</c:v>
                </c:pt>
                <c:pt idx="1678">
                  <c:v>Steven Torres</c:v>
                </c:pt>
                <c:pt idx="1679">
                  <c:v>Timothy Clark</c:v>
                </c:pt>
                <c:pt idx="1680">
                  <c:v>Tracy Taylor</c:v>
                </c:pt>
                <c:pt idx="1681">
                  <c:v>Terry Smith</c:v>
                </c:pt>
                <c:pt idx="1682">
                  <c:v>Tracy Thomas</c:v>
                </c:pt>
                <c:pt idx="1683">
                  <c:v>Yvonne Jones</c:v>
                </c:pt>
                <c:pt idx="1684">
                  <c:v>Stephanie Nguyen</c:v>
                </c:pt>
                <c:pt idx="1685">
                  <c:v>Timothy Lee</c:v>
                </c:pt>
                <c:pt idx="1686">
                  <c:v>Tracy Wilson</c:v>
                </c:pt>
                <c:pt idx="1687">
                  <c:v>Wesley Smith</c:v>
                </c:pt>
                <c:pt idx="1688">
                  <c:v>Stephanie Cooper</c:v>
                </c:pt>
                <c:pt idx="1689">
                  <c:v>Tanya Smith</c:v>
                </c:pt>
                <c:pt idx="1690">
                  <c:v>Susan Hernandez</c:v>
                </c:pt>
                <c:pt idx="1691">
                  <c:v>Thomas Ross</c:v>
                </c:pt>
                <c:pt idx="1692">
                  <c:v>Trevor Brown</c:v>
                </c:pt>
                <c:pt idx="1693">
                  <c:v>Steven Hernandez</c:v>
                </c:pt>
                <c:pt idx="1694">
                  <c:v>Stephanie Young</c:v>
                </c:pt>
                <c:pt idx="1695">
                  <c:v>Steven Hill</c:v>
                </c:pt>
                <c:pt idx="1696">
                  <c:v>Tammy Gomez</c:v>
                </c:pt>
                <c:pt idx="1697">
                  <c:v>Thomas Scott</c:v>
                </c:pt>
                <c:pt idx="1698">
                  <c:v>Tyler Baker</c:v>
                </c:pt>
                <c:pt idx="1699">
                  <c:v>Tara Brown</c:v>
                </c:pt>
                <c:pt idx="1700">
                  <c:v>Tyler Hernandez</c:v>
                </c:pt>
                <c:pt idx="1701">
                  <c:v>William Harrison</c:v>
                </c:pt>
                <c:pt idx="1702">
                  <c:v>Tyler Lee</c:v>
                </c:pt>
                <c:pt idx="1703">
                  <c:v>Zachary Thompson</c:v>
                </c:pt>
                <c:pt idx="1704">
                  <c:v>Tyler Roberts</c:v>
                </c:pt>
                <c:pt idx="1705">
                  <c:v>Stephen Gonzalez</c:v>
                </c:pt>
                <c:pt idx="1706">
                  <c:v>Tammy Harris</c:v>
                </c:pt>
                <c:pt idx="1707">
                  <c:v>Tara Miller</c:v>
                </c:pt>
                <c:pt idx="1708">
                  <c:v>Thomas Martinez</c:v>
                </c:pt>
                <c:pt idx="1709">
                  <c:v>Steven Turner</c:v>
                </c:pt>
                <c:pt idx="1710">
                  <c:v>Valerie Johnson</c:v>
                </c:pt>
                <c:pt idx="1711">
                  <c:v>Taylor Davis</c:v>
                </c:pt>
                <c:pt idx="1712">
                  <c:v>Vanessa Brown</c:v>
                </c:pt>
                <c:pt idx="1713">
                  <c:v>Tiffany Rodriguez</c:v>
                </c:pt>
                <c:pt idx="1714">
                  <c:v>Stephanie Davis</c:v>
                </c:pt>
                <c:pt idx="1715">
                  <c:v>William Murphy</c:v>
                </c:pt>
                <c:pt idx="1716">
                  <c:v>Vanessa Smith</c:v>
                </c:pt>
                <c:pt idx="1717">
                  <c:v>Stephen Jones</c:v>
                </c:pt>
                <c:pt idx="1718">
                  <c:v>Vicki Smith</c:v>
                </c:pt>
                <c:pt idx="1719">
                  <c:v>Susan Lopez</c:v>
                </c:pt>
                <c:pt idx="1720">
                  <c:v>Victoria Bell</c:v>
                </c:pt>
                <c:pt idx="1721">
                  <c:v>Steven Reed</c:v>
                </c:pt>
                <c:pt idx="1722">
                  <c:v>Tammy Jones</c:v>
                </c:pt>
                <c:pt idx="1723">
                  <c:v>William Rogers</c:v>
                </c:pt>
                <c:pt idx="1724">
                  <c:v>Victoria Jones</c:v>
                </c:pt>
                <c:pt idx="1725">
                  <c:v>Steven Robinson</c:v>
                </c:pt>
                <c:pt idx="1726">
                  <c:v>Thomas Ramirez</c:v>
                </c:pt>
                <c:pt idx="1727">
                  <c:v>Stephanie Morris</c:v>
                </c:pt>
                <c:pt idx="1728">
                  <c:v>Victoria Miller</c:v>
                </c:pt>
                <c:pt idx="1729">
                  <c:v>Taylor Williams</c:v>
                </c:pt>
                <c:pt idx="1730">
                  <c:v>Thomas Reeves</c:v>
                </c:pt>
                <c:pt idx="1731">
                  <c:v>Susan Turner</c:v>
                </c:pt>
                <c:pt idx="1732">
                  <c:v>Susan Baker</c:v>
                </c:pt>
                <c:pt idx="1733">
                  <c:v>William White</c:v>
                </c:pt>
                <c:pt idx="1734">
                  <c:v>Tammy Taylor</c:v>
                </c:pt>
                <c:pt idx="1735">
                  <c:v>William Wilson</c:v>
                </c:pt>
                <c:pt idx="1736">
                  <c:v>Walter Jones</c:v>
                </c:pt>
                <c:pt idx="1737">
                  <c:v>Theresa Miller</c:v>
                </c:pt>
                <c:pt idx="1738">
                  <c:v>Wayne Smith</c:v>
                </c:pt>
                <c:pt idx="1739">
                  <c:v>Zachary Evans</c:v>
                </c:pt>
                <c:pt idx="1740">
                  <c:v>Wendy Gonzalez</c:v>
                </c:pt>
                <c:pt idx="1741">
                  <c:v>Timothy Martin</c:v>
                </c:pt>
                <c:pt idx="1742">
                  <c:v>Wendy Howard</c:v>
                </c:pt>
                <c:pt idx="1743">
                  <c:v>Stephanie Myers</c:v>
                </c:pt>
                <c:pt idx="1744">
                  <c:v>Wendy Smith</c:v>
                </c:pt>
                <c:pt idx="1745">
                  <c:v>Timothy Castillo</c:v>
                </c:pt>
                <c:pt idx="1746">
                  <c:v>Sarah Dixon</c:v>
                </c:pt>
                <c:pt idx="1747">
                  <c:v>Patricia Moore</c:v>
                </c:pt>
                <c:pt idx="1748">
                  <c:v>Patricia Robinson</c:v>
                </c:pt>
                <c:pt idx="1749">
                  <c:v>Ryan Brown</c:v>
                </c:pt>
                <c:pt idx="1750">
                  <c:v>Sean Brown</c:v>
                </c:pt>
                <c:pt idx="1751">
                  <c:v>Ryan Carter</c:v>
                </c:pt>
                <c:pt idx="1752">
                  <c:v>Raymond Sanchez</c:v>
                </c:pt>
                <c:pt idx="1753">
                  <c:v>Ryan Cooper</c:v>
                </c:pt>
                <c:pt idx="1754">
                  <c:v>Scott Anderson</c:v>
                </c:pt>
                <c:pt idx="1755">
                  <c:v>Robert Crawford</c:v>
                </c:pt>
                <c:pt idx="1756">
                  <c:v>Robert Black</c:v>
                </c:pt>
                <c:pt idx="1757">
                  <c:v>Pamela Taylor</c:v>
                </c:pt>
                <c:pt idx="1758">
                  <c:v>Ronald Powell</c:v>
                </c:pt>
                <c:pt idx="1759">
                  <c:v>Rachel Campbell</c:v>
                </c:pt>
                <c:pt idx="1760">
                  <c:v>Richard Robinson</c:v>
                </c:pt>
                <c:pt idx="1761">
                  <c:v>Robert Evans</c:v>
                </c:pt>
                <c:pt idx="1762">
                  <c:v>Sarah Rivera</c:v>
                </c:pt>
                <c:pt idx="1763">
                  <c:v>Ryan Harris</c:v>
                </c:pt>
                <c:pt idx="1764">
                  <c:v>Patricia Miller</c:v>
                </c:pt>
                <c:pt idx="1765">
                  <c:v>Robert Flores</c:v>
                </c:pt>
                <c:pt idx="1766">
                  <c:v>Peter Smith</c:v>
                </c:pt>
                <c:pt idx="1767">
                  <c:v>Robert Freeman</c:v>
                </c:pt>
                <c:pt idx="1768">
                  <c:v>Scott Moore</c:v>
                </c:pt>
                <c:pt idx="1769">
                  <c:v>Rebecca Nelson</c:v>
                </c:pt>
                <c:pt idx="1770">
                  <c:v>Rachel Anderson</c:v>
                </c:pt>
                <c:pt idx="1771">
                  <c:v>Rebecca Ramirez</c:v>
                </c:pt>
                <c:pt idx="1772">
                  <c:v>Sean Smith</c:v>
                </c:pt>
                <c:pt idx="1773">
                  <c:v>Robert Gonzales</c:v>
                </c:pt>
                <c:pt idx="1774">
                  <c:v>Russell Johnson</c:v>
                </c:pt>
                <c:pt idx="1775">
                  <c:v>Ryan Morgan</c:v>
                </c:pt>
                <c:pt idx="1776">
                  <c:v>Paula Smith</c:v>
                </c:pt>
                <c:pt idx="1777">
                  <c:v>Ryan Perez</c:v>
                </c:pt>
                <c:pt idx="1778">
                  <c:v>Shannon Perez</c:v>
                </c:pt>
                <c:pt idx="1779">
                  <c:v>Rachel Carter</c:v>
                </c:pt>
                <c:pt idx="1780">
                  <c:v>Patrick Moore</c:v>
                </c:pt>
                <c:pt idx="1781">
                  <c:v>Robert Gordon</c:v>
                </c:pt>
                <c:pt idx="1782">
                  <c:v>Sarah Rogers</c:v>
                </c:pt>
                <c:pt idx="1783">
                  <c:v>Paul Green</c:v>
                </c:pt>
                <c:pt idx="1784">
                  <c:v>Richard Wallace</c:v>
                </c:pt>
                <c:pt idx="1785">
                  <c:v>Rebecca Thompson</c:v>
                </c:pt>
                <c:pt idx="1786">
                  <c:v>Rebecca Clark</c:v>
                </c:pt>
                <c:pt idx="1787">
                  <c:v>Robert Hall</c:v>
                </c:pt>
                <c:pt idx="1788">
                  <c:v>Scott Evans</c:v>
                </c:pt>
                <c:pt idx="1789">
                  <c:v>Paul Hernandez</c:v>
                </c:pt>
                <c:pt idx="1790">
                  <c:v>Rebecca Fisher</c:v>
                </c:pt>
                <c:pt idx="1791">
                  <c:v>Ryan Wright</c:v>
                </c:pt>
                <c:pt idx="1792">
                  <c:v>Scott Miles</c:v>
                </c:pt>
                <c:pt idx="1793">
                  <c:v>Ryan Young</c:v>
                </c:pt>
                <c:pt idx="1794">
                  <c:v>Robert Baker</c:v>
                </c:pt>
                <c:pt idx="1795">
                  <c:v>Sabrina Brown</c:v>
                </c:pt>
                <c:pt idx="1796">
                  <c:v>Scott Scott</c:v>
                </c:pt>
                <c:pt idx="1797">
                  <c:v>Rebecca Young</c:v>
                </c:pt>
                <c:pt idx="1798">
                  <c:v>Rebecca Lee</c:v>
                </c:pt>
                <c:pt idx="1799">
                  <c:v>Samantha Clark</c:v>
                </c:pt>
                <c:pt idx="1800">
                  <c:v>Rachel Boyd</c:v>
                </c:pt>
                <c:pt idx="1801">
                  <c:v>Regina Reynolds</c:v>
                </c:pt>
                <c:pt idx="1802">
                  <c:v>Shannon Anderson</c:v>
                </c:pt>
                <c:pt idx="1803">
                  <c:v>Samantha Garcia</c:v>
                </c:pt>
                <c:pt idx="1804">
                  <c:v>Rachel Brown</c:v>
                </c:pt>
                <c:pt idx="1805">
                  <c:v>Samantha Green</c:v>
                </c:pt>
                <c:pt idx="1806">
                  <c:v>Ryan Allen</c:v>
                </c:pt>
                <c:pt idx="1807">
                  <c:v>Samantha Harris</c:v>
                </c:pt>
                <c:pt idx="1808">
                  <c:v>Sarah Gomez</c:v>
                </c:pt>
                <c:pt idx="1809">
                  <c:v>Pamela Thompson</c:v>
                </c:pt>
                <c:pt idx="1810">
                  <c:v>Robert Richardson</c:v>
                </c:pt>
                <c:pt idx="1811">
                  <c:v>Rhonda Jones</c:v>
                </c:pt>
                <c:pt idx="1812">
                  <c:v>Randy Smith</c:v>
                </c:pt>
                <c:pt idx="1813">
                  <c:v>Samantha Martin</c:v>
                </c:pt>
                <c:pt idx="1814">
                  <c:v>Sarah Lewis</c:v>
                </c:pt>
                <c:pt idx="1815">
                  <c:v>Pamela Perez</c:v>
                </c:pt>
                <c:pt idx="1816">
                  <c:v>Sharon Mathews</c:v>
                </c:pt>
                <c:pt idx="1817">
                  <c:v>Samantha Moore</c:v>
                </c:pt>
                <c:pt idx="1818">
                  <c:v>Shawn Edwards</c:v>
                </c:pt>
                <c:pt idx="1819">
                  <c:v>Samantha Perez</c:v>
                </c:pt>
                <c:pt idx="1820">
                  <c:v>Rebecca Baker</c:v>
                </c:pt>
                <c:pt idx="1821">
                  <c:v>Samantha Sanchez</c:v>
                </c:pt>
                <c:pt idx="1822">
                  <c:v>Richard Torres</c:v>
                </c:pt>
                <c:pt idx="1823">
                  <c:v>Richard Clark</c:v>
                </c:pt>
                <c:pt idx="1824">
                  <c:v>Patricia Rodriguez</c:v>
                </c:pt>
                <c:pt idx="1825">
                  <c:v>Patrick Sanchez</c:v>
                </c:pt>
                <c:pt idx="1826">
                  <c:v>Peter Jones</c:v>
                </c:pt>
                <c:pt idx="1827">
                  <c:v>Robert Mann</c:v>
                </c:pt>
                <c:pt idx="1828">
                  <c:v>Robert Torres</c:v>
                </c:pt>
                <c:pt idx="1829">
                  <c:v>Samuel Clark</c:v>
                </c:pt>
                <c:pt idx="1830">
                  <c:v>Scott Allen</c:v>
                </c:pt>
                <c:pt idx="1831">
                  <c:v>Patricia Harris</c:v>
                </c:pt>
                <c:pt idx="1832">
                  <c:v>Scott Brown</c:v>
                </c:pt>
                <c:pt idx="1833">
                  <c:v>Samuel Wilson</c:v>
                </c:pt>
                <c:pt idx="1834">
                  <c:v>Scott Garcia</c:v>
                </c:pt>
                <c:pt idx="1835">
                  <c:v>Sandra Gonzalez</c:v>
                </c:pt>
                <c:pt idx="1836">
                  <c:v>Robert Wells</c:v>
                </c:pt>
                <c:pt idx="1837">
                  <c:v>Sandra Graham</c:v>
                </c:pt>
                <c:pt idx="1838">
                  <c:v>Scott Jones</c:v>
                </c:pt>
                <c:pt idx="1839">
                  <c:v>Patrick Garcia</c:v>
                </c:pt>
                <c:pt idx="1840">
                  <c:v>Phillip Smith</c:v>
                </c:pt>
                <c:pt idx="1841">
                  <c:v>Paul Martinez</c:v>
                </c:pt>
                <c:pt idx="1842">
                  <c:v>Robert Wood</c:v>
                </c:pt>
                <c:pt idx="1843">
                  <c:v>Patrick Young</c:v>
                </c:pt>
                <c:pt idx="1844">
                  <c:v>Scott Murphy</c:v>
                </c:pt>
                <c:pt idx="1845">
                  <c:v>Rachel Miller</c:v>
                </c:pt>
                <c:pt idx="1846">
                  <c:v>Scott Robinson</c:v>
                </c:pt>
                <c:pt idx="1847">
                  <c:v>Sandra Williams</c:v>
                </c:pt>
                <c:pt idx="1848">
                  <c:v>Robin Brown</c:v>
                </c:pt>
                <c:pt idx="1849">
                  <c:v>Paul Thomas</c:v>
                </c:pt>
                <c:pt idx="1850">
                  <c:v>Robin Rivera</c:v>
                </c:pt>
                <c:pt idx="1851">
                  <c:v>Paul Ward</c:v>
                </c:pt>
                <c:pt idx="1852">
                  <c:v>Ronald Anderson</c:v>
                </c:pt>
                <c:pt idx="1853">
                  <c:v>Sara Garcia</c:v>
                </c:pt>
                <c:pt idx="1854">
                  <c:v>Ronald Johnson</c:v>
                </c:pt>
                <c:pt idx="1855">
                  <c:v>Paul Brown</c:v>
                </c:pt>
                <c:pt idx="1856">
                  <c:v>Sean Garcia</c:v>
                </c:pt>
                <c:pt idx="1857">
                  <c:v>Rachel Thomas</c:v>
                </c:pt>
                <c:pt idx="1858">
                  <c:v>Sean Scott</c:v>
                </c:pt>
                <c:pt idx="1859">
                  <c:v>Robert Nguyen</c:v>
                </c:pt>
                <c:pt idx="1860">
                  <c:v>Robert Carter</c:v>
                </c:pt>
                <c:pt idx="1861">
                  <c:v>Sara White</c:v>
                </c:pt>
                <c:pt idx="1862">
                  <c:v>Shannon Brown</c:v>
                </c:pt>
                <c:pt idx="1863">
                  <c:v>Robert Ortiz</c:v>
                </c:pt>
                <c:pt idx="1864">
                  <c:v>Shannon Jackson</c:v>
                </c:pt>
                <c:pt idx="1865">
                  <c:v>Rachel Thompson</c:v>
                </c:pt>
                <c:pt idx="1866">
                  <c:v>Robert Cox</c:v>
                </c:pt>
                <c:pt idx="1867">
                  <c:v>Richard Perez</c:v>
                </c:pt>
                <c:pt idx="1868">
                  <c:v>Shannon Moore</c:v>
                </c:pt>
                <c:pt idx="1869">
                  <c:v>Robert Peterson</c:v>
                </c:pt>
                <c:pt idx="1870">
                  <c:v>Robert Phillips</c:v>
                </c:pt>
                <c:pt idx="1871">
                  <c:v>Sharon Anderson</c:v>
                </c:pt>
                <c:pt idx="1872">
                  <c:v>Robert Rogers</c:v>
                </c:pt>
                <c:pt idx="1873">
                  <c:v>Sharon Smith</c:v>
                </c:pt>
                <c:pt idx="1874">
                  <c:v>Robert Russell</c:v>
                </c:pt>
                <c:pt idx="1875">
                  <c:v>Sharon Williams</c:v>
                </c:pt>
                <c:pt idx="1876">
                  <c:v>Robert Schmidt</c:v>
                </c:pt>
                <c:pt idx="1877">
                  <c:v>Shawn Johnson</c:v>
                </c:pt>
                <c:pt idx="1878">
                  <c:v>Sherri Johnson</c:v>
                </c:pt>
                <c:pt idx="1879">
                  <c:v>Robert Simpson</c:v>
                </c:pt>
                <c:pt idx="1880">
                  <c:v>Robert Scott</c:v>
                </c:pt>
                <c:pt idx="1881">
                  <c:v>Mark Walker</c:v>
                </c:pt>
                <c:pt idx="1882">
                  <c:v>Melissa Freeman</c:v>
                </c:pt>
                <c:pt idx="1883">
                  <c:v>Margaret Jones</c:v>
                </c:pt>
                <c:pt idx="1884">
                  <c:v>Matthew Patterson</c:v>
                </c:pt>
                <c:pt idx="1885">
                  <c:v>Michelle Walters</c:v>
                </c:pt>
                <c:pt idx="1886">
                  <c:v>Marcus Harris</c:v>
                </c:pt>
                <c:pt idx="1887">
                  <c:v>Mark Kelly</c:v>
                </c:pt>
                <c:pt idx="1888">
                  <c:v>Michael Mccoy</c:v>
                </c:pt>
                <c:pt idx="1889">
                  <c:v>Michael Hicks</c:v>
                </c:pt>
                <c:pt idx="1890">
                  <c:v>Matthew Ramos</c:v>
                </c:pt>
                <c:pt idx="1891">
                  <c:v>Michael Ibarra</c:v>
                </c:pt>
                <c:pt idx="1892">
                  <c:v>Nicole Wilson</c:v>
                </c:pt>
                <c:pt idx="1893">
                  <c:v>Monique Johnson</c:v>
                </c:pt>
                <c:pt idx="1894">
                  <c:v>Michael Mitchell</c:v>
                </c:pt>
                <c:pt idx="1895">
                  <c:v>Melissa Owens</c:v>
                </c:pt>
                <c:pt idx="1896">
                  <c:v>Matthew Reynolds</c:v>
                </c:pt>
                <c:pt idx="1897">
                  <c:v>Michael Delgado</c:v>
                </c:pt>
                <c:pt idx="1898">
                  <c:v>Michael Moreno</c:v>
                </c:pt>
                <c:pt idx="1899">
                  <c:v>Michelle Edwards</c:v>
                </c:pt>
                <c:pt idx="1900">
                  <c:v>Matthew Richardson</c:v>
                </c:pt>
                <c:pt idx="1901">
                  <c:v>Michelle Kim</c:v>
                </c:pt>
                <c:pt idx="1902">
                  <c:v>Mark Wilson</c:v>
                </c:pt>
                <c:pt idx="1903">
                  <c:v>Michelle Morgan</c:v>
                </c:pt>
                <c:pt idx="1904">
                  <c:v>Michael Morrison</c:v>
                </c:pt>
                <c:pt idx="1905">
                  <c:v>Mary Moore</c:v>
                </c:pt>
                <c:pt idx="1906">
                  <c:v>Martin Jones</c:v>
                </c:pt>
                <c:pt idx="1907">
                  <c:v>Mike Johnson</c:v>
                </c:pt>
                <c:pt idx="1908">
                  <c:v>Michael Fischer</c:v>
                </c:pt>
                <c:pt idx="1909">
                  <c:v>Michael Day</c:v>
                </c:pt>
                <c:pt idx="1910">
                  <c:v>Mary Anderson</c:v>
                </c:pt>
                <c:pt idx="1911">
                  <c:v>Nathan Ramirez</c:v>
                </c:pt>
                <c:pt idx="1912">
                  <c:v>Matthew Romero</c:v>
                </c:pt>
                <c:pt idx="1913">
                  <c:v>Matthew Mendoza</c:v>
                </c:pt>
                <c:pt idx="1914">
                  <c:v>Michael Obrien</c:v>
                </c:pt>
                <c:pt idx="1915">
                  <c:v>Nicholas Stewart</c:v>
                </c:pt>
                <c:pt idx="1916">
                  <c:v>Michael Oconnor</c:v>
                </c:pt>
                <c:pt idx="1917">
                  <c:v>Michael Acosta</c:v>
                </c:pt>
                <c:pt idx="1918">
                  <c:v>Mark Miller</c:v>
                </c:pt>
                <c:pt idx="1919">
                  <c:v>Nicole Lopez</c:v>
                </c:pt>
                <c:pt idx="1920">
                  <c:v>Mary Baker</c:v>
                </c:pt>
                <c:pt idx="1921">
                  <c:v>Michelle Green</c:v>
                </c:pt>
                <c:pt idx="1922">
                  <c:v>Michael Parker</c:v>
                </c:pt>
                <c:pt idx="1923">
                  <c:v>Melissa Coleman</c:v>
                </c:pt>
                <c:pt idx="1924">
                  <c:v>Michael Gallegos</c:v>
                </c:pt>
                <c:pt idx="1925">
                  <c:v>Matthew Bennett</c:v>
                </c:pt>
                <c:pt idx="1926">
                  <c:v>Mark Clark</c:v>
                </c:pt>
                <c:pt idx="1927">
                  <c:v>Michelle Mitchell</c:v>
                </c:pt>
                <c:pt idx="1928">
                  <c:v>Mary Cook</c:v>
                </c:pt>
                <c:pt idx="1929">
                  <c:v>Michelle Ramos</c:v>
                </c:pt>
                <c:pt idx="1930">
                  <c:v>Matthew Clark</c:v>
                </c:pt>
                <c:pt idx="1931">
                  <c:v>Michelle Romero</c:v>
                </c:pt>
                <c:pt idx="1932">
                  <c:v>Michael Peterson</c:v>
                </c:pt>
                <c:pt idx="1933">
                  <c:v>Michelle Thomas</c:v>
                </c:pt>
                <c:pt idx="1934">
                  <c:v>Matthew Goodwin</c:v>
                </c:pt>
                <c:pt idx="1935">
                  <c:v>Mary Ramirez</c:v>
                </c:pt>
                <c:pt idx="1936">
                  <c:v>Margaret Smith</c:v>
                </c:pt>
                <c:pt idx="1937">
                  <c:v>Monica Garcia</c:v>
                </c:pt>
                <c:pt idx="1938">
                  <c:v>Matthew Gordon</c:v>
                </c:pt>
                <c:pt idx="1939">
                  <c:v>Nancy Anderson</c:v>
                </c:pt>
                <c:pt idx="1940">
                  <c:v>Matthew Tucker</c:v>
                </c:pt>
                <c:pt idx="1941">
                  <c:v>Natalie Davis</c:v>
                </c:pt>
                <c:pt idx="1942">
                  <c:v>Michael Reynolds</c:v>
                </c:pt>
                <c:pt idx="1943">
                  <c:v>Melissa Moore</c:v>
                </c:pt>
                <c:pt idx="1944">
                  <c:v>Matthew Turner</c:v>
                </c:pt>
                <c:pt idx="1945">
                  <c:v>Nathan Thomas</c:v>
                </c:pt>
                <c:pt idx="1946">
                  <c:v>Maria Williams</c:v>
                </c:pt>
                <c:pt idx="1947">
                  <c:v>Michael Kent</c:v>
                </c:pt>
                <c:pt idx="1948">
                  <c:v>Matthew Ward</c:v>
                </c:pt>
                <c:pt idx="1949">
                  <c:v>Mark White</c:v>
                </c:pt>
                <c:pt idx="1950">
                  <c:v>Matthew Gutierrez</c:v>
                </c:pt>
                <c:pt idx="1951">
                  <c:v>Nicholas Olson</c:v>
                </c:pt>
                <c:pt idx="1952">
                  <c:v>Mark Estrada</c:v>
                </c:pt>
                <c:pt idx="1953">
                  <c:v>Michael Klein</c:v>
                </c:pt>
                <c:pt idx="1954">
                  <c:v>Michael Griffin</c:v>
                </c:pt>
                <c:pt idx="1955">
                  <c:v>Nicole Collins</c:v>
                </c:pt>
                <c:pt idx="1956">
                  <c:v>Michael Gross</c:v>
                </c:pt>
                <c:pt idx="1957">
                  <c:v>Nicole Greene</c:v>
                </c:pt>
                <c:pt idx="1958">
                  <c:v>Michael Ross</c:v>
                </c:pt>
                <c:pt idx="1959">
                  <c:v>Mark Lee</c:v>
                </c:pt>
                <c:pt idx="1960">
                  <c:v>Michael Guerra</c:v>
                </c:pt>
                <c:pt idx="1961">
                  <c:v>Michael Adkins</c:v>
                </c:pt>
                <c:pt idx="1962">
                  <c:v>Michael Russell</c:v>
                </c:pt>
                <c:pt idx="1963">
                  <c:v>Michelle Flores</c:v>
                </c:pt>
                <c:pt idx="1964">
                  <c:v>Maria Brown</c:v>
                </c:pt>
                <c:pt idx="1965">
                  <c:v>Michelle Harris</c:v>
                </c:pt>
                <c:pt idx="1966">
                  <c:v>Mario Martin</c:v>
                </c:pt>
                <c:pt idx="1967">
                  <c:v>Michelle Hughes</c:v>
                </c:pt>
                <c:pt idx="1968">
                  <c:v>Michael Schneider</c:v>
                </c:pt>
                <c:pt idx="1969">
                  <c:v>Mary Lewis</c:v>
                </c:pt>
                <c:pt idx="1970">
                  <c:v>Nicole Morris</c:v>
                </c:pt>
                <c:pt idx="1971">
                  <c:v>Melissa Dickerson</c:v>
                </c:pt>
                <c:pt idx="1972">
                  <c:v>Nicole Richardson</c:v>
                </c:pt>
                <c:pt idx="1973">
                  <c:v>Melissa Evans</c:v>
                </c:pt>
                <c:pt idx="1974">
                  <c:v>Mary Torres</c:v>
                </c:pt>
                <c:pt idx="1975">
                  <c:v>Michael Cox</c:v>
                </c:pt>
                <c:pt idx="1976">
                  <c:v>Mark Lopez</c:v>
                </c:pt>
                <c:pt idx="1977">
                  <c:v>Michelle Moore</c:v>
                </c:pt>
                <c:pt idx="1978">
                  <c:v>Marissa Smith</c:v>
                </c:pt>
                <c:pt idx="1979">
                  <c:v>Mathew Smith</c:v>
                </c:pt>
                <c:pt idx="1980">
                  <c:v>Megan Dawson</c:v>
                </c:pt>
                <c:pt idx="1981">
                  <c:v>Michelle Richardson</c:v>
                </c:pt>
                <c:pt idx="1982">
                  <c:v>Megan Harris</c:v>
                </c:pt>
                <c:pt idx="1983">
                  <c:v>Maria Garcia</c:v>
                </c:pt>
                <c:pt idx="1984">
                  <c:v>Michael Hardy</c:v>
                </c:pt>
                <c:pt idx="1985">
                  <c:v>Matthew Lewis</c:v>
                </c:pt>
                <c:pt idx="1986">
                  <c:v>Megan Jones</c:v>
                </c:pt>
                <c:pt idx="1987">
                  <c:v>Melissa Kelly</c:v>
                </c:pt>
                <c:pt idx="1988">
                  <c:v>Megan Lewis</c:v>
                </c:pt>
                <c:pt idx="1989">
                  <c:v>Michelle Thompson</c:v>
                </c:pt>
                <c:pt idx="1990">
                  <c:v>Megan Miller</c:v>
                </c:pt>
                <c:pt idx="1991">
                  <c:v>Michelle White</c:v>
                </c:pt>
                <c:pt idx="1992">
                  <c:v>Megan Moore</c:v>
                </c:pt>
                <c:pt idx="1993">
                  <c:v>Michelle Wilson</c:v>
                </c:pt>
                <c:pt idx="1994">
                  <c:v>Michael Cobb</c:v>
                </c:pt>
                <c:pt idx="1995">
                  <c:v>Michael Burns</c:v>
                </c:pt>
                <c:pt idx="1996">
                  <c:v>Matthew Bell</c:v>
                </c:pt>
                <c:pt idx="1997">
                  <c:v>Melissa Martin</c:v>
                </c:pt>
                <c:pt idx="1998">
                  <c:v>Mark Gonzalez</c:v>
                </c:pt>
                <c:pt idx="1999">
                  <c:v>Mark Anderson</c:v>
                </c:pt>
                <c:pt idx="2000">
                  <c:v>Megan Thompson</c:v>
                </c:pt>
                <c:pt idx="2001">
                  <c:v>Mary Richardson</c:v>
                </c:pt>
                <c:pt idx="2002">
                  <c:v>Michael Wallace</c:v>
                </c:pt>
                <c:pt idx="2003">
                  <c:v>Natalie Brown</c:v>
                </c:pt>
                <c:pt idx="2004">
                  <c:v>Michael Walters</c:v>
                </c:pt>
                <c:pt idx="2005">
                  <c:v>Natalie Robinson</c:v>
                </c:pt>
                <c:pt idx="2006">
                  <c:v>Michael Walton</c:v>
                </c:pt>
                <c:pt idx="2007">
                  <c:v>Nathan Johnson</c:v>
                </c:pt>
                <c:pt idx="2008">
                  <c:v>Megan Williams</c:v>
                </c:pt>
                <c:pt idx="2009">
                  <c:v>Nathan Miller</c:v>
                </c:pt>
                <c:pt idx="2010">
                  <c:v>Michael Watson</c:v>
                </c:pt>
                <c:pt idx="2011">
                  <c:v>Melissa Mueller</c:v>
                </c:pt>
                <c:pt idx="2012">
                  <c:v>Michael Webb</c:v>
                </c:pt>
                <c:pt idx="2013">
                  <c:v>Nathaniel Smith</c:v>
                </c:pt>
                <c:pt idx="2014">
                  <c:v>Michael Welch</c:v>
                </c:pt>
                <c:pt idx="2015">
                  <c:v>Nicholas Davis</c:v>
                </c:pt>
                <c:pt idx="2016">
                  <c:v>Melanie Carter</c:v>
                </c:pt>
                <c:pt idx="2017">
                  <c:v>Nicholas Hall</c:v>
                </c:pt>
                <c:pt idx="2018">
                  <c:v>Mark Harris</c:v>
                </c:pt>
                <c:pt idx="2019">
                  <c:v>Melissa Peterson</c:v>
                </c:pt>
                <c:pt idx="2020">
                  <c:v>Melinda Williams</c:v>
                </c:pt>
                <c:pt idx="2021">
                  <c:v>Nicholas King</c:v>
                </c:pt>
                <c:pt idx="2022">
                  <c:v>Michael Willis</c:v>
                </c:pt>
                <c:pt idx="2023">
                  <c:v>Nicholas Mitchell</c:v>
                </c:pt>
                <c:pt idx="2024">
                  <c:v>Michael Cole</c:v>
                </c:pt>
                <c:pt idx="2025">
                  <c:v>Mary Sanchez</c:v>
                </c:pt>
                <c:pt idx="2026">
                  <c:v>Michael Wong</c:v>
                </c:pt>
                <c:pt idx="2027">
                  <c:v>Mary Scott</c:v>
                </c:pt>
                <c:pt idx="2028">
                  <c:v>Michael Wood</c:v>
                </c:pt>
                <c:pt idx="2029">
                  <c:v>Mark King</c:v>
                </c:pt>
                <c:pt idx="2030">
                  <c:v>Michael Coleman</c:v>
                </c:pt>
                <c:pt idx="2031">
                  <c:v>Mark Phillips</c:v>
                </c:pt>
                <c:pt idx="2032">
                  <c:v>Michele Johnson</c:v>
                </c:pt>
                <c:pt idx="2033">
                  <c:v>Matthew Garcia</c:v>
                </c:pt>
                <c:pt idx="2034">
                  <c:v>Michael Henry</c:v>
                </c:pt>
                <c:pt idx="2035">
                  <c:v>Michael Leonard</c:v>
                </c:pt>
                <c:pt idx="2036">
                  <c:v>Michele Young</c:v>
                </c:pt>
                <c:pt idx="2037">
                  <c:v>Nicole Hernandez</c:v>
                </c:pt>
                <c:pt idx="2038">
                  <c:v>Michelle Adams</c:v>
                </c:pt>
                <c:pt idx="2039">
                  <c:v>Michael Ball</c:v>
                </c:pt>
                <c:pt idx="2040">
                  <c:v>Michael Contreras</c:v>
                </c:pt>
                <c:pt idx="2041">
                  <c:v>Michael Campbell</c:v>
                </c:pt>
                <c:pt idx="2042">
                  <c:v>Mary Lee</c:v>
                </c:pt>
                <c:pt idx="2043">
                  <c:v>Nicole Martinez</c:v>
                </c:pt>
                <c:pt idx="2044">
                  <c:v>Melissa Campbell</c:v>
                </c:pt>
                <c:pt idx="2045">
                  <c:v>Michael Lowe</c:v>
                </c:pt>
                <c:pt idx="2046">
                  <c:v>Maria Moore</c:v>
                </c:pt>
                <c:pt idx="2047">
                  <c:v>Nicole Robinson</c:v>
                </c:pt>
                <c:pt idx="2048">
                  <c:v>Michael Silva</c:v>
                </c:pt>
                <c:pt idx="2049">
                  <c:v>Nicole Rogers</c:v>
                </c:pt>
                <c:pt idx="2050">
                  <c:v>Megan Davis</c:v>
                </c:pt>
                <c:pt idx="2051">
                  <c:v>Nicole Thomas</c:v>
                </c:pt>
                <c:pt idx="2052">
                  <c:v>Michael Simon</c:v>
                </c:pt>
                <c:pt idx="2053">
                  <c:v>Maria Jones</c:v>
                </c:pt>
                <c:pt idx="2054">
                  <c:v>Michael Sims</c:v>
                </c:pt>
                <c:pt idx="2055">
                  <c:v>Pamela Green</c:v>
                </c:pt>
                <c:pt idx="2056">
                  <c:v>Michael Fields</c:v>
                </c:pt>
                <c:pt idx="2057">
                  <c:v>Michael Dunn</c:v>
                </c:pt>
                <c:pt idx="2058">
                  <c:v>Lisa White</c:v>
                </c:pt>
                <c:pt idx="2059">
                  <c:v>Kelly Hernandez</c:v>
                </c:pt>
                <c:pt idx="2060">
                  <c:v>Kevin Phillips</c:v>
                </c:pt>
                <c:pt idx="2061">
                  <c:v>Kimberly Lopez</c:v>
                </c:pt>
                <c:pt idx="2062">
                  <c:v>Julie Rogers</c:v>
                </c:pt>
                <c:pt idx="2063">
                  <c:v>Kelly Wallace</c:v>
                </c:pt>
                <c:pt idx="2064">
                  <c:v>Katherine Garcia</c:v>
                </c:pt>
                <c:pt idx="2065">
                  <c:v>Kathleen Young</c:v>
                </c:pt>
                <c:pt idx="2066">
                  <c:v>Lisa Cox</c:v>
                </c:pt>
                <c:pt idx="2067">
                  <c:v>Kathryn Johnson</c:v>
                </c:pt>
                <c:pt idx="2068">
                  <c:v>Julie Perez</c:v>
                </c:pt>
                <c:pt idx="2069">
                  <c:v>Kimberly Parker</c:v>
                </c:pt>
                <c:pt idx="2070">
                  <c:v>Kathleen Jackson</c:v>
                </c:pt>
                <c:pt idx="2071">
                  <c:v>Kimberly Perry</c:v>
                </c:pt>
                <c:pt idx="2072">
                  <c:v>Madeline Smith</c:v>
                </c:pt>
                <c:pt idx="2073">
                  <c:v>Kimberly Peterson</c:v>
                </c:pt>
                <c:pt idx="2074">
                  <c:v>Kevin Mitchell</c:v>
                </c:pt>
                <c:pt idx="2075">
                  <c:v>Kimberly Sanchez</c:v>
                </c:pt>
                <c:pt idx="2076">
                  <c:v>Lisa Bailey</c:v>
                </c:pt>
                <c:pt idx="2077">
                  <c:v>Kelly Wilson</c:v>
                </c:pt>
                <c:pt idx="2078">
                  <c:v>Lisa Gray</c:v>
                </c:pt>
                <c:pt idx="2079">
                  <c:v>Kelsey Davis</c:v>
                </c:pt>
                <c:pt idx="2080">
                  <c:v>Kimberly Baker</c:v>
                </c:pt>
                <c:pt idx="2081">
                  <c:v>Kenneth Allen</c:v>
                </c:pt>
                <c:pt idx="2082">
                  <c:v>Katherine Wright</c:v>
                </c:pt>
                <c:pt idx="2083">
                  <c:v>Kathryn Jones</c:v>
                </c:pt>
                <c:pt idx="2084">
                  <c:v>Lisa Reyes</c:v>
                </c:pt>
                <c:pt idx="2085">
                  <c:v>Kimberly Torres</c:v>
                </c:pt>
                <c:pt idx="2086">
                  <c:v>Lisa Taylor</c:v>
                </c:pt>
                <c:pt idx="2087">
                  <c:v>Karen Ward</c:v>
                </c:pt>
                <c:pt idx="2088">
                  <c:v>Julian Rodriguez</c:v>
                </c:pt>
                <c:pt idx="2089">
                  <c:v>Kenneth Jones</c:v>
                </c:pt>
                <c:pt idx="2090">
                  <c:v>Leslie Smith</c:v>
                </c:pt>
                <c:pt idx="2091">
                  <c:v>Kenneth Nguyen</c:v>
                </c:pt>
                <c:pt idx="2092">
                  <c:v>Katherine Hernandez</c:v>
                </c:pt>
                <c:pt idx="2093">
                  <c:v>Kimberly Welch</c:v>
                </c:pt>
                <c:pt idx="2094">
                  <c:v>Katherine Jones</c:v>
                </c:pt>
                <c:pt idx="2095">
                  <c:v>Kenneth Roberts</c:v>
                </c:pt>
                <c:pt idx="2096">
                  <c:v>Kevin Robinson</c:v>
                </c:pt>
                <c:pt idx="2097">
                  <c:v>Karen Williams</c:v>
                </c:pt>
                <c:pt idx="2098">
                  <c:v>Lisa Bryant</c:v>
                </c:pt>
                <c:pt idx="2099">
                  <c:v>Kimberly Wood</c:v>
                </c:pt>
                <c:pt idx="2100">
                  <c:v>Katherine Miller</c:v>
                </c:pt>
                <c:pt idx="2101">
                  <c:v>Kimberly Young</c:v>
                </c:pt>
                <c:pt idx="2102">
                  <c:v>Karen Payne</c:v>
                </c:pt>
                <c:pt idx="2103">
                  <c:v>Kristen Green</c:v>
                </c:pt>
                <c:pt idx="2104">
                  <c:v>Madison Smith</c:v>
                </c:pt>
                <c:pt idx="2105">
                  <c:v>Kristen Johnson</c:v>
                </c:pt>
                <c:pt idx="2106">
                  <c:v>Kimberly Black</c:v>
                </c:pt>
                <c:pt idx="2107">
                  <c:v>Kenneth Thomas</c:v>
                </c:pt>
                <c:pt idx="2108">
                  <c:v>Katherine Williams</c:v>
                </c:pt>
                <c:pt idx="2109">
                  <c:v>Kristen Young</c:v>
                </c:pt>
                <c:pt idx="2110">
                  <c:v>Karen Rodriguez</c:v>
                </c:pt>
                <c:pt idx="2111">
                  <c:v>Kristin Gonzalez</c:v>
                </c:pt>
                <c:pt idx="2112">
                  <c:v>Lisa Phillips</c:v>
                </c:pt>
                <c:pt idx="2113">
                  <c:v>Kristin Hernandez</c:v>
                </c:pt>
                <c:pt idx="2114">
                  <c:v>Lisa Rivera</c:v>
                </c:pt>
                <c:pt idx="2115">
                  <c:v>Kristin Miller</c:v>
                </c:pt>
                <c:pt idx="2116">
                  <c:v>Kathleen Lopez</c:v>
                </c:pt>
                <c:pt idx="2117">
                  <c:v>Kristin Smith</c:v>
                </c:pt>
                <c:pt idx="2118">
                  <c:v>Kimberly Harris</c:v>
                </c:pt>
                <c:pt idx="2119">
                  <c:v>Kristina Smith</c:v>
                </c:pt>
                <c:pt idx="2120">
                  <c:v>Lisa Wilson</c:v>
                </c:pt>
                <c:pt idx="2121">
                  <c:v>Krystal Davis</c:v>
                </c:pt>
                <c:pt idx="2122">
                  <c:v>Lori Wilson</c:v>
                </c:pt>
                <c:pt idx="2123">
                  <c:v>Kyle Jackson</c:v>
                </c:pt>
                <c:pt idx="2124">
                  <c:v>Kevin Lewis</c:v>
                </c:pt>
                <c:pt idx="2125">
                  <c:v>Justin Taylor</c:v>
                </c:pt>
                <c:pt idx="2126">
                  <c:v>Kevin Lopez</c:v>
                </c:pt>
                <c:pt idx="2127">
                  <c:v>Kevin Alexander</c:v>
                </c:pt>
                <c:pt idx="2128">
                  <c:v>Keith King</c:v>
                </c:pt>
                <c:pt idx="2129">
                  <c:v>Kayla Garcia</c:v>
                </c:pt>
                <c:pt idx="2130">
                  <c:v>Linda Lee</c:v>
                </c:pt>
                <c:pt idx="2131">
                  <c:v>Katherine Brown</c:v>
                </c:pt>
                <c:pt idx="2132">
                  <c:v>Linda Miller</c:v>
                </c:pt>
                <c:pt idx="2133">
                  <c:v>Kyle Williams</c:v>
                </c:pt>
                <c:pt idx="2134">
                  <c:v>Lindsay Hernandez</c:v>
                </c:pt>
                <c:pt idx="2135">
                  <c:v>Larry Harris</c:v>
                </c:pt>
                <c:pt idx="2136">
                  <c:v>Kevin Powell</c:v>
                </c:pt>
                <c:pt idx="2137">
                  <c:v>Larry Martinez</c:v>
                </c:pt>
                <c:pt idx="2138">
                  <c:v>Kelly Anderson</c:v>
                </c:pt>
                <c:pt idx="2139">
                  <c:v>Kevin Baker</c:v>
                </c:pt>
                <c:pt idx="2140">
                  <c:v>Justin Garcia</c:v>
                </c:pt>
                <c:pt idx="2141">
                  <c:v>Kevin Bell</c:v>
                </c:pt>
                <c:pt idx="2142">
                  <c:v>Lisa Chavez</c:v>
                </c:pt>
                <c:pt idx="2143">
                  <c:v>Kevin Boyd</c:v>
                </c:pt>
                <c:pt idx="2144">
                  <c:v>Justin Hall</c:v>
                </c:pt>
                <c:pt idx="2145">
                  <c:v>Kayla Miller</c:v>
                </c:pt>
                <c:pt idx="2146">
                  <c:v>Kelly Ford</c:v>
                </c:pt>
                <c:pt idx="2147">
                  <c:v>Kevin Campbell</c:v>
                </c:pt>
                <c:pt idx="2148">
                  <c:v>Kevin Stone</c:v>
                </c:pt>
                <c:pt idx="2149">
                  <c:v>Karen Moore</c:v>
                </c:pt>
                <c:pt idx="2150">
                  <c:v>Katherine Thompson</c:v>
                </c:pt>
                <c:pt idx="2151">
                  <c:v>Justin Campbell</c:v>
                </c:pt>
                <c:pt idx="2152">
                  <c:v>Katherine Walker</c:v>
                </c:pt>
                <c:pt idx="2153">
                  <c:v>Kevin Collins</c:v>
                </c:pt>
                <c:pt idx="2154">
                  <c:v>Marc Williams</c:v>
                </c:pt>
                <c:pt idx="2155">
                  <c:v>Kayla Williams</c:v>
                </c:pt>
                <c:pt idx="2156">
                  <c:v>Kimberly Benson</c:v>
                </c:pt>
                <c:pt idx="2157">
                  <c:v>Kevin Edwards</c:v>
                </c:pt>
                <c:pt idx="2158">
                  <c:v>Lisa Long</c:v>
                </c:pt>
                <c:pt idx="2159">
                  <c:v>Keith Anderson</c:v>
                </c:pt>
                <c:pt idx="2160">
                  <c:v>Kimberly Campbell</c:v>
                </c:pt>
                <c:pt idx="2161">
                  <c:v>Laura Rodriguez</c:v>
                </c:pt>
                <c:pt idx="2162">
                  <c:v>Lisa Meyer</c:v>
                </c:pt>
                <c:pt idx="2163">
                  <c:v>Kevin Gonzalez</c:v>
                </c:pt>
                <c:pt idx="2164">
                  <c:v>Lisa Mitchell</c:v>
                </c:pt>
                <c:pt idx="2165">
                  <c:v>Kevin Green</c:v>
                </c:pt>
                <c:pt idx="2166">
                  <c:v>Lisa Morris</c:v>
                </c:pt>
                <c:pt idx="2167">
                  <c:v>Laura White</c:v>
                </c:pt>
                <c:pt idx="2168">
                  <c:v>Lisa Parsons</c:v>
                </c:pt>
                <c:pt idx="2169">
                  <c:v>Kevin Hill</c:v>
                </c:pt>
                <c:pt idx="2170">
                  <c:v>Kimberly Edwards</c:v>
                </c:pt>
                <c:pt idx="2171">
                  <c:v>Justin Flores</c:v>
                </c:pt>
                <c:pt idx="2172">
                  <c:v>Lisa Richardson</c:v>
                </c:pt>
                <c:pt idx="2173">
                  <c:v>Lauren Hernandez</c:v>
                </c:pt>
                <c:pt idx="2174">
                  <c:v>Kimberly Evans</c:v>
                </c:pt>
                <c:pt idx="2175">
                  <c:v>Julia Smith</c:v>
                </c:pt>
                <c:pt idx="2176">
                  <c:v>Julie Gonzalez</c:v>
                </c:pt>
                <c:pt idx="2177">
                  <c:v>Keith Davis</c:v>
                </c:pt>
                <c:pt idx="2178">
                  <c:v>Justin Martinez</c:v>
                </c:pt>
                <c:pt idx="2179">
                  <c:v>Lauren Miller</c:v>
                </c:pt>
                <c:pt idx="2180">
                  <c:v>Kimberly Hall</c:v>
                </c:pt>
                <c:pt idx="2181">
                  <c:v>Kevin Kelley</c:v>
                </c:pt>
                <c:pt idx="2182">
                  <c:v>Lisa Watson</c:v>
                </c:pt>
                <c:pt idx="2183">
                  <c:v>Lauren Taylor</c:v>
                </c:pt>
                <c:pt idx="2184">
                  <c:v>Karen Taylor</c:v>
                </c:pt>
                <c:pt idx="2185">
                  <c:v>Lauren Torres</c:v>
                </c:pt>
                <c:pt idx="2186">
                  <c:v>Justin Morris</c:v>
                </c:pt>
                <c:pt idx="2187">
                  <c:v>Lauren Williams</c:v>
                </c:pt>
                <c:pt idx="2188">
                  <c:v>Kathleen Williams</c:v>
                </c:pt>
                <c:pt idx="2189">
                  <c:v>Keith Hill</c:v>
                </c:pt>
                <c:pt idx="2190">
                  <c:v>Luis Miller</c:v>
                </c:pt>
                <c:pt idx="2191">
                  <c:v>Kevin Lee</c:v>
                </c:pt>
                <c:pt idx="2192">
                  <c:v>Kelly Walker</c:v>
                </c:pt>
                <c:pt idx="2193">
                  <c:v>Lawrence Brown</c:v>
                </c:pt>
                <c:pt idx="2194">
                  <c:v>Kim Brown</c:v>
                </c:pt>
                <c:pt idx="2195">
                  <c:v>Kimberly Gibson</c:v>
                </c:pt>
                <c:pt idx="2196">
                  <c:v>John Vazquez</c:v>
                </c:pt>
                <c:pt idx="2197">
                  <c:v>John Douglas</c:v>
                </c:pt>
                <c:pt idx="2198">
                  <c:v>James Cooper</c:v>
                </c:pt>
                <c:pt idx="2199">
                  <c:v>Jennifer Arnold</c:v>
                </c:pt>
                <c:pt idx="2200">
                  <c:v>John Morales</c:v>
                </c:pt>
                <c:pt idx="2201">
                  <c:v>Jennifer Baker</c:v>
                </c:pt>
                <c:pt idx="2202">
                  <c:v>Jonathan Rogers</c:v>
                </c:pt>
                <c:pt idx="2203">
                  <c:v>Jennifer Boyd</c:v>
                </c:pt>
                <c:pt idx="2204">
                  <c:v>Joshua Lee</c:v>
                </c:pt>
                <c:pt idx="2205">
                  <c:v>Jennifer Brewer</c:v>
                </c:pt>
                <c:pt idx="2206">
                  <c:v>John Hill</c:v>
                </c:pt>
                <c:pt idx="2207">
                  <c:v>Jason Lopez</c:v>
                </c:pt>
                <c:pt idx="2208">
                  <c:v>John Ray</c:v>
                </c:pt>
                <c:pt idx="2209">
                  <c:v>Jennifer Cole</c:v>
                </c:pt>
                <c:pt idx="2210">
                  <c:v>Jamie Brown</c:v>
                </c:pt>
                <c:pt idx="2211">
                  <c:v>Jason Martinez</c:v>
                </c:pt>
                <c:pt idx="2212">
                  <c:v>Joseph Gomez</c:v>
                </c:pt>
                <c:pt idx="2213">
                  <c:v>Jennifer Cruz</c:v>
                </c:pt>
                <c:pt idx="2214">
                  <c:v>Jason Carroll</c:v>
                </c:pt>
                <c:pt idx="2215">
                  <c:v>James Bell</c:v>
                </c:pt>
                <c:pt idx="2216">
                  <c:v>Joshua Wilson</c:v>
                </c:pt>
                <c:pt idx="2217">
                  <c:v>Jason Morales</c:v>
                </c:pt>
                <c:pt idx="2218">
                  <c:v>John Gray</c:v>
                </c:pt>
                <c:pt idx="2219">
                  <c:v>Jennifer Gonzales</c:v>
                </c:pt>
                <c:pt idx="2220">
                  <c:v>John Lee</c:v>
                </c:pt>
                <c:pt idx="2221">
                  <c:v>Jason Morgan</c:v>
                </c:pt>
                <c:pt idx="2222">
                  <c:v>James Cole</c:v>
                </c:pt>
                <c:pt idx="2223">
                  <c:v>Jennifer Gregory</c:v>
                </c:pt>
                <c:pt idx="2224">
                  <c:v>Jeffrey Nguyen</c:v>
                </c:pt>
                <c:pt idx="2225">
                  <c:v>Jennifer Harris</c:v>
                </c:pt>
                <c:pt idx="2226">
                  <c:v>Jeffrey Phillips</c:v>
                </c:pt>
                <c:pt idx="2227">
                  <c:v>Jennifer Hawkins</c:v>
                </c:pt>
                <c:pt idx="2228">
                  <c:v>Jonathan Mendoza</c:v>
                </c:pt>
                <c:pt idx="2229">
                  <c:v>Jason Ortega</c:v>
                </c:pt>
                <c:pt idx="2230">
                  <c:v>Jordan Miller</c:v>
                </c:pt>
                <c:pt idx="2231">
                  <c:v>Jennifer Henry</c:v>
                </c:pt>
                <c:pt idx="2232">
                  <c:v>Jeffrey Warren</c:v>
                </c:pt>
                <c:pt idx="2233">
                  <c:v>Jennifer Hernandez</c:v>
                </c:pt>
                <c:pt idx="2234">
                  <c:v>Joseph Thompson</c:v>
                </c:pt>
                <c:pt idx="2235">
                  <c:v>James Flores</c:v>
                </c:pt>
                <c:pt idx="2236">
                  <c:v>Jenna Davis</c:v>
                </c:pt>
                <c:pt idx="2237">
                  <c:v>Jason Perez</c:v>
                </c:pt>
                <c:pt idx="2238">
                  <c:v>Jason Gonzalez</c:v>
                </c:pt>
                <c:pt idx="2239">
                  <c:v>Jason Phillips</c:v>
                </c:pt>
                <c:pt idx="2240">
                  <c:v>James Reed</c:v>
                </c:pt>
                <c:pt idx="2241">
                  <c:v>Jennifer Jacobs</c:v>
                </c:pt>
                <c:pt idx="2242">
                  <c:v>John Foster</c:v>
                </c:pt>
                <c:pt idx="2243">
                  <c:v>Jennifer Jenkins</c:v>
                </c:pt>
                <c:pt idx="2244">
                  <c:v>John Guzman</c:v>
                </c:pt>
                <c:pt idx="2245">
                  <c:v>Jennifer Joseph</c:v>
                </c:pt>
                <c:pt idx="2246">
                  <c:v>Jeffrey James</c:v>
                </c:pt>
                <c:pt idx="2247">
                  <c:v>Jennifer Lawrence</c:v>
                </c:pt>
                <c:pt idx="2248">
                  <c:v>John Marshall</c:v>
                </c:pt>
                <c:pt idx="2249">
                  <c:v>James Grant</c:v>
                </c:pt>
                <c:pt idx="2250">
                  <c:v>John Myers</c:v>
                </c:pt>
                <c:pt idx="2251">
                  <c:v>James Bennett</c:v>
                </c:pt>
                <c:pt idx="2252">
                  <c:v>Jeffrey Moore</c:v>
                </c:pt>
                <c:pt idx="2253">
                  <c:v>Jason Ramos</c:v>
                </c:pt>
                <c:pt idx="2254">
                  <c:v>John Reid</c:v>
                </c:pt>
                <c:pt idx="2255">
                  <c:v>Jennifer Lucas</c:v>
                </c:pt>
                <c:pt idx="2256">
                  <c:v>James Walker</c:v>
                </c:pt>
                <c:pt idx="2257">
                  <c:v>Jennifer Marshall</c:v>
                </c:pt>
                <c:pt idx="2258">
                  <c:v>John Walsh</c:v>
                </c:pt>
                <c:pt idx="2259">
                  <c:v>Jennifer Mason</c:v>
                </c:pt>
                <c:pt idx="2260">
                  <c:v>John Wright</c:v>
                </c:pt>
                <c:pt idx="2261">
                  <c:v>Jennifer Mcdonald</c:v>
                </c:pt>
                <c:pt idx="2262">
                  <c:v>Jonathan Hernandez</c:v>
                </c:pt>
                <c:pt idx="2263">
                  <c:v>James Hall</c:v>
                </c:pt>
                <c:pt idx="2264">
                  <c:v>Jonathan Phillips</c:v>
                </c:pt>
                <c:pt idx="2265">
                  <c:v>Jennifer Moore</c:v>
                </c:pt>
                <c:pt idx="2266">
                  <c:v>Jonathan White</c:v>
                </c:pt>
                <c:pt idx="2267">
                  <c:v>Jennifer Murphy</c:v>
                </c:pt>
                <c:pt idx="2268">
                  <c:v>Jamie Williams</c:v>
                </c:pt>
                <c:pt idx="2269">
                  <c:v>Jennifer Owens</c:v>
                </c:pt>
                <c:pt idx="2270">
                  <c:v>Joseph King</c:v>
                </c:pt>
                <c:pt idx="2271">
                  <c:v>Jennifer Patel</c:v>
                </c:pt>
                <c:pt idx="2272">
                  <c:v>Joseph Morgan</c:v>
                </c:pt>
                <c:pt idx="2273">
                  <c:v>Jacob Harris</c:v>
                </c:pt>
                <c:pt idx="2274">
                  <c:v>Jeffrey Wilson</c:v>
                </c:pt>
                <c:pt idx="2275">
                  <c:v>James Hunt</c:v>
                </c:pt>
                <c:pt idx="2276">
                  <c:v>Joseph Walker</c:v>
                </c:pt>
                <c:pt idx="2277">
                  <c:v>Jason Rodriguez</c:v>
                </c:pt>
                <c:pt idx="2278">
                  <c:v>Joshua Collins</c:v>
                </c:pt>
                <c:pt idx="2279">
                  <c:v>Jennifer Reid</c:v>
                </c:pt>
                <c:pt idx="2280">
                  <c:v>James Alexander</c:v>
                </c:pt>
                <c:pt idx="2281">
                  <c:v>Jacob Hernandez</c:v>
                </c:pt>
                <c:pt idx="2282">
                  <c:v>Joshua Rodriguez</c:v>
                </c:pt>
                <c:pt idx="2283">
                  <c:v>Jason Jackson</c:v>
                </c:pt>
                <c:pt idx="2284">
                  <c:v>Joshua West</c:v>
                </c:pt>
                <c:pt idx="2285">
                  <c:v>Jennifer Simmons</c:v>
                </c:pt>
                <c:pt idx="2286">
                  <c:v>John Butler</c:v>
                </c:pt>
                <c:pt idx="2287">
                  <c:v>Jennifer Simon</c:v>
                </c:pt>
                <c:pt idx="2288">
                  <c:v>Jacob Campbell</c:v>
                </c:pt>
                <c:pt idx="2289">
                  <c:v>James Keith</c:v>
                </c:pt>
                <c:pt idx="2290">
                  <c:v>James Cruz</c:v>
                </c:pt>
                <c:pt idx="2291">
                  <c:v>Jennifer Spencer</c:v>
                </c:pt>
                <c:pt idx="2292">
                  <c:v>John Gomez</c:v>
                </c:pt>
                <c:pt idx="2293">
                  <c:v>Jennifer Stephens</c:v>
                </c:pt>
                <c:pt idx="2294">
                  <c:v>John Gutierrez</c:v>
                </c:pt>
                <c:pt idx="2295">
                  <c:v>Jennifer Taylor</c:v>
                </c:pt>
                <c:pt idx="2296">
                  <c:v>John Harrison</c:v>
                </c:pt>
                <c:pt idx="2297">
                  <c:v>James Kim</c:v>
                </c:pt>
                <c:pt idx="2298">
                  <c:v>John Hunter</c:v>
                </c:pt>
                <c:pt idx="2299">
                  <c:v>Jennifer Turner</c:v>
                </c:pt>
                <c:pt idx="2300">
                  <c:v>James Santos</c:v>
                </c:pt>
                <c:pt idx="2301">
                  <c:v>Jennifer Warren</c:v>
                </c:pt>
                <c:pt idx="2302">
                  <c:v>James Simmons</c:v>
                </c:pt>
                <c:pt idx="2303">
                  <c:v>James Lewis</c:v>
                </c:pt>
                <c:pt idx="2304">
                  <c:v>Jacqueline Brown</c:v>
                </c:pt>
                <c:pt idx="2305">
                  <c:v>James Long</c:v>
                </c:pt>
                <c:pt idx="2306">
                  <c:v>John Morris</c:v>
                </c:pt>
                <c:pt idx="2307">
                  <c:v>James Lyons</c:v>
                </c:pt>
                <c:pt idx="2308">
                  <c:v>John Parker</c:v>
                </c:pt>
                <c:pt idx="2309">
                  <c:v>Jeremiah Johnson</c:v>
                </c:pt>
                <c:pt idx="2310">
                  <c:v>John Pierce</c:v>
                </c:pt>
                <c:pt idx="2311">
                  <c:v>Jason James</c:v>
                </c:pt>
                <c:pt idx="2312">
                  <c:v>John Quinn</c:v>
                </c:pt>
                <c:pt idx="2313">
                  <c:v>Jerry Miller</c:v>
                </c:pt>
                <c:pt idx="2314">
                  <c:v>John Reed</c:v>
                </c:pt>
                <c:pt idx="2315">
                  <c:v>Jerry Roberts</c:v>
                </c:pt>
                <c:pt idx="2316">
                  <c:v>John Russell</c:v>
                </c:pt>
                <c:pt idx="2317">
                  <c:v>Jesse Harris</c:v>
                </c:pt>
                <c:pt idx="2318">
                  <c:v>John Soto</c:v>
                </c:pt>
                <c:pt idx="2319">
                  <c:v>Jason Walker</c:v>
                </c:pt>
                <c:pt idx="2320">
                  <c:v>John Tran</c:v>
                </c:pt>
                <c:pt idx="2321">
                  <c:v>Jessica Bell</c:v>
                </c:pt>
                <c:pt idx="2322">
                  <c:v>Jacqueline Moore</c:v>
                </c:pt>
                <c:pt idx="2323">
                  <c:v>Jessica Burns</c:v>
                </c:pt>
                <c:pt idx="2324">
                  <c:v>John Warren</c:v>
                </c:pt>
                <c:pt idx="2325">
                  <c:v>Jessica Campbell</c:v>
                </c:pt>
                <c:pt idx="2326">
                  <c:v>Jacqueline Smith</c:v>
                </c:pt>
                <c:pt idx="2327">
                  <c:v>Jessica Cole</c:v>
                </c:pt>
                <c:pt idx="2328">
                  <c:v>Jeffrey Reed</c:v>
                </c:pt>
                <c:pt idx="2329">
                  <c:v>James Brady</c:v>
                </c:pt>
                <c:pt idx="2330">
                  <c:v>Jonathan Hall</c:v>
                </c:pt>
                <c:pt idx="2331">
                  <c:v>Jacob Bennett</c:v>
                </c:pt>
                <c:pt idx="2332">
                  <c:v>Jonathan Kennedy</c:v>
                </c:pt>
                <c:pt idx="2333">
                  <c:v>Jessica Fisher</c:v>
                </c:pt>
                <c:pt idx="2334">
                  <c:v>Jamie Gonzalez</c:v>
                </c:pt>
                <c:pt idx="2335">
                  <c:v>Jessica Ford</c:v>
                </c:pt>
                <c:pt idx="2336">
                  <c:v>Jonathan Price</c:v>
                </c:pt>
                <c:pt idx="2337">
                  <c:v>James Meyer</c:v>
                </c:pt>
                <c:pt idx="2338">
                  <c:v>Jeffrey Schultz</c:v>
                </c:pt>
                <c:pt idx="2339">
                  <c:v>Jessica Gonzalez</c:v>
                </c:pt>
                <c:pt idx="2340">
                  <c:v>James Cook</c:v>
                </c:pt>
                <c:pt idx="2341">
                  <c:v>Jessica Guzman</c:v>
                </c:pt>
                <c:pt idx="2342">
                  <c:v>Jose Johnson</c:v>
                </c:pt>
                <c:pt idx="2343">
                  <c:v>Jacob Moore</c:v>
                </c:pt>
                <c:pt idx="2344">
                  <c:v>Joseph Cook</c:v>
                </c:pt>
                <c:pt idx="2345">
                  <c:v>Jessica Lee</c:v>
                </c:pt>
                <c:pt idx="2346">
                  <c:v>Jeffrey Vasquez</c:v>
                </c:pt>
                <c:pt idx="2347">
                  <c:v>Jessica Morris</c:v>
                </c:pt>
                <c:pt idx="2348">
                  <c:v>Joseph Long</c:v>
                </c:pt>
                <c:pt idx="2349">
                  <c:v>James Munoz</c:v>
                </c:pt>
                <c:pt idx="2350">
                  <c:v>Joseph Mitchell</c:v>
                </c:pt>
                <c:pt idx="2351">
                  <c:v>Jessica Peterson</c:v>
                </c:pt>
                <c:pt idx="2352">
                  <c:v>Joseph Patel</c:v>
                </c:pt>
                <c:pt idx="2353">
                  <c:v>Jessica Phillips</c:v>
                </c:pt>
                <c:pt idx="2354">
                  <c:v>Joseph Roberts</c:v>
                </c:pt>
                <c:pt idx="2355">
                  <c:v>Jessica Robinson</c:v>
                </c:pt>
                <c:pt idx="2356">
                  <c:v>Jason Baker</c:v>
                </c:pt>
                <c:pt idx="2357">
                  <c:v>James Murray</c:v>
                </c:pt>
                <c:pt idx="2358">
                  <c:v>Joseph Tucker</c:v>
                </c:pt>
                <c:pt idx="2359">
                  <c:v>Jessica Spencer</c:v>
                </c:pt>
                <c:pt idx="2360">
                  <c:v>Joseph Wilson</c:v>
                </c:pt>
                <c:pt idx="2361">
                  <c:v>Jessica Thomas</c:v>
                </c:pt>
                <c:pt idx="2362">
                  <c:v>Jason Carter</c:v>
                </c:pt>
                <c:pt idx="2363">
                  <c:v>Jessica Walker</c:v>
                </c:pt>
                <c:pt idx="2364">
                  <c:v>Joshua Cook</c:v>
                </c:pt>
                <c:pt idx="2365">
                  <c:v>Jessica Wiggins</c:v>
                </c:pt>
                <c:pt idx="2366">
                  <c:v>Jason Cook</c:v>
                </c:pt>
                <c:pt idx="2367">
                  <c:v>Jeffrey Anderson</c:v>
                </c:pt>
                <c:pt idx="2368">
                  <c:v>Jenna Smith</c:v>
                </c:pt>
                <c:pt idx="2369">
                  <c:v>Jill Smith</c:v>
                </c:pt>
                <c:pt idx="2370">
                  <c:v>Jennifer Aguilar</c:v>
                </c:pt>
                <c:pt idx="2371">
                  <c:v>James Ortiz</c:v>
                </c:pt>
                <c:pt idx="2372">
                  <c:v>Joshua Stewart</c:v>
                </c:pt>
                <c:pt idx="2373">
                  <c:v>John Anderson</c:v>
                </c:pt>
                <c:pt idx="2374">
                  <c:v>Joshua Wallace</c:v>
                </c:pt>
                <c:pt idx="2375">
                  <c:v>James Peterson</c:v>
                </c:pt>
                <c:pt idx="2376">
                  <c:v>Jason Hall</c:v>
                </c:pt>
                <c:pt idx="2377">
                  <c:v>James Price</c:v>
                </c:pt>
                <c:pt idx="2378">
                  <c:v>Julia Jackson</c:v>
                </c:pt>
                <c:pt idx="2379">
                  <c:v>John Burgess</c:v>
                </c:pt>
                <c:pt idx="2380">
                  <c:v>John Ferguson</c:v>
                </c:pt>
                <c:pt idx="2381">
                  <c:v>Emily Moore</c:v>
                </c:pt>
                <c:pt idx="2382">
                  <c:v>Gregory Thomas</c:v>
                </c:pt>
                <c:pt idx="2383">
                  <c:v>Erin Garcia</c:v>
                </c:pt>
                <c:pt idx="2384">
                  <c:v>David Walker</c:v>
                </c:pt>
                <c:pt idx="2385">
                  <c:v>Elizabeth Weber</c:v>
                </c:pt>
                <c:pt idx="2386">
                  <c:v>David Welch</c:v>
                </c:pt>
                <c:pt idx="2387">
                  <c:v>Eric James</c:v>
                </c:pt>
                <c:pt idx="2388">
                  <c:v>David Reeves</c:v>
                </c:pt>
                <c:pt idx="2389">
                  <c:v>Gary Wilson</c:v>
                </c:pt>
                <c:pt idx="2390">
                  <c:v>Dawn Adams</c:v>
                </c:pt>
                <c:pt idx="2391">
                  <c:v>Holly Johnson</c:v>
                </c:pt>
                <c:pt idx="2392">
                  <c:v>Dawn Gonzalez</c:v>
                </c:pt>
                <c:pt idx="2393">
                  <c:v>Emily Green</c:v>
                </c:pt>
                <c:pt idx="2394">
                  <c:v>Dawn Jones</c:v>
                </c:pt>
                <c:pt idx="2395">
                  <c:v>David Ramirez</c:v>
                </c:pt>
                <c:pt idx="2396">
                  <c:v>Dawn Phillips</c:v>
                </c:pt>
                <c:pt idx="2397">
                  <c:v>Erica Moore</c:v>
                </c:pt>
                <c:pt idx="2398">
                  <c:v>Dawn Smith</c:v>
                </c:pt>
                <c:pt idx="2399">
                  <c:v>Erin Walker</c:v>
                </c:pt>
                <c:pt idx="2400">
                  <c:v>Dawn Taylor</c:v>
                </c:pt>
                <c:pt idx="2401">
                  <c:v>Gina Johnson</c:v>
                </c:pt>
                <c:pt idx="2402">
                  <c:v>Dawn Thomas</c:v>
                </c:pt>
                <c:pt idx="2403">
                  <c:v>Heather Johnson</c:v>
                </c:pt>
                <c:pt idx="2404">
                  <c:v>Deborah Jones</c:v>
                </c:pt>
                <c:pt idx="2405">
                  <c:v>Elizabeth Phillips</c:v>
                </c:pt>
                <c:pt idx="2406">
                  <c:v>Deborah Moore</c:v>
                </c:pt>
                <c:pt idx="2407">
                  <c:v>Emily Carter</c:v>
                </c:pt>
                <c:pt idx="2408">
                  <c:v>Deborah Thomas</c:v>
                </c:pt>
                <c:pt idx="2409">
                  <c:v>Emily Martinez</c:v>
                </c:pt>
                <c:pt idx="2410">
                  <c:v>Deborah Williams</c:v>
                </c:pt>
                <c:pt idx="2411">
                  <c:v>Emily Thompson</c:v>
                </c:pt>
                <c:pt idx="2412">
                  <c:v>Debra Brown</c:v>
                </c:pt>
                <c:pt idx="2413">
                  <c:v>Eric Hanson</c:v>
                </c:pt>
                <c:pt idx="2414">
                  <c:v>Debra Lopez</c:v>
                </c:pt>
                <c:pt idx="2415">
                  <c:v>Eric Powell</c:v>
                </c:pt>
                <c:pt idx="2416">
                  <c:v>Debra Miller</c:v>
                </c:pt>
                <c:pt idx="2417">
                  <c:v>Erik Smith</c:v>
                </c:pt>
                <c:pt idx="2418">
                  <c:v>Debra Nelson</c:v>
                </c:pt>
                <c:pt idx="2419">
                  <c:v>Erin Martinez</c:v>
                </c:pt>
                <c:pt idx="2420">
                  <c:v>Denise Perez</c:v>
                </c:pt>
                <c:pt idx="2421">
                  <c:v>Frank Miller</c:v>
                </c:pt>
                <c:pt idx="2422">
                  <c:v>Denise Sanchez</c:v>
                </c:pt>
                <c:pt idx="2423">
                  <c:v>George Jones</c:v>
                </c:pt>
                <c:pt idx="2424">
                  <c:v>Denise Williams</c:v>
                </c:pt>
                <c:pt idx="2425">
                  <c:v>Gregory Lewis</c:v>
                </c:pt>
                <c:pt idx="2426">
                  <c:v>Dennis Jones</c:v>
                </c:pt>
                <c:pt idx="2427">
                  <c:v>Hannah Williams</c:v>
                </c:pt>
                <c:pt idx="2428">
                  <c:v>Dennis Miller</c:v>
                </c:pt>
                <c:pt idx="2429">
                  <c:v>Heather Scott</c:v>
                </c:pt>
                <c:pt idx="2430">
                  <c:v>Dennis Smith</c:v>
                </c:pt>
                <c:pt idx="2431">
                  <c:v>Elizabeth Moore</c:v>
                </c:pt>
                <c:pt idx="2432">
                  <c:v>Dennis Thompson</c:v>
                </c:pt>
                <c:pt idx="2433">
                  <c:v>Elizabeth Thomas</c:v>
                </c:pt>
                <c:pt idx="2434">
                  <c:v>Diana Johnson</c:v>
                </c:pt>
                <c:pt idx="2435">
                  <c:v>Elizabeth Weiss</c:v>
                </c:pt>
                <c:pt idx="2436">
                  <c:v>Diane Phillips</c:v>
                </c:pt>
                <c:pt idx="2437">
                  <c:v>Emily Gonzalez</c:v>
                </c:pt>
                <c:pt idx="2438">
                  <c:v>Diane Walker</c:v>
                </c:pt>
                <c:pt idx="2439">
                  <c:v>Emily Jones</c:v>
                </c:pt>
                <c:pt idx="2440">
                  <c:v>Diane Williams</c:v>
                </c:pt>
                <c:pt idx="2441">
                  <c:v>Emily Mitchell</c:v>
                </c:pt>
                <c:pt idx="2442">
                  <c:v>Donald Allen</c:v>
                </c:pt>
                <c:pt idx="2443">
                  <c:v>Emily Sanchez</c:v>
                </c:pt>
                <c:pt idx="2444">
                  <c:v>Donald Gonzalez</c:v>
                </c:pt>
                <c:pt idx="2445">
                  <c:v>Eric Baker</c:v>
                </c:pt>
                <c:pt idx="2446">
                  <c:v>David Rivera</c:v>
                </c:pt>
                <c:pt idx="2447">
                  <c:v>Eric Gonzalez</c:v>
                </c:pt>
                <c:pt idx="2448">
                  <c:v>Donald Martinez</c:v>
                </c:pt>
                <c:pt idx="2449">
                  <c:v>Eric Howard</c:v>
                </c:pt>
                <c:pt idx="2450">
                  <c:v>Donald Miller</c:v>
                </c:pt>
                <c:pt idx="2451">
                  <c:v>Eric Nelson</c:v>
                </c:pt>
                <c:pt idx="2452">
                  <c:v>Donna Hernandez</c:v>
                </c:pt>
                <c:pt idx="2453">
                  <c:v>Erica Brown</c:v>
                </c:pt>
                <c:pt idx="2454">
                  <c:v>Donna Jones</c:v>
                </c:pt>
                <c:pt idx="2455">
                  <c:v>Erik Miller</c:v>
                </c:pt>
                <c:pt idx="2456">
                  <c:v>Donna Martinez</c:v>
                </c:pt>
                <c:pt idx="2457">
                  <c:v>Erin Anderson</c:v>
                </c:pt>
                <c:pt idx="2458">
                  <c:v>Douglas Brown</c:v>
                </c:pt>
                <c:pt idx="2459">
                  <c:v>Erin Gomez</c:v>
                </c:pt>
                <c:pt idx="2460">
                  <c:v>Douglas Smith</c:v>
                </c:pt>
                <c:pt idx="2461">
                  <c:v>Erin Thomas</c:v>
                </c:pt>
                <c:pt idx="2462">
                  <c:v>Dustin Smith</c:v>
                </c:pt>
                <c:pt idx="2463">
                  <c:v>Frank Davis</c:v>
                </c:pt>
                <c:pt idx="2464">
                  <c:v>Dylan Gonzalez</c:v>
                </c:pt>
                <c:pt idx="2465">
                  <c:v>Gary Gonzalez</c:v>
                </c:pt>
                <c:pt idx="2466">
                  <c:v>Edward Lopez</c:v>
                </c:pt>
                <c:pt idx="2467">
                  <c:v>George Davis</c:v>
                </c:pt>
                <c:pt idx="2468">
                  <c:v>Elizabeth Burke</c:v>
                </c:pt>
                <c:pt idx="2469">
                  <c:v>Gerald Rodriguez</c:v>
                </c:pt>
                <c:pt idx="2470">
                  <c:v>Elizabeth Carter</c:v>
                </c:pt>
                <c:pt idx="2471">
                  <c:v>Gregory Davis</c:v>
                </c:pt>
                <c:pt idx="2472">
                  <c:v>David Russell</c:v>
                </c:pt>
                <c:pt idx="2473">
                  <c:v>Gregory Martinez</c:v>
                </c:pt>
                <c:pt idx="2474">
                  <c:v>Elizabeth Hall</c:v>
                </c:pt>
                <c:pt idx="2475">
                  <c:v>Gregory Thompson</c:v>
                </c:pt>
                <c:pt idx="2476">
                  <c:v>Elizabeth Harrison</c:v>
                </c:pt>
                <c:pt idx="2477">
                  <c:v>Heather Harris</c:v>
                </c:pt>
                <c:pt idx="2478">
                  <c:v>Elizabeth Henderson</c:v>
                </c:pt>
                <c:pt idx="2479">
                  <c:v>Heather Reyes</c:v>
                </c:pt>
                <c:pt idx="2480">
                  <c:v>David Price</c:v>
                </c:pt>
                <c:pt idx="2481">
                  <c:v>Holly Harris</c:v>
                </c:pt>
                <c:pt idx="2482">
                  <c:v>David Sanders</c:v>
                </c:pt>
                <c:pt idx="2483">
                  <c:v>Elizabeth Mitchell</c:v>
                </c:pt>
                <c:pt idx="2484">
                  <c:v>Elizabeth Young</c:v>
                </c:pt>
                <c:pt idx="2485">
                  <c:v>David Gutierrez</c:v>
                </c:pt>
                <c:pt idx="2486">
                  <c:v>Danielle Young</c:v>
                </c:pt>
                <c:pt idx="2487">
                  <c:v>Christopher Morales</c:v>
                </c:pt>
                <c:pt idx="2488">
                  <c:v>Carol Williams</c:v>
                </c:pt>
                <c:pt idx="2489">
                  <c:v>David Cox</c:v>
                </c:pt>
                <c:pt idx="2490">
                  <c:v>Cindy Cooper</c:v>
                </c:pt>
                <c:pt idx="2491">
                  <c:v>Brian Fisher</c:v>
                </c:pt>
                <c:pt idx="2492">
                  <c:v>David Osborne</c:v>
                </c:pt>
                <c:pt idx="2493">
                  <c:v>Danielle Green</c:v>
                </c:pt>
                <c:pt idx="2494">
                  <c:v>David Parker</c:v>
                </c:pt>
                <c:pt idx="2495">
                  <c:v>Brian Hughes</c:v>
                </c:pt>
                <c:pt idx="2496">
                  <c:v>Corey Smith</c:v>
                </c:pt>
                <c:pt idx="2497">
                  <c:v>Brian Clark</c:v>
                </c:pt>
                <c:pt idx="2498">
                  <c:v>Cory Smith</c:v>
                </c:pt>
                <c:pt idx="2499">
                  <c:v>David Hogan</c:v>
                </c:pt>
                <c:pt idx="2500">
                  <c:v>Christopher Boyd</c:v>
                </c:pt>
                <c:pt idx="2501">
                  <c:v>Christopher Wright</c:v>
                </c:pt>
                <c:pt idx="2502">
                  <c:v>Courtney Gonzalez</c:v>
                </c:pt>
                <c:pt idx="2503">
                  <c:v>Christopher Myers</c:v>
                </c:pt>
                <c:pt idx="2504">
                  <c:v>Courtney Miller</c:v>
                </c:pt>
                <c:pt idx="2505">
                  <c:v>Christine Anderson</c:v>
                </c:pt>
                <c:pt idx="2506">
                  <c:v>Courtney Smith</c:v>
                </c:pt>
                <c:pt idx="2507">
                  <c:v>David Armstrong</c:v>
                </c:pt>
                <c:pt idx="2508">
                  <c:v>Craig Williams</c:v>
                </c:pt>
                <c:pt idx="2509">
                  <c:v>David Chang</c:v>
                </c:pt>
                <c:pt idx="2510">
                  <c:v>Christopher Bradley</c:v>
                </c:pt>
                <c:pt idx="2511">
                  <c:v>David English</c:v>
                </c:pt>
                <c:pt idx="2512">
                  <c:v>Christopher Brooks</c:v>
                </c:pt>
                <c:pt idx="2513">
                  <c:v>David Graham</c:v>
                </c:pt>
                <c:pt idx="2514">
                  <c:v>Christopher Burns</c:v>
                </c:pt>
                <c:pt idx="2515">
                  <c:v>David Hawkins</c:v>
                </c:pt>
                <c:pt idx="2516">
                  <c:v>Crystal Lopez</c:v>
                </c:pt>
                <c:pt idx="2517">
                  <c:v>David Kelley</c:v>
                </c:pt>
                <c:pt idx="2518">
                  <c:v>Crystal Miller</c:v>
                </c:pt>
                <c:pt idx="2519">
                  <c:v>Charles Lee</c:v>
                </c:pt>
                <c:pt idx="2520">
                  <c:v>Charles Moore</c:v>
                </c:pt>
                <c:pt idx="2521">
                  <c:v>Daniel Scott</c:v>
                </c:pt>
                <c:pt idx="2522">
                  <c:v>Christopher Castaneda</c:v>
                </c:pt>
                <c:pt idx="2523">
                  <c:v>Christopher Morris</c:v>
                </c:pt>
                <c:pt idx="2524">
                  <c:v>Christopher Castillo</c:v>
                </c:pt>
                <c:pt idx="2525">
                  <c:v>Christopher Ortiz</c:v>
                </c:pt>
                <c:pt idx="2526">
                  <c:v>Charles Turner</c:v>
                </c:pt>
                <c:pt idx="2527">
                  <c:v>Christopher Patterson</c:v>
                </c:pt>
                <c:pt idx="2528">
                  <c:v>Curtis Wilson</c:v>
                </c:pt>
                <c:pt idx="2529">
                  <c:v>Danielle White</c:v>
                </c:pt>
                <c:pt idx="2530">
                  <c:v>Carrie Johnson</c:v>
                </c:pt>
                <c:pt idx="2531">
                  <c:v>Christine Burns</c:v>
                </c:pt>
                <c:pt idx="2532">
                  <c:v>Brittany Carter</c:v>
                </c:pt>
                <c:pt idx="2533">
                  <c:v>Charles Gonzalez</c:v>
                </c:pt>
                <c:pt idx="2534">
                  <c:v>Cynthia Diaz</c:v>
                </c:pt>
                <c:pt idx="2535">
                  <c:v>David Campbell</c:v>
                </c:pt>
                <c:pt idx="2536">
                  <c:v>Cynthia Garcia</c:v>
                </c:pt>
                <c:pt idx="2537">
                  <c:v>David Cook</c:v>
                </c:pt>
                <c:pt idx="2538">
                  <c:v>Cynthia Johnson</c:v>
                </c:pt>
                <c:pt idx="2539">
                  <c:v>Christopher Schmidt</c:v>
                </c:pt>
                <c:pt idx="2540">
                  <c:v>Cynthia Jones</c:v>
                </c:pt>
                <c:pt idx="2541">
                  <c:v>Christopher Snyder</c:v>
                </c:pt>
                <c:pt idx="2542">
                  <c:v>Christopher Cruz</c:v>
                </c:pt>
                <c:pt idx="2543">
                  <c:v>David Gibson</c:v>
                </c:pt>
                <c:pt idx="2544">
                  <c:v>Casey Clark</c:v>
                </c:pt>
                <c:pt idx="2545">
                  <c:v>David Gregory</c:v>
                </c:pt>
                <c:pt idx="2546">
                  <c:v>Cynthia Martin</c:v>
                </c:pt>
                <c:pt idx="2547">
                  <c:v>Brian Thomas</c:v>
                </c:pt>
                <c:pt idx="2548">
                  <c:v>Christopher Ellis</c:v>
                </c:pt>
                <c:pt idx="2549">
                  <c:v>Brian Torres</c:v>
                </c:pt>
                <c:pt idx="2550">
                  <c:v>Casey Smith</c:v>
                </c:pt>
                <c:pt idx="2551">
                  <c:v>David Jenkins</c:v>
                </c:pt>
                <c:pt idx="2552">
                  <c:v>Cynthia Williams</c:v>
                </c:pt>
                <c:pt idx="2553">
                  <c:v>Christine Rodriguez</c:v>
                </c:pt>
                <c:pt idx="2554">
                  <c:v>Cheryl Miller</c:v>
                </c:pt>
                <c:pt idx="2555">
                  <c:v>David Mcguire</c:v>
                </c:pt>
                <c:pt idx="2556">
                  <c:v>Dana Harris</c:v>
                </c:pt>
                <c:pt idx="2557">
                  <c:v>Charles Matthews</c:v>
                </c:pt>
                <c:pt idx="2558">
                  <c:v>Christopher French</c:v>
                </c:pt>
                <c:pt idx="2559">
                  <c:v>Christopher Allen</c:v>
                </c:pt>
                <c:pt idx="2560">
                  <c:v>Daniel Bradley</c:v>
                </c:pt>
                <c:pt idx="2561">
                  <c:v>Brian Rodriguez</c:v>
                </c:pt>
                <c:pt idx="2562">
                  <c:v>Daniel Brooks</c:v>
                </c:pt>
                <c:pt idx="2563">
                  <c:v>Daniel Taylor</c:v>
                </c:pt>
                <c:pt idx="2564">
                  <c:v>Cheryl Taylor</c:v>
                </c:pt>
                <c:pt idx="2565">
                  <c:v>Christopher Morrison</c:v>
                </c:pt>
                <c:pt idx="2566">
                  <c:v>Christopher Goodwin</c:v>
                </c:pt>
                <c:pt idx="2567">
                  <c:v>Christina Thompson</c:v>
                </c:pt>
                <c:pt idx="2568">
                  <c:v>Casey Thompson</c:v>
                </c:pt>
                <c:pt idx="2569">
                  <c:v>Danielle Garcia</c:v>
                </c:pt>
                <c:pt idx="2570">
                  <c:v>Daniel Cooper</c:v>
                </c:pt>
                <c:pt idx="2571">
                  <c:v>Carlos White</c:v>
                </c:pt>
                <c:pt idx="2572">
                  <c:v>Christopher Green</c:v>
                </c:pt>
                <c:pt idx="2573">
                  <c:v>Danielle Robinson</c:v>
                </c:pt>
                <c:pt idx="2574">
                  <c:v>Daniel Flores</c:v>
                </c:pt>
                <c:pt idx="2575">
                  <c:v>David Perry</c:v>
                </c:pt>
                <c:pt idx="2576">
                  <c:v>Christopher Harris</c:v>
                </c:pt>
                <c:pt idx="2577">
                  <c:v>Christopher Powell</c:v>
                </c:pt>
                <c:pt idx="2578">
                  <c:v>Christopher Henry</c:v>
                </c:pt>
                <c:pt idx="2579">
                  <c:v>Danny Smith</c:v>
                </c:pt>
                <c:pt idx="2580">
                  <c:v>Daniel Gutierrez</c:v>
                </c:pt>
                <c:pt idx="2581">
                  <c:v>Brian Ruiz</c:v>
                </c:pt>
                <c:pt idx="2582">
                  <c:v>Daniel Hall</c:v>
                </c:pt>
                <c:pt idx="2583">
                  <c:v>Christopher Ramirez</c:v>
                </c:pt>
                <c:pt idx="2584">
                  <c:v>Cassandra Smith</c:v>
                </c:pt>
                <c:pt idx="2585">
                  <c:v>David Barnes</c:v>
                </c:pt>
                <c:pt idx="2586">
                  <c:v>Christopher Holmes</c:v>
                </c:pt>
                <c:pt idx="2587">
                  <c:v>Brian Scott</c:v>
                </c:pt>
                <c:pt idx="2588">
                  <c:v>Christopher Hudson</c:v>
                </c:pt>
                <c:pt idx="2589">
                  <c:v>Charles Howard</c:v>
                </c:pt>
                <c:pt idx="2590">
                  <c:v>Daniel Jenkins</c:v>
                </c:pt>
                <c:pt idx="2591">
                  <c:v>David Collins</c:v>
                </c:pt>
                <c:pt idx="2592">
                  <c:v>Catherine Johnson</c:v>
                </c:pt>
                <c:pt idx="2593">
                  <c:v>David Cooper</c:v>
                </c:pt>
                <c:pt idx="2594">
                  <c:v>Brian Reyes</c:v>
                </c:pt>
                <c:pt idx="2595">
                  <c:v>Christopher Rogers</c:v>
                </c:pt>
                <c:pt idx="2596">
                  <c:v>Brian Hall</c:v>
                </c:pt>
                <c:pt idx="2597">
                  <c:v>Brian Bell</c:v>
                </c:pt>
                <c:pt idx="2598">
                  <c:v>Christina Bell</c:v>
                </c:pt>
                <c:pt idx="2599">
                  <c:v>David Fisher</c:v>
                </c:pt>
                <c:pt idx="2600">
                  <c:v>Catherine Jones</c:v>
                </c:pt>
                <c:pt idx="2601">
                  <c:v>David Fox</c:v>
                </c:pt>
                <c:pt idx="2602">
                  <c:v>Christina Davis</c:v>
                </c:pt>
                <c:pt idx="2603">
                  <c:v>David Garza</c:v>
                </c:pt>
                <c:pt idx="2604">
                  <c:v>Brittany Hill</c:v>
                </c:pt>
                <c:pt idx="2605">
                  <c:v>David Gomez</c:v>
                </c:pt>
                <c:pt idx="2606">
                  <c:v>Chad Harris</c:v>
                </c:pt>
                <c:pt idx="2607">
                  <c:v>David Green</c:v>
                </c:pt>
                <c:pt idx="2608">
                  <c:v>Daniel Medina</c:v>
                </c:pt>
                <c:pt idx="2609">
                  <c:v>David Griffin</c:v>
                </c:pt>
                <c:pt idx="2610">
                  <c:v>Daniel Mendoza</c:v>
                </c:pt>
                <c:pt idx="2611">
                  <c:v>David Hall</c:v>
                </c:pt>
                <c:pt idx="2612">
                  <c:v>Daniel Mitchell</c:v>
                </c:pt>
                <c:pt idx="2613">
                  <c:v>David Hart</c:v>
                </c:pt>
                <c:pt idx="2614">
                  <c:v>Daniel Moore</c:v>
                </c:pt>
                <c:pt idx="2615">
                  <c:v>Christopher Stone</c:v>
                </c:pt>
                <c:pt idx="2616">
                  <c:v>Daniel Moreno</c:v>
                </c:pt>
                <c:pt idx="2617">
                  <c:v>Brittany Lopez</c:v>
                </c:pt>
                <c:pt idx="2618">
                  <c:v>Daniel Murphy</c:v>
                </c:pt>
                <c:pt idx="2619">
                  <c:v>Christine Murphy</c:v>
                </c:pt>
                <c:pt idx="2620">
                  <c:v>Carlos Nelson</c:v>
                </c:pt>
                <c:pt idx="2621">
                  <c:v>Brian Wagner</c:v>
                </c:pt>
                <c:pt idx="2622">
                  <c:v>Chad Smith</c:v>
                </c:pt>
                <c:pt idx="2623">
                  <c:v>David Kelly</c:v>
                </c:pt>
                <c:pt idx="2624">
                  <c:v>Daniel Owens</c:v>
                </c:pt>
                <c:pt idx="2625">
                  <c:v>Brian Lewis</c:v>
                </c:pt>
                <c:pt idx="2626">
                  <c:v>Daniel Perez</c:v>
                </c:pt>
                <c:pt idx="2627">
                  <c:v>Christine Taylor</c:v>
                </c:pt>
                <c:pt idx="2628">
                  <c:v>Daniel Powell</c:v>
                </c:pt>
                <c:pt idx="2629">
                  <c:v>Brian White</c:v>
                </c:pt>
                <c:pt idx="2630">
                  <c:v>Daniel Price</c:v>
                </c:pt>
                <c:pt idx="2631">
                  <c:v>Charles Lewis</c:v>
                </c:pt>
                <c:pt idx="2632">
                  <c:v>Daniel Ramos</c:v>
                </c:pt>
                <c:pt idx="2633">
                  <c:v>David Munoz</c:v>
                </c:pt>
                <c:pt idx="2634">
                  <c:v>Daniel Reynolds</c:v>
                </c:pt>
                <c:pt idx="2635">
                  <c:v>David Nelson</c:v>
                </c:pt>
                <c:pt idx="2636">
                  <c:v>Chad Williams</c:v>
                </c:pt>
                <c:pt idx="2637">
                  <c:v>Christina Taylor</c:v>
                </c:pt>
                <c:pt idx="2638">
                  <c:v>Cody Smith</c:v>
                </c:pt>
                <c:pt idx="2639">
                  <c:v>Christopher Wallace</c:v>
                </c:pt>
                <c:pt idx="2640">
                  <c:v>Brenda Johnson</c:v>
                </c:pt>
                <c:pt idx="2641">
                  <c:v>Benjamin Miller</c:v>
                </c:pt>
                <c:pt idx="2642">
                  <c:v>Amanda Cox</c:v>
                </c:pt>
                <c:pt idx="2643">
                  <c:v>Angela Walker</c:v>
                </c:pt>
                <c:pt idx="2644">
                  <c:v>Aaron Williams</c:v>
                </c:pt>
                <c:pt idx="2645">
                  <c:v>Angela Wheeler</c:v>
                </c:pt>
                <c:pt idx="2646">
                  <c:v>Amy Gonzalez</c:v>
                </c:pt>
                <c:pt idx="2647">
                  <c:v>Amanda Ward</c:v>
                </c:pt>
                <c:pt idx="2648">
                  <c:v>Angela Jackson</c:v>
                </c:pt>
                <c:pt idx="2649">
                  <c:v>Alexander Martin</c:v>
                </c:pt>
                <c:pt idx="2650">
                  <c:v>Bradley Smith</c:v>
                </c:pt>
                <c:pt idx="2651">
                  <c:v>Andrew Kelly</c:v>
                </c:pt>
                <c:pt idx="2652">
                  <c:v>Alexander Johnson</c:v>
                </c:pt>
                <c:pt idx="2653">
                  <c:v>Andrew King</c:v>
                </c:pt>
                <c:pt idx="2654">
                  <c:v>Aaron Jackson</c:v>
                </c:pt>
                <c:pt idx="2655">
                  <c:v>Anna Brown</c:v>
                </c:pt>
                <c:pt idx="2656">
                  <c:v>Amy Harris</c:v>
                </c:pt>
                <c:pt idx="2657">
                  <c:v>Anna Johnson</c:v>
                </c:pt>
                <c:pt idx="2658">
                  <c:v>Amy Hudson</c:v>
                </c:pt>
                <c:pt idx="2659">
                  <c:v>Anna Smith</c:v>
                </c:pt>
                <c:pt idx="2660">
                  <c:v>Benjamin Carter</c:v>
                </c:pt>
                <c:pt idx="2661">
                  <c:v>Anna Thomas</c:v>
                </c:pt>
                <c:pt idx="2662">
                  <c:v>Benjamin Walker</c:v>
                </c:pt>
                <c:pt idx="2663">
                  <c:v>Andrea Martinez</c:v>
                </c:pt>
                <c:pt idx="2664">
                  <c:v>Angela King</c:v>
                </c:pt>
                <c:pt idx="2665">
                  <c:v>Anne Ramirez</c:v>
                </c:pt>
                <c:pt idx="2666">
                  <c:v>Angela Ramirez</c:v>
                </c:pt>
                <c:pt idx="2667">
                  <c:v>Andrew Martin</c:v>
                </c:pt>
                <c:pt idx="2668">
                  <c:v>Adam Hernandez</c:v>
                </c:pt>
                <c:pt idx="2669">
                  <c:v>Andrew Martinez</c:v>
                </c:pt>
                <c:pt idx="2670">
                  <c:v>Amanda Nelson</c:v>
                </c:pt>
                <c:pt idx="2671">
                  <c:v>Anthony Anderson</c:v>
                </c:pt>
                <c:pt idx="2672">
                  <c:v>Ashley Moore</c:v>
                </c:pt>
                <c:pt idx="2673">
                  <c:v>Anthony Baker</c:v>
                </c:pt>
                <c:pt idx="2674">
                  <c:v>Ashley Perez</c:v>
                </c:pt>
                <c:pt idx="2675">
                  <c:v>Anthony Brooks</c:v>
                </c:pt>
                <c:pt idx="2676">
                  <c:v>Ashley Stewart</c:v>
                </c:pt>
                <c:pt idx="2677">
                  <c:v>Alexander Moore</c:v>
                </c:pt>
                <c:pt idx="2678">
                  <c:v>Ashley West</c:v>
                </c:pt>
                <c:pt idx="2679">
                  <c:v>Anthony Clark</c:v>
                </c:pt>
                <c:pt idx="2680">
                  <c:v>Ashley Wright</c:v>
                </c:pt>
                <c:pt idx="2681">
                  <c:v>Anthony Edwards</c:v>
                </c:pt>
                <c:pt idx="2682">
                  <c:v>Barbara Johnson</c:v>
                </c:pt>
                <c:pt idx="2683">
                  <c:v>Anthony Flores</c:v>
                </c:pt>
                <c:pt idx="2684">
                  <c:v>Benjamin Hernandez</c:v>
                </c:pt>
                <c:pt idx="2685">
                  <c:v>Adam Martin</c:v>
                </c:pt>
                <c:pt idx="2686">
                  <c:v>Aaron Walker</c:v>
                </c:pt>
                <c:pt idx="2687">
                  <c:v>Aaron Harris</c:v>
                </c:pt>
                <c:pt idx="2688">
                  <c:v>Benjamin Wilson</c:v>
                </c:pt>
                <c:pt idx="2689">
                  <c:v>Anthony Hall</c:v>
                </c:pt>
                <c:pt idx="2690">
                  <c:v>Amy Manning</c:v>
                </c:pt>
                <c:pt idx="2691">
                  <c:v>Andrew Mitchell</c:v>
                </c:pt>
                <c:pt idx="2692">
                  <c:v>Alexander Green</c:v>
                </c:pt>
                <c:pt idx="2693">
                  <c:v>Amber Young</c:v>
                </c:pt>
                <c:pt idx="2694">
                  <c:v>Amy Reed</c:v>
                </c:pt>
                <c:pt idx="2695">
                  <c:v>Alexander Williams</c:v>
                </c:pt>
                <c:pt idx="2696">
                  <c:v>Angela Simmons</c:v>
                </c:pt>
                <c:pt idx="2697">
                  <c:v>Alexandra Brown</c:v>
                </c:pt>
                <c:pt idx="2698">
                  <c:v>Brandon Russell</c:v>
                </c:pt>
                <c:pt idx="2699">
                  <c:v>Andrea Shepard</c:v>
                </c:pt>
                <c:pt idx="2700">
                  <c:v>Amy Stewart</c:v>
                </c:pt>
                <c:pt idx="2701">
                  <c:v>Andrew Owens</c:v>
                </c:pt>
                <c:pt idx="2702">
                  <c:v>Angela Clark</c:v>
                </c:pt>
                <c:pt idx="2703">
                  <c:v>Anthony Lee</c:v>
                </c:pt>
                <c:pt idx="2704">
                  <c:v>Brenda Williams</c:v>
                </c:pt>
                <c:pt idx="2705">
                  <c:v>Andrea Smith</c:v>
                </c:pt>
                <c:pt idx="2706">
                  <c:v>Andrea Clark</c:v>
                </c:pt>
                <c:pt idx="2707">
                  <c:v>Adam Martinez</c:v>
                </c:pt>
                <c:pt idx="2708">
                  <c:v>Amber Miller</c:v>
                </c:pt>
                <c:pt idx="2709">
                  <c:v>Brenda Perez</c:v>
                </c:pt>
                <c:pt idx="2710">
                  <c:v>Ashley Palmer</c:v>
                </c:pt>
                <c:pt idx="2711">
                  <c:v>Aaron Stewart</c:v>
                </c:pt>
                <c:pt idx="2712">
                  <c:v>Ashley Rodriguez</c:v>
                </c:pt>
                <c:pt idx="2713">
                  <c:v>Aaron Thomas</c:v>
                </c:pt>
                <c:pt idx="2714">
                  <c:v>Andrew Collins</c:v>
                </c:pt>
                <c:pt idx="2715">
                  <c:v>Andrew Thomas</c:v>
                </c:pt>
                <c:pt idx="2716">
                  <c:v>Ashley Taylor</c:v>
                </c:pt>
                <c:pt idx="2717">
                  <c:v>Anthony Nelson</c:v>
                </c:pt>
                <c:pt idx="2718">
                  <c:v>Ashley Wagner</c:v>
                </c:pt>
                <c:pt idx="2719">
                  <c:v>Anthony Perry</c:v>
                </c:pt>
                <c:pt idx="2720">
                  <c:v>Ashley White</c:v>
                </c:pt>
                <c:pt idx="2721">
                  <c:v>Amanda Taylor</c:v>
                </c:pt>
                <c:pt idx="2722">
                  <c:v>Amanda Diaz</c:v>
                </c:pt>
                <c:pt idx="2723">
                  <c:v>Allison Marshall</c:v>
                </c:pt>
                <c:pt idx="2724">
                  <c:v>Austin Jackson</c:v>
                </c:pt>
                <c:pt idx="2725">
                  <c:v>Anthony Taylor</c:v>
                </c:pt>
                <c:pt idx="2726">
                  <c:v>Alan Smith</c:v>
                </c:pt>
                <c:pt idx="2727">
                  <c:v>Anthony Thomas</c:v>
                </c:pt>
                <c:pt idx="2728">
                  <c:v>Barbara Mitchell</c:v>
                </c:pt>
                <c:pt idx="2729">
                  <c:v>Anthony Turner</c:v>
                </c:pt>
                <c:pt idx="2730">
                  <c:v>Benjamin Garcia</c:v>
                </c:pt>
                <c:pt idx="2731">
                  <c:v>Anthony Walker</c:v>
                </c:pt>
                <c:pt idx="2732">
                  <c:v>Benjamin Johnson</c:v>
                </c:pt>
                <c:pt idx="2733">
                  <c:v>Aaron Moore</c:v>
                </c:pt>
                <c:pt idx="2734">
                  <c:v>Andrew Davis</c:v>
                </c:pt>
                <c:pt idx="2735">
                  <c:v>Amanda Sandoval</c:v>
                </c:pt>
                <c:pt idx="2736">
                  <c:v>Benjamin Torres</c:v>
                </c:pt>
                <c:pt idx="2737">
                  <c:v>April Rodriguez</c:v>
                </c:pt>
                <c:pt idx="2738">
                  <c:v>Benjamin Williams</c:v>
                </c:pt>
                <c:pt idx="2739">
                  <c:v>Ashley Adams</c:v>
                </c:pt>
                <c:pt idx="2740">
                  <c:v>Beth Smith</c:v>
                </c:pt>
                <c:pt idx="2741">
                  <c:v>Andrew Brooks</c:v>
                </c:pt>
                <c:pt idx="2742">
                  <c:v>Brandon Adams</c:v>
                </c:pt>
                <c:pt idx="2743">
                  <c:v>Amy Bennett</c:v>
                </c:pt>
                <c:pt idx="2744">
                  <c:v>Amanda Green</c:v>
                </c:pt>
                <c:pt idx="2745">
                  <c:v>Allison Smith</c:v>
                </c:pt>
                <c:pt idx="2746">
                  <c:v>Andrew Flores</c:v>
                </c:pt>
                <c:pt idx="2747">
                  <c:v>Ashley Clark</c:v>
                </c:pt>
                <c:pt idx="2748">
                  <c:v>Brandon James</c:v>
                </c:pt>
                <c:pt idx="2749">
                  <c:v>Amy Brooks</c:v>
                </c:pt>
                <c:pt idx="2750">
                  <c:v>Andrew Gonzalez</c:v>
                </c:pt>
                <c:pt idx="2751">
                  <c:v>Andrew Wright</c:v>
                </c:pt>
                <c:pt idx="2752">
                  <c:v>Brandon Martinez</c:v>
                </c:pt>
                <c:pt idx="2753">
                  <c:v>Adam White</c:v>
                </c:pt>
                <c:pt idx="2754">
                  <c:v>Brandon Moore</c:v>
                </c:pt>
                <c:pt idx="2755">
                  <c:v>Ashley Harris</c:v>
                </c:pt>
                <c:pt idx="2756">
                  <c:v>Brandon Reed</c:v>
                </c:pt>
                <c:pt idx="2757">
                  <c:v>Ashley Hill</c:v>
                </c:pt>
                <c:pt idx="2758">
                  <c:v>Brandon Rogers</c:v>
                </c:pt>
                <c:pt idx="2759">
                  <c:v>Ashley Howard</c:v>
                </c:pt>
                <c:pt idx="2760">
                  <c:v>Andrea Hernandez</c:v>
                </c:pt>
                <c:pt idx="2761">
                  <c:v>Adam Young</c:v>
                </c:pt>
                <c:pt idx="2762">
                  <c:v>Brandon Thomas</c:v>
                </c:pt>
                <c:pt idx="2763">
                  <c:v>Alyssa Johnson</c:v>
                </c:pt>
                <c:pt idx="2764">
                  <c:v>Aaron Lynch</c:v>
                </c:pt>
                <c:pt idx="2765">
                  <c:v>Adam Johnson</c:v>
                </c:pt>
                <c:pt idx="2766">
                  <c:v>Andrea Jones</c:v>
                </c:pt>
                <c:pt idx="2767">
                  <c:v>Ashley King</c:v>
                </c:pt>
                <c:pt idx="2768">
                  <c:v>Amy Ward</c:v>
                </c:pt>
                <c:pt idx="2769">
                  <c:v>Allison Lee</c:v>
                </c:pt>
                <c:pt idx="2770">
                  <c:v>Annette Johnson</c:v>
                </c:pt>
                <c:pt idx="2771">
                  <c:v>Andrew Walker</c:v>
                </c:pt>
                <c:pt idx="2772">
                  <c:v>Veronica Jones</c:v>
                </c:pt>
                <c:pt idx="2773">
                  <c:v>Timothy Lopez</c:v>
                </c:pt>
                <c:pt idx="2774">
                  <c:v>William Russell</c:v>
                </c:pt>
                <c:pt idx="2775">
                  <c:v>Stacey Baker</c:v>
                </c:pt>
                <c:pt idx="2776">
                  <c:v>Tracy Clark</c:v>
                </c:pt>
                <c:pt idx="2777">
                  <c:v>Stacey Taylor</c:v>
                </c:pt>
                <c:pt idx="2778">
                  <c:v>William Cohen</c:v>
                </c:pt>
                <c:pt idx="2779">
                  <c:v>Stacey Wilson</c:v>
                </c:pt>
                <c:pt idx="2780">
                  <c:v>Tiffany Martin</c:v>
                </c:pt>
                <c:pt idx="2781">
                  <c:v>Stacy Crawford</c:v>
                </c:pt>
                <c:pt idx="2782">
                  <c:v>Tina Cox</c:v>
                </c:pt>
                <c:pt idx="2783">
                  <c:v>Stephanie Alexander</c:v>
                </c:pt>
                <c:pt idx="2784">
                  <c:v>Tyler Davis</c:v>
                </c:pt>
                <c:pt idx="2785">
                  <c:v>Stephanie Chapman</c:v>
                </c:pt>
                <c:pt idx="2786">
                  <c:v>Wendy Williams</c:v>
                </c:pt>
                <c:pt idx="2787">
                  <c:v>Stephanie Cox</c:v>
                </c:pt>
                <c:pt idx="2788">
                  <c:v>William Lambert</c:v>
                </c:pt>
                <c:pt idx="2789">
                  <c:v>Stephanie Davidson</c:v>
                </c:pt>
                <c:pt idx="2790">
                  <c:v>Zachary Carter</c:v>
                </c:pt>
                <c:pt idx="2791">
                  <c:v>Stephanie Edwards</c:v>
                </c:pt>
                <c:pt idx="2792">
                  <c:v>Timothy Brooks</c:v>
                </c:pt>
                <c:pt idx="2793">
                  <c:v>Stephanie Franklin</c:v>
                </c:pt>
                <c:pt idx="2794">
                  <c:v>Timothy Russell</c:v>
                </c:pt>
                <c:pt idx="2795">
                  <c:v>Stephanie Garcia</c:v>
                </c:pt>
                <c:pt idx="2796">
                  <c:v>Todd Peterson</c:v>
                </c:pt>
                <c:pt idx="2797">
                  <c:v>Stephanie Gilbert</c:v>
                </c:pt>
                <c:pt idx="2798">
                  <c:v>Travis Robinson</c:v>
                </c:pt>
                <c:pt idx="2799">
                  <c:v>Stephanie Graham</c:v>
                </c:pt>
                <c:pt idx="2800">
                  <c:v>Tyler Ray</c:v>
                </c:pt>
                <c:pt idx="2801">
                  <c:v>Stephanie Griffin</c:v>
                </c:pt>
                <c:pt idx="2802">
                  <c:v>Victoria Wilson</c:v>
                </c:pt>
                <c:pt idx="2803">
                  <c:v>Stephanie Hernandez</c:v>
                </c:pt>
                <c:pt idx="2804">
                  <c:v>William Anthony</c:v>
                </c:pt>
                <c:pt idx="2805">
                  <c:v>Stephanie Howard</c:v>
                </c:pt>
                <c:pt idx="2806">
                  <c:v>William Garza</c:v>
                </c:pt>
                <c:pt idx="2807">
                  <c:v>Stephanie Kennedy</c:v>
                </c:pt>
                <c:pt idx="2808">
                  <c:v>William Norman</c:v>
                </c:pt>
                <c:pt idx="2809">
                  <c:v>Stephanie Knight</c:v>
                </c:pt>
                <c:pt idx="2810">
                  <c:v>William West</c:v>
                </c:pt>
                <c:pt idx="2811">
                  <c:v>Stephanie Mack</c:v>
                </c:pt>
                <c:pt idx="2812">
                  <c:v>Zachary Rodriguez</c:v>
                </c:pt>
                <c:pt idx="2813">
                  <c:v>Stephanie Martin</c:v>
                </c:pt>
                <c:pt idx="2814">
                  <c:v>Tiffany Welch</c:v>
                </c:pt>
                <c:pt idx="2815">
                  <c:v>Stephanie Mckinney</c:v>
                </c:pt>
                <c:pt idx="2816">
                  <c:v>Timothy Flores</c:v>
                </c:pt>
                <c:pt idx="2817">
                  <c:v>Stephanie Montgomery</c:v>
                </c:pt>
                <c:pt idx="2818">
                  <c:v>Timothy Norton</c:v>
                </c:pt>
                <c:pt idx="2819">
                  <c:v>Stephanie Nelson</c:v>
                </c:pt>
                <c:pt idx="2820">
                  <c:v>Timothy Thornton</c:v>
                </c:pt>
                <c:pt idx="2821">
                  <c:v>Stephanie Newman</c:v>
                </c:pt>
                <c:pt idx="2822">
                  <c:v>Todd Black</c:v>
                </c:pt>
                <c:pt idx="2823">
                  <c:v>Stephanie Parker</c:v>
                </c:pt>
                <c:pt idx="2824">
                  <c:v>Tonya Williams</c:v>
                </c:pt>
                <c:pt idx="2825">
                  <c:v>Stephanie Patel</c:v>
                </c:pt>
                <c:pt idx="2826">
                  <c:v>Tracy Walker</c:v>
                </c:pt>
                <c:pt idx="2827">
                  <c:v>Stephanie Perez</c:v>
                </c:pt>
                <c:pt idx="2828">
                  <c:v>Troy Perez</c:v>
                </c:pt>
                <c:pt idx="2829">
                  <c:v>Stephanie Reid</c:v>
                </c:pt>
                <c:pt idx="2830">
                  <c:v>Tyler Morris</c:v>
                </c:pt>
                <c:pt idx="2831">
                  <c:v>Stephanie Rodriguez</c:v>
                </c:pt>
                <c:pt idx="2832">
                  <c:v>Valerie Rodriguez</c:v>
                </c:pt>
                <c:pt idx="2833">
                  <c:v>Stephanie Romero</c:v>
                </c:pt>
                <c:pt idx="2834">
                  <c:v>Victoria Garza</c:v>
                </c:pt>
                <c:pt idx="2835">
                  <c:v>Stephanie Shaw</c:v>
                </c:pt>
                <c:pt idx="2836">
                  <c:v>Wendy Cobb</c:v>
                </c:pt>
                <c:pt idx="2837">
                  <c:v>Sherry Bell</c:v>
                </c:pt>
                <c:pt idx="2838">
                  <c:v>Sierra Gregory</c:v>
                </c:pt>
                <c:pt idx="2839">
                  <c:v>Stephanie Taylor</c:v>
                </c:pt>
                <c:pt idx="2840">
                  <c:v>William Beck</c:v>
                </c:pt>
                <c:pt idx="2841">
                  <c:v>Stephanie Thompson</c:v>
                </c:pt>
                <c:pt idx="2842">
                  <c:v>William Fischer</c:v>
                </c:pt>
                <c:pt idx="2843">
                  <c:v>Stephanie Walker</c:v>
                </c:pt>
                <c:pt idx="2844">
                  <c:v>William Hogan</c:v>
                </c:pt>
                <c:pt idx="2845">
                  <c:v>Stephanie Wood</c:v>
                </c:pt>
                <c:pt idx="2846">
                  <c:v>William Lynn</c:v>
                </c:pt>
                <c:pt idx="2847">
                  <c:v>Stephanie Wright</c:v>
                </c:pt>
                <c:pt idx="2848">
                  <c:v>William Price</c:v>
                </c:pt>
                <c:pt idx="2849">
                  <c:v>Stephen Baker</c:v>
                </c:pt>
                <c:pt idx="2850">
                  <c:v>William Walker</c:v>
                </c:pt>
                <c:pt idx="2851">
                  <c:v>Stephen Bishop</c:v>
                </c:pt>
                <c:pt idx="2852">
                  <c:v>Yolanda Gibson</c:v>
                </c:pt>
                <c:pt idx="2853">
                  <c:v>Stephen Clark</c:v>
                </c:pt>
                <c:pt idx="2854">
                  <c:v>Zachary Martin</c:v>
                </c:pt>
                <c:pt idx="2855">
                  <c:v>Stephen Harris</c:v>
                </c:pt>
                <c:pt idx="2856">
                  <c:v>Tiffany Gonzalez</c:v>
                </c:pt>
                <c:pt idx="2857">
                  <c:v>Stephen Kim</c:v>
                </c:pt>
                <c:pt idx="2858">
                  <c:v>Zachary Wilson</c:v>
                </c:pt>
                <c:pt idx="2859">
                  <c:v>Stephen Lewis</c:v>
                </c:pt>
                <c:pt idx="2860">
                  <c:v>Timothy Adams</c:v>
                </c:pt>
                <c:pt idx="2861">
                  <c:v>Stephen Martinez</c:v>
                </c:pt>
                <c:pt idx="2862">
                  <c:v>Timothy Dixon</c:v>
                </c:pt>
                <c:pt idx="2863">
                  <c:v>Stephen Moore</c:v>
                </c:pt>
                <c:pt idx="2864">
                  <c:v>Timothy Hill</c:v>
                </c:pt>
                <c:pt idx="2865">
                  <c:v>Stephen Parker</c:v>
                </c:pt>
                <c:pt idx="2866">
                  <c:v>Timothy Nguyen</c:v>
                </c:pt>
                <c:pt idx="2867">
                  <c:v>Stephen Rivera</c:v>
                </c:pt>
                <c:pt idx="2868">
                  <c:v>Timothy Pierce</c:v>
                </c:pt>
                <c:pt idx="2869">
                  <c:v>Stephen Roberts</c:v>
                </c:pt>
                <c:pt idx="2870">
                  <c:v>Timothy Stewart</c:v>
                </c:pt>
                <c:pt idx="2871">
                  <c:v>Stephen Washington</c:v>
                </c:pt>
                <c:pt idx="2872">
                  <c:v>Timothy Wright</c:v>
                </c:pt>
                <c:pt idx="2873">
                  <c:v>Stephen Wilson</c:v>
                </c:pt>
                <c:pt idx="2874">
                  <c:v>Tina Sanchez</c:v>
                </c:pt>
                <c:pt idx="2875">
                  <c:v>Steven Allen</c:v>
                </c:pt>
                <c:pt idx="2876">
                  <c:v>Todd Lopez</c:v>
                </c:pt>
                <c:pt idx="2877">
                  <c:v>Steven Banks</c:v>
                </c:pt>
                <c:pt idx="2878">
                  <c:v>Tony Johnson</c:v>
                </c:pt>
                <c:pt idx="2879">
                  <c:v>Steven Barnes</c:v>
                </c:pt>
                <c:pt idx="2880">
                  <c:v>Tracey Miller</c:v>
                </c:pt>
                <c:pt idx="2881">
                  <c:v>Steven Berry</c:v>
                </c:pt>
                <c:pt idx="2882">
                  <c:v>Tracy Martin</c:v>
                </c:pt>
                <c:pt idx="2883">
                  <c:v>Steven Burton</c:v>
                </c:pt>
                <c:pt idx="2884">
                  <c:v>Travis Davis</c:v>
                </c:pt>
                <c:pt idx="2885">
                  <c:v>Steven Campbell</c:v>
                </c:pt>
                <c:pt idx="2886">
                  <c:v>Trevor Wilson</c:v>
                </c:pt>
                <c:pt idx="2887">
                  <c:v>Steven Coleman</c:v>
                </c:pt>
                <c:pt idx="2888">
                  <c:v>Tyler Butler</c:v>
                </c:pt>
                <c:pt idx="2889">
                  <c:v>Steven Contreras</c:v>
                </c:pt>
                <c:pt idx="2890">
                  <c:v>Tyler Harris</c:v>
                </c:pt>
                <c:pt idx="2891">
                  <c:v>Steven Cook</c:v>
                </c:pt>
                <c:pt idx="2892">
                  <c:v>Tyler Nichols</c:v>
                </c:pt>
                <c:pt idx="2893">
                  <c:v>Steven Cooper</c:v>
                </c:pt>
                <c:pt idx="2894">
                  <c:v>Tyrone Rodriguez</c:v>
                </c:pt>
                <c:pt idx="2895">
                  <c:v>Steven Cox</c:v>
                </c:pt>
                <c:pt idx="2896">
                  <c:v>Vanessa Martinez</c:v>
                </c:pt>
                <c:pt idx="2897">
                  <c:v>Steven Foster</c:v>
                </c:pt>
                <c:pt idx="2898">
                  <c:v>Vicki Collins</c:v>
                </c:pt>
                <c:pt idx="2899">
                  <c:v>Steven Garza</c:v>
                </c:pt>
                <c:pt idx="2900">
                  <c:v>Victoria Mendez</c:v>
                </c:pt>
                <c:pt idx="2901">
                  <c:v>Steven Jones</c:v>
                </c:pt>
                <c:pt idx="2902">
                  <c:v>Virginia Ramos</c:v>
                </c:pt>
                <c:pt idx="2903">
                  <c:v>Steven Jordan</c:v>
                </c:pt>
                <c:pt idx="2904">
                  <c:v>Wendy Mitchell</c:v>
                </c:pt>
                <c:pt idx="2905">
                  <c:v>Steven Juarez</c:v>
                </c:pt>
                <c:pt idx="2906">
                  <c:v>Wesley Brown</c:v>
                </c:pt>
                <c:pt idx="2907">
                  <c:v>Steven Leonard</c:v>
                </c:pt>
                <c:pt idx="2908">
                  <c:v>William Aguilar</c:v>
                </c:pt>
                <c:pt idx="2909">
                  <c:v>Steven Long</c:v>
                </c:pt>
                <c:pt idx="2910">
                  <c:v>William Baker</c:v>
                </c:pt>
                <c:pt idx="2911">
                  <c:v>Steven Lopez</c:v>
                </c:pt>
                <c:pt idx="2912">
                  <c:v>William Bryant</c:v>
                </c:pt>
                <c:pt idx="2913">
                  <c:v>Steven Matthews</c:v>
                </c:pt>
                <c:pt idx="2914">
                  <c:v>William Erickson</c:v>
                </c:pt>
                <c:pt idx="2915">
                  <c:v>Steven Mills</c:v>
                </c:pt>
                <c:pt idx="2916">
                  <c:v>William Flores</c:v>
                </c:pt>
                <c:pt idx="2917">
                  <c:v>Steven Morgan</c:v>
                </c:pt>
                <c:pt idx="2918">
                  <c:v>William Harris</c:v>
                </c:pt>
                <c:pt idx="2919">
                  <c:v>Steven Phillips</c:v>
                </c:pt>
                <c:pt idx="2920">
                  <c:v>William Jimenez</c:v>
                </c:pt>
                <c:pt idx="2921">
                  <c:v>Steven Quinn</c:v>
                </c:pt>
                <c:pt idx="2922">
                  <c:v>William Long</c:v>
                </c:pt>
                <c:pt idx="2923">
                  <c:v>Steven Rivera</c:v>
                </c:pt>
                <c:pt idx="2924">
                  <c:v>William Moreno</c:v>
                </c:pt>
                <c:pt idx="2925">
                  <c:v>Steven Russell</c:v>
                </c:pt>
                <c:pt idx="2926">
                  <c:v>William Patel</c:v>
                </c:pt>
                <c:pt idx="2927">
                  <c:v>Steven Sanchez</c:v>
                </c:pt>
                <c:pt idx="2928">
                  <c:v>William Rose</c:v>
                </c:pt>
                <c:pt idx="2929">
                  <c:v>Steven Sanders</c:v>
                </c:pt>
                <c:pt idx="2930">
                  <c:v>William Stevenson</c:v>
                </c:pt>
                <c:pt idx="2931">
                  <c:v>Steven Santos</c:v>
                </c:pt>
                <c:pt idx="2932">
                  <c:v>William Washington</c:v>
                </c:pt>
                <c:pt idx="2933">
                  <c:v>Steven Scott</c:v>
                </c:pt>
                <c:pt idx="2934">
                  <c:v>William Young</c:v>
                </c:pt>
                <c:pt idx="2935">
                  <c:v>Steven Stephens</c:v>
                </c:pt>
                <c:pt idx="2936">
                  <c:v>Zachary Bailey</c:v>
                </c:pt>
                <c:pt idx="2937">
                  <c:v>Steven Taylor</c:v>
                </c:pt>
                <c:pt idx="2938">
                  <c:v>Zachary Jackson</c:v>
                </c:pt>
                <c:pt idx="2939">
                  <c:v>Steven White</c:v>
                </c:pt>
                <c:pt idx="2940">
                  <c:v>Zachary Miller</c:v>
                </c:pt>
                <c:pt idx="2941">
                  <c:v>Steven Young</c:v>
                </c:pt>
                <c:pt idx="2942">
                  <c:v>Tiffany Brown</c:v>
                </c:pt>
                <c:pt idx="2943">
                  <c:v>Susan Adams</c:v>
                </c:pt>
                <c:pt idx="2944">
                  <c:v>Tiffany Lee</c:v>
                </c:pt>
                <c:pt idx="2945">
                  <c:v>Susan Anderson</c:v>
                </c:pt>
                <c:pt idx="2946">
                  <c:v>Tiffany Miller</c:v>
                </c:pt>
                <c:pt idx="2947">
                  <c:v>Susan Andrews</c:v>
                </c:pt>
                <c:pt idx="2948">
                  <c:v>Tiffany Taylor</c:v>
                </c:pt>
                <c:pt idx="2949">
                  <c:v>Sherry Jones</c:v>
                </c:pt>
                <c:pt idx="2950">
                  <c:v>Tiffany Wright</c:v>
                </c:pt>
                <c:pt idx="2951">
                  <c:v>Susan Burch</c:v>
                </c:pt>
                <c:pt idx="2952">
                  <c:v>Timothy Bennett</c:v>
                </c:pt>
                <c:pt idx="2953">
                  <c:v>Susan Jackson</c:v>
                </c:pt>
                <c:pt idx="2954">
                  <c:v>Timothy Bryant</c:v>
                </c:pt>
                <c:pt idx="2955">
                  <c:v>Susan Lewis</c:v>
                </c:pt>
                <c:pt idx="2956">
                  <c:v>Timothy Duncan</c:v>
                </c:pt>
                <c:pt idx="2957">
                  <c:v>Susan Miller</c:v>
                </c:pt>
                <c:pt idx="2958">
                  <c:v>Timothy Garcia</c:v>
                </c:pt>
                <c:pt idx="2959">
                  <c:v>Susan Mitchell</c:v>
                </c:pt>
                <c:pt idx="2960">
                  <c:v>Timothy Knight</c:v>
                </c:pt>
                <c:pt idx="2961">
                  <c:v>Susan Parker</c:v>
                </c:pt>
                <c:pt idx="2962">
                  <c:v>Timothy Matthews</c:v>
                </c:pt>
                <c:pt idx="2963">
                  <c:v>Susan Reed</c:v>
                </c:pt>
                <c:pt idx="2964">
                  <c:v>Timothy Norris</c:v>
                </c:pt>
                <c:pt idx="2965">
                  <c:v>Susan Roberts</c:v>
                </c:pt>
                <c:pt idx="2966">
                  <c:v>Timothy Patel</c:v>
                </c:pt>
                <c:pt idx="2967">
                  <c:v>Susan Rodriguez</c:v>
                </c:pt>
                <c:pt idx="2968">
                  <c:v>Timothy Porter</c:v>
                </c:pt>
                <c:pt idx="2969">
                  <c:v>Susan Taylor</c:v>
                </c:pt>
                <c:pt idx="2970">
                  <c:v>Timothy Schaefer</c:v>
                </c:pt>
                <c:pt idx="2971">
                  <c:v>Susan Thomas</c:v>
                </c:pt>
                <c:pt idx="2972">
                  <c:v>Timothy Thomas</c:v>
                </c:pt>
                <c:pt idx="2973">
                  <c:v>Susan Walton</c:v>
                </c:pt>
                <c:pt idx="2974">
                  <c:v>Timothy Walker</c:v>
                </c:pt>
                <c:pt idx="2975">
                  <c:v>Susan Ward</c:v>
                </c:pt>
                <c:pt idx="2976">
                  <c:v>Tina Cook</c:v>
                </c:pt>
                <c:pt idx="2977">
                  <c:v>Susan White</c:v>
                </c:pt>
                <c:pt idx="2978">
                  <c:v>Tina Rodriguez</c:v>
                </c:pt>
                <c:pt idx="2979">
                  <c:v>Susan Wong</c:v>
                </c:pt>
                <c:pt idx="2980">
                  <c:v>Tina Wagner</c:v>
                </c:pt>
                <c:pt idx="2981">
                  <c:v>Suzanne Brown</c:v>
                </c:pt>
                <c:pt idx="2982">
                  <c:v>Todd Brown</c:v>
                </c:pt>
                <c:pt idx="2983">
                  <c:v>Suzanne Roberts</c:v>
                </c:pt>
                <c:pt idx="2984">
                  <c:v>Todd Miller</c:v>
                </c:pt>
                <c:pt idx="2985">
                  <c:v>Suzanne Smith</c:v>
                </c:pt>
                <c:pt idx="2986">
                  <c:v>Todd Walker</c:v>
                </c:pt>
                <c:pt idx="2987">
                  <c:v>Tamara Harris</c:v>
                </c:pt>
                <c:pt idx="2988">
                  <c:v>Tony Perez</c:v>
                </c:pt>
                <c:pt idx="2989">
                  <c:v>Tammy Anderson</c:v>
                </c:pt>
                <c:pt idx="2990">
                  <c:v>Tracey Brown</c:v>
                </c:pt>
                <c:pt idx="2991">
                  <c:v>Tammy Flores</c:v>
                </c:pt>
                <c:pt idx="2992">
                  <c:v>Tracey Peterson</c:v>
                </c:pt>
                <c:pt idx="2993">
                  <c:v>Tammy Garcia</c:v>
                </c:pt>
                <c:pt idx="2994">
                  <c:v>Tracy Lewis</c:v>
                </c:pt>
                <c:pt idx="2995">
                  <c:v>Tammy Jackson</c:v>
                </c:pt>
                <c:pt idx="2996">
                  <c:v>Tracy Miller</c:v>
                </c:pt>
                <c:pt idx="2997">
                  <c:v>Tammy Johnson</c:v>
                </c:pt>
                <c:pt idx="2998">
                  <c:v>Travis Campbell</c:v>
                </c:pt>
                <c:pt idx="2999">
                  <c:v>Tammy Mitchell</c:v>
                </c:pt>
                <c:pt idx="3000">
                  <c:v>Travis Gonzalez</c:v>
                </c:pt>
                <c:pt idx="3001">
                  <c:v>Tammy Parker</c:v>
                </c:pt>
                <c:pt idx="3002">
                  <c:v>Trevor Smith</c:v>
                </c:pt>
                <c:pt idx="3003">
                  <c:v>Tammy Powell</c:v>
                </c:pt>
                <c:pt idx="3004">
                  <c:v>Troy Clark</c:v>
                </c:pt>
                <c:pt idx="3005">
                  <c:v>Tammy Simmons</c:v>
                </c:pt>
                <c:pt idx="3006">
                  <c:v>Troy Smith</c:v>
                </c:pt>
                <c:pt idx="3007">
                  <c:v>Tammy Simpson</c:v>
                </c:pt>
                <c:pt idx="3008">
                  <c:v>Tyler Chapman</c:v>
                </c:pt>
                <c:pt idx="3009">
                  <c:v>Tammy Stewart</c:v>
                </c:pt>
                <c:pt idx="3010">
                  <c:v>Tyler Dixon</c:v>
                </c:pt>
                <c:pt idx="3011">
                  <c:v>Tammy Thompson</c:v>
                </c:pt>
                <c:pt idx="3012">
                  <c:v>Tyler Johnson</c:v>
                </c:pt>
                <c:pt idx="3013">
                  <c:v>Tammy Walker</c:v>
                </c:pt>
                <c:pt idx="3014">
                  <c:v>Tyler Nguyen</c:v>
                </c:pt>
                <c:pt idx="3015">
                  <c:v>Tammy White</c:v>
                </c:pt>
                <c:pt idx="3016">
                  <c:v>Tyler Payne</c:v>
                </c:pt>
                <c:pt idx="3017">
                  <c:v>Tammy Williams</c:v>
                </c:pt>
                <c:pt idx="3018">
                  <c:v>Tyler Smith</c:v>
                </c:pt>
                <c:pt idx="3019">
                  <c:v>Tammy Young</c:v>
                </c:pt>
                <c:pt idx="3020">
                  <c:v>Valerie Anderson</c:v>
                </c:pt>
                <c:pt idx="3021">
                  <c:v>Tanya Miller</c:v>
                </c:pt>
                <c:pt idx="3022">
                  <c:v>Valerie Williams</c:v>
                </c:pt>
                <c:pt idx="3023">
                  <c:v>Tara Hamilton</c:v>
                </c:pt>
                <c:pt idx="3024">
                  <c:v>Vanessa Williams</c:v>
                </c:pt>
                <c:pt idx="3025">
                  <c:v>Tara Johnson</c:v>
                </c:pt>
                <c:pt idx="3026">
                  <c:v>Veronica Rodriguez</c:v>
                </c:pt>
                <c:pt idx="3027">
                  <c:v>Tara Jones</c:v>
                </c:pt>
                <c:pt idx="3028">
                  <c:v>Victor Hernandez</c:v>
                </c:pt>
                <c:pt idx="3029">
                  <c:v>Sherry Perez</c:v>
                </c:pt>
                <c:pt idx="3030">
                  <c:v>Victoria Lopez</c:v>
                </c:pt>
                <c:pt idx="3031">
                  <c:v>Tara Williams</c:v>
                </c:pt>
                <c:pt idx="3032">
                  <c:v>Victoria Turner</c:v>
                </c:pt>
                <c:pt idx="3033">
                  <c:v>Taylor Flores</c:v>
                </c:pt>
                <c:pt idx="3034">
                  <c:v>Vincent Brown</c:v>
                </c:pt>
                <c:pt idx="3035">
                  <c:v>Taylor Hill</c:v>
                </c:pt>
                <c:pt idx="3036">
                  <c:v>Wendy Anderson</c:v>
                </c:pt>
                <c:pt idx="3037">
                  <c:v>Taylor Johnson</c:v>
                </c:pt>
                <c:pt idx="3038">
                  <c:v>Wendy Garcia</c:v>
                </c:pt>
                <c:pt idx="3039">
                  <c:v>Taylor Phillips</c:v>
                </c:pt>
                <c:pt idx="3040">
                  <c:v>Wendy Taylor</c:v>
                </c:pt>
                <c:pt idx="3041">
                  <c:v>Taylor Taylor</c:v>
                </c:pt>
                <c:pt idx="3042">
                  <c:v>Wendy Wilson</c:v>
                </c:pt>
                <c:pt idx="3043">
                  <c:v>Teresa Anderson</c:v>
                </c:pt>
                <c:pt idx="3044">
                  <c:v>Wesley Davis</c:v>
                </c:pt>
                <c:pt idx="3045">
                  <c:v>Teresa Miller</c:v>
                </c:pt>
                <c:pt idx="3046">
                  <c:v>Whitney Hill</c:v>
                </c:pt>
                <c:pt idx="3047">
                  <c:v>Teresa Thomas</c:v>
                </c:pt>
                <c:pt idx="3048">
                  <c:v>William Alexander</c:v>
                </c:pt>
                <c:pt idx="3049">
                  <c:v>Teresa Williams</c:v>
                </c:pt>
                <c:pt idx="3050">
                  <c:v>William Arnold</c:v>
                </c:pt>
                <c:pt idx="3051">
                  <c:v>Terri Martin</c:v>
                </c:pt>
                <c:pt idx="3052">
                  <c:v>William Barnes</c:v>
                </c:pt>
                <c:pt idx="3053">
                  <c:v>Terry Martin</c:v>
                </c:pt>
                <c:pt idx="3054">
                  <c:v>William Blackwell</c:v>
                </c:pt>
                <c:pt idx="3055">
                  <c:v>Terry Ross</c:v>
                </c:pt>
                <c:pt idx="3056">
                  <c:v>William Chen</c:v>
                </c:pt>
                <c:pt idx="3057">
                  <c:v>Terry Taylor</c:v>
                </c:pt>
                <c:pt idx="3058">
                  <c:v>William Coleman</c:v>
                </c:pt>
                <c:pt idx="3059">
                  <c:v>Theresa Anderson</c:v>
                </c:pt>
                <c:pt idx="3060">
                  <c:v>William Evans</c:v>
                </c:pt>
                <c:pt idx="3061">
                  <c:v>Theresa Jackson</c:v>
                </c:pt>
                <c:pt idx="3062">
                  <c:v>William Fisher</c:v>
                </c:pt>
                <c:pt idx="3063">
                  <c:v>Theresa Nelson</c:v>
                </c:pt>
                <c:pt idx="3064">
                  <c:v>William Garner</c:v>
                </c:pt>
                <c:pt idx="3065">
                  <c:v>Theresa Scott</c:v>
                </c:pt>
                <c:pt idx="3066">
                  <c:v>William Hamilton</c:v>
                </c:pt>
                <c:pt idx="3067">
                  <c:v>Thomas Clark</c:v>
                </c:pt>
                <c:pt idx="3068">
                  <c:v>William Henderson</c:v>
                </c:pt>
                <c:pt idx="3069">
                  <c:v>Thomas Collins</c:v>
                </c:pt>
                <c:pt idx="3070">
                  <c:v>William Howell</c:v>
                </c:pt>
                <c:pt idx="3071">
                  <c:v>Thomas Cooper</c:v>
                </c:pt>
                <c:pt idx="3072">
                  <c:v>William Knight</c:v>
                </c:pt>
                <c:pt idx="3073">
                  <c:v>Thomas Cox</c:v>
                </c:pt>
                <c:pt idx="3074">
                  <c:v>William Lee</c:v>
                </c:pt>
                <c:pt idx="3075">
                  <c:v>Thomas Evans</c:v>
                </c:pt>
                <c:pt idx="3076">
                  <c:v>William Lopez</c:v>
                </c:pt>
                <c:pt idx="3077">
                  <c:v>Thomas Garcia</c:v>
                </c:pt>
                <c:pt idx="3078">
                  <c:v>William Morales</c:v>
                </c:pt>
                <c:pt idx="3079">
                  <c:v>Thomas Gonzalez</c:v>
                </c:pt>
                <c:pt idx="3080">
                  <c:v>William Nguyen</c:v>
                </c:pt>
                <c:pt idx="3081">
                  <c:v>Thomas King</c:v>
                </c:pt>
                <c:pt idx="3082">
                  <c:v>William Ortiz</c:v>
                </c:pt>
                <c:pt idx="3083">
                  <c:v>Thomas Marshall</c:v>
                </c:pt>
                <c:pt idx="3084">
                  <c:v>William Perry</c:v>
                </c:pt>
                <c:pt idx="3085">
                  <c:v>Sherry Watson</c:v>
                </c:pt>
                <c:pt idx="3086">
                  <c:v>William Rios</c:v>
                </c:pt>
                <c:pt idx="3087">
                  <c:v>Thomas Moore</c:v>
                </c:pt>
                <c:pt idx="3088">
                  <c:v>William Ruiz</c:v>
                </c:pt>
                <c:pt idx="3089">
                  <c:v>Thomas Morris</c:v>
                </c:pt>
                <c:pt idx="3090">
                  <c:v>William Shepherd</c:v>
                </c:pt>
                <c:pt idx="3091">
                  <c:v>Thomas Murphy</c:v>
                </c:pt>
                <c:pt idx="3092">
                  <c:v>William Vega</c:v>
                </c:pt>
                <c:pt idx="3093">
                  <c:v>Thomas Murray</c:v>
                </c:pt>
                <c:pt idx="3094">
                  <c:v>William Walton</c:v>
                </c:pt>
                <c:pt idx="3095">
                  <c:v>Thomas Nguyen</c:v>
                </c:pt>
                <c:pt idx="3096">
                  <c:v>William Watson</c:v>
                </c:pt>
                <c:pt idx="3097">
                  <c:v>Thomas Parker</c:v>
                </c:pt>
                <c:pt idx="3098">
                  <c:v>William Wright</c:v>
                </c:pt>
                <c:pt idx="3099">
                  <c:v>Thomas Perez</c:v>
                </c:pt>
                <c:pt idx="3100">
                  <c:v>William Zimmerman</c:v>
                </c:pt>
                <c:pt idx="3101">
                  <c:v>Thomas Reyes</c:v>
                </c:pt>
                <c:pt idx="3102">
                  <c:v>Yolanda Johnson</c:v>
                </c:pt>
                <c:pt idx="3103">
                  <c:v>Thomas Richardson</c:v>
                </c:pt>
                <c:pt idx="3104">
                  <c:v>Zachary Bryant</c:v>
                </c:pt>
                <c:pt idx="3105">
                  <c:v>Thomas Sanchez</c:v>
                </c:pt>
                <c:pt idx="3106">
                  <c:v>Zachary Chavez</c:v>
                </c:pt>
                <c:pt idx="3107">
                  <c:v>Thomas Snyder</c:v>
                </c:pt>
                <c:pt idx="3108">
                  <c:v>Zachary King</c:v>
                </c:pt>
                <c:pt idx="3109">
                  <c:v>Thomas Wells</c:v>
                </c:pt>
                <c:pt idx="3110">
                  <c:v>Zachary Martinez</c:v>
                </c:pt>
                <c:pt idx="3111">
                  <c:v>Thomas Wilson</c:v>
                </c:pt>
                <c:pt idx="3112">
                  <c:v>Zachary Perez</c:v>
                </c:pt>
                <c:pt idx="3113">
                  <c:v>Thomas Wright</c:v>
                </c:pt>
                <c:pt idx="3114">
                  <c:v>Tiffany Bennett</c:v>
                </c:pt>
                <c:pt idx="3115">
                  <c:v>Tiffany Myers</c:v>
                </c:pt>
                <c:pt idx="3116">
                  <c:v>Sarah Robinson</c:v>
                </c:pt>
                <c:pt idx="3117">
                  <c:v>Sandra Simmons</c:v>
                </c:pt>
                <c:pt idx="3118">
                  <c:v>Sean Perez</c:v>
                </c:pt>
                <c:pt idx="3119">
                  <c:v>Paul Flores</c:v>
                </c:pt>
                <c:pt idx="3120">
                  <c:v>Robert Bauer</c:v>
                </c:pt>
                <c:pt idx="3121">
                  <c:v>Robert Oliver</c:v>
                </c:pt>
                <c:pt idx="3122">
                  <c:v>Robert Gregory</c:v>
                </c:pt>
                <c:pt idx="3123">
                  <c:v>Robert Olson</c:v>
                </c:pt>
                <c:pt idx="3124">
                  <c:v>Shannon Williams</c:v>
                </c:pt>
                <c:pt idx="3125">
                  <c:v>Robert Ortega</c:v>
                </c:pt>
                <c:pt idx="3126">
                  <c:v>Patrick Harris</c:v>
                </c:pt>
                <c:pt idx="3127">
                  <c:v>Randy Williams</c:v>
                </c:pt>
                <c:pt idx="3128">
                  <c:v>Sarah Martinez</c:v>
                </c:pt>
                <c:pt idx="3129">
                  <c:v>Robert Padilla</c:v>
                </c:pt>
                <c:pt idx="3130">
                  <c:v>Rachel Nelson</c:v>
                </c:pt>
                <c:pt idx="3131">
                  <c:v>Patricia Munoz</c:v>
                </c:pt>
                <c:pt idx="3132">
                  <c:v>Scott Thompson</c:v>
                </c:pt>
                <c:pt idx="3133">
                  <c:v>Robert Parks</c:v>
                </c:pt>
                <c:pt idx="3134">
                  <c:v>Robert Leonard</c:v>
                </c:pt>
                <c:pt idx="3135">
                  <c:v>Patricia Murphy</c:v>
                </c:pt>
                <c:pt idx="3136">
                  <c:v>Robert Morrison</c:v>
                </c:pt>
                <c:pt idx="3137">
                  <c:v>Robert Perry</c:v>
                </c:pt>
                <c:pt idx="3138">
                  <c:v>Patrick Fernandez</c:v>
                </c:pt>
                <c:pt idx="3139">
                  <c:v>Raymond Williams</c:v>
                </c:pt>
                <c:pt idx="3140">
                  <c:v>Patricia Lopez</c:v>
                </c:pt>
                <c:pt idx="3141">
                  <c:v>Rebecca Adams</c:v>
                </c:pt>
                <c:pt idx="3142">
                  <c:v>Patrick Rodriguez</c:v>
                </c:pt>
                <c:pt idx="3143">
                  <c:v>Robert Porter</c:v>
                </c:pt>
                <c:pt idx="3144">
                  <c:v>Sarah Pearson</c:v>
                </c:pt>
                <c:pt idx="3145">
                  <c:v>Rebecca Anderson</c:v>
                </c:pt>
                <c:pt idx="3146">
                  <c:v>Sarah Thompson</c:v>
                </c:pt>
                <c:pt idx="3147">
                  <c:v>Paul Howard</c:v>
                </c:pt>
                <c:pt idx="3148">
                  <c:v>Scott Hayes</c:v>
                </c:pt>
                <c:pt idx="3149">
                  <c:v>Paul Jackson</c:v>
                </c:pt>
                <c:pt idx="3150">
                  <c:v>Robert Harris</c:v>
                </c:pt>
                <c:pt idx="3151">
                  <c:v>Rebecca Campbell</c:v>
                </c:pt>
                <c:pt idx="3152">
                  <c:v>Rachel Sanchez</c:v>
                </c:pt>
                <c:pt idx="3153">
                  <c:v>Rebecca Carter</c:v>
                </c:pt>
                <c:pt idx="3154">
                  <c:v>Shane Allen</c:v>
                </c:pt>
                <c:pt idx="3155">
                  <c:v>Patricia Perez</c:v>
                </c:pt>
                <c:pt idx="3156">
                  <c:v>Paul Davis</c:v>
                </c:pt>
                <c:pt idx="3157">
                  <c:v>Patricia Gonzalez</c:v>
                </c:pt>
                <c:pt idx="3158">
                  <c:v>Randy Adams</c:v>
                </c:pt>
                <c:pt idx="3159">
                  <c:v>Robert Sanchez</c:v>
                </c:pt>
                <c:pt idx="3160">
                  <c:v>Peter Watson</c:v>
                </c:pt>
                <c:pt idx="3161">
                  <c:v>Paul Lopez</c:v>
                </c:pt>
                <c:pt idx="3162">
                  <c:v>Phillip Johnson</c:v>
                </c:pt>
                <c:pt idx="3163">
                  <c:v>Rebecca Flowers</c:v>
                </c:pt>
                <c:pt idx="3164">
                  <c:v>Sara Moore</c:v>
                </c:pt>
                <c:pt idx="3165">
                  <c:v>Rebecca Garza</c:v>
                </c:pt>
                <c:pt idx="3166">
                  <c:v>Patrick Johnson</c:v>
                </c:pt>
                <c:pt idx="3167">
                  <c:v>Rebecca Gonzalez</c:v>
                </c:pt>
                <c:pt idx="3168">
                  <c:v>Patrick Roberts</c:v>
                </c:pt>
                <c:pt idx="3169">
                  <c:v>Robert Stewart</c:v>
                </c:pt>
                <c:pt idx="3170">
                  <c:v>Sarah Foster</c:v>
                </c:pt>
                <c:pt idx="3171">
                  <c:v>Rebecca Graham</c:v>
                </c:pt>
                <c:pt idx="3172">
                  <c:v>Patrick Sampson</c:v>
                </c:pt>
                <c:pt idx="3173">
                  <c:v>Rebecca Harris</c:v>
                </c:pt>
                <c:pt idx="3174">
                  <c:v>Sarah Mitchell</c:v>
                </c:pt>
                <c:pt idx="3175">
                  <c:v>Pamela Tucker</c:v>
                </c:pt>
                <c:pt idx="3176">
                  <c:v>Sarah Ray</c:v>
                </c:pt>
                <c:pt idx="3177">
                  <c:v>Rebecca Jimenez</c:v>
                </c:pt>
                <c:pt idx="3178">
                  <c:v>Patrick Ward</c:v>
                </c:pt>
                <c:pt idx="3179">
                  <c:v>Paul Mcguire</c:v>
                </c:pt>
                <c:pt idx="3180">
                  <c:v>Robert Gamble</c:v>
                </c:pt>
                <c:pt idx="3181">
                  <c:v>Robert Trujillo</c:v>
                </c:pt>
                <c:pt idx="3182">
                  <c:v>Rachel Nguyen</c:v>
                </c:pt>
                <c:pt idx="3183">
                  <c:v>Rebecca Jones</c:v>
                </c:pt>
                <c:pt idx="3184">
                  <c:v>Rachel Reyes</c:v>
                </c:pt>
                <c:pt idx="3185">
                  <c:v>Robert Vargas</c:v>
                </c:pt>
                <c:pt idx="3186">
                  <c:v>Paul Allen</c:v>
                </c:pt>
                <c:pt idx="3187">
                  <c:v>Rebecca Knight</c:v>
                </c:pt>
                <c:pt idx="3188">
                  <c:v>Paul Benson</c:v>
                </c:pt>
                <c:pt idx="3189">
                  <c:v>Robert Walsh</c:v>
                </c:pt>
                <c:pt idx="3190">
                  <c:v>Rachel Salazar</c:v>
                </c:pt>
                <c:pt idx="3191">
                  <c:v>Robert Warren</c:v>
                </c:pt>
                <c:pt idx="3192">
                  <c:v>Sean Jones</c:v>
                </c:pt>
                <c:pt idx="3193">
                  <c:v>Robert Welch</c:v>
                </c:pt>
                <c:pt idx="3194">
                  <c:v>Rachel Smith</c:v>
                </c:pt>
                <c:pt idx="3195">
                  <c:v>Paul Melton</c:v>
                </c:pt>
                <c:pt idx="3196">
                  <c:v>Shane Smith</c:v>
                </c:pt>
                <c:pt idx="3197">
                  <c:v>Robert Wheeler</c:v>
                </c:pt>
                <c:pt idx="3198">
                  <c:v>Robert Lynch</c:v>
                </c:pt>
                <c:pt idx="3199">
                  <c:v>Paul Morales</c:v>
                </c:pt>
                <c:pt idx="3200">
                  <c:v>Robert May</c:v>
                </c:pt>
                <c:pt idx="3201">
                  <c:v>Paul Morgan</c:v>
                </c:pt>
                <c:pt idx="3202">
                  <c:v>Randall King</c:v>
                </c:pt>
                <c:pt idx="3203">
                  <c:v>Robert Williamson</c:v>
                </c:pt>
                <c:pt idx="3204">
                  <c:v>Shawn Baker</c:v>
                </c:pt>
                <c:pt idx="3205">
                  <c:v>Robert Willis</c:v>
                </c:pt>
                <c:pt idx="3206">
                  <c:v>Robert Nelson</c:v>
                </c:pt>
                <c:pt idx="3207">
                  <c:v>Rebecca May</c:v>
                </c:pt>
                <c:pt idx="3208">
                  <c:v>Sandra Robinson</c:v>
                </c:pt>
                <c:pt idx="3209">
                  <c:v>Rebecca Mcdonald</c:v>
                </c:pt>
                <c:pt idx="3210">
                  <c:v>Sandra Turner</c:v>
                </c:pt>
                <c:pt idx="3211">
                  <c:v>Rebecca Medina</c:v>
                </c:pt>
                <c:pt idx="3212">
                  <c:v>Sara Allen</c:v>
                </c:pt>
                <c:pt idx="3213">
                  <c:v>Robert Yates</c:v>
                </c:pt>
                <c:pt idx="3214">
                  <c:v>Sara Lopez</c:v>
                </c:pt>
                <c:pt idx="3215">
                  <c:v>Paul Morris</c:v>
                </c:pt>
                <c:pt idx="3216">
                  <c:v>Patricia Lee</c:v>
                </c:pt>
                <c:pt idx="3217">
                  <c:v>Roberto Johnson</c:v>
                </c:pt>
                <c:pt idx="3218">
                  <c:v>Sarah Bailey</c:v>
                </c:pt>
                <c:pt idx="3219">
                  <c:v>Rebecca Morton</c:v>
                </c:pt>
                <c:pt idx="3220">
                  <c:v>Sarah Boyd</c:v>
                </c:pt>
                <c:pt idx="3221">
                  <c:v>Robin Cooper</c:v>
                </c:pt>
                <c:pt idx="3222">
                  <c:v>Sarah Cabrera</c:v>
                </c:pt>
                <c:pt idx="3223">
                  <c:v>Robin Jones</c:v>
                </c:pt>
                <c:pt idx="3224">
                  <c:v>Robert Ball</c:v>
                </c:pt>
                <c:pt idx="3225">
                  <c:v>Robin King</c:v>
                </c:pt>
                <c:pt idx="3226">
                  <c:v>Sarah Flores</c:v>
                </c:pt>
                <c:pt idx="3227">
                  <c:v>Robin Lopez</c:v>
                </c:pt>
                <c:pt idx="3228">
                  <c:v>Rachel Cox</c:v>
                </c:pt>
                <c:pt idx="3229">
                  <c:v>Paul Page</c:v>
                </c:pt>
                <c:pt idx="3230">
                  <c:v>Sarah Jenkins</c:v>
                </c:pt>
                <c:pt idx="3231">
                  <c:v>Robin Williams</c:v>
                </c:pt>
                <c:pt idx="3232">
                  <c:v>Rachel Hawkins</c:v>
                </c:pt>
                <c:pt idx="3233">
                  <c:v>Rodney Baker</c:v>
                </c:pt>
                <c:pt idx="3234">
                  <c:v>Robert Cook</c:v>
                </c:pt>
                <c:pt idx="3235">
                  <c:v>Rodney Hernandez</c:v>
                </c:pt>
                <c:pt idx="3236">
                  <c:v>Sarah Nelson</c:v>
                </c:pt>
                <c:pt idx="3237">
                  <c:v>Rodney Miller</c:v>
                </c:pt>
                <c:pt idx="3238">
                  <c:v>Sarah Peterson</c:v>
                </c:pt>
                <c:pt idx="3239">
                  <c:v>Rodney Smith</c:v>
                </c:pt>
                <c:pt idx="3240">
                  <c:v>Patricia Garcia</c:v>
                </c:pt>
                <c:pt idx="3241">
                  <c:v>Rodney Williams</c:v>
                </c:pt>
                <c:pt idx="3242">
                  <c:v>Patrick Thomas</c:v>
                </c:pt>
                <c:pt idx="3243">
                  <c:v>Rebecca Owens</c:v>
                </c:pt>
                <c:pt idx="3244">
                  <c:v>Rachel Mendez</c:v>
                </c:pt>
                <c:pt idx="3245">
                  <c:v>Ronald Aguilar</c:v>
                </c:pt>
                <c:pt idx="3246">
                  <c:v>Sarah Walker</c:v>
                </c:pt>
                <c:pt idx="3247">
                  <c:v>Rebecca Peters</c:v>
                </c:pt>
                <c:pt idx="3248">
                  <c:v>Rachel Morales</c:v>
                </c:pt>
                <c:pt idx="3249">
                  <c:v>Paul Perez</c:v>
                </c:pt>
                <c:pt idx="3250">
                  <c:v>Robert Giles</c:v>
                </c:pt>
                <c:pt idx="3251">
                  <c:v>Ronald Cooper</c:v>
                </c:pt>
                <c:pt idx="3252">
                  <c:v>Scott Greene</c:v>
                </c:pt>
                <c:pt idx="3253">
                  <c:v>Ronald Davis</c:v>
                </c:pt>
                <c:pt idx="3254">
                  <c:v>Rachel Phillips</c:v>
                </c:pt>
                <c:pt idx="3255">
                  <c:v>Ronald Harris</c:v>
                </c:pt>
                <c:pt idx="3256">
                  <c:v>Scott Klein</c:v>
                </c:pt>
                <c:pt idx="3257">
                  <c:v>Rebecca Ramos</c:v>
                </c:pt>
                <c:pt idx="3258">
                  <c:v>Scott Matthews</c:v>
                </c:pt>
                <c:pt idx="3259">
                  <c:v>Rebecca Reed</c:v>
                </c:pt>
                <c:pt idx="3260">
                  <c:v>Robert Hansen</c:v>
                </c:pt>
                <c:pt idx="3261">
                  <c:v>Ronald Manning</c:v>
                </c:pt>
                <c:pt idx="3262">
                  <c:v>Robert Harrison</c:v>
                </c:pt>
                <c:pt idx="3263">
                  <c:v>Rebecca Robinson</c:v>
                </c:pt>
                <c:pt idx="3264">
                  <c:v>Robert Herring</c:v>
                </c:pt>
                <c:pt idx="3265">
                  <c:v>Ronald Moore</c:v>
                </c:pt>
                <c:pt idx="3266">
                  <c:v>Scott Watson</c:v>
                </c:pt>
                <c:pt idx="3267">
                  <c:v>Ronald Nelson</c:v>
                </c:pt>
                <c:pt idx="3268">
                  <c:v>Scott Young</c:v>
                </c:pt>
                <c:pt idx="3269">
                  <c:v>Paul Reynolds</c:v>
                </c:pt>
                <c:pt idx="3270">
                  <c:v>Sean Gonzalez</c:v>
                </c:pt>
                <c:pt idx="3271">
                  <c:v>Ronald Rodriguez</c:v>
                </c:pt>
                <c:pt idx="3272">
                  <c:v>Sean Moore</c:v>
                </c:pt>
                <c:pt idx="3273">
                  <c:v>Paul Sanchez</c:v>
                </c:pt>
                <c:pt idx="3274">
                  <c:v>Sean Sanchez</c:v>
                </c:pt>
                <c:pt idx="3275">
                  <c:v>Patricia Sanchez</c:v>
                </c:pt>
                <c:pt idx="3276">
                  <c:v>Sean Williams</c:v>
                </c:pt>
                <c:pt idx="3277">
                  <c:v>Ronnie Smith</c:v>
                </c:pt>
                <c:pt idx="3278">
                  <c:v>Shane Jones</c:v>
                </c:pt>
                <c:pt idx="3279">
                  <c:v>Roy Smith</c:v>
                </c:pt>
                <c:pt idx="3280">
                  <c:v>Robert Lawrence</c:v>
                </c:pt>
                <c:pt idx="3281">
                  <c:v>Russell Allen</c:v>
                </c:pt>
                <c:pt idx="3282">
                  <c:v>Shannon Gilbert</c:v>
                </c:pt>
                <c:pt idx="3283">
                  <c:v>Rebecca Walker</c:v>
                </c:pt>
                <c:pt idx="3284">
                  <c:v>Rachel Wallace</c:v>
                </c:pt>
                <c:pt idx="3285">
                  <c:v>Russell Martinez</c:v>
                </c:pt>
                <c:pt idx="3286">
                  <c:v>Shannon Robertson</c:v>
                </c:pt>
                <c:pt idx="3287">
                  <c:v>Russell Snyder</c:v>
                </c:pt>
                <c:pt idx="3288">
                  <c:v>Shannon Thomas</c:v>
                </c:pt>
                <c:pt idx="3289">
                  <c:v>Ryan Adams</c:v>
                </c:pt>
                <c:pt idx="3290">
                  <c:v>Sharon Davis</c:v>
                </c:pt>
                <c:pt idx="3291">
                  <c:v>Ryan Alexander</c:v>
                </c:pt>
                <c:pt idx="3292">
                  <c:v>Sharon Robinson</c:v>
                </c:pt>
                <c:pt idx="3293">
                  <c:v>Rebecca White</c:v>
                </c:pt>
                <c:pt idx="3294">
                  <c:v>Sharon Weaver</c:v>
                </c:pt>
                <c:pt idx="3295">
                  <c:v>Ryan Anderson</c:v>
                </c:pt>
                <c:pt idx="3296">
                  <c:v>Shawn Davis</c:v>
                </c:pt>
                <c:pt idx="3297">
                  <c:v>Ryan Bailey</c:v>
                </c:pt>
                <c:pt idx="3298">
                  <c:v>Shawn Patterson</c:v>
                </c:pt>
                <c:pt idx="3299">
                  <c:v>Patricia Hernandez</c:v>
                </c:pt>
                <c:pt idx="3300">
                  <c:v>Patrick Black</c:v>
                </c:pt>
                <c:pt idx="3301">
                  <c:v>Ryan Carlson</c:v>
                </c:pt>
                <c:pt idx="3302">
                  <c:v>Sandra Reynolds</c:v>
                </c:pt>
                <c:pt idx="3303">
                  <c:v>Rebecca Wilson</c:v>
                </c:pt>
                <c:pt idx="3304">
                  <c:v>Sandra Ryan</c:v>
                </c:pt>
                <c:pt idx="3305">
                  <c:v>Paul Thompson</c:v>
                </c:pt>
                <c:pt idx="3306">
                  <c:v>Richard Thomas</c:v>
                </c:pt>
                <c:pt idx="3307">
                  <c:v>Ryan Cox</c:v>
                </c:pt>
                <c:pt idx="3308">
                  <c:v>Sandra White</c:v>
                </c:pt>
                <c:pt idx="3309">
                  <c:v>Ryan Curtis</c:v>
                </c:pt>
                <c:pt idx="3310">
                  <c:v>Richard Vasquez</c:v>
                </c:pt>
                <c:pt idx="3311">
                  <c:v>Paul Torres</c:v>
                </c:pt>
                <c:pt idx="3312">
                  <c:v>Richard Wagner</c:v>
                </c:pt>
                <c:pt idx="3313">
                  <c:v>Renee Williams</c:v>
                </c:pt>
                <c:pt idx="3314">
                  <c:v>Richard West</c:v>
                </c:pt>
                <c:pt idx="3315">
                  <c:v>Ryan Gonzales</c:v>
                </c:pt>
                <c:pt idx="3316">
                  <c:v>Sara Miller</c:v>
                </c:pt>
                <c:pt idx="3317">
                  <c:v>Rhonda Johnson</c:v>
                </c:pt>
                <c:pt idx="3318">
                  <c:v>Sara Ross</c:v>
                </c:pt>
                <c:pt idx="3319">
                  <c:v>Ryan Gordon</c:v>
                </c:pt>
                <c:pt idx="3320">
                  <c:v>Rachel Bowman</c:v>
                </c:pt>
                <c:pt idx="3321">
                  <c:v>Paul Walker</c:v>
                </c:pt>
                <c:pt idx="3322">
                  <c:v>Sara Williams</c:v>
                </c:pt>
                <c:pt idx="3323">
                  <c:v>Rhonda Perez</c:v>
                </c:pt>
                <c:pt idx="3324">
                  <c:v>Sarah Banks</c:v>
                </c:pt>
                <c:pt idx="3325">
                  <c:v>Ryan Henderson</c:v>
                </c:pt>
                <c:pt idx="3326">
                  <c:v>Sarah Becker</c:v>
                </c:pt>
                <c:pt idx="3327">
                  <c:v>Ryan Herrera</c:v>
                </c:pt>
                <c:pt idx="3328">
                  <c:v>Robert Alvarez</c:v>
                </c:pt>
                <c:pt idx="3329">
                  <c:v>Ryan Hill</c:v>
                </c:pt>
                <c:pt idx="3330">
                  <c:v>Sarah Bryant</c:v>
                </c:pt>
                <c:pt idx="3331">
                  <c:v>Ryan Jackson</c:v>
                </c:pt>
                <c:pt idx="3332">
                  <c:v>Sarah Chavez</c:v>
                </c:pt>
                <c:pt idx="3333">
                  <c:v>Rhonda Smith</c:v>
                </c:pt>
                <c:pt idx="3334">
                  <c:v>Sarah Daniels</c:v>
                </c:pt>
                <c:pt idx="3335">
                  <c:v>Rhonda Williams</c:v>
                </c:pt>
                <c:pt idx="3336">
                  <c:v>Sarah Delgado</c:v>
                </c:pt>
                <c:pt idx="3337">
                  <c:v>Richard Bennett</c:v>
                </c:pt>
                <c:pt idx="3338">
                  <c:v>Sarah Fields</c:v>
                </c:pt>
                <c:pt idx="3339">
                  <c:v>Ryan Lee</c:v>
                </c:pt>
                <c:pt idx="3340">
                  <c:v>Sarah Floyd</c:v>
                </c:pt>
                <c:pt idx="3341">
                  <c:v>Ryan Lopez</c:v>
                </c:pt>
                <c:pt idx="3342">
                  <c:v>Robert Bell</c:v>
                </c:pt>
                <c:pt idx="3343">
                  <c:v>Patricia Jackson</c:v>
                </c:pt>
                <c:pt idx="3344">
                  <c:v>Robert Bowman</c:v>
                </c:pt>
                <c:pt idx="3345">
                  <c:v>Ryan Mcbride</c:v>
                </c:pt>
                <c:pt idx="3346">
                  <c:v>Sarah Jackson</c:v>
                </c:pt>
                <c:pt idx="3347">
                  <c:v>Ryan Medina</c:v>
                </c:pt>
                <c:pt idx="3348">
                  <c:v>Rachel Evans</c:v>
                </c:pt>
                <c:pt idx="3349">
                  <c:v>Paul White</c:v>
                </c:pt>
                <c:pt idx="3350">
                  <c:v>Robert Carroll</c:v>
                </c:pt>
                <c:pt idx="3351">
                  <c:v>Ryan Moore</c:v>
                </c:pt>
                <c:pt idx="3352">
                  <c:v>Rachel Jackson</c:v>
                </c:pt>
                <c:pt idx="3353">
                  <c:v>Paul Williams</c:v>
                </c:pt>
                <c:pt idx="3354">
                  <c:v>Sarah Mendoza</c:v>
                </c:pt>
                <c:pt idx="3355">
                  <c:v>Richard Estrada</c:v>
                </c:pt>
                <c:pt idx="3356">
                  <c:v>Sarah Mills</c:v>
                </c:pt>
                <c:pt idx="3357">
                  <c:v>Ryan Phillips</c:v>
                </c:pt>
                <c:pt idx="3358">
                  <c:v>Sarah Moore</c:v>
                </c:pt>
                <c:pt idx="3359">
                  <c:v>Ryan Roberts</c:v>
                </c:pt>
                <c:pt idx="3360">
                  <c:v>Sarah Parker</c:v>
                </c:pt>
                <c:pt idx="3361">
                  <c:v>Richard Everett</c:v>
                </c:pt>
                <c:pt idx="3362">
                  <c:v>Sarah Perez</c:v>
                </c:pt>
                <c:pt idx="3363">
                  <c:v>Richard Flores</c:v>
                </c:pt>
                <c:pt idx="3364">
                  <c:v>Pamela White</c:v>
                </c:pt>
                <c:pt idx="3365">
                  <c:v>Richard Foster</c:v>
                </c:pt>
                <c:pt idx="3366">
                  <c:v>Sarah Richardson</c:v>
                </c:pt>
                <c:pt idx="3367">
                  <c:v>Richard Gomez</c:v>
                </c:pt>
                <c:pt idx="3368">
                  <c:v>Sarah Roberts</c:v>
                </c:pt>
                <c:pt idx="3369">
                  <c:v>Patricia Thomas</c:v>
                </c:pt>
                <c:pt idx="3370">
                  <c:v>Sarah Rodgers</c:v>
                </c:pt>
                <c:pt idx="3371">
                  <c:v>Ryan Wells</c:v>
                </c:pt>
                <c:pt idx="3372">
                  <c:v>Robert Dixon</c:v>
                </c:pt>
                <c:pt idx="3373">
                  <c:v>Ryan White</c:v>
                </c:pt>
                <c:pt idx="3374">
                  <c:v>Robert Elliott</c:v>
                </c:pt>
                <c:pt idx="3375">
                  <c:v>Richard Gray</c:v>
                </c:pt>
                <c:pt idx="3376">
                  <c:v>Robert Fisher</c:v>
                </c:pt>
                <c:pt idx="3377">
                  <c:v>Richard Griffin</c:v>
                </c:pt>
                <c:pt idx="3378">
                  <c:v>Patrick Williams</c:v>
                </c:pt>
                <c:pt idx="3379">
                  <c:v>Richard Hanna</c:v>
                </c:pt>
                <c:pt idx="3380">
                  <c:v>Patricia Garrett</c:v>
                </c:pt>
                <c:pt idx="3381">
                  <c:v>Patricia Johnson</c:v>
                </c:pt>
                <c:pt idx="3382">
                  <c:v>Sarah Wilkerson</c:v>
                </c:pt>
                <c:pt idx="3383">
                  <c:v>Sabrina Johnson</c:v>
                </c:pt>
                <c:pt idx="3384">
                  <c:v>Sarah Wilson</c:v>
                </c:pt>
                <c:pt idx="3385">
                  <c:v>Sabrina Rodriguez</c:v>
                </c:pt>
                <c:pt idx="3386">
                  <c:v>Robert George</c:v>
                </c:pt>
                <c:pt idx="3387">
                  <c:v>Sabrina Ruiz</c:v>
                </c:pt>
                <c:pt idx="3388">
                  <c:v>Scott Daniels</c:v>
                </c:pt>
                <c:pt idx="3389">
                  <c:v>Sally Smith</c:v>
                </c:pt>
                <c:pt idx="3390">
                  <c:v>Rachel Perez</c:v>
                </c:pt>
                <c:pt idx="3391">
                  <c:v>Samantha Allen</c:v>
                </c:pt>
                <c:pt idx="3392">
                  <c:v>Robert Goodman</c:v>
                </c:pt>
                <c:pt idx="3393">
                  <c:v>Peter Brown</c:v>
                </c:pt>
                <c:pt idx="3394">
                  <c:v>Scott Henderson</c:v>
                </c:pt>
                <c:pt idx="3395">
                  <c:v>Samantha Brown</c:v>
                </c:pt>
                <c:pt idx="3396">
                  <c:v>Robert Gray</c:v>
                </c:pt>
                <c:pt idx="3397">
                  <c:v>Richard Jackson</c:v>
                </c:pt>
                <c:pt idx="3398">
                  <c:v>Scott Kennedy</c:v>
                </c:pt>
                <c:pt idx="3399">
                  <c:v>Richard James</c:v>
                </c:pt>
                <c:pt idx="3400">
                  <c:v>Scott Lee</c:v>
                </c:pt>
                <c:pt idx="3401">
                  <c:v>Peter Davis</c:v>
                </c:pt>
                <c:pt idx="3402">
                  <c:v>Robert Griffin</c:v>
                </c:pt>
                <c:pt idx="3403">
                  <c:v>Peter Flores</c:v>
                </c:pt>
                <c:pt idx="3404">
                  <c:v>Rachel Reynolds</c:v>
                </c:pt>
                <c:pt idx="3405">
                  <c:v>Samantha Hall</c:v>
                </c:pt>
                <c:pt idx="3406">
                  <c:v>Robert Hamilton</c:v>
                </c:pt>
                <c:pt idx="3407">
                  <c:v>Samantha Hansen</c:v>
                </c:pt>
                <c:pt idx="3408">
                  <c:v>Scott Parker</c:v>
                </c:pt>
                <c:pt idx="3409">
                  <c:v>Richard Kim</c:v>
                </c:pt>
                <c:pt idx="3410">
                  <c:v>Scott Ramos</c:v>
                </c:pt>
                <c:pt idx="3411">
                  <c:v>Samantha Hill</c:v>
                </c:pt>
                <c:pt idx="3412">
                  <c:v>Robert Hayes</c:v>
                </c:pt>
                <c:pt idx="3413">
                  <c:v>Samantha Hoffman</c:v>
                </c:pt>
                <c:pt idx="3414">
                  <c:v>Robert Herrera</c:v>
                </c:pt>
                <c:pt idx="3415">
                  <c:v>Richard Long</c:v>
                </c:pt>
                <c:pt idx="3416">
                  <c:v>Rachel Romero</c:v>
                </c:pt>
                <c:pt idx="3417">
                  <c:v>Richard Lopez</c:v>
                </c:pt>
                <c:pt idx="3418">
                  <c:v>Scott Wall</c:v>
                </c:pt>
                <c:pt idx="3419">
                  <c:v>Richard Maldonado</c:v>
                </c:pt>
                <c:pt idx="3420">
                  <c:v>Robert Howell</c:v>
                </c:pt>
                <c:pt idx="3421">
                  <c:v>Peter Harris</c:v>
                </c:pt>
                <c:pt idx="3422">
                  <c:v>Robert Jimenez</c:v>
                </c:pt>
                <c:pt idx="3423">
                  <c:v>Peter Jackson</c:v>
                </c:pt>
                <c:pt idx="3424">
                  <c:v>Sean Bell</c:v>
                </c:pt>
                <c:pt idx="3425">
                  <c:v>Samantha Morris</c:v>
                </c:pt>
                <c:pt idx="3426">
                  <c:v>Robert Johnston</c:v>
                </c:pt>
                <c:pt idx="3427">
                  <c:v>Patricia Adams</c:v>
                </c:pt>
                <c:pt idx="3428">
                  <c:v>Rachel Sanders</c:v>
                </c:pt>
                <c:pt idx="3429">
                  <c:v>Samantha Perkins</c:v>
                </c:pt>
                <c:pt idx="3430">
                  <c:v>Sean Miller</c:v>
                </c:pt>
                <c:pt idx="3431">
                  <c:v>Patrick Adams</c:v>
                </c:pt>
                <c:pt idx="3432">
                  <c:v>Sean Parker</c:v>
                </c:pt>
                <c:pt idx="3433">
                  <c:v>Richard Morris</c:v>
                </c:pt>
                <c:pt idx="3434">
                  <c:v>Sean Rivera</c:v>
                </c:pt>
                <c:pt idx="3435">
                  <c:v>Samantha Taylor</c:v>
                </c:pt>
                <c:pt idx="3436">
                  <c:v>Robert Kennedy</c:v>
                </c:pt>
                <c:pt idx="3437">
                  <c:v>Samantha Thomas</c:v>
                </c:pt>
                <c:pt idx="3438">
                  <c:v>Sean Tucker</c:v>
                </c:pt>
                <c:pt idx="3439">
                  <c:v>Samantha Torres</c:v>
                </c:pt>
                <c:pt idx="3440">
                  <c:v>Seth Smith</c:v>
                </c:pt>
                <c:pt idx="3441">
                  <c:v>Richard Murray</c:v>
                </c:pt>
                <c:pt idx="3442">
                  <c:v>Shane Anderson</c:v>
                </c:pt>
                <c:pt idx="3443">
                  <c:v>Richard Nguyen</c:v>
                </c:pt>
                <c:pt idx="3444">
                  <c:v>Shane Perez</c:v>
                </c:pt>
                <c:pt idx="3445">
                  <c:v>Samantha Wood</c:v>
                </c:pt>
                <c:pt idx="3446">
                  <c:v>Shane Williams</c:v>
                </c:pt>
                <c:pt idx="3447">
                  <c:v>Samantha Young</c:v>
                </c:pt>
                <c:pt idx="3448">
                  <c:v>Patricia Morales</c:v>
                </c:pt>
                <c:pt idx="3449">
                  <c:v>Peter Martinez</c:v>
                </c:pt>
                <c:pt idx="3450">
                  <c:v>Patricia Morgan</c:v>
                </c:pt>
                <c:pt idx="3451">
                  <c:v>Samuel Davis</c:v>
                </c:pt>
                <c:pt idx="3452">
                  <c:v>Robert Little</c:v>
                </c:pt>
                <c:pt idx="3453">
                  <c:v>Samuel Grant</c:v>
                </c:pt>
                <c:pt idx="3454">
                  <c:v>Rachel Walker</c:v>
                </c:pt>
                <c:pt idx="3455">
                  <c:v>Samuel Hill</c:v>
                </c:pt>
                <c:pt idx="3456">
                  <c:v>Rachel White</c:v>
                </c:pt>
                <c:pt idx="3457">
                  <c:v>Samuel Johnson</c:v>
                </c:pt>
                <c:pt idx="3458">
                  <c:v>Shannon Quinn</c:v>
                </c:pt>
                <c:pt idx="3459">
                  <c:v>Samuel Jones</c:v>
                </c:pt>
                <c:pt idx="3460">
                  <c:v>Shannon Rodriguez</c:v>
                </c:pt>
                <c:pt idx="3461">
                  <c:v>Samuel Martinez</c:v>
                </c:pt>
                <c:pt idx="3462">
                  <c:v>Shannon Taylor</c:v>
                </c:pt>
                <c:pt idx="3463">
                  <c:v>Samuel Robinson</c:v>
                </c:pt>
                <c:pt idx="3464">
                  <c:v>Shannon Thompson</c:v>
                </c:pt>
                <c:pt idx="3465">
                  <c:v>Peter Murphy</c:v>
                </c:pt>
                <c:pt idx="3466">
                  <c:v>Rachel Young</c:v>
                </c:pt>
                <c:pt idx="3467">
                  <c:v>Samuel Walker</c:v>
                </c:pt>
                <c:pt idx="3468">
                  <c:v>Sharon Gomez</c:v>
                </c:pt>
                <c:pt idx="3469">
                  <c:v>Samuel Williams</c:v>
                </c:pt>
                <c:pt idx="3470">
                  <c:v>Sharon Moore</c:v>
                </c:pt>
                <c:pt idx="3471">
                  <c:v>Richard Richardson</c:v>
                </c:pt>
                <c:pt idx="3472">
                  <c:v>Sharon Schmidt</c:v>
                </c:pt>
                <c:pt idx="3473">
                  <c:v>Sandra Flores</c:v>
                </c:pt>
                <c:pt idx="3474">
                  <c:v>Randy Hernandez</c:v>
                </c:pt>
                <c:pt idx="3475">
                  <c:v>Peter Potter</c:v>
                </c:pt>
                <c:pt idx="3476">
                  <c:v>Randy Jones</c:v>
                </c:pt>
                <c:pt idx="3477">
                  <c:v>Peter Rogers</c:v>
                </c:pt>
                <c:pt idx="3478">
                  <c:v>Shawn Brown</c:v>
                </c:pt>
                <c:pt idx="3479">
                  <c:v>Sandra Hill</c:v>
                </c:pt>
                <c:pt idx="3480">
                  <c:v>Randy Morris</c:v>
                </c:pt>
                <c:pt idx="3481">
                  <c:v>Sandra Jackson</c:v>
                </c:pt>
                <c:pt idx="3482">
                  <c:v>Shawn Jones</c:v>
                </c:pt>
                <c:pt idx="3483">
                  <c:v>Peter Scott</c:v>
                </c:pt>
                <c:pt idx="3484">
                  <c:v>Robert Murphy</c:v>
                </c:pt>
                <c:pt idx="3485">
                  <c:v>Sandra Lane</c:v>
                </c:pt>
                <c:pt idx="3486">
                  <c:v>Sandra Marquez</c:v>
                </c:pt>
                <c:pt idx="3487">
                  <c:v>Sherri Martinez</c:v>
                </c:pt>
                <c:pt idx="3488">
                  <c:v>Michael Weber</c:v>
                </c:pt>
                <c:pt idx="3489">
                  <c:v>Maria Peterson</c:v>
                </c:pt>
                <c:pt idx="3490">
                  <c:v>Nancy Miller</c:v>
                </c:pt>
                <c:pt idx="3491">
                  <c:v>Maria Rodriguez</c:v>
                </c:pt>
                <c:pt idx="3492">
                  <c:v>Michael Pope</c:v>
                </c:pt>
                <c:pt idx="3493">
                  <c:v>Matthew Collins</c:v>
                </c:pt>
                <c:pt idx="3494">
                  <c:v>Mary Morris</c:v>
                </c:pt>
                <c:pt idx="3495">
                  <c:v>Matthew Cruz</c:v>
                </c:pt>
                <c:pt idx="3496">
                  <c:v>Nicholas Parker</c:v>
                </c:pt>
                <c:pt idx="3497">
                  <c:v>Matthew Diaz</c:v>
                </c:pt>
                <c:pt idx="3498">
                  <c:v>Michael Morales</c:v>
                </c:pt>
                <c:pt idx="3499">
                  <c:v>Matthew Doyle</c:v>
                </c:pt>
                <c:pt idx="3500">
                  <c:v>Michael Singleton</c:v>
                </c:pt>
                <c:pt idx="3501">
                  <c:v>Matthew Floyd</c:v>
                </c:pt>
                <c:pt idx="3502">
                  <c:v>Michelle Collins</c:v>
                </c:pt>
                <c:pt idx="3503">
                  <c:v>Matthew Ford</c:v>
                </c:pt>
                <c:pt idx="3504">
                  <c:v>Misty Brown</c:v>
                </c:pt>
                <c:pt idx="3505">
                  <c:v>Maria Singh</c:v>
                </c:pt>
                <c:pt idx="3506">
                  <c:v>Nathan Stewart</c:v>
                </c:pt>
                <c:pt idx="3507">
                  <c:v>Matthew Gardner</c:v>
                </c:pt>
                <c:pt idx="3508">
                  <c:v>Nicole Flores</c:v>
                </c:pt>
                <c:pt idx="3509">
                  <c:v>Maria Stewart</c:v>
                </c:pt>
                <c:pt idx="3510">
                  <c:v>Martin Davis</c:v>
                </c:pt>
                <c:pt idx="3511">
                  <c:v>Maria Sullivan</c:v>
                </c:pt>
                <c:pt idx="3512">
                  <c:v>Michael Ortiz</c:v>
                </c:pt>
                <c:pt idx="3513">
                  <c:v>Matthew Gray</c:v>
                </c:pt>
                <c:pt idx="3514">
                  <c:v>Michael Rojas</c:v>
                </c:pt>
                <c:pt idx="3515">
                  <c:v>Matthew Gregory</c:v>
                </c:pt>
                <c:pt idx="3516">
                  <c:v>Mary Garcia</c:v>
                </c:pt>
                <c:pt idx="3517">
                  <c:v>Matthew Hanson</c:v>
                </c:pt>
                <c:pt idx="3518">
                  <c:v>Michele Walker</c:v>
                </c:pt>
                <c:pt idx="3519">
                  <c:v>Matthew Harper</c:v>
                </c:pt>
                <c:pt idx="3520">
                  <c:v>Mary Martin</c:v>
                </c:pt>
                <c:pt idx="3521">
                  <c:v>Maria White</c:v>
                </c:pt>
                <c:pt idx="3522">
                  <c:v>Michelle Walker</c:v>
                </c:pt>
                <c:pt idx="3523">
                  <c:v>Matthew Heath</c:v>
                </c:pt>
                <c:pt idx="3524">
                  <c:v>Monique Jones</c:v>
                </c:pt>
                <c:pt idx="3525">
                  <c:v>Matthew Kelly</c:v>
                </c:pt>
                <c:pt idx="3526">
                  <c:v>Natasha Davis</c:v>
                </c:pt>
                <c:pt idx="3527">
                  <c:v>Matthew King</c:v>
                </c:pt>
                <c:pt idx="3528">
                  <c:v>Nicholas Cox</c:v>
                </c:pt>
                <c:pt idx="3529">
                  <c:v>Matthew Kirby</c:v>
                </c:pt>
                <c:pt idx="3530">
                  <c:v>Nicole Brock</c:v>
                </c:pt>
                <c:pt idx="3531">
                  <c:v>Matthew Lee</c:v>
                </c:pt>
                <c:pt idx="3532">
                  <c:v>Nicole Hill</c:v>
                </c:pt>
                <c:pt idx="3533">
                  <c:v>Matthew Lopez</c:v>
                </c:pt>
                <c:pt idx="3534">
                  <c:v>Michael Marshall</c:v>
                </c:pt>
                <c:pt idx="3535">
                  <c:v>Matthew Mason</c:v>
                </c:pt>
                <c:pt idx="3536">
                  <c:v>Michael Mckinney</c:v>
                </c:pt>
                <c:pt idx="3537">
                  <c:v>Matthew Meyer</c:v>
                </c:pt>
                <c:pt idx="3538">
                  <c:v>Michael Mullins</c:v>
                </c:pt>
                <c:pt idx="3539">
                  <c:v>Marilyn Johnson</c:v>
                </c:pt>
                <c:pt idx="3540">
                  <c:v>Mary Adams</c:v>
                </c:pt>
                <c:pt idx="3541">
                  <c:v>Matthew Morales</c:v>
                </c:pt>
                <c:pt idx="3542">
                  <c:v>Michael Ramos</c:v>
                </c:pt>
                <c:pt idx="3543">
                  <c:v>Mario Brown</c:v>
                </c:pt>
                <c:pt idx="3544">
                  <c:v>Michael Schmidt</c:v>
                </c:pt>
                <c:pt idx="3545">
                  <c:v>Matthew Murray</c:v>
                </c:pt>
                <c:pt idx="3546">
                  <c:v>Michael Stone</c:v>
                </c:pt>
                <c:pt idx="3547">
                  <c:v>Matthew Myers</c:v>
                </c:pt>
                <c:pt idx="3548">
                  <c:v>Michael Walsh</c:v>
                </c:pt>
                <c:pt idx="3549">
                  <c:v>Matthew Navarro</c:v>
                </c:pt>
                <c:pt idx="3550">
                  <c:v>Michael Zimmerman</c:v>
                </c:pt>
                <c:pt idx="3551">
                  <c:v>Matthew Nelson</c:v>
                </c:pt>
                <c:pt idx="3552">
                  <c:v>Michelle Bates</c:v>
                </c:pt>
                <c:pt idx="3553">
                  <c:v>Matthew Ortiz</c:v>
                </c:pt>
                <c:pt idx="3554">
                  <c:v>Michelle Greene</c:v>
                </c:pt>
                <c:pt idx="3555">
                  <c:v>Matthew Padilla</c:v>
                </c:pt>
                <c:pt idx="3556">
                  <c:v>Michelle Lane</c:v>
                </c:pt>
                <c:pt idx="3557">
                  <c:v>Matthew Peterson</c:v>
                </c:pt>
                <c:pt idx="3558">
                  <c:v>Mary Nichols</c:v>
                </c:pt>
                <c:pt idx="3559">
                  <c:v>Matthew Porter</c:v>
                </c:pt>
                <c:pt idx="3560">
                  <c:v>Miguel Williams</c:v>
                </c:pt>
                <c:pt idx="3561">
                  <c:v>Matthew Scott</c:v>
                </c:pt>
                <c:pt idx="3562">
                  <c:v>Monica Flores</c:v>
                </c:pt>
                <c:pt idx="3563">
                  <c:v>Matthew Sosa</c:v>
                </c:pt>
                <c:pt idx="3564">
                  <c:v>Nancy Brown</c:v>
                </c:pt>
                <c:pt idx="3565">
                  <c:v>Matthew Stewart</c:v>
                </c:pt>
                <c:pt idx="3566">
                  <c:v>Natalie Reed</c:v>
                </c:pt>
                <c:pt idx="3567">
                  <c:v>Marissa Walker</c:v>
                </c:pt>
                <c:pt idx="3568">
                  <c:v>Nathan Hill</c:v>
                </c:pt>
                <c:pt idx="3569">
                  <c:v>Matthew Valenzuela</c:v>
                </c:pt>
                <c:pt idx="3570">
                  <c:v>Nicholas Barnes</c:v>
                </c:pt>
                <c:pt idx="3571">
                  <c:v>Matthew Vasquez</c:v>
                </c:pt>
                <c:pt idx="3572">
                  <c:v>Maria Mitchell</c:v>
                </c:pt>
                <c:pt idx="3573">
                  <c:v>Matthew Vazquez</c:v>
                </c:pt>
                <c:pt idx="3574">
                  <c:v>Matthew Alexander</c:v>
                </c:pt>
                <c:pt idx="3575">
                  <c:v>Marcus Smith</c:v>
                </c:pt>
                <c:pt idx="3576">
                  <c:v>Nicole Cooper</c:v>
                </c:pt>
                <c:pt idx="3577">
                  <c:v>Matthew Webb</c:v>
                </c:pt>
                <c:pt idx="3578">
                  <c:v>Nicole Hall</c:v>
                </c:pt>
                <c:pt idx="3579">
                  <c:v>Marcus Stewart</c:v>
                </c:pt>
                <c:pt idx="3580">
                  <c:v>Maria Ortiz</c:v>
                </c:pt>
                <c:pt idx="3581">
                  <c:v>Matthew Wise</c:v>
                </c:pt>
                <c:pt idx="3582">
                  <c:v>Oscar Brown</c:v>
                </c:pt>
                <c:pt idx="3583">
                  <c:v>Matthew Woods</c:v>
                </c:pt>
                <c:pt idx="3584">
                  <c:v>Michael May</c:v>
                </c:pt>
                <c:pt idx="3585">
                  <c:v>Mark Austin</c:v>
                </c:pt>
                <c:pt idx="3586">
                  <c:v>Michael Mcgee</c:v>
                </c:pt>
                <c:pt idx="3587">
                  <c:v>Matthew Young</c:v>
                </c:pt>
                <c:pt idx="3588">
                  <c:v>Michael Meyer</c:v>
                </c:pt>
                <c:pt idx="3589">
                  <c:v>Maurice Williams</c:v>
                </c:pt>
                <c:pt idx="3590">
                  <c:v>Michael Moss</c:v>
                </c:pt>
                <c:pt idx="3591">
                  <c:v>Megan Anderson</c:v>
                </c:pt>
                <c:pt idx="3592">
                  <c:v>Michael Myers</c:v>
                </c:pt>
                <c:pt idx="3593">
                  <c:v>Megan Baker</c:v>
                </c:pt>
                <c:pt idx="3594">
                  <c:v>Michael Palmer</c:v>
                </c:pt>
                <c:pt idx="3595">
                  <c:v>Megan Chavez</c:v>
                </c:pt>
                <c:pt idx="3596">
                  <c:v>Michael Peters</c:v>
                </c:pt>
                <c:pt idx="3597">
                  <c:v>Megan Clark</c:v>
                </c:pt>
                <c:pt idx="3598">
                  <c:v>Michael Price</c:v>
                </c:pt>
                <c:pt idx="3599">
                  <c:v>Megan Gonzalez</c:v>
                </c:pt>
                <c:pt idx="3600">
                  <c:v>Pamela King</c:v>
                </c:pt>
                <c:pt idx="3601">
                  <c:v>Megan Hale</c:v>
                </c:pt>
                <c:pt idx="3602">
                  <c:v>Michael Ryan</c:v>
                </c:pt>
                <c:pt idx="3603">
                  <c:v>Megan Hill</c:v>
                </c:pt>
                <c:pt idx="3604">
                  <c:v>Mary Cruz</c:v>
                </c:pt>
                <c:pt idx="3605">
                  <c:v>Mark Brooks</c:v>
                </c:pt>
                <c:pt idx="3606">
                  <c:v>Michael Stevens</c:v>
                </c:pt>
                <c:pt idx="3607">
                  <c:v>Megan Martinez</c:v>
                </c:pt>
                <c:pt idx="3608">
                  <c:v>Mary Foster</c:v>
                </c:pt>
                <c:pt idx="3609">
                  <c:v>Megan Moreno</c:v>
                </c:pt>
                <c:pt idx="3610">
                  <c:v>Michael Valentine</c:v>
                </c:pt>
                <c:pt idx="3611">
                  <c:v>Megan Nelson</c:v>
                </c:pt>
                <c:pt idx="3612">
                  <c:v>Michael Washington</c:v>
                </c:pt>
                <c:pt idx="3613">
                  <c:v>Megan Rodriguez</c:v>
                </c:pt>
                <c:pt idx="3614">
                  <c:v>Michael Wilcox</c:v>
                </c:pt>
                <c:pt idx="3615">
                  <c:v>Megan Scott</c:v>
                </c:pt>
                <c:pt idx="3616">
                  <c:v>Michele Hill</c:v>
                </c:pt>
                <c:pt idx="3617">
                  <c:v>Megan Stewart</c:v>
                </c:pt>
                <c:pt idx="3618">
                  <c:v>Michelle Baker</c:v>
                </c:pt>
                <c:pt idx="3619">
                  <c:v>Mark Campbell</c:v>
                </c:pt>
                <c:pt idx="3620">
                  <c:v>Michelle Carlson</c:v>
                </c:pt>
                <c:pt idx="3621">
                  <c:v>Megan Vazquez</c:v>
                </c:pt>
                <c:pt idx="3622">
                  <c:v>Michelle Daugherty</c:v>
                </c:pt>
                <c:pt idx="3623">
                  <c:v>Megan Wade</c:v>
                </c:pt>
                <c:pt idx="3624">
                  <c:v>Michelle Hancock</c:v>
                </c:pt>
                <c:pt idx="3625">
                  <c:v>Megan White</c:v>
                </c:pt>
                <c:pt idx="3626">
                  <c:v>Mary Meyer</c:v>
                </c:pt>
                <c:pt idx="3627">
                  <c:v>Mark Carter</c:v>
                </c:pt>
                <c:pt idx="3628">
                  <c:v>Michelle Li</c:v>
                </c:pt>
                <c:pt idx="3629">
                  <c:v>Megan Wilson</c:v>
                </c:pt>
                <c:pt idx="3630">
                  <c:v>Mary Nelson</c:v>
                </c:pt>
                <c:pt idx="3631">
                  <c:v>Mark Casey</c:v>
                </c:pt>
                <c:pt idx="3632">
                  <c:v>Michelle Russell</c:v>
                </c:pt>
                <c:pt idx="3633">
                  <c:v>Melanie Taylor</c:v>
                </c:pt>
                <c:pt idx="3634">
                  <c:v>Michelle Watson</c:v>
                </c:pt>
                <c:pt idx="3635">
                  <c:v>Melinda Anderson</c:v>
                </c:pt>
                <c:pt idx="3636">
                  <c:v>Mike Thomas</c:v>
                </c:pt>
                <c:pt idx="3637">
                  <c:v>Mark Chavez</c:v>
                </c:pt>
                <c:pt idx="3638">
                  <c:v>Mitchell Harris</c:v>
                </c:pt>
                <c:pt idx="3639">
                  <c:v>Marcus Williams</c:v>
                </c:pt>
                <c:pt idx="3640">
                  <c:v>Monica Rodriguez</c:v>
                </c:pt>
                <c:pt idx="3641">
                  <c:v>Melissa Allen</c:v>
                </c:pt>
                <c:pt idx="3642">
                  <c:v>Morgan Smith</c:v>
                </c:pt>
                <c:pt idx="3643">
                  <c:v>Melissa Bennett</c:v>
                </c:pt>
                <c:pt idx="3644">
                  <c:v>Nancy Lopez</c:v>
                </c:pt>
                <c:pt idx="3645">
                  <c:v>Melissa Boone</c:v>
                </c:pt>
                <c:pt idx="3646">
                  <c:v>Natalie Austin</c:v>
                </c:pt>
                <c:pt idx="3647">
                  <c:v>Melissa Collins</c:v>
                </c:pt>
                <c:pt idx="3648">
                  <c:v>Natalie Smith</c:v>
                </c:pt>
                <c:pt idx="3649">
                  <c:v>Melissa Cox</c:v>
                </c:pt>
                <c:pt idx="3650">
                  <c:v>Nathan Garcia</c:v>
                </c:pt>
                <c:pt idx="3651">
                  <c:v>Melissa Cruz</c:v>
                </c:pt>
                <c:pt idx="3652">
                  <c:v>Nathan Martin</c:v>
                </c:pt>
                <c:pt idx="3653">
                  <c:v>Melissa Edwards</c:v>
                </c:pt>
                <c:pt idx="3654">
                  <c:v>Mary Turner</c:v>
                </c:pt>
                <c:pt idx="3655">
                  <c:v>Melissa Ford</c:v>
                </c:pt>
                <c:pt idx="3656">
                  <c:v>Nicholas Clark</c:v>
                </c:pt>
                <c:pt idx="3657">
                  <c:v>Melissa Gonzalez</c:v>
                </c:pt>
                <c:pt idx="3658">
                  <c:v>Mary Walker</c:v>
                </c:pt>
                <c:pt idx="3659">
                  <c:v>Melissa Gray</c:v>
                </c:pt>
                <c:pt idx="3660">
                  <c:v>Marcus Martinez</c:v>
                </c:pt>
                <c:pt idx="3661">
                  <c:v>Melissa Hernandez</c:v>
                </c:pt>
                <c:pt idx="3662">
                  <c:v>Mary Young</c:v>
                </c:pt>
                <c:pt idx="3663">
                  <c:v>Melissa Hill</c:v>
                </c:pt>
                <c:pt idx="3664">
                  <c:v>Matthew Allen</c:v>
                </c:pt>
                <c:pt idx="3665">
                  <c:v>Melissa Hines</c:v>
                </c:pt>
                <c:pt idx="3666">
                  <c:v>Maria Nelson</c:v>
                </c:pt>
                <c:pt idx="3667">
                  <c:v>Melissa Jackson</c:v>
                </c:pt>
                <c:pt idx="3668">
                  <c:v>Nicole Edwards</c:v>
                </c:pt>
                <c:pt idx="3669">
                  <c:v>Mark Evans</c:v>
                </c:pt>
                <c:pt idx="3670">
                  <c:v>Nicole Gardner</c:v>
                </c:pt>
                <c:pt idx="3671">
                  <c:v>Mark Fernandez</c:v>
                </c:pt>
                <c:pt idx="3672">
                  <c:v>Nicole Hayes</c:v>
                </c:pt>
                <c:pt idx="3673">
                  <c:v>Mark Fletcher</c:v>
                </c:pt>
                <c:pt idx="3674">
                  <c:v>Nicole Lynn</c:v>
                </c:pt>
                <c:pt idx="3675">
                  <c:v>Melissa Lee</c:v>
                </c:pt>
                <c:pt idx="3676">
                  <c:v>Nicole Owens</c:v>
                </c:pt>
                <c:pt idx="3677">
                  <c:v>Mark Foster</c:v>
                </c:pt>
                <c:pt idx="3678">
                  <c:v>Nicole Walker</c:v>
                </c:pt>
                <c:pt idx="3679">
                  <c:v>Mark Fuller</c:v>
                </c:pt>
                <c:pt idx="3680">
                  <c:v>Pamela Hamilton</c:v>
                </c:pt>
                <c:pt idx="3681">
                  <c:v>Margaret Cook</c:v>
                </c:pt>
                <c:pt idx="3682">
                  <c:v>Mark Young</c:v>
                </c:pt>
                <c:pt idx="3683">
                  <c:v>Mark Gibson</c:v>
                </c:pt>
                <c:pt idx="3684">
                  <c:v>Michael Mccormick</c:v>
                </c:pt>
                <c:pt idx="3685">
                  <c:v>Melissa Patel</c:v>
                </c:pt>
                <c:pt idx="3686">
                  <c:v>Michael Mcdonald</c:v>
                </c:pt>
                <c:pt idx="3687">
                  <c:v>Mark Gonzales</c:v>
                </c:pt>
                <c:pt idx="3688">
                  <c:v>Michael Mcguire</c:v>
                </c:pt>
                <c:pt idx="3689">
                  <c:v>Melissa Ramirez</c:v>
                </c:pt>
                <c:pt idx="3690">
                  <c:v>Michael Mendoza</c:v>
                </c:pt>
                <c:pt idx="3691">
                  <c:v>Melissa Ray</c:v>
                </c:pt>
                <c:pt idx="3692">
                  <c:v>Michael Monroe</c:v>
                </c:pt>
                <c:pt idx="3693">
                  <c:v>Melissa Richardson</c:v>
                </c:pt>
                <c:pt idx="3694">
                  <c:v>Michael Moran</c:v>
                </c:pt>
                <c:pt idx="3695">
                  <c:v>Melissa Rivera</c:v>
                </c:pt>
                <c:pt idx="3696">
                  <c:v>Michael Mueller</c:v>
                </c:pt>
                <c:pt idx="3697">
                  <c:v>Melissa Roberts</c:v>
                </c:pt>
                <c:pt idx="3698">
                  <c:v>Michael Munoz</c:v>
                </c:pt>
                <c:pt idx="3699">
                  <c:v>Melissa Robinson</c:v>
                </c:pt>
                <c:pt idx="3700">
                  <c:v>Michael Nichols</c:v>
                </c:pt>
                <c:pt idx="3701">
                  <c:v>Melissa Ruiz</c:v>
                </c:pt>
                <c:pt idx="3702">
                  <c:v>Michael Pacheco</c:v>
                </c:pt>
                <c:pt idx="3703">
                  <c:v>Melissa Salinas</c:v>
                </c:pt>
                <c:pt idx="3704">
                  <c:v>Marvin Walker</c:v>
                </c:pt>
                <c:pt idx="3705">
                  <c:v>Melissa Sanchez</c:v>
                </c:pt>
                <c:pt idx="3706">
                  <c:v>Mary Allen</c:v>
                </c:pt>
                <c:pt idx="3707">
                  <c:v>Melissa Santiago</c:v>
                </c:pt>
                <c:pt idx="3708">
                  <c:v>Michael Phillips</c:v>
                </c:pt>
                <c:pt idx="3709">
                  <c:v>Melissa Simmons</c:v>
                </c:pt>
                <c:pt idx="3710">
                  <c:v>Michael Porter</c:v>
                </c:pt>
                <c:pt idx="3711">
                  <c:v>Mark Gray</c:v>
                </c:pt>
                <c:pt idx="3712">
                  <c:v>Mary Barnes</c:v>
                </c:pt>
                <c:pt idx="3713">
                  <c:v>Melissa Stanley</c:v>
                </c:pt>
                <c:pt idx="3714">
                  <c:v>Pamela Jones</c:v>
                </c:pt>
                <c:pt idx="3715">
                  <c:v>Melissa Stewart</c:v>
                </c:pt>
                <c:pt idx="3716">
                  <c:v>Matthew Castro</c:v>
                </c:pt>
                <c:pt idx="3717">
                  <c:v>Melissa Thomas</c:v>
                </c:pt>
                <c:pt idx="3718">
                  <c:v>Michael Rose</c:v>
                </c:pt>
                <c:pt idx="3719">
                  <c:v>Melissa Trujillo</c:v>
                </c:pt>
                <c:pt idx="3720">
                  <c:v>Michael Salazar</c:v>
                </c:pt>
                <c:pt idx="3721">
                  <c:v>Melissa Turner</c:v>
                </c:pt>
                <c:pt idx="3722">
                  <c:v>Michael Shelton</c:v>
                </c:pt>
                <c:pt idx="3723">
                  <c:v>Melissa Vargas</c:v>
                </c:pt>
                <c:pt idx="3724">
                  <c:v>Maria Cole</c:v>
                </c:pt>
                <c:pt idx="3725">
                  <c:v>Melissa Vazquez</c:v>
                </c:pt>
                <c:pt idx="3726">
                  <c:v>Michael Soto</c:v>
                </c:pt>
                <c:pt idx="3727">
                  <c:v>Melissa Ward</c:v>
                </c:pt>
                <c:pt idx="3728">
                  <c:v>Michael Stevenson</c:v>
                </c:pt>
                <c:pt idx="3729">
                  <c:v>Melissa Watkins</c:v>
                </c:pt>
                <c:pt idx="3730">
                  <c:v>Mary Ford</c:v>
                </c:pt>
                <c:pt idx="3731">
                  <c:v>Melissa Wood</c:v>
                </c:pt>
                <c:pt idx="3732">
                  <c:v>Michael Todd</c:v>
                </c:pt>
                <c:pt idx="3733">
                  <c:v>Melissa Wright</c:v>
                </c:pt>
                <c:pt idx="3734">
                  <c:v>Michael Travis</c:v>
                </c:pt>
                <c:pt idx="3735">
                  <c:v>Meredith Scott</c:v>
                </c:pt>
                <c:pt idx="3736">
                  <c:v>Michael Wagner</c:v>
                </c:pt>
                <c:pt idx="3737">
                  <c:v>Michael Aguirre</c:v>
                </c:pt>
                <c:pt idx="3738">
                  <c:v>Michael Warren</c:v>
                </c:pt>
                <c:pt idx="3739">
                  <c:v>Michael Alexander</c:v>
                </c:pt>
                <c:pt idx="3740">
                  <c:v>Michael Waters</c:v>
                </c:pt>
                <c:pt idx="3741">
                  <c:v>Mark Hernandez</c:v>
                </c:pt>
                <c:pt idx="3742">
                  <c:v>Mary Hill</c:v>
                </c:pt>
                <c:pt idx="3743">
                  <c:v>Mark Hicks</c:v>
                </c:pt>
                <c:pt idx="3744">
                  <c:v>Michael Young</c:v>
                </c:pt>
                <c:pt idx="3745">
                  <c:v>Michael Arnold</c:v>
                </c:pt>
                <c:pt idx="3746">
                  <c:v>Michele Gonzalez</c:v>
                </c:pt>
                <c:pt idx="3747">
                  <c:v>Michael Banks</c:v>
                </c:pt>
                <c:pt idx="3748">
                  <c:v>Michele Kane</c:v>
                </c:pt>
                <c:pt idx="3749">
                  <c:v>Michael Barker</c:v>
                </c:pt>
                <c:pt idx="3750">
                  <c:v>Michelle Bailey</c:v>
                </c:pt>
                <c:pt idx="3751">
                  <c:v>Michael Bates</c:v>
                </c:pt>
                <c:pt idx="3752">
                  <c:v>Michelle Barnett</c:v>
                </c:pt>
                <c:pt idx="3753">
                  <c:v>Michael Bennett</c:v>
                </c:pt>
                <c:pt idx="3754">
                  <c:v>Michelle Bishop</c:v>
                </c:pt>
                <c:pt idx="3755">
                  <c:v>Michael Blake</c:v>
                </c:pt>
                <c:pt idx="3756">
                  <c:v>Michelle Carter</c:v>
                </c:pt>
                <c:pt idx="3757">
                  <c:v>Michael Booth</c:v>
                </c:pt>
                <c:pt idx="3758">
                  <c:v>Michelle Cox</c:v>
                </c:pt>
                <c:pt idx="3759">
                  <c:v>Michael Brady</c:v>
                </c:pt>
                <c:pt idx="3760">
                  <c:v>Michelle Garcia</c:v>
                </c:pt>
                <c:pt idx="3761">
                  <c:v>Michael Brewer</c:v>
                </c:pt>
                <c:pt idx="3762">
                  <c:v>Michelle Hampton</c:v>
                </c:pt>
                <c:pt idx="3763">
                  <c:v>Mark Kennedy</c:v>
                </c:pt>
                <c:pt idx="3764">
                  <c:v>Michelle Harrison</c:v>
                </c:pt>
                <c:pt idx="3765">
                  <c:v>Mark Kim</c:v>
                </c:pt>
                <c:pt idx="3766">
                  <c:v>Michelle Jackson</c:v>
                </c:pt>
                <c:pt idx="3767">
                  <c:v>Michael Burton</c:v>
                </c:pt>
                <c:pt idx="3768">
                  <c:v>Michelle King</c:v>
                </c:pt>
                <c:pt idx="3769">
                  <c:v>Margaret Harris</c:v>
                </c:pt>
                <c:pt idx="3770">
                  <c:v>Mary Miller</c:v>
                </c:pt>
                <c:pt idx="3771">
                  <c:v>Mark Knight</c:v>
                </c:pt>
                <c:pt idx="3772">
                  <c:v>Michelle Matthews</c:v>
                </c:pt>
                <c:pt idx="3773">
                  <c:v>Michael Cannon</c:v>
                </c:pt>
                <c:pt idx="3774">
                  <c:v>Mary Murray</c:v>
                </c:pt>
                <c:pt idx="3775">
                  <c:v>Michael Carroll</c:v>
                </c:pt>
                <c:pt idx="3776">
                  <c:v>Mary Nguyen</c:v>
                </c:pt>
                <c:pt idx="3777">
                  <c:v>Michael Chavez</c:v>
                </c:pt>
                <c:pt idx="3778">
                  <c:v>Mary Parker</c:v>
                </c:pt>
                <c:pt idx="3779">
                  <c:v>Michael Collins</c:v>
                </c:pt>
                <c:pt idx="3780">
                  <c:v>Michelle Snyder</c:v>
                </c:pt>
                <c:pt idx="3781">
                  <c:v>Mark Mccullough</c:v>
                </c:pt>
                <c:pt idx="3782">
                  <c:v>Michelle Warren</c:v>
                </c:pt>
                <c:pt idx="3783">
                  <c:v>Michael Craig</c:v>
                </c:pt>
                <c:pt idx="3784">
                  <c:v>Michelle Yates</c:v>
                </c:pt>
                <c:pt idx="3785">
                  <c:v>Michael Crawford</c:v>
                </c:pt>
                <c:pt idx="3786">
                  <c:v>Mike Lopez</c:v>
                </c:pt>
                <c:pt idx="3787">
                  <c:v>Michael Cuevas</c:v>
                </c:pt>
                <c:pt idx="3788">
                  <c:v>Miranda Clark</c:v>
                </c:pt>
                <c:pt idx="3789">
                  <c:v>Michael Curry</c:v>
                </c:pt>
                <c:pt idx="3790">
                  <c:v>Misty Jones</c:v>
                </c:pt>
                <c:pt idx="3791">
                  <c:v>Michael Daniel</c:v>
                </c:pt>
                <c:pt idx="3792">
                  <c:v>Mitchell Miller</c:v>
                </c:pt>
                <c:pt idx="3793">
                  <c:v>Michael Dawson</c:v>
                </c:pt>
                <c:pt idx="3794">
                  <c:v>Monica Martin</c:v>
                </c:pt>
                <c:pt idx="3795">
                  <c:v>Margaret Johnson</c:v>
                </c:pt>
                <c:pt idx="3796">
                  <c:v>Monica Ruiz</c:v>
                </c:pt>
                <c:pt idx="3797">
                  <c:v>Mark Morgan</c:v>
                </c:pt>
                <c:pt idx="3798">
                  <c:v>Morgan Brown</c:v>
                </c:pt>
                <c:pt idx="3799">
                  <c:v>Michael Farley</c:v>
                </c:pt>
                <c:pt idx="3800">
                  <c:v>Nancy Banks</c:v>
                </c:pt>
                <c:pt idx="3801">
                  <c:v>Michael Flores</c:v>
                </c:pt>
                <c:pt idx="3802">
                  <c:v>Nancy Johnson</c:v>
                </c:pt>
                <c:pt idx="3803">
                  <c:v>Michael Ford</c:v>
                </c:pt>
                <c:pt idx="3804">
                  <c:v>Nancy Martinez</c:v>
                </c:pt>
                <c:pt idx="3805">
                  <c:v>Michael Freeman</c:v>
                </c:pt>
                <c:pt idx="3806">
                  <c:v>Maria Lee</c:v>
                </c:pt>
                <c:pt idx="3807">
                  <c:v>Mark Parker</c:v>
                </c:pt>
                <c:pt idx="3808">
                  <c:v>Natalie Miller</c:v>
                </c:pt>
                <c:pt idx="3809">
                  <c:v>Michael Gardner</c:v>
                </c:pt>
                <c:pt idx="3810">
                  <c:v>Mary Stone</c:v>
                </c:pt>
                <c:pt idx="3811">
                  <c:v>Michael Giles</c:v>
                </c:pt>
                <c:pt idx="3812">
                  <c:v>Maria Lopez</c:v>
                </c:pt>
                <c:pt idx="3813">
                  <c:v>Michael Gonzales</c:v>
                </c:pt>
                <c:pt idx="3814">
                  <c:v>Nathan Brown</c:v>
                </c:pt>
                <c:pt idx="3815">
                  <c:v>Michael Graham</c:v>
                </c:pt>
                <c:pt idx="3816">
                  <c:v>Nathan Harris</c:v>
                </c:pt>
                <c:pt idx="3817">
                  <c:v>Michael Graves</c:v>
                </c:pt>
                <c:pt idx="3818">
                  <c:v>Mary Thomas</c:v>
                </c:pt>
                <c:pt idx="3819">
                  <c:v>Mark Porter</c:v>
                </c:pt>
                <c:pt idx="3820">
                  <c:v>Nathan Moore</c:v>
                </c:pt>
                <c:pt idx="3821">
                  <c:v>Mark Ramirez</c:v>
                </c:pt>
                <c:pt idx="3822">
                  <c:v>Mary Tucker</c:v>
                </c:pt>
                <c:pt idx="3823">
                  <c:v>Michael Guerrero</c:v>
                </c:pt>
                <c:pt idx="3824">
                  <c:v>Nicholas Baker</c:v>
                </c:pt>
                <c:pt idx="3825">
                  <c:v>Michael Hammond</c:v>
                </c:pt>
                <c:pt idx="3826">
                  <c:v>Nicholas Becker</c:v>
                </c:pt>
                <c:pt idx="3827">
                  <c:v>Michael Hanna</c:v>
                </c:pt>
                <c:pt idx="3828">
                  <c:v>Nicholas Collins</c:v>
                </c:pt>
                <c:pt idx="3829">
                  <c:v>Mark Roberts</c:v>
                </c:pt>
                <c:pt idx="3830">
                  <c:v>Nicholas Esparza</c:v>
                </c:pt>
                <c:pt idx="3831">
                  <c:v>Mark Robinson</c:v>
                </c:pt>
                <c:pt idx="3832">
                  <c:v>Mary Weaver</c:v>
                </c:pt>
                <c:pt idx="3833">
                  <c:v>Michael Hart</c:v>
                </c:pt>
                <c:pt idx="3834">
                  <c:v>Nicholas Kim</c:v>
                </c:pt>
                <c:pt idx="3835">
                  <c:v>Michael Hebert</c:v>
                </c:pt>
                <c:pt idx="3836">
                  <c:v>Nicholas Mcdonald</c:v>
                </c:pt>
                <c:pt idx="3837">
                  <c:v>Mark Russo</c:v>
                </c:pt>
                <c:pt idx="3838">
                  <c:v>Nicholas Rivera</c:v>
                </c:pt>
                <c:pt idx="3839">
                  <c:v>Mark Stewart</c:v>
                </c:pt>
                <c:pt idx="3840">
                  <c:v>Nicholas Wells</c:v>
                </c:pt>
                <c:pt idx="3841">
                  <c:v>Michael Hines</c:v>
                </c:pt>
                <c:pt idx="3842">
                  <c:v>Nicholas Young</c:v>
                </c:pt>
                <c:pt idx="3843">
                  <c:v>Michael Hoffman</c:v>
                </c:pt>
                <c:pt idx="3844">
                  <c:v>Nicole Bailey</c:v>
                </c:pt>
                <c:pt idx="3845">
                  <c:v>Michael Hogan</c:v>
                </c:pt>
                <c:pt idx="3846">
                  <c:v>Nicole Carlson</c:v>
                </c:pt>
                <c:pt idx="3847">
                  <c:v>Mark Sullivan</c:v>
                </c:pt>
                <c:pt idx="3848">
                  <c:v>Nicole Conner</c:v>
                </c:pt>
                <c:pt idx="3849">
                  <c:v>Michael Hopkins</c:v>
                </c:pt>
                <c:pt idx="3850">
                  <c:v>Matthew Atkins</c:v>
                </c:pt>
                <c:pt idx="3851">
                  <c:v>Margaret Parker</c:v>
                </c:pt>
                <c:pt idx="3852">
                  <c:v>Nicole Evans</c:v>
                </c:pt>
                <c:pt idx="3853">
                  <c:v>Michael Howell</c:v>
                </c:pt>
                <c:pt idx="3854">
                  <c:v>Nicole Fox</c:v>
                </c:pt>
                <c:pt idx="3855">
                  <c:v>Michael Hunter</c:v>
                </c:pt>
                <c:pt idx="3856">
                  <c:v>Matthew Avila</c:v>
                </c:pt>
                <c:pt idx="3857">
                  <c:v>Mark Thomas</c:v>
                </c:pt>
                <c:pt idx="3858">
                  <c:v>Nicole Harris</c:v>
                </c:pt>
                <c:pt idx="3859">
                  <c:v>Michael Ingram</c:v>
                </c:pt>
                <c:pt idx="3860">
                  <c:v>Nicole Henderson</c:v>
                </c:pt>
                <c:pt idx="3861">
                  <c:v>Michael Jacobs</c:v>
                </c:pt>
                <c:pt idx="3862">
                  <c:v>Nicole Holland</c:v>
                </c:pt>
                <c:pt idx="3863">
                  <c:v>Michael James</c:v>
                </c:pt>
                <c:pt idx="3864">
                  <c:v>Nicole Martin</c:v>
                </c:pt>
                <c:pt idx="3865">
                  <c:v>Michael Jenkins</c:v>
                </c:pt>
                <c:pt idx="3866">
                  <c:v>Nicole Moore</c:v>
                </c:pt>
                <c:pt idx="3867">
                  <c:v>Michael Jimenez</c:v>
                </c:pt>
                <c:pt idx="3868">
                  <c:v>Nicole Parker</c:v>
                </c:pt>
                <c:pt idx="3869">
                  <c:v>Margaret Rodriguez</c:v>
                </c:pt>
                <c:pt idx="3870">
                  <c:v>Nicole Taylor</c:v>
                </c:pt>
                <c:pt idx="3871">
                  <c:v>Marcus Johnson</c:v>
                </c:pt>
                <c:pt idx="3872">
                  <c:v>Matthew Cameron</c:v>
                </c:pt>
                <c:pt idx="3873">
                  <c:v>Michael Larson</c:v>
                </c:pt>
                <c:pt idx="3874">
                  <c:v>Pamela Brown</c:v>
                </c:pt>
                <c:pt idx="3875">
                  <c:v>Mark Wright</c:v>
                </c:pt>
                <c:pt idx="3876">
                  <c:v>Pamela Hernandez</c:v>
                </c:pt>
                <c:pt idx="3877">
                  <c:v>Michael Marks</c:v>
                </c:pt>
                <c:pt idx="3878">
                  <c:v>Mary Bennett</c:v>
                </c:pt>
                <c:pt idx="3879">
                  <c:v>Lisa Munoz</c:v>
                </c:pt>
                <c:pt idx="3880">
                  <c:v>Laura Perez</c:v>
                </c:pt>
                <c:pt idx="3881">
                  <c:v>Kristin Johnson</c:v>
                </c:pt>
                <c:pt idx="3882">
                  <c:v>Katherine Wilson</c:v>
                </c:pt>
                <c:pt idx="3883">
                  <c:v>Linda Clark</c:v>
                </c:pt>
                <c:pt idx="3884">
                  <c:v>Kathleen Carter</c:v>
                </c:pt>
                <c:pt idx="3885">
                  <c:v>Lori Watson</c:v>
                </c:pt>
                <c:pt idx="3886">
                  <c:v>Kathleen Clark</c:v>
                </c:pt>
                <c:pt idx="3887">
                  <c:v>Larry Smith</c:v>
                </c:pt>
                <c:pt idx="3888">
                  <c:v>Kathleen Martin</c:v>
                </c:pt>
                <c:pt idx="3889">
                  <c:v>Lauren Orr</c:v>
                </c:pt>
                <c:pt idx="3890">
                  <c:v>Julie Price</c:v>
                </c:pt>
                <c:pt idx="3891">
                  <c:v>Lisa Bass</c:v>
                </c:pt>
                <c:pt idx="3892">
                  <c:v>Julie Riley</c:v>
                </c:pt>
                <c:pt idx="3893">
                  <c:v>Lisa Sharp</c:v>
                </c:pt>
                <c:pt idx="3894">
                  <c:v>Kathryn Campbell</c:v>
                </c:pt>
                <c:pt idx="3895">
                  <c:v>Kimberly Wright</c:v>
                </c:pt>
                <c:pt idx="3896">
                  <c:v>Kathryn Harris</c:v>
                </c:pt>
                <c:pt idx="3897">
                  <c:v>Kyle Patel</c:v>
                </c:pt>
                <c:pt idx="3898">
                  <c:v>Julie Scott</c:v>
                </c:pt>
                <c:pt idx="3899">
                  <c:v>Laura Evans</c:v>
                </c:pt>
                <c:pt idx="3900">
                  <c:v>Kathryn Williams</c:v>
                </c:pt>
                <c:pt idx="3901">
                  <c:v>Karen Nichols</c:v>
                </c:pt>
                <c:pt idx="3902">
                  <c:v>Kathy Garcia</c:v>
                </c:pt>
                <c:pt idx="3903">
                  <c:v>Lee Lopez</c:v>
                </c:pt>
                <c:pt idx="3904">
                  <c:v>Kathy Harris</c:v>
                </c:pt>
                <c:pt idx="3905">
                  <c:v>Linda Robinson</c:v>
                </c:pt>
                <c:pt idx="3906">
                  <c:v>Kathy Smith</c:v>
                </c:pt>
                <c:pt idx="3907">
                  <c:v>Lisa Gonzales</c:v>
                </c:pt>
                <c:pt idx="3908">
                  <c:v>Katie Aguilar</c:v>
                </c:pt>
                <c:pt idx="3909">
                  <c:v>Lisa Pierce</c:v>
                </c:pt>
                <c:pt idx="3910">
                  <c:v>Katie Butler</c:v>
                </c:pt>
                <c:pt idx="3911">
                  <c:v>Lori Day</c:v>
                </c:pt>
                <c:pt idx="3912">
                  <c:v>Katie Rodriguez</c:v>
                </c:pt>
                <c:pt idx="3913">
                  <c:v>Madison Williams</c:v>
                </c:pt>
                <c:pt idx="3914">
                  <c:v>Katie Williams</c:v>
                </c:pt>
                <c:pt idx="3915">
                  <c:v>Kristen Martinez</c:v>
                </c:pt>
                <c:pt idx="3916">
                  <c:v>Katrina Anderson</c:v>
                </c:pt>
                <c:pt idx="3917">
                  <c:v>Kyle Flores</c:v>
                </c:pt>
                <c:pt idx="3918">
                  <c:v>Kayla Brown</c:v>
                </c:pt>
                <c:pt idx="3919">
                  <c:v>Larry Johnson</c:v>
                </c:pt>
                <c:pt idx="3920">
                  <c:v>Kayla Gomez</c:v>
                </c:pt>
                <c:pt idx="3921">
                  <c:v>Laura Burch</c:v>
                </c:pt>
                <c:pt idx="3922">
                  <c:v>Kayla Gonzalez</c:v>
                </c:pt>
                <c:pt idx="3923">
                  <c:v>Laura Hall</c:v>
                </c:pt>
                <c:pt idx="3924">
                  <c:v>Kayla Johnson</c:v>
                </c:pt>
                <c:pt idx="3925">
                  <c:v>Karen Morris</c:v>
                </c:pt>
                <c:pt idx="3926">
                  <c:v>Kayla Lopez</c:v>
                </c:pt>
                <c:pt idx="3927">
                  <c:v>Lauren Harris</c:v>
                </c:pt>
                <c:pt idx="3928">
                  <c:v>Kayla Martinez</c:v>
                </c:pt>
                <c:pt idx="3929">
                  <c:v>Karen Robertson</c:v>
                </c:pt>
                <c:pt idx="3930">
                  <c:v>Kayla Moore</c:v>
                </c:pt>
                <c:pt idx="3931">
                  <c:v>Leslie Phillips</c:v>
                </c:pt>
                <c:pt idx="3932">
                  <c:v>Kayla Scott</c:v>
                </c:pt>
                <c:pt idx="3933">
                  <c:v>Linda Mccall</c:v>
                </c:pt>
                <c:pt idx="3934">
                  <c:v>Kayla Thomas</c:v>
                </c:pt>
                <c:pt idx="3935">
                  <c:v>Lindsay Williams</c:v>
                </c:pt>
                <c:pt idx="3936">
                  <c:v>Kayla Walker</c:v>
                </c:pt>
                <c:pt idx="3937">
                  <c:v>Lisa Daniels</c:v>
                </c:pt>
                <c:pt idx="3938">
                  <c:v>Julia Walker</c:v>
                </c:pt>
                <c:pt idx="3939">
                  <c:v>Katherine Carter</c:v>
                </c:pt>
                <c:pt idx="3940">
                  <c:v>Keith Brown</c:v>
                </c:pt>
                <c:pt idx="3941">
                  <c:v>Lisa Payne</c:v>
                </c:pt>
                <c:pt idx="3942">
                  <c:v>Keith Campbell</c:v>
                </c:pt>
                <c:pt idx="3943">
                  <c:v>Katherine Johnson</c:v>
                </c:pt>
                <c:pt idx="3944">
                  <c:v>Keith Garcia</c:v>
                </c:pt>
                <c:pt idx="3945">
                  <c:v>Lisa West</c:v>
                </c:pt>
                <c:pt idx="3946">
                  <c:v>Keith Miller</c:v>
                </c:pt>
                <c:pt idx="3947">
                  <c:v>Lori Nelson</c:v>
                </c:pt>
                <c:pt idx="3948">
                  <c:v>Kelly Aguilar</c:v>
                </c:pt>
                <c:pt idx="3949">
                  <c:v>Luis Thompson</c:v>
                </c:pt>
                <c:pt idx="3950">
                  <c:v>Kelly Brooks</c:v>
                </c:pt>
                <c:pt idx="3951">
                  <c:v>Kimberly Watson</c:v>
                </c:pt>
                <c:pt idx="3952">
                  <c:v>Justin Bowman</c:v>
                </c:pt>
                <c:pt idx="3953">
                  <c:v>Karen Garcia</c:v>
                </c:pt>
                <c:pt idx="3954">
                  <c:v>Kelly Diaz</c:v>
                </c:pt>
                <c:pt idx="3955">
                  <c:v>Kristen Thompson</c:v>
                </c:pt>
                <c:pt idx="3956">
                  <c:v>Kelly Dunn</c:v>
                </c:pt>
                <c:pt idx="3957">
                  <c:v>Kristopher Smith</c:v>
                </c:pt>
                <c:pt idx="3958">
                  <c:v>Kelly Gonzalez</c:v>
                </c:pt>
                <c:pt idx="3959">
                  <c:v>Kyle Miller</c:v>
                </c:pt>
                <c:pt idx="3960">
                  <c:v>Kelly Herrera</c:v>
                </c:pt>
                <c:pt idx="3961">
                  <c:v>Kyle Rodriguez</c:v>
                </c:pt>
                <c:pt idx="3962">
                  <c:v>Kelly Howard</c:v>
                </c:pt>
                <c:pt idx="3963">
                  <c:v>Larry Perez</c:v>
                </c:pt>
                <c:pt idx="3964">
                  <c:v>Kelly Jordan</c:v>
                </c:pt>
                <c:pt idx="3965">
                  <c:v>Laura Bell</c:v>
                </c:pt>
                <c:pt idx="3966">
                  <c:v>Kelly Lopez</c:v>
                </c:pt>
                <c:pt idx="3967">
                  <c:v>Laura Castro</c:v>
                </c:pt>
                <c:pt idx="3968">
                  <c:v>Kelly Martinez</c:v>
                </c:pt>
                <c:pt idx="3969">
                  <c:v>Laura Gonzalez</c:v>
                </c:pt>
                <c:pt idx="3970">
                  <c:v>Kelly Moore</c:v>
                </c:pt>
                <c:pt idx="3971">
                  <c:v>Laura King</c:v>
                </c:pt>
                <c:pt idx="3972">
                  <c:v>Kelly Nelson</c:v>
                </c:pt>
                <c:pt idx="3973">
                  <c:v>Laura Robertson</c:v>
                </c:pt>
                <c:pt idx="3974">
                  <c:v>Kelly Nguyen</c:v>
                </c:pt>
                <c:pt idx="3975">
                  <c:v>Laura Tran</c:v>
                </c:pt>
                <c:pt idx="3976">
                  <c:v>Kelly Porter</c:v>
                </c:pt>
                <c:pt idx="3977">
                  <c:v>Lauren Davis</c:v>
                </c:pt>
                <c:pt idx="3978">
                  <c:v>Kelly Powell</c:v>
                </c:pt>
                <c:pt idx="3979">
                  <c:v>Lauren Lopez</c:v>
                </c:pt>
                <c:pt idx="3980">
                  <c:v>Kelly Rivera</c:v>
                </c:pt>
                <c:pt idx="3981">
                  <c:v>Lauren Scott</c:v>
                </c:pt>
                <c:pt idx="3982">
                  <c:v>Kelly Salazar</c:v>
                </c:pt>
                <c:pt idx="3983">
                  <c:v>Julie Lee</c:v>
                </c:pt>
                <c:pt idx="3984">
                  <c:v>Kelly Stewart</c:v>
                </c:pt>
                <c:pt idx="3985">
                  <c:v>Leslie Johnson</c:v>
                </c:pt>
                <c:pt idx="3986">
                  <c:v>Justin Duke</c:v>
                </c:pt>
                <c:pt idx="3987">
                  <c:v>Karen Ruiz</c:v>
                </c:pt>
                <c:pt idx="3988">
                  <c:v>Justin Elliott</c:v>
                </c:pt>
                <c:pt idx="3989">
                  <c:v>Linda Davis</c:v>
                </c:pt>
                <c:pt idx="3990">
                  <c:v>Julie Clark</c:v>
                </c:pt>
                <c:pt idx="3991">
                  <c:v>Linda Perez</c:v>
                </c:pt>
                <c:pt idx="3992">
                  <c:v>Kelly Willis</c:v>
                </c:pt>
                <c:pt idx="3993">
                  <c:v>Lindsay Martinez</c:v>
                </c:pt>
                <c:pt idx="3994">
                  <c:v>Julie Collins</c:v>
                </c:pt>
                <c:pt idx="3995">
                  <c:v>Lindsey Wilson</c:v>
                </c:pt>
                <c:pt idx="3996">
                  <c:v>Kelsey Anderson</c:v>
                </c:pt>
                <c:pt idx="3997">
                  <c:v>Lisa Carter</c:v>
                </c:pt>
                <c:pt idx="3998">
                  <c:v>Justin Gibson</c:v>
                </c:pt>
                <c:pt idx="3999">
                  <c:v>Lisa Freeman</c:v>
                </c:pt>
                <c:pt idx="4000">
                  <c:v>Kelsey Jones</c:v>
                </c:pt>
                <c:pt idx="4001">
                  <c:v>Lisa Hart</c:v>
                </c:pt>
                <c:pt idx="4002">
                  <c:v>Kendra Jones</c:v>
                </c:pt>
                <c:pt idx="4003">
                  <c:v>Katherine Davis</c:v>
                </c:pt>
                <c:pt idx="4004">
                  <c:v>Kendra Smith</c:v>
                </c:pt>
                <c:pt idx="4005">
                  <c:v>Lisa Myers</c:v>
                </c:pt>
                <c:pt idx="4006">
                  <c:v>Justin Gonzalez</c:v>
                </c:pt>
                <c:pt idx="4007">
                  <c:v>Lisa Peterson</c:v>
                </c:pt>
                <c:pt idx="4008">
                  <c:v>Kenneth Black</c:v>
                </c:pt>
                <c:pt idx="4009">
                  <c:v>Lisa Rice</c:v>
                </c:pt>
                <c:pt idx="4010">
                  <c:v>Kenneth Davis</c:v>
                </c:pt>
                <c:pt idx="4011">
                  <c:v>Lisa Russo</c:v>
                </c:pt>
                <c:pt idx="4012">
                  <c:v>Kenneth Kim</c:v>
                </c:pt>
                <c:pt idx="4013">
                  <c:v>Lisa Torres</c:v>
                </c:pt>
                <c:pt idx="4014">
                  <c:v>Kenneth Miller</c:v>
                </c:pt>
                <c:pt idx="4015">
                  <c:v>Lori Brown</c:v>
                </c:pt>
                <c:pt idx="4016">
                  <c:v>Kenneth Moore</c:v>
                </c:pt>
                <c:pt idx="4017">
                  <c:v>Lori Hall</c:v>
                </c:pt>
                <c:pt idx="4018">
                  <c:v>Kenneth Richardson</c:v>
                </c:pt>
                <c:pt idx="4019">
                  <c:v>Lori Stewart</c:v>
                </c:pt>
                <c:pt idx="4020">
                  <c:v>Kenneth Rogers</c:v>
                </c:pt>
                <c:pt idx="4021">
                  <c:v>Luis Johnson</c:v>
                </c:pt>
                <c:pt idx="4022">
                  <c:v>Kenneth Scott</c:v>
                </c:pt>
                <c:pt idx="4023">
                  <c:v>Lynn Brown</c:v>
                </c:pt>
                <c:pt idx="4024">
                  <c:v>Justin Harris</c:v>
                </c:pt>
                <c:pt idx="4025">
                  <c:v>Manuel Davis</c:v>
                </c:pt>
                <c:pt idx="4026">
                  <c:v>Kenneth Ward</c:v>
                </c:pt>
                <c:pt idx="4027">
                  <c:v>Kimberly Wilson</c:v>
                </c:pt>
                <c:pt idx="4028">
                  <c:v>Justin Harvey</c:v>
                </c:pt>
                <c:pt idx="4029">
                  <c:v>Kristen Anderson</c:v>
                </c:pt>
                <c:pt idx="4030">
                  <c:v>Kerry Smith</c:v>
                </c:pt>
                <c:pt idx="4031">
                  <c:v>Kristen King</c:v>
                </c:pt>
                <c:pt idx="4032">
                  <c:v>Justin Hill</c:v>
                </c:pt>
                <c:pt idx="4033">
                  <c:v>Kristen Scott</c:v>
                </c:pt>
                <c:pt idx="4034">
                  <c:v>Kevin Baldwin</c:v>
                </c:pt>
                <c:pt idx="4035">
                  <c:v>Karen Gonzalez</c:v>
                </c:pt>
                <c:pt idx="4036">
                  <c:v>Justin Kennedy</c:v>
                </c:pt>
                <c:pt idx="4037">
                  <c:v>Kristin Jones</c:v>
                </c:pt>
                <c:pt idx="4038">
                  <c:v>Kevin Cox</c:v>
                </c:pt>
                <c:pt idx="4039">
                  <c:v>Kristy Martinez</c:v>
                </c:pt>
                <c:pt idx="4040">
                  <c:v>Kevin Crawford</c:v>
                </c:pt>
                <c:pt idx="4041">
                  <c:v>Kyle Hernandez</c:v>
                </c:pt>
                <c:pt idx="4042">
                  <c:v>Kevin Ellis</c:v>
                </c:pt>
                <c:pt idx="4043">
                  <c:v>Kyle Mitchell</c:v>
                </c:pt>
                <c:pt idx="4044">
                  <c:v>Kevin Graham</c:v>
                </c:pt>
                <c:pt idx="4045">
                  <c:v>Kyle Phillips</c:v>
                </c:pt>
                <c:pt idx="4046">
                  <c:v>Kevin Grant</c:v>
                </c:pt>
                <c:pt idx="4047">
                  <c:v>Kyle Sanders</c:v>
                </c:pt>
                <c:pt idx="4048">
                  <c:v>Kevin Hale</c:v>
                </c:pt>
                <c:pt idx="4049">
                  <c:v>Karen Jackson</c:v>
                </c:pt>
                <c:pt idx="4050">
                  <c:v>Kevin Harris</c:v>
                </c:pt>
                <c:pt idx="4051">
                  <c:v>Larry Rodriguez</c:v>
                </c:pt>
                <c:pt idx="4052">
                  <c:v>Kevin Hunter</c:v>
                </c:pt>
                <c:pt idx="4053">
                  <c:v>Latoya Jones</c:v>
                </c:pt>
                <c:pt idx="4054">
                  <c:v>Kevin Jackson</c:v>
                </c:pt>
                <c:pt idx="4055">
                  <c:v>Laura Bennett</c:v>
                </c:pt>
                <c:pt idx="4056">
                  <c:v>Julie Evans</c:v>
                </c:pt>
                <c:pt idx="4057">
                  <c:v>Laura Carter</c:v>
                </c:pt>
                <c:pt idx="4058">
                  <c:v>Kevin Kennedy</c:v>
                </c:pt>
                <c:pt idx="4059">
                  <c:v>Laura Daniels</c:v>
                </c:pt>
                <c:pt idx="4060">
                  <c:v>Kevin Knight</c:v>
                </c:pt>
                <c:pt idx="4061">
                  <c:v>Laura Francis</c:v>
                </c:pt>
                <c:pt idx="4062">
                  <c:v>Justin Moore</c:v>
                </c:pt>
                <c:pt idx="4063">
                  <c:v>Karen Lewis</c:v>
                </c:pt>
                <c:pt idx="4064">
                  <c:v>Justin Nelson</c:v>
                </c:pt>
                <c:pt idx="4065">
                  <c:v>Laura Hayes</c:v>
                </c:pt>
                <c:pt idx="4066">
                  <c:v>Kevin Mcdonald</c:v>
                </c:pt>
                <c:pt idx="4067">
                  <c:v>Laura Moore</c:v>
                </c:pt>
                <c:pt idx="4068">
                  <c:v>Kevin Medina</c:v>
                </c:pt>
                <c:pt idx="4069">
                  <c:v>Laura Reyes</c:v>
                </c:pt>
                <c:pt idx="4070">
                  <c:v>Kevin Meyers</c:v>
                </c:pt>
                <c:pt idx="4071">
                  <c:v>Laura Ruiz</c:v>
                </c:pt>
                <c:pt idx="4072">
                  <c:v>Kevin Murray</c:v>
                </c:pt>
                <c:pt idx="4073">
                  <c:v>Karen Myers</c:v>
                </c:pt>
                <c:pt idx="4074">
                  <c:v>Kevin Nelson</c:v>
                </c:pt>
                <c:pt idx="4075">
                  <c:v>Laura Vargas</c:v>
                </c:pt>
                <c:pt idx="4076">
                  <c:v>Kevin Palmer</c:v>
                </c:pt>
                <c:pt idx="4077">
                  <c:v>Laura Wilson</c:v>
                </c:pt>
                <c:pt idx="4078">
                  <c:v>Kevin Parker</c:v>
                </c:pt>
                <c:pt idx="4079">
                  <c:v>Lauren Gonzalez</c:v>
                </c:pt>
                <c:pt idx="4080">
                  <c:v>Kevin Peters</c:v>
                </c:pt>
                <c:pt idx="4081">
                  <c:v>Lauren Jenkins</c:v>
                </c:pt>
                <c:pt idx="4082">
                  <c:v>Kevin Porter</c:v>
                </c:pt>
                <c:pt idx="4083">
                  <c:v>Karen Peterson</c:v>
                </c:pt>
                <c:pt idx="4084">
                  <c:v>Kevin Ramirez</c:v>
                </c:pt>
                <c:pt idx="4085">
                  <c:v>Lauren Phillips</c:v>
                </c:pt>
                <c:pt idx="4086">
                  <c:v>Kevin Ramos</c:v>
                </c:pt>
                <c:pt idx="4087">
                  <c:v>Karen Rivera</c:v>
                </c:pt>
                <c:pt idx="4088">
                  <c:v>Kevin Reed</c:v>
                </c:pt>
                <c:pt idx="4089">
                  <c:v>Laurie Garcia</c:v>
                </c:pt>
                <c:pt idx="4090">
                  <c:v>Kevin Rice</c:v>
                </c:pt>
                <c:pt idx="4091">
                  <c:v>Leah Davis</c:v>
                </c:pt>
                <c:pt idx="4092">
                  <c:v>Kevin Roberts</c:v>
                </c:pt>
                <c:pt idx="4093">
                  <c:v>Leslie Freeman</c:v>
                </c:pt>
                <c:pt idx="4094">
                  <c:v>Justin Pierce</c:v>
                </c:pt>
                <c:pt idx="4095">
                  <c:v>Leslie Martinez</c:v>
                </c:pt>
                <c:pt idx="4096">
                  <c:v>Kevin Simpson</c:v>
                </c:pt>
                <c:pt idx="4097">
                  <c:v>Leslie Rodriguez</c:v>
                </c:pt>
                <c:pt idx="4098">
                  <c:v>Julie Flores</c:v>
                </c:pt>
                <c:pt idx="4099">
                  <c:v>Linda Anderson</c:v>
                </c:pt>
                <c:pt idx="4100">
                  <c:v>Justin Ross</c:v>
                </c:pt>
                <c:pt idx="4101">
                  <c:v>Linda Coleman</c:v>
                </c:pt>
                <c:pt idx="4102">
                  <c:v>Kevin Tucker</c:v>
                </c:pt>
                <c:pt idx="4103">
                  <c:v>Karen Thomas</c:v>
                </c:pt>
                <c:pt idx="4104">
                  <c:v>Kevin Wilson</c:v>
                </c:pt>
                <c:pt idx="4105">
                  <c:v>Karen Thompson</c:v>
                </c:pt>
                <c:pt idx="4106">
                  <c:v>Kim Baker</c:v>
                </c:pt>
                <c:pt idx="4107">
                  <c:v>Linda Phillips</c:v>
                </c:pt>
                <c:pt idx="4108">
                  <c:v>Kim Davis</c:v>
                </c:pt>
                <c:pt idx="4109">
                  <c:v>Linda Stewart</c:v>
                </c:pt>
                <c:pt idx="4110">
                  <c:v>Kim Rodriguez</c:v>
                </c:pt>
                <c:pt idx="4111">
                  <c:v>Karen Turner</c:v>
                </c:pt>
                <c:pt idx="4112">
                  <c:v>Kim Smith</c:v>
                </c:pt>
                <c:pt idx="4113">
                  <c:v>Lindsey Hernandez</c:v>
                </c:pt>
                <c:pt idx="4114">
                  <c:v>Kimberly Alvarez</c:v>
                </c:pt>
                <c:pt idx="4115">
                  <c:v>Lisa Barker</c:v>
                </c:pt>
                <c:pt idx="4116">
                  <c:v>Kimberly Anderson</c:v>
                </c:pt>
                <c:pt idx="4117">
                  <c:v>Lisa Burns</c:v>
                </c:pt>
                <c:pt idx="4118">
                  <c:v>Kimberly Bailey</c:v>
                </c:pt>
                <c:pt idx="4119">
                  <c:v>Lisa Collins</c:v>
                </c:pt>
                <c:pt idx="4120">
                  <c:v>Julie Allen</c:v>
                </c:pt>
                <c:pt idx="4121">
                  <c:v>Lisa Ford</c:v>
                </c:pt>
                <c:pt idx="4122">
                  <c:v>Kimberly Burns</c:v>
                </c:pt>
                <c:pt idx="4123">
                  <c:v>Lisa Garcia</c:v>
                </c:pt>
                <c:pt idx="4124">
                  <c:v>Justin Tucker</c:v>
                </c:pt>
                <c:pt idx="4125">
                  <c:v>Lisa Harrison</c:v>
                </c:pt>
                <c:pt idx="4126">
                  <c:v>Kimberly Carlson</c:v>
                </c:pt>
                <c:pt idx="4127">
                  <c:v>Katherine Campbell</c:v>
                </c:pt>
                <c:pt idx="4128">
                  <c:v>Kimberly Carpenter</c:v>
                </c:pt>
                <c:pt idx="4129">
                  <c:v>Lisa Lewis</c:v>
                </c:pt>
                <c:pt idx="4130">
                  <c:v>Justin Woods</c:v>
                </c:pt>
                <c:pt idx="4131">
                  <c:v>Katherine Gonzalez</c:v>
                </c:pt>
                <c:pt idx="4132">
                  <c:v>Justin Young</c:v>
                </c:pt>
                <c:pt idx="4133">
                  <c:v>Lisa Murray</c:v>
                </c:pt>
                <c:pt idx="4134">
                  <c:v>Marcus Davis</c:v>
                </c:pt>
                <c:pt idx="4135">
                  <c:v>Lisa Owens</c:v>
                </c:pt>
                <c:pt idx="4136">
                  <c:v>Kimberly Gilbert</c:v>
                </c:pt>
                <c:pt idx="4137">
                  <c:v>Lisa Perez</c:v>
                </c:pt>
                <c:pt idx="4138">
                  <c:v>Kimberly Gray</c:v>
                </c:pt>
                <c:pt idx="4139">
                  <c:v>Julie Moore</c:v>
                </c:pt>
                <c:pt idx="4140">
                  <c:v>Kaitlyn Reynolds</c:v>
                </c:pt>
                <c:pt idx="4141">
                  <c:v>Lisa Ramirez</c:v>
                </c:pt>
                <c:pt idx="4142">
                  <c:v>Kimberly James</c:v>
                </c:pt>
                <c:pt idx="4143">
                  <c:v>Katherine Jennings</c:v>
                </c:pt>
                <c:pt idx="4144">
                  <c:v>Kimberly Kelly</c:v>
                </c:pt>
                <c:pt idx="4145">
                  <c:v>Lisa Russell</c:v>
                </c:pt>
                <c:pt idx="4146">
                  <c:v>Kimberly Lambert</c:v>
                </c:pt>
                <c:pt idx="4147">
                  <c:v>Lisa Sanders</c:v>
                </c:pt>
                <c:pt idx="4148">
                  <c:v>Karen Armstrong</c:v>
                </c:pt>
                <c:pt idx="4149">
                  <c:v>Katherine Martinez</c:v>
                </c:pt>
                <c:pt idx="4150">
                  <c:v>Kimberly Martin</c:v>
                </c:pt>
                <c:pt idx="4151">
                  <c:v>Lisa Turner</c:v>
                </c:pt>
                <c:pt idx="4152">
                  <c:v>Kimberly Mcintyre</c:v>
                </c:pt>
                <c:pt idx="4153">
                  <c:v>Logan Smith</c:v>
                </c:pt>
                <c:pt idx="4154">
                  <c:v>Kimberly Mendoza</c:v>
                </c:pt>
                <c:pt idx="4155">
                  <c:v>Lori Browning</c:v>
                </c:pt>
                <c:pt idx="4156">
                  <c:v>Kimberly Murphy</c:v>
                </c:pt>
                <c:pt idx="4157">
                  <c:v>Lori Grant</c:v>
                </c:pt>
                <c:pt idx="4158">
                  <c:v>Kimberly Myers</c:v>
                </c:pt>
                <c:pt idx="4159">
                  <c:v>Lori Miller</c:v>
                </c:pt>
                <c:pt idx="4160">
                  <c:v>Julie Harrell</c:v>
                </c:pt>
                <c:pt idx="4161">
                  <c:v>Katherine Richardson</c:v>
                </c:pt>
                <c:pt idx="4162">
                  <c:v>Karen Carlson</c:v>
                </c:pt>
                <c:pt idx="4163">
                  <c:v>Lori Thomas</c:v>
                </c:pt>
                <c:pt idx="4164">
                  <c:v>Kimberly Ramirez</c:v>
                </c:pt>
                <c:pt idx="4165">
                  <c:v>Louis Miller</c:v>
                </c:pt>
                <c:pt idx="4166">
                  <c:v>Kimberly Rodriguez</c:v>
                </c:pt>
                <c:pt idx="4167">
                  <c:v>Luis Rodriguez</c:v>
                </c:pt>
                <c:pt idx="4168">
                  <c:v>Karen Castillo</c:v>
                </c:pt>
                <c:pt idx="4169">
                  <c:v>Luke Davis</c:v>
                </c:pt>
                <c:pt idx="4170">
                  <c:v>Kimberly Stevens</c:v>
                </c:pt>
                <c:pt idx="4171">
                  <c:v>Katherine Smith</c:v>
                </c:pt>
                <c:pt idx="4172">
                  <c:v>Kimberly Stone</c:v>
                </c:pt>
                <c:pt idx="4173">
                  <c:v>Madison Wilson</c:v>
                </c:pt>
                <c:pt idx="4174">
                  <c:v>Karen Coleman</c:v>
                </c:pt>
                <c:pt idx="4175">
                  <c:v>Marc Johnson</c:v>
                </c:pt>
                <c:pt idx="4176">
                  <c:v>Julie Hernandez</c:v>
                </c:pt>
                <c:pt idx="4177">
                  <c:v>Karen Gutierrez</c:v>
                </c:pt>
                <c:pt idx="4178">
                  <c:v>Jon Davis</c:v>
                </c:pt>
                <c:pt idx="4179">
                  <c:v>Joseph Pierce</c:v>
                </c:pt>
                <c:pt idx="4180">
                  <c:v>Jose Rios</c:v>
                </c:pt>
                <c:pt idx="4181">
                  <c:v>Jesse Brown</c:v>
                </c:pt>
                <c:pt idx="4182">
                  <c:v>Joshua Morrison</c:v>
                </c:pt>
                <c:pt idx="4183">
                  <c:v>Jesse Curtis</c:v>
                </c:pt>
                <c:pt idx="4184">
                  <c:v>Jonathan Walters</c:v>
                </c:pt>
                <c:pt idx="4185">
                  <c:v>Jennifer Bailey</c:v>
                </c:pt>
                <c:pt idx="4186">
                  <c:v>Joseph Haynes</c:v>
                </c:pt>
                <c:pt idx="4187">
                  <c:v>Jesse Johnson</c:v>
                </c:pt>
                <c:pt idx="4188">
                  <c:v>James Aguilar</c:v>
                </c:pt>
                <c:pt idx="4189">
                  <c:v>Jesse Rodriguez</c:v>
                </c:pt>
                <c:pt idx="4190">
                  <c:v>Ian Phillips</c:v>
                </c:pt>
                <c:pt idx="4191">
                  <c:v>Jesse White</c:v>
                </c:pt>
                <c:pt idx="4192">
                  <c:v>Jonathan Lawson</c:v>
                </c:pt>
                <c:pt idx="4193">
                  <c:v>Jason Torres</c:v>
                </c:pt>
                <c:pt idx="4194">
                  <c:v>Jordan Phillips</c:v>
                </c:pt>
                <c:pt idx="4195">
                  <c:v>Jessica Alvarez</c:v>
                </c:pt>
                <c:pt idx="4196">
                  <c:v>Joseph Cobb</c:v>
                </c:pt>
                <c:pt idx="4197">
                  <c:v>Jacob Davis</c:v>
                </c:pt>
                <c:pt idx="4198">
                  <c:v>Jared Williams</c:v>
                </c:pt>
                <c:pt idx="4199">
                  <c:v>Jennifer Johnston</c:v>
                </c:pt>
                <c:pt idx="4200">
                  <c:v>Joseph Thornton</c:v>
                </c:pt>
                <c:pt idx="4201">
                  <c:v>Jessica Bennett</c:v>
                </c:pt>
                <c:pt idx="4202">
                  <c:v>James Manning</c:v>
                </c:pt>
                <c:pt idx="4203">
                  <c:v>Jessica Berry</c:v>
                </c:pt>
                <c:pt idx="4204">
                  <c:v>Joshua Watson</c:v>
                </c:pt>
                <c:pt idx="4205">
                  <c:v>Jessica Bonilla</c:v>
                </c:pt>
                <c:pt idx="4206">
                  <c:v>James Woods</c:v>
                </c:pt>
                <c:pt idx="4207">
                  <c:v>James Boyer</c:v>
                </c:pt>
                <c:pt idx="4208">
                  <c:v>Jonathan Cruz</c:v>
                </c:pt>
                <c:pt idx="4209">
                  <c:v>James Gonzales</c:v>
                </c:pt>
                <c:pt idx="4210">
                  <c:v>Jonathan Nelson</c:v>
                </c:pt>
                <c:pt idx="4211">
                  <c:v>Jennifer Jordan</c:v>
                </c:pt>
                <c:pt idx="4212">
                  <c:v>Jordan Campbell</c:v>
                </c:pt>
                <c:pt idx="4213">
                  <c:v>Jessica Carlson</c:v>
                </c:pt>
                <c:pt idx="4214">
                  <c:v>Jose Green</c:v>
                </c:pt>
                <c:pt idx="4215">
                  <c:v>Jessica Carter</c:v>
                </c:pt>
                <c:pt idx="4216">
                  <c:v>Joseph Bailey</c:v>
                </c:pt>
                <c:pt idx="4217">
                  <c:v>Jason Mendoza</c:v>
                </c:pt>
                <c:pt idx="4218">
                  <c:v>Joseph Frank</c:v>
                </c:pt>
                <c:pt idx="4219">
                  <c:v>Jessica Collins</c:v>
                </c:pt>
                <c:pt idx="4220">
                  <c:v>Joseph Keith</c:v>
                </c:pt>
                <c:pt idx="4221">
                  <c:v>Jennifer Kelley</c:v>
                </c:pt>
                <c:pt idx="4222">
                  <c:v>Joseph Morris</c:v>
                </c:pt>
                <c:pt idx="4223">
                  <c:v>Jessica Curry</c:v>
                </c:pt>
                <c:pt idx="4224">
                  <c:v>Joseph Santos</c:v>
                </c:pt>
                <c:pt idx="4225">
                  <c:v>James Bridges</c:v>
                </c:pt>
                <c:pt idx="4226">
                  <c:v>Jason Brooks</c:v>
                </c:pt>
                <c:pt idx="4227">
                  <c:v>Jessica Daniel</c:v>
                </c:pt>
                <c:pt idx="4228">
                  <c:v>Jeremy Lopez</c:v>
                </c:pt>
                <c:pt idx="4229">
                  <c:v>James Mendoza</c:v>
                </c:pt>
                <c:pt idx="4230">
                  <c:v>Joshua Leach</c:v>
                </c:pt>
                <c:pt idx="4231">
                  <c:v>Jessica Diaz</c:v>
                </c:pt>
                <c:pt idx="4232">
                  <c:v>Jason Gomez</c:v>
                </c:pt>
                <c:pt idx="4233">
                  <c:v>Jennifer Kelly</c:v>
                </c:pt>
                <c:pt idx="4234">
                  <c:v>Juan Smith</c:v>
                </c:pt>
                <c:pt idx="4235">
                  <c:v>Jessica Evans</c:v>
                </c:pt>
                <c:pt idx="4236">
                  <c:v>John Ward</c:v>
                </c:pt>
                <c:pt idx="4237">
                  <c:v>James Gonzalez</c:v>
                </c:pt>
                <c:pt idx="4238">
                  <c:v>John Wood</c:v>
                </c:pt>
                <c:pt idx="4239">
                  <c:v>Jessica Flynn</c:v>
                </c:pt>
                <c:pt idx="4240">
                  <c:v>Jeffrey Robinson</c:v>
                </c:pt>
                <c:pt idx="4241">
                  <c:v>Jennifer Andrews</c:v>
                </c:pt>
                <c:pt idx="4242">
                  <c:v>Jennifer Castro</c:v>
                </c:pt>
                <c:pt idx="4243">
                  <c:v>Jennifer Lawson</c:v>
                </c:pt>
                <c:pt idx="4244">
                  <c:v>Jonathan Martinez</c:v>
                </c:pt>
                <c:pt idx="4245">
                  <c:v>Jessica Gonzales</c:v>
                </c:pt>
                <c:pt idx="4246">
                  <c:v>Jacob Aguilar</c:v>
                </c:pt>
                <c:pt idx="4247">
                  <c:v>James Bates</c:v>
                </c:pt>
                <c:pt idx="4248">
                  <c:v>Jonathan Yates</c:v>
                </c:pt>
                <c:pt idx="4249">
                  <c:v>Jessica Graham</c:v>
                </c:pt>
                <c:pt idx="4250">
                  <c:v>Jamie Jones</c:v>
                </c:pt>
                <c:pt idx="4251">
                  <c:v>Jennifer Daniel</c:v>
                </c:pt>
                <c:pt idx="4252">
                  <c:v>Jamie Price</c:v>
                </c:pt>
                <c:pt idx="4253">
                  <c:v>Jason Young</c:v>
                </c:pt>
                <c:pt idx="4254">
                  <c:v>Jamie Taylor</c:v>
                </c:pt>
                <c:pt idx="4255">
                  <c:v>Jessica Henry</c:v>
                </c:pt>
                <c:pt idx="4256">
                  <c:v>Jamie White</c:v>
                </c:pt>
                <c:pt idx="4257">
                  <c:v>Jennifer Li</c:v>
                </c:pt>
                <c:pt idx="4258">
                  <c:v>Joseph Bryant</c:v>
                </c:pt>
                <c:pt idx="4259">
                  <c:v>Jessica Holmes</c:v>
                </c:pt>
                <c:pt idx="4260">
                  <c:v>Joseph Day</c:v>
                </c:pt>
                <c:pt idx="4261">
                  <c:v>Jessica Howard</c:v>
                </c:pt>
                <c:pt idx="4262">
                  <c:v>Joseph Gonzales</c:v>
                </c:pt>
                <c:pt idx="4263">
                  <c:v>Jessica Jenkins</c:v>
                </c:pt>
                <c:pt idx="4264">
                  <c:v>Joseph Hunt</c:v>
                </c:pt>
                <c:pt idx="4265">
                  <c:v>James Mills</c:v>
                </c:pt>
                <c:pt idx="4266">
                  <c:v>Jennifer Wells</c:v>
                </c:pt>
                <c:pt idx="4267">
                  <c:v>James Montgomery</c:v>
                </c:pt>
                <c:pt idx="4268">
                  <c:v>Jasmine Turner</c:v>
                </c:pt>
                <c:pt idx="4269">
                  <c:v>Jessica Jordan</c:v>
                </c:pt>
                <c:pt idx="4270">
                  <c:v>Jennifer Wood</c:v>
                </c:pt>
                <c:pt idx="4271">
                  <c:v>Jessica King</c:v>
                </c:pt>
                <c:pt idx="4272">
                  <c:v>Jason Stanley</c:v>
                </c:pt>
                <c:pt idx="4273">
                  <c:v>James Greene</c:v>
                </c:pt>
                <c:pt idx="4274">
                  <c:v>Joseph Stewart</c:v>
                </c:pt>
                <c:pt idx="4275">
                  <c:v>Jessica Lewis</c:v>
                </c:pt>
                <c:pt idx="4276">
                  <c:v>Jeremy Flores</c:v>
                </c:pt>
                <c:pt idx="4277">
                  <c:v>James Montoya</c:v>
                </c:pt>
                <c:pt idx="4278">
                  <c:v>Joshua Adams</c:v>
                </c:pt>
                <c:pt idx="4279">
                  <c:v>Jessica Manning</c:v>
                </c:pt>
                <c:pt idx="4280">
                  <c:v>Joshua Carter</c:v>
                </c:pt>
                <c:pt idx="4281">
                  <c:v>Jacob Murphy</c:v>
                </c:pt>
                <c:pt idx="4282">
                  <c:v>Joshua Garcia</c:v>
                </c:pt>
                <c:pt idx="4283">
                  <c:v>Jacob Pierce</c:v>
                </c:pt>
                <c:pt idx="4284">
                  <c:v>Jason Collins</c:v>
                </c:pt>
                <c:pt idx="4285">
                  <c:v>Jessica Mckinney</c:v>
                </c:pt>
                <c:pt idx="4286">
                  <c:v>Jason Fuller</c:v>
                </c:pt>
                <c:pt idx="4287">
                  <c:v>Jeanette Cruz</c:v>
                </c:pt>
                <c:pt idx="4288">
                  <c:v>Jack Martin</c:v>
                </c:pt>
                <c:pt idx="4289">
                  <c:v>Jessica Molina</c:v>
                </c:pt>
                <c:pt idx="4290">
                  <c:v>Joshua Turner</c:v>
                </c:pt>
                <c:pt idx="4291">
                  <c:v>Jeff Johnson</c:v>
                </c:pt>
                <c:pt idx="4292">
                  <c:v>Joshua Wong</c:v>
                </c:pt>
                <c:pt idx="4293">
                  <c:v>Jessica Morales</c:v>
                </c:pt>
                <c:pt idx="4294">
                  <c:v>James White</c:v>
                </c:pt>
                <c:pt idx="4295">
                  <c:v>James Daniels</c:v>
                </c:pt>
                <c:pt idx="4296">
                  <c:v>Jennifer Hansen</c:v>
                </c:pt>
                <c:pt idx="4297">
                  <c:v>James Morrison</c:v>
                </c:pt>
                <c:pt idx="4298">
                  <c:v>John Watkins</c:v>
                </c:pt>
                <c:pt idx="4299">
                  <c:v>Jessica Nguyen</c:v>
                </c:pt>
                <c:pt idx="4300">
                  <c:v>Jeffrey Powell</c:v>
                </c:pt>
                <c:pt idx="4301">
                  <c:v>Jessica Ortega</c:v>
                </c:pt>
                <c:pt idx="4302">
                  <c:v>Johnny Miller</c:v>
                </c:pt>
                <c:pt idx="4303">
                  <c:v>Jessica Parker</c:v>
                </c:pt>
                <c:pt idx="4304">
                  <c:v>Jon Williams</c:v>
                </c:pt>
                <c:pt idx="4305">
                  <c:v>Jennifer Love</c:v>
                </c:pt>
                <c:pt idx="4306">
                  <c:v>Jamie Aguirre</c:v>
                </c:pt>
                <c:pt idx="4307">
                  <c:v>Jessica Perry</c:v>
                </c:pt>
                <c:pt idx="4308">
                  <c:v>Jonathan Gibson</c:v>
                </c:pt>
                <c:pt idx="4309">
                  <c:v>Jennifer Drake</c:v>
                </c:pt>
                <c:pt idx="4310">
                  <c:v>Jamie Garcia</c:v>
                </c:pt>
                <c:pt idx="4311">
                  <c:v>James Elliott</c:v>
                </c:pt>
                <c:pt idx="4312">
                  <c:v>Jonathan Lewis</c:v>
                </c:pt>
                <c:pt idx="4313">
                  <c:v>Jeffery Smith</c:v>
                </c:pt>
                <c:pt idx="4314">
                  <c:v>Jennifer Trevino</c:v>
                </c:pt>
                <c:pt idx="4315">
                  <c:v>James Gutierrez</c:v>
                </c:pt>
                <c:pt idx="4316">
                  <c:v>Jennifer Chavez</c:v>
                </c:pt>
                <c:pt idx="4317">
                  <c:v>Jacob Ruiz</c:v>
                </c:pt>
                <c:pt idx="4318">
                  <c:v>Jonathan Taylor</c:v>
                </c:pt>
                <c:pt idx="4319">
                  <c:v>Jessica Rojas</c:v>
                </c:pt>
                <c:pt idx="4320">
                  <c:v>Jason Scott</c:v>
                </c:pt>
                <c:pt idx="4321">
                  <c:v>Jessica Ross</c:v>
                </c:pt>
                <c:pt idx="4322">
                  <c:v>Jordan Bradley</c:v>
                </c:pt>
                <c:pt idx="4323">
                  <c:v>Jessica Russell</c:v>
                </c:pt>
                <c:pt idx="4324">
                  <c:v>Jordan Davis</c:v>
                </c:pt>
                <c:pt idx="4325">
                  <c:v>Jason Reid</c:v>
                </c:pt>
                <c:pt idx="4326">
                  <c:v>Jordan Morris</c:v>
                </c:pt>
                <c:pt idx="4327">
                  <c:v>Jessica Schneider</c:v>
                </c:pt>
                <c:pt idx="4328">
                  <c:v>Jordan Sanders</c:v>
                </c:pt>
                <c:pt idx="4329">
                  <c:v>Jeffery Walker</c:v>
                </c:pt>
                <c:pt idx="4330">
                  <c:v>Jose Brown</c:v>
                </c:pt>
                <c:pt idx="4331">
                  <c:v>Jessica Silva</c:v>
                </c:pt>
                <c:pt idx="4332">
                  <c:v>Jose Jackson</c:v>
                </c:pt>
                <c:pt idx="4333">
                  <c:v>James Austin</c:v>
                </c:pt>
                <c:pt idx="4334">
                  <c:v>Jose Marshall</c:v>
                </c:pt>
                <c:pt idx="4335">
                  <c:v>Jennifer Elliott</c:v>
                </c:pt>
                <c:pt idx="4336">
                  <c:v>Jamie Turner</c:v>
                </c:pt>
                <c:pt idx="4337">
                  <c:v>Jessica Stewart</c:v>
                </c:pt>
                <c:pt idx="4338">
                  <c:v>Jennifer Walters</c:v>
                </c:pt>
                <c:pt idx="4339">
                  <c:v>James Nelson</c:v>
                </c:pt>
                <c:pt idx="4340">
                  <c:v>Joseph Black</c:v>
                </c:pt>
                <c:pt idx="4341">
                  <c:v>Jennifer Mccarthy</c:v>
                </c:pt>
                <c:pt idx="4342">
                  <c:v>Joseph Chavez</c:v>
                </c:pt>
                <c:pt idx="4343">
                  <c:v>James Newman</c:v>
                </c:pt>
                <c:pt idx="4344">
                  <c:v>Joseph Cruz</c:v>
                </c:pt>
                <c:pt idx="4345">
                  <c:v>Jessica Todd</c:v>
                </c:pt>
                <c:pt idx="4346">
                  <c:v>Joseph Flores</c:v>
                </c:pt>
                <c:pt idx="4347">
                  <c:v>Jessica Turner</c:v>
                </c:pt>
                <c:pt idx="4348">
                  <c:v>Janice Fletcher</c:v>
                </c:pt>
                <c:pt idx="4349">
                  <c:v>Jennifer Mccoy</c:v>
                </c:pt>
                <c:pt idx="4350">
                  <c:v>Joseph Hardy</c:v>
                </c:pt>
                <c:pt idx="4351">
                  <c:v>Jessica Watson</c:v>
                </c:pt>
                <c:pt idx="4352">
                  <c:v>Janice Moore</c:v>
                </c:pt>
                <c:pt idx="4353">
                  <c:v>Jessica Webb</c:v>
                </c:pt>
                <c:pt idx="4354">
                  <c:v>Jared Bell</c:v>
                </c:pt>
                <c:pt idx="4355">
                  <c:v>Jason Harris</c:v>
                </c:pt>
                <c:pt idx="4356">
                  <c:v>Jennifer Welch</c:v>
                </c:pt>
                <c:pt idx="4357">
                  <c:v>Jason Long</c:v>
                </c:pt>
                <c:pt idx="4358">
                  <c:v>Jason Shaw</c:v>
                </c:pt>
                <c:pt idx="4359">
                  <c:v>Jacob Sanchez</c:v>
                </c:pt>
                <c:pt idx="4360">
                  <c:v>Joseph Matthews</c:v>
                </c:pt>
                <c:pt idx="4361">
                  <c:v>Jennifer Mclaughlin</c:v>
                </c:pt>
                <c:pt idx="4362">
                  <c:v>Joseph Moore</c:v>
                </c:pt>
                <c:pt idx="4363">
                  <c:v>Jessica Wright</c:v>
                </c:pt>
                <c:pt idx="4364">
                  <c:v>Joseph Norris</c:v>
                </c:pt>
                <c:pt idx="4365">
                  <c:v>James Nichols</c:v>
                </c:pt>
                <c:pt idx="4366">
                  <c:v>Jason Adams</c:v>
                </c:pt>
                <c:pt idx="4367">
                  <c:v>Jessica Zamora</c:v>
                </c:pt>
                <c:pt idx="4368">
                  <c:v>Joseph Reyes</c:v>
                </c:pt>
                <c:pt idx="4369">
                  <c:v>Jill Johnson</c:v>
                </c:pt>
                <c:pt idx="4370">
                  <c:v>Jaime Smith</c:v>
                </c:pt>
                <c:pt idx="4371">
                  <c:v>Jennifer Mendez</c:v>
                </c:pt>
                <c:pt idx="4372">
                  <c:v>Joseph Scott</c:v>
                </c:pt>
                <c:pt idx="4373">
                  <c:v>Jimmy Brown</c:v>
                </c:pt>
                <c:pt idx="4374">
                  <c:v>Joseph Thomas</c:v>
                </c:pt>
                <c:pt idx="4375">
                  <c:v>Jimmy Thomas</c:v>
                </c:pt>
                <c:pt idx="4376">
                  <c:v>Joseph Valdez</c:v>
                </c:pt>
                <c:pt idx="4377">
                  <c:v>Joan Tran</c:v>
                </c:pt>
                <c:pt idx="4378">
                  <c:v>Joseph Walton</c:v>
                </c:pt>
                <c:pt idx="4379">
                  <c:v>Joanne Garcia</c:v>
                </c:pt>
                <c:pt idx="4380">
                  <c:v>Jeremy Griffin</c:v>
                </c:pt>
                <c:pt idx="4381">
                  <c:v>Joe Craig</c:v>
                </c:pt>
                <c:pt idx="4382">
                  <c:v>Jennifer Hunter</c:v>
                </c:pt>
                <c:pt idx="4383">
                  <c:v>Joe Nelson</c:v>
                </c:pt>
                <c:pt idx="4384">
                  <c:v>Jeffrey Young</c:v>
                </c:pt>
                <c:pt idx="4385">
                  <c:v>Joe Williams</c:v>
                </c:pt>
                <c:pt idx="4386">
                  <c:v>Joshua Clarke</c:v>
                </c:pt>
                <c:pt idx="4387">
                  <c:v>Joel Davis</c:v>
                </c:pt>
                <c:pt idx="4388">
                  <c:v>Joshua Flores</c:v>
                </c:pt>
                <c:pt idx="4389">
                  <c:v>Joel Jones</c:v>
                </c:pt>
                <c:pt idx="4390">
                  <c:v>Joshua Gray</c:v>
                </c:pt>
                <c:pt idx="4391">
                  <c:v>Joel Smith</c:v>
                </c:pt>
                <c:pt idx="4392">
                  <c:v>Joshua Hughes</c:v>
                </c:pt>
                <c:pt idx="4393">
                  <c:v>Joel Williams</c:v>
                </c:pt>
                <c:pt idx="4394">
                  <c:v>Jeremy Myers</c:v>
                </c:pt>
                <c:pt idx="4395">
                  <c:v>Jennifer Meyer</c:v>
                </c:pt>
                <c:pt idx="4396">
                  <c:v>Jason Dixon</c:v>
                </c:pt>
                <c:pt idx="4397">
                  <c:v>Ian Davis</c:v>
                </c:pt>
                <c:pt idx="4398">
                  <c:v>Joshua Montgomery</c:v>
                </c:pt>
                <c:pt idx="4399">
                  <c:v>Jacob Stewart</c:v>
                </c:pt>
                <c:pt idx="4400">
                  <c:v>Jeremy Sanchez</c:v>
                </c:pt>
                <c:pt idx="4401">
                  <c:v>Jennifer Fox</c:v>
                </c:pt>
                <c:pt idx="4402">
                  <c:v>Joshua Ross</c:v>
                </c:pt>
                <c:pt idx="4403">
                  <c:v>John Ayala</c:v>
                </c:pt>
                <c:pt idx="4404">
                  <c:v>James Cross</c:v>
                </c:pt>
                <c:pt idx="4405">
                  <c:v>John Bailey</c:v>
                </c:pt>
                <c:pt idx="4406">
                  <c:v>Jerry Coleman</c:v>
                </c:pt>
                <c:pt idx="4407">
                  <c:v>James Patterson</c:v>
                </c:pt>
                <c:pt idx="4408">
                  <c:v>Jacob Clark</c:v>
                </c:pt>
                <c:pt idx="4409">
                  <c:v>Jacob White</c:v>
                </c:pt>
                <c:pt idx="4410">
                  <c:v>Jason Lewis</c:v>
                </c:pt>
                <c:pt idx="4411">
                  <c:v>Jennifer Mills</c:v>
                </c:pt>
                <c:pt idx="4412">
                  <c:v>James Mason</c:v>
                </c:pt>
                <c:pt idx="4413">
                  <c:v>John Brewer</c:v>
                </c:pt>
                <c:pt idx="4414">
                  <c:v>Jennifer Schmidt</c:v>
                </c:pt>
                <c:pt idx="4415">
                  <c:v>Jason Reyes</c:v>
                </c:pt>
                <c:pt idx="4416">
                  <c:v>Jennifer Scott</c:v>
                </c:pt>
                <c:pt idx="4417">
                  <c:v>Jeffrey Castro</c:v>
                </c:pt>
                <c:pt idx="4418">
                  <c:v>Jennifer Campbell</c:v>
                </c:pt>
                <c:pt idx="4419">
                  <c:v>John Bryan</c:v>
                </c:pt>
                <c:pt idx="4420">
                  <c:v>Jason Hill</c:v>
                </c:pt>
                <c:pt idx="4421">
                  <c:v>John Bryant</c:v>
                </c:pt>
                <c:pt idx="4422">
                  <c:v>John Welch</c:v>
                </c:pt>
                <c:pt idx="4423">
                  <c:v>James Ellis</c:v>
                </c:pt>
                <c:pt idx="4424">
                  <c:v>Jennifer Campos</c:v>
                </c:pt>
                <c:pt idx="4425">
                  <c:v>Jeffrey Collins</c:v>
                </c:pt>
                <c:pt idx="4426">
                  <c:v>Jennifer Hayes</c:v>
                </c:pt>
                <c:pt idx="4427">
                  <c:v>John Burns</c:v>
                </c:pt>
                <c:pt idx="4428">
                  <c:v>Jennifer Steele</c:v>
                </c:pt>
                <c:pt idx="4429">
                  <c:v>Jason Rice</c:v>
                </c:pt>
                <c:pt idx="4430">
                  <c:v>Jeffrey Ray</c:v>
                </c:pt>
                <c:pt idx="4431">
                  <c:v>Jeffrey Cooper</c:v>
                </c:pt>
                <c:pt idx="4432">
                  <c:v>Jon Johnson</c:v>
                </c:pt>
                <c:pt idx="4433">
                  <c:v>John Carpenter</c:v>
                </c:pt>
                <c:pt idx="4434">
                  <c:v>Jennifer Carr</c:v>
                </c:pt>
                <c:pt idx="4435">
                  <c:v>Jason Rivera</c:v>
                </c:pt>
                <c:pt idx="4436">
                  <c:v>Jonathan Bennett</c:v>
                </c:pt>
                <c:pt idx="4437">
                  <c:v>James Reyes</c:v>
                </c:pt>
                <c:pt idx="4438">
                  <c:v>Jonathan Cortez</c:v>
                </c:pt>
                <c:pt idx="4439">
                  <c:v>John Collins</c:v>
                </c:pt>
                <c:pt idx="4440">
                  <c:v>Jason Schultz</c:v>
                </c:pt>
                <c:pt idx="4441">
                  <c:v>James Hardy</c:v>
                </c:pt>
                <c:pt idx="4442">
                  <c:v>Jennifer Bell</c:v>
                </c:pt>
                <c:pt idx="4443">
                  <c:v>John Cooper</c:v>
                </c:pt>
                <c:pt idx="4444">
                  <c:v>Jamie Clark</c:v>
                </c:pt>
                <c:pt idx="4445">
                  <c:v>Jeffrey Freeman</c:v>
                </c:pt>
                <c:pt idx="4446">
                  <c:v>Ian Harris</c:v>
                </c:pt>
                <c:pt idx="4447">
                  <c:v>James Castillo</c:v>
                </c:pt>
                <c:pt idx="4448">
                  <c:v>Jonathan Lee</c:v>
                </c:pt>
                <c:pt idx="4449">
                  <c:v>John Daniels</c:v>
                </c:pt>
                <c:pt idx="4450">
                  <c:v>James Contreras</c:v>
                </c:pt>
                <c:pt idx="4451">
                  <c:v>James Roberson</c:v>
                </c:pt>
                <c:pt idx="4452">
                  <c:v>James Knight</c:v>
                </c:pt>
                <c:pt idx="4453">
                  <c:v>John Dawson</c:v>
                </c:pt>
                <c:pt idx="4454">
                  <c:v>Jamie Greene</c:v>
                </c:pt>
                <c:pt idx="4455">
                  <c:v>Hunter Lee</c:v>
                </c:pt>
                <c:pt idx="4456">
                  <c:v>Jennifer Tucker</c:v>
                </c:pt>
                <c:pt idx="4457">
                  <c:v>Jennifer Garza</c:v>
                </c:pt>
                <c:pt idx="4458">
                  <c:v>Jennifer Vance</c:v>
                </c:pt>
                <c:pt idx="4459">
                  <c:v>John Dyer</c:v>
                </c:pt>
                <c:pt idx="4460">
                  <c:v>Jacqueline Thomas</c:v>
                </c:pt>
                <c:pt idx="4461">
                  <c:v>Jeffrey Gordon</c:v>
                </c:pt>
                <c:pt idx="4462">
                  <c:v>Jennifer Vazquez</c:v>
                </c:pt>
                <c:pt idx="4463">
                  <c:v>John Ellis</c:v>
                </c:pt>
                <c:pt idx="4464">
                  <c:v>Jennifer Velez</c:v>
                </c:pt>
                <c:pt idx="4465">
                  <c:v>James Robertson</c:v>
                </c:pt>
                <c:pt idx="4466">
                  <c:v>Jeffrey Stewart</c:v>
                </c:pt>
                <c:pt idx="4467">
                  <c:v>Jacob Garcia</c:v>
                </c:pt>
                <c:pt idx="4468">
                  <c:v>Jonathon Smith</c:v>
                </c:pt>
                <c:pt idx="4469">
                  <c:v>John Fernandez</c:v>
                </c:pt>
                <c:pt idx="4470">
                  <c:v>Jordan Brown</c:v>
                </c:pt>
                <c:pt idx="4471">
                  <c:v>Jeffrey Gray</c:v>
                </c:pt>
                <c:pt idx="4472">
                  <c:v>Jordan Cunningham</c:v>
                </c:pt>
                <c:pt idx="4473">
                  <c:v>James Harvey</c:v>
                </c:pt>
                <c:pt idx="4474">
                  <c:v>Jordan Harrison</c:v>
                </c:pt>
                <c:pt idx="4475">
                  <c:v>John Franklin</c:v>
                </c:pt>
                <c:pt idx="4476">
                  <c:v>Jacob Klein</c:v>
                </c:pt>
                <c:pt idx="4477">
                  <c:v>Jacob Wright</c:v>
                </c:pt>
                <c:pt idx="4478">
                  <c:v>Jordan Perez</c:v>
                </c:pt>
                <c:pt idx="4479">
                  <c:v>John Garner</c:v>
                </c:pt>
                <c:pt idx="4480">
                  <c:v>Jordan Roberts</c:v>
                </c:pt>
                <c:pt idx="4481">
                  <c:v>Jennifer Norton</c:v>
                </c:pt>
                <c:pt idx="4482">
                  <c:v>Jamie Medina</c:v>
                </c:pt>
                <c:pt idx="4483">
                  <c:v>Jeffrey Hernandez</c:v>
                </c:pt>
                <c:pt idx="4484">
                  <c:v>Jamie Roberts</c:v>
                </c:pt>
                <c:pt idx="4485">
                  <c:v>Jeffrey Hill</c:v>
                </c:pt>
                <c:pt idx="4486">
                  <c:v>Jose Garcia</c:v>
                </c:pt>
                <c:pt idx="4487">
                  <c:v>Jennifer Obrien</c:v>
                </c:pt>
                <c:pt idx="4488">
                  <c:v>Jacqueline Williams</c:v>
                </c:pt>
                <c:pt idx="4489">
                  <c:v>Jacob Gonzalez</c:v>
                </c:pt>
                <c:pt idx="4490">
                  <c:v>Jennifer Walter</c:v>
                </c:pt>
                <c:pt idx="4491">
                  <c:v>Jennifer George</c:v>
                </c:pt>
                <c:pt idx="4492">
                  <c:v>Jose Lopez</c:v>
                </c:pt>
                <c:pt idx="4493">
                  <c:v>James Rojas</c:v>
                </c:pt>
                <c:pt idx="4494">
                  <c:v>Jose Nelson</c:v>
                </c:pt>
                <c:pt idx="4495">
                  <c:v>James Rose</c:v>
                </c:pt>
                <c:pt idx="4496">
                  <c:v>Jose Rodriguez</c:v>
                </c:pt>
                <c:pt idx="4497">
                  <c:v>James Escobar</c:v>
                </c:pt>
                <c:pt idx="4498">
                  <c:v>Jose Williams</c:v>
                </c:pt>
                <c:pt idx="4499">
                  <c:v>John Heath</c:v>
                </c:pt>
                <c:pt idx="4500">
                  <c:v>Joseph Alvarez</c:v>
                </c:pt>
                <c:pt idx="4501">
                  <c:v>James Ross</c:v>
                </c:pt>
                <c:pt idx="4502">
                  <c:v>Joseph Arnold</c:v>
                </c:pt>
                <c:pt idx="4503">
                  <c:v>Jennifer Pearson</c:v>
                </c:pt>
                <c:pt idx="4504">
                  <c:v>Joseph Baker</c:v>
                </c:pt>
                <c:pt idx="4505">
                  <c:v>Jennifer Perez</c:v>
                </c:pt>
                <c:pt idx="4506">
                  <c:v>Jane Smith</c:v>
                </c:pt>
                <c:pt idx="4507">
                  <c:v>James Salazar</c:v>
                </c:pt>
                <c:pt idx="4508">
                  <c:v>Joseph Carter</c:v>
                </c:pt>
                <c:pt idx="4509">
                  <c:v>John Jenkins</c:v>
                </c:pt>
                <c:pt idx="4510">
                  <c:v>Janet Clark</c:v>
                </c:pt>
                <c:pt idx="4511">
                  <c:v>James Sanchez</c:v>
                </c:pt>
                <c:pt idx="4512">
                  <c:v>Julia Jones</c:v>
                </c:pt>
                <c:pt idx="4513">
                  <c:v>Jeffrey Hunter</c:v>
                </c:pt>
                <c:pt idx="4514">
                  <c:v>Janice Brown</c:v>
                </c:pt>
                <c:pt idx="4515">
                  <c:v>Jennifer Bryant</c:v>
                </c:pt>
                <c:pt idx="4516">
                  <c:v>Joseph Dunn</c:v>
                </c:pt>
                <c:pt idx="4517">
                  <c:v>John Joseph</c:v>
                </c:pt>
                <c:pt idx="4518">
                  <c:v>Joseph Flynn</c:v>
                </c:pt>
                <c:pt idx="4519">
                  <c:v>James Herrera</c:v>
                </c:pt>
                <c:pt idx="4520">
                  <c:v>Joseph Freeman</c:v>
                </c:pt>
                <c:pt idx="4521">
                  <c:v>Jeffrey Jenkins</c:v>
                </c:pt>
                <c:pt idx="4522">
                  <c:v>Jennifer Hoffman</c:v>
                </c:pt>
                <c:pt idx="4523">
                  <c:v>John Kim</c:v>
                </c:pt>
                <c:pt idx="4524">
                  <c:v>Jason Hawkins</c:v>
                </c:pt>
                <c:pt idx="4525">
                  <c:v>Jacob Young</c:v>
                </c:pt>
                <c:pt idx="4526">
                  <c:v>Joseph Harris</c:v>
                </c:pt>
                <c:pt idx="4527">
                  <c:v>James Chen</c:v>
                </c:pt>
                <c:pt idx="4528">
                  <c:v>Joseph Henry</c:v>
                </c:pt>
                <c:pt idx="4529">
                  <c:v>John Lawrence</c:v>
                </c:pt>
                <c:pt idx="4530">
                  <c:v>Joseph Howell</c:v>
                </c:pt>
                <c:pt idx="4531">
                  <c:v>James Hill</c:v>
                </c:pt>
                <c:pt idx="4532">
                  <c:v>Joseph Jackson</c:v>
                </c:pt>
                <c:pt idx="4533">
                  <c:v>Jacob Cantu</c:v>
                </c:pt>
                <c:pt idx="4534">
                  <c:v>Jared Johnson</c:v>
                </c:pt>
                <c:pt idx="4535">
                  <c:v>James Shepard</c:v>
                </c:pt>
                <c:pt idx="4536">
                  <c:v>Joseph Keller</c:v>
                </c:pt>
                <c:pt idx="4537">
                  <c:v>Jennifer Powers</c:v>
                </c:pt>
                <c:pt idx="4538">
                  <c:v>Joseph Kim</c:v>
                </c:pt>
                <c:pt idx="4539">
                  <c:v>John Lowe</c:v>
                </c:pt>
                <c:pt idx="4540">
                  <c:v>Jared Rose</c:v>
                </c:pt>
                <c:pt idx="4541">
                  <c:v>Jennifer Ramirez</c:v>
                </c:pt>
                <c:pt idx="4542">
                  <c:v>Jeffrey Walker</c:v>
                </c:pt>
                <c:pt idx="4543">
                  <c:v>James Hughes</c:v>
                </c:pt>
                <c:pt idx="4544">
                  <c:v>Jennifer White</c:v>
                </c:pt>
                <c:pt idx="4545">
                  <c:v>James Snyder</c:v>
                </c:pt>
                <c:pt idx="4546">
                  <c:v>Joseph May</c:v>
                </c:pt>
                <c:pt idx="4547">
                  <c:v>John Mckinney</c:v>
                </c:pt>
                <c:pt idx="4548">
                  <c:v>Jennifer Holmes</c:v>
                </c:pt>
                <c:pt idx="4549">
                  <c:v>John Mendez</c:v>
                </c:pt>
                <c:pt idx="4550">
                  <c:v>Jennifer Howell</c:v>
                </c:pt>
                <c:pt idx="4551">
                  <c:v>James Steele</c:v>
                </c:pt>
                <c:pt idx="4552">
                  <c:v>Joseph Murphy</c:v>
                </c:pt>
                <c:pt idx="4553">
                  <c:v>Jacqueline Garcia</c:v>
                </c:pt>
                <c:pt idx="4554">
                  <c:v>Joseph Olson</c:v>
                </c:pt>
                <c:pt idx="4555">
                  <c:v>Jeffrey Klein</c:v>
                </c:pt>
                <c:pt idx="4556">
                  <c:v>Joseph Patterson</c:v>
                </c:pt>
                <c:pt idx="4557">
                  <c:v>James Summers</c:v>
                </c:pt>
                <c:pt idx="4558">
                  <c:v>Joseph Perry</c:v>
                </c:pt>
                <c:pt idx="4559">
                  <c:v>Jennifer Burns</c:v>
                </c:pt>
                <c:pt idx="4560">
                  <c:v>James Benson</c:v>
                </c:pt>
                <c:pt idx="4561">
                  <c:v>John Moreno</c:v>
                </c:pt>
                <c:pt idx="4562">
                  <c:v>Joseph Reynolds</c:v>
                </c:pt>
                <c:pt idx="4563">
                  <c:v>Jason Kennedy</c:v>
                </c:pt>
                <c:pt idx="4564">
                  <c:v>James Dennis</c:v>
                </c:pt>
                <c:pt idx="4565">
                  <c:v>James Ferguson</c:v>
                </c:pt>
                <c:pt idx="4566">
                  <c:v>Joseph Sanchez</c:v>
                </c:pt>
                <c:pt idx="4567">
                  <c:v>John Morrison</c:v>
                </c:pt>
                <c:pt idx="4568">
                  <c:v>Joseph Schroeder</c:v>
                </c:pt>
                <c:pt idx="4569">
                  <c:v>John Murray</c:v>
                </c:pt>
                <c:pt idx="4570">
                  <c:v>Jennifer Bowman</c:v>
                </c:pt>
                <c:pt idx="4571">
                  <c:v>Jennifer Cabrera</c:v>
                </c:pt>
                <c:pt idx="4572">
                  <c:v>Jason Ball</c:v>
                </c:pt>
                <c:pt idx="4573">
                  <c:v>John Nash</c:v>
                </c:pt>
                <c:pt idx="4574">
                  <c:v>Jeremiah Martinez</c:v>
                </c:pt>
                <c:pt idx="4575">
                  <c:v>James Clayton</c:v>
                </c:pt>
                <c:pt idx="4576">
                  <c:v>Jason Sullivan</c:v>
                </c:pt>
                <c:pt idx="4577">
                  <c:v>Jeffrey Martinez</c:v>
                </c:pt>
                <c:pt idx="4578">
                  <c:v>Joseph Vasquez</c:v>
                </c:pt>
                <c:pt idx="4579">
                  <c:v>John Olson</c:v>
                </c:pt>
                <c:pt idx="4580">
                  <c:v>Joseph Wallace</c:v>
                </c:pt>
                <c:pt idx="4581">
                  <c:v>Jennifer Reynolds</c:v>
                </c:pt>
                <c:pt idx="4582">
                  <c:v>Joseph Wheeler</c:v>
                </c:pt>
                <c:pt idx="4583">
                  <c:v>Jeffrey Mercado</c:v>
                </c:pt>
                <c:pt idx="4584">
                  <c:v>Jack Johnson</c:v>
                </c:pt>
                <c:pt idx="4585">
                  <c:v>Jennifer Richards</c:v>
                </c:pt>
                <c:pt idx="4586">
                  <c:v>Jeremy Hernandez</c:v>
                </c:pt>
                <c:pt idx="4587">
                  <c:v>Jason Rogers</c:v>
                </c:pt>
                <c:pt idx="4588">
                  <c:v>Joshua Alexander</c:v>
                </c:pt>
                <c:pt idx="4589">
                  <c:v>Jennifer Rios</c:v>
                </c:pt>
                <c:pt idx="4590">
                  <c:v>Joshua Avery</c:v>
                </c:pt>
                <c:pt idx="4591">
                  <c:v>John Powell</c:v>
                </c:pt>
                <c:pt idx="4592">
                  <c:v>Joshua Bauer</c:v>
                </c:pt>
                <c:pt idx="4593">
                  <c:v>Jason Ruiz</c:v>
                </c:pt>
                <c:pt idx="4594">
                  <c:v>Joshua Campbell</c:v>
                </c:pt>
                <c:pt idx="4595">
                  <c:v>Jeffrey Morris</c:v>
                </c:pt>
                <c:pt idx="4596">
                  <c:v>Joshua Chavez</c:v>
                </c:pt>
                <c:pt idx="4597">
                  <c:v>Jennifer Robertson</c:v>
                </c:pt>
                <c:pt idx="4598">
                  <c:v>Jason Jimenez</c:v>
                </c:pt>
                <c:pt idx="4599">
                  <c:v>James Fisher</c:v>
                </c:pt>
                <c:pt idx="4600">
                  <c:v>Joshua Doyle</c:v>
                </c:pt>
                <c:pt idx="4601">
                  <c:v>James James</c:v>
                </c:pt>
                <c:pt idx="4602">
                  <c:v>Joshua Ford</c:v>
                </c:pt>
                <c:pt idx="4603">
                  <c:v>John Reynolds</c:v>
                </c:pt>
                <c:pt idx="4604">
                  <c:v>Joshua Gonzalez</c:v>
                </c:pt>
                <c:pt idx="4605">
                  <c:v>John Richardson</c:v>
                </c:pt>
                <c:pt idx="4606">
                  <c:v>Joshua Hall</c:v>
                </c:pt>
                <c:pt idx="4607">
                  <c:v>John Roberts</c:v>
                </c:pt>
                <c:pt idx="4608">
                  <c:v>Joshua Horton</c:v>
                </c:pt>
                <c:pt idx="4609">
                  <c:v>Jacqueline Hill</c:v>
                </c:pt>
                <c:pt idx="4610">
                  <c:v>Joshua Hunt</c:v>
                </c:pt>
                <c:pt idx="4611">
                  <c:v>Jacqueline Johnson</c:v>
                </c:pt>
                <c:pt idx="4612">
                  <c:v>Julia Lopez</c:v>
                </c:pt>
                <c:pt idx="4613">
                  <c:v>John Rogers</c:v>
                </c:pt>
                <c:pt idx="4614">
                  <c:v>Jason Thompson</c:v>
                </c:pt>
                <c:pt idx="4615">
                  <c:v>John Ruiz</c:v>
                </c:pt>
                <c:pt idx="4616">
                  <c:v>Jeremy Ryan</c:v>
                </c:pt>
                <c:pt idx="4617">
                  <c:v>Jacob Holmes</c:v>
                </c:pt>
                <c:pt idx="4618">
                  <c:v>Jason Espinoza</c:v>
                </c:pt>
                <c:pt idx="4619">
                  <c:v>James Torres</c:v>
                </c:pt>
                <c:pt idx="4620">
                  <c:v>Jenna Williams</c:v>
                </c:pt>
                <c:pt idx="4621">
                  <c:v>Jennifer Salazar</c:v>
                </c:pt>
                <c:pt idx="4622">
                  <c:v>James Crane</c:v>
                </c:pt>
                <c:pt idx="4623">
                  <c:v>John Schneider</c:v>
                </c:pt>
                <c:pt idx="4624">
                  <c:v>Joshua Nichols</c:v>
                </c:pt>
                <c:pt idx="4625">
                  <c:v>Jeffrey Olson</c:v>
                </c:pt>
                <c:pt idx="4626">
                  <c:v>Joshua Peterson</c:v>
                </c:pt>
                <c:pt idx="4627">
                  <c:v>John Singh</c:v>
                </c:pt>
                <c:pt idx="4628">
                  <c:v>Ian Hill</c:v>
                </c:pt>
                <c:pt idx="4629">
                  <c:v>James Turner</c:v>
                </c:pt>
                <c:pt idx="4630">
                  <c:v>Joshua Scott</c:v>
                </c:pt>
                <c:pt idx="4631">
                  <c:v>John Snyder</c:v>
                </c:pt>
                <c:pt idx="4632">
                  <c:v>Jacob Miller</c:v>
                </c:pt>
                <c:pt idx="4633">
                  <c:v>Jacob Jackson</c:v>
                </c:pt>
                <c:pt idx="4634">
                  <c:v>Jerry Brown</c:v>
                </c:pt>
                <c:pt idx="4635">
                  <c:v>John Sparks</c:v>
                </c:pt>
                <c:pt idx="4636">
                  <c:v>Jason Grimes</c:v>
                </c:pt>
                <c:pt idx="4637">
                  <c:v>John Stephens</c:v>
                </c:pt>
                <c:pt idx="4638">
                  <c:v>Joshua Washington</c:v>
                </c:pt>
                <c:pt idx="4639">
                  <c:v>Jennifer Sanders</c:v>
                </c:pt>
                <c:pt idx="4640">
                  <c:v>Jerry Johnson</c:v>
                </c:pt>
                <c:pt idx="4641">
                  <c:v>John Stevenson</c:v>
                </c:pt>
                <c:pt idx="4642">
                  <c:v>Jason Martin</c:v>
                </c:pt>
                <c:pt idx="4643">
                  <c:v>James Coleman</c:v>
                </c:pt>
                <c:pt idx="4644">
                  <c:v>Joshua Young</c:v>
                </c:pt>
                <c:pt idx="4645">
                  <c:v>John Strickland</c:v>
                </c:pt>
                <c:pt idx="4646">
                  <c:v>Juan Rodriguez</c:v>
                </c:pt>
                <c:pt idx="4647">
                  <c:v>Jason Kent</c:v>
                </c:pt>
                <c:pt idx="4648">
                  <c:v>Judith Johnson</c:v>
                </c:pt>
                <c:pt idx="4649">
                  <c:v>James Ward</c:v>
                </c:pt>
                <c:pt idx="4650">
                  <c:v>James Matthews</c:v>
                </c:pt>
                <c:pt idx="4651">
                  <c:v>James Weaver</c:v>
                </c:pt>
                <c:pt idx="4652">
                  <c:v>Jeremy Moore</c:v>
                </c:pt>
                <c:pt idx="4653">
                  <c:v>Eric Robinson</c:v>
                </c:pt>
                <c:pt idx="4654">
                  <c:v>Donna Fuller</c:v>
                </c:pt>
                <c:pt idx="4655">
                  <c:v>Donald King</c:v>
                </c:pt>
                <c:pt idx="4656">
                  <c:v>Douglas Johnson</c:v>
                </c:pt>
                <c:pt idx="4657">
                  <c:v>Heather Martin</c:v>
                </c:pt>
                <c:pt idx="4658">
                  <c:v>Douglas Lopez</c:v>
                </c:pt>
                <c:pt idx="4659">
                  <c:v>Erica Wilson</c:v>
                </c:pt>
                <c:pt idx="4660">
                  <c:v>Douglas Miller</c:v>
                </c:pt>
                <c:pt idx="4661">
                  <c:v>Gabriel Brown</c:v>
                </c:pt>
                <c:pt idx="4662">
                  <c:v>Debra Garcia</c:v>
                </c:pt>
                <c:pt idx="4663">
                  <c:v>Hannah Baker</c:v>
                </c:pt>
                <c:pt idx="4664">
                  <c:v>Douglas Taylor</c:v>
                </c:pt>
                <c:pt idx="4665">
                  <c:v>Holly Brown</c:v>
                </c:pt>
                <c:pt idx="4666">
                  <c:v>Dustin Davis</c:v>
                </c:pt>
                <c:pt idx="4667">
                  <c:v>Eric Young</c:v>
                </c:pt>
                <c:pt idx="4668">
                  <c:v>Dustin Jones</c:v>
                </c:pt>
                <c:pt idx="4669">
                  <c:v>Erin Gibson</c:v>
                </c:pt>
                <c:pt idx="4670">
                  <c:v>Debra Green</c:v>
                </c:pt>
                <c:pt idx="4671">
                  <c:v>Frank Adams</c:v>
                </c:pt>
                <c:pt idx="4672">
                  <c:v>Dustin Wilson</c:v>
                </c:pt>
                <c:pt idx="4673">
                  <c:v>David Stout</c:v>
                </c:pt>
                <c:pt idx="4674">
                  <c:v>Debra Johnson</c:v>
                </c:pt>
                <c:pt idx="4675">
                  <c:v>Gregory Lopez</c:v>
                </c:pt>
                <c:pt idx="4676">
                  <c:v>Dylan Johnson</c:v>
                </c:pt>
                <c:pt idx="4677">
                  <c:v>Heather Hall</c:v>
                </c:pt>
                <c:pt idx="4678">
                  <c:v>Dylan Lee</c:v>
                </c:pt>
                <c:pt idx="4679">
                  <c:v>Donna Wilson</c:v>
                </c:pt>
                <c:pt idx="4680">
                  <c:v>Dylan Martin</c:v>
                </c:pt>
                <c:pt idx="4681">
                  <c:v>Eric Perez</c:v>
                </c:pt>
                <c:pt idx="4682">
                  <c:v>Edward Brown</c:v>
                </c:pt>
                <c:pt idx="4683">
                  <c:v>Eric Simpson</c:v>
                </c:pt>
                <c:pt idx="4684">
                  <c:v>Edward Collins</c:v>
                </c:pt>
                <c:pt idx="4685">
                  <c:v>Erica Davis</c:v>
                </c:pt>
                <c:pt idx="4686">
                  <c:v>Edward Garcia</c:v>
                </c:pt>
                <c:pt idx="4687">
                  <c:v>Donald Gibson</c:v>
                </c:pt>
                <c:pt idx="4688">
                  <c:v>Edward Jones</c:v>
                </c:pt>
                <c:pt idx="4689">
                  <c:v>Erin Miller</c:v>
                </c:pt>
                <c:pt idx="4690">
                  <c:v>Edward Kennedy</c:v>
                </c:pt>
                <c:pt idx="4691">
                  <c:v>Erin Williams</c:v>
                </c:pt>
                <c:pt idx="4692">
                  <c:v>Edward Lee</c:v>
                </c:pt>
                <c:pt idx="4693">
                  <c:v>Frank Newman</c:v>
                </c:pt>
                <c:pt idx="4694">
                  <c:v>Dawn Hernandez</c:v>
                </c:pt>
                <c:pt idx="4695">
                  <c:v>Donald Stephens</c:v>
                </c:pt>
                <c:pt idx="4696">
                  <c:v>Edward Martinez</c:v>
                </c:pt>
                <c:pt idx="4697">
                  <c:v>George Smith</c:v>
                </c:pt>
                <c:pt idx="4698">
                  <c:v>Edward Miller</c:v>
                </c:pt>
                <c:pt idx="4699">
                  <c:v>Gregory Diaz</c:v>
                </c:pt>
                <c:pt idx="4700">
                  <c:v>Edward Moore</c:v>
                </c:pt>
                <c:pt idx="4701">
                  <c:v>Donna Martin</c:v>
                </c:pt>
                <c:pt idx="4702">
                  <c:v>Edward Parker</c:v>
                </c:pt>
                <c:pt idx="4703">
                  <c:v>Heather Clark</c:v>
                </c:pt>
                <c:pt idx="4704">
                  <c:v>Elizabeth Adams</c:v>
                </c:pt>
                <c:pt idx="4705">
                  <c:v>Heather Kelly</c:v>
                </c:pt>
                <c:pt idx="4706">
                  <c:v>Elizabeth Andrews</c:v>
                </c:pt>
                <c:pt idx="4707">
                  <c:v>Donna Walker</c:v>
                </c:pt>
                <c:pt idx="4708">
                  <c:v>David Watts</c:v>
                </c:pt>
                <c:pt idx="4709">
                  <c:v>David Underwood</c:v>
                </c:pt>
                <c:pt idx="4710">
                  <c:v>Elizabeth Campbell</c:v>
                </c:pt>
                <c:pt idx="4711">
                  <c:v>Eric Mason</c:v>
                </c:pt>
                <c:pt idx="4712">
                  <c:v>Dawn Miller</c:v>
                </c:pt>
                <c:pt idx="4713">
                  <c:v>David Reynolds</c:v>
                </c:pt>
                <c:pt idx="4714">
                  <c:v>Elizabeth Castro</c:v>
                </c:pt>
                <c:pt idx="4715">
                  <c:v>Eric Sanchez</c:v>
                </c:pt>
                <c:pt idx="4716">
                  <c:v>Elizabeth Cobb</c:v>
                </c:pt>
                <c:pt idx="4717">
                  <c:v>Eric Thompson</c:v>
                </c:pt>
                <c:pt idx="4718">
                  <c:v>Elizabeth Cooper</c:v>
                </c:pt>
                <c:pt idx="4719">
                  <c:v>Erica Anderson</c:v>
                </c:pt>
                <c:pt idx="4720">
                  <c:v>Elizabeth Day</c:v>
                </c:pt>
                <c:pt idx="4721">
                  <c:v>David Rhodes</c:v>
                </c:pt>
                <c:pt idx="4722">
                  <c:v>Elizabeth Evans</c:v>
                </c:pt>
                <c:pt idx="4723">
                  <c:v>Erik Clark</c:v>
                </c:pt>
                <c:pt idx="4724">
                  <c:v>David Rush</c:v>
                </c:pt>
                <c:pt idx="4725">
                  <c:v>Erin Carr</c:v>
                </c:pt>
                <c:pt idx="4726">
                  <c:v>Debra Williams</c:v>
                </c:pt>
                <c:pt idx="4727">
                  <c:v>Erin Johnson</c:v>
                </c:pt>
                <c:pt idx="4728">
                  <c:v>Elizabeth Gordon</c:v>
                </c:pt>
                <c:pt idx="4729">
                  <c:v>Erin Russell</c:v>
                </c:pt>
                <c:pt idx="4730">
                  <c:v>Elizabeth Green</c:v>
                </c:pt>
                <c:pt idx="4731">
                  <c:v>Erin Vargas</c:v>
                </c:pt>
                <c:pt idx="4732">
                  <c:v>Elizabeth Gutierrez</c:v>
                </c:pt>
                <c:pt idx="4733">
                  <c:v>Evan Nguyen</c:v>
                </c:pt>
                <c:pt idx="4734">
                  <c:v>Denise Brown</c:v>
                </c:pt>
                <c:pt idx="4735">
                  <c:v>Deborah Weaver</c:v>
                </c:pt>
                <c:pt idx="4736">
                  <c:v>Denise Moore</c:v>
                </c:pt>
                <c:pt idx="4737">
                  <c:v>Frank Smith</c:v>
                </c:pt>
                <c:pt idx="4738">
                  <c:v>David Webb</c:v>
                </c:pt>
                <c:pt idx="4739">
                  <c:v>Gabriel Smith</c:v>
                </c:pt>
                <c:pt idx="4740">
                  <c:v>Elizabeth Hunt</c:v>
                </c:pt>
                <c:pt idx="4741">
                  <c:v>Gary Rodriguez</c:v>
                </c:pt>
                <c:pt idx="4742">
                  <c:v>Denise Reed</c:v>
                </c:pt>
                <c:pt idx="4743">
                  <c:v>Donna Castro</c:v>
                </c:pt>
                <c:pt idx="4744">
                  <c:v>David Wagner</c:v>
                </c:pt>
                <c:pt idx="4745">
                  <c:v>Gerald Davis</c:v>
                </c:pt>
                <c:pt idx="4746">
                  <c:v>Elizabeth Jordan</c:v>
                </c:pt>
                <c:pt idx="4747">
                  <c:v>Gregory Daniels</c:v>
                </c:pt>
                <c:pt idx="4748">
                  <c:v>Elizabeth Juarez</c:v>
                </c:pt>
                <c:pt idx="4749">
                  <c:v>Gregory Jackson</c:v>
                </c:pt>
                <c:pt idx="4750">
                  <c:v>Elizabeth Lee</c:v>
                </c:pt>
                <c:pt idx="4751">
                  <c:v>David Sutton</c:v>
                </c:pt>
                <c:pt idx="4752">
                  <c:v>Elizabeth Lopez</c:v>
                </c:pt>
                <c:pt idx="4753">
                  <c:v>Gregory Tran</c:v>
                </c:pt>
                <c:pt idx="4754">
                  <c:v>Elizabeth Martin</c:v>
                </c:pt>
                <c:pt idx="4755">
                  <c:v>Hannah Jones</c:v>
                </c:pt>
                <c:pt idx="4756">
                  <c:v>Denise Smith</c:v>
                </c:pt>
                <c:pt idx="4757">
                  <c:v>Heather Garcia</c:v>
                </c:pt>
                <c:pt idx="4758">
                  <c:v>David Vasquez</c:v>
                </c:pt>
                <c:pt idx="4759">
                  <c:v>Heather Howard</c:v>
                </c:pt>
                <c:pt idx="4760">
                  <c:v>Elizabeth Morgan</c:v>
                </c:pt>
                <c:pt idx="4761">
                  <c:v>Heather Lawson</c:v>
                </c:pt>
                <c:pt idx="4762">
                  <c:v>Elizabeth Murphy</c:v>
                </c:pt>
                <c:pt idx="4763">
                  <c:v>Heather Nelson</c:v>
                </c:pt>
                <c:pt idx="4764">
                  <c:v>Elizabeth Peterson</c:v>
                </c:pt>
                <c:pt idx="4765">
                  <c:v>Heather Robinson</c:v>
                </c:pt>
                <c:pt idx="4766">
                  <c:v>Dennis Davis</c:v>
                </c:pt>
                <c:pt idx="4767">
                  <c:v>Heather Thompson</c:v>
                </c:pt>
                <c:pt idx="4768">
                  <c:v>Elizabeth Porter</c:v>
                </c:pt>
                <c:pt idx="4769">
                  <c:v>Henry Anderson</c:v>
                </c:pt>
                <c:pt idx="4770">
                  <c:v>Elizabeth Robinson</c:v>
                </c:pt>
                <c:pt idx="4771">
                  <c:v>Douglas Harris</c:v>
                </c:pt>
                <c:pt idx="4772">
                  <c:v>Elizabeth Ryan</c:v>
                </c:pt>
                <c:pt idx="4773">
                  <c:v>Diane Webb</c:v>
                </c:pt>
                <c:pt idx="4774">
                  <c:v>Elizabeth Shaw</c:v>
                </c:pt>
                <c:pt idx="4775">
                  <c:v>Eric Phillips</c:v>
                </c:pt>
                <c:pt idx="4776">
                  <c:v>David Reyes</c:v>
                </c:pt>
                <c:pt idx="4777">
                  <c:v>Eric Riley</c:v>
                </c:pt>
                <c:pt idx="4778">
                  <c:v>Elizabeth Thompson</c:v>
                </c:pt>
                <c:pt idx="4779">
                  <c:v>Eric Ross</c:v>
                </c:pt>
                <c:pt idx="4780">
                  <c:v>Elizabeth Watson</c:v>
                </c:pt>
                <c:pt idx="4781">
                  <c:v>Eric Scott</c:v>
                </c:pt>
                <c:pt idx="4782">
                  <c:v>Elizabeth Weaver</c:v>
                </c:pt>
                <c:pt idx="4783">
                  <c:v>Eric Thomas</c:v>
                </c:pt>
                <c:pt idx="4784">
                  <c:v>Deanna Davis</c:v>
                </c:pt>
                <c:pt idx="4785">
                  <c:v>Eric Turner</c:v>
                </c:pt>
                <c:pt idx="4786">
                  <c:v>Debbie Anderson</c:v>
                </c:pt>
                <c:pt idx="4787">
                  <c:v>Erica Allen</c:v>
                </c:pt>
                <c:pt idx="4788">
                  <c:v>Elizabeth White</c:v>
                </c:pt>
                <c:pt idx="4789">
                  <c:v>Diane Wilson</c:v>
                </c:pt>
                <c:pt idx="4790">
                  <c:v>Holly Moore</c:v>
                </c:pt>
                <c:pt idx="4791">
                  <c:v>Erica Gonzalez</c:v>
                </c:pt>
                <c:pt idx="4792">
                  <c:v>Emily Austin</c:v>
                </c:pt>
                <c:pt idx="4793">
                  <c:v>David Stephens</c:v>
                </c:pt>
                <c:pt idx="4794">
                  <c:v>Emily Bennett</c:v>
                </c:pt>
                <c:pt idx="4795">
                  <c:v>Erik Brown</c:v>
                </c:pt>
                <c:pt idx="4796">
                  <c:v>Debbie Johnson</c:v>
                </c:pt>
                <c:pt idx="4797">
                  <c:v>Donald Garcia</c:v>
                </c:pt>
                <c:pt idx="4798">
                  <c:v>Emily Chan</c:v>
                </c:pt>
                <c:pt idx="4799">
                  <c:v>Deborah Rodriguez</c:v>
                </c:pt>
                <c:pt idx="4800">
                  <c:v>Emily Cooper</c:v>
                </c:pt>
                <c:pt idx="4801">
                  <c:v>Donald Hernandez</c:v>
                </c:pt>
                <c:pt idx="4802">
                  <c:v>Emily Cruz</c:v>
                </c:pt>
                <c:pt idx="4803">
                  <c:v>David Walters</c:v>
                </c:pt>
                <c:pt idx="4804">
                  <c:v>Emily Evans</c:v>
                </c:pt>
                <c:pt idx="4805">
                  <c:v>Donald Jones</c:v>
                </c:pt>
                <c:pt idx="4806">
                  <c:v>Emily Garcia</c:v>
                </c:pt>
                <c:pt idx="4807">
                  <c:v>Erin Peterson</c:v>
                </c:pt>
                <c:pt idx="4808">
                  <c:v>Derek Gonzalez</c:v>
                </c:pt>
                <c:pt idx="4809">
                  <c:v>Erin Terry</c:v>
                </c:pt>
                <c:pt idx="4810">
                  <c:v>Emily Graham</c:v>
                </c:pt>
                <c:pt idx="4811">
                  <c:v>Erin Turner</c:v>
                </c:pt>
                <c:pt idx="4812">
                  <c:v>Derek Johnson</c:v>
                </c:pt>
                <c:pt idx="4813">
                  <c:v>Deborah Thompson</c:v>
                </c:pt>
                <c:pt idx="4814">
                  <c:v>Emily Hall</c:v>
                </c:pt>
                <c:pt idx="4815">
                  <c:v>Evan Allen</c:v>
                </c:pt>
                <c:pt idx="4816">
                  <c:v>Emily Hernandez</c:v>
                </c:pt>
                <c:pt idx="4817">
                  <c:v>Felicia King</c:v>
                </c:pt>
                <c:pt idx="4818">
                  <c:v>Emily Jackson</c:v>
                </c:pt>
                <c:pt idx="4819">
                  <c:v>Frank Brown</c:v>
                </c:pt>
                <c:pt idx="4820">
                  <c:v>Derek Smith</c:v>
                </c:pt>
                <c:pt idx="4821">
                  <c:v>David Roberts</c:v>
                </c:pt>
                <c:pt idx="4822">
                  <c:v>Emily Knapp</c:v>
                </c:pt>
                <c:pt idx="4823">
                  <c:v>Frank Small</c:v>
                </c:pt>
                <c:pt idx="4824">
                  <c:v>Emily Larson</c:v>
                </c:pt>
                <c:pt idx="4825">
                  <c:v>Frank Thompson</c:v>
                </c:pt>
                <c:pt idx="4826">
                  <c:v>Derek Snyder</c:v>
                </c:pt>
                <c:pt idx="4827">
                  <c:v>Gabriel Garcia</c:v>
                </c:pt>
                <c:pt idx="4828">
                  <c:v>Derrick Brown</c:v>
                </c:pt>
                <c:pt idx="4829">
                  <c:v>Gary Brown</c:v>
                </c:pt>
                <c:pt idx="4830">
                  <c:v>Derrick Taylor</c:v>
                </c:pt>
                <c:pt idx="4831">
                  <c:v>Gary Johnson</c:v>
                </c:pt>
                <c:pt idx="4832">
                  <c:v>Emily Nelson</c:v>
                </c:pt>
                <c:pt idx="4833">
                  <c:v>Gary White</c:v>
                </c:pt>
                <c:pt idx="4834">
                  <c:v>Emily Perez</c:v>
                </c:pt>
                <c:pt idx="4835">
                  <c:v>Donna Adams</c:v>
                </c:pt>
                <c:pt idx="4836">
                  <c:v>Emily Quinn</c:v>
                </c:pt>
                <c:pt idx="4837">
                  <c:v>Donna Cox</c:v>
                </c:pt>
                <c:pt idx="4838">
                  <c:v>Emily Ramos</c:v>
                </c:pt>
                <c:pt idx="4839">
                  <c:v>George Young</c:v>
                </c:pt>
                <c:pt idx="4840">
                  <c:v>Emily Rogers</c:v>
                </c:pt>
                <c:pt idx="4841">
                  <c:v>Donna Davis</c:v>
                </c:pt>
                <c:pt idx="4842">
                  <c:v>Desiree Johnson</c:v>
                </c:pt>
                <c:pt idx="4843">
                  <c:v>Gregory Arnold</c:v>
                </c:pt>
                <c:pt idx="4844">
                  <c:v>Emily Thomas</c:v>
                </c:pt>
                <c:pt idx="4845">
                  <c:v>Donna Gomez</c:v>
                </c:pt>
                <c:pt idx="4846">
                  <c:v>Devin Anderson</c:v>
                </c:pt>
                <c:pt idx="4847">
                  <c:v>Gregory Flores</c:v>
                </c:pt>
                <c:pt idx="4848">
                  <c:v>Emily Walker</c:v>
                </c:pt>
                <c:pt idx="4849">
                  <c:v>Deborah White</c:v>
                </c:pt>
                <c:pt idx="4850">
                  <c:v>Emily Webb</c:v>
                </c:pt>
                <c:pt idx="4851">
                  <c:v>Dawn Anderson</c:v>
                </c:pt>
                <c:pt idx="4852">
                  <c:v>Emily White</c:v>
                </c:pt>
                <c:pt idx="4853">
                  <c:v>Gregory Rodriguez</c:v>
                </c:pt>
                <c:pt idx="4854">
                  <c:v>Emily Wilson</c:v>
                </c:pt>
                <c:pt idx="4855">
                  <c:v>Deborah Young</c:v>
                </c:pt>
                <c:pt idx="4856">
                  <c:v>Emily Wood</c:v>
                </c:pt>
                <c:pt idx="4857">
                  <c:v>Gregory Wilson</c:v>
                </c:pt>
                <c:pt idx="4858">
                  <c:v>Eric Adams</c:v>
                </c:pt>
                <c:pt idx="4859">
                  <c:v>Hannah Hernandez</c:v>
                </c:pt>
                <c:pt idx="4860">
                  <c:v>Eric Bailey</c:v>
                </c:pt>
                <c:pt idx="4861">
                  <c:v>Donna Miller</c:v>
                </c:pt>
                <c:pt idx="4862">
                  <c:v>Devin Smith</c:v>
                </c:pt>
                <c:pt idx="4863">
                  <c:v>Heather Cooper</c:v>
                </c:pt>
                <c:pt idx="4864">
                  <c:v>Eric Castillo</c:v>
                </c:pt>
                <c:pt idx="4865">
                  <c:v>Heather Gray</c:v>
                </c:pt>
                <c:pt idx="4866">
                  <c:v>Eric Cooper</c:v>
                </c:pt>
                <c:pt idx="4867">
                  <c:v>Donna Stewart</c:v>
                </c:pt>
                <c:pt idx="4868">
                  <c:v>Deborah Clark</c:v>
                </c:pt>
                <c:pt idx="4869">
                  <c:v>Donna Taylor</c:v>
                </c:pt>
                <c:pt idx="4870">
                  <c:v>Eric Curtis</c:v>
                </c:pt>
                <c:pt idx="4871">
                  <c:v>Heather Lawrence</c:v>
                </c:pt>
                <c:pt idx="4872">
                  <c:v>Eric Daniels</c:v>
                </c:pt>
                <c:pt idx="4873">
                  <c:v>Heather Lee</c:v>
                </c:pt>
                <c:pt idx="4874">
                  <c:v>Eric Gardner</c:v>
                </c:pt>
                <c:pt idx="4875">
                  <c:v>Heather Moore</c:v>
                </c:pt>
                <c:pt idx="4876">
                  <c:v>Eric Gilbert</c:v>
                </c:pt>
                <c:pt idx="4877">
                  <c:v>Heather Newman</c:v>
                </c:pt>
                <c:pt idx="4878">
                  <c:v>Diane Brown</c:v>
                </c:pt>
                <c:pt idx="4879">
                  <c:v>Heather Rice</c:v>
                </c:pt>
                <c:pt idx="4880">
                  <c:v>Eric Hall</c:v>
                </c:pt>
                <c:pt idx="4881">
                  <c:v>David Tran</c:v>
                </c:pt>
                <c:pt idx="4882">
                  <c:v>Diane Jones</c:v>
                </c:pt>
                <c:pt idx="4883">
                  <c:v>Heather Sullivan</c:v>
                </c:pt>
                <c:pt idx="4884">
                  <c:v>Eric Harris</c:v>
                </c:pt>
                <c:pt idx="4885">
                  <c:v>Heather Ward</c:v>
                </c:pt>
                <c:pt idx="4886">
                  <c:v>Eric Hernandez</c:v>
                </c:pt>
                <c:pt idx="4887">
                  <c:v>Heidi Thompson</c:v>
                </c:pt>
                <c:pt idx="4888">
                  <c:v>Deborah Harris</c:v>
                </c:pt>
                <c:pt idx="4889">
                  <c:v>Henry Moore</c:v>
                </c:pt>
                <c:pt idx="4890">
                  <c:v>Deborah Hernandez</c:v>
                </c:pt>
                <c:pt idx="4891">
                  <c:v>David Ward</c:v>
                </c:pt>
                <c:pt idx="4892">
                  <c:v>Eric Lee</c:v>
                </c:pt>
                <c:pt idx="4893">
                  <c:v>Douglas James</c:v>
                </c:pt>
                <c:pt idx="4894">
                  <c:v>Eric Lewis</c:v>
                </c:pt>
                <c:pt idx="4895">
                  <c:v>Emily Burns</c:v>
                </c:pt>
                <c:pt idx="4896">
                  <c:v>Christopher Keller</c:v>
                </c:pt>
                <c:pt idx="4897">
                  <c:v>Daniel Reid</c:v>
                </c:pt>
                <c:pt idx="4898">
                  <c:v>Brian Watson</c:v>
                </c:pt>
                <c:pt idx="4899">
                  <c:v>Carl Brown</c:v>
                </c:pt>
                <c:pt idx="4900">
                  <c:v>Danielle Munoz</c:v>
                </c:pt>
                <c:pt idx="4901">
                  <c:v>Christopher Scott</c:v>
                </c:pt>
                <c:pt idx="4902">
                  <c:v>David Harrington</c:v>
                </c:pt>
                <c:pt idx="4903">
                  <c:v>Christopher Simmons</c:v>
                </c:pt>
                <c:pt idx="4904">
                  <c:v>Daniel Mills</c:v>
                </c:pt>
                <c:pt idx="4905">
                  <c:v>Christopher Simon</c:v>
                </c:pt>
                <c:pt idx="4906">
                  <c:v>Brian Rose</c:v>
                </c:pt>
                <c:pt idx="4907">
                  <c:v>Chelsea Anderson</c:v>
                </c:pt>
                <c:pt idx="4908">
                  <c:v>Christopher Hill</c:v>
                </c:pt>
                <c:pt idx="4909">
                  <c:v>Chelsea Hernandez</c:v>
                </c:pt>
                <c:pt idx="4910">
                  <c:v>David Frazier</c:v>
                </c:pt>
                <c:pt idx="4911">
                  <c:v>Christopher Stevens</c:v>
                </c:pt>
                <c:pt idx="4912">
                  <c:v>David Johnston</c:v>
                </c:pt>
                <c:pt idx="4913">
                  <c:v>Chelsea Johnson</c:v>
                </c:pt>
                <c:pt idx="4914">
                  <c:v>David Olson</c:v>
                </c:pt>
                <c:pt idx="4915">
                  <c:v>Chelsea Miller</c:v>
                </c:pt>
                <c:pt idx="4916">
                  <c:v>Catherine Smith</c:v>
                </c:pt>
                <c:pt idx="4917">
                  <c:v>Brian Bennett</c:v>
                </c:pt>
                <c:pt idx="4918">
                  <c:v>Chad Johnson</c:v>
                </c:pt>
                <c:pt idx="4919">
                  <c:v>Chelsea Scott</c:v>
                </c:pt>
                <c:pt idx="4920">
                  <c:v>Bruce Reed</c:v>
                </c:pt>
                <c:pt idx="4921">
                  <c:v>Carl Thompson</c:v>
                </c:pt>
                <c:pt idx="4922">
                  <c:v>Brian Green</c:v>
                </c:pt>
                <c:pt idx="4923">
                  <c:v>Cheryl Bennett</c:v>
                </c:pt>
                <c:pt idx="4924">
                  <c:v>Christopher James</c:v>
                </c:pt>
                <c:pt idx="4925">
                  <c:v>Christopher Tucker</c:v>
                </c:pt>
                <c:pt idx="4926">
                  <c:v>David Donovan</c:v>
                </c:pt>
                <c:pt idx="4927">
                  <c:v>Christopher Valdez</c:v>
                </c:pt>
                <c:pt idx="4928">
                  <c:v>David Grant</c:v>
                </c:pt>
                <c:pt idx="4929">
                  <c:v>Christopher Valenzuela</c:v>
                </c:pt>
                <c:pt idx="4930">
                  <c:v>Charles Ramos</c:v>
                </c:pt>
                <c:pt idx="4931">
                  <c:v>Christopher Vasquez</c:v>
                </c:pt>
                <c:pt idx="4932">
                  <c:v>David Knight</c:v>
                </c:pt>
                <c:pt idx="4933">
                  <c:v>Christopher Wagner</c:v>
                </c:pt>
                <c:pt idx="4934">
                  <c:v>David Moss</c:v>
                </c:pt>
                <c:pt idx="4935">
                  <c:v>Carla Flores</c:v>
                </c:pt>
                <c:pt idx="4936">
                  <c:v>Brian Franklin</c:v>
                </c:pt>
                <c:pt idx="4937">
                  <c:v>Carla Hernandez</c:v>
                </c:pt>
                <c:pt idx="4938">
                  <c:v>Catherine Richardson</c:v>
                </c:pt>
                <c:pt idx="4939">
                  <c:v>Cheryl Phillips</c:v>
                </c:pt>
                <c:pt idx="4940">
                  <c:v>Catherine Wallace</c:v>
                </c:pt>
                <c:pt idx="4941">
                  <c:v>Christopher Watkins</c:v>
                </c:pt>
                <c:pt idx="4942">
                  <c:v>Brooke Martinez</c:v>
                </c:pt>
                <c:pt idx="4943">
                  <c:v>Christopher Webb</c:v>
                </c:pt>
                <c:pt idx="4944">
                  <c:v>Chad Morgan</c:v>
                </c:pt>
                <c:pt idx="4945">
                  <c:v>Christopher West</c:v>
                </c:pt>
                <c:pt idx="4946">
                  <c:v>Daniel Young</c:v>
                </c:pt>
                <c:pt idx="4947">
                  <c:v>Cheryl Rodriguez</c:v>
                </c:pt>
                <c:pt idx="4948">
                  <c:v>Danielle Jackson</c:v>
                </c:pt>
                <c:pt idx="4949">
                  <c:v>Carla Jones</c:v>
                </c:pt>
                <c:pt idx="4950">
                  <c:v>Danielle Sanders</c:v>
                </c:pt>
                <c:pt idx="4951">
                  <c:v>Carla Miller</c:v>
                </c:pt>
                <c:pt idx="4952">
                  <c:v>Christopher Harvey</c:v>
                </c:pt>
                <c:pt idx="4953">
                  <c:v>Christopher Wood</c:v>
                </c:pt>
                <c:pt idx="4954">
                  <c:v>Charles Gray</c:v>
                </c:pt>
                <c:pt idx="4955">
                  <c:v>Christian Martinez</c:v>
                </c:pt>
                <c:pt idx="4956">
                  <c:v>David Chen</c:v>
                </c:pt>
                <c:pt idx="4957">
                  <c:v>Christian Rivera</c:v>
                </c:pt>
                <c:pt idx="4958">
                  <c:v>David Daniels</c:v>
                </c:pt>
                <c:pt idx="4959">
                  <c:v>Brianna Johnson</c:v>
                </c:pt>
                <c:pt idx="4960">
                  <c:v>David Fischer</c:v>
                </c:pt>
                <c:pt idx="4961">
                  <c:v>Cindy Clark</c:v>
                </c:pt>
                <c:pt idx="4962">
                  <c:v>Christopher Mason</c:v>
                </c:pt>
                <c:pt idx="4963">
                  <c:v>Christian Thompson</c:v>
                </c:pt>
                <c:pt idx="4964">
                  <c:v>Charles Martin</c:v>
                </c:pt>
                <c:pt idx="4965">
                  <c:v>Cindy Johnson</c:v>
                </c:pt>
                <c:pt idx="4966">
                  <c:v>Bryan Williams</c:v>
                </c:pt>
                <c:pt idx="4967">
                  <c:v>Cindy Martinez</c:v>
                </c:pt>
                <c:pt idx="4968">
                  <c:v>Brian Vargas</c:v>
                </c:pt>
                <c:pt idx="4969">
                  <c:v>Christina Allen</c:v>
                </c:pt>
                <c:pt idx="4970">
                  <c:v>Christopher Perkins</c:v>
                </c:pt>
                <c:pt idx="4971">
                  <c:v>Cindy Thomas</c:v>
                </c:pt>
                <c:pt idx="4972">
                  <c:v>David Lopez</c:v>
                </c:pt>
                <c:pt idx="4973">
                  <c:v>Cindy Wilson</c:v>
                </c:pt>
                <c:pt idx="4974">
                  <c:v>David Mitchell</c:v>
                </c:pt>
                <c:pt idx="4975">
                  <c:v>Claudia Smith</c:v>
                </c:pt>
                <c:pt idx="4976">
                  <c:v>Charles West</c:v>
                </c:pt>
                <c:pt idx="4977">
                  <c:v>Cody Peterson</c:v>
                </c:pt>
                <c:pt idx="4978">
                  <c:v>David Padilla</c:v>
                </c:pt>
                <c:pt idx="4979">
                  <c:v>Cody Sanchez</c:v>
                </c:pt>
                <c:pt idx="4980">
                  <c:v>Christopher Bennett</c:v>
                </c:pt>
                <c:pt idx="4981">
                  <c:v>Carla Williams</c:v>
                </c:pt>
                <c:pt idx="4982">
                  <c:v>Catherine Moore</c:v>
                </c:pt>
                <c:pt idx="4983">
                  <c:v>Colleen Johnson</c:v>
                </c:pt>
                <c:pt idx="4984">
                  <c:v>Christopher Burke</c:v>
                </c:pt>
                <c:pt idx="4985">
                  <c:v>Colleen Williams</c:v>
                </c:pt>
                <c:pt idx="4986">
                  <c:v>Christopher Carroll</c:v>
                </c:pt>
                <c:pt idx="4987">
                  <c:v>Connie Baker</c:v>
                </c:pt>
                <c:pt idx="4988">
                  <c:v>Daniel Ramirez</c:v>
                </c:pt>
                <c:pt idx="4989">
                  <c:v>Connie Smith</c:v>
                </c:pt>
                <c:pt idx="4990">
                  <c:v>Christopher Cole</c:v>
                </c:pt>
                <c:pt idx="4991">
                  <c:v>Corey Allen</c:v>
                </c:pt>
                <c:pt idx="4992">
                  <c:v>Christopher Cook</c:v>
                </c:pt>
                <c:pt idx="4993">
                  <c:v>Corey Anderson</c:v>
                </c:pt>
                <c:pt idx="4994">
                  <c:v>Daniel Thomas</c:v>
                </c:pt>
                <c:pt idx="4995">
                  <c:v>Carlos Garcia</c:v>
                </c:pt>
                <c:pt idx="4996">
                  <c:v>Daniel Washington</c:v>
                </c:pt>
                <c:pt idx="4997">
                  <c:v>Christina Boyd</c:v>
                </c:pt>
                <c:pt idx="4998">
                  <c:v>Daniel Wood</c:v>
                </c:pt>
                <c:pt idx="4999">
                  <c:v>Christina Brooks</c:v>
                </c:pt>
                <c:pt idx="5000">
                  <c:v>Danielle Bailey</c:v>
                </c:pt>
                <c:pt idx="5001">
                  <c:v>Brittany Holmes</c:v>
                </c:pt>
                <c:pt idx="5002">
                  <c:v>Danielle Henderson</c:v>
                </c:pt>
                <c:pt idx="5003">
                  <c:v>Courtney Gray</c:v>
                </c:pt>
                <c:pt idx="5004">
                  <c:v>Christopher Gibson</c:v>
                </c:pt>
                <c:pt idx="5005">
                  <c:v>Christina Cook</c:v>
                </c:pt>
                <c:pt idx="5006">
                  <c:v>Danielle Ray</c:v>
                </c:pt>
                <c:pt idx="5007">
                  <c:v>Brittany Howard</c:v>
                </c:pt>
                <c:pt idx="5008">
                  <c:v>Charles Bryant</c:v>
                </c:pt>
                <c:pt idx="5009">
                  <c:v>Courtney Thompson</c:v>
                </c:pt>
                <c:pt idx="5010">
                  <c:v>Charles Campbell</c:v>
                </c:pt>
                <c:pt idx="5011">
                  <c:v>Courtney White</c:v>
                </c:pt>
                <c:pt idx="5012">
                  <c:v>Brian Schwartz</c:v>
                </c:pt>
                <c:pt idx="5013">
                  <c:v>Courtney Williams</c:v>
                </c:pt>
                <c:pt idx="5014">
                  <c:v>Christopher Howard</c:v>
                </c:pt>
                <c:pt idx="5015">
                  <c:v>Craig Miller</c:v>
                </c:pt>
                <c:pt idx="5016">
                  <c:v>Charles Harris</c:v>
                </c:pt>
                <c:pt idx="5017">
                  <c:v>Craig Ramirez</c:v>
                </c:pt>
                <c:pt idx="5018">
                  <c:v>Christopher Jenkins</c:v>
                </c:pt>
                <c:pt idx="5019">
                  <c:v>Craig Rivera</c:v>
                </c:pt>
                <c:pt idx="5020">
                  <c:v>Brian Hansen</c:v>
                </c:pt>
                <c:pt idx="5021">
                  <c:v>Craig Thompson</c:v>
                </c:pt>
                <c:pt idx="5022">
                  <c:v>David Cruz</c:v>
                </c:pt>
                <c:pt idx="5023">
                  <c:v>Carlos Williams</c:v>
                </c:pt>
                <c:pt idx="5024">
                  <c:v>David Diaz</c:v>
                </c:pt>
                <c:pt idx="5025">
                  <c:v>Craig Wilson</c:v>
                </c:pt>
                <c:pt idx="5026">
                  <c:v>Charles Jackson</c:v>
                </c:pt>
                <c:pt idx="5027">
                  <c:v>Crystal Boone</c:v>
                </c:pt>
                <c:pt idx="5028">
                  <c:v>Brian Baker</c:v>
                </c:pt>
                <c:pt idx="5029">
                  <c:v>Crystal Davis</c:v>
                </c:pt>
                <c:pt idx="5030">
                  <c:v>Bryan Ferguson</c:v>
                </c:pt>
                <c:pt idx="5031">
                  <c:v>Crystal Edwards</c:v>
                </c:pt>
                <c:pt idx="5032">
                  <c:v>Brian Terry</c:v>
                </c:pt>
                <c:pt idx="5033">
                  <c:v>Crystal Garcia</c:v>
                </c:pt>
                <c:pt idx="5034">
                  <c:v>Brittany Hernandez</c:v>
                </c:pt>
                <c:pt idx="5035">
                  <c:v>Christina Gutierrez</c:v>
                </c:pt>
                <c:pt idx="5036">
                  <c:v>Charles Martinez</c:v>
                </c:pt>
                <c:pt idx="5037">
                  <c:v>Crystal Jackson</c:v>
                </c:pt>
                <c:pt idx="5038">
                  <c:v>Christopher Murphy</c:v>
                </c:pt>
                <c:pt idx="5039">
                  <c:v>Christina Hall</c:v>
                </c:pt>
                <c:pt idx="5040">
                  <c:v>Christopher Nguyen</c:v>
                </c:pt>
                <c:pt idx="5041">
                  <c:v>Crystal Jones</c:v>
                </c:pt>
                <c:pt idx="5042">
                  <c:v>Charles Ramsey</c:v>
                </c:pt>
                <c:pt idx="5043">
                  <c:v>Brian Carson</c:v>
                </c:pt>
                <c:pt idx="5044">
                  <c:v>Christopher Patel</c:v>
                </c:pt>
                <c:pt idx="5045">
                  <c:v>Christina Hernandez</c:v>
                </c:pt>
                <c:pt idx="5046">
                  <c:v>David Jordan</c:v>
                </c:pt>
                <c:pt idx="5047">
                  <c:v>Christina Hill</c:v>
                </c:pt>
                <c:pt idx="5048">
                  <c:v>David King</c:v>
                </c:pt>
                <c:pt idx="5049">
                  <c:v>Crystal Mills</c:v>
                </c:pt>
                <c:pt idx="5050">
                  <c:v>Charles Scott</c:v>
                </c:pt>
                <c:pt idx="5051">
                  <c:v>Carol Smith</c:v>
                </c:pt>
                <c:pt idx="5052">
                  <c:v>David Macias</c:v>
                </c:pt>
                <c:pt idx="5053">
                  <c:v>Brian Cox</c:v>
                </c:pt>
                <c:pt idx="5054">
                  <c:v>Caitlin Smith</c:v>
                </c:pt>
                <c:pt idx="5055">
                  <c:v>Crystal Solomon</c:v>
                </c:pt>
                <c:pt idx="5056">
                  <c:v>Christopher Richardson</c:v>
                </c:pt>
                <c:pt idx="5057">
                  <c:v>Crystal Thompson</c:v>
                </c:pt>
                <c:pt idx="5058">
                  <c:v>Christopher Rivera</c:v>
                </c:pt>
                <c:pt idx="5059">
                  <c:v>Crystal White</c:v>
                </c:pt>
                <c:pt idx="5060">
                  <c:v>Brian Campos</c:v>
                </c:pt>
                <c:pt idx="5061">
                  <c:v>Christina Martinez</c:v>
                </c:pt>
                <c:pt idx="5062">
                  <c:v>Charles White</c:v>
                </c:pt>
                <c:pt idx="5063">
                  <c:v>Christina Mccarty</c:v>
                </c:pt>
                <c:pt idx="5064">
                  <c:v>Caitlin Williams</c:v>
                </c:pt>
                <c:pt idx="5065">
                  <c:v>Curtis Hernandez</c:v>
                </c:pt>
                <c:pt idx="5066">
                  <c:v>Christopher Bautista</c:v>
                </c:pt>
                <c:pt idx="5067">
                  <c:v>Curtis Smith</c:v>
                </c:pt>
                <c:pt idx="5068">
                  <c:v>Brian Roberts</c:v>
                </c:pt>
                <c:pt idx="5069">
                  <c:v>Christina Miller</c:v>
                </c:pt>
                <c:pt idx="5070">
                  <c:v>Catherine Martin</c:v>
                </c:pt>
                <c:pt idx="5071">
                  <c:v>Cynthia Anderson</c:v>
                </c:pt>
                <c:pt idx="5072">
                  <c:v>Christopher Briggs</c:v>
                </c:pt>
                <c:pt idx="5073">
                  <c:v>Brian Medina</c:v>
                </c:pt>
                <c:pt idx="5074">
                  <c:v>Brian Anderson</c:v>
                </c:pt>
                <c:pt idx="5075">
                  <c:v>Christina Newton</c:v>
                </c:pt>
                <c:pt idx="5076">
                  <c:v>Daniel Ortiz</c:v>
                </c:pt>
                <c:pt idx="5077">
                  <c:v>Carol Thomas</c:v>
                </c:pt>
                <c:pt idx="5078">
                  <c:v>Daniel Parker</c:v>
                </c:pt>
                <c:pt idx="5079">
                  <c:v>Brittany Jones</c:v>
                </c:pt>
                <c:pt idx="5080">
                  <c:v>Daniel Phillips</c:v>
                </c:pt>
                <c:pt idx="5081">
                  <c:v>Cynthia Dunn</c:v>
                </c:pt>
                <c:pt idx="5082">
                  <c:v>Brooke Hernandez</c:v>
                </c:pt>
                <c:pt idx="5083">
                  <c:v>Cynthia Evans</c:v>
                </c:pt>
                <c:pt idx="5084">
                  <c:v>Chad Anderson</c:v>
                </c:pt>
                <c:pt idx="5085">
                  <c:v>Cynthia Freeman</c:v>
                </c:pt>
                <c:pt idx="5086">
                  <c:v>Chad Garcia</c:v>
                </c:pt>
                <c:pt idx="5087">
                  <c:v>Carolyn Flores</c:v>
                </c:pt>
                <c:pt idx="5088">
                  <c:v>Daniel Rogers</c:v>
                </c:pt>
                <c:pt idx="5089">
                  <c:v>Cynthia Green</c:v>
                </c:pt>
                <c:pt idx="5090">
                  <c:v>Chad Jackson</c:v>
                </c:pt>
                <c:pt idx="5091">
                  <c:v>Cynthia Gutierrez</c:v>
                </c:pt>
                <c:pt idx="5092">
                  <c:v>Daniel Solomon</c:v>
                </c:pt>
                <c:pt idx="5093">
                  <c:v>Cynthia Hall</c:v>
                </c:pt>
                <c:pt idx="5094">
                  <c:v>Brian Gomez</c:v>
                </c:pt>
                <c:pt idx="5095">
                  <c:v>Carolyn Johnson</c:v>
                </c:pt>
                <c:pt idx="5096">
                  <c:v>Brianna Davis</c:v>
                </c:pt>
                <c:pt idx="5097">
                  <c:v>Christina Turner</c:v>
                </c:pt>
                <c:pt idx="5098">
                  <c:v>Daniel Walker</c:v>
                </c:pt>
                <c:pt idx="5099">
                  <c:v>Carolyn Lee</c:v>
                </c:pt>
                <c:pt idx="5100">
                  <c:v>Chad Sanchez</c:v>
                </c:pt>
                <c:pt idx="5101">
                  <c:v>Cynthia Long</c:v>
                </c:pt>
                <c:pt idx="5102">
                  <c:v>Christopher Fields</c:v>
                </c:pt>
                <c:pt idx="5103">
                  <c:v>Christina Young</c:v>
                </c:pt>
                <c:pt idx="5104">
                  <c:v>Chad Scott</c:v>
                </c:pt>
                <c:pt idx="5105">
                  <c:v>Christine Aguilar</c:v>
                </c:pt>
                <c:pt idx="5106">
                  <c:v>Danielle Acosta</c:v>
                </c:pt>
                <c:pt idx="5107">
                  <c:v>Cynthia Moore</c:v>
                </c:pt>
                <c:pt idx="5108">
                  <c:v>Christopher Flores</c:v>
                </c:pt>
                <c:pt idx="5109">
                  <c:v>Cynthia Parker</c:v>
                </c:pt>
                <c:pt idx="5110">
                  <c:v>Danielle Harris</c:v>
                </c:pt>
                <c:pt idx="5111">
                  <c:v>Cynthia Payne</c:v>
                </c:pt>
                <c:pt idx="5112">
                  <c:v>Danielle Irwin</c:v>
                </c:pt>
                <c:pt idx="5113">
                  <c:v>Cynthia Robinson</c:v>
                </c:pt>
                <c:pt idx="5114">
                  <c:v>Bruce Williams</c:v>
                </c:pt>
                <c:pt idx="5115">
                  <c:v>Christine Allen</c:v>
                </c:pt>
                <c:pt idx="5116">
                  <c:v>Danielle Moore</c:v>
                </c:pt>
                <c:pt idx="5117">
                  <c:v>Cynthia Ross</c:v>
                </c:pt>
                <c:pt idx="5118">
                  <c:v>Danielle Ramirez</c:v>
                </c:pt>
                <c:pt idx="5119">
                  <c:v>Cynthia Ruiz</c:v>
                </c:pt>
                <c:pt idx="5120">
                  <c:v>Charles Allen</c:v>
                </c:pt>
                <c:pt idx="5121">
                  <c:v>Cynthia Santiago</c:v>
                </c:pt>
                <c:pt idx="5122">
                  <c:v>Charles Bennett</c:v>
                </c:pt>
                <c:pt idx="5123">
                  <c:v>Cynthia Simmons</c:v>
                </c:pt>
                <c:pt idx="5124">
                  <c:v>Christopher Gutierrez</c:v>
                </c:pt>
                <c:pt idx="5125">
                  <c:v>Cynthia Smith</c:v>
                </c:pt>
                <c:pt idx="5126">
                  <c:v>Christopher Hancock</c:v>
                </c:pt>
                <c:pt idx="5127">
                  <c:v>Cynthia Sullivan</c:v>
                </c:pt>
                <c:pt idx="5128">
                  <c:v>Darren Wagner</c:v>
                </c:pt>
                <c:pt idx="5129">
                  <c:v>Carrie Gonzalez</c:v>
                </c:pt>
                <c:pt idx="5130">
                  <c:v>Charles Foster</c:v>
                </c:pt>
                <c:pt idx="5131">
                  <c:v>Cynthia Thomas</c:v>
                </c:pt>
                <c:pt idx="5132">
                  <c:v>Bryan Anderson</c:v>
                </c:pt>
                <c:pt idx="5133">
                  <c:v>Christine Brooks</c:v>
                </c:pt>
                <c:pt idx="5134">
                  <c:v>Brittany Garcia</c:v>
                </c:pt>
                <c:pt idx="5135">
                  <c:v>Christine Brown</c:v>
                </c:pt>
                <c:pt idx="5136">
                  <c:v>David Barnett</c:v>
                </c:pt>
                <c:pt idx="5137">
                  <c:v>Dale Williams</c:v>
                </c:pt>
                <c:pt idx="5138">
                  <c:v>David Boone</c:v>
                </c:pt>
                <c:pt idx="5139">
                  <c:v>Dana Davis</c:v>
                </c:pt>
                <c:pt idx="5140">
                  <c:v>David Burton</c:v>
                </c:pt>
                <c:pt idx="5141">
                  <c:v>Brianna Wright</c:v>
                </c:pt>
                <c:pt idx="5142">
                  <c:v>David Carr</c:v>
                </c:pt>
                <c:pt idx="5143">
                  <c:v>Dana Lawson</c:v>
                </c:pt>
                <c:pt idx="5144">
                  <c:v>Charles Hayes</c:v>
                </c:pt>
                <c:pt idx="5145">
                  <c:v>Dana Martinez</c:v>
                </c:pt>
                <c:pt idx="5146">
                  <c:v>Brian Bush</c:v>
                </c:pt>
                <c:pt idx="5147">
                  <c:v>Carrie Jones</c:v>
                </c:pt>
                <c:pt idx="5148">
                  <c:v>Christopher Jordan</c:v>
                </c:pt>
                <c:pt idx="5149">
                  <c:v>Daniel Allen</c:v>
                </c:pt>
                <c:pt idx="5150">
                  <c:v>Christopher Kelley</c:v>
                </c:pt>
                <c:pt idx="5151">
                  <c:v>Brian Morales</c:v>
                </c:pt>
                <c:pt idx="5152">
                  <c:v>David Cunningham</c:v>
                </c:pt>
                <c:pt idx="5153">
                  <c:v>Daniel Baker</c:v>
                </c:pt>
                <c:pt idx="5154">
                  <c:v>Bryan Campbell</c:v>
                </c:pt>
                <c:pt idx="5155">
                  <c:v>Daniel Bennett</c:v>
                </c:pt>
                <c:pt idx="5156">
                  <c:v>Charles Hughes</c:v>
                </c:pt>
                <c:pt idx="5157">
                  <c:v>Daniel Benson</c:v>
                </c:pt>
                <c:pt idx="5158">
                  <c:v>Christopher Kirk</c:v>
                </c:pt>
                <c:pt idx="5159">
                  <c:v>Daniel Berry</c:v>
                </c:pt>
                <c:pt idx="5160">
                  <c:v>David Evans</c:v>
                </c:pt>
                <c:pt idx="5161">
                  <c:v>Christine Crawford</c:v>
                </c:pt>
                <c:pt idx="5162">
                  <c:v>Brittany Green</c:v>
                </c:pt>
                <c:pt idx="5163">
                  <c:v>Christine Hall</c:v>
                </c:pt>
                <c:pt idx="5164">
                  <c:v>Christopher Lynch</c:v>
                </c:pt>
                <c:pt idx="5165">
                  <c:v>Brian Murphy</c:v>
                </c:pt>
                <c:pt idx="5166">
                  <c:v>David Freeman</c:v>
                </c:pt>
                <c:pt idx="5167">
                  <c:v>Christine Hill</c:v>
                </c:pt>
                <c:pt idx="5168">
                  <c:v>Brian Houston</c:v>
                </c:pt>
                <c:pt idx="5169">
                  <c:v>Carrie Rodriguez</c:v>
                </c:pt>
                <c:pt idx="5170">
                  <c:v>Bryan Harper</c:v>
                </c:pt>
                <c:pt idx="5171">
                  <c:v>Daniel Clark</c:v>
                </c:pt>
                <c:pt idx="5172">
                  <c:v>Christopher Mendez</c:v>
                </c:pt>
                <c:pt idx="5173">
                  <c:v>Bridget Hernandez</c:v>
                </c:pt>
                <c:pt idx="5174">
                  <c:v>David Gray</c:v>
                </c:pt>
                <c:pt idx="5175">
                  <c:v>Brittany Rodriguez</c:v>
                </c:pt>
                <c:pt idx="5176">
                  <c:v>Brian Cook</c:v>
                </c:pt>
                <c:pt idx="5177">
                  <c:v>Daniel Cox</c:v>
                </c:pt>
                <c:pt idx="5178">
                  <c:v>David Grimes</c:v>
                </c:pt>
                <c:pt idx="5179">
                  <c:v>Christine Mendoza</c:v>
                </c:pt>
                <c:pt idx="5180">
                  <c:v>Bryan Jones</c:v>
                </c:pt>
                <c:pt idx="5181">
                  <c:v>Daniel Edwards</c:v>
                </c:pt>
                <c:pt idx="5182">
                  <c:v>Charles Medina</c:v>
                </c:pt>
                <c:pt idx="5183">
                  <c:v>Daniel Ferguson</c:v>
                </c:pt>
                <c:pt idx="5184">
                  <c:v>Bryan Robinson</c:v>
                </c:pt>
                <c:pt idx="5185">
                  <c:v>Christine Miller</c:v>
                </c:pt>
                <c:pt idx="5186">
                  <c:v>David Henderson</c:v>
                </c:pt>
                <c:pt idx="5187">
                  <c:v>Daniel Foster</c:v>
                </c:pt>
                <c:pt idx="5188">
                  <c:v>Christopher Nicholson</c:v>
                </c:pt>
                <c:pt idx="5189">
                  <c:v>Christine Moore</c:v>
                </c:pt>
                <c:pt idx="5190">
                  <c:v>David Howard</c:v>
                </c:pt>
                <c:pt idx="5191">
                  <c:v>Brittany Brown</c:v>
                </c:pt>
                <c:pt idx="5192">
                  <c:v>David Hunt</c:v>
                </c:pt>
                <c:pt idx="5193">
                  <c:v>Daniel Green</c:v>
                </c:pt>
                <c:pt idx="5194">
                  <c:v>David James</c:v>
                </c:pt>
                <c:pt idx="5195">
                  <c:v>Brittany Taylor</c:v>
                </c:pt>
                <c:pt idx="5196">
                  <c:v>Charles Rogers</c:v>
                </c:pt>
                <c:pt idx="5197">
                  <c:v>Cassandra Jones</c:v>
                </c:pt>
                <c:pt idx="5198">
                  <c:v>Brian Walker</c:v>
                </c:pt>
                <c:pt idx="5199">
                  <c:v>Daniel Hamilton</c:v>
                </c:pt>
                <c:pt idx="5200">
                  <c:v>Charles Sanchez</c:v>
                </c:pt>
                <c:pt idx="5201">
                  <c:v>Cassandra Perez</c:v>
                </c:pt>
                <c:pt idx="5202">
                  <c:v>David Kennedy</c:v>
                </c:pt>
                <c:pt idx="5203">
                  <c:v>Daniel Harvey</c:v>
                </c:pt>
                <c:pt idx="5204">
                  <c:v>David Kline</c:v>
                </c:pt>
                <c:pt idx="5205">
                  <c:v>Daniel Henry</c:v>
                </c:pt>
                <c:pt idx="5206">
                  <c:v>Christopher Peterson</c:v>
                </c:pt>
                <c:pt idx="5207">
                  <c:v>Christine Thomas</c:v>
                </c:pt>
                <c:pt idx="5208">
                  <c:v>Brian Cowan</c:v>
                </c:pt>
                <c:pt idx="5209">
                  <c:v>Daniel Hicks</c:v>
                </c:pt>
                <c:pt idx="5210">
                  <c:v>David Lynch</c:v>
                </c:pt>
                <c:pt idx="5211">
                  <c:v>Brian Wood</c:v>
                </c:pt>
                <c:pt idx="5212">
                  <c:v>Charles Stephens</c:v>
                </c:pt>
                <c:pt idx="5213">
                  <c:v>Catherine Jackson</c:v>
                </c:pt>
                <c:pt idx="5214">
                  <c:v>David May</c:v>
                </c:pt>
                <c:pt idx="5215">
                  <c:v>Brooke Evans</c:v>
                </c:pt>
                <c:pt idx="5216">
                  <c:v>Brian Weaver</c:v>
                </c:pt>
                <c:pt idx="5217">
                  <c:v>Brian Ramos</c:v>
                </c:pt>
                <c:pt idx="5218">
                  <c:v>Christopher Reese</c:v>
                </c:pt>
                <c:pt idx="5219">
                  <c:v>Christopher Alexander</c:v>
                </c:pt>
                <c:pt idx="5220">
                  <c:v>Christopher Riley</c:v>
                </c:pt>
                <c:pt idx="5221">
                  <c:v>Brooke Harris</c:v>
                </c:pt>
                <c:pt idx="5222">
                  <c:v>Christopher Ritter</c:v>
                </c:pt>
                <c:pt idx="5223">
                  <c:v>Christopher Alvarez</c:v>
                </c:pt>
                <c:pt idx="5224">
                  <c:v>Charles Wells</c:v>
                </c:pt>
                <c:pt idx="5225">
                  <c:v>Daniel Lambert</c:v>
                </c:pt>
                <c:pt idx="5226">
                  <c:v>David Newman</c:v>
                </c:pt>
                <c:pt idx="5227">
                  <c:v>Christopher Anderson</c:v>
                </c:pt>
                <c:pt idx="5228">
                  <c:v>David Nunez</c:v>
                </c:pt>
                <c:pt idx="5229">
                  <c:v>Catherine Lee</c:v>
                </c:pt>
                <c:pt idx="5230">
                  <c:v>David Ortiz</c:v>
                </c:pt>
                <c:pt idx="5231">
                  <c:v>Daniel Lowe</c:v>
                </c:pt>
                <c:pt idx="5232">
                  <c:v>David Pacheco</c:v>
                </c:pt>
                <c:pt idx="5233">
                  <c:v>Daniel Lynch</c:v>
                </c:pt>
                <c:pt idx="5234">
                  <c:v>David Palmer</c:v>
                </c:pt>
                <c:pt idx="5235">
                  <c:v>Daniel Mack</c:v>
                </c:pt>
                <c:pt idx="5236">
                  <c:v>Christopher Saunders</c:v>
                </c:pt>
                <c:pt idx="5237">
                  <c:v>Christopher Bailey</c:v>
                </c:pt>
                <c:pt idx="5238">
                  <c:v>Christopher Washington</c:v>
                </c:pt>
                <c:pt idx="5239">
                  <c:v>Christopher Lane</c:v>
                </c:pt>
                <c:pt idx="5240">
                  <c:v>Bradley Williams</c:v>
                </c:pt>
                <c:pt idx="5241">
                  <c:v>Amy Wilson</c:v>
                </c:pt>
                <c:pt idx="5242">
                  <c:v>Ashley Gomez</c:v>
                </c:pt>
                <c:pt idx="5243">
                  <c:v>Amanda Howard</c:v>
                </c:pt>
                <c:pt idx="5244">
                  <c:v>Andrea Sanders</c:v>
                </c:pt>
                <c:pt idx="5245">
                  <c:v>Andrew Rose</c:v>
                </c:pt>
                <c:pt idx="5246">
                  <c:v>Brandon Ryan</c:v>
                </c:pt>
                <c:pt idx="5247">
                  <c:v>Amanda Hunter</c:v>
                </c:pt>
                <c:pt idx="5248">
                  <c:v>Allison Davis</c:v>
                </c:pt>
                <c:pt idx="5249">
                  <c:v>Amanda Jackson</c:v>
                </c:pt>
                <c:pt idx="5250">
                  <c:v>Austin Taylor</c:v>
                </c:pt>
                <c:pt idx="5251">
                  <c:v>Alexa Rodriguez</c:v>
                </c:pt>
                <c:pt idx="5252">
                  <c:v>Aaron Flores</c:v>
                </c:pt>
                <c:pt idx="5253">
                  <c:v>Alexander Anderson</c:v>
                </c:pt>
                <c:pt idx="5254">
                  <c:v>Brandon King</c:v>
                </c:pt>
                <c:pt idx="5255">
                  <c:v>Andrew Torres</c:v>
                </c:pt>
                <c:pt idx="5256">
                  <c:v>Abigail Smith</c:v>
                </c:pt>
                <c:pt idx="5257">
                  <c:v>Andrew Trujillo</c:v>
                </c:pt>
                <c:pt idx="5258">
                  <c:v>Amy Navarro</c:v>
                </c:pt>
                <c:pt idx="5259">
                  <c:v>Brent White</c:v>
                </c:pt>
                <c:pt idx="5260">
                  <c:v>Aaron Gonzalez</c:v>
                </c:pt>
                <c:pt idx="5261">
                  <c:v>Abigail Williams</c:v>
                </c:pt>
                <c:pt idx="5262">
                  <c:v>Aaron Davis</c:v>
                </c:pt>
                <c:pt idx="5263">
                  <c:v>Alexander Clark</c:v>
                </c:pt>
                <c:pt idx="5264">
                  <c:v>Barbara Thomas</c:v>
                </c:pt>
                <c:pt idx="5265">
                  <c:v>Adam Aguilar</c:v>
                </c:pt>
                <c:pt idx="5266">
                  <c:v>Alyssa Sanchez</c:v>
                </c:pt>
                <c:pt idx="5267">
                  <c:v>Andrew Woods</c:v>
                </c:pt>
                <c:pt idx="5268">
                  <c:v>Bradley Davis</c:v>
                </c:pt>
                <c:pt idx="5269">
                  <c:v>Amanda Lopez</c:v>
                </c:pt>
                <c:pt idx="5270">
                  <c:v>Brandon Gonzalez</c:v>
                </c:pt>
                <c:pt idx="5271">
                  <c:v>Angel Johnson</c:v>
                </c:pt>
                <c:pt idx="5272">
                  <c:v>Brandon Morales</c:v>
                </c:pt>
                <c:pt idx="5273">
                  <c:v>Amanda Mack</c:v>
                </c:pt>
                <c:pt idx="5274">
                  <c:v>Brandon White</c:v>
                </c:pt>
                <c:pt idx="5275">
                  <c:v>Alexander Herrera</c:v>
                </c:pt>
                <c:pt idx="5276">
                  <c:v>Brendan Smith</c:v>
                </c:pt>
                <c:pt idx="5277">
                  <c:v>Angela Atkins</c:v>
                </c:pt>
                <c:pt idx="5278">
                  <c:v>Amy Mendoza</c:v>
                </c:pt>
                <c:pt idx="5279">
                  <c:v>Angela Baker</c:v>
                </c:pt>
                <c:pt idx="5280">
                  <c:v>Ashley Larson</c:v>
                </c:pt>
                <c:pt idx="5281">
                  <c:v>Angela Brewer</c:v>
                </c:pt>
                <c:pt idx="5282">
                  <c:v>Amy Taylor</c:v>
                </c:pt>
                <c:pt idx="5283">
                  <c:v>Alexander Hill</c:v>
                </c:pt>
                <c:pt idx="5284">
                  <c:v>Ashley Sanchez</c:v>
                </c:pt>
                <c:pt idx="5285">
                  <c:v>Angela Bryant</c:v>
                </c:pt>
                <c:pt idx="5286">
                  <c:v>Andrea Avila</c:v>
                </c:pt>
                <c:pt idx="5287">
                  <c:v>Angela Carter</c:v>
                </c:pt>
                <c:pt idx="5288">
                  <c:v>Adam Oliver</c:v>
                </c:pt>
                <c:pt idx="5289">
                  <c:v>Angela Chapman</c:v>
                </c:pt>
                <c:pt idx="5290">
                  <c:v>Barbara Lewis</c:v>
                </c:pt>
                <c:pt idx="5291">
                  <c:v>Alexander Jackson</c:v>
                </c:pt>
                <c:pt idx="5292">
                  <c:v>Benjamin Anderson</c:v>
                </c:pt>
                <c:pt idx="5293">
                  <c:v>Angela Crawford</c:v>
                </c:pt>
                <c:pt idx="5294">
                  <c:v>Alyssa Perez</c:v>
                </c:pt>
                <c:pt idx="5295">
                  <c:v>Amanda Mitchell</c:v>
                </c:pt>
                <c:pt idx="5296">
                  <c:v>Aaron White</c:v>
                </c:pt>
                <c:pt idx="5297">
                  <c:v>Angela Gomez</c:v>
                </c:pt>
                <c:pt idx="5298">
                  <c:v>Billy Smith</c:v>
                </c:pt>
                <c:pt idx="5299">
                  <c:v>Amanda Monroe</c:v>
                </c:pt>
                <c:pt idx="5300">
                  <c:v>Bradley Martin</c:v>
                </c:pt>
                <c:pt idx="5301">
                  <c:v>Amanda Moore</c:v>
                </c:pt>
                <c:pt idx="5302">
                  <c:v>Amanda Brandt</c:v>
                </c:pt>
                <c:pt idx="5303">
                  <c:v>Adam Anderson</c:v>
                </c:pt>
                <c:pt idx="5304">
                  <c:v>Andrew Gilbert</c:v>
                </c:pt>
                <c:pt idx="5305">
                  <c:v>Amanda Newton</c:v>
                </c:pt>
                <c:pt idx="5306">
                  <c:v>Andrew Hill</c:v>
                </c:pt>
                <c:pt idx="5307">
                  <c:v>Angela Hill</c:v>
                </c:pt>
                <c:pt idx="5308">
                  <c:v>Brandon Robbins</c:v>
                </c:pt>
                <c:pt idx="5309">
                  <c:v>Amanda Parker</c:v>
                </c:pt>
                <c:pt idx="5310">
                  <c:v>Alan Mitchell</c:v>
                </c:pt>
                <c:pt idx="5311">
                  <c:v>Alexander Jones</c:v>
                </c:pt>
                <c:pt idx="5312">
                  <c:v>Andrew Medina</c:v>
                </c:pt>
                <c:pt idx="5313">
                  <c:v>Alexander Lewis</c:v>
                </c:pt>
                <c:pt idx="5314">
                  <c:v>Alex Miller</c:v>
                </c:pt>
                <c:pt idx="5315">
                  <c:v>Angela Kim</c:v>
                </c:pt>
                <c:pt idx="5316">
                  <c:v>Ashley Fitzpatrick</c:v>
                </c:pt>
                <c:pt idx="5317">
                  <c:v>Adam Ball</c:v>
                </c:pt>
                <c:pt idx="5318">
                  <c:v>Alison Wilson</c:v>
                </c:pt>
                <c:pt idx="5319">
                  <c:v>Angela Lee</c:v>
                </c:pt>
                <c:pt idx="5320">
                  <c:v>Ashley Howell</c:v>
                </c:pt>
                <c:pt idx="5321">
                  <c:v>Angela Lewis</c:v>
                </c:pt>
                <c:pt idx="5322">
                  <c:v>Ashley Jordan</c:v>
                </c:pt>
                <c:pt idx="5323">
                  <c:v>Amanda Sanchez</c:v>
                </c:pt>
                <c:pt idx="5324">
                  <c:v>Amy Robinson</c:v>
                </c:pt>
                <c:pt idx="5325">
                  <c:v>Adam Brown</c:v>
                </c:pt>
                <c:pt idx="5326">
                  <c:v>Ashley Mitchell</c:v>
                </c:pt>
                <c:pt idx="5327">
                  <c:v>Amanda Schultz</c:v>
                </c:pt>
                <c:pt idx="5328">
                  <c:v>Amy Thompson</c:v>
                </c:pt>
                <c:pt idx="5329">
                  <c:v>Angela Moreno</c:v>
                </c:pt>
                <c:pt idx="5330">
                  <c:v>Ashley Powell</c:v>
                </c:pt>
                <c:pt idx="5331">
                  <c:v>Angela Nguyen</c:v>
                </c:pt>
                <c:pt idx="5332">
                  <c:v>Ashley Shaw</c:v>
                </c:pt>
                <c:pt idx="5333">
                  <c:v>Alexander Ramirez</c:v>
                </c:pt>
                <c:pt idx="5334">
                  <c:v>Ana Williams</c:v>
                </c:pt>
                <c:pt idx="5335">
                  <c:v>Angela Reyes</c:v>
                </c:pt>
                <c:pt idx="5336">
                  <c:v>Allison Rodriguez</c:v>
                </c:pt>
                <c:pt idx="5337">
                  <c:v>Angela Rhodes</c:v>
                </c:pt>
                <c:pt idx="5338">
                  <c:v>Austin Campbell</c:v>
                </c:pt>
                <c:pt idx="5339">
                  <c:v>Angela Robinson</c:v>
                </c:pt>
                <c:pt idx="5340">
                  <c:v>Austin Martinez</c:v>
                </c:pt>
                <c:pt idx="5341">
                  <c:v>Angela Russell</c:v>
                </c:pt>
                <c:pt idx="5342">
                  <c:v>Barbara Davis</c:v>
                </c:pt>
                <c:pt idx="5343">
                  <c:v>Amanda Sparks</c:v>
                </c:pt>
                <c:pt idx="5344">
                  <c:v>Barbara Smith</c:v>
                </c:pt>
                <c:pt idx="5345">
                  <c:v>Adam Coleman</c:v>
                </c:pt>
                <c:pt idx="5346">
                  <c:v>Barbara Wolfe</c:v>
                </c:pt>
                <c:pt idx="5347">
                  <c:v>Angela Stewart</c:v>
                </c:pt>
                <c:pt idx="5348">
                  <c:v>Andrea Rodriguez</c:v>
                </c:pt>
                <c:pt idx="5349">
                  <c:v>Alexander Thomas</c:v>
                </c:pt>
                <c:pt idx="5350">
                  <c:v>Adam Scott</c:v>
                </c:pt>
                <c:pt idx="5351">
                  <c:v>Adam Davis</c:v>
                </c:pt>
                <c:pt idx="5352">
                  <c:v>Andrew Adams</c:v>
                </c:pt>
                <c:pt idx="5353">
                  <c:v>Angela Vargas</c:v>
                </c:pt>
                <c:pt idx="5354">
                  <c:v>Alyssa Williams</c:v>
                </c:pt>
                <c:pt idx="5355">
                  <c:v>Amanda Warren</c:v>
                </c:pt>
                <c:pt idx="5356">
                  <c:v>Beth Gutierrez</c:v>
                </c:pt>
                <c:pt idx="5357">
                  <c:v>Amanda Watkins</c:v>
                </c:pt>
                <c:pt idx="5358">
                  <c:v>Betty Anderson</c:v>
                </c:pt>
                <c:pt idx="5359">
                  <c:v>Amanda White</c:v>
                </c:pt>
                <c:pt idx="5360">
                  <c:v>Brad Fields</c:v>
                </c:pt>
                <c:pt idx="5361">
                  <c:v>Alexander Woods</c:v>
                </c:pt>
                <c:pt idx="5362">
                  <c:v>Bradley Johnson</c:v>
                </c:pt>
                <c:pt idx="5363">
                  <c:v>Anita Kelly</c:v>
                </c:pt>
                <c:pt idx="5364">
                  <c:v>Bradley Robinson</c:v>
                </c:pt>
                <c:pt idx="5365">
                  <c:v>Ann Brown</c:v>
                </c:pt>
                <c:pt idx="5366">
                  <c:v>Amanda Bradley</c:v>
                </c:pt>
                <c:pt idx="5367">
                  <c:v>Amanda Williamson</c:v>
                </c:pt>
                <c:pt idx="5368">
                  <c:v>Andrew Dixon</c:v>
                </c:pt>
                <c:pt idx="5369">
                  <c:v>Ann Lopez</c:v>
                </c:pt>
                <c:pt idx="5370">
                  <c:v>Brandon Hernandez</c:v>
                </c:pt>
                <c:pt idx="5371">
                  <c:v>Adam Diaz</c:v>
                </c:pt>
                <c:pt idx="5372">
                  <c:v>Aaron Wilson</c:v>
                </c:pt>
                <c:pt idx="5373">
                  <c:v>Amanda Woods</c:v>
                </c:pt>
                <c:pt idx="5374">
                  <c:v>Brandon Lopez</c:v>
                </c:pt>
                <c:pt idx="5375">
                  <c:v>Anna Fisher</c:v>
                </c:pt>
                <c:pt idx="5376">
                  <c:v>Amanda Clark</c:v>
                </c:pt>
                <c:pt idx="5377">
                  <c:v>Anna Harris</c:v>
                </c:pt>
                <c:pt idx="5378">
                  <c:v>Amanda Coleman</c:v>
                </c:pt>
                <c:pt idx="5379">
                  <c:v>Amanda Wright</c:v>
                </c:pt>
                <c:pt idx="5380">
                  <c:v>Andrew Kennedy</c:v>
                </c:pt>
                <c:pt idx="5381">
                  <c:v>Anna Phillips</c:v>
                </c:pt>
                <c:pt idx="5382">
                  <c:v>Abigail Jones</c:v>
                </c:pt>
                <c:pt idx="5383">
                  <c:v>Amanda Young</c:v>
                </c:pt>
                <c:pt idx="5384">
                  <c:v>Brandon Turner</c:v>
                </c:pt>
                <c:pt idx="5385">
                  <c:v>Amber Bryant</c:v>
                </c:pt>
                <c:pt idx="5386">
                  <c:v>Brandon Wilson</c:v>
                </c:pt>
                <c:pt idx="5387">
                  <c:v>Anna White</c:v>
                </c:pt>
                <c:pt idx="5388">
                  <c:v>Brenda Hernandez</c:v>
                </c:pt>
                <c:pt idx="5389">
                  <c:v>Amber Evans</c:v>
                </c:pt>
                <c:pt idx="5390">
                  <c:v>Brenda Reyes</c:v>
                </c:pt>
                <c:pt idx="5391">
                  <c:v>Anne Brown</c:v>
                </c:pt>
                <c:pt idx="5392">
                  <c:v>Andrew Patrick</c:v>
                </c:pt>
                <c:pt idx="5393">
                  <c:v>Amber Hall</c:v>
                </c:pt>
                <c:pt idx="5394">
                  <c:v>Ashley Evans</c:v>
                </c:pt>
                <c:pt idx="5395">
                  <c:v>Alexandra Davis</c:v>
                </c:pt>
                <c:pt idx="5396">
                  <c:v>Amy Lopez</c:v>
                </c:pt>
                <c:pt idx="5397">
                  <c:v>Alexandra Miller</c:v>
                </c:pt>
                <c:pt idx="5398">
                  <c:v>Ashley Gonzalez</c:v>
                </c:pt>
                <c:pt idx="5399">
                  <c:v>Amber Jones</c:v>
                </c:pt>
                <c:pt idx="5400">
                  <c:v>Amy Martin</c:v>
                </c:pt>
                <c:pt idx="5401">
                  <c:v>Amber Lee</c:v>
                </c:pt>
                <c:pt idx="5402">
                  <c:v>Allen Smith</c:v>
                </c:pt>
                <c:pt idx="5403">
                  <c:v>Anthony Ballard</c:v>
                </c:pt>
                <c:pt idx="5404">
                  <c:v>Aaron Campbell</c:v>
                </c:pt>
                <c:pt idx="5405">
                  <c:v>Anthony Barnes</c:v>
                </c:pt>
                <c:pt idx="5406">
                  <c:v>Amy Owens</c:v>
                </c:pt>
                <c:pt idx="5407">
                  <c:v>Amber Lopez</c:v>
                </c:pt>
                <c:pt idx="5408">
                  <c:v>Amy Ramirez</c:v>
                </c:pt>
                <c:pt idx="5409">
                  <c:v>Amber Martin</c:v>
                </c:pt>
                <c:pt idx="5410">
                  <c:v>Allison Carter</c:v>
                </c:pt>
                <c:pt idx="5411">
                  <c:v>Amber Martinez</c:v>
                </c:pt>
                <c:pt idx="5412">
                  <c:v>Amy Saunders</c:v>
                </c:pt>
                <c:pt idx="5413">
                  <c:v>Anthony Davis</c:v>
                </c:pt>
                <c:pt idx="5414">
                  <c:v>Amy Stevenson</c:v>
                </c:pt>
                <c:pt idx="5415">
                  <c:v>Anthony Dennis</c:v>
                </c:pt>
                <c:pt idx="5416">
                  <c:v>Allison Johnson</c:v>
                </c:pt>
                <c:pt idx="5417">
                  <c:v>Alexandra Perez</c:v>
                </c:pt>
                <c:pt idx="5418">
                  <c:v>Ashley Murphy</c:v>
                </c:pt>
                <c:pt idx="5419">
                  <c:v>Anthony Estrada</c:v>
                </c:pt>
                <c:pt idx="5420">
                  <c:v>Ashley Osborne</c:v>
                </c:pt>
                <c:pt idx="5421">
                  <c:v>Alexandra Rodriguez</c:v>
                </c:pt>
                <c:pt idx="5422">
                  <c:v>Allison Lewis</c:v>
                </c:pt>
                <c:pt idx="5423">
                  <c:v>Anthony Ford</c:v>
                </c:pt>
                <c:pt idx="5424">
                  <c:v>Amy Watkins</c:v>
                </c:pt>
                <c:pt idx="5425">
                  <c:v>Amber Petersen</c:v>
                </c:pt>
                <c:pt idx="5426">
                  <c:v>Amy Watson</c:v>
                </c:pt>
                <c:pt idx="5427">
                  <c:v>Amber Robertson</c:v>
                </c:pt>
                <c:pt idx="5428">
                  <c:v>Aaron Martin</c:v>
                </c:pt>
                <c:pt idx="5429">
                  <c:v>Alexandra Walker</c:v>
                </c:pt>
                <c:pt idx="5430">
                  <c:v>Ana Smith</c:v>
                </c:pt>
                <c:pt idx="5431">
                  <c:v>Anthony Hammond</c:v>
                </c:pt>
                <c:pt idx="5432">
                  <c:v>Ashley Torres</c:v>
                </c:pt>
                <c:pt idx="5433">
                  <c:v>Amber Scott</c:v>
                </c:pt>
                <c:pt idx="5434">
                  <c:v>Allison Martinez</c:v>
                </c:pt>
                <c:pt idx="5435">
                  <c:v>Alexandria Johnson</c:v>
                </c:pt>
                <c:pt idx="5436">
                  <c:v>Andrea Davis</c:v>
                </c:pt>
                <c:pt idx="5437">
                  <c:v>Anthony Holmes</c:v>
                </c:pt>
                <c:pt idx="5438">
                  <c:v>Andrea Johnson</c:v>
                </c:pt>
                <c:pt idx="5439">
                  <c:v>Amber Stanley</c:v>
                </c:pt>
                <c:pt idx="5440">
                  <c:v>Aaron Fisher</c:v>
                </c:pt>
                <c:pt idx="5441">
                  <c:v>Anthony James</c:v>
                </c:pt>
                <c:pt idx="5442">
                  <c:v>Andrea Miller</c:v>
                </c:pt>
                <c:pt idx="5443">
                  <c:v>Anthony Jimenez</c:v>
                </c:pt>
                <c:pt idx="5444">
                  <c:v>Austin Moore</c:v>
                </c:pt>
                <c:pt idx="5445">
                  <c:v>Amber Vasquez</c:v>
                </c:pt>
                <c:pt idx="5446">
                  <c:v>Austin Wilson</c:v>
                </c:pt>
                <c:pt idx="5447">
                  <c:v>Amber Wilson</c:v>
                </c:pt>
                <c:pt idx="5448">
                  <c:v>Andrea Murphy</c:v>
                </c:pt>
                <c:pt idx="5449">
                  <c:v>Alexis Allen</c:v>
                </c:pt>
                <c:pt idx="5450">
                  <c:v>Andrea Powers</c:v>
                </c:pt>
                <c:pt idx="5451">
                  <c:v>Alexis Anderson</c:v>
                </c:pt>
                <c:pt idx="5452">
                  <c:v>Barbara Stephens</c:v>
                </c:pt>
                <c:pt idx="5453">
                  <c:v>Alexis Davis</c:v>
                </c:pt>
                <c:pt idx="5454">
                  <c:v>Barbara Williams</c:v>
                </c:pt>
                <c:pt idx="5455">
                  <c:v>Anthony Lynch</c:v>
                </c:pt>
                <c:pt idx="5456">
                  <c:v>Becky Ferguson</c:v>
                </c:pt>
                <c:pt idx="5457">
                  <c:v>Amy Bailey</c:v>
                </c:pt>
                <c:pt idx="5458">
                  <c:v>Benjamin Boyd</c:v>
                </c:pt>
                <c:pt idx="5459">
                  <c:v>Amy Baker</c:v>
                </c:pt>
                <c:pt idx="5460">
                  <c:v>Benjamin Crawford</c:v>
                </c:pt>
                <c:pt idx="5461">
                  <c:v>Alexis Jones</c:v>
                </c:pt>
                <c:pt idx="5462">
                  <c:v>Alyssa Herrera</c:v>
                </c:pt>
                <c:pt idx="5463">
                  <c:v>Alexis King</c:v>
                </c:pt>
                <c:pt idx="5464">
                  <c:v>Benjamin Jones</c:v>
                </c:pt>
                <c:pt idx="5465">
                  <c:v>Alexis Miller</c:v>
                </c:pt>
                <c:pt idx="5466">
                  <c:v>Benjamin Ross</c:v>
                </c:pt>
                <c:pt idx="5467">
                  <c:v>Amy Buchanan</c:v>
                </c:pt>
                <c:pt idx="5468">
                  <c:v>Andrew Aguilar</c:v>
                </c:pt>
                <c:pt idx="5469">
                  <c:v>Anthony Ortega</c:v>
                </c:pt>
                <c:pt idx="5470">
                  <c:v>Alyssa Smith</c:v>
                </c:pt>
                <c:pt idx="5471">
                  <c:v>Anthony Parker</c:v>
                </c:pt>
                <c:pt idx="5472">
                  <c:v>Benjamin Williamson</c:v>
                </c:pt>
                <c:pt idx="5473">
                  <c:v>Anthony Pena</c:v>
                </c:pt>
                <c:pt idx="5474">
                  <c:v>Beth Davis</c:v>
                </c:pt>
                <c:pt idx="5475">
                  <c:v>Anthony Perez</c:v>
                </c:pt>
                <c:pt idx="5476">
                  <c:v>Beth Jones</c:v>
                </c:pt>
                <c:pt idx="5477">
                  <c:v>Amy Chavez</c:v>
                </c:pt>
                <c:pt idx="5478">
                  <c:v>Bethany Lewis</c:v>
                </c:pt>
                <c:pt idx="5479">
                  <c:v>Anthony Pham</c:v>
                </c:pt>
                <c:pt idx="5480">
                  <c:v>Bianca Johnson</c:v>
                </c:pt>
                <c:pt idx="5481">
                  <c:v>Anthony Phillips</c:v>
                </c:pt>
                <c:pt idx="5482">
                  <c:v>Blake Young</c:v>
                </c:pt>
                <c:pt idx="5483">
                  <c:v>Alexis White</c:v>
                </c:pt>
                <c:pt idx="5484">
                  <c:v>Bradley Blake</c:v>
                </c:pt>
                <c:pt idx="5485">
                  <c:v>Anthony Rodriguez</c:v>
                </c:pt>
                <c:pt idx="5486">
                  <c:v>Bradley Jackson</c:v>
                </c:pt>
                <c:pt idx="5487">
                  <c:v>Amy Collins</c:v>
                </c:pt>
                <c:pt idx="5488">
                  <c:v>Bradley Jones</c:v>
                </c:pt>
                <c:pt idx="5489">
                  <c:v>Amy Cruz</c:v>
                </c:pt>
                <c:pt idx="5490">
                  <c:v>Bradley Miller</c:v>
                </c:pt>
                <c:pt idx="5491">
                  <c:v>Amy Davidson</c:v>
                </c:pt>
                <c:pt idx="5492">
                  <c:v>Andrew Clark</c:v>
                </c:pt>
                <c:pt idx="5493">
                  <c:v>Alexis Williams</c:v>
                </c:pt>
                <c:pt idx="5494">
                  <c:v>Brandi Williams</c:v>
                </c:pt>
                <c:pt idx="5495">
                  <c:v>Amy Diaz</c:v>
                </c:pt>
                <c:pt idx="5496">
                  <c:v>Brandon Austin</c:v>
                </c:pt>
                <c:pt idx="5497">
                  <c:v>Anthony Ward</c:v>
                </c:pt>
                <c:pt idx="5498">
                  <c:v>Brandon Cortez</c:v>
                </c:pt>
                <c:pt idx="5499">
                  <c:v>Alicia Brown</c:v>
                </c:pt>
                <c:pt idx="5500">
                  <c:v>Adam Williams</c:v>
                </c:pt>
                <c:pt idx="5501">
                  <c:v>Anthony Wilson</c:v>
                </c:pt>
                <c:pt idx="5502">
                  <c:v>Andrew Freeman</c:v>
                </c:pt>
                <c:pt idx="5503">
                  <c:v>Anthony Wright</c:v>
                </c:pt>
                <c:pt idx="5504">
                  <c:v>Andrew Garcia</c:v>
                </c:pt>
                <c:pt idx="5505">
                  <c:v>Antonio Cruz</c:v>
                </c:pt>
                <c:pt idx="5506">
                  <c:v>Brandon Jimenez</c:v>
                </c:pt>
                <c:pt idx="5507">
                  <c:v>Antonio White</c:v>
                </c:pt>
                <c:pt idx="5508">
                  <c:v>Brandon Jones</c:v>
                </c:pt>
                <c:pt idx="5509">
                  <c:v>April Collins</c:v>
                </c:pt>
                <c:pt idx="5510">
                  <c:v>Andrew Green</c:v>
                </c:pt>
                <c:pt idx="5511">
                  <c:v>April Ford</c:v>
                </c:pt>
                <c:pt idx="5512">
                  <c:v>Andrew Hicks</c:v>
                </c:pt>
                <c:pt idx="5513">
                  <c:v>April Garcia</c:v>
                </c:pt>
                <c:pt idx="5514">
                  <c:v>Brandon Medina</c:v>
                </c:pt>
                <c:pt idx="5515">
                  <c:v>April Gonzalez</c:v>
                </c:pt>
                <c:pt idx="5516">
                  <c:v>Andrew Jimenez</c:v>
                </c:pt>
                <c:pt idx="5517">
                  <c:v>April Lopez</c:v>
                </c:pt>
                <c:pt idx="5518">
                  <c:v>Adrian Miller</c:v>
                </c:pt>
                <c:pt idx="5519">
                  <c:v>Amy Hall</c:v>
                </c:pt>
                <c:pt idx="5520">
                  <c:v>Brandon Richards</c:v>
                </c:pt>
                <c:pt idx="5521">
                  <c:v>Alicia Davis</c:v>
                </c:pt>
                <c:pt idx="5522">
                  <c:v>Aimee Jones</c:v>
                </c:pt>
                <c:pt idx="5523">
                  <c:v>April Smith</c:v>
                </c:pt>
                <c:pt idx="5524">
                  <c:v>Alan Brown</c:v>
                </c:pt>
                <c:pt idx="5525">
                  <c:v>April Thompson</c:v>
                </c:pt>
                <c:pt idx="5526">
                  <c:v>Alan Martin</c:v>
                </c:pt>
                <c:pt idx="5527">
                  <c:v>April Williams</c:v>
                </c:pt>
                <c:pt idx="5528">
                  <c:v>Brandon Taylor</c:v>
                </c:pt>
                <c:pt idx="5529">
                  <c:v>Arthur Smith</c:v>
                </c:pt>
                <c:pt idx="5530">
                  <c:v>Brandon Thompson</c:v>
                </c:pt>
                <c:pt idx="5531">
                  <c:v>Alicia Kelly</c:v>
                </c:pt>
                <c:pt idx="5532">
                  <c:v>Brandon Walker</c:v>
                </c:pt>
                <c:pt idx="5533">
                  <c:v>Amy Hughes</c:v>
                </c:pt>
                <c:pt idx="5534">
                  <c:v>Andrew Mcclain</c:v>
                </c:pt>
                <c:pt idx="5535">
                  <c:v>Ashley Baker</c:v>
                </c:pt>
                <c:pt idx="5536">
                  <c:v>Brenda Armstrong</c:v>
                </c:pt>
                <c:pt idx="5537">
                  <c:v>Alicia Peterson</c:v>
                </c:pt>
                <c:pt idx="5538">
                  <c:v>Brenda Green</c:v>
                </c:pt>
                <c:pt idx="5539">
                  <c:v>Alicia Smith</c:v>
                </c:pt>
                <c:pt idx="5540">
                  <c:v>Amanda Griffin</c:v>
                </c:pt>
                <c:pt idx="5541">
                  <c:v>Ashley Castillo</c:v>
                </c:pt>
                <c:pt idx="5542">
                  <c:v>Amanda Hart</c:v>
                </c:pt>
                <c:pt idx="5543">
                  <c:v>Ashley Chavez</c:v>
                </c:pt>
                <c:pt idx="5544">
                  <c:v>Brenda Roberts</c:v>
                </c:pt>
                <c:pt idx="5545">
                  <c:v>Alison Brown</c:v>
                </c:pt>
                <c:pt idx="5546">
                  <c:v>Brenda Taylor</c:v>
                </c:pt>
                <c:pt idx="5547">
                  <c:v>Ashley Cox</c:v>
                </c:pt>
                <c:pt idx="5548">
                  <c:v>Brendan Moore</c:v>
                </c:pt>
                <c:pt idx="5549">
                  <c:v>Ashley Cruz</c:v>
                </c:pt>
                <c:pt idx="5550">
                  <c:v>Andrew Porter</c:v>
                </c:pt>
              </c:strCache>
            </c:strRef>
          </c:cat>
          <c:val>
            <c:numRef>
              <c:f>'Day Wise &amp; Month Wise Data'!$E$7:$E$71094</c:f>
              <c:numCache>
                <c:formatCode>General</c:formatCode>
                <c:ptCount val="5551"/>
                <c:pt idx="0">
                  <c:v>5</c:v>
                </c:pt>
                <c:pt idx="1">
                  <c:v>3</c:v>
                </c:pt>
                <c:pt idx="3">
                  <c:v>1</c:v>
                </c:pt>
                <c:pt idx="4">
                  <c:v>4</c:v>
                </c:pt>
                <c:pt idx="5">
                  <c:v>2</c:v>
                </c:pt>
                <c:pt idx="6">
                  <c:v>3</c:v>
                </c:pt>
                <c:pt idx="7">
                  <c:v>1</c:v>
                </c:pt>
                <c:pt idx="8">
                  <c:v>1</c:v>
                </c:pt>
                <c:pt idx="9">
                  <c:v>4</c:v>
                </c:pt>
                <c:pt idx="10">
                  <c:v>2</c:v>
                </c:pt>
                <c:pt idx="11">
                  <c:v>2</c:v>
                </c:pt>
                <c:pt idx="12">
                  <c:v>2</c:v>
                </c:pt>
                <c:pt idx="13">
                  <c:v>2</c:v>
                </c:pt>
                <c:pt idx="14">
                  <c:v>1</c:v>
                </c:pt>
                <c:pt idx="16">
                  <c:v>2</c:v>
                </c:pt>
                <c:pt idx="17">
                  <c:v>3</c:v>
                </c:pt>
                <c:pt idx="18">
                  <c:v>3</c:v>
                </c:pt>
                <c:pt idx="19">
                  <c:v>2</c:v>
                </c:pt>
                <c:pt idx="20">
                  <c:v>1</c:v>
                </c:pt>
                <c:pt idx="21">
                  <c:v>1</c:v>
                </c:pt>
                <c:pt idx="23">
                  <c:v>3</c:v>
                </c:pt>
                <c:pt idx="25">
                  <c:v>5</c:v>
                </c:pt>
                <c:pt idx="27">
                  <c:v>1</c:v>
                </c:pt>
                <c:pt idx="28">
                  <c:v>1</c:v>
                </c:pt>
                <c:pt idx="29">
                  <c:v>3</c:v>
                </c:pt>
                <c:pt idx="30">
                  <c:v>3</c:v>
                </c:pt>
                <c:pt idx="31">
                  <c:v>1</c:v>
                </c:pt>
                <c:pt idx="32">
                  <c:v>1</c:v>
                </c:pt>
                <c:pt idx="33">
                  <c:v>1</c:v>
                </c:pt>
                <c:pt idx="35">
                  <c:v>1</c:v>
                </c:pt>
                <c:pt idx="37">
                  <c:v>3</c:v>
                </c:pt>
                <c:pt idx="39">
                  <c:v>1</c:v>
                </c:pt>
                <c:pt idx="40">
                  <c:v>3</c:v>
                </c:pt>
                <c:pt idx="41">
                  <c:v>1</c:v>
                </c:pt>
                <c:pt idx="42">
                  <c:v>1</c:v>
                </c:pt>
                <c:pt idx="45">
                  <c:v>2</c:v>
                </c:pt>
                <c:pt idx="46">
                  <c:v>3</c:v>
                </c:pt>
                <c:pt idx="47">
                  <c:v>1</c:v>
                </c:pt>
                <c:pt idx="48">
                  <c:v>3</c:v>
                </c:pt>
                <c:pt idx="49">
                  <c:v>2</c:v>
                </c:pt>
                <c:pt idx="50">
                  <c:v>3</c:v>
                </c:pt>
                <c:pt idx="51">
                  <c:v>2</c:v>
                </c:pt>
                <c:pt idx="52">
                  <c:v>2</c:v>
                </c:pt>
                <c:pt idx="53">
                  <c:v>2</c:v>
                </c:pt>
                <c:pt idx="54">
                  <c:v>2</c:v>
                </c:pt>
                <c:pt idx="55">
                  <c:v>2</c:v>
                </c:pt>
                <c:pt idx="56">
                  <c:v>4</c:v>
                </c:pt>
                <c:pt idx="58">
                  <c:v>2</c:v>
                </c:pt>
                <c:pt idx="59">
                  <c:v>1</c:v>
                </c:pt>
                <c:pt idx="60">
                  <c:v>1</c:v>
                </c:pt>
                <c:pt idx="61">
                  <c:v>1</c:v>
                </c:pt>
                <c:pt idx="62">
                  <c:v>2</c:v>
                </c:pt>
                <c:pt idx="63">
                  <c:v>2</c:v>
                </c:pt>
                <c:pt idx="64">
                  <c:v>3</c:v>
                </c:pt>
                <c:pt idx="65">
                  <c:v>1</c:v>
                </c:pt>
                <c:pt idx="66">
                  <c:v>1</c:v>
                </c:pt>
                <c:pt idx="67">
                  <c:v>1</c:v>
                </c:pt>
                <c:pt idx="68">
                  <c:v>3</c:v>
                </c:pt>
                <c:pt idx="70">
                  <c:v>1</c:v>
                </c:pt>
                <c:pt idx="72">
                  <c:v>1</c:v>
                </c:pt>
                <c:pt idx="73">
                  <c:v>1</c:v>
                </c:pt>
                <c:pt idx="74">
                  <c:v>1</c:v>
                </c:pt>
                <c:pt idx="76">
                  <c:v>1</c:v>
                </c:pt>
                <c:pt idx="77">
                  <c:v>1</c:v>
                </c:pt>
                <c:pt idx="78">
                  <c:v>1</c:v>
                </c:pt>
                <c:pt idx="79">
                  <c:v>1</c:v>
                </c:pt>
                <c:pt idx="80">
                  <c:v>2</c:v>
                </c:pt>
                <c:pt idx="81">
                  <c:v>1</c:v>
                </c:pt>
                <c:pt idx="83">
                  <c:v>2</c:v>
                </c:pt>
                <c:pt idx="85">
                  <c:v>2</c:v>
                </c:pt>
                <c:pt idx="86">
                  <c:v>1</c:v>
                </c:pt>
                <c:pt idx="87">
                  <c:v>1</c:v>
                </c:pt>
                <c:pt idx="88">
                  <c:v>4</c:v>
                </c:pt>
                <c:pt idx="89">
                  <c:v>3</c:v>
                </c:pt>
                <c:pt idx="90">
                  <c:v>1</c:v>
                </c:pt>
                <c:pt idx="93">
                  <c:v>2</c:v>
                </c:pt>
                <c:pt idx="94">
                  <c:v>1</c:v>
                </c:pt>
                <c:pt idx="95">
                  <c:v>4</c:v>
                </c:pt>
                <c:pt idx="96">
                  <c:v>1</c:v>
                </c:pt>
                <c:pt idx="97">
                  <c:v>1</c:v>
                </c:pt>
                <c:pt idx="98">
                  <c:v>2</c:v>
                </c:pt>
                <c:pt idx="99">
                  <c:v>1</c:v>
                </c:pt>
                <c:pt idx="100">
                  <c:v>2</c:v>
                </c:pt>
                <c:pt idx="101">
                  <c:v>3</c:v>
                </c:pt>
                <c:pt idx="102">
                  <c:v>2</c:v>
                </c:pt>
                <c:pt idx="103">
                  <c:v>1</c:v>
                </c:pt>
                <c:pt idx="105">
                  <c:v>1</c:v>
                </c:pt>
                <c:pt idx="107">
                  <c:v>2</c:v>
                </c:pt>
                <c:pt idx="108">
                  <c:v>1</c:v>
                </c:pt>
                <c:pt idx="109">
                  <c:v>4</c:v>
                </c:pt>
                <c:pt idx="111">
                  <c:v>1</c:v>
                </c:pt>
                <c:pt idx="112">
                  <c:v>1</c:v>
                </c:pt>
                <c:pt idx="113">
                  <c:v>1</c:v>
                </c:pt>
                <c:pt idx="115">
                  <c:v>3</c:v>
                </c:pt>
                <c:pt idx="116">
                  <c:v>1</c:v>
                </c:pt>
                <c:pt idx="117">
                  <c:v>4</c:v>
                </c:pt>
                <c:pt idx="119">
                  <c:v>1</c:v>
                </c:pt>
                <c:pt idx="121">
                  <c:v>1</c:v>
                </c:pt>
                <c:pt idx="123">
                  <c:v>1</c:v>
                </c:pt>
                <c:pt idx="124">
                  <c:v>2</c:v>
                </c:pt>
                <c:pt idx="126">
                  <c:v>3</c:v>
                </c:pt>
                <c:pt idx="127">
                  <c:v>3</c:v>
                </c:pt>
                <c:pt idx="128">
                  <c:v>1</c:v>
                </c:pt>
                <c:pt idx="130">
                  <c:v>2</c:v>
                </c:pt>
                <c:pt idx="131">
                  <c:v>1</c:v>
                </c:pt>
                <c:pt idx="133">
                  <c:v>3</c:v>
                </c:pt>
                <c:pt idx="134">
                  <c:v>3</c:v>
                </c:pt>
                <c:pt idx="135">
                  <c:v>1</c:v>
                </c:pt>
                <c:pt idx="136">
                  <c:v>2</c:v>
                </c:pt>
                <c:pt idx="137">
                  <c:v>2</c:v>
                </c:pt>
                <c:pt idx="139">
                  <c:v>2</c:v>
                </c:pt>
                <c:pt idx="140">
                  <c:v>1</c:v>
                </c:pt>
                <c:pt idx="141">
                  <c:v>2</c:v>
                </c:pt>
                <c:pt idx="142">
                  <c:v>2</c:v>
                </c:pt>
                <c:pt idx="144">
                  <c:v>2</c:v>
                </c:pt>
                <c:pt idx="145">
                  <c:v>2</c:v>
                </c:pt>
                <c:pt idx="146">
                  <c:v>1</c:v>
                </c:pt>
                <c:pt idx="148">
                  <c:v>1</c:v>
                </c:pt>
                <c:pt idx="151">
                  <c:v>1</c:v>
                </c:pt>
                <c:pt idx="152">
                  <c:v>1</c:v>
                </c:pt>
                <c:pt idx="153">
                  <c:v>1</c:v>
                </c:pt>
                <c:pt idx="154">
                  <c:v>2</c:v>
                </c:pt>
                <c:pt idx="155">
                  <c:v>2</c:v>
                </c:pt>
                <c:pt idx="156">
                  <c:v>2</c:v>
                </c:pt>
                <c:pt idx="157">
                  <c:v>1</c:v>
                </c:pt>
                <c:pt idx="159">
                  <c:v>2</c:v>
                </c:pt>
                <c:pt idx="160">
                  <c:v>1</c:v>
                </c:pt>
                <c:pt idx="161">
                  <c:v>1</c:v>
                </c:pt>
                <c:pt idx="162">
                  <c:v>4</c:v>
                </c:pt>
                <c:pt idx="163">
                  <c:v>2</c:v>
                </c:pt>
                <c:pt idx="164">
                  <c:v>1</c:v>
                </c:pt>
                <c:pt idx="165">
                  <c:v>2</c:v>
                </c:pt>
                <c:pt idx="166">
                  <c:v>1</c:v>
                </c:pt>
                <c:pt idx="167">
                  <c:v>1</c:v>
                </c:pt>
                <c:pt idx="168">
                  <c:v>1</c:v>
                </c:pt>
                <c:pt idx="170">
                  <c:v>2</c:v>
                </c:pt>
                <c:pt idx="171">
                  <c:v>1</c:v>
                </c:pt>
                <c:pt idx="172">
                  <c:v>2</c:v>
                </c:pt>
                <c:pt idx="173">
                  <c:v>1</c:v>
                </c:pt>
                <c:pt idx="175">
                  <c:v>1</c:v>
                </c:pt>
                <c:pt idx="177">
                  <c:v>4</c:v>
                </c:pt>
                <c:pt idx="178">
                  <c:v>1</c:v>
                </c:pt>
                <c:pt idx="181">
                  <c:v>2</c:v>
                </c:pt>
                <c:pt idx="183">
                  <c:v>1</c:v>
                </c:pt>
                <c:pt idx="184">
                  <c:v>1</c:v>
                </c:pt>
                <c:pt idx="185">
                  <c:v>1</c:v>
                </c:pt>
                <c:pt idx="186">
                  <c:v>2</c:v>
                </c:pt>
                <c:pt idx="187">
                  <c:v>3</c:v>
                </c:pt>
                <c:pt idx="188">
                  <c:v>1</c:v>
                </c:pt>
                <c:pt idx="191">
                  <c:v>1</c:v>
                </c:pt>
                <c:pt idx="194">
                  <c:v>1</c:v>
                </c:pt>
                <c:pt idx="195">
                  <c:v>1</c:v>
                </c:pt>
                <c:pt idx="196">
                  <c:v>1</c:v>
                </c:pt>
                <c:pt idx="200">
                  <c:v>1</c:v>
                </c:pt>
                <c:pt idx="201">
                  <c:v>1</c:v>
                </c:pt>
                <c:pt idx="203">
                  <c:v>1</c:v>
                </c:pt>
                <c:pt idx="208">
                  <c:v>1</c:v>
                </c:pt>
                <c:pt idx="210">
                  <c:v>1</c:v>
                </c:pt>
                <c:pt idx="214">
                  <c:v>3</c:v>
                </c:pt>
                <c:pt idx="215">
                  <c:v>1</c:v>
                </c:pt>
                <c:pt idx="216">
                  <c:v>2</c:v>
                </c:pt>
                <c:pt idx="217">
                  <c:v>2</c:v>
                </c:pt>
                <c:pt idx="218">
                  <c:v>1</c:v>
                </c:pt>
                <c:pt idx="219">
                  <c:v>1</c:v>
                </c:pt>
                <c:pt idx="220">
                  <c:v>2</c:v>
                </c:pt>
                <c:pt idx="222">
                  <c:v>2</c:v>
                </c:pt>
                <c:pt idx="223">
                  <c:v>2</c:v>
                </c:pt>
                <c:pt idx="224">
                  <c:v>1</c:v>
                </c:pt>
                <c:pt idx="225">
                  <c:v>1</c:v>
                </c:pt>
                <c:pt idx="226">
                  <c:v>1</c:v>
                </c:pt>
                <c:pt idx="227">
                  <c:v>1</c:v>
                </c:pt>
                <c:pt idx="228">
                  <c:v>2</c:v>
                </c:pt>
                <c:pt idx="231">
                  <c:v>1</c:v>
                </c:pt>
                <c:pt idx="232">
                  <c:v>3</c:v>
                </c:pt>
                <c:pt idx="233">
                  <c:v>2</c:v>
                </c:pt>
                <c:pt idx="235">
                  <c:v>2</c:v>
                </c:pt>
                <c:pt idx="237">
                  <c:v>1</c:v>
                </c:pt>
                <c:pt idx="238">
                  <c:v>2</c:v>
                </c:pt>
                <c:pt idx="240">
                  <c:v>2</c:v>
                </c:pt>
                <c:pt idx="241">
                  <c:v>1</c:v>
                </c:pt>
                <c:pt idx="242">
                  <c:v>1</c:v>
                </c:pt>
                <c:pt idx="243">
                  <c:v>3</c:v>
                </c:pt>
                <c:pt idx="244">
                  <c:v>1</c:v>
                </c:pt>
                <c:pt idx="245">
                  <c:v>1</c:v>
                </c:pt>
                <c:pt idx="246">
                  <c:v>2</c:v>
                </c:pt>
                <c:pt idx="248">
                  <c:v>1</c:v>
                </c:pt>
                <c:pt idx="249">
                  <c:v>2</c:v>
                </c:pt>
                <c:pt idx="251">
                  <c:v>1</c:v>
                </c:pt>
                <c:pt idx="252">
                  <c:v>3</c:v>
                </c:pt>
                <c:pt idx="253">
                  <c:v>2</c:v>
                </c:pt>
                <c:pt idx="256">
                  <c:v>1</c:v>
                </c:pt>
                <c:pt idx="257">
                  <c:v>2</c:v>
                </c:pt>
                <c:pt idx="258">
                  <c:v>1</c:v>
                </c:pt>
                <c:pt idx="261">
                  <c:v>2</c:v>
                </c:pt>
                <c:pt idx="262">
                  <c:v>1</c:v>
                </c:pt>
                <c:pt idx="263">
                  <c:v>1</c:v>
                </c:pt>
                <c:pt idx="264">
                  <c:v>1</c:v>
                </c:pt>
                <c:pt idx="265">
                  <c:v>1</c:v>
                </c:pt>
                <c:pt idx="266">
                  <c:v>2</c:v>
                </c:pt>
                <c:pt idx="267">
                  <c:v>2</c:v>
                </c:pt>
                <c:pt idx="269">
                  <c:v>1</c:v>
                </c:pt>
                <c:pt idx="271">
                  <c:v>2</c:v>
                </c:pt>
                <c:pt idx="272">
                  <c:v>1</c:v>
                </c:pt>
                <c:pt idx="275">
                  <c:v>1</c:v>
                </c:pt>
                <c:pt idx="276">
                  <c:v>2</c:v>
                </c:pt>
                <c:pt idx="277">
                  <c:v>2</c:v>
                </c:pt>
                <c:pt idx="278">
                  <c:v>2</c:v>
                </c:pt>
                <c:pt idx="279">
                  <c:v>2</c:v>
                </c:pt>
                <c:pt idx="281">
                  <c:v>1</c:v>
                </c:pt>
                <c:pt idx="283">
                  <c:v>1</c:v>
                </c:pt>
                <c:pt idx="284">
                  <c:v>1</c:v>
                </c:pt>
                <c:pt idx="285">
                  <c:v>1</c:v>
                </c:pt>
                <c:pt idx="289">
                  <c:v>1</c:v>
                </c:pt>
                <c:pt idx="290">
                  <c:v>3</c:v>
                </c:pt>
                <c:pt idx="293">
                  <c:v>1</c:v>
                </c:pt>
                <c:pt idx="295">
                  <c:v>1</c:v>
                </c:pt>
                <c:pt idx="301">
                  <c:v>2</c:v>
                </c:pt>
                <c:pt idx="303">
                  <c:v>2</c:v>
                </c:pt>
                <c:pt idx="304">
                  <c:v>1</c:v>
                </c:pt>
                <c:pt idx="306">
                  <c:v>1</c:v>
                </c:pt>
                <c:pt idx="308">
                  <c:v>1</c:v>
                </c:pt>
                <c:pt idx="309">
                  <c:v>1</c:v>
                </c:pt>
                <c:pt idx="310">
                  <c:v>1</c:v>
                </c:pt>
                <c:pt idx="313">
                  <c:v>2</c:v>
                </c:pt>
                <c:pt idx="314">
                  <c:v>2</c:v>
                </c:pt>
                <c:pt idx="317">
                  <c:v>1</c:v>
                </c:pt>
                <c:pt idx="318">
                  <c:v>3</c:v>
                </c:pt>
                <c:pt idx="319">
                  <c:v>1</c:v>
                </c:pt>
                <c:pt idx="320">
                  <c:v>1</c:v>
                </c:pt>
                <c:pt idx="323">
                  <c:v>1</c:v>
                </c:pt>
                <c:pt idx="324">
                  <c:v>2</c:v>
                </c:pt>
                <c:pt idx="325">
                  <c:v>1</c:v>
                </c:pt>
                <c:pt idx="327">
                  <c:v>2</c:v>
                </c:pt>
                <c:pt idx="328">
                  <c:v>2</c:v>
                </c:pt>
                <c:pt idx="329">
                  <c:v>1</c:v>
                </c:pt>
                <c:pt idx="331">
                  <c:v>1</c:v>
                </c:pt>
                <c:pt idx="333">
                  <c:v>3</c:v>
                </c:pt>
                <c:pt idx="334">
                  <c:v>2</c:v>
                </c:pt>
                <c:pt idx="338">
                  <c:v>2</c:v>
                </c:pt>
                <c:pt idx="339">
                  <c:v>2</c:v>
                </c:pt>
                <c:pt idx="341">
                  <c:v>2</c:v>
                </c:pt>
                <c:pt idx="346">
                  <c:v>1</c:v>
                </c:pt>
                <c:pt idx="349">
                  <c:v>1</c:v>
                </c:pt>
                <c:pt idx="350">
                  <c:v>1</c:v>
                </c:pt>
                <c:pt idx="351">
                  <c:v>1</c:v>
                </c:pt>
                <c:pt idx="353">
                  <c:v>1</c:v>
                </c:pt>
                <c:pt idx="354">
                  <c:v>1</c:v>
                </c:pt>
                <c:pt idx="356">
                  <c:v>2</c:v>
                </c:pt>
                <c:pt idx="359">
                  <c:v>1</c:v>
                </c:pt>
                <c:pt idx="360">
                  <c:v>1</c:v>
                </c:pt>
                <c:pt idx="361">
                  <c:v>1</c:v>
                </c:pt>
                <c:pt idx="362">
                  <c:v>4</c:v>
                </c:pt>
                <c:pt idx="364">
                  <c:v>1</c:v>
                </c:pt>
                <c:pt idx="369">
                  <c:v>1</c:v>
                </c:pt>
                <c:pt idx="370">
                  <c:v>1</c:v>
                </c:pt>
                <c:pt idx="371">
                  <c:v>1</c:v>
                </c:pt>
                <c:pt idx="374">
                  <c:v>3</c:v>
                </c:pt>
                <c:pt idx="376">
                  <c:v>2</c:v>
                </c:pt>
                <c:pt idx="378">
                  <c:v>1</c:v>
                </c:pt>
                <c:pt idx="380">
                  <c:v>1</c:v>
                </c:pt>
                <c:pt idx="381">
                  <c:v>1</c:v>
                </c:pt>
                <c:pt idx="383">
                  <c:v>1</c:v>
                </c:pt>
                <c:pt idx="384">
                  <c:v>2</c:v>
                </c:pt>
                <c:pt idx="385">
                  <c:v>1</c:v>
                </c:pt>
                <c:pt idx="386">
                  <c:v>1</c:v>
                </c:pt>
                <c:pt idx="387">
                  <c:v>1</c:v>
                </c:pt>
                <c:pt idx="390">
                  <c:v>1</c:v>
                </c:pt>
                <c:pt idx="392">
                  <c:v>2</c:v>
                </c:pt>
                <c:pt idx="395">
                  <c:v>1</c:v>
                </c:pt>
                <c:pt idx="397">
                  <c:v>2</c:v>
                </c:pt>
                <c:pt idx="398">
                  <c:v>3</c:v>
                </c:pt>
                <c:pt idx="399">
                  <c:v>1</c:v>
                </c:pt>
                <c:pt idx="400">
                  <c:v>2</c:v>
                </c:pt>
                <c:pt idx="402">
                  <c:v>2</c:v>
                </c:pt>
                <c:pt idx="403">
                  <c:v>1</c:v>
                </c:pt>
                <c:pt idx="404">
                  <c:v>1</c:v>
                </c:pt>
                <c:pt idx="406">
                  <c:v>1</c:v>
                </c:pt>
                <c:pt idx="407">
                  <c:v>1</c:v>
                </c:pt>
                <c:pt idx="410">
                  <c:v>1</c:v>
                </c:pt>
                <c:pt idx="411">
                  <c:v>1</c:v>
                </c:pt>
                <c:pt idx="412">
                  <c:v>1</c:v>
                </c:pt>
                <c:pt idx="414">
                  <c:v>1</c:v>
                </c:pt>
                <c:pt idx="415">
                  <c:v>1</c:v>
                </c:pt>
                <c:pt idx="417">
                  <c:v>2</c:v>
                </c:pt>
                <c:pt idx="419">
                  <c:v>1</c:v>
                </c:pt>
                <c:pt idx="421">
                  <c:v>1</c:v>
                </c:pt>
                <c:pt idx="424">
                  <c:v>1</c:v>
                </c:pt>
                <c:pt idx="426">
                  <c:v>2</c:v>
                </c:pt>
                <c:pt idx="431">
                  <c:v>1</c:v>
                </c:pt>
                <c:pt idx="432">
                  <c:v>1</c:v>
                </c:pt>
                <c:pt idx="434">
                  <c:v>1</c:v>
                </c:pt>
                <c:pt idx="436">
                  <c:v>1</c:v>
                </c:pt>
                <c:pt idx="438">
                  <c:v>1</c:v>
                </c:pt>
                <c:pt idx="439">
                  <c:v>1</c:v>
                </c:pt>
                <c:pt idx="441">
                  <c:v>1</c:v>
                </c:pt>
                <c:pt idx="443">
                  <c:v>2</c:v>
                </c:pt>
                <c:pt idx="446">
                  <c:v>2</c:v>
                </c:pt>
                <c:pt idx="448">
                  <c:v>1</c:v>
                </c:pt>
                <c:pt idx="449">
                  <c:v>1</c:v>
                </c:pt>
                <c:pt idx="451">
                  <c:v>1</c:v>
                </c:pt>
                <c:pt idx="452">
                  <c:v>1</c:v>
                </c:pt>
                <c:pt idx="454">
                  <c:v>3</c:v>
                </c:pt>
                <c:pt idx="456">
                  <c:v>1</c:v>
                </c:pt>
                <c:pt idx="460">
                  <c:v>1</c:v>
                </c:pt>
                <c:pt idx="461">
                  <c:v>1</c:v>
                </c:pt>
                <c:pt idx="462">
                  <c:v>1</c:v>
                </c:pt>
                <c:pt idx="465">
                  <c:v>1</c:v>
                </c:pt>
                <c:pt idx="468">
                  <c:v>4</c:v>
                </c:pt>
                <c:pt idx="470">
                  <c:v>1</c:v>
                </c:pt>
                <c:pt idx="472">
                  <c:v>1</c:v>
                </c:pt>
                <c:pt idx="473">
                  <c:v>1</c:v>
                </c:pt>
                <c:pt idx="476">
                  <c:v>2</c:v>
                </c:pt>
                <c:pt idx="477">
                  <c:v>1</c:v>
                </c:pt>
                <c:pt idx="479">
                  <c:v>1</c:v>
                </c:pt>
                <c:pt idx="480">
                  <c:v>3</c:v>
                </c:pt>
                <c:pt idx="482">
                  <c:v>1</c:v>
                </c:pt>
                <c:pt idx="483">
                  <c:v>2</c:v>
                </c:pt>
                <c:pt idx="484">
                  <c:v>2</c:v>
                </c:pt>
                <c:pt idx="489">
                  <c:v>1</c:v>
                </c:pt>
                <c:pt idx="491">
                  <c:v>2</c:v>
                </c:pt>
                <c:pt idx="494">
                  <c:v>1</c:v>
                </c:pt>
                <c:pt idx="495">
                  <c:v>1</c:v>
                </c:pt>
                <c:pt idx="497">
                  <c:v>1</c:v>
                </c:pt>
                <c:pt idx="498">
                  <c:v>2</c:v>
                </c:pt>
                <c:pt idx="499">
                  <c:v>1</c:v>
                </c:pt>
                <c:pt idx="500">
                  <c:v>1</c:v>
                </c:pt>
                <c:pt idx="503">
                  <c:v>1</c:v>
                </c:pt>
                <c:pt idx="504">
                  <c:v>1</c:v>
                </c:pt>
                <c:pt idx="506">
                  <c:v>1</c:v>
                </c:pt>
                <c:pt idx="507">
                  <c:v>1</c:v>
                </c:pt>
                <c:pt idx="509">
                  <c:v>3</c:v>
                </c:pt>
                <c:pt idx="510">
                  <c:v>1</c:v>
                </c:pt>
                <c:pt idx="517">
                  <c:v>1</c:v>
                </c:pt>
                <c:pt idx="521">
                  <c:v>1</c:v>
                </c:pt>
                <c:pt idx="524">
                  <c:v>1</c:v>
                </c:pt>
                <c:pt idx="527">
                  <c:v>1</c:v>
                </c:pt>
                <c:pt idx="530">
                  <c:v>2</c:v>
                </c:pt>
                <c:pt idx="531">
                  <c:v>2</c:v>
                </c:pt>
                <c:pt idx="532">
                  <c:v>1</c:v>
                </c:pt>
                <c:pt idx="536">
                  <c:v>1</c:v>
                </c:pt>
                <c:pt idx="537">
                  <c:v>1</c:v>
                </c:pt>
                <c:pt idx="538">
                  <c:v>1</c:v>
                </c:pt>
                <c:pt idx="539">
                  <c:v>2</c:v>
                </c:pt>
                <c:pt idx="540">
                  <c:v>1</c:v>
                </c:pt>
                <c:pt idx="542">
                  <c:v>1</c:v>
                </c:pt>
                <c:pt idx="543">
                  <c:v>2</c:v>
                </c:pt>
                <c:pt idx="546">
                  <c:v>2</c:v>
                </c:pt>
                <c:pt idx="551">
                  <c:v>1</c:v>
                </c:pt>
                <c:pt idx="554">
                  <c:v>1</c:v>
                </c:pt>
                <c:pt idx="555">
                  <c:v>1</c:v>
                </c:pt>
                <c:pt idx="556">
                  <c:v>1</c:v>
                </c:pt>
                <c:pt idx="558">
                  <c:v>2</c:v>
                </c:pt>
                <c:pt idx="561">
                  <c:v>1</c:v>
                </c:pt>
                <c:pt idx="562">
                  <c:v>1</c:v>
                </c:pt>
                <c:pt idx="563">
                  <c:v>1</c:v>
                </c:pt>
                <c:pt idx="564">
                  <c:v>1</c:v>
                </c:pt>
                <c:pt idx="565">
                  <c:v>1</c:v>
                </c:pt>
                <c:pt idx="568">
                  <c:v>1</c:v>
                </c:pt>
                <c:pt idx="569">
                  <c:v>1</c:v>
                </c:pt>
                <c:pt idx="573">
                  <c:v>2</c:v>
                </c:pt>
                <c:pt idx="577">
                  <c:v>2</c:v>
                </c:pt>
                <c:pt idx="580">
                  <c:v>1</c:v>
                </c:pt>
                <c:pt idx="581">
                  <c:v>1</c:v>
                </c:pt>
                <c:pt idx="586">
                  <c:v>3</c:v>
                </c:pt>
                <c:pt idx="587">
                  <c:v>1</c:v>
                </c:pt>
                <c:pt idx="588">
                  <c:v>1</c:v>
                </c:pt>
                <c:pt idx="599">
                  <c:v>1</c:v>
                </c:pt>
                <c:pt idx="600">
                  <c:v>1</c:v>
                </c:pt>
                <c:pt idx="602">
                  <c:v>1</c:v>
                </c:pt>
                <c:pt idx="603">
                  <c:v>1</c:v>
                </c:pt>
                <c:pt idx="604">
                  <c:v>1</c:v>
                </c:pt>
                <c:pt idx="605">
                  <c:v>1</c:v>
                </c:pt>
                <c:pt idx="608">
                  <c:v>1</c:v>
                </c:pt>
                <c:pt idx="609">
                  <c:v>2</c:v>
                </c:pt>
                <c:pt idx="610">
                  <c:v>2</c:v>
                </c:pt>
                <c:pt idx="614">
                  <c:v>2</c:v>
                </c:pt>
                <c:pt idx="615">
                  <c:v>1</c:v>
                </c:pt>
                <c:pt idx="616">
                  <c:v>1</c:v>
                </c:pt>
                <c:pt idx="618">
                  <c:v>1</c:v>
                </c:pt>
                <c:pt idx="621">
                  <c:v>1</c:v>
                </c:pt>
                <c:pt idx="622">
                  <c:v>1</c:v>
                </c:pt>
                <c:pt idx="623">
                  <c:v>1</c:v>
                </c:pt>
                <c:pt idx="624">
                  <c:v>1</c:v>
                </c:pt>
                <c:pt idx="625">
                  <c:v>1</c:v>
                </c:pt>
                <c:pt idx="627">
                  <c:v>1</c:v>
                </c:pt>
                <c:pt idx="629">
                  <c:v>1</c:v>
                </c:pt>
                <c:pt idx="632">
                  <c:v>1</c:v>
                </c:pt>
                <c:pt idx="633">
                  <c:v>1</c:v>
                </c:pt>
                <c:pt idx="635">
                  <c:v>1</c:v>
                </c:pt>
                <c:pt idx="636">
                  <c:v>1</c:v>
                </c:pt>
                <c:pt idx="638">
                  <c:v>1</c:v>
                </c:pt>
                <c:pt idx="639">
                  <c:v>1</c:v>
                </c:pt>
                <c:pt idx="640">
                  <c:v>1</c:v>
                </c:pt>
                <c:pt idx="645">
                  <c:v>3</c:v>
                </c:pt>
                <c:pt idx="646">
                  <c:v>2</c:v>
                </c:pt>
                <c:pt idx="648">
                  <c:v>1</c:v>
                </c:pt>
                <c:pt idx="649">
                  <c:v>1</c:v>
                </c:pt>
                <c:pt idx="650">
                  <c:v>1</c:v>
                </c:pt>
                <c:pt idx="652">
                  <c:v>1</c:v>
                </c:pt>
                <c:pt idx="656">
                  <c:v>1</c:v>
                </c:pt>
                <c:pt idx="657">
                  <c:v>1</c:v>
                </c:pt>
                <c:pt idx="658">
                  <c:v>1</c:v>
                </c:pt>
                <c:pt idx="660">
                  <c:v>1</c:v>
                </c:pt>
                <c:pt idx="661">
                  <c:v>3</c:v>
                </c:pt>
                <c:pt idx="662">
                  <c:v>1</c:v>
                </c:pt>
                <c:pt idx="663">
                  <c:v>1</c:v>
                </c:pt>
                <c:pt idx="666">
                  <c:v>1</c:v>
                </c:pt>
                <c:pt idx="668">
                  <c:v>1</c:v>
                </c:pt>
                <c:pt idx="671">
                  <c:v>2</c:v>
                </c:pt>
                <c:pt idx="672">
                  <c:v>1</c:v>
                </c:pt>
                <c:pt idx="673">
                  <c:v>1</c:v>
                </c:pt>
                <c:pt idx="674">
                  <c:v>1</c:v>
                </c:pt>
                <c:pt idx="675">
                  <c:v>1</c:v>
                </c:pt>
                <c:pt idx="677">
                  <c:v>2</c:v>
                </c:pt>
                <c:pt idx="685">
                  <c:v>1</c:v>
                </c:pt>
                <c:pt idx="686">
                  <c:v>1</c:v>
                </c:pt>
                <c:pt idx="689">
                  <c:v>1</c:v>
                </c:pt>
                <c:pt idx="692">
                  <c:v>1</c:v>
                </c:pt>
                <c:pt idx="694">
                  <c:v>2</c:v>
                </c:pt>
                <c:pt idx="696">
                  <c:v>1</c:v>
                </c:pt>
                <c:pt idx="699">
                  <c:v>1</c:v>
                </c:pt>
                <c:pt idx="701">
                  <c:v>1</c:v>
                </c:pt>
                <c:pt idx="702">
                  <c:v>1</c:v>
                </c:pt>
                <c:pt idx="704">
                  <c:v>1</c:v>
                </c:pt>
                <c:pt idx="705">
                  <c:v>1</c:v>
                </c:pt>
                <c:pt idx="710">
                  <c:v>2</c:v>
                </c:pt>
                <c:pt idx="711">
                  <c:v>1</c:v>
                </c:pt>
                <c:pt idx="712">
                  <c:v>1</c:v>
                </c:pt>
                <c:pt idx="714">
                  <c:v>1</c:v>
                </c:pt>
                <c:pt idx="720">
                  <c:v>1</c:v>
                </c:pt>
                <c:pt idx="721">
                  <c:v>1</c:v>
                </c:pt>
                <c:pt idx="722">
                  <c:v>1</c:v>
                </c:pt>
                <c:pt idx="724">
                  <c:v>2</c:v>
                </c:pt>
                <c:pt idx="727">
                  <c:v>1</c:v>
                </c:pt>
                <c:pt idx="729">
                  <c:v>2</c:v>
                </c:pt>
                <c:pt idx="734">
                  <c:v>1</c:v>
                </c:pt>
                <c:pt idx="737">
                  <c:v>1</c:v>
                </c:pt>
                <c:pt idx="739">
                  <c:v>1</c:v>
                </c:pt>
                <c:pt idx="740">
                  <c:v>1</c:v>
                </c:pt>
                <c:pt idx="742">
                  <c:v>1</c:v>
                </c:pt>
                <c:pt idx="745">
                  <c:v>1</c:v>
                </c:pt>
                <c:pt idx="746">
                  <c:v>1</c:v>
                </c:pt>
                <c:pt idx="747">
                  <c:v>1</c:v>
                </c:pt>
                <c:pt idx="752">
                  <c:v>1</c:v>
                </c:pt>
                <c:pt idx="755">
                  <c:v>1</c:v>
                </c:pt>
                <c:pt idx="760">
                  <c:v>1</c:v>
                </c:pt>
                <c:pt idx="761">
                  <c:v>2</c:v>
                </c:pt>
                <c:pt idx="762">
                  <c:v>1</c:v>
                </c:pt>
                <c:pt idx="764">
                  <c:v>1</c:v>
                </c:pt>
                <c:pt idx="768">
                  <c:v>1</c:v>
                </c:pt>
                <c:pt idx="769">
                  <c:v>3</c:v>
                </c:pt>
                <c:pt idx="772">
                  <c:v>1</c:v>
                </c:pt>
                <c:pt idx="773">
                  <c:v>1</c:v>
                </c:pt>
                <c:pt idx="774">
                  <c:v>1</c:v>
                </c:pt>
                <c:pt idx="775">
                  <c:v>1</c:v>
                </c:pt>
                <c:pt idx="778">
                  <c:v>1</c:v>
                </c:pt>
                <c:pt idx="780">
                  <c:v>1</c:v>
                </c:pt>
                <c:pt idx="781">
                  <c:v>1</c:v>
                </c:pt>
                <c:pt idx="783">
                  <c:v>1</c:v>
                </c:pt>
                <c:pt idx="785">
                  <c:v>3</c:v>
                </c:pt>
                <c:pt idx="787">
                  <c:v>1</c:v>
                </c:pt>
                <c:pt idx="793">
                  <c:v>1</c:v>
                </c:pt>
                <c:pt idx="799">
                  <c:v>1</c:v>
                </c:pt>
                <c:pt idx="800">
                  <c:v>1</c:v>
                </c:pt>
                <c:pt idx="801">
                  <c:v>1</c:v>
                </c:pt>
                <c:pt idx="803">
                  <c:v>1</c:v>
                </c:pt>
                <c:pt idx="804">
                  <c:v>1</c:v>
                </c:pt>
                <c:pt idx="806">
                  <c:v>1</c:v>
                </c:pt>
                <c:pt idx="811">
                  <c:v>2</c:v>
                </c:pt>
                <c:pt idx="812">
                  <c:v>1</c:v>
                </c:pt>
                <c:pt idx="816">
                  <c:v>2</c:v>
                </c:pt>
                <c:pt idx="817">
                  <c:v>1</c:v>
                </c:pt>
                <c:pt idx="818">
                  <c:v>4</c:v>
                </c:pt>
                <c:pt idx="819">
                  <c:v>2</c:v>
                </c:pt>
                <c:pt idx="820">
                  <c:v>2</c:v>
                </c:pt>
                <c:pt idx="821">
                  <c:v>1</c:v>
                </c:pt>
                <c:pt idx="822">
                  <c:v>3</c:v>
                </c:pt>
                <c:pt idx="823">
                  <c:v>1</c:v>
                </c:pt>
                <c:pt idx="825">
                  <c:v>1</c:v>
                </c:pt>
                <c:pt idx="826">
                  <c:v>1</c:v>
                </c:pt>
                <c:pt idx="828">
                  <c:v>2</c:v>
                </c:pt>
                <c:pt idx="832">
                  <c:v>1</c:v>
                </c:pt>
                <c:pt idx="834">
                  <c:v>1</c:v>
                </c:pt>
                <c:pt idx="835">
                  <c:v>1</c:v>
                </c:pt>
                <c:pt idx="840">
                  <c:v>1</c:v>
                </c:pt>
                <c:pt idx="842">
                  <c:v>1</c:v>
                </c:pt>
                <c:pt idx="843">
                  <c:v>1</c:v>
                </c:pt>
                <c:pt idx="849">
                  <c:v>1</c:v>
                </c:pt>
                <c:pt idx="850">
                  <c:v>1</c:v>
                </c:pt>
                <c:pt idx="851">
                  <c:v>1</c:v>
                </c:pt>
                <c:pt idx="853">
                  <c:v>1</c:v>
                </c:pt>
                <c:pt idx="855">
                  <c:v>1</c:v>
                </c:pt>
                <c:pt idx="858">
                  <c:v>1</c:v>
                </c:pt>
                <c:pt idx="859">
                  <c:v>1</c:v>
                </c:pt>
                <c:pt idx="860">
                  <c:v>1</c:v>
                </c:pt>
                <c:pt idx="861">
                  <c:v>1</c:v>
                </c:pt>
                <c:pt idx="862">
                  <c:v>2</c:v>
                </c:pt>
                <c:pt idx="866">
                  <c:v>1</c:v>
                </c:pt>
                <c:pt idx="867">
                  <c:v>1</c:v>
                </c:pt>
                <c:pt idx="868">
                  <c:v>1</c:v>
                </c:pt>
                <c:pt idx="872">
                  <c:v>1</c:v>
                </c:pt>
                <c:pt idx="874">
                  <c:v>1</c:v>
                </c:pt>
                <c:pt idx="876">
                  <c:v>1</c:v>
                </c:pt>
                <c:pt idx="877">
                  <c:v>1</c:v>
                </c:pt>
                <c:pt idx="878">
                  <c:v>1</c:v>
                </c:pt>
                <c:pt idx="879">
                  <c:v>1</c:v>
                </c:pt>
                <c:pt idx="882">
                  <c:v>1</c:v>
                </c:pt>
                <c:pt idx="883">
                  <c:v>1</c:v>
                </c:pt>
                <c:pt idx="886">
                  <c:v>1</c:v>
                </c:pt>
                <c:pt idx="889">
                  <c:v>1</c:v>
                </c:pt>
                <c:pt idx="890">
                  <c:v>1</c:v>
                </c:pt>
                <c:pt idx="892">
                  <c:v>3</c:v>
                </c:pt>
                <c:pt idx="899">
                  <c:v>1</c:v>
                </c:pt>
                <c:pt idx="901">
                  <c:v>1</c:v>
                </c:pt>
                <c:pt idx="904">
                  <c:v>1</c:v>
                </c:pt>
                <c:pt idx="907">
                  <c:v>1</c:v>
                </c:pt>
                <c:pt idx="909">
                  <c:v>1</c:v>
                </c:pt>
                <c:pt idx="913">
                  <c:v>1</c:v>
                </c:pt>
                <c:pt idx="914">
                  <c:v>1</c:v>
                </c:pt>
                <c:pt idx="920">
                  <c:v>1</c:v>
                </c:pt>
                <c:pt idx="929">
                  <c:v>2</c:v>
                </c:pt>
                <c:pt idx="935">
                  <c:v>2</c:v>
                </c:pt>
                <c:pt idx="936">
                  <c:v>2</c:v>
                </c:pt>
                <c:pt idx="938">
                  <c:v>1</c:v>
                </c:pt>
                <c:pt idx="939">
                  <c:v>1</c:v>
                </c:pt>
                <c:pt idx="941">
                  <c:v>1</c:v>
                </c:pt>
                <c:pt idx="946">
                  <c:v>1</c:v>
                </c:pt>
                <c:pt idx="948">
                  <c:v>1</c:v>
                </c:pt>
                <c:pt idx="949">
                  <c:v>2</c:v>
                </c:pt>
                <c:pt idx="950">
                  <c:v>1</c:v>
                </c:pt>
                <c:pt idx="951">
                  <c:v>1</c:v>
                </c:pt>
                <c:pt idx="952">
                  <c:v>1</c:v>
                </c:pt>
                <c:pt idx="953">
                  <c:v>1</c:v>
                </c:pt>
                <c:pt idx="956">
                  <c:v>1</c:v>
                </c:pt>
                <c:pt idx="957">
                  <c:v>1</c:v>
                </c:pt>
                <c:pt idx="960">
                  <c:v>1</c:v>
                </c:pt>
                <c:pt idx="961">
                  <c:v>2</c:v>
                </c:pt>
                <c:pt idx="972">
                  <c:v>1</c:v>
                </c:pt>
                <c:pt idx="973">
                  <c:v>1</c:v>
                </c:pt>
                <c:pt idx="982">
                  <c:v>1</c:v>
                </c:pt>
                <c:pt idx="985">
                  <c:v>1</c:v>
                </c:pt>
                <c:pt idx="986">
                  <c:v>1</c:v>
                </c:pt>
                <c:pt idx="989">
                  <c:v>1</c:v>
                </c:pt>
                <c:pt idx="990">
                  <c:v>3</c:v>
                </c:pt>
                <c:pt idx="992">
                  <c:v>2</c:v>
                </c:pt>
                <c:pt idx="994">
                  <c:v>1</c:v>
                </c:pt>
                <c:pt idx="997">
                  <c:v>1</c:v>
                </c:pt>
                <c:pt idx="998">
                  <c:v>2</c:v>
                </c:pt>
                <c:pt idx="999">
                  <c:v>1</c:v>
                </c:pt>
                <c:pt idx="1000">
                  <c:v>1</c:v>
                </c:pt>
                <c:pt idx="1005">
                  <c:v>1</c:v>
                </c:pt>
                <c:pt idx="1008">
                  <c:v>1</c:v>
                </c:pt>
                <c:pt idx="1010">
                  <c:v>1</c:v>
                </c:pt>
                <c:pt idx="1012">
                  <c:v>1</c:v>
                </c:pt>
                <c:pt idx="1014">
                  <c:v>2</c:v>
                </c:pt>
                <c:pt idx="1015">
                  <c:v>2</c:v>
                </c:pt>
                <c:pt idx="1019">
                  <c:v>2</c:v>
                </c:pt>
                <c:pt idx="1024">
                  <c:v>1</c:v>
                </c:pt>
                <c:pt idx="1026">
                  <c:v>1</c:v>
                </c:pt>
                <c:pt idx="1027">
                  <c:v>1</c:v>
                </c:pt>
                <c:pt idx="1028">
                  <c:v>1</c:v>
                </c:pt>
                <c:pt idx="1030">
                  <c:v>1</c:v>
                </c:pt>
                <c:pt idx="1031">
                  <c:v>2</c:v>
                </c:pt>
                <c:pt idx="1033">
                  <c:v>1</c:v>
                </c:pt>
                <c:pt idx="1036">
                  <c:v>1</c:v>
                </c:pt>
                <c:pt idx="1038">
                  <c:v>1</c:v>
                </c:pt>
                <c:pt idx="1040">
                  <c:v>1</c:v>
                </c:pt>
                <c:pt idx="1041">
                  <c:v>3</c:v>
                </c:pt>
                <c:pt idx="1043">
                  <c:v>1</c:v>
                </c:pt>
                <c:pt idx="1044">
                  <c:v>1</c:v>
                </c:pt>
                <c:pt idx="1046">
                  <c:v>1</c:v>
                </c:pt>
                <c:pt idx="1048">
                  <c:v>1</c:v>
                </c:pt>
                <c:pt idx="1051">
                  <c:v>2</c:v>
                </c:pt>
                <c:pt idx="1055">
                  <c:v>1</c:v>
                </c:pt>
                <c:pt idx="1057">
                  <c:v>1</c:v>
                </c:pt>
                <c:pt idx="1061">
                  <c:v>1</c:v>
                </c:pt>
                <c:pt idx="1062">
                  <c:v>1</c:v>
                </c:pt>
                <c:pt idx="1063">
                  <c:v>1</c:v>
                </c:pt>
                <c:pt idx="1072">
                  <c:v>1</c:v>
                </c:pt>
                <c:pt idx="1074">
                  <c:v>1</c:v>
                </c:pt>
                <c:pt idx="1075">
                  <c:v>3</c:v>
                </c:pt>
                <c:pt idx="1077">
                  <c:v>1</c:v>
                </c:pt>
                <c:pt idx="1081">
                  <c:v>1</c:v>
                </c:pt>
                <c:pt idx="1083">
                  <c:v>1</c:v>
                </c:pt>
                <c:pt idx="1088">
                  <c:v>1</c:v>
                </c:pt>
                <c:pt idx="1089">
                  <c:v>1</c:v>
                </c:pt>
                <c:pt idx="1091">
                  <c:v>1</c:v>
                </c:pt>
                <c:pt idx="1097">
                  <c:v>1</c:v>
                </c:pt>
                <c:pt idx="1098">
                  <c:v>1</c:v>
                </c:pt>
                <c:pt idx="1100">
                  <c:v>1</c:v>
                </c:pt>
                <c:pt idx="1102">
                  <c:v>1</c:v>
                </c:pt>
                <c:pt idx="1111">
                  <c:v>1</c:v>
                </c:pt>
                <c:pt idx="1112">
                  <c:v>1</c:v>
                </c:pt>
                <c:pt idx="1114">
                  <c:v>1</c:v>
                </c:pt>
                <c:pt idx="1115">
                  <c:v>1</c:v>
                </c:pt>
                <c:pt idx="1119">
                  <c:v>2</c:v>
                </c:pt>
                <c:pt idx="1120">
                  <c:v>2</c:v>
                </c:pt>
                <c:pt idx="1122">
                  <c:v>1</c:v>
                </c:pt>
                <c:pt idx="1125">
                  <c:v>2</c:v>
                </c:pt>
                <c:pt idx="1129">
                  <c:v>1</c:v>
                </c:pt>
                <c:pt idx="1130">
                  <c:v>2</c:v>
                </c:pt>
                <c:pt idx="1131">
                  <c:v>1</c:v>
                </c:pt>
                <c:pt idx="1134">
                  <c:v>1</c:v>
                </c:pt>
                <c:pt idx="1136">
                  <c:v>1</c:v>
                </c:pt>
                <c:pt idx="1138">
                  <c:v>1</c:v>
                </c:pt>
                <c:pt idx="1139">
                  <c:v>1</c:v>
                </c:pt>
                <c:pt idx="1141">
                  <c:v>1</c:v>
                </c:pt>
                <c:pt idx="1143">
                  <c:v>1</c:v>
                </c:pt>
                <c:pt idx="1144">
                  <c:v>1</c:v>
                </c:pt>
                <c:pt idx="1148">
                  <c:v>1</c:v>
                </c:pt>
                <c:pt idx="1149">
                  <c:v>1</c:v>
                </c:pt>
                <c:pt idx="1154">
                  <c:v>1</c:v>
                </c:pt>
                <c:pt idx="1157">
                  <c:v>2</c:v>
                </c:pt>
                <c:pt idx="1164">
                  <c:v>1</c:v>
                </c:pt>
                <c:pt idx="1166">
                  <c:v>1</c:v>
                </c:pt>
                <c:pt idx="1167">
                  <c:v>1</c:v>
                </c:pt>
                <c:pt idx="1170">
                  <c:v>1</c:v>
                </c:pt>
                <c:pt idx="1171">
                  <c:v>1</c:v>
                </c:pt>
                <c:pt idx="1172">
                  <c:v>2</c:v>
                </c:pt>
                <c:pt idx="1174">
                  <c:v>2</c:v>
                </c:pt>
                <c:pt idx="1176">
                  <c:v>1</c:v>
                </c:pt>
                <c:pt idx="1178">
                  <c:v>1</c:v>
                </c:pt>
                <c:pt idx="1181">
                  <c:v>2</c:v>
                </c:pt>
                <c:pt idx="1182">
                  <c:v>2</c:v>
                </c:pt>
                <c:pt idx="1186">
                  <c:v>2</c:v>
                </c:pt>
                <c:pt idx="1189">
                  <c:v>3</c:v>
                </c:pt>
                <c:pt idx="1190">
                  <c:v>1</c:v>
                </c:pt>
                <c:pt idx="1192">
                  <c:v>1</c:v>
                </c:pt>
                <c:pt idx="1193">
                  <c:v>1</c:v>
                </c:pt>
                <c:pt idx="1196">
                  <c:v>2</c:v>
                </c:pt>
                <c:pt idx="1197">
                  <c:v>1</c:v>
                </c:pt>
                <c:pt idx="1198">
                  <c:v>1</c:v>
                </c:pt>
                <c:pt idx="1203">
                  <c:v>2</c:v>
                </c:pt>
                <c:pt idx="1205">
                  <c:v>1</c:v>
                </c:pt>
                <c:pt idx="1206">
                  <c:v>1</c:v>
                </c:pt>
                <c:pt idx="1207">
                  <c:v>1</c:v>
                </c:pt>
                <c:pt idx="1211">
                  <c:v>1</c:v>
                </c:pt>
                <c:pt idx="1213">
                  <c:v>1</c:v>
                </c:pt>
                <c:pt idx="1215">
                  <c:v>1</c:v>
                </c:pt>
                <c:pt idx="1217">
                  <c:v>1</c:v>
                </c:pt>
                <c:pt idx="1220">
                  <c:v>1</c:v>
                </c:pt>
                <c:pt idx="1229">
                  <c:v>1</c:v>
                </c:pt>
                <c:pt idx="1232">
                  <c:v>1</c:v>
                </c:pt>
                <c:pt idx="1233">
                  <c:v>1</c:v>
                </c:pt>
                <c:pt idx="1234">
                  <c:v>1</c:v>
                </c:pt>
                <c:pt idx="1235">
                  <c:v>1</c:v>
                </c:pt>
                <c:pt idx="1236">
                  <c:v>2</c:v>
                </c:pt>
                <c:pt idx="1240">
                  <c:v>1</c:v>
                </c:pt>
                <c:pt idx="1246">
                  <c:v>1</c:v>
                </c:pt>
                <c:pt idx="1247">
                  <c:v>2</c:v>
                </c:pt>
                <c:pt idx="1248">
                  <c:v>1</c:v>
                </c:pt>
                <c:pt idx="1251">
                  <c:v>1</c:v>
                </c:pt>
                <c:pt idx="1252">
                  <c:v>1</c:v>
                </c:pt>
                <c:pt idx="1254">
                  <c:v>1</c:v>
                </c:pt>
                <c:pt idx="1255">
                  <c:v>1</c:v>
                </c:pt>
                <c:pt idx="1260">
                  <c:v>1</c:v>
                </c:pt>
                <c:pt idx="1262">
                  <c:v>1</c:v>
                </c:pt>
                <c:pt idx="1269">
                  <c:v>1</c:v>
                </c:pt>
                <c:pt idx="1271">
                  <c:v>1</c:v>
                </c:pt>
                <c:pt idx="1277">
                  <c:v>1</c:v>
                </c:pt>
                <c:pt idx="1279">
                  <c:v>1</c:v>
                </c:pt>
                <c:pt idx="1280">
                  <c:v>2</c:v>
                </c:pt>
                <c:pt idx="1281">
                  <c:v>1</c:v>
                </c:pt>
                <c:pt idx="1283">
                  <c:v>2</c:v>
                </c:pt>
                <c:pt idx="1284">
                  <c:v>1</c:v>
                </c:pt>
                <c:pt idx="1285">
                  <c:v>1</c:v>
                </c:pt>
                <c:pt idx="1291">
                  <c:v>1</c:v>
                </c:pt>
                <c:pt idx="1294">
                  <c:v>1</c:v>
                </c:pt>
                <c:pt idx="1296">
                  <c:v>1</c:v>
                </c:pt>
                <c:pt idx="1297">
                  <c:v>1</c:v>
                </c:pt>
                <c:pt idx="1299">
                  <c:v>1</c:v>
                </c:pt>
                <c:pt idx="1300">
                  <c:v>1</c:v>
                </c:pt>
                <c:pt idx="1303">
                  <c:v>1</c:v>
                </c:pt>
                <c:pt idx="1304">
                  <c:v>1</c:v>
                </c:pt>
                <c:pt idx="1309">
                  <c:v>1</c:v>
                </c:pt>
                <c:pt idx="1311">
                  <c:v>2</c:v>
                </c:pt>
                <c:pt idx="1315">
                  <c:v>1</c:v>
                </c:pt>
                <c:pt idx="1316">
                  <c:v>1</c:v>
                </c:pt>
                <c:pt idx="1319">
                  <c:v>1</c:v>
                </c:pt>
                <c:pt idx="1321">
                  <c:v>1</c:v>
                </c:pt>
                <c:pt idx="1325">
                  <c:v>2</c:v>
                </c:pt>
                <c:pt idx="1326">
                  <c:v>2</c:v>
                </c:pt>
                <c:pt idx="1327">
                  <c:v>1</c:v>
                </c:pt>
                <c:pt idx="1330">
                  <c:v>1</c:v>
                </c:pt>
                <c:pt idx="1331">
                  <c:v>1</c:v>
                </c:pt>
                <c:pt idx="1333">
                  <c:v>1</c:v>
                </c:pt>
                <c:pt idx="1336">
                  <c:v>2</c:v>
                </c:pt>
                <c:pt idx="1337">
                  <c:v>1</c:v>
                </c:pt>
                <c:pt idx="1340">
                  <c:v>3</c:v>
                </c:pt>
                <c:pt idx="1342">
                  <c:v>1</c:v>
                </c:pt>
                <c:pt idx="1347">
                  <c:v>1</c:v>
                </c:pt>
                <c:pt idx="1348">
                  <c:v>1</c:v>
                </c:pt>
                <c:pt idx="1350">
                  <c:v>1</c:v>
                </c:pt>
                <c:pt idx="1353">
                  <c:v>1</c:v>
                </c:pt>
                <c:pt idx="1354">
                  <c:v>1</c:v>
                </c:pt>
                <c:pt idx="1360">
                  <c:v>1</c:v>
                </c:pt>
                <c:pt idx="1364">
                  <c:v>1</c:v>
                </c:pt>
                <c:pt idx="1375">
                  <c:v>1</c:v>
                </c:pt>
                <c:pt idx="1379">
                  <c:v>1</c:v>
                </c:pt>
                <c:pt idx="1382">
                  <c:v>1</c:v>
                </c:pt>
                <c:pt idx="1384">
                  <c:v>1</c:v>
                </c:pt>
                <c:pt idx="1388">
                  <c:v>1</c:v>
                </c:pt>
                <c:pt idx="1392">
                  <c:v>1</c:v>
                </c:pt>
                <c:pt idx="1396">
                  <c:v>1</c:v>
                </c:pt>
                <c:pt idx="1398">
                  <c:v>1</c:v>
                </c:pt>
                <c:pt idx="1403">
                  <c:v>1</c:v>
                </c:pt>
                <c:pt idx="1404">
                  <c:v>1</c:v>
                </c:pt>
                <c:pt idx="1406">
                  <c:v>1</c:v>
                </c:pt>
                <c:pt idx="1407">
                  <c:v>1</c:v>
                </c:pt>
                <c:pt idx="1408">
                  <c:v>2</c:v>
                </c:pt>
                <c:pt idx="1410">
                  <c:v>1</c:v>
                </c:pt>
                <c:pt idx="1412">
                  <c:v>1</c:v>
                </c:pt>
                <c:pt idx="1414">
                  <c:v>2</c:v>
                </c:pt>
                <c:pt idx="1422">
                  <c:v>2</c:v>
                </c:pt>
                <c:pt idx="1426">
                  <c:v>1</c:v>
                </c:pt>
                <c:pt idx="1427">
                  <c:v>1</c:v>
                </c:pt>
                <c:pt idx="1428">
                  <c:v>1</c:v>
                </c:pt>
                <c:pt idx="1431">
                  <c:v>1</c:v>
                </c:pt>
                <c:pt idx="1437">
                  <c:v>1</c:v>
                </c:pt>
                <c:pt idx="1441">
                  <c:v>2</c:v>
                </c:pt>
                <c:pt idx="1443">
                  <c:v>1</c:v>
                </c:pt>
                <c:pt idx="1444">
                  <c:v>2</c:v>
                </c:pt>
                <c:pt idx="1450">
                  <c:v>1</c:v>
                </c:pt>
                <c:pt idx="1456">
                  <c:v>1</c:v>
                </c:pt>
                <c:pt idx="1457">
                  <c:v>1</c:v>
                </c:pt>
                <c:pt idx="1460">
                  <c:v>1</c:v>
                </c:pt>
                <c:pt idx="1463">
                  <c:v>1</c:v>
                </c:pt>
                <c:pt idx="1466">
                  <c:v>1</c:v>
                </c:pt>
                <c:pt idx="1467">
                  <c:v>1</c:v>
                </c:pt>
                <c:pt idx="1468">
                  <c:v>1</c:v>
                </c:pt>
                <c:pt idx="1471">
                  <c:v>1</c:v>
                </c:pt>
                <c:pt idx="1472">
                  <c:v>1</c:v>
                </c:pt>
                <c:pt idx="1477">
                  <c:v>1</c:v>
                </c:pt>
                <c:pt idx="1479">
                  <c:v>1</c:v>
                </c:pt>
                <c:pt idx="1480">
                  <c:v>2</c:v>
                </c:pt>
                <c:pt idx="1486">
                  <c:v>1</c:v>
                </c:pt>
                <c:pt idx="1487">
                  <c:v>1</c:v>
                </c:pt>
                <c:pt idx="1489">
                  <c:v>1</c:v>
                </c:pt>
                <c:pt idx="1495">
                  <c:v>1</c:v>
                </c:pt>
                <c:pt idx="1498">
                  <c:v>1</c:v>
                </c:pt>
                <c:pt idx="1500">
                  <c:v>2</c:v>
                </c:pt>
                <c:pt idx="1502">
                  <c:v>1</c:v>
                </c:pt>
                <c:pt idx="1510">
                  <c:v>1</c:v>
                </c:pt>
                <c:pt idx="1512">
                  <c:v>2</c:v>
                </c:pt>
                <c:pt idx="1515">
                  <c:v>1</c:v>
                </c:pt>
                <c:pt idx="1517">
                  <c:v>1</c:v>
                </c:pt>
                <c:pt idx="1518">
                  <c:v>1</c:v>
                </c:pt>
                <c:pt idx="1520">
                  <c:v>1</c:v>
                </c:pt>
                <c:pt idx="1525">
                  <c:v>2</c:v>
                </c:pt>
                <c:pt idx="1526">
                  <c:v>1</c:v>
                </c:pt>
                <c:pt idx="1529">
                  <c:v>2</c:v>
                </c:pt>
                <c:pt idx="1530">
                  <c:v>3</c:v>
                </c:pt>
                <c:pt idx="1532">
                  <c:v>3</c:v>
                </c:pt>
                <c:pt idx="1537">
                  <c:v>1</c:v>
                </c:pt>
                <c:pt idx="1538">
                  <c:v>1</c:v>
                </c:pt>
                <c:pt idx="1543">
                  <c:v>1</c:v>
                </c:pt>
                <c:pt idx="1544">
                  <c:v>1</c:v>
                </c:pt>
                <c:pt idx="1547">
                  <c:v>1</c:v>
                </c:pt>
                <c:pt idx="1556">
                  <c:v>1</c:v>
                </c:pt>
                <c:pt idx="1559">
                  <c:v>1</c:v>
                </c:pt>
                <c:pt idx="1562">
                  <c:v>1</c:v>
                </c:pt>
                <c:pt idx="1564">
                  <c:v>1</c:v>
                </c:pt>
                <c:pt idx="1565">
                  <c:v>1</c:v>
                </c:pt>
                <c:pt idx="1567">
                  <c:v>2</c:v>
                </c:pt>
                <c:pt idx="1571">
                  <c:v>2</c:v>
                </c:pt>
                <c:pt idx="1574">
                  <c:v>1</c:v>
                </c:pt>
                <c:pt idx="1575">
                  <c:v>1</c:v>
                </c:pt>
                <c:pt idx="1576">
                  <c:v>1</c:v>
                </c:pt>
                <c:pt idx="1579">
                  <c:v>2</c:v>
                </c:pt>
                <c:pt idx="1581">
                  <c:v>1</c:v>
                </c:pt>
                <c:pt idx="1584">
                  <c:v>1</c:v>
                </c:pt>
                <c:pt idx="1585">
                  <c:v>1</c:v>
                </c:pt>
                <c:pt idx="1587">
                  <c:v>1</c:v>
                </c:pt>
                <c:pt idx="1591">
                  <c:v>1</c:v>
                </c:pt>
                <c:pt idx="1596">
                  <c:v>1</c:v>
                </c:pt>
                <c:pt idx="1598">
                  <c:v>2</c:v>
                </c:pt>
                <c:pt idx="1602">
                  <c:v>1</c:v>
                </c:pt>
                <c:pt idx="1604">
                  <c:v>1</c:v>
                </c:pt>
                <c:pt idx="1608">
                  <c:v>1</c:v>
                </c:pt>
                <c:pt idx="1611">
                  <c:v>1</c:v>
                </c:pt>
                <c:pt idx="1613">
                  <c:v>1</c:v>
                </c:pt>
                <c:pt idx="1615">
                  <c:v>1</c:v>
                </c:pt>
                <c:pt idx="1617">
                  <c:v>2</c:v>
                </c:pt>
                <c:pt idx="1620">
                  <c:v>1</c:v>
                </c:pt>
                <c:pt idx="1622">
                  <c:v>2</c:v>
                </c:pt>
                <c:pt idx="1628">
                  <c:v>1</c:v>
                </c:pt>
                <c:pt idx="1629">
                  <c:v>1</c:v>
                </c:pt>
                <c:pt idx="1630">
                  <c:v>2</c:v>
                </c:pt>
                <c:pt idx="1642">
                  <c:v>1</c:v>
                </c:pt>
                <c:pt idx="1643">
                  <c:v>1</c:v>
                </c:pt>
                <c:pt idx="1644">
                  <c:v>1</c:v>
                </c:pt>
                <c:pt idx="1648">
                  <c:v>1</c:v>
                </c:pt>
                <c:pt idx="1649">
                  <c:v>1</c:v>
                </c:pt>
                <c:pt idx="1651">
                  <c:v>1</c:v>
                </c:pt>
                <c:pt idx="1655">
                  <c:v>1</c:v>
                </c:pt>
                <c:pt idx="1656">
                  <c:v>1</c:v>
                </c:pt>
                <c:pt idx="1658">
                  <c:v>2</c:v>
                </c:pt>
                <c:pt idx="1660">
                  <c:v>1</c:v>
                </c:pt>
                <c:pt idx="1664">
                  <c:v>1</c:v>
                </c:pt>
                <c:pt idx="1667">
                  <c:v>1</c:v>
                </c:pt>
                <c:pt idx="1671">
                  <c:v>1</c:v>
                </c:pt>
                <c:pt idx="1675">
                  <c:v>2</c:v>
                </c:pt>
                <c:pt idx="1678">
                  <c:v>2</c:v>
                </c:pt>
                <c:pt idx="1687">
                  <c:v>1</c:v>
                </c:pt>
                <c:pt idx="1692">
                  <c:v>1</c:v>
                </c:pt>
                <c:pt idx="1696">
                  <c:v>2</c:v>
                </c:pt>
                <c:pt idx="1698">
                  <c:v>1</c:v>
                </c:pt>
                <c:pt idx="1699">
                  <c:v>1</c:v>
                </c:pt>
                <c:pt idx="1702">
                  <c:v>1</c:v>
                </c:pt>
                <c:pt idx="1703">
                  <c:v>2</c:v>
                </c:pt>
                <c:pt idx="1705">
                  <c:v>2</c:v>
                </c:pt>
                <c:pt idx="1712">
                  <c:v>1</c:v>
                </c:pt>
                <c:pt idx="1713">
                  <c:v>1</c:v>
                </c:pt>
                <c:pt idx="1715">
                  <c:v>1</c:v>
                </c:pt>
                <c:pt idx="1723">
                  <c:v>1</c:v>
                </c:pt>
                <c:pt idx="1724">
                  <c:v>1</c:v>
                </c:pt>
                <c:pt idx="1729">
                  <c:v>1</c:v>
                </c:pt>
                <c:pt idx="1730">
                  <c:v>1</c:v>
                </c:pt>
                <c:pt idx="1731">
                  <c:v>1</c:v>
                </c:pt>
                <c:pt idx="1732">
                  <c:v>1</c:v>
                </c:pt>
                <c:pt idx="1733">
                  <c:v>2</c:v>
                </c:pt>
                <c:pt idx="1736">
                  <c:v>1</c:v>
                </c:pt>
                <c:pt idx="1737">
                  <c:v>1</c:v>
                </c:pt>
                <c:pt idx="1738">
                  <c:v>1</c:v>
                </c:pt>
                <c:pt idx="1742">
                  <c:v>1</c:v>
                </c:pt>
                <c:pt idx="1746">
                  <c:v>1</c:v>
                </c:pt>
                <c:pt idx="1747">
                  <c:v>1</c:v>
                </c:pt>
                <c:pt idx="1748">
                  <c:v>1</c:v>
                </c:pt>
                <c:pt idx="1751">
                  <c:v>1</c:v>
                </c:pt>
                <c:pt idx="1752">
                  <c:v>1</c:v>
                </c:pt>
                <c:pt idx="1754">
                  <c:v>1</c:v>
                </c:pt>
                <c:pt idx="1756">
                  <c:v>1</c:v>
                </c:pt>
                <c:pt idx="1757">
                  <c:v>2</c:v>
                </c:pt>
                <c:pt idx="1758">
                  <c:v>1</c:v>
                </c:pt>
                <c:pt idx="1762">
                  <c:v>1</c:v>
                </c:pt>
                <c:pt idx="1763">
                  <c:v>1</c:v>
                </c:pt>
                <c:pt idx="1768">
                  <c:v>1</c:v>
                </c:pt>
                <c:pt idx="1769">
                  <c:v>1</c:v>
                </c:pt>
                <c:pt idx="1775">
                  <c:v>1</c:v>
                </c:pt>
                <c:pt idx="1780">
                  <c:v>1</c:v>
                </c:pt>
                <c:pt idx="1781">
                  <c:v>1</c:v>
                </c:pt>
                <c:pt idx="1783">
                  <c:v>1</c:v>
                </c:pt>
                <c:pt idx="1785">
                  <c:v>2</c:v>
                </c:pt>
                <c:pt idx="1790">
                  <c:v>2</c:v>
                </c:pt>
                <c:pt idx="1795">
                  <c:v>1</c:v>
                </c:pt>
                <c:pt idx="1797">
                  <c:v>1</c:v>
                </c:pt>
                <c:pt idx="1798">
                  <c:v>1</c:v>
                </c:pt>
                <c:pt idx="1802">
                  <c:v>1</c:v>
                </c:pt>
                <c:pt idx="1803">
                  <c:v>1</c:v>
                </c:pt>
                <c:pt idx="1806">
                  <c:v>2</c:v>
                </c:pt>
                <c:pt idx="1808">
                  <c:v>1</c:v>
                </c:pt>
                <c:pt idx="1809">
                  <c:v>1</c:v>
                </c:pt>
                <c:pt idx="1811">
                  <c:v>1</c:v>
                </c:pt>
                <c:pt idx="1815">
                  <c:v>1</c:v>
                </c:pt>
                <c:pt idx="1821">
                  <c:v>1</c:v>
                </c:pt>
                <c:pt idx="1822">
                  <c:v>1</c:v>
                </c:pt>
                <c:pt idx="1825">
                  <c:v>1</c:v>
                </c:pt>
                <c:pt idx="1828">
                  <c:v>1</c:v>
                </c:pt>
                <c:pt idx="1835">
                  <c:v>2</c:v>
                </c:pt>
                <c:pt idx="1837">
                  <c:v>2</c:v>
                </c:pt>
                <c:pt idx="1839">
                  <c:v>2</c:v>
                </c:pt>
                <c:pt idx="1842">
                  <c:v>1</c:v>
                </c:pt>
                <c:pt idx="1848">
                  <c:v>1</c:v>
                </c:pt>
                <c:pt idx="1849">
                  <c:v>1</c:v>
                </c:pt>
                <c:pt idx="1858">
                  <c:v>1</c:v>
                </c:pt>
                <c:pt idx="1861">
                  <c:v>2</c:v>
                </c:pt>
                <c:pt idx="1866">
                  <c:v>1</c:v>
                </c:pt>
                <c:pt idx="1868">
                  <c:v>2</c:v>
                </c:pt>
                <c:pt idx="1871">
                  <c:v>2</c:v>
                </c:pt>
                <c:pt idx="1878">
                  <c:v>1</c:v>
                </c:pt>
                <c:pt idx="1881">
                  <c:v>1</c:v>
                </c:pt>
                <c:pt idx="1882">
                  <c:v>1</c:v>
                </c:pt>
                <c:pt idx="1883">
                  <c:v>1</c:v>
                </c:pt>
                <c:pt idx="1887">
                  <c:v>2</c:v>
                </c:pt>
                <c:pt idx="1888">
                  <c:v>1</c:v>
                </c:pt>
                <c:pt idx="1893">
                  <c:v>1</c:v>
                </c:pt>
                <c:pt idx="1898">
                  <c:v>2</c:v>
                </c:pt>
                <c:pt idx="1900">
                  <c:v>1</c:v>
                </c:pt>
                <c:pt idx="1901">
                  <c:v>1</c:v>
                </c:pt>
                <c:pt idx="1906">
                  <c:v>1</c:v>
                </c:pt>
                <c:pt idx="1907">
                  <c:v>1</c:v>
                </c:pt>
                <c:pt idx="1912">
                  <c:v>1</c:v>
                </c:pt>
                <c:pt idx="1915">
                  <c:v>1</c:v>
                </c:pt>
                <c:pt idx="1916">
                  <c:v>1</c:v>
                </c:pt>
                <c:pt idx="1917">
                  <c:v>1</c:v>
                </c:pt>
                <c:pt idx="1918">
                  <c:v>1</c:v>
                </c:pt>
                <c:pt idx="1921">
                  <c:v>2</c:v>
                </c:pt>
                <c:pt idx="1922">
                  <c:v>1</c:v>
                </c:pt>
                <c:pt idx="1923">
                  <c:v>1</c:v>
                </c:pt>
                <c:pt idx="1935">
                  <c:v>1</c:v>
                </c:pt>
                <c:pt idx="1941">
                  <c:v>1</c:v>
                </c:pt>
                <c:pt idx="1942">
                  <c:v>1</c:v>
                </c:pt>
                <c:pt idx="1947">
                  <c:v>1</c:v>
                </c:pt>
                <c:pt idx="1948">
                  <c:v>1</c:v>
                </c:pt>
                <c:pt idx="1953">
                  <c:v>1</c:v>
                </c:pt>
                <c:pt idx="1954">
                  <c:v>1</c:v>
                </c:pt>
                <c:pt idx="1955">
                  <c:v>1</c:v>
                </c:pt>
                <c:pt idx="1960">
                  <c:v>1</c:v>
                </c:pt>
                <c:pt idx="1961">
                  <c:v>1</c:v>
                </c:pt>
                <c:pt idx="1963">
                  <c:v>1</c:v>
                </c:pt>
                <c:pt idx="1964">
                  <c:v>1</c:v>
                </c:pt>
                <c:pt idx="1965">
                  <c:v>1</c:v>
                </c:pt>
                <c:pt idx="1966">
                  <c:v>2</c:v>
                </c:pt>
                <c:pt idx="1969">
                  <c:v>1</c:v>
                </c:pt>
                <c:pt idx="1971">
                  <c:v>1</c:v>
                </c:pt>
                <c:pt idx="1978">
                  <c:v>1</c:v>
                </c:pt>
                <c:pt idx="1981">
                  <c:v>1</c:v>
                </c:pt>
                <c:pt idx="1982">
                  <c:v>1</c:v>
                </c:pt>
                <c:pt idx="1988">
                  <c:v>1</c:v>
                </c:pt>
                <c:pt idx="1991">
                  <c:v>1</c:v>
                </c:pt>
                <c:pt idx="1992">
                  <c:v>2</c:v>
                </c:pt>
                <c:pt idx="1995">
                  <c:v>1</c:v>
                </c:pt>
                <c:pt idx="2000">
                  <c:v>1</c:v>
                </c:pt>
                <c:pt idx="2004">
                  <c:v>1</c:v>
                </c:pt>
                <c:pt idx="2007">
                  <c:v>1</c:v>
                </c:pt>
                <c:pt idx="2008">
                  <c:v>1</c:v>
                </c:pt>
                <c:pt idx="2013">
                  <c:v>2</c:v>
                </c:pt>
                <c:pt idx="2015">
                  <c:v>1</c:v>
                </c:pt>
                <c:pt idx="2016">
                  <c:v>1</c:v>
                </c:pt>
                <c:pt idx="2019">
                  <c:v>1</c:v>
                </c:pt>
                <c:pt idx="2022">
                  <c:v>1</c:v>
                </c:pt>
                <c:pt idx="2023">
                  <c:v>1</c:v>
                </c:pt>
                <c:pt idx="2025">
                  <c:v>2</c:v>
                </c:pt>
                <c:pt idx="2026">
                  <c:v>1</c:v>
                </c:pt>
                <c:pt idx="2032">
                  <c:v>1</c:v>
                </c:pt>
                <c:pt idx="2033">
                  <c:v>1</c:v>
                </c:pt>
                <c:pt idx="2034">
                  <c:v>1</c:v>
                </c:pt>
                <c:pt idx="2037">
                  <c:v>2</c:v>
                </c:pt>
                <c:pt idx="2038">
                  <c:v>1</c:v>
                </c:pt>
                <c:pt idx="2042">
                  <c:v>1</c:v>
                </c:pt>
                <c:pt idx="2043">
                  <c:v>1</c:v>
                </c:pt>
                <c:pt idx="2047">
                  <c:v>1</c:v>
                </c:pt>
                <c:pt idx="2048">
                  <c:v>1</c:v>
                </c:pt>
                <c:pt idx="2050">
                  <c:v>2</c:v>
                </c:pt>
                <c:pt idx="2054">
                  <c:v>1</c:v>
                </c:pt>
                <c:pt idx="2057">
                  <c:v>1</c:v>
                </c:pt>
                <c:pt idx="2059">
                  <c:v>1</c:v>
                </c:pt>
                <c:pt idx="2061">
                  <c:v>1</c:v>
                </c:pt>
                <c:pt idx="2066">
                  <c:v>1</c:v>
                </c:pt>
                <c:pt idx="2067">
                  <c:v>1</c:v>
                </c:pt>
                <c:pt idx="2073">
                  <c:v>1</c:v>
                </c:pt>
                <c:pt idx="2074">
                  <c:v>1</c:v>
                </c:pt>
                <c:pt idx="2076">
                  <c:v>1</c:v>
                </c:pt>
                <c:pt idx="2079">
                  <c:v>1</c:v>
                </c:pt>
                <c:pt idx="2082">
                  <c:v>1</c:v>
                </c:pt>
                <c:pt idx="2088">
                  <c:v>1</c:v>
                </c:pt>
                <c:pt idx="2090">
                  <c:v>2</c:v>
                </c:pt>
                <c:pt idx="2094">
                  <c:v>1</c:v>
                </c:pt>
                <c:pt idx="2100">
                  <c:v>1</c:v>
                </c:pt>
                <c:pt idx="2101">
                  <c:v>2</c:v>
                </c:pt>
                <c:pt idx="2102">
                  <c:v>1</c:v>
                </c:pt>
                <c:pt idx="2103">
                  <c:v>1</c:v>
                </c:pt>
                <c:pt idx="2104">
                  <c:v>1</c:v>
                </c:pt>
                <c:pt idx="2107">
                  <c:v>1</c:v>
                </c:pt>
                <c:pt idx="2108">
                  <c:v>2</c:v>
                </c:pt>
                <c:pt idx="2131">
                  <c:v>2</c:v>
                </c:pt>
                <c:pt idx="2132">
                  <c:v>1</c:v>
                </c:pt>
                <c:pt idx="2133">
                  <c:v>1</c:v>
                </c:pt>
                <c:pt idx="2134">
                  <c:v>1</c:v>
                </c:pt>
                <c:pt idx="2137">
                  <c:v>1</c:v>
                </c:pt>
                <c:pt idx="2138">
                  <c:v>1</c:v>
                </c:pt>
                <c:pt idx="2141">
                  <c:v>1</c:v>
                </c:pt>
                <c:pt idx="2146">
                  <c:v>1</c:v>
                </c:pt>
                <c:pt idx="2147">
                  <c:v>1</c:v>
                </c:pt>
                <c:pt idx="2148">
                  <c:v>1</c:v>
                </c:pt>
                <c:pt idx="2153">
                  <c:v>1</c:v>
                </c:pt>
                <c:pt idx="2160">
                  <c:v>1</c:v>
                </c:pt>
                <c:pt idx="2162">
                  <c:v>2</c:v>
                </c:pt>
                <c:pt idx="2163">
                  <c:v>1</c:v>
                </c:pt>
                <c:pt idx="2165">
                  <c:v>1</c:v>
                </c:pt>
                <c:pt idx="2166">
                  <c:v>1</c:v>
                </c:pt>
                <c:pt idx="2169">
                  <c:v>1</c:v>
                </c:pt>
                <c:pt idx="2170">
                  <c:v>1</c:v>
                </c:pt>
                <c:pt idx="2171">
                  <c:v>1</c:v>
                </c:pt>
                <c:pt idx="2178">
                  <c:v>2</c:v>
                </c:pt>
                <c:pt idx="2181">
                  <c:v>1</c:v>
                </c:pt>
                <c:pt idx="2190">
                  <c:v>1</c:v>
                </c:pt>
                <c:pt idx="2191">
                  <c:v>1</c:v>
                </c:pt>
                <c:pt idx="2193">
                  <c:v>1</c:v>
                </c:pt>
                <c:pt idx="2197">
                  <c:v>1</c:v>
                </c:pt>
                <c:pt idx="2199">
                  <c:v>1</c:v>
                </c:pt>
                <c:pt idx="2201">
                  <c:v>1</c:v>
                </c:pt>
                <c:pt idx="2202">
                  <c:v>1</c:v>
                </c:pt>
                <c:pt idx="2208">
                  <c:v>1</c:v>
                </c:pt>
                <c:pt idx="2211">
                  <c:v>1</c:v>
                </c:pt>
                <c:pt idx="2213">
                  <c:v>1</c:v>
                </c:pt>
                <c:pt idx="2215">
                  <c:v>1</c:v>
                </c:pt>
                <c:pt idx="2216">
                  <c:v>1</c:v>
                </c:pt>
                <c:pt idx="2217">
                  <c:v>1</c:v>
                </c:pt>
                <c:pt idx="2223">
                  <c:v>1</c:v>
                </c:pt>
                <c:pt idx="2225">
                  <c:v>1</c:v>
                </c:pt>
                <c:pt idx="2228">
                  <c:v>1</c:v>
                </c:pt>
                <c:pt idx="2231">
                  <c:v>1</c:v>
                </c:pt>
                <c:pt idx="2234">
                  <c:v>1</c:v>
                </c:pt>
                <c:pt idx="2238">
                  <c:v>1</c:v>
                </c:pt>
                <c:pt idx="2240">
                  <c:v>1</c:v>
                </c:pt>
                <c:pt idx="2242">
                  <c:v>1</c:v>
                </c:pt>
                <c:pt idx="2243">
                  <c:v>1</c:v>
                </c:pt>
                <c:pt idx="2244">
                  <c:v>1</c:v>
                </c:pt>
                <c:pt idx="2247">
                  <c:v>1</c:v>
                </c:pt>
                <c:pt idx="2263">
                  <c:v>1</c:v>
                </c:pt>
                <c:pt idx="2267">
                  <c:v>1</c:v>
                </c:pt>
                <c:pt idx="2271">
                  <c:v>3</c:v>
                </c:pt>
                <c:pt idx="2272">
                  <c:v>1</c:v>
                </c:pt>
                <c:pt idx="2275">
                  <c:v>1</c:v>
                </c:pt>
                <c:pt idx="2276">
                  <c:v>2</c:v>
                </c:pt>
                <c:pt idx="2277">
                  <c:v>1</c:v>
                </c:pt>
                <c:pt idx="2278">
                  <c:v>1</c:v>
                </c:pt>
                <c:pt idx="2280">
                  <c:v>1</c:v>
                </c:pt>
                <c:pt idx="2281">
                  <c:v>1</c:v>
                </c:pt>
                <c:pt idx="2285">
                  <c:v>1</c:v>
                </c:pt>
                <c:pt idx="2286">
                  <c:v>2</c:v>
                </c:pt>
                <c:pt idx="2292">
                  <c:v>1</c:v>
                </c:pt>
                <c:pt idx="2293">
                  <c:v>2</c:v>
                </c:pt>
                <c:pt idx="2297">
                  <c:v>1</c:v>
                </c:pt>
                <c:pt idx="2299">
                  <c:v>1</c:v>
                </c:pt>
                <c:pt idx="2301">
                  <c:v>1</c:v>
                </c:pt>
                <c:pt idx="2312">
                  <c:v>2</c:v>
                </c:pt>
                <c:pt idx="2313">
                  <c:v>2</c:v>
                </c:pt>
                <c:pt idx="2324">
                  <c:v>1</c:v>
                </c:pt>
                <c:pt idx="2325">
                  <c:v>1</c:v>
                </c:pt>
                <c:pt idx="2328">
                  <c:v>2</c:v>
                </c:pt>
                <c:pt idx="2329">
                  <c:v>1</c:v>
                </c:pt>
                <c:pt idx="2332">
                  <c:v>1</c:v>
                </c:pt>
                <c:pt idx="2333">
                  <c:v>1</c:v>
                </c:pt>
                <c:pt idx="2338">
                  <c:v>2</c:v>
                </c:pt>
                <c:pt idx="2342">
                  <c:v>2</c:v>
                </c:pt>
                <c:pt idx="2344">
                  <c:v>1</c:v>
                </c:pt>
                <c:pt idx="2347">
                  <c:v>1</c:v>
                </c:pt>
                <c:pt idx="2348">
                  <c:v>1</c:v>
                </c:pt>
                <c:pt idx="2353">
                  <c:v>2</c:v>
                </c:pt>
                <c:pt idx="2355">
                  <c:v>1</c:v>
                </c:pt>
                <c:pt idx="2356">
                  <c:v>1</c:v>
                </c:pt>
                <c:pt idx="2357">
                  <c:v>1</c:v>
                </c:pt>
                <c:pt idx="2361">
                  <c:v>2</c:v>
                </c:pt>
                <c:pt idx="2363">
                  <c:v>1</c:v>
                </c:pt>
                <c:pt idx="2364">
                  <c:v>1</c:v>
                </c:pt>
                <c:pt idx="2367">
                  <c:v>1</c:v>
                </c:pt>
                <c:pt idx="2372">
                  <c:v>1</c:v>
                </c:pt>
                <c:pt idx="2379">
                  <c:v>1</c:v>
                </c:pt>
                <c:pt idx="2385">
                  <c:v>1</c:v>
                </c:pt>
                <c:pt idx="2388">
                  <c:v>1</c:v>
                </c:pt>
                <c:pt idx="2394">
                  <c:v>1</c:v>
                </c:pt>
                <c:pt idx="2395">
                  <c:v>1</c:v>
                </c:pt>
                <c:pt idx="2401">
                  <c:v>1</c:v>
                </c:pt>
                <c:pt idx="2404">
                  <c:v>1</c:v>
                </c:pt>
                <c:pt idx="2405">
                  <c:v>1</c:v>
                </c:pt>
                <c:pt idx="2407">
                  <c:v>1</c:v>
                </c:pt>
                <c:pt idx="2408">
                  <c:v>1</c:v>
                </c:pt>
                <c:pt idx="2409">
                  <c:v>1</c:v>
                </c:pt>
                <c:pt idx="2413">
                  <c:v>1</c:v>
                </c:pt>
                <c:pt idx="2415">
                  <c:v>2</c:v>
                </c:pt>
                <c:pt idx="2416">
                  <c:v>1</c:v>
                </c:pt>
                <c:pt idx="2418">
                  <c:v>1</c:v>
                </c:pt>
                <c:pt idx="2421">
                  <c:v>1</c:v>
                </c:pt>
                <c:pt idx="2431">
                  <c:v>1</c:v>
                </c:pt>
                <c:pt idx="2433">
                  <c:v>1</c:v>
                </c:pt>
                <c:pt idx="2434">
                  <c:v>2</c:v>
                </c:pt>
                <c:pt idx="2435">
                  <c:v>1</c:v>
                </c:pt>
                <c:pt idx="2437">
                  <c:v>1</c:v>
                </c:pt>
                <c:pt idx="2441">
                  <c:v>1</c:v>
                </c:pt>
                <c:pt idx="2442">
                  <c:v>1</c:v>
                </c:pt>
                <c:pt idx="2443">
                  <c:v>1</c:v>
                </c:pt>
                <c:pt idx="2445">
                  <c:v>1</c:v>
                </c:pt>
                <c:pt idx="2446">
                  <c:v>1</c:v>
                </c:pt>
                <c:pt idx="2447">
                  <c:v>1</c:v>
                </c:pt>
                <c:pt idx="2449">
                  <c:v>1</c:v>
                </c:pt>
                <c:pt idx="2450">
                  <c:v>1</c:v>
                </c:pt>
                <c:pt idx="2451">
                  <c:v>1</c:v>
                </c:pt>
                <c:pt idx="2460">
                  <c:v>1</c:v>
                </c:pt>
                <c:pt idx="2461">
                  <c:v>1</c:v>
                </c:pt>
                <c:pt idx="2468">
                  <c:v>1</c:v>
                </c:pt>
                <c:pt idx="2469">
                  <c:v>2</c:v>
                </c:pt>
                <c:pt idx="2471">
                  <c:v>2</c:v>
                </c:pt>
                <c:pt idx="2481">
                  <c:v>1</c:v>
                </c:pt>
                <c:pt idx="2486">
                  <c:v>2</c:v>
                </c:pt>
                <c:pt idx="2487">
                  <c:v>1</c:v>
                </c:pt>
                <c:pt idx="2489">
                  <c:v>1</c:v>
                </c:pt>
                <c:pt idx="2492">
                  <c:v>1</c:v>
                </c:pt>
                <c:pt idx="2495">
                  <c:v>1</c:v>
                </c:pt>
                <c:pt idx="2496">
                  <c:v>1</c:v>
                </c:pt>
                <c:pt idx="2497">
                  <c:v>1</c:v>
                </c:pt>
                <c:pt idx="2498">
                  <c:v>1</c:v>
                </c:pt>
                <c:pt idx="2499">
                  <c:v>1</c:v>
                </c:pt>
                <c:pt idx="2500">
                  <c:v>1</c:v>
                </c:pt>
                <c:pt idx="2501">
                  <c:v>1</c:v>
                </c:pt>
                <c:pt idx="2512">
                  <c:v>1</c:v>
                </c:pt>
                <c:pt idx="2515">
                  <c:v>1</c:v>
                </c:pt>
                <c:pt idx="2517">
                  <c:v>1</c:v>
                </c:pt>
                <c:pt idx="2519">
                  <c:v>1</c:v>
                </c:pt>
                <c:pt idx="2523">
                  <c:v>1</c:v>
                </c:pt>
                <c:pt idx="2524">
                  <c:v>1</c:v>
                </c:pt>
                <c:pt idx="2526">
                  <c:v>1</c:v>
                </c:pt>
                <c:pt idx="2527">
                  <c:v>1</c:v>
                </c:pt>
                <c:pt idx="2529">
                  <c:v>1</c:v>
                </c:pt>
                <c:pt idx="2532">
                  <c:v>1</c:v>
                </c:pt>
                <c:pt idx="2533">
                  <c:v>1</c:v>
                </c:pt>
                <c:pt idx="2534">
                  <c:v>1</c:v>
                </c:pt>
                <c:pt idx="2535">
                  <c:v>1</c:v>
                </c:pt>
                <c:pt idx="2537">
                  <c:v>1</c:v>
                </c:pt>
                <c:pt idx="2538">
                  <c:v>1</c:v>
                </c:pt>
                <c:pt idx="2539">
                  <c:v>1</c:v>
                </c:pt>
                <c:pt idx="2541">
                  <c:v>1</c:v>
                </c:pt>
                <c:pt idx="2549">
                  <c:v>1</c:v>
                </c:pt>
                <c:pt idx="2550">
                  <c:v>1</c:v>
                </c:pt>
                <c:pt idx="2553">
                  <c:v>1</c:v>
                </c:pt>
                <c:pt idx="2555">
                  <c:v>1</c:v>
                </c:pt>
                <c:pt idx="2563">
                  <c:v>1</c:v>
                </c:pt>
                <c:pt idx="2569">
                  <c:v>1</c:v>
                </c:pt>
                <c:pt idx="2573">
                  <c:v>1</c:v>
                </c:pt>
                <c:pt idx="2576">
                  <c:v>1</c:v>
                </c:pt>
                <c:pt idx="2579">
                  <c:v>1</c:v>
                </c:pt>
                <c:pt idx="2582">
                  <c:v>1</c:v>
                </c:pt>
                <c:pt idx="2589">
                  <c:v>1</c:v>
                </c:pt>
                <c:pt idx="2590">
                  <c:v>2</c:v>
                </c:pt>
                <c:pt idx="2591">
                  <c:v>1</c:v>
                </c:pt>
                <c:pt idx="2592">
                  <c:v>1</c:v>
                </c:pt>
                <c:pt idx="2593">
                  <c:v>1</c:v>
                </c:pt>
                <c:pt idx="2594">
                  <c:v>2</c:v>
                </c:pt>
                <c:pt idx="2596">
                  <c:v>1</c:v>
                </c:pt>
                <c:pt idx="2599">
                  <c:v>1</c:v>
                </c:pt>
                <c:pt idx="2600">
                  <c:v>1</c:v>
                </c:pt>
                <c:pt idx="2601">
                  <c:v>1</c:v>
                </c:pt>
                <c:pt idx="2603">
                  <c:v>1</c:v>
                </c:pt>
                <c:pt idx="2605">
                  <c:v>2</c:v>
                </c:pt>
                <c:pt idx="2606">
                  <c:v>1</c:v>
                </c:pt>
                <c:pt idx="2611">
                  <c:v>2</c:v>
                </c:pt>
                <c:pt idx="2613">
                  <c:v>1</c:v>
                </c:pt>
                <c:pt idx="2618">
                  <c:v>1</c:v>
                </c:pt>
                <c:pt idx="2620">
                  <c:v>2</c:v>
                </c:pt>
                <c:pt idx="2627">
                  <c:v>1</c:v>
                </c:pt>
                <c:pt idx="2630">
                  <c:v>1</c:v>
                </c:pt>
                <c:pt idx="2631">
                  <c:v>1</c:v>
                </c:pt>
                <c:pt idx="2633">
                  <c:v>1</c:v>
                </c:pt>
                <c:pt idx="2635">
                  <c:v>1</c:v>
                </c:pt>
                <c:pt idx="2638">
                  <c:v>1</c:v>
                </c:pt>
                <c:pt idx="2641">
                  <c:v>1</c:v>
                </c:pt>
                <c:pt idx="2646">
                  <c:v>1</c:v>
                </c:pt>
                <c:pt idx="2649">
                  <c:v>1</c:v>
                </c:pt>
                <c:pt idx="2652">
                  <c:v>1</c:v>
                </c:pt>
                <c:pt idx="2653">
                  <c:v>1</c:v>
                </c:pt>
                <c:pt idx="2654">
                  <c:v>1</c:v>
                </c:pt>
                <c:pt idx="2655">
                  <c:v>1</c:v>
                </c:pt>
                <c:pt idx="2657">
                  <c:v>1</c:v>
                </c:pt>
                <c:pt idx="2658">
                  <c:v>1</c:v>
                </c:pt>
                <c:pt idx="2660">
                  <c:v>1</c:v>
                </c:pt>
                <c:pt idx="2661">
                  <c:v>1</c:v>
                </c:pt>
                <c:pt idx="2675">
                  <c:v>1</c:v>
                </c:pt>
                <c:pt idx="2676">
                  <c:v>1</c:v>
                </c:pt>
                <c:pt idx="2677">
                  <c:v>1</c:v>
                </c:pt>
                <c:pt idx="2679">
                  <c:v>1</c:v>
                </c:pt>
                <c:pt idx="2683">
                  <c:v>1</c:v>
                </c:pt>
                <c:pt idx="2685">
                  <c:v>1</c:v>
                </c:pt>
                <c:pt idx="2686">
                  <c:v>1</c:v>
                </c:pt>
                <c:pt idx="2688">
                  <c:v>1</c:v>
                </c:pt>
                <c:pt idx="2690">
                  <c:v>1</c:v>
                </c:pt>
                <c:pt idx="2692">
                  <c:v>1</c:v>
                </c:pt>
                <c:pt idx="2699">
                  <c:v>1</c:v>
                </c:pt>
                <c:pt idx="2705">
                  <c:v>1</c:v>
                </c:pt>
                <c:pt idx="2710">
                  <c:v>1</c:v>
                </c:pt>
                <c:pt idx="2718">
                  <c:v>1</c:v>
                </c:pt>
                <c:pt idx="2720">
                  <c:v>1</c:v>
                </c:pt>
                <c:pt idx="2727">
                  <c:v>1</c:v>
                </c:pt>
                <c:pt idx="2731">
                  <c:v>1</c:v>
                </c:pt>
                <c:pt idx="2732">
                  <c:v>1</c:v>
                </c:pt>
                <c:pt idx="2733">
                  <c:v>1</c:v>
                </c:pt>
                <c:pt idx="2734">
                  <c:v>1</c:v>
                </c:pt>
                <c:pt idx="2735">
                  <c:v>2</c:v>
                </c:pt>
                <c:pt idx="2744">
                  <c:v>1</c:v>
                </c:pt>
                <c:pt idx="2754">
                  <c:v>1</c:v>
                </c:pt>
                <c:pt idx="2760">
                  <c:v>1</c:v>
                </c:pt>
                <c:pt idx="2761">
                  <c:v>2</c:v>
                </c:pt>
                <c:pt idx="2762">
                  <c:v>1</c:v>
                </c:pt>
                <c:pt idx="2764">
                  <c:v>1</c:v>
                </c:pt>
                <c:pt idx="2765">
                  <c:v>1</c:v>
                </c:pt>
                <c:pt idx="2766">
                  <c:v>1</c:v>
                </c:pt>
                <c:pt idx="2767">
                  <c:v>1</c:v>
                </c:pt>
                <c:pt idx="2768">
                  <c:v>1</c:v>
                </c:pt>
                <c:pt idx="2769">
                  <c:v>1</c:v>
                </c:pt>
                <c:pt idx="2770">
                  <c:v>1</c:v>
                </c:pt>
                <c:pt idx="2771">
                  <c:v>2</c:v>
                </c:pt>
                <c:pt idx="2779">
                  <c:v>1</c:v>
                </c:pt>
                <c:pt idx="2780">
                  <c:v>1</c:v>
                </c:pt>
                <c:pt idx="2781">
                  <c:v>1</c:v>
                </c:pt>
                <c:pt idx="2783">
                  <c:v>1</c:v>
                </c:pt>
                <c:pt idx="2784">
                  <c:v>1</c:v>
                </c:pt>
                <c:pt idx="2788">
                  <c:v>1</c:v>
                </c:pt>
                <c:pt idx="2794">
                  <c:v>1</c:v>
                </c:pt>
                <c:pt idx="2796">
                  <c:v>1</c:v>
                </c:pt>
                <c:pt idx="2800">
                  <c:v>1</c:v>
                </c:pt>
                <c:pt idx="2813">
                  <c:v>1</c:v>
                </c:pt>
                <c:pt idx="2817">
                  <c:v>1</c:v>
                </c:pt>
                <c:pt idx="2829">
                  <c:v>1</c:v>
                </c:pt>
                <c:pt idx="2836">
                  <c:v>1</c:v>
                </c:pt>
                <c:pt idx="2839">
                  <c:v>1</c:v>
                </c:pt>
                <c:pt idx="2844">
                  <c:v>1</c:v>
                </c:pt>
                <c:pt idx="2859">
                  <c:v>1</c:v>
                </c:pt>
                <c:pt idx="2864">
                  <c:v>1</c:v>
                </c:pt>
                <c:pt idx="2865">
                  <c:v>1</c:v>
                </c:pt>
                <c:pt idx="2867">
                  <c:v>1</c:v>
                </c:pt>
                <c:pt idx="2870">
                  <c:v>1</c:v>
                </c:pt>
                <c:pt idx="2885">
                  <c:v>1</c:v>
                </c:pt>
                <c:pt idx="2888">
                  <c:v>1</c:v>
                </c:pt>
                <c:pt idx="2890">
                  <c:v>1</c:v>
                </c:pt>
                <c:pt idx="2893">
                  <c:v>1</c:v>
                </c:pt>
                <c:pt idx="2894">
                  <c:v>1</c:v>
                </c:pt>
                <c:pt idx="2896">
                  <c:v>1</c:v>
                </c:pt>
                <c:pt idx="2898">
                  <c:v>1</c:v>
                </c:pt>
                <c:pt idx="2900">
                  <c:v>1</c:v>
                </c:pt>
                <c:pt idx="2903">
                  <c:v>1</c:v>
                </c:pt>
                <c:pt idx="2905">
                  <c:v>1</c:v>
                </c:pt>
                <c:pt idx="2907">
                  <c:v>2</c:v>
                </c:pt>
                <c:pt idx="2909">
                  <c:v>1</c:v>
                </c:pt>
                <c:pt idx="2915">
                  <c:v>2</c:v>
                </c:pt>
                <c:pt idx="2917">
                  <c:v>1</c:v>
                </c:pt>
                <c:pt idx="2923">
                  <c:v>1</c:v>
                </c:pt>
                <c:pt idx="2926">
                  <c:v>1</c:v>
                </c:pt>
                <c:pt idx="2928">
                  <c:v>1</c:v>
                </c:pt>
                <c:pt idx="2932">
                  <c:v>1</c:v>
                </c:pt>
                <c:pt idx="2935">
                  <c:v>2</c:v>
                </c:pt>
                <c:pt idx="2941">
                  <c:v>1</c:v>
                </c:pt>
                <c:pt idx="2942">
                  <c:v>1</c:v>
                </c:pt>
                <c:pt idx="2949">
                  <c:v>1</c:v>
                </c:pt>
                <c:pt idx="2952">
                  <c:v>1</c:v>
                </c:pt>
                <c:pt idx="2955">
                  <c:v>1</c:v>
                </c:pt>
                <c:pt idx="2957">
                  <c:v>1</c:v>
                </c:pt>
                <c:pt idx="2962">
                  <c:v>1</c:v>
                </c:pt>
                <c:pt idx="2963">
                  <c:v>2</c:v>
                </c:pt>
                <c:pt idx="2965">
                  <c:v>1</c:v>
                </c:pt>
                <c:pt idx="2966">
                  <c:v>2</c:v>
                </c:pt>
                <c:pt idx="2974">
                  <c:v>2</c:v>
                </c:pt>
                <c:pt idx="2988">
                  <c:v>1</c:v>
                </c:pt>
                <c:pt idx="2989">
                  <c:v>1</c:v>
                </c:pt>
                <c:pt idx="2992">
                  <c:v>1</c:v>
                </c:pt>
                <c:pt idx="2996">
                  <c:v>1</c:v>
                </c:pt>
                <c:pt idx="3004">
                  <c:v>1</c:v>
                </c:pt>
                <c:pt idx="3006">
                  <c:v>2</c:v>
                </c:pt>
                <c:pt idx="3011">
                  <c:v>1</c:v>
                </c:pt>
                <c:pt idx="3013">
                  <c:v>2</c:v>
                </c:pt>
                <c:pt idx="3019">
                  <c:v>1</c:v>
                </c:pt>
                <c:pt idx="3020">
                  <c:v>1</c:v>
                </c:pt>
                <c:pt idx="3023">
                  <c:v>2</c:v>
                </c:pt>
                <c:pt idx="3024">
                  <c:v>1</c:v>
                </c:pt>
                <c:pt idx="3025">
                  <c:v>1</c:v>
                </c:pt>
                <c:pt idx="3026">
                  <c:v>1</c:v>
                </c:pt>
                <c:pt idx="3035">
                  <c:v>1</c:v>
                </c:pt>
                <c:pt idx="3036">
                  <c:v>1</c:v>
                </c:pt>
                <c:pt idx="3039">
                  <c:v>1</c:v>
                </c:pt>
                <c:pt idx="3046">
                  <c:v>1</c:v>
                </c:pt>
                <c:pt idx="3047">
                  <c:v>1</c:v>
                </c:pt>
                <c:pt idx="3053">
                  <c:v>2</c:v>
                </c:pt>
                <c:pt idx="3054">
                  <c:v>1</c:v>
                </c:pt>
                <c:pt idx="3056">
                  <c:v>1</c:v>
                </c:pt>
                <c:pt idx="3057">
                  <c:v>1</c:v>
                </c:pt>
                <c:pt idx="3066">
                  <c:v>1</c:v>
                </c:pt>
                <c:pt idx="3068">
                  <c:v>1</c:v>
                </c:pt>
                <c:pt idx="3071">
                  <c:v>1</c:v>
                </c:pt>
                <c:pt idx="3076">
                  <c:v>1</c:v>
                </c:pt>
                <c:pt idx="3082">
                  <c:v>1</c:v>
                </c:pt>
                <c:pt idx="3083">
                  <c:v>1</c:v>
                </c:pt>
                <c:pt idx="3087">
                  <c:v>1</c:v>
                </c:pt>
                <c:pt idx="3092">
                  <c:v>1</c:v>
                </c:pt>
                <c:pt idx="3095">
                  <c:v>1</c:v>
                </c:pt>
                <c:pt idx="3101">
                  <c:v>1</c:v>
                </c:pt>
                <c:pt idx="3102">
                  <c:v>2</c:v>
                </c:pt>
                <c:pt idx="3111">
                  <c:v>1</c:v>
                </c:pt>
                <c:pt idx="3112">
                  <c:v>1</c:v>
                </c:pt>
                <c:pt idx="3118">
                  <c:v>1</c:v>
                </c:pt>
                <c:pt idx="3128">
                  <c:v>1</c:v>
                </c:pt>
                <c:pt idx="3129">
                  <c:v>1</c:v>
                </c:pt>
                <c:pt idx="3135">
                  <c:v>1</c:v>
                </c:pt>
                <c:pt idx="3139">
                  <c:v>2</c:v>
                </c:pt>
                <c:pt idx="3141">
                  <c:v>1</c:v>
                </c:pt>
                <c:pt idx="3144">
                  <c:v>1</c:v>
                </c:pt>
                <c:pt idx="3149">
                  <c:v>1</c:v>
                </c:pt>
                <c:pt idx="3153">
                  <c:v>2</c:v>
                </c:pt>
                <c:pt idx="3155">
                  <c:v>1</c:v>
                </c:pt>
                <c:pt idx="3160">
                  <c:v>2</c:v>
                </c:pt>
                <c:pt idx="3162">
                  <c:v>1</c:v>
                </c:pt>
                <c:pt idx="3166">
                  <c:v>1</c:v>
                </c:pt>
                <c:pt idx="3168">
                  <c:v>1</c:v>
                </c:pt>
                <c:pt idx="3171">
                  <c:v>1</c:v>
                </c:pt>
                <c:pt idx="3176">
                  <c:v>1</c:v>
                </c:pt>
                <c:pt idx="3179">
                  <c:v>1</c:v>
                </c:pt>
                <c:pt idx="3180">
                  <c:v>1</c:v>
                </c:pt>
                <c:pt idx="3188">
                  <c:v>1</c:v>
                </c:pt>
                <c:pt idx="3189">
                  <c:v>1</c:v>
                </c:pt>
                <c:pt idx="3201">
                  <c:v>1</c:v>
                </c:pt>
                <c:pt idx="3203">
                  <c:v>1</c:v>
                </c:pt>
                <c:pt idx="3225">
                  <c:v>1</c:v>
                </c:pt>
                <c:pt idx="3227">
                  <c:v>1</c:v>
                </c:pt>
                <c:pt idx="3228">
                  <c:v>1</c:v>
                </c:pt>
                <c:pt idx="3231">
                  <c:v>1</c:v>
                </c:pt>
                <c:pt idx="3234">
                  <c:v>1</c:v>
                </c:pt>
                <c:pt idx="3235">
                  <c:v>1</c:v>
                </c:pt>
                <c:pt idx="3239">
                  <c:v>1</c:v>
                </c:pt>
                <c:pt idx="3241">
                  <c:v>1</c:v>
                </c:pt>
                <c:pt idx="3243">
                  <c:v>1</c:v>
                </c:pt>
                <c:pt idx="3250">
                  <c:v>1</c:v>
                </c:pt>
                <c:pt idx="3254">
                  <c:v>1</c:v>
                </c:pt>
                <c:pt idx="3256">
                  <c:v>1</c:v>
                </c:pt>
                <c:pt idx="3260">
                  <c:v>1</c:v>
                </c:pt>
                <c:pt idx="3264">
                  <c:v>1</c:v>
                </c:pt>
                <c:pt idx="3265">
                  <c:v>1</c:v>
                </c:pt>
                <c:pt idx="3266">
                  <c:v>1</c:v>
                </c:pt>
                <c:pt idx="3269">
                  <c:v>1</c:v>
                </c:pt>
                <c:pt idx="3275">
                  <c:v>1</c:v>
                </c:pt>
                <c:pt idx="3279">
                  <c:v>1</c:v>
                </c:pt>
                <c:pt idx="3286">
                  <c:v>1</c:v>
                </c:pt>
                <c:pt idx="3290">
                  <c:v>1</c:v>
                </c:pt>
                <c:pt idx="3299">
                  <c:v>1</c:v>
                </c:pt>
                <c:pt idx="3300">
                  <c:v>1</c:v>
                </c:pt>
                <c:pt idx="3301">
                  <c:v>1</c:v>
                </c:pt>
                <c:pt idx="3302">
                  <c:v>2</c:v>
                </c:pt>
                <c:pt idx="3303">
                  <c:v>1</c:v>
                </c:pt>
                <c:pt idx="3311">
                  <c:v>1</c:v>
                </c:pt>
                <c:pt idx="3314">
                  <c:v>1</c:v>
                </c:pt>
                <c:pt idx="3317">
                  <c:v>1</c:v>
                </c:pt>
                <c:pt idx="3324">
                  <c:v>1</c:v>
                </c:pt>
                <c:pt idx="3335">
                  <c:v>1</c:v>
                </c:pt>
                <c:pt idx="3343">
                  <c:v>1</c:v>
                </c:pt>
                <c:pt idx="3346">
                  <c:v>1</c:v>
                </c:pt>
                <c:pt idx="3348">
                  <c:v>2</c:v>
                </c:pt>
                <c:pt idx="3349">
                  <c:v>1</c:v>
                </c:pt>
                <c:pt idx="3352">
                  <c:v>1</c:v>
                </c:pt>
                <c:pt idx="3360">
                  <c:v>1</c:v>
                </c:pt>
                <c:pt idx="3361">
                  <c:v>1</c:v>
                </c:pt>
                <c:pt idx="3363">
                  <c:v>1</c:v>
                </c:pt>
                <c:pt idx="3369">
                  <c:v>1</c:v>
                </c:pt>
                <c:pt idx="3396">
                  <c:v>1</c:v>
                </c:pt>
                <c:pt idx="3397">
                  <c:v>1</c:v>
                </c:pt>
                <c:pt idx="3398">
                  <c:v>1</c:v>
                </c:pt>
                <c:pt idx="3416">
                  <c:v>1</c:v>
                </c:pt>
                <c:pt idx="3417">
                  <c:v>1</c:v>
                </c:pt>
                <c:pt idx="3432">
                  <c:v>2</c:v>
                </c:pt>
                <c:pt idx="3438">
                  <c:v>1</c:v>
                </c:pt>
                <c:pt idx="3439">
                  <c:v>1</c:v>
                </c:pt>
                <c:pt idx="3444">
                  <c:v>1</c:v>
                </c:pt>
                <c:pt idx="3445">
                  <c:v>1</c:v>
                </c:pt>
                <c:pt idx="3448">
                  <c:v>1</c:v>
                </c:pt>
                <c:pt idx="3450">
                  <c:v>1</c:v>
                </c:pt>
                <c:pt idx="3453">
                  <c:v>1</c:v>
                </c:pt>
                <c:pt idx="3456">
                  <c:v>1</c:v>
                </c:pt>
                <c:pt idx="3460">
                  <c:v>1</c:v>
                </c:pt>
                <c:pt idx="3463">
                  <c:v>1</c:v>
                </c:pt>
                <c:pt idx="3465">
                  <c:v>2</c:v>
                </c:pt>
                <c:pt idx="3466">
                  <c:v>2</c:v>
                </c:pt>
                <c:pt idx="3467">
                  <c:v>2</c:v>
                </c:pt>
                <c:pt idx="3468">
                  <c:v>1</c:v>
                </c:pt>
                <c:pt idx="3472">
                  <c:v>1</c:v>
                </c:pt>
                <c:pt idx="3473">
                  <c:v>1</c:v>
                </c:pt>
                <c:pt idx="3477">
                  <c:v>1</c:v>
                </c:pt>
                <c:pt idx="3486">
                  <c:v>2</c:v>
                </c:pt>
                <c:pt idx="3487">
                  <c:v>1</c:v>
                </c:pt>
                <c:pt idx="3488">
                  <c:v>1</c:v>
                </c:pt>
                <c:pt idx="3492">
                  <c:v>1</c:v>
                </c:pt>
                <c:pt idx="3498">
                  <c:v>1</c:v>
                </c:pt>
                <c:pt idx="3501">
                  <c:v>1</c:v>
                </c:pt>
                <c:pt idx="3506">
                  <c:v>1</c:v>
                </c:pt>
                <c:pt idx="3510">
                  <c:v>1</c:v>
                </c:pt>
                <c:pt idx="3511">
                  <c:v>1</c:v>
                </c:pt>
                <c:pt idx="3523">
                  <c:v>1</c:v>
                </c:pt>
                <c:pt idx="3525">
                  <c:v>1</c:v>
                </c:pt>
                <c:pt idx="3527">
                  <c:v>1</c:v>
                </c:pt>
                <c:pt idx="3528">
                  <c:v>1</c:v>
                </c:pt>
                <c:pt idx="3530">
                  <c:v>1</c:v>
                </c:pt>
                <c:pt idx="3531">
                  <c:v>1</c:v>
                </c:pt>
                <c:pt idx="3535">
                  <c:v>1</c:v>
                </c:pt>
                <c:pt idx="3536">
                  <c:v>1</c:v>
                </c:pt>
                <c:pt idx="3541">
                  <c:v>2</c:v>
                </c:pt>
                <c:pt idx="3547">
                  <c:v>1</c:v>
                </c:pt>
                <c:pt idx="3569">
                  <c:v>1</c:v>
                </c:pt>
                <c:pt idx="3570">
                  <c:v>1</c:v>
                </c:pt>
                <c:pt idx="3582">
                  <c:v>1</c:v>
                </c:pt>
                <c:pt idx="3586">
                  <c:v>1</c:v>
                </c:pt>
                <c:pt idx="3594">
                  <c:v>1</c:v>
                </c:pt>
                <c:pt idx="3599">
                  <c:v>1</c:v>
                </c:pt>
                <c:pt idx="3607">
                  <c:v>1</c:v>
                </c:pt>
                <c:pt idx="3610">
                  <c:v>1</c:v>
                </c:pt>
                <c:pt idx="3612">
                  <c:v>2</c:v>
                </c:pt>
                <c:pt idx="3624">
                  <c:v>1</c:v>
                </c:pt>
                <c:pt idx="3625">
                  <c:v>1</c:v>
                </c:pt>
                <c:pt idx="3630">
                  <c:v>1</c:v>
                </c:pt>
                <c:pt idx="3638">
                  <c:v>2</c:v>
                </c:pt>
                <c:pt idx="3645">
                  <c:v>1</c:v>
                </c:pt>
                <c:pt idx="3648">
                  <c:v>1</c:v>
                </c:pt>
                <c:pt idx="3651">
                  <c:v>1</c:v>
                </c:pt>
                <c:pt idx="3652">
                  <c:v>1</c:v>
                </c:pt>
                <c:pt idx="3661">
                  <c:v>1</c:v>
                </c:pt>
                <c:pt idx="3662">
                  <c:v>1</c:v>
                </c:pt>
                <c:pt idx="3675">
                  <c:v>1</c:v>
                </c:pt>
                <c:pt idx="3676">
                  <c:v>2</c:v>
                </c:pt>
                <c:pt idx="3682">
                  <c:v>1</c:v>
                </c:pt>
                <c:pt idx="3692">
                  <c:v>1</c:v>
                </c:pt>
                <c:pt idx="3698">
                  <c:v>1</c:v>
                </c:pt>
                <c:pt idx="3700">
                  <c:v>1</c:v>
                </c:pt>
                <c:pt idx="3703">
                  <c:v>1</c:v>
                </c:pt>
                <c:pt idx="3710">
                  <c:v>1</c:v>
                </c:pt>
                <c:pt idx="3711">
                  <c:v>1</c:v>
                </c:pt>
                <c:pt idx="3712">
                  <c:v>1</c:v>
                </c:pt>
                <c:pt idx="3714">
                  <c:v>1</c:v>
                </c:pt>
                <c:pt idx="3715">
                  <c:v>1</c:v>
                </c:pt>
                <c:pt idx="3724">
                  <c:v>1</c:v>
                </c:pt>
                <c:pt idx="3733">
                  <c:v>1</c:v>
                </c:pt>
                <c:pt idx="3734">
                  <c:v>1</c:v>
                </c:pt>
                <c:pt idx="3739">
                  <c:v>1</c:v>
                </c:pt>
                <c:pt idx="3740">
                  <c:v>2</c:v>
                </c:pt>
                <c:pt idx="3742">
                  <c:v>1</c:v>
                </c:pt>
                <c:pt idx="3744">
                  <c:v>1</c:v>
                </c:pt>
                <c:pt idx="3747">
                  <c:v>1</c:v>
                </c:pt>
                <c:pt idx="3752">
                  <c:v>1</c:v>
                </c:pt>
                <c:pt idx="3755">
                  <c:v>1</c:v>
                </c:pt>
                <c:pt idx="3756">
                  <c:v>1</c:v>
                </c:pt>
                <c:pt idx="3759">
                  <c:v>1</c:v>
                </c:pt>
                <c:pt idx="3768">
                  <c:v>1</c:v>
                </c:pt>
                <c:pt idx="3769">
                  <c:v>1</c:v>
                </c:pt>
                <c:pt idx="3772">
                  <c:v>1</c:v>
                </c:pt>
                <c:pt idx="3777">
                  <c:v>1</c:v>
                </c:pt>
                <c:pt idx="3778">
                  <c:v>1</c:v>
                </c:pt>
                <c:pt idx="3781">
                  <c:v>1</c:v>
                </c:pt>
                <c:pt idx="3783">
                  <c:v>1</c:v>
                </c:pt>
                <c:pt idx="3788">
                  <c:v>1</c:v>
                </c:pt>
                <c:pt idx="3792">
                  <c:v>1</c:v>
                </c:pt>
                <c:pt idx="3802">
                  <c:v>1</c:v>
                </c:pt>
                <c:pt idx="3804">
                  <c:v>1</c:v>
                </c:pt>
                <c:pt idx="3806">
                  <c:v>1</c:v>
                </c:pt>
                <c:pt idx="3808">
                  <c:v>1</c:v>
                </c:pt>
                <c:pt idx="3810">
                  <c:v>1</c:v>
                </c:pt>
                <c:pt idx="3812">
                  <c:v>1</c:v>
                </c:pt>
                <c:pt idx="3813">
                  <c:v>1</c:v>
                </c:pt>
                <c:pt idx="3817">
                  <c:v>1</c:v>
                </c:pt>
                <c:pt idx="3822">
                  <c:v>2</c:v>
                </c:pt>
                <c:pt idx="3825">
                  <c:v>1</c:v>
                </c:pt>
                <c:pt idx="3826">
                  <c:v>2</c:v>
                </c:pt>
                <c:pt idx="3827">
                  <c:v>1</c:v>
                </c:pt>
                <c:pt idx="3828">
                  <c:v>1</c:v>
                </c:pt>
                <c:pt idx="3832">
                  <c:v>1</c:v>
                </c:pt>
                <c:pt idx="3842">
                  <c:v>1</c:v>
                </c:pt>
                <c:pt idx="3843">
                  <c:v>2</c:v>
                </c:pt>
                <c:pt idx="3844">
                  <c:v>1</c:v>
                </c:pt>
                <c:pt idx="3846">
                  <c:v>1</c:v>
                </c:pt>
                <c:pt idx="3850">
                  <c:v>1</c:v>
                </c:pt>
                <c:pt idx="3856">
                  <c:v>1</c:v>
                </c:pt>
                <c:pt idx="3857">
                  <c:v>1</c:v>
                </c:pt>
                <c:pt idx="3858">
                  <c:v>1</c:v>
                </c:pt>
                <c:pt idx="3861">
                  <c:v>2</c:v>
                </c:pt>
                <c:pt idx="3872">
                  <c:v>1</c:v>
                </c:pt>
                <c:pt idx="3877">
                  <c:v>1</c:v>
                </c:pt>
                <c:pt idx="3885">
                  <c:v>2</c:v>
                </c:pt>
                <c:pt idx="3888">
                  <c:v>1</c:v>
                </c:pt>
                <c:pt idx="3895">
                  <c:v>1</c:v>
                </c:pt>
                <c:pt idx="3898">
                  <c:v>1</c:v>
                </c:pt>
                <c:pt idx="3904">
                  <c:v>1</c:v>
                </c:pt>
                <c:pt idx="3908">
                  <c:v>1</c:v>
                </c:pt>
                <c:pt idx="3912">
                  <c:v>1</c:v>
                </c:pt>
                <c:pt idx="3915">
                  <c:v>1</c:v>
                </c:pt>
                <c:pt idx="3918">
                  <c:v>1</c:v>
                </c:pt>
                <c:pt idx="3920">
                  <c:v>1</c:v>
                </c:pt>
                <c:pt idx="3923">
                  <c:v>1</c:v>
                </c:pt>
                <c:pt idx="3929">
                  <c:v>1</c:v>
                </c:pt>
                <c:pt idx="3932">
                  <c:v>1</c:v>
                </c:pt>
                <c:pt idx="3939">
                  <c:v>2</c:v>
                </c:pt>
                <c:pt idx="3940">
                  <c:v>1</c:v>
                </c:pt>
                <c:pt idx="3941">
                  <c:v>1</c:v>
                </c:pt>
                <c:pt idx="3943">
                  <c:v>1</c:v>
                </c:pt>
                <c:pt idx="3947">
                  <c:v>1</c:v>
                </c:pt>
                <c:pt idx="3951">
                  <c:v>1</c:v>
                </c:pt>
                <c:pt idx="3957">
                  <c:v>2</c:v>
                </c:pt>
                <c:pt idx="3959">
                  <c:v>1</c:v>
                </c:pt>
                <c:pt idx="3964">
                  <c:v>1</c:v>
                </c:pt>
                <c:pt idx="3975">
                  <c:v>1</c:v>
                </c:pt>
                <c:pt idx="3976">
                  <c:v>1</c:v>
                </c:pt>
                <c:pt idx="3977">
                  <c:v>1</c:v>
                </c:pt>
                <c:pt idx="3980">
                  <c:v>1</c:v>
                </c:pt>
                <c:pt idx="3982">
                  <c:v>1</c:v>
                </c:pt>
                <c:pt idx="3983">
                  <c:v>1</c:v>
                </c:pt>
                <c:pt idx="3986">
                  <c:v>1</c:v>
                </c:pt>
                <c:pt idx="3988">
                  <c:v>1</c:v>
                </c:pt>
                <c:pt idx="3991">
                  <c:v>1</c:v>
                </c:pt>
                <c:pt idx="3997">
                  <c:v>1</c:v>
                </c:pt>
                <c:pt idx="3999">
                  <c:v>2</c:v>
                </c:pt>
                <c:pt idx="4001">
                  <c:v>1</c:v>
                </c:pt>
                <c:pt idx="4003">
                  <c:v>2</c:v>
                </c:pt>
                <c:pt idx="4011">
                  <c:v>1</c:v>
                </c:pt>
                <c:pt idx="4013">
                  <c:v>1</c:v>
                </c:pt>
                <c:pt idx="4017">
                  <c:v>1</c:v>
                </c:pt>
                <c:pt idx="4027">
                  <c:v>1</c:v>
                </c:pt>
                <c:pt idx="4029">
                  <c:v>1</c:v>
                </c:pt>
                <c:pt idx="4033">
                  <c:v>1</c:v>
                </c:pt>
                <c:pt idx="4035">
                  <c:v>1</c:v>
                </c:pt>
                <c:pt idx="4036">
                  <c:v>1</c:v>
                </c:pt>
                <c:pt idx="4040">
                  <c:v>1</c:v>
                </c:pt>
                <c:pt idx="4043">
                  <c:v>3</c:v>
                </c:pt>
                <c:pt idx="4050">
                  <c:v>1</c:v>
                </c:pt>
                <c:pt idx="4054">
                  <c:v>1</c:v>
                </c:pt>
                <c:pt idx="4056">
                  <c:v>1</c:v>
                </c:pt>
                <c:pt idx="4065">
                  <c:v>1</c:v>
                </c:pt>
                <c:pt idx="4080">
                  <c:v>1</c:v>
                </c:pt>
                <c:pt idx="4082">
                  <c:v>1</c:v>
                </c:pt>
                <c:pt idx="4093">
                  <c:v>1</c:v>
                </c:pt>
                <c:pt idx="4094">
                  <c:v>1</c:v>
                </c:pt>
                <c:pt idx="4108">
                  <c:v>1</c:v>
                </c:pt>
                <c:pt idx="4115">
                  <c:v>1</c:v>
                </c:pt>
                <c:pt idx="4122">
                  <c:v>1</c:v>
                </c:pt>
                <c:pt idx="4128">
                  <c:v>2</c:v>
                </c:pt>
                <c:pt idx="4129">
                  <c:v>1</c:v>
                </c:pt>
                <c:pt idx="4134">
                  <c:v>1</c:v>
                </c:pt>
                <c:pt idx="4136">
                  <c:v>1</c:v>
                </c:pt>
                <c:pt idx="4138">
                  <c:v>1</c:v>
                </c:pt>
                <c:pt idx="4140">
                  <c:v>1</c:v>
                </c:pt>
                <c:pt idx="4143">
                  <c:v>1</c:v>
                </c:pt>
                <c:pt idx="4144">
                  <c:v>1</c:v>
                </c:pt>
                <c:pt idx="4146">
                  <c:v>1</c:v>
                </c:pt>
                <c:pt idx="4147">
                  <c:v>1</c:v>
                </c:pt>
                <c:pt idx="4148">
                  <c:v>1</c:v>
                </c:pt>
                <c:pt idx="4150">
                  <c:v>1</c:v>
                </c:pt>
                <c:pt idx="4153">
                  <c:v>1</c:v>
                </c:pt>
                <c:pt idx="4159">
                  <c:v>1</c:v>
                </c:pt>
                <c:pt idx="4164">
                  <c:v>1</c:v>
                </c:pt>
                <c:pt idx="4166">
                  <c:v>2</c:v>
                </c:pt>
                <c:pt idx="4171">
                  <c:v>1</c:v>
                </c:pt>
                <c:pt idx="4173">
                  <c:v>1</c:v>
                </c:pt>
                <c:pt idx="4182">
                  <c:v>1</c:v>
                </c:pt>
                <c:pt idx="4185">
                  <c:v>1</c:v>
                </c:pt>
                <c:pt idx="4192">
                  <c:v>1</c:v>
                </c:pt>
                <c:pt idx="4197">
                  <c:v>1</c:v>
                </c:pt>
                <c:pt idx="4201">
                  <c:v>1</c:v>
                </c:pt>
                <c:pt idx="4203">
                  <c:v>1</c:v>
                </c:pt>
                <c:pt idx="4207">
                  <c:v>1</c:v>
                </c:pt>
                <c:pt idx="4208">
                  <c:v>1</c:v>
                </c:pt>
                <c:pt idx="4209">
                  <c:v>1</c:v>
                </c:pt>
                <c:pt idx="4211">
                  <c:v>1</c:v>
                </c:pt>
                <c:pt idx="4215">
                  <c:v>1</c:v>
                </c:pt>
                <c:pt idx="4216">
                  <c:v>1</c:v>
                </c:pt>
                <c:pt idx="4217">
                  <c:v>1</c:v>
                </c:pt>
                <c:pt idx="4224">
                  <c:v>1</c:v>
                </c:pt>
                <c:pt idx="4228">
                  <c:v>1</c:v>
                </c:pt>
                <c:pt idx="4233">
                  <c:v>1</c:v>
                </c:pt>
                <c:pt idx="4247">
                  <c:v>1</c:v>
                </c:pt>
                <c:pt idx="4254">
                  <c:v>1</c:v>
                </c:pt>
                <c:pt idx="4256">
                  <c:v>1</c:v>
                </c:pt>
                <c:pt idx="4262">
                  <c:v>2</c:v>
                </c:pt>
                <c:pt idx="4263">
                  <c:v>1</c:v>
                </c:pt>
                <c:pt idx="4268">
                  <c:v>1</c:v>
                </c:pt>
                <c:pt idx="4275">
                  <c:v>1</c:v>
                </c:pt>
                <c:pt idx="4276">
                  <c:v>1</c:v>
                </c:pt>
                <c:pt idx="4278">
                  <c:v>1</c:v>
                </c:pt>
                <c:pt idx="4282">
                  <c:v>2</c:v>
                </c:pt>
                <c:pt idx="4287">
                  <c:v>1</c:v>
                </c:pt>
                <c:pt idx="4292">
                  <c:v>1</c:v>
                </c:pt>
                <c:pt idx="4309">
                  <c:v>1</c:v>
                </c:pt>
                <c:pt idx="4311">
                  <c:v>1</c:v>
                </c:pt>
                <c:pt idx="4312">
                  <c:v>1</c:v>
                </c:pt>
                <c:pt idx="4315">
                  <c:v>1</c:v>
                </c:pt>
                <c:pt idx="4322">
                  <c:v>1</c:v>
                </c:pt>
                <c:pt idx="4328">
                  <c:v>1</c:v>
                </c:pt>
                <c:pt idx="4335">
                  <c:v>1</c:v>
                </c:pt>
                <c:pt idx="4341">
                  <c:v>1</c:v>
                </c:pt>
                <c:pt idx="4342">
                  <c:v>1</c:v>
                </c:pt>
                <c:pt idx="4344">
                  <c:v>1</c:v>
                </c:pt>
                <c:pt idx="4350">
                  <c:v>1</c:v>
                </c:pt>
                <c:pt idx="4354">
                  <c:v>2</c:v>
                </c:pt>
                <c:pt idx="4357">
                  <c:v>1</c:v>
                </c:pt>
                <c:pt idx="4358">
                  <c:v>1</c:v>
                </c:pt>
                <c:pt idx="4360">
                  <c:v>1</c:v>
                </c:pt>
                <c:pt idx="4364">
                  <c:v>1</c:v>
                </c:pt>
                <c:pt idx="4367">
                  <c:v>1</c:v>
                </c:pt>
                <c:pt idx="4368">
                  <c:v>1</c:v>
                </c:pt>
                <c:pt idx="4370">
                  <c:v>1</c:v>
                </c:pt>
                <c:pt idx="4371">
                  <c:v>1</c:v>
                </c:pt>
                <c:pt idx="4372">
                  <c:v>1</c:v>
                </c:pt>
                <c:pt idx="4374">
                  <c:v>1</c:v>
                </c:pt>
                <c:pt idx="4377">
                  <c:v>2</c:v>
                </c:pt>
                <c:pt idx="4390">
                  <c:v>1</c:v>
                </c:pt>
                <c:pt idx="4393">
                  <c:v>1</c:v>
                </c:pt>
                <c:pt idx="4394">
                  <c:v>1</c:v>
                </c:pt>
                <c:pt idx="4402">
                  <c:v>1</c:v>
                </c:pt>
                <c:pt idx="4406">
                  <c:v>1</c:v>
                </c:pt>
                <c:pt idx="4408">
                  <c:v>1</c:v>
                </c:pt>
                <c:pt idx="4411">
                  <c:v>1</c:v>
                </c:pt>
                <c:pt idx="4414">
                  <c:v>1</c:v>
                </c:pt>
                <c:pt idx="4415">
                  <c:v>1</c:v>
                </c:pt>
                <c:pt idx="4422">
                  <c:v>1</c:v>
                </c:pt>
                <c:pt idx="4423">
                  <c:v>1</c:v>
                </c:pt>
                <c:pt idx="4424">
                  <c:v>1</c:v>
                </c:pt>
                <c:pt idx="4431">
                  <c:v>1</c:v>
                </c:pt>
                <c:pt idx="4433">
                  <c:v>1</c:v>
                </c:pt>
                <c:pt idx="4438">
                  <c:v>2</c:v>
                </c:pt>
                <c:pt idx="4439">
                  <c:v>2</c:v>
                </c:pt>
                <c:pt idx="4451">
                  <c:v>1</c:v>
                </c:pt>
                <c:pt idx="4460">
                  <c:v>1</c:v>
                </c:pt>
                <c:pt idx="4461">
                  <c:v>1</c:v>
                </c:pt>
                <c:pt idx="4465">
                  <c:v>2</c:v>
                </c:pt>
                <c:pt idx="4466">
                  <c:v>1</c:v>
                </c:pt>
                <c:pt idx="4467">
                  <c:v>1</c:v>
                </c:pt>
                <c:pt idx="4474">
                  <c:v>1</c:v>
                </c:pt>
                <c:pt idx="4478">
                  <c:v>1</c:v>
                </c:pt>
                <c:pt idx="4479">
                  <c:v>2</c:v>
                </c:pt>
                <c:pt idx="4485">
                  <c:v>1</c:v>
                </c:pt>
                <c:pt idx="4487">
                  <c:v>1</c:v>
                </c:pt>
                <c:pt idx="4492">
                  <c:v>1</c:v>
                </c:pt>
                <c:pt idx="4498">
                  <c:v>1</c:v>
                </c:pt>
                <c:pt idx="4499">
                  <c:v>1</c:v>
                </c:pt>
                <c:pt idx="4524">
                  <c:v>1</c:v>
                </c:pt>
                <c:pt idx="4531">
                  <c:v>1</c:v>
                </c:pt>
                <c:pt idx="4532">
                  <c:v>1</c:v>
                </c:pt>
                <c:pt idx="4538">
                  <c:v>1</c:v>
                </c:pt>
                <c:pt idx="4541">
                  <c:v>1</c:v>
                </c:pt>
                <c:pt idx="4549">
                  <c:v>1</c:v>
                </c:pt>
                <c:pt idx="4558">
                  <c:v>2</c:v>
                </c:pt>
                <c:pt idx="4562">
                  <c:v>1</c:v>
                </c:pt>
                <c:pt idx="4563">
                  <c:v>1</c:v>
                </c:pt>
                <c:pt idx="4567">
                  <c:v>1</c:v>
                </c:pt>
                <c:pt idx="4569">
                  <c:v>1</c:v>
                </c:pt>
                <c:pt idx="4573">
                  <c:v>1</c:v>
                </c:pt>
                <c:pt idx="4576">
                  <c:v>1</c:v>
                </c:pt>
                <c:pt idx="4577">
                  <c:v>2</c:v>
                </c:pt>
                <c:pt idx="4581">
                  <c:v>1</c:v>
                </c:pt>
                <c:pt idx="4586">
                  <c:v>1</c:v>
                </c:pt>
                <c:pt idx="4587">
                  <c:v>2</c:v>
                </c:pt>
                <c:pt idx="4595">
                  <c:v>2</c:v>
                </c:pt>
                <c:pt idx="4596">
                  <c:v>1</c:v>
                </c:pt>
                <c:pt idx="4608">
                  <c:v>1</c:v>
                </c:pt>
                <c:pt idx="4609">
                  <c:v>1</c:v>
                </c:pt>
                <c:pt idx="4614">
                  <c:v>1</c:v>
                </c:pt>
                <c:pt idx="4615">
                  <c:v>1</c:v>
                </c:pt>
                <c:pt idx="4619">
                  <c:v>1</c:v>
                </c:pt>
                <c:pt idx="4623">
                  <c:v>1</c:v>
                </c:pt>
                <c:pt idx="4624">
                  <c:v>1</c:v>
                </c:pt>
                <c:pt idx="4626">
                  <c:v>1</c:v>
                </c:pt>
                <c:pt idx="4631">
                  <c:v>1</c:v>
                </c:pt>
                <c:pt idx="4633">
                  <c:v>1</c:v>
                </c:pt>
                <c:pt idx="4640">
                  <c:v>1</c:v>
                </c:pt>
                <c:pt idx="4650">
                  <c:v>1</c:v>
                </c:pt>
                <c:pt idx="4651">
                  <c:v>1</c:v>
                </c:pt>
                <c:pt idx="4652">
                  <c:v>1</c:v>
                </c:pt>
                <c:pt idx="4653">
                  <c:v>1</c:v>
                </c:pt>
                <c:pt idx="4654">
                  <c:v>1</c:v>
                </c:pt>
                <c:pt idx="4657">
                  <c:v>1</c:v>
                </c:pt>
                <c:pt idx="4660">
                  <c:v>1</c:v>
                </c:pt>
                <c:pt idx="4662">
                  <c:v>1</c:v>
                </c:pt>
                <c:pt idx="4668">
                  <c:v>1</c:v>
                </c:pt>
                <c:pt idx="4675">
                  <c:v>1</c:v>
                </c:pt>
                <c:pt idx="4680">
                  <c:v>1</c:v>
                </c:pt>
                <c:pt idx="4685">
                  <c:v>2</c:v>
                </c:pt>
                <c:pt idx="4686">
                  <c:v>1</c:v>
                </c:pt>
                <c:pt idx="4687">
                  <c:v>1</c:v>
                </c:pt>
                <c:pt idx="4688">
                  <c:v>1</c:v>
                </c:pt>
                <c:pt idx="4689">
                  <c:v>1</c:v>
                </c:pt>
                <c:pt idx="4690">
                  <c:v>1</c:v>
                </c:pt>
                <c:pt idx="4692">
                  <c:v>1</c:v>
                </c:pt>
                <c:pt idx="4693">
                  <c:v>1</c:v>
                </c:pt>
                <c:pt idx="4695">
                  <c:v>1</c:v>
                </c:pt>
                <c:pt idx="4697">
                  <c:v>1</c:v>
                </c:pt>
                <c:pt idx="4698">
                  <c:v>1</c:v>
                </c:pt>
                <c:pt idx="4705">
                  <c:v>1</c:v>
                </c:pt>
                <c:pt idx="4706">
                  <c:v>1</c:v>
                </c:pt>
                <c:pt idx="4709">
                  <c:v>1</c:v>
                </c:pt>
                <c:pt idx="4724">
                  <c:v>1</c:v>
                </c:pt>
                <c:pt idx="4735">
                  <c:v>1</c:v>
                </c:pt>
                <c:pt idx="4737">
                  <c:v>2</c:v>
                </c:pt>
                <c:pt idx="4740">
                  <c:v>1</c:v>
                </c:pt>
                <c:pt idx="4743">
                  <c:v>1</c:v>
                </c:pt>
                <c:pt idx="4748">
                  <c:v>1</c:v>
                </c:pt>
                <c:pt idx="4749">
                  <c:v>2</c:v>
                </c:pt>
                <c:pt idx="4750">
                  <c:v>1</c:v>
                </c:pt>
                <c:pt idx="4759">
                  <c:v>1</c:v>
                </c:pt>
                <c:pt idx="4760">
                  <c:v>1</c:v>
                </c:pt>
                <c:pt idx="4768">
                  <c:v>1</c:v>
                </c:pt>
                <c:pt idx="4774">
                  <c:v>1</c:v>
                </c:pt>
                <c:pt idx="4775">
                  <c:v>1</c:v>
                </c:pt>
                <c:pt idx="4777">
                  <c:v>1</c:v>
                </c:pt>
                <c:pt idx="4781">
                  <c:v>1</c:v>
                </c:pt>
                <c:pt idx="4782">
                  <c:v>1</c:v>
                </c:pt>
                <c:pt idx="4784">
                  <c:v>1</c:v>
                </c:pt>
                <c:pt idx="4785">
                  <c:v>1</c:v>
                </c:pt>
                <c:pt idx="4788">
                  <c:v>1</c:v>
                </c:pt>
                <c:pt idx="4796">
                  <c:v>1</c:v>
                </c:pt>
                <c:pt idx="4801">
                  <c:v>1</c:v>
                </c:pt>
                <c:pt idx="4804">
                  <c:v>2</c:v>
                </c:pt>
                <c:pt idx="4811">
                  <c:v>1</c:v>
                </c:pt>
                <c:pt idx="4816">
                  <c:v>1</c:v>
                </c:pt>
                <c:pt idx="4820">
                  <c:v>1</c:v>
                </c:pt>
                <c:pt idx="4823">
                  <c:v>1</c:v>
                </c:pt>
                <c:pt idx="4835">
                  <c:v>1</c:v>
                </c:pt>
                <c:pt idx="4840">
                  <c:v>1</c:v>
                </c:pt>
                <c:pt idx="4842">
                  <c:v>1</c:v>
                </c:pt>
                <c:pt idx="4859">
                  <c:v>1</c:v>
                </c:pt>
                <c:pt idx="4862">
                  <c:v>1</c:v>
                </c:pt>
                <c:pt idx="4868">
                  <c:v>1</c:v>
                </c:pt>
                <c:pt idx="4871">
                  <c:v>1</c:v>
                </c:pt>
                <c:pt idx="4880">
                  <c:v>1</c:v>
                </c:pt>
                <c:pt idx="4883">
                  <c:v>1</c:v>
                </c:pt>
                <c:pt idx="4884">
                  <c:v>1</c:v>
                </c:pt>
                <c:pt idx="4886">
                  <c:v>1</c:v>
                </c:pt>
                <c:pt idx="4895">
                  <c:v>1</c:v>
                </c:pt>
                <c:pt idx="4897">
                  <c:v>2</c:v>
                </c:pt>
                <c:pt idx="4898">
                  <c:v>2</c:v>
                </c:pt>
                <c:pt idx="4905">
                  <c:v>1</c:v>
                </c:pt>
                <c:pt idx="4908">
                  <c:v>1</c:v>
                </c:pt>
                <c:pt idx="4909">
                  <c:v>1</c:v>
                </c:pt>
                <c:pt idx="4910">
                  <c:v>1</c:v>
                </c:pt>
                <c:pt idx="4912">
                  <c:v>1</c:v>
                </c:pt>
                <c:pt idx="4914">
                  <c:v>1</c:v>
                </c:pt>
                <c:pt idx="4915">
                  <c:v>1</c:v>
                </c:pt>
                <c:pt idx="4919">
                  <c:v>1</c:v>
                </c:pt>
                <c:pt idx="4921">
                  <c:v>1</c:v>
                </c:pt>
                <c:pt idx="4923">
                  <c:v>1</c:v>
                </c:pt>
                <c:pt idx="4924">
                  <c:v>1</c:v>
                </c:pt>
                <c:pt idx="4925">
                  <c:v>1</c:v>
                </c:pt>
                <c:pt idx="4929">
                  <c:v>1</c:v>
                </c:pt>
                <c:pt idx="4933">
                  <c:v>1</c:v>
                </c:pt>
                <c:pt idx="4940">
                  <c:v>1</c:v>
                </c:pt>
                <c:pt idx="4947">
                  <c:v>1</c:v>
                </c:pt>
                <c:pt idx="4954">
                  <c:v>1</c:v>
                </c:pt>
                <c:pt idx="4964">
                  <c:v>1</c:v>
                </c:pt>
                <c:pt idx="4967">
                  <c:v>1</c:v>
                </c:pt>
                <c:pt idx="4969">
                  <c:v>1</c:v>
                </c:pt>
                <c:pt idx="4976">
                  <c:v>1</c:v>
                </c:pt>
                <c:pt idx="4977">
                  <c:v>1</c:v>
                </c:pt>
                <c:pt idx="4978">
                  <c:v>2</c:v>
                </c:pt>
                <c:pt idx="4985">
                  <c:v>1</c:v>
                </c:pt>
                <c:pt idx="4988">
                  <c:v>1</c:v>
                </c:pt>
                <c:pt idx="5000">
                  <c:v>1</c:v>
                </c:pt>
                <c:pt idx="5007">
                  <c:v>1</c:v>
                </c:pt>
                <c:pt idx="5009">
                  <c:v>1</c:v>
                </c:pt>
                <c:pt idx="5011">
                  <c:v>1</c:v>
                </c:pt>
                <c:pt idx="5012">
                  <c:v>1</c:v>
                </c:pt>
                <c:pt idx="5019">
                  <c:v>1</c:v>
                </c:pt>
                <c:pt idx="5021">
                  <c:v>2</c:v>
                </c:pt>
                <c:pt idx="5022">
                  <c:v>1</c:v>
                </c:pt>
                <c:pt idx="5027">
                  <c:v>1</c:v>
                </c:pt>
                <c:pt idx="5034">
                  <c:v>1</c:v>
                </c:pt>
                <c:pt idx="5038">
                  <c:v>1</c:v>
                </c:pt>
                <c:pt idx="5040">
                  <c:v>1</c:v>
                </c:pt>
                <c:pt idx="5042">
                  <c:v>1</c:v>
                </c:pt>
                <c:pt idx="5051">
                  <c:v>1</c:v>
                </c:pt>
                <c:pt idx="5052">
                  <c:v>1</c:v>
                </c:pt>
                <c:pt idx="5061">
                  <c:v>1</c:v>
                </c:pt>
                <c:pt idx="5062">
                  <c:v>1</c:v>
                </c:pt>
                <c:pt idx="5064">
                  <c:v>1</c:v>
                </c:pt>
                <c:pt idx="5070">
                  <c:v>1</c:v>
                </c:pt>
                <c:pt idx="5072">
                  <c:v>1</c:v>
                </c:pt>
                <c:pt idx="5073">
                  <c:v>1</c:v>
                </c:pt>
                <c:pt idx="5076">
                  <c:v>1</c:v>
                </c:pt>
                <c:pt idx="5085">
                  <c:v>1</c:v>
                </c:pt>
                <c:pt idx="5087">
                  <c:v>1</c:v>
                </c:pt>
                <c:pt idx="5090">
                  <c:v>1</c:v>
                </c:pt>
                <c:pt idx="5091">
                  <c:v>1</c:v>
                </c:pt>
                <c:pt idx="5096">
                  <c:v>1</c:v>
                </c:pt>
                <c:pt idx="5104">
                  <c:v>1</c:v>
                </c:pt>
                <c:pt idx="5114">
                  <c:v>1</c:v>
                </c:pt>
                <c:pt idx="5117">
                  <c:v>1</c:v>
                </c:pt>
                <c:pt idx="5118">
                  <c:v>1</c:v>
                </c:pt>
                <c:pt idx="5122">
                  <c:v>1</c:v>
                </c:pt>
                <c:pt idx="5132">
                  <c:v>1</c:v>
                </c:pt>
                <c:pt idx="5135">
                  <c:v>2</c:v>
                </c:pt>
                <c:pt idx="5136">
                  <c:v>1</c:v>
                </c:pt>
                <c:pt idx="5137">
                  <c:v>1</c:v>
                </c:pt>
                <c:pt idx="5140">
                  <c:v>1</c:v>
                </c:pt>
                <c:pt idx="5152">
                  <c:v>1</c:v>
                </c:pt>
                <c:pt idx="5162">
                  <c:v>1</c:v>
                </c:pt>
                <c:pt idx="5173">
                  <c:v>1</c:v>
                </c:pt>
                <c:pt idx="5179">
                  <c:v>1</c:v>
                </c:pt>
                <c:pt idx="5184">
                  <c:v>1</c:v>
                </c:pt>
                <c:pt idx="5188">
                  <c:v>1</c:v>
                </c:pt>
                <c:pt idx="5190">
                  <c:v>1</c:v>
                </c:pt>
                <c:pt idx="5200">
                  <c:v>1</c:v>
                </c:pt>
                <c:pt idx="5206">
                  <c:v>1</c:v>
                </c:pt>
                <c:pt idx="5215">
                  <c:v>1</c:v>
                </c:pt>
                <c:pt idx="5217">
                  <c:v>1</c:v>
                </c:pt>
                <c:pt idx="5220">
                  <c:v>1</c:v>
                </c:pt>
                <c:pt idx="5227">
                  <c:v>1</c:v>
                </c:pt>
                <c:pt idx="5232">
                  <c:v>1</c:v>
                </c:pt>
                <c:pt idx="5235">
                  <c:v>1</c:v>
                </c:pt>
                <c:pt idx="5239">
                  <c:v>1</c:v>
                </c:pt>
                <c:pt idx="5242">
                  <c:v>1</c:v>
                </c:pt>
                <c:pt idx="5246">
                  <c:v>1</c:v>
                </c:pt>
                <c:pt idx="5249">
                  <c:v>1</c:v>
                </c:pt>
                <c:pt idx="5250">
                  <c:v>1</c:v>
                </c:pt>
                <c:pt idx="5253">
                  <c:v>1</c:v>
                </c:pt>
                <c:pt idx="5254">
                  <c:v>1</c:v>
                </c:pt>
                <c:pt idx="5255">
                  <c:v>1</c:v>
                </c:pt>
                <c:pt idx="5257">
                  <c:v>1</c:v>
                </c:pt>
                <c:pt idx="5267">
                  <c:v>1</c:v>
                </c:pt>
                <c:pt idx="5270">
                  <c:v>1</c:v>
                </c:pt>
                <c:pt idx="5271">
                  <c:v>1</c:v>
                </c:pt>
                <c:pt idx="5276">
                  <c:v>1</c:v>
                </c:pt>
                <c:pt idx="5288">
                  <c:v>1</c:v>
                </c:pt>
                <c:pt idx="5289">
                  <c:v>1</c:v>
                </c:pt>
                <c:pt idx="5291">
                  <c:v>1</c:v>
                </c:pt>
                <c:pt idx="5292">
                  <c:v>1</c:v>
                </c:pt>
                <c:pt idx="5294">
                  <c:v>2</c:v>
                </c:pt>
                <c:pt idx="5303">
                  <c:v>1</c:v>
                </c:pt>
                <c:pt idx="5304">
                  <c:v>1</c:v>
                </c:pt>
                <c:pt idx="5307">
                  <c:v>1</c:v>
                </c:pt>
                <c:pt idx="5308">
                  <c:v>1</c:v>
                </c:pt>
                <c:pt idx="5310">
                  <c:v>1</c:v>
                </c:pt>
                <c:pt idx="5311">
                  <c:v>1</c:v>
                </c:pt>
                <c:pt idx="5312">
                  <c:v>1</c:v>
                </c:pt>
                <c:pt idx="5314">
                  <c:v>1</c:v>
                </c:pt>
                <c:pt idx="5316">
                  <c:v>1</c:v>
                </c:pt>
                <c:pt idx="5317">
                  <c:v>1</c:v>
                </c:pt>
                <c:pt idx="5322">
                  <c:v>1</c:v>
                </c:pt>
                <c:pt idx="5324">
                  <c:v>1</c:v>
                </c:pt>
                <c:pt idx="5326">
                  <c:v>1</c:v>
                </c:pt>
                <c:pt idx="5332">
                  <c:v>2</c:v>
                </c:pt>
                <c:pt idx="5335">
                  <c:v>1</c:v>
                </c:pt>
                <c:pt idx="5337">
                  <c:v>1</c:v>
                </c:pt>
                <c:pt idx="5338">
                  <c:v>1</c:v>
                </c:pt>
                <c:pt idx="5340">
                  <c:v>1</c:v>
                </c:pt>
                <c:pt idx="5341">
                  <c:v>1</c:v>
                </c:pt>
                <c:pt idx="5343">
                  <c:v>1</c:v>
                </c:pt>
                <c:pt idx="5344">
                  <c:v>1</c:v>
                </c:pt>
                <c:pt idx="5350">
                  <c:v>1</c:v>
                </c:pt>
                <c:pt idx="5357">
                  <c:v>1</c:v>
                </c:pt>
                <c:pt idx="5362">
                  <c:v>1</c:v>
                </c:pt>
                <c:pt idx="5364">
                  <c:v>1</c:v>
                </c:pt>
                <c:pt idx="5365">
                  <c:v>1</c:v>
                </c:pt>
                <c:pt idx="5368">
                  <c:v>1</c:v>
                </c:pt>
                <c:pt idx="5374">
                  <c:v>1</c:v>
                </c:pt>
                <c:pt idx="5380">
                  <c:v>1</c:v>
                </c:pt>
                <c:pt idx="5386">
                  <c:v>1</c:v>
                </c:pt>
                <c:pt idx="5389">
                  <c:v>1</c:v>
                </c:pt>
                <c:pt idx="5394">
                  <c:v>1</c:v>
                </c:pt>
                <c:pt idx="5400">
                  <c:v>1</c:v>
                </c:pt>
                <c:pt idx="5409">
                  <c:v>1</c:v>
                </c:pt>
                <c:pt idx="5412">
                  <c:v>1</c:v>
                </c:pt>
                <c:pt idx="5413">
                  <c:v>1</c:v>
                </c:pt>
                <c:pt idx="5416">
                  <c:v>2</c:v>
                </c:pt>
                <c:pt idx="5417">
                  <c:v>1</c:v>
                </c:pt>
                <c:pt idx="5424">
                  <c:v>1</c:v>
                </c:pt>
                <c:pt idx="5430">
                  <c:v>1</c:v>
                </c:pt>
                <c:pt idx="5433">
                  <c:v>1</c:v>
                </c:pt>
                <c:pt idx="5435">
                  <c:v>1</c:v>
                </c:pt>
                <c:pt idx="5445">
                  <c:v>1</c:v>
                </c:pt>
                <c:pt idx="5446">
                  <c:v>1</c:v>
                </c:pt>
                <c:pt idx="5447">
                  <c:v>2</c:v>
                </c:pt>
                <c:pt idx="5448">
                  <c:v>1</c:v>
                </c:pt>
                <c:pt idx="5453">
                  <c:v>2</c:v>
                </c:pt>
                <c:pt idx="5458">
                  <c:v>1</c:v>
                </c:pt>
                <c:pt idx="5460">
                  <c:v>1</c:v>
                </c:pt>
                <c:pt idx="5461">
                  <c:v>1</c:v>
                </c:pt>
                <c:pt idx="5465">
                  <c:v>1</c:v>
                </c:pt>
                <c:pt idx="5467">
                  <c:v>1</c:v>
                </c:pt>
                <c:pt idx="5470">
                  <c:v>1</c:v>
                </c:pt>
                <c:pt idx="5472">
                  <c:v>1</c:v>
                </c:pt>
                <c:pt idx="5478">
                  <c:v>1</c:v>
                </c:pt>
                <c:pt idx="5483">
                  <c:v>1</c:v>
                </c:pt>
                <c:pt idx="5485">
                  <c:v>1</c:v>
                </c:pt>
                <c:pt idx="5486">
                  <c:v>1</c:v>
                </c:pt>
                <c:pt idx="5487">
                  <c:v>1</c:v>
                </c:pt>
                <c:pt idx="5494">
                  <c:v>1</c:v>
                </c:pt>
                <c:pt idx="5500">
                  <c:v>1</c:v>
                </c:pt>
                <c:pt idx="5501">
                  <c:v>1</c:v>
                </c:pt>
                <c:pt idx="5506">
                  <c:v>1</c:v>
                </c:pt>
                <c:pt idx="5518">
                  <c:v>1</c:v>
                </c:pt>
                <c:pt idx="5519">
                  <c:v>1</c:v>
                </c:pt>
                <c:pt idx="5528">
                  <c:v>1</c:v>
                </c:pt>
                <c:pt idx="5531">
                  <c:v>1</c:v>
                </c:pt>
                <c:pt idx="5535">
                  <c:v>1</c:v>
                </c:pt>
                <c:pt idx="5537">
                  <c:v>1</c:v>
                </c:pt>
                <c:pt idx="5538">
                  <c:v>1</c:v>
                </c:pt>
                <c:pt idx="5539">
                  <c:v>1</c:v>
                </c:pt>
                <c:pt idx="5541">
                  <c:v>1</c:v>
                </c:pt>
                <c:pt idx="5542">
                  <c:v>1</c:v>
                </c:pt>
                <c:pt idx="5547">
                  <c:v>1</c:v>
                </c:pt>
                <c:pt idx="5550">
                  <c:v>1</c:v>
                </c:pt>
              </c:numCache>
            </c:numRef>
          </c:val>
          <c:extLst>
            <c:ext xmlns:c16="http://schemas.microsoft.com/office/drawing/2014/chart" uri="{C3380CC4-5D6E-409C-BE32-E72D297353CC}">
              <c16:uniqueId val="{00000003-4E9B-44A9-A86B-27627A9F9D12}"/>
            </c:ext>
          </c:extLst>
        </c:ser>
        <c:ser>
          <c:idx val="4"/>
          <c:order val="4"/>
          <c:tx>
            <c:strRef>
              <c:f>'Day Wise &amp; Month Wise Data'!$F$3:$F$6</c:f>
              <c:strCache>
                <c:ptCount val="1"/>
                <c:pt idx="0">
                  <c:v>Apr</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cat>
            <c:strRef>
              <c:f>'Day Wise &amp; Month Wise Data'!$A$7:$A$71094</c:f>
              <c:strCache>
                <c:ptCount val="5551"/>
                <c:pt idx="0">
                  <c:v>Michael Smith</c:v>
                </c:pt>
                <c:pt idx="1">
                  <c:v>David Smith</c:v>
                </c:pt>
                <c:pt idx="2">
                  <c:v>David Johnson</c:v>
                </c:pt>
                <c:pt idx="3">
                  <c:v>Michael Johnson</c:v>
                </c:pt>
                <c:pt idx="4">
                  <c:v>James Smith</c:v>
                </c:pt>
                <c:pt idx="5">
                  <c:v>Jennifer Smith</c:v>
                </c:pt>
                <c:pt idx="6">
                  <c:v>Michael Williams</c:v>
                </c:pt>
                <c:pt idx="7">
                  <c:v>Robert Smith</c:v>
                </c:pt>
                <c:pt idx="8">
                  <c:v>John Smith</c:v>
                </c:pt>
                <c:pt idx="9">
                  <c:v>Michael Miller</c:v>
                </c:pt>
                <c:pt idx="10">
                  <c:v>James Johnson</c:v>
                </c:pt>
                <c:pt idx="11">
                  <c:v>John Williams</c:v>
                </c:pt>
                <c:pt idx="12">
                  <c:v>Christopher Smith</c:v>
                </c:pt>
                <c:pt idx="13">
                  <c:v>William Smith</c:v>
                </c:pt>
                <c:pt idx="14">
                  <c:v>Michael Davis</c:v>
                </c:pt>
                <c:pt idx="15">
                  <c:v>Jennifer Johnson</c:v>
                </c:pt>
                <c:pt idx="16">
                  <c:v>Christopher Jones</c:v>
                </c:pt>
                <c:pt idx="17">
                  <c:v>Christopher Johnson</c:v>
                </c:pt>
                <c:pt idx="18">
                  <c:v>Robert Johnson</c:v>
                </c:pt>
                <c:pt idx="19">
                  <c:v>Michael Brown</c:v>
                </c:pt>
                <c:pt idx="20">
                  <c:v>Michael Jones</c:v>
                </c:pt>
                <c:pt idx="21">
                  <c:v>James Williams</c:v>
                </c:pt>
                <c:pt idx="22">
                  <c:v>Kevin Smith</c:v>
                </c:pt>
                <c:pt idx="23">
                  <c:v>Jessica Johnson</c:v>
                </c:pt>
                <c:pt idx="24">
                  <c:v>Jessica Smith</c:v>
                </c:pt>
                <c:pt idx="25">
                  <c:v>Jennifer Williams</c:v>
                </c:pt>
                <c:pt idx="26">
                  <c:v>Christopher Davis</c:v>
                </c:pt>
                <c:pt idx="27">
                  <c:v>Daniel Williams</c:v>
                </c:pt>
                <c:pt idx="28">
                  <c:v>Robert Williams</c:v>
                </c:pt>
                <c:pt idx="29">
                  <c:v>John Jones</c:v>
                </c:pt>
                <c:pt idx="30">
                  <c:v>Daniel Johnson</c:v>
                </c:pt>
                <c:pt idx="31">
                  <c:v>Stephanie Johnson</c:v>
                </c:pt>
                <c:pt idx="32">
                  <c:v>Richard Smith</c:v>
                </c:pt>
                <c:pt idx="33">
                  <c:v>Michael Allen</c:v>
                </c:pt>
                <c:pt idx="34">
                  <c:v>James Brown</c:v>
                </c:pt>
                <c:pt idx="35">
                  <c:v>John Johnson</c:v>
                </c:pt>
                <c:pt idx="36">
                  <c:v>Joseph Smith</c:v>
                </c:pt>
                <c:pt idx="37">
                  <c:v>Jennifer Brown</c:v>
                </c:pt>
                <c:pt idx="38">
                  <c:v>Jennifer Jones</c:v>
                </c:pt>
                <c:pt idx="39">
                  <c:v>Daniel Smith</c:v>
                </c:pt>
                <c:pt idx="40">
                  <c:v>Christopher Brown</c:v>
                </c:pt>
                <c:pt idx="41">
                  <c:v>Christopher Miller</c:v>
                </c:pt>
                <c:pt idx="42">
                  <c:v>Anthony Smith</c:v>
                </c:pt>
                <c:pt idx="43">
                  <c:v>Richard Brown</c:v>
                </c:pt>
                <c:pt idx="44">
                  <c:v>Matthew Williams</c:v>
                </c:pt>
                <c:pt idx="45">
                  <c:v>Michael Martinez</c:v>
                </c:pt>
                <c:pt idx="46">
                  <c:v>Michael Garcia</c:v>
                </c:pt>
                <c:pt idx="47">
                  <c:v>Lisa Smith</c:v>
                </c:pt>
                <c:pt idx="48">
                  <c:v>Jennifer Miller</c:v>
                </c:pt>
                <c:pt idx="49">
                  <c:v>David Miller</c:v>
                </c:pt>
                <c:pt idx="50">
                  <c:v>Robert Thompson</c:v>
                </c:pt>
                <c:pt idx="51">
                  <c:v>Matthew Davis</c:v>
                </c:pt>
                <c:pt idx="52">
                  <c:v>Matthew Smith</c:v>
                </c:pt>
                <c:pt idx="53">
                  <c:v>Michael Rodriguez</c:v>
                </c:pt>
                <c:pt idx="54">
                  <c:v>Joseph Williams</c:v>
                </c:pt>
                <c:pt idx="55">
                  <c:v>David Williams</c:v>
                </c:pt>
                <c:pt idx="56">
                  <c:v>Brian Smith</c:v>
                </c:pt>
                <c:pt idx="57">
                  <c:v>Amanda Johnson</c:v>
                </c:pt>
                <c:pt idx="58">
                  <c:v>Stephanie Smith</c:v>
                </c:pt>
                <c:pt idx="59">
                  <c:v>Steven Smith</c:v>
                </c:pt>
                <c:pt idx="60">
                  <c:v>Robert Miller</c:v>
                </c:pt>
                <c:pt idx="61">
                  <c:v>Robert Jones</c:v>
                </c:pt>
                <c:pt idx="62">
                  <c:v>Mark Johnson</c:v>
                </c:pt>
                <c:pt idx="63">
                  <c:v>Michael Hernandez</c:v>
                </c:pt>
                <c:pt idx="64">
                  <c:v>Mark Williams</c:v>
                </c:pt>
                <c:pt idx="65">
                  <c:v>Kimberly Smith</c:v>
                </c:pt>
                <c:pt idx="66">
                  <c:v>Jessica Brown</c:v>
                </c:pt>
                <c:pt idx="67">
                  <c:v>Jason Smith</c:v>
                </c:pt>
                <c:pt idx="68">
                  <c:v>James Miller</c:v>
                </c:pt>
                <c:pt idx="69">
                  <c:v>Joseph Johnson</c:v>
                </c:pt>
                <c:pt idx="70">
                  <c:v>Daniel Brown</c:v>
                </c:pt>
                <c:pt idx="71">
                  <c:v>David Jones</c:v>
                </c:pt>
                <c:pt idx="72">
                  <c:v>Ashley Johnson</c:v>
                </c:pt>
                <c:pt idx="73">
                  <c:v>Thomas Johnson</c:v>
                </c:pt>
                <c:pt idx="74">
                  <c:v>William Davis</c:v>
                </c:pt>
                <c:pt idx="75">
                  <c:v>Timothy Smith</c:v>
                </c:pt>
                <c:pt idx="76">
                  <c:v>Thomas Smith</c:v>
                </c:pt>
                <c:pt idx="77">
                  <c:v>Robert Martin</c:v>
                </c:pt>
                <c:pt idx="78">
                  <c:v>Robert Lee</c:v>
                </c:pt>
                <c:pt idx="79">
                  <c:v>Robert Davis</c:v>
                </c:pt>
                <c:pt idx="80">
                  <c:v>Sarah Smith</c:v>
                </c:pt>
                <c:pt idx="81">
                  <c:v>Robert Rodriguez</c:v>
                </c:pt>
                <c:pt idx="82">
                  <c:v>Michael Lee</c:v>
                </c:pt>
                <c:pt idx="83">
                  <c:v>Michael Harris</c:v>
                </c:pt>
                <c:pt idx="84">
                  <c:v>Melissa Johnson</c:v>
                </c:pt>
                <c:pt idx="85">
                  <c:v>Mark Smith</c:v>
                </c:pt>
                <c:pt idx="86">
                  <c:v>Michael Thomas</c:v>
                </c:pt>
                <c:pt idx="87">
                  <c:v>Michael Wilson</c:v>
                </c:pt>
                <c:pt idx="88">
                  <c:v>Michael Edwards</c:v>
                </c:pt>
                <c:pt idx="89">
                  <c:v>Melissa Smith</c:v>
                </c:pt>
                <c:pt idx="90">
                  <c:v>Lisa Johnson</c:v>
                </c:pt>
                <c:pt idx="91">
                  <c:v>Lisa Williams</c:v>
                </c:pt>
                <c:pt idx="92">
                  <c:v>Lisa Jones</c:v>
                </c:pt>
                <c:pt idx="93">
                  <c:v>Kimberly Davis</c:v>
                </c:pt>
                <c:pt idx="94">
                  <c:v>Jason Johnson</c:v>
                </c:pt>
                <c:pt idx="95">
                  <c:v>David Wilson</c:v>
                </c:pt>
                <c:pt idx="96">
                  <c:v>Heather Smith</c:v>
                </c:pt>
                <c:pt idx="97">
                  <c:v>Brian Williams</c:v>
                </c:pt>
                <c:pt idx="98">
                  <c:v>Christina Jones</c:v>
                </c:pt>
                <c:pt idx="99">
                  <c:v>Christopher Williams</c:v>
                </c:pt>
                <c:pt idx="100">
                  <c:v>Ashley Williams</c:v>
                </c:pt>
                <c:pt idx="101">
                  <c:v>Richard Johnson</c:v>
                </c:pt>
                <c:pt idx="102">
                  <c:v>Robert Martinez</c:v>
                </c:pt>
                <c:pt idx="103">
                  <c:v>Robert Taylor</c:v>
                </c:pt>
                <c:pt idx="104">
                  <c:v>Michelle Davis</c:v>
                </c:pt>
                <c:pt idx="105">
                  <c:v>Matthew Miller</c:v>
                </c:pt>
                <c:pt idx="106">
                  <c:v>Mary Smith</c:v>
                </c:pt>
                <c:pt idx="107">
                  <c:v>Matthew Johnson</c:v>
                </c:pt>
                <c:pt idx="108">
                  <c:v>Michael Anderson</c:v>
                </c:pt>
                <c:pt idx="109">
                  <c:v>Michael Hall</c:v>
                </c:pt>
                <c:pt idx="110">
                  <c:v>Laura Smith</c:v>
                </c:pt>
                <c:pt idx="111">
                  <c:v>Lisa Miller</c:v>
                </c:pt>
                <c:pt idx="112">
                  <c:v>Kevin Johnson</c:v>
                </c:pt>
                <c:pt idx="113">
                  <c:v>Kevin Thomas</c:v>
                </c:pt>
                <c:pt idx="114">
                  <c:v>Jeffrey Johnson</c:v>
                </c:pt>
                <c:pt idx="115">
                  <c:v>James Adams</c:v>
                </c:pt>
                <c:pt idx="116">
                  <c:v>Joshua Smith</c:v>
                </c:pt>
                <c:pt idx="117">
                  <c:v>Jessica Williams</c:v>
                </c:pt>
                <c:pt idx="118">
                  <c:v>James Jones</c:v>
                </c:pt>
                <c:pt idx="119">
                  <c:v>James Martinez</c:v>
                </c:pt>
                <c:pt idx="120">
                  <c:v>Jennifer Lopez</c:v>
                </c:pt>
                <c:pt idx="121">
                  <c:v>Eric Smith</c:v>
                </c:pt>
                <c:pt idx="122">
                  <c:v>Elizabeth Smith</c:v>
                </c:pt>
                <c:pt idx="123">
                  <c:v>David Garcia</c:v>
                </c:pt>
                <c:pt idx="124">
                  <c:v>David Moore</c:v>
                </c:pt>
                <c:pt idx="125">
                  <c:v>Amanda Smith</c:v>
                </c:pt>
                <c:pt idx="126">
                  <c:v>Andrew Smith</c:v>
                </c:pt>
                <c:pt idx="127">
                  <c:v>William Johnson</c:v>
                </c:pt>
                <c:pt idx="128">
                  <c:v>Ryan Smith</c:v>
                </c:pt>
                <c:pt idx="129">
                  <c:v>Sarah Williams</c:v>
                </c:pt>
                <c:pt idx="130">
                  <c:v>Mary Johnson</c:v>
                </c:pt>
                <c:pt idx="131">
                  <c:v>Michelle Smith</c:v>
                </c:pt>
                <c:pt idx="132">
                  <c:v>Matthew Brown</c:v>
                </c:pt>
                <c:pt idx="133">
                  <c:v>Michael Taylor</c:v>
                </c:pt>
                <c:pt idx="134">
                  <c:v>Lisa Brown</c:v>
                </c:pt>
                <c:pt idx="135">
                  <c:v>Laura Johnson</c:v>
                </c:pt>
                <c:pt idx="136">
                  <c:v>John Brown</c:v>
                </c:pt>
                <c:pt idx="137">
                  <c:v>Jeffrey Smith</c:v>
                </c:pt>
                <c:pt idx="138">
                  <c:v>John Miller</c:v>
                </c:pt>
                <c:pt idx="139">
                  <c:v>James King</c:v>
                </c:pt>
                <c:pt idx="140">
                  <c:v>James Moore</c:v>
                </c:pt>
                <c:pt idx="141">
                  <c:v>Elizabeth Brown</c:v>
                </c:pt>
                <c:pt idx="142">
                  <c:v>David Jackson</c:v>
                </c:pt>
                <c:pt idx="143">
                  <c:v>Christopher Rodriguez</c:v>
                </c:pt>
                <c:pt idx="144">
                  <c:v>David Anderson</c:v>
                </c:pt>
                <c:pt idx="145">
                  <c:v>Amy Smith</c:v>
                </c:pt>
                <c:pt idx="146">
                  <c:v>Timothy Davis</c:v>
                </c:pt>
                <c:pt idx="147">
                  <c:v>William Clark</c:v>
                </c:pt>
                <c:pt idx="148">
                  <c:v>Steven Johnson</c:v>
                </c:pt>
                <c:pt idx="149">
                  <c:v>William Williams</c:v>
                </c:pt>
                <c:pt idx="150">
                  <c:v>Sarah Brown</c:v>
                </c:pt>
                <c:pt idx="151">
                  <c:v>Samantha Johnson</c:v>
                </c:pt>
                <c:pt idx="152">
                  <c:v>Robert Mitchell</c:v>
                </c:pt>
                <c:pt idx="153">
                  <c:v>Michael Thompson</c:v>
                </c:pt>
                <c:pt idx="154">
                  <c:v>Mary Davis</c:v>
                </c:pt>
                <c:pt idx="155">
                  <c:v>Michael Walker</c:v>
                </c:pt>
                <c:pt idx="156">
                  <c:v>Kimberly Johnson</c:v>
                </c:pt>
                <c:pt idx="157">
                  <c:v>James Hernandez</c:v>
                </c:pt>
                <c:pt idx="158">
                  <c:v>Jennifer Davis</c:v>
                </c:pt>
                <c:pt idx="159">
                  <c:v>James Anderson</c:v>
                </c:pt>
                <c:pt idx="160">
                  <c:v>James Wilson</c:v>
                </c:pt>
                <c:pt idx="161">
                  <c:v>John Wilson</c:v>
                </c:pt>
                <c:pt idx="162">
                  <c:v>Jessica Martin</c:v>
                </c:pt>
                <c:pt idx="163">
                  <c:v>Joshua Thompson</c:v>
                </c:pt>
                <c:pt idx="164">
                  <c:v>Emily Johnson</c:v>
                </c:pt>
                <c:pt idx="165">
                  <c:v>David Rodriguez</c:v>
                </c:pt>
                <c:pt idx="166">
                  <c:v>David Harris</c:v>
                </c:pt>
                <c:pt idx="167">
                  <c:v>Christopher Jackson</c:v>
                </c:pt>
                <c:pt idx="168">
                  <c:v>Brian Johnson</c:v>
                </c:pt>
                <c:pt idx="169">
                  <c:v>Ashley Wilson</c:v>
                </c:pt>
                <c:pt idx="170">
                  <c:v>Angela Smith</c:v>
                </c:pt>
                <c:pt idx="171">
                  <c:v>Stephanie Williams</c:v>
                </c:pt>
                <c:pt idx="172">
                  <c:v>Steven Miller</c:v>
                </c:pt>
                <c:pt idx="173">
                  <c:v>Timothy Brown</c:v>
                </c:pt>
                <c:pt idx="174">
                  <c:v>Sarah Johnson</c:v>
                </c:pt>
                <c:pt idx="175">
                  <c:v>Richard Jones</c:v>
                </c:pt>
                <c:pt idx="176">
                  <c:v>Samantha Smith</c:v>
                </c:pt>
                <c:pt idx="177">
                  <c:v>Robert Wilson</c:v>
                </c:pt>
                <c:pt idx="178">
                  <c:v>Paul Smith</c:v>
                </c:pt>
                <c:pt idx="179">
                  <c:v>Robert Brown</c:v>
                </c:pt>
                <c:pt idx="180">
                  <c:v>Michael Sanchez</c:v>
                </c:pt>
                <c:pt idx="181">
                  <c:v>Michael Richardson</c:v>
                </c:pt>
                <c:pt idx="182">
                  <c:v>Michael Clark</c:v>
                </c:pt>
                <c:pt idx="183">
                  <c:v>Mary Brown</c:v>
                </c:pt>
                <c:pt idx="184">
                  <c:v>Michael Robinson</c:v>
                </c:pt>
                <c:pt idx="185">
                  <c:v>Mary Jones</c:v>
                </c:pt>
                <c:pt idx="186">
                  <c:v>Michael Scott</c:v>
                </c:pt>
                <c:pt idx="187">
                  <c:v>Michael Lopez</c:v>
                </c:pt>
                <c:pt idx="188">
                  <c:v>Michael Jackson</c:v>
                </c:pt>
                <c:pt idx="189">
                  <c:v>Michael Murphy</c:v>
                </c:pt>
                <c:pt idx="190">
                  <c:v>Mark Jones</c:v>
                </c:pt>
                <c:pt idx="191">
                  <c:v>Matthew Baker</c:v>
                </c:pt>
                <c:pt idx="192">
                  <c:v>Michael Lewis</c:v>
                </c:pt>
                <c:pt idx="193">
                  <c:v>Lisa Davis</c:v>
                </c:pt>
                <c:pt idx="194">
                  <c:v>Lauren Brown</c:v>
                </c:pt>
                <c:pt idx="195">
                  <c:v>Kimberly Brown</c:v>
                </c:pt>
                <c:pt idx="196">
                  <c:v>John Hall</c:v>
                </c:pt>
                <c:pt idx="197">
                  <c:v>Joseph Taylor</c:v>
                </c:pt>
                <c:pt idx="198">
                  <c:v>Joseph Davis</c:v>
                </c:pt>
                <c:pt idx="199">
                  <c:v>Jennifer Anderson</c:v>
                </c:pt>
                <c:pt idx="200">
                  <c:v>Jonathan Smith</c:v>
                </c:pt>
                <c:pt idx="201">
                  <c:v>James Rodriguez</c:v>
                </c:pt>
                <c:pt idx="202">
                  <c:v>John Thompson</c:v>
                </c:pt>
                <c:pt idx="203">
                  <c:v>Jennifer Martinez</c:v>
                </c:pt>
                <c:pt idx="204">
                  <c:v>Joseph Rodriguez</c:v>
                </c:pt>
                <c:pt idx="205">
                  <c:v>Eric Johnson</c:v>
                </c:pt>
                <c:pt idx="206">
                  <c:v>Eric White</c:v>
                </c:pt>
                <c:pt idx="207">
                  <c:v>Eric Williams</c:v>
                </c:pt>
                <c:pt idx="208">
                  <c:v>Daniel Jones</c:v>
                </c:pt>
                <c:pt idx="209">
                  <c:v>Christopher Martinez</c:v>
                </c:pt>
                <c:pt idx="210">
                  <c:v>David Brown</c:v>
                </c:pt>
                <c:pt idx="211">
                  <c:v>Christina Smith</c:v>
                </c:pt>
                <c:pt idx="212">
                  <c:v>Christopher Garcia</c:v>
                </c:pt>
                <c:pt idx="213">
                  <c:v>Christine Johnson</c:v>
                </c:pt>
                <c:pt idx="214">
                  <c:v>Daniel Miller</c:v>
                </c:pt>
                <c:pt idx="215">
                  <c:v>Charles Smith</c:v>
                </c:pt>
                <c:pt idx="216">
                  <c:v>Cynthia Davis</c:v>
                </c:pt>
                <c:pt idx="217">
                  <c:v>Brian Garcia</c:v>
                </c:pt>
                <c:pt idx="218">
                  <c:v>Amy Miller</c:v>
                </c:pt>
                <c:pt idx="219">
                  <c:v>Andrew Williams</c:v>
                </c:pt>
                <c:pt idx="220">
                  <c:v>Ashley Jones</c:v>
                </c:pt>
                <c:pt idx="221">
                  <c:v>Andrew Johnson</c:v>
                </c:pt>
                <c:pt idx="222">
                  <c:v>Brandon Brown</c:v>
                </c:pt>
                <c:pt idx="223">
                  <c:v>Amanda Jones</c:v>
                </c:pt>
                <c:pt idx="224">
                  <c:v>Brandon Smith</c:v>
                </c:pt>
                <c:pt idx="225">
                  <c:v>Timothy Williams</c:v>
                </c:pt>
                <c:pt idx="226">
                  <c:v>Tammy Brown</c:v>
                </c:pt>
                <c:pt idx="227">
                  <c:v>William Brown</c:v>
                </c:pt>
                <c:pt idx="228">
                  <c:v>Stephanie Jones</c:v>
                </c:pt>
                <c:pt idx="229">
                  <c:v>William Jones</c:v>
                </c:pt>
                <c:pt idx="230">
                  <c:v>Patricia Smith</c:v>
                </c:pt>
                <c:pt idx="231">
                  <c:v>Samuel Smith</c:v>
                </c:pt>
                <c:pt idx="232">
                  <c:v>Richard Davis</c:v>
                </c:pt>
                <c:pt idx="233">
                  <c:v>Paul Jones</c:v>
                </c:pt>
                <c:pt idx="234">
                  <c:v>Pamela Williams</c:v>
                </c:pt>
                <c:pt idx="235">
                  <c:v>Robert Anderson</c:v>
                </c:pt>
                <c:pt idx="236">
                  <c:v>Patrick Smith</c:v>
                </c:pt>
                <c:pt idx="237">
                  <c:v>Scott Johnson</c:v>
                </c:pt>
                <c:pt idx="238">
                  <c:v>Robert Campbell</c:v>
                </c:pt>
                <c:pt idx="239">
                  <c:v>Robert Thomas</c:v>
                </c:pt>
                <c:pt idx="240">
                  <c:v>Michelle Miller</c:v>
                </c:pt>
                <c:pt idx="241">
                  <c:v>Matthew Anderson</c:v>
                </c:pt>
                <c:pt idx="242">
                  <c:v>Michael Gonzalez</c:v>
                </c:pt>
                <c:pt idx="243">
                  <c:v>Nicholas Smith</c:v>
                </c:pt>
                <c:pt idx="244">
                  <c:v>Michelle Johnson</c:v>
                </c:pt>
                <c:pt idx="245">
                  <c:v>Mark Brown</c:v>
                </c:pt>
                <c:pt idx="246">
                  <c:v>Nicole Smith</c:v>
                </c:pt>
                <c:pt idx="247">
                  <c:v>Melissa Jones</c:v>
                </c:pt>
                <c:pt idx="248">
                  <c:v>Karen Johnson</c:v>
                </c:pt>
                <c:pt idx="249">
                  <c:v>Justin Smith</c:v>
                </c:pt>
                <c:pt idx="250">
                  <c:v>Julie Jones</c:v>
                </c:pt>
                <c:pt idx="251">
                  <c:v>Julie Smith</c:v>
                </c:pt>
                <c:pt idx="252">
                  <c:v>Lisa Wright</c:v>
                </c:pt>
                <c:pt idx="253">
                  <c:v>Kimberly Thomas</c:v>
                </c:pt>
                <c:pt idx="254">
                  <c:v>Karen Smith</c:v>
                </c:pt>
                <c:pt idx="255">
                  <c:v>Kelly Smith</c:v>
                </c:pt>
                <c:pt idx="256">
                  <c:v>Justin Jones</c:v>
                </c:pt>
                <c:pt idx="257">
                  <c:v>Kevin Williams</c:v>
                </c:pt>
                <c:pt idx="258">
                  <c:v>Jacob Johnson</c:v>
                </c:pt>
                <c:pt idx="259">
                  <c:v>John Jackson</c:v>
                </c:pt>
                <c:pt idx="260">
                  <c:v>Jordan Smith</c:v>
                </c:pt>
                <c:pt idx="261">
                  <c:v>Jennifer Hall</c:v>
                </c:pt>
                <c:pt idx="262">
                  <c:v>John Moore</c:v>
                </c:pt>
                <c:pt idx="263">
                  <c:v>Jennifer Hill</c:v>
                </c:pt>
                <c:pt idx="264">
                  <c:v>John Taylor</c:v>
                </c:pt>
                <c:pt idx="265">
                  <c:v>James Baker</c:v>
                </c:pt>
                <c:pt idx="266">
                  <c:v>Jeffrey Brown</c:v>
                </c:pt>
                <c:pt idx="267">
                  <c:v>Jennifer Martin</c:v>
                </c:pt>
                <c:pt idx="268">
                  <c:v>John Martinez</c:v>
                </c:pt>
                <c:pt idx="269">
                  <c:v>Jennifer Nguyen</c:v>
                </c:pt>
                <c:pt idx="270">
                  <c:v>John Rodriguez</c:v>
                </c:pt>
                <c:pt idx="271">
                  <c:v>James Ramirez</c:v>
                </c:pt>
                <c:pt idx="272">
                  <c:v>John Stevens</c:v>
                </c:pt>
                <c:pt idx="273">
                  <c:v>Jason Jones</c:v>
                </c:pt>
                <c:pt idx="274">
                  <c:v>John Torres</c:v>
                </c:pt>
                <c:pt idx="275">
                  <c:v>Jessica Miller</c:v>
                </c:pt>
                <c:pt idx="276">
                  <c:v>Joseph Brown</c:v>
                </c:pt>
                <c:pt idx="277">
                  <c:v>James Harris</c:v>
                </c:pt>
                <c:pt idx="278">
                  <c:v>Jennifer Garcia</c:v>
                </c:pt>
                <c:pt idx="279">
                  <c:v>Gary Smith</c:v>
                </c:pt>
                <c:pt idx="280">
                  <c:v>Heather Davis</c:v>
                </c:pt>
                <c:pt idx="281">
                  <c:v>David Robinson</c:v>
                </c:pt>
                <c:pt idx="282">
                  <c:v>Elizabeth Williams</c:v>
                </c:pt>
                <c:pt idx="283">
                  <c:v>Elizabeth Miller</c:v>
                </c:pt>
                <c:pt idx="284">
                  <c:v>Elizabeth Davis</c:v>
                </c:pt>
                <c:pt idx="285">
                  <c:v>David Clark</c:v>
                </c:pt>
                <c:pt idx="286">
                  <c:v>Daniel Garcia</c:v>
                </c:pt>
                <c:pt idx="287">
                  <c:v>Daniel Davis</c:v>
                </c:pt>
                <c:pt idx="288">
                  <c:v>David Hernandez</c:v>
                </c:pt>
                <c:pt idx="289">
                  <c:v>Brian Jones</c:v>
                </c:pt>
                <c:pt idx="290">
                  <c:v>Christopher Taylor</c:v>
                </c:pt>
                <c:pt idx="291">
                  <c:v>Amanda Brown</c:v>
                </c:pt>
                <c:pt idx="292">
                  <c:v>Ashley Thompson</c:v>
                </c:pt>
                <c:pt idx="293">
                  <c:v>Angela Williams</c:v>
                </c:pt>
                <c:pt idx="294">
                  <c:v>Stephen Smith</c:v>
                </c:pt>
                <c:pt idx="295">
                  <c:v>Susan Johnson</c:v>
                </c:pt>
                <c:pt idx="296">
                  <c:v>Steven Martinez</c:v>
                </c:pt>
                <c:pt idx="297">
                  <c:v>Timothy Jones</c:v>
                </c:pt>
                <c:pt idx="298">
                  <c:v>William Miller</c:v>
                </c:pt>
                <c:pt idx="299">
                  <c:v>Thomas Williams</c:v>
                </c:pt>
                <c:pt idx="300">
                  <c:v>Ryan Johnson</c:v>
                </c:pt>
                <c:pt idx="301">
                  <c:v>Scott Williams</c:v>
                </c:pt>
                <c:pt idx="302">
                  <c:v>Ryan Williams</c:v>
                </c:pt>
                <c:pt idx="303">
                  <c:v>Rebecca Johnson</c:v>
                </c:pt>
                <c:pt idx="304">
                  <c:v>Robert White</c:v>
                </c:pt>
                <c:pt idx="305">
                  <c:v>Richard Wilson</c:v>
                </c:pt>
                <c:pt idx="306">
                  <c:v>Ryan Thomas</c:v>
                </c:pt>
                <c:pt idx="307">
                  <c:v>Robert Garcia</c:v>
                </c:pt>
                <c:pt idx="308">
                  <c:v>Sarah Martin</c:v>
                </c:pt>
                <c:pt idx="309">
                  <c:v>Robert Hill</c:v>
                </c:pt>
                <c:pt idx="310">
                  <c:v>Scott Smith</c:v>
                </c:pt>
                <c:pt idx="311">
                  <c:v>Michael Morgan</c:v>
                </c:pt>
                <c:pt idx="312">
                  <c:v>Michael West</c:v>
                </c:pt>
                <c:pt idx="313">
                  <c:v>Michael Morris</c:v>
                </c:pt>
                <c:pt idx="314">
                  <c:v>Nicole Jones</c:v>
                </c:pt>
                <c:pt idx="315">
                  <c:v>Michael Martin</c:v>
                </c:pt>
                <c:pt idx="316">
                  <c:v>Michael Nguyen</c:v>
                </c:pt>
                <c:pt idx="317">
                  <c:v>Monica Jones</c:v>
                </c:pt>
                <c:pt idx="318">
                  <c:v>Matthew Hernandez</c:v>
                </c:pt>
                <c:pt idx="319">
                  <c:v>Michael Henderson</c:v>
                </c:pt>
                <c:pt idx="320">
                  <c:v>Megan Smith</c:v>
                </c:pt>
                <c:pt idx="321">
                  <c:v>Michael White</c:v>
                </c:pt>
                <c:pt idx="322">
                  <c:v>Nicholas Jones</c:v>
                </c:pt>
                <c:pt idx="323">
                  <c:v>Mark Martin</c:v>
                </c:pt>
                <c:pt idx="324">
                  <c:v>Matthew Green</c:v>
                </c:pt>
                <c:pt idx="325">
                  <c:v>Melissa Davis</c:v>
                </c:pt>
                <c:pt idx="326">
                  <c:v>Michael Adams</c:v>
                </c:pt>
                <c:pt idx="327">
                  <c:v>Nathan Smith</c:v>
                </c:pt>
                <c:pt idx="328">
                  <c:v>Mary White</c:v>
                </c:pt>
                <c:pt idx="329">
                  <c:v>Michael Green</c:v>
                </c:pt>
                <c:pt idx="330">
                  <c:v>Nicole Williams</c:v>
                </c:pt>
                <c:pt idx="331">
                  <c:v>Michael King</c:v>
                </c:pt>
                <c:pt idx="332">
                  <c:v>Lauren Johnson</c:v>
                </c:pt>
                <c:pt idx="333">
                  <c:v>Kimberly Garcia</c:v>
                </c:pt>
                <c:pt idx="334">
                  <c:v>Lisa Gonzalez</c:v>
                </c:pt>
                <c:pt idx="335">
                  <c:v>Justin Williams</c:v>
                </c:pt>
                <c:pt idx="336">
                  <c:v>Kimberly Williams</c:v>
                </c:pt>
                <c:pt idx="337">
                  <c:v>Julie Garcia</c:v>
                </c:pt>
                <c:pt idx="338">
                  <c:v>Linda Johnson</c:v>
                </c:pt>
                <c:pt idx="339">
                  <c:v>Kelly Johnson</c:v>
                </c:pt>
                <c:pt idx="340">
                  <c:v>Kevin Anderson</c:v>
                </c:pt>
                <c:pt idx="341">
                  <c:v>Kevin Jones</c:v>
                </c:pt>
                <c:pt idx="342">
                  <c:v>Jeffrey Williams</c:v>
                </c:pt>
                <c:pt idx="343">
                  <c:v>James Lopez</c:v>
                </c:pt>
                <c:pt idx="344">
                  <c:v>Jose Smith</c:v>
                </c:pt>
                <c:pt idx="345">
                  <c:v>Jessica Hernandez</c:v>
                </c:pt>
                <c:pt idx="346">
                  <c:v>Joshua Johnson</c:v>
                </c:pt>
                <c:pt idx="347">
                  <c:v>Jessica Jones</c:v>
                </c:pt>
                <c:pt idx="348">
                  <c:v>James Thompson</c:v>
                </c:pt>
                <c:pt idx="349">
                  <c:v>Jessica Taylor</c:v>
                </c:pt>
                <c:pt idx="350">
                  <c:v>James Perez</c:v>
                </c:pt>
                <c:pt idx="351">
                  <c:v>Joseph Jones</c:v>
                </c:pt>
                <c:pt idx="352">
                  <c:v>John Robinson</c:v>
                </c:pt>
                <c:pt idx="353">
                  <c:v>John Flores</c:v>
                </c:pt>
                <c:pt idx="354">
                  <c:v>Jamie Smith</c:v>
                </c:pt>
                <c:pt idx="355">
                  <c:v>John Garcia</c:v>
                </c:pt>
                <c:pt idx="356">
                  <c:v>Jonathan Jones</c:v>
                </c:pt>
                <c:pt idx="357">
                  <c:v>John Hernandez</c:v>
                </c:pt>
                <c:pt idx="358">
                  <c:v>David Thomas</c:v>
                </c:pt>
                <c:pt idx="359">
                  <c:v>David Wright</c:v>
                </c:pt>
                <c:pt idx="360">
                  <c:v>Heather Williams</c:v>
                </c:pt>
                <c:pt idx="361">
                  <c:v>Denise Johnson</c:v>
                </c:pt>
                <c:pt idx="362">
                  <c:v>David Taylor</c:v>
                </c:pt>
                <c:pt idx="363">
                  <c:v>Elizabeth Johnson</c:v>
                </c:pt>
                <c:pt idx="364">
                  <c:v>David Gonzalez</c:v>
                </c:pt>
                <c:pt idx="365">
                  <c:v>David Martinez</c:v>
                </c:pt>
                <c:pt idx="366">
                  <c:v>Brian Brown</c:v>
                </c:pt>
                <c:pt idx="367">
                  <c:v>Daniel Anderson</c:v>
                </c:pt>
                <c:pt idx="368">
                  <c:v>David Flores</c:v>
                </c:pt>
                <c:pt idx="369">
                  <c:v>Christopher Martin</c:v>
                </c:pt>
                <c:pt idx="370">
                  <c:v>Christopher Wilson</c:v>
                </c:pt>
                <c:pt idx="371">
                  <c:v>Christopher Robinson</c:v>
                </c:pt>
                <c:pt idx="372">
                  <c:v>Crystal Johnson</c:v>
                </c:pt>
                <c:pt idx="373">
                  <c:v>David Allen</c:v>
                </c:pt>
                <c:pt idx="374">
                  <c:v>Cynthia Rodriguez</c:v>
                </c:pt>
                <c:pt idx="375">
                  <c:v>Charles Johnson</c:v>
                </c:pt>
                <c:pt idx="376">
                  <c:v>Brenda Jones</c:v>
                </c:pt>
                <c:pt idx="377">
                  <c:v>Anthony Jackson</c:v>
                </c:pt>
                <c:pt idx="378">
                  <c:v>Ashley Martinez</c:v>
                </c:pt>
                <c:pt idx="379">
                  <c:v>Amy Johnson</c:v>
                </c:pt>
                <c:pt idx="380">
                  <c:v>Anthony Brown</c:v>
                </c:pt>
                <c:pt idx="381">
                  <c:v>Ashley Smith</c:v>
                </c:pt>
                <c:pt idx="382">
                  <c:v>Anthony Gonzalez</c:v>
                </c:pt>
                <c:pt idx="383">
                  <c:v>Anthony Johnson</c:v>
                </c:pt>
                <c:pt idx="384">
                  <c:v>Stephen Williams</c:v>
                </c:pt>
                <c:pt idx="385">
                  <c:v>Thomas West</c:v>
                </c:pt>
                <c:pt idx="386">
                  <c:v>Teresa Smith</c:v>
                </c:pt>
                <c:pt idx="387">
                  <c:v>Thomas Brown</c:v>
                </c:pt>
                <c:pt idx="388">
                  <c:v>William Lewis</c:v>
                </c:pt>
                <c:pt idx="389">
                  <c:v>Zachary Smith</c:v>
                </c:pt>
                <c:pt idx="390">
                  <c:v>Susan Smith</c:v>
                </c:pt>
                <c:pt idx="391">
                  <c:v>Tina Smith</c:v>
                </c:pt>
                <c:pt idx="392">
                  <c:v>Victoria Williams</c:v>
                </c:pt>
                <c:pt idx="393">
                  <c:v>William Mitchell</c:v>
                </c:pt>
                <c:pt idx="394">
                  <c:v>Steven Brown</c:v>
                </c:pt>
                <c:pt idx="395">
                  <c:v>Robert Jackson</c:v>
                </c:pt>
                <c:pt idx="396">
                  <c:v>Ryan Walker</c:v>
                </c:pt>
                <c:pt idx="397">
                  <c:v>Ryan Miller</c:v>
                </c:pt>
                <c:pt idx="398">
                  <c:v>Robert Moore</c:v>
                </c:pt>
                <c:pt idx="399">
                  <c:v>Samantha Jones</c:v>
                </c:pt>
                <c:pt idx="400">
                  <c:v>Sarah Sanchez</c:v>
                </c:pt>
                <c:pt idx="401">
                  <c:v>Ryan Jones</c:v>
                </c:pt>
                <c:pt idx="402">
                  <c:v>Rebecca Miller</c:v>
                </c:pt>
                <c:pt idx="403">
                  <c:v>Robert Hernandez</c:v>
                </c:pt>
                <c:pt idx="404">
                  <c:v>Robert Walker</c:v>
                </c:pt>
                <c:pt idx="405">
                  <c:v>Paul Johnson</c:v>
                </c:pt>
                <c:pt idx="406">
                  <c:v>Peter Johnson</c:v>
                </c:pt>
                <c:pt idx="407">
                  <c:v>Sarah Jones</c:v>
                </c:pt>
                <c:pt idx="408">
                  <c:v>Robert Wright</c:v>
                </c:pt>
                <c:pt idx="409">
                  <c:v>Patricia Jones</c:v>
                </c:pt>
                <c:pt idx="410">
                  <c:v>Rebecca Smith</c:v>
                </c:pt>
                <c:pt idx="411">
                  <c:v>Shannon Smith</c:v>
                </c:pt>
                <c:pt idx="412">
                  <c:v>Patricia Williams</c:v>
                </c:pt>
                <c:pt idx="413">
                  <c:v>Ronald Brown</c:v>
                </c:pt>
                <c:pt idx="414">
                  <c:v>Nicole Miller</c:v>
                </c:pt>
                <c:pt idx="415">
                  <c:v>Michelle Jones</c:v>
                </c:pt>
                <c:pt idx="416">
                  <c:v>Michael Turner</c:v>
                </c:pt>
                <c:pt idx="417">
                  <c:v>Maria Smith</c:v>
                </c:pt>
                <c:pt idx="418">
                  <c:v>Michelle Rodriguez</c:v>
                </c:pt>
                <c:pt idx="419">
                  <c:v>Michael Moore</c:v>
                </c:pt>
                <c:pt idx="420">
                  <c:v>Nicholas Williams</c:v>
                </c:pt>
                <c:pt idx="421">
                  <c:v>Michael Anthony</c:v>
                </c:pt>
                <c:pt idx="422">
                  <c:v>Michelle Brown</c:v>
                </c:pt>
                <c:pt idx="423">
                  <c:v>Michael Baker</c:v>
                </c:pt>
                <c:pt idx="424">
                  <c:v>Michelle Lee</c:v>
                </c:pt>
                <c:pt idx="425">
                  <c:v>Michael Bell</c:v>
                </c:pt>
                <c:pt idx="426">
                  <c:v>Melissa Rodriguez</c:v>
                </c:pt>
                <c:pt idx="427">
                  <c:v>Michael Ramirez</c:v>
                </c:pt>
                <c:pt idx="428">
                  <c:v>Matthew Taylor</c:v>
                </c:pt>
                <c:pt idx="429">
                  <c:v>Mark Taylor</c:v>
                </c:pt>
                <c:pt idx="430">
                  <c:v>Michael Stewart</c:v>
                </c:pt>
                <c:pt idx="431">
                  <c:v>Matthew Moore</c:v>
                </c:pt>
                <c:pt idx="432">
                  <c:v>Keith Smith</c:v>
                </c:pt>
                <c:pt idx="433">
                  <c:v>Lisa Hernandez</c:v>
                </c:pt>
                <c:pt idx="434">
                  <c:v>Linda Martinez</c:v>
                </c:pt>
                <c:pt idx="435">
                  <c:v>Keith Johnson</c:v>
                </c:pt>
                <c:pt idx="436">
                  <c:v>Laura Chavez</c:v>
                </c:pt>
                <c:pt idx="437">
                  <c:v>Justin Miller</c:v>
                </c:pt>
                <c:pt idx="438">
                  <c:v>Kevin Brown</c:v>
                </c:pt>
                <c:pt idx="439">
                  <c:v>Lori Smith</c:v>
                </c:pt>
                <c:pt idx="440">
                  <c:v>Kevin Davis</c:v>
                </c:pt>
                <c:pt idx="441">
                  <c:v>Julie Johnson</c:v>
                </c:pt>
                <c:pt idx="442">
                  <c:v>Lisa Martinez</c:v>
                </c:pt>
                <c:pt idx="443">
                  <c:v>Kyle Johnson</c:v>
                </c:pt>
                <c:pt idx="444">
                  <c:v>Lisa Sanchez</c:v>
                </c:pt>
                <c:pt idx="445">
                  <c:v>Joseph Martin</c:v>
                </c:pt>
                <c:pt idx="446">
                  <c:v>Jennifer Jackson</c:v>
                </c:pt>
                <c:pt idx="447">
                  <c:v>James Scott</c:v>
                </c:pt>
                <c:pt idx="448">
                  <c:v>John Harris</c:v>
                </c:pt>
                <c:pt idx="449">
                  <c:v>Jason Garcia</c:v>
                </c:pt>
                <c:pt idx="450">
                  <c:v>James Green</c:v>
                </c:pt>
                <c:pt idx="451">
                  <c:v>Jason Brown</c:v>
                </c:pt>
                <c:pt idx="452">
                  <c:v>Jason Williams</c:v>
                </c:pt>
                <c:pt idx="453">
                  <c:v>Jonathan Brown</c:v>
                </c:pt>
                <c:pt idx="454">
                  <c:v>John Allen</c:v>
                </c:pt>
                <c:pt idx="455">
                  <c:v>John Sanchez</c:v>
                </c:pt>
                <c:pt idx="456">
                  <c:v>James Lee</c:v>
                </c:pt>
                <c:pt idx="457">
                  <c:v>Jennifer Lewis</c:v>
                </c:pt>
                <c:pt idx="458">
                  <c:v>Jeffrey Allen</c:v>
                </c:pt>
                <c:pt idx="459">
                  <c:v>Jeffrey Miller</c:v>
                </c:pt>
                <c:pt idx="460">
                  <c:v>John Edwards</c:v>
                </c:pt>
                <c:pt idx="461">
                  <c:v>John Turner</c:v>
                </c:pt>
                <c:pt idx="462">
                  <c:v>John Mitchell</c:v>
                </c:pt>
                <c:pt idx="463">
                  <c:v>John Gonzalez</c:v>
                </c:pt>
                <c:pt idx="464">
                  <c:v>Joseph White</c:v>
                </c:pt>
                <c:pt idx="465">
                  <c:v>Jacob Brown</c:v>
                </c:pt>
                <c:pt idx="466">
                  <c:v>Jason White</c:v>
                </c:pt>
                <c:pt idx="467">
                  <c:v>Jason Miller</c:v>
                </c:pt>
                <c:pt idx="468">
                  <c:v>Jennifer Gonzalez</c:v>
                </c:pt>
                <c:pt idx="469">
                  <c:v>Joseph Allen</c:v>
                </c:pt>
                <c:pt idx="470">
                  <c:v>Jeffrey Davis</c:v>
                </c:pt>
                <c:pt idx="471">
                  <c:v>James Nguyen</c:v>
                </c:pt>
                <c:pt idx="472">
                  <c:v>John Lewis</c:v>
                </c:pt>
                <c:pt idx="473">
                  <c:v>James Robinson</c:v>
                </c:pt>
                <c:pt idx="474">
                  <c:v>Jennifer Robinson</c:v>
                </c:pt>
                <c:pt idx="475">
                  <c:v>John Evans</c:v>
                </c:pt>
                <c:pt idx="476">
                  <c:v>Joshua Williams</c:v>
                </c:pt>
                <c:pt idx="477">
                  <c:v>James Garcia</c:v>
                </c:pt>
                <c:pt idx="478">
                  <c:v>Jennifer Wilson</c:v>
                </c:pt>
                <c:pt idx="479">
                  <c:v>Heather Miller</c:v>
                </c:pt>
                <c:pt idx="480">
                  <c:v>Eric Wilson</c:v>
                </c:pt>
                <c:pt idx="481">
                  <c:v>Elizabeth Gonzalez</c:v>
                </c:pt>
                <c:pt idx="482">
                  <c:v>David Thompson</c:v>
                </c:pt>
                <c:pt idx="483">
                  <c:v>Gregory Smith</c:v>
                </c:pt>
                <c:pt idx="484">
                  <c:v>Elizabeth Taylor</c:v>
                </c:pt>
                <c:pt idx="485">
                  <c:v>Heather Wilson</c:v>
                </c:pt>
                <c:pt idx="486">
                  <c:v>David White</c:v>
                </c:pt>
                <c:pt idx="487">
                  <c:v>David Scott</c:v>
                </c:pt>
                <c:pt idx="488">
                  <c:v>Christopher Baker</c:v>
                </c:pt>
                <c:pt idx="489">
                  <c:v>Cynthia Brown</c:v>
                </c:pt>
                <c:pt idx="490">
                  <c:v>Brittany Smith</c:v>
                </c:pt>
                <c:pt idx="491">
                  <c:v>Charles Lopez</c:v>
                </c:pt>
                <c:pt idx="492">
                  <c:v>Brian Harris</c:v>
                </c:pt>
                <c:pt idx="493">
                  <c:v>Brian Miller</c:v>
                </c:pt>
                <c:pt idx="494">
                  <c:v>Brittany Johnson</c:v>
                </c:pt>
                <c:pt idx="495">
                  <c:v>Christopher Thompson</c:v>
                </c:pt>
                <c:pt idx="496">
                  <c:v>Christopher Hall</c:v>
                </c:pt>
                <c:pt idx="497">
                  <c:v>Christine Smith</c:v>
                </c:pt>
                <c:pt idx="498">
                  <c:v>Christopher Lopez</c:v>
                </c:pt>
                <c:pt idx="499">
                  <c:v>Christopher Walker</c:v>
                </c:pt>
                <c:pt idx="500">
                  <c:v>David Nguyen</c:v>
                </c:pt>
                <c:pt idx="501">
                  <c:v>Christopher Phillips</c:v>
                </c:pt>
                <c:pt idx="502">
                  <c:v>Ashley Miller</c:v>
                </c:pt>
                <c:pt idx="503">
                  <c:v>Amy Jones</c:v>
                </c:pt>
                <c:pt idx="504">
                  <c:v>Aaron Smith</c:v>
                </c:pt>
                <c:pt idx="505">
                  <c:v>Ashley Martin</c:v>
                </c:pt>
                <c:pt idx="506">
                  <c:v>Amanda Martinez</c:v>
                </c:pt>
                <c:pt idx="507">
                  <c:v>Angela Johnson</c:v>
                </c:pt>
                <c:pt idx="508">
                  <c:v>Anthony Martinez</c:v>
                </c:pt>
                <c:pt idx="509">
                  <c:v>Andrew Brown</c:v>
                </c:pt>
                <c:pt idx="510">
                  <c:v>Angela Miller</c:v>
                </c:pt>
                <c:pt idx="511">
                  <c:v>Angela Martinez</c:v>
                </c:pt>
                <c:pt idx="512">
                  <c:v>Stephanie Brown</c:v>
                </c:pt>
                <c:pt idx="513">
                  <c:v>Steven Rodriguez</c:v>
                </c:pt>
                <c:pt idx="514">
                  <c:v>William Roberts</c:v>
                </c:pt>
                <c:pt idx="515">
                  <c:v>Stephanie Miller</c:v>
                </c:pt>
                <c:pt idx="516">
                  <c:v>Stephanie Sanchez</c:v>
                </c:pt>
                <c:pt idx="517">
                  <c:v>Stephanie Moore</c:v>
                </c:pt>
                <c:pt idx="518">
                  <c:v>Steven Moore</c:v>
                </c:pt>
                <c:pt idx="519">
                  <c:v>Thomas Lee</c:v>
                </c:pt>
                <c:pt idx="520">
                  <c:v>William Adams</c:v>
                </c:pt>
                <c:pt idx="521">
                  <c:v>Thomas Miller</c:v>
                </c:pt>
                <c:pt idx="522">
                  <c:v>Susan Jones</c:v>
                </c:pt>
                <c:pt idx="523">
                  <c:v>Todd Smith</c:v>
                </c:pt>
                <c:pt idx="524">
                  <c:v>William Hernandez</c:v>
                </c:pt>
                <c:pt idx="525">
                  <c:v>Travis Jones</c:v>
                </c:pt>
                <c:pt idx="526">
                  <c:v>Stephanie White</c:v>
                </c:pt>
                <c:pt idx="527">
                  <c:v>Tyler Wilson</c:v>
                </c:pt>
                <c:pt idx="528">
                  <c:v>William Martinez</c:v>
                </c:pt>
                <c:pt idx="529">
                  <c:v>Susan Williams</c:v>
                </c:pt>
                <c:pt idx="530">
                  <c:v>Thomas Hernandez</c:v>
                </c:pt>
                <c:pt idx="531">
                  <c:v>Vincent Smith</c:v>
                </c:pt>
                <c:pt idx="532">
                  <c:v>William Robinson</c:v>
                </c:pt>
                <c:pt idx="533">
                  <c:v>Stephen Brown</c:v>
                </c:pt>
                <c:pt idx="534">
                  <c:v>Timothy Johnson</c:v>
                </c:pt>
                <c:pt idx="535">
                  <c:v>Tiffany Jones</c:v>
                </c:pt>
                <c:pt idx="536">
                  <c:v>Tiffany Smith</c:v>
                </c:pt>
                <c:pt idx="537">
                  <c:v>Thomas Thompson</c:v>
                </c:pt>
                <c:pt idx="538">
                  <c:v>Sarah Miller</c:v>
                </c:pt>
                <c:pt idx="539">
                  <c:v>Samantha Davis</c:v>
                </c:pt>
                <c:pt idx="540">
                  <c:v>Ryan Robinson</c:v>
                </c:pt>
                <c:pt idx="541">
                  <c:v>Rebecca Williams</c:v>
                </c:pt>
                <c:pt idx="542">
                  <c:v>Samantha White</c:v>
                </c:pt>
                <c:pt idx="543">
                  <c:v>Patricia Taylor</c:v>
                </c:pt>
                <c:pt idx="544">
                  <c:v>Robert Young</c:v>
                </c:pt>
                <c:pt idx="545">
                  <c:v>Rachel Johnson</c:v>
                </c:pt>
                <c:pt idx="546">
                  <c:v>Pamela Smith</c:v>
                </c:pt>
                <c:pt idx="547">
                  <c:v>Richard Hernandez</c:v>
                </c:pt>
                <c:pt idx="548">
                  <c:v>Rachel Martin</c:v>
                </c:pt>
                <c:pt idx="549">
                  <c:v>Patricia Martinez</c:v>
                </c:pt>
                <c:pt idx="550">
                  <c:v>Sarah Green</c:v>
                </c:pt>
                <c:pt idx="551">
                  <c:v>Richard Martinez</c:v>
                </c:pt>
                <c:pt idx="552">
                  <c:v>Richard Miller</c:v>
                </c:pt>
                <c:pt idx="553">
                  <c:v>Ryan Garcia</c:v>
                </c:pt>
                <c:pt idx="554">
                  <c:v>Michael Alvarez</c:v>
                </c:pt>
                <c:pt idx="555">
                  <c:v>Michael Cruz</c:v>
                </c:pt>
                <c:pt idx="556">
                  <c:v>Matthew Wilson</c:v>
                </c:pt>
                <c:pt idx="557">
                  <c:v>Michael Nelson</c:v>
                </c:pt>
                <c:pt idx="558">
                  <c:v>Melissa Martinez</c:v>
                </c:pt>
                <c:pt idx="559">
                  <c:v>Nicole Rodriguez</c:v>
                </c:pt>
                <c:pt idx="560">
                  <c:v>Mary Rodriguez</c:v>
                </c:pt>
                <c:pt idx="561">
                  <c:v>Nicole Brown</c:v>
                </c:pt>
                <c:pt idx="562">
                  <c:v>Matthew Martin</c:v>
                </c:pt>
                <c:pt idx="563">
                  <c:v>Matthew Thompson</c:v>
                </c:pt>
                <c:pt idx="564">
                  <c:v>Michael Simmons</c:v>
                </c:pt>
                <c:pt idx="565">
                  <c:v>Mark Davis</c:v>
                </c:pt>
                <c:pt idx="566">
                  <c:v>Melissa Miller</c:v>
                </c:pt>
                <c:pt idx="567">
                  <c:v>Michael Gray</c:v>
                </c:pt>
                <c:pt idx="568">
                  <c:v>Michael Carter</c:v>
                </c:pt>
                <c:pt idx="569">
                  <c:v>Michael Ward</c:v>
                </c:pt>
                <c:pt idx="570">
                  <c:v>Michael Rivera</c:v>
                </c:pt>
                <c:pt idx="571">
                  <c:v>Matthew Rodriguez</c:v>
                </c:pt>
                <c:pt idx="572">
                  <c:v>Michelle Williams</c:v>
                </c:pt>
                <c:pt idx="573">
                  <c:v>Michael Gutierrez</c:v>
                </c:pt>
                <c:pt idx="574">
                  <c:v>Melissa Thompson</c:v>
                </c:pt>
                <c:pt idx="575">
                  <c:v>Mary Williams</c:v>
                </c:pt>
                <c:pt idx="576">
                  <c:v>Mark Martinez</c:v>
                </c:pt>
                <c:pt idx="577">
                  <c:v>Michael Wright</c:v>
                </c:pt>
                <c:pt idx="578">
                  <c:v>Mark Moore</c:v>
                </c:pt>
                <c:pt idx="579">
                  <c:v>Michael Perez</c:v>
                </c:pt>
                <c:pt idx="580">
                  <c:v>Melissa Garcia</c:v>
                </c:pt>
                <c:pt idx="581">
                  <c:v>Mark Thompson</c:v>
                </c:pt>
                <c:pt idx="582">
                  <c:v>Michael Kelly</c:v>
                </c:pt>
                <c:pt idx="583">
                  <c:v>Lisa Adams</c:v>
                </c:pt>
                <c:pt idx="584">
                  <c:v>Lauren Smith</c:v>
                </c:pt>
                <c:pt idx="585">
                  <c:v>Lisa Jackson</c:v>
                </c:pt>
                <c:pt idx="586">
                  <c:v>Kenneth Williams</c:v>
                </c:pt>
                <c:pt idx="587">
                  <c:v>Kevin Taylor</c:v>
                </c:pt>
                <c:pt idx="588">
                  <c:v>Kimberly Miller</c:v>
                </c:pt>
                <c:pt idx="589">
                  <c:v>Lisa Hall</c:v>
                </c:pt>
                <c:pt idx="590">
                  <c:v>Julie Williams</c:v>
                </c:pt>
                <c:pt idx="591">
                  <c:v>Lisa Rodriguez</c:v>
                </c:pt>
                <c:pt idx="592">
                  <c:v>Karen Martinez</c:v>
                </c:pt>
                <c:pt idx="593">
                  <c:v>Kevin Martinez</c:v>
                </c:pt>
                <c:pt idx="594">
                  <c:v>Kristen Smith</c:v>
                </c:pt>
                <c:pt idx="595">
                  <c:v>Linda Smith</c:v>
                </c:pt>
                <c:pt idx="596">
                  <c:v>Kayla Smith</c:v>
                </c:pt>
                <c:pt idx="597">
                  <c:v>Kelly Taylor</c:v>
                </c:pt>
                <c:pt idx="598">
                  <c:v>Laura Brown</c:v>
                </c:pt>
                <c:pt idx="599">
                  <c:v>Justin Rodriguez</c:v>
                </c:pt>
                <c:pt idx="600">
                  <c:v>Kelly Martin</c:v>
                </c:pt>
                <c:pt idx="601">
                  <c:v>Lisa Lopez</c:v>
                </c:pt>
                <c:pt idx="602">
                  <c:v>Laura Jones</c:v>
                </c:pt>
                <c:pt idx="603">
                  <c:v>Kenneth Johnson</c:v>
                </c:pt>
                <c:pt idx="604">
                  <c:v>Karen Brown</c:v>
                </c:pt>
                <c:pt idx="605">
                  <c:v>Kimberly Green</c:v>
                </c:pt>
                <c:pt idx="606">
                  <c:v>Kimberly Jackson</c:v>
                </c:pt>
                <c:pt idx="607">
                  <c:v>Kimberly Jones</c:v>
                </c:pt>
                <c:pt idx="608">
                  <c:v>Jeffrey Jones</c:v>
                </c:pt>
                <c:pt idx="609">
                  <c:v>Jeffrey Garcia</c:v>
                </c:pt>
                <c:pt idx="610">
                  <c:v>Jonathan Johnson</c:v>
                </c:pt>
                <c:pt idx="611">
                  <c:v>Jennifer Myers</c:v>
                </c:pt>
                <c:pt idx="612">
                  <c:v>Jennifer Young</c:v>
                </c:pt>
                <c:pt idx="613">
                  <c:v>John Mills</c:v>
                </c:pt>
                <c:pt idx="614">
                  <c:v>Joseph Perez</c:v>
                </c:pt>
                <c:pt idx="615">
                  <c:v>Jessica Martinez</c:v>
                </c:pt>
                <c:pt idx="616">
                  <c:v>James Bailey</c:v>
                </c:pt>
                <c:pt idx="617">
                  <c:v>Jennifer Gomez</c:v>
                </c:pt>
                <c:pt idx="618">
                  <c:v>Jennifer Lee</c:v>
                </c:pt>
                <c:pt idx="619">
                  <c:v>Jessica Rodriguez</c:v>
                </c:pt>
                <c:pt idx="620">
                  <c:v>Jennifer Clark</c:v>
                </c:pt>
                <c:pt idx="621">
                  <c:v>Jennifer Ramos</c:v>
                </c:pt>
                <c:pt idx="622">
                  <c:v>John Kelly</c:v>
                </c:pt>
                <c:pt idx="623">
                  <c:v>Jason Anderson</c:v>
                </c:pt>
                <c:pt idx="624">
                  <c:v>Jennifer Edwards</c:v>
                </c:pt>
                <c:pt idx="625">
                  <c:v>Jennifer Green</c:v>
                </c:pt>
                <c:pt idx="626">
                  <c:v>Jacob Martinez</c:v>
                </c:pt>
                <c:pt idx="627">
                  <c:v>Jessica Young</c:v>
                </c:pt>
                <c:pt idx="628">
                  <c:v>Jordan Jones</c:v>
                </c:pt>
                <c:pt idx="629">
                  <c:v>Jeffrey Rodriguez</c:v>
                </c:pt>
                <c:pt idx="630">
                  <c:v>Jose Hernandez</c:v>
                </c:pt>
                <c:pt idx="631">
                  <c:v>John Thomas</c:v>
                </c:pt>
                <c:pt idx="632">
                  <c:v>Jason Wilson</c:v>
                </c:pt>
                <c:pt idx="633">
                  <c:v>John Boyd</c:v>
                </c:pt>
                <c:pt idx="634">
                  <c:v>Joseph Clark</c:v>
                </c:pt>
                <c:pt idx="635">
                  <c:v>James Clark</c:v>
                </c:pt>
                <c:pt idx="636">
                  <c:v>Joseph Garcia</c:v>
                </c:pt>
                <c:pt idx="637">
                  <c:v>John Cruz</c:v>
                </c:pt>
                <c:pt idx="638">
                  <c:v>James Jackson</c:v>
                </c:pt>
                <c:pt idx="639">
                  <c:v>John Walker</c:v>
                </c:pt>
                <c:pt idx="640">
                  <c:v>Joseph Miller</c:v>
                </c:pt>
                <c:pt idx="641">
                  <c:v>John Davis</c:v>
                </c:pt>
                <c:pt idx="642">
                  <c:v>John King</c:v>
                </c:pt>
                <c:pt idx="643">
                  <c:v>Jennifer Thomas</c:v>
                </c:pt>
                <c:pt idx="644">
                  <c:v>Jeffrey Martin</c:v>
                </c:pt>
                <c:pt idx="645">
                  <c:v>James Martin</c:v>
                </c:pt>
                <c:pt idx="646">
                  <c:v>Jennifer Wright</c:v>
                </c:pt>
                <c:pt idx="647">
                  <c:v>Jennifer Rogers</c:v>
                </c:pt>
                <c:pt idx="648">
                  <c:v>Jennifer Sanchez</c:v>
                </c:pt>
                <c:pt idx="649">
                  <c:v>Jennifer Thompson</c:v>
                </c:pt>
                <c:pt idx="650">
                  <c:v>Elizabeth Jones</c:v>
                </c:pt>
                <c:pt idx="651">
                  <c:v>Eric Brown</c:v>
                </c:pt>
                <c:pt idx="652">
                  <c:v>Donald Johnson</c:v>
                </c:pt>
                <c:pt idx="653">
                  <c:v>Donna Rodriguez</c:v>
                </c:pt>
                <c:pt idx="654">
                  <c:v>Heather Brown</c:v>
                </c:pt>
                <c:pt idx="655">
                  <c:v>Emily Rodriguez</c:v>
                </c:pt>
                <c:pt idx="656">
                  <c:v>Edward Johnson</c:v>
                </c:pt>
                <c:pt idx="657">
                  <c:v>Erica Smith</c:v>
                </c:pt>
                <c:pt idx="658">
                  <c:v>Heather White</c:v>
                </c:pt>
                <c:pt idx="659">
                  <c:v>David Sanchez</c:v>
                </c:pt>
                <c:pt idx="660">
                  <c:v>David Richardson</c:v>
                </c:pt>
                <c:pt idx="661">
                  <c:v>Elizabeth Lewis</c:v>
                </c:pt>
                <c:pt idx="662">
                  <c:v>David Morris</c:v>
                </c:pt>
                <c:pt idx="663">
                  <c:v>David Adams</c:v>
                </c:pt>
                <c:pt idx="664">
                  <c:v>Cynthia Wilson</c:v>
                </c:pt>
                <c:pt idx="665">
                  <c:v>Brittany Wilson</c:v>
                </c:pt>
                <c:pt idx="666">
                  <c:v>David Hill</c:v>
                </c:pt>
                <c:pt idx="667">
                  <c:v>Charles Jones</c:v>
                </c:pt>
                <c:pt idx="668">
                  <c:v>Christopher Thomas</c:v>
                </c:pt>
                <c:pt idx="669">
                  <c:v>Charles Miller</c:v>
                </c:pt>
                <c:pt idx="670">
                  <c:v>Danielle Smith</c:v>
                </c:pt>
                <c:pt idx="671">
                  <c:v>Charles Williams</c:v>
                </c:pt>
                <c:pt idx="672">
                  <c:v>David Edwards</c:v>
                </c:pt>
                <c:pt idx="673">
                  <c:v>Cheryl Williams</c:v>
                </c:pt>
                <c:pt idx="674">
                  <c:v>David Lee</c:v>
                </c:pt>
                <c:pt idx="675">
                  <c:v>Christina Brown</c:v>
                </c:pt>
                <c:pt idx="676">
                  <c:v>Christopher Roberts</c:v>
                </c:pt>
                <c:pt idx="677">
                  <c:v>Christopher Adams</c:v>
                </c:pt>
                <c:pt idx="678">
                  <c:v>Brian Lopez</c:v>
                </c:pt>
                <c:pt idx="679">
                  <c:v>Christopher Clark</c:v>
                </c:pt>
                <c:pt idx="680">
                  <c:v>Daniel Rodriguez</c:v>
                </c:pt>
                <c:pt idx="681">
                  <c:v>Christopher Edwards</c:v>
                </c:pt>
                <c:pt idx="682">
                  <c:v>Danielle Taylor</c:v>
                </c:pt>
                <c:pt idx="683">
                  <c:v>Christopher Fisher</c:v>
                </c:pt>
                <c:pt idx="684">
                  <c:v>David Davis</c:v>
                </c:pt>
                <c:pt idx="685">
                  <c:v>Christopher Hernandez</c:v>
                </c:pt>
                <c:pt idx="686">
                  <c:v>Brian Taylor</c:v>
                </c:pt>
                <c:pt idx="687">
                  <c:v>Christopher Moore</c:v>
                </c:pt>
                <c:pt idx="688">
                  <c:v>David Lawrence</c:v>
                </c:pt>
                <c:pt idx="689">
                  <c:v>Christopher Nelson</c:v>
                </c:pt>
                <c:pt idx="690">
                  <c:v>David Martin</c:v>
                </c:pt>
                <c:pt idx="691">
                  <c:v>Christopher Perez</c:v>
                </c:pt>
                <c:pt idx="692">
                  <c:v>Christopher Price</c:v>
                </c:pt>
                <c:pt idx="693">
                  <c:v>David Murphy</c:v>
                </c:pt>
                <c:pt idx="694">
                  <c:v>Brandon Jackson</c:v>
                </c:pt>
                <c:pt idx="695">
                  <c:v>Alexander Smith</c:v>
                </c:pt>
                <c:pt idx="696">
                  <c:v>Angela Brown</c:v>
                </c:pt>
                <c:pt idx="697">
                  <c:v>Anthony Williams</c:v>
                </c:pt>
                <c:pt idx="698">
                  <c:v>Anthony Jones</c:v>
                </c:pt>
                <c:pt idx="699">
                  <c:v>Ashley Carter</c:v>
                </c:pt>
                <c:pt idx="700">
                  <c:v>Angela Anderson</c:v>
                </c:pt>
                <c:pt idx="701">
                  <c:v>Ashley Jackson</c:v>
                </c:pt>
                <c:pt idx="702">
                  <c:v>Amy Anderson</c:v>
                </c:pt>
                <c:pt idx="703">
                  <c:v>Adam Smith</c:v>
                </c:pt>
                <c:pt idx="704">
                  <c:v>Brett Smith</c:v>
                </c:pt>
                <c:pt idx="705">
                  <c:v>Amanda Davis</c:v>
                </c:pt>
                <c:pt idx="706">
                  <c:v>Brandon Davis</c:v>
                </c:pt>
                <c:pt idx="707">
                  <c:v>Amanda Miller</c:v>
                </c:pt>
                <c:pt idx="708">
                  <c:v>Brandon Miller</c:v>
                </c:pt>
                <c:pt idx="709">
                  <c:v>Amanda Robinson</c:v>
                </c:pt>
                <c:pt idx="710">
                  <c:v>Brenda Brown</c:v>
                </c:pt>
                <c:pt idx="711">
                  <c:v>Amanda Hernandez</c:v>
                </c:pt>
                <c:pt idx="712">
                  <c:v>Andrew Miller</c:v>
                </c:pt>
                <c:pt idx="713">
                  <c:v>Angela Gonzalez</c:v>
                </c:pt>
                <c:pt idx="714">
                  <c:v>Vanessa Johnson</c:v>
                </c:pt>
                <c:pt idx="715">
                  <c:v>Tiffany Williams</c:v>
                </c:pt>
                <c:pt idx="716">
                  <c:v>William Garcia</c:v>
                </c:pt>
                <c:pt idx="717">
                  <c:v>Steven Williams</c:v>
                </c:pt>
                <c:pt idx="718">
                  <c:v>Zachary Jones</c:v>
                </c:pt>
                <c:pt idx="719">
                  <c:v>Stephanie Anderson</c:v>
                </c:pt>
                <c:pt idx="720">
                  <c:v>Victoria Smith</c:v>
                </c:pt>
                <c:pt idx="721">
                  <c:v>Stephanie Morgan</c:v>
                </c:pt>
                <c:pt idx="722">
                  <c:v>William Moore</c:v>
                </c:pt>
                <c:pt idx="723">
                  <c:v>Tammy Smith</c:v>
                </c:pt>
                <c:pt idx="724">
                  <c:v>Zachary Anderson</c:v>
                </c:pt>
                <c:pt idx="725">
                  <c:v>Taylor Smith</c:v>
                </c:pt>
                <c:pt idx="726">
                  <c:v>Troy Johnson</c:v>
                </c:pt>
                <c:pt idx="727">
                  <c:v>Thomas Jackson</c:v>
                </c:pt>
                <c:pt idx="728">
                  <c:v>Victoria Johnson</c:v>
                </c:pt>
                <c:pt idx="729">
                  <c:v>Thomas Jones</c:v>
                </c:pt>
                <c:pt idx="730">
                  <c:v>William Anderson</c:v>
                </c:pt>
                <c:pt idx="731">
                  <c:v>Thomas Roberts</c:v>
                </c:pt>
                <c:pt idx="732">
                  <c:v>Stephanie Martinez</c:v>
                </c:pt>
                <c:pt idx="733">
                  <c:v>Thomas Robinson</c:v>
                </c:pt>
                <c:pt idx="734">
                  <c:v>William Thompson</c:v>
                </c:pt>
                <c:pt idx="735">
                  <c:v>Stephen Garcia</c:v>
                </c:pt>
                <c:pt idx="736">
                  <c:v>Timothy Rodriguez</c:v>
                </c:pt>
                <c:pt idx="737">
                  <c:v>Scott Hill</c:v>
                </c:pt>
                <c:pt idx="738">
                  <c:v>Sarah Lopez</c:v>
                </c:pt>
                <c:pt idx="739">
                  <c:v>Sara Jones</c:v>
                </c:pt>
                <c:pt idx="740">
                  <c:v>Rachel Jones</c:v>
                </c:pt>
                <c:pt idx="741">
                  <c:v>Robert Allen</c:v>
                </c:pt>
                <c:pt idx="742">
                  <c:v>Rachel Garcia</c:v>
                </c:pt>
                <c:pt idx="743">
                  <c:v>Paul Clark</c:v>
                </c:pt>
                <c:pt idx="744">
                  <c:v>Robert Perez</c:v>
                </c:pt>
                <c:pt idx="745">
                  <c:v>Robert Tucker</c:v>
                </c:pt>
                <c:pt idx="746">
                  <c:v>Sean Johnson</c:v>
                </c:pt>
                <c:pt idx="747">
                  <c:v>Richard Martin</c:v>
                </c:pt>
                <c:pt idx="748">
                  <c:v>Shannon Johnson</c:v>
                </c:pt>
                <c:pt idx="749">
                  <c:v>Sarah Thomas</c:v>
                </c:pt>
                <c:pt idx="750">
                  <c:v>Ryan Davis</c:v>
                </c:pt>
                <c:pt idx="751">
                  <c:v>Richard Williams</c:v>
                </c:pt>
                <c:pt idx="752">
                  <c:v>Rebecca Brown</c:v>
                </c:pt>
                <c:pt idx="753">
                  <c:v>Sandra Johnson</c:v>
                </c:pt>
                <c:pt idx="754">
                  <c:v>Scott White</c:v>
                </c:pt>
                <c:pt idx="755">
                  <c:v>Sara Smith</c:v>
                </c:pt>
                <c:pt idx="756">
                  <c:v>Ryan King</c:v>
                </c:pt>
                <c:pt idx="757">
                  <c:v>Rachel Williams</c:v>
                </c:pt>
                <c:pt idx="758">
                  <c:v>Richard Rodriguez</c:v>
                </c:pt>
                <c:pt idx="759">
                  <c:v>Robert Adams</c:v>
                </c:pt>
                <c:pt idx="760">
                  <c:v>Robert Ramirez</c:v>
                </c:pt>
                <c:pt idx="761">
                  <c:v>Sarah Rodriguez</c:v>
                </c:pt>
                <c:pt idx="762">
                  <c:v>Scott Wilson</c:v>
                </c:pt>
                <c:pt idx="763">
                  <c:v>Sarah Taylor</c:v>
                </c:pt>
                <c:pt idx="764">
                  <c:v>Robert Robinson</c:v>
                </c:pt>
                <c:pt idx="765">
                  <c:v>Sarah Torres</c:v>
                </c:pt>
                <c:pt idx="766">
                  <c:v>Patricia Wilson</c:v>
                </c:pt>
                <c:pt idx="767">
                  <c:v>Rebecca Martin</c:v>
                </c:pt>
                <c:pt idx="768">
                  <c:v>Robert Clark</c:v>
                </c:pt>
                <c:pt idx="769">
                  <c:v>Robert Brooks</c:v>
                </c:pt>
                <c:pt idx="770">
                  <c:v>Ryan Gonzalez</c:v>
                </c:pt>
                <c:pt idx="771">
                  <c:v>Rebecca Rodriguez</c:v>
                </c:pt>
                <c:pt idx="772">
                  <c:v>Michelle Martinez</c:v>
                </c:pt>
                <c:pt idx="773">
                  <c:v>Nicholas Martinez</c:v>
                </c:pt>
                <c:pt idx="774">
                  <c:v>Nancy Smith</c:v>
                </c:pt>
                <c:pt idx="775">
                  <c:v>Matthew White</c:v>
                </c:pt>
                <c:pt idx="776">
                  <c:v>Melissa Taylor</c:v>
                </c:pt>
                <c:pt idx="777">
                  <c:v>Michael Roberts</c:v>
                </c:pt>
                <c:pt idx="778">
                  <c:v>Mark Garcia</c:v>
                </c:pt>
                <c:pt idx="779">
                  <c:v>Melissa Williams</c:v>
                </c:pt>
                <c:pt idx="780">
                  <c:v>Nicholas Brown</c:v>
                </c:pt>
                <c:pt idx="781">
                  <c:v>Mary Thompson</c:v>
                </c:pt>
                <c:pt idx="782">
                  <c:v>Michael Quinn</c:v>
                </c:pt>
                <c:pt idx="783">
                  <c:v>Melissa Wilson</c:v>
                </c:pt>
                <c:pt idx="784">
                  <c:v>Michael Chen</c:v>
                </c:pt>
                <c:pt idx="785">
                  <c:v>Mary Lopez</c:v>
                </c:pt>
                <c:pt idx="786">
                  <c:v>Michelle Ortiz</c:v>
                </c:pt>
                <c:pt idx="787">
                  <c:v>Mary Martinez</c:v>
                </c:pt>
                <c:pt idx="788">
                  <c:v>Michael Diaz</c:v>
                </c:pt>
                <c:pt idx="789">
                  <c:v>Michael Hayes</c:v>
                </c:pt>
                <c:pt idx="790">
                  <c:v>Nathan Jones</c:v>
                </c:pt>
                <c:pt idx="791">
                  <c:v>Matthew Hall</c:v>
                </c:pt>
                <c:pt idx="792">
                  <c:v>Nicholas Johnson</c:v>
                </c:pt>
                <c:pt idx="793">
                  <c:v>Michael Sullivan</c:v>
                </c:pt>
                <c:pt idx="794">
                  <c:v>Nicholas Thomas</c:v>
                </c:pt>
                <c:pt idx="795">
                  <c:v>Michael Sutton</c:v>
                </c:pt>
                <c:pt idx="796">
                  <c:v>Matthew Walker</c:v>
                </c:pt>
                <c:pt idx="797">
                  <c:v>Mary Roberts</c:v>
                </c:pt>
                <c:pt idx="798">
                  <c:v>Matthew Gonzales</c:v>
                </c:pt>
                <c:pt idx="799">
                  <c:v>Michael Hill</c:v>
                </c:pt>
                <c:pt idx="800">
                  <c:v>Michelle Martin</c:v>
                </c:pt>
                <c:pt idx="801">
                  <c:v>Michael Howard</c:v>
                </c:pt>
                <c:pt idx="802">
                  <c:v>Melissa Lopez</c:v>
                </c:pt>
                <c:pt idx="803">
                  <c:v>Matthew Harris</c:v>
                </c:pt>
                <c:pt idx="804">
                  <c:v>Mark Turner</c:v>
                </c:pt>
                <c:pt idx="805">
                  <c:v>Matthew Robinson</c:v>
                </c:pt>
                <c:pt idx="806">
                  <c:v>Michelle Taylor</c:v>
                </c:pt>
                <c:pt idx="807">
                  <c:v>Melanie Smith</c:v>
                </c:pt>
                <c:pt idx="808">
                  <c:v>Mary King</c:v>
                </c:pt>
                <c:pt idx="809">
                  <c:v>Melissa Brown</c:v>
                </c:pt>
                <c:pt idx="810">
                  <c:v>Nancy Williams</c:v>
                </c:pt>
                <c:pt idx="811">
                  <c:v>Michael Kim</c:v>
                </c:pt>
                <c:pt idx="812">
                  <c:v>Matthew Thomas</c:v>
                </c:pt>
                <c:pt idx="813">
                  <c:v>Mark Rodriguez</c:v>
                </c:pt>
                <c:pt idx="814">
                  <c:v>Nicholas Hernandez</c:v>
                </c:pt>
                <c:pt idx="815">
                  <c:v>Michael Bailey</c:v>
                </c:pt>
                <c:pt idx="816">
                  <c:v>Michael Olson</c:v>
                </c:pt>
                <c:pt idx="817">
                  <c:v>Matthew Flores</c:v>
                </c:pt>
                <c:pt idx="818">
                  <c:v>Matthew Martinez</c:v>
                </c:pt>
                <c:pt idx="819">
                  <c:v>Michelle Anderson</c:v>
                </c:pt>
                <c:pt idx="820">
                  <c:v>Michael Perkins</c:v>
                </c:pt>
                <c:pt idx="821">
                  <c:v>Michael Barnes</c:v>
                </c:pt>
                <c:pt idx="822">
                  <c:v>Nicole Garcia</c:v>
                </c:pt>
                <c:pt idx="823">
                  <c:v>Michelle Campbell</c:v>
                </c:pt>
                <c:pt idx="824">
                  <c:v>Michael Reed</c:v>
                </c:pt>
                <c:pt idx="825">
                  <c:v>Matthew Rogers</c:v>
                </c:pt>
                <c:pt idx="826">
                  <c:v>Mary Jackson</c:v>
                </c:pt>
                <c:pt idx="827">
                  <c:v>Michael Gibson</c:v>
                </c:pt>
                <c:pt idx="828">
                  <c:v>Michael Ferguson</c:v>
                </c:pt>
                <c:pt idx="829">
                  <c:v>Kelly White</c:v>
                </c:pt>
                <c:pt idx="830">
                  <c:v>Lauren Jackson</c:v>
                </c:pt>
                <c:pt idx="831">
                  <c:v>Kevin Allen</c:v>
                </c:pt>
                <c:pt idx="832">
                  <c:v>Kevin Clark</c:v>
                </c:pt>
                <c:pt idx="833">
                  <c:v>Lisa Allen</c:v>
                </c:pt>
                <c:pt idx="834">
                  <c:v>Kevin Garcia</c:v>
                </c:pt>
                <c:pt idx="835">
                  <c:v>Kenneth Baker</c:v>
                </c:pt>
                <c:pt idx="836">
                  <c:v>Kevin King</c:v>
                </c:pt>
                <c:pt idx="837">
                  <c:v>Laura Miller</c:v>
                </c:pt>
                <c:pt idx="838">
                  <c:v>Kevin Miller</c:v>
                </c:pt>
                <c:pt idx="839">
                  <c:v>Linda Brown</c:v>
                </c:pt>
                <c:pt idx="840">
                  <c:v>Kevin Moore</c:v>
                </c:pt>
                <c:pt idx="841">
                  <c:v>Kelly Thomas</c:v>
                </c:pt>
                <c:pt idx="842">
                  <c:v>Kevin Scott</c:v>
                </c:pt>
                <c:pt idx="843">
                  <c:v>Justin Johnson</c:v>
                </c:pt>
                <c:pt idx="844">
                  <c:v>Kevin Walker</c:v>
                </c:pt>
                <c:pt idx="845">
                  <c:v>Julie Davis</c:v>
                </c:pt>
                <c:pt idx="846">
                  <c:v>Kevin White</c:v>
                </c:pt>
                <c:pt idx="847">
                  <c:v>Laura Martinez</c:v>
                </c:pt>
                <c:pt idx="848">
                  <c:v>Kimberly Cox</c:v>
                </c:pt>
                <c:pt idx="849">
                  <c:v>Laura Williams</c:v>
                </c:pt>
                <c:pt idx="850">
                  <c:v>Kathryn Smith</c:v>
                </c:pt>
                <c:pt idx="851">
                  <c:v>Leslie Miller</c:v>
                </c:pt>
                <c:pt idx="852">
                  <c:v>Kayla Jones</c:v>
                </c:pt>
                <c:pt idx="853">
                  <c:v>Justin White</c:v>
                </c:pt>
                <c:pt idx="854">
                  <c:v>Kimberly Martinez</c:v>
                </c:pt>
                <c:pt idx="855">
                  <c:v>Lisa Anderson</c:v>
                </c:pt>
                <c:pt idx="856">
                  <c:v>Justin Thompson</c:v>
                </c:pt>
                <c:pt idx="857">
                  <c:v>Kelly Thompson</c:v>
                </c:pt>
                <c:pt idx="858">
                  <c:v>Julie Wilson</c:v>
                </c:pt>
                <c:pt idx="859">
                  <c:v>Kelly Williams</c:v>
                </c:pt>
                <c:pt idx="860">
                  <c:v>Kimberly Walker</c:v>
                </c:pt>
                <c:pt idx="861">
                  <c:v>Lisa Lee</c:v>
                </c:pt>
                <c:pt idx="862">
                  <c:v>Laura Anderson</c:v>
                </c:pt>
                <c:pt idx="863">
                  <c:v>Lisa Porter</c:v>
                </c:pt>
                <c:pt idx="864">
                  <c:v>Laura Garcia</c:v>
                </c:pt>
                <c:pt idx="865">
                  <c:v>Lisa Scott</c:v>
                </c:pt>
                <c:pt idx="866">
                  <c:v>Lori Johnson</c:v>
                </c:pt>
                <c:pt idx="867">
                  <c:v>Karen Davis</c:v>
                </c:pt>
                <c:pt idx="868">
                  <c:v>Karen Miller</c:v>
                </c:pt>
                <c:pt idx="869">
                  <c:v>John Clark</c:v>
                </c:pt>
                <c:pt idx="870">
                  <c:v>Jose Jones</c:v>
                </c:pt>
                <c:pt idx="871">
                  <c:v>Jonathan Miller</c:v>
                </c:pt>
                <c:pt idx="872">
                  <c:v>Jennifer Adams</c:v>
                </c:pt>
                <c:pt idx="873">
                  <c:v>Joseph Hernandez</c:v>
                </c:pt>
                <c:pt idx="874">
                  <c:v>Jennifer Reed</c:v>
                </c:pt>
                <c:pt idx="875">
                  <c:v>Jennifer Phillips</c:v>
                </c:pt>
                <c:pt idx="876">
                  <c:v>Jennifer Alexander</c:v>
                </c:pt>
                <c:pt idx="877">
                  <c:v>Jessica Sanchez</c:v>
                </c:pt>
                <c:pt idx="878">
                  <c:v>Jennifer Rodriguez</c:v>
                </c:pt>
                <c:pt idx="879">
                  <c:v>Jason Davis</c:v>
                </c:pt>
                <c:pt idx="880">
                  <c:v>James Morales</c:v>
                </c:pt>
                <c:pt idx="881">
                  <c:v>Jennifer Morris</c:v>
                </c:pt>
                <c:pt idx="882">
                  <c:v>Jennifer Brooks</c:v>
                </c:pt>
                <c:pt idx="883">
                  <c:v>Joseph Young</c:v>
                </c:pt>
                <c:pt idx="884">
                  <c:v>Jason King</c:v>
                </c:pt>
                <c:pt idx="885">
                  <c:v>Joshua Martin</c:v>
                </c:pt>
                <c:pt idx="886">
                  <c:v>Jennifer Stewart</c:v>
                </c:pt>
                <c:pt idx="887">
                  <c:v>Jessica Perez</c:v>
                </c:pt>
                <c:pt idx="888">
                  <c:v>James Stewart</c:v>
                </c:pt>
                <c:pt idx="889">
                  <c:v>Jordan Williams</c:v>
                </c:pt>
                <c:pt idx="890">
                  <c:v>Jason Moore</c:v>
                </c:pt>
                <c:pt idx="891">
                  <c:v>Jessica Thompson</c:v>
                </c:pt>
                <c:pt idx="892">
                  <c:v>Jason Ramirez</c:v>
                </c:pt>
                <c:pt idx="893">
                  <c:v>John Adams</c:v>
                </c:pt>
                <c:pt idx="894">
                  <c:v>John Lopez</c:v>
                </c:pt>
                <c:pt idx="895">
                  <c:v>John Bell</c:v>
                </c:pt>
                <c:pt idx="896">
                  <c:v>John Martin</c:v>
                </c:pt>
                <c:pt idx="897">
                  <c:v>Jason Gibson</c:v>
                </c:pt>
                <c:pt idx="898">
                  <c:v>James Thomas</c:v>
                </c:pt>
                <c:pt idx="899">
                  <c:v>Jennifer Ortiz</c:v>
                </c:pt>
                <c:pt idx="900">
                  <c:v>James Murphy</c:v>
                </c:pt>
                <c:pt idx="901">
                  <c:v>Joshua Baker</c:v>
                </c:pt>
                <c:pt idx="902">
                  <c:v>James Henderson</c:v>
                </c:pt>
                <c:pt idx="903">
                  <c:v>Joshua Lewis</c:v>
                </c:pt>
                <c:pt idx="904">
                  <c:v>James Parker</c:v>
                </c:pt>
                <c:pt idx="905">
                  <c:v>Joshua Robinson</c:v>
                </c:pt>
                <c:pt idx="906">
                  <c:v>Jason Wright</c:v>
                </c:pt>
                <c:pt idx="907">
                  <c:v>Jonathan Moore</c:v>
                </c:pt>
                <c:pt idx="908">
                  <c:v>John Morgan</c:v>
                </c:pt>
                <c:pt idx="909">
                  <c:v>James Gomez</c:v>
                </c:pt>
                <c:pt idx="910">
                  <c:v>Jeremy Miller</c:v>
                </c:pt>
                <c:pt idx="911">
                  <c:v>Jordan Thomas</c:v>
                </c:pt>
                <c:pt idx="912">
                  <c:v>Jeremy Smith</c:v>
                </c:pt>
                <c:pt idx="913">
                  <c:v>Jennifer Long</c:v>
                </c:pt>
                <c:pt idx="914">
                  <c:v>Jeremy Williams</c:v>
                </c:pt>
                <c:pt idx="915">
                  <c:v>Jason Clark</c:v>
                </c:pt>
                <c:pt idx="916">
                  <c:v>John Sanders</c:v>
                </c:pt>
                <c:pt idx="917">
                  <c:v>Joseph Anderson</c:v>
                </c:pt>
                <c:pt idx="918">
                  <c:v>Jerry Smith</c:v>
                </c:pt>
                <c:pt idx="919">
                  <c:v>Jeffrey Parker</c:v>
                </c:pt>
                <c:pt idx="920">
                  <c:v>Jerry Williams</c:v>
                </c:pt>
                <c:pt idx="921">
                  <c:v>James Campbell</c:v>
                </c:pt>
                <c:pt idx="922">
                  <c:v>James Wright</c:v>
                </c:pt>
                <c:pt idx="923">
                  <c:v>John Baker</c:v>
                </c:pt>
                <c:pt idx="924">
                  <c:v>Jessica Davis</c:v>
                </c:pt>
                <c:pt idx="925">
                  <c:v>Joseph Lee</c:v>
                </c:pt>
                <c:pt idx="926">
                  <c:v>Jessica Garcia</c:v>
                </c:pt>
                <c:pt idx="927">
                  <c:v>John Brooks</c:v>
                </c:pt>
                <c:pt idx="928">
                  <c:v>Jennifer Hunt</c:v>
                </c:pt>
                <c:pt idx="929">
                  <c:v>John Carter</c:v>
                </c:pt>
                <c:pt idx="930">
                  <c:v>James Young</c:v>
                </c:pt>
                <c:pt idx="931">
                  <c:v>James Carter</c:v>
                </c:pt>
                <c:pt idx="932">
                  <c:v>Jamie Johnson</c:v>
                </c:pt>
                <c:pt idx="933">
                  <c:v>Jennifer Peterson</c:v>
                </c:pt>
                <c:pt idx="934">
                  <c:v>John Wells</c:v>
                </c:pt>
                <c:pt idx="935">
                  <c:v>Joshua Anderson</c:v>
                </c:pt>
                <c:pt idx="936">
                  <c:v>Jessica Lopez</c:v>
                </c:pt>
                <c:pt idx="937">
                  <c:v>Joshua Jackson</c:v>
                </c:pt>
                <c:pt idx="938">
                  <c:v>Jacqueline Jones</c:v>
                </c:pt>
                <c:pt idx="939">
                  <c:v>Joshua Jones</c:v>
                </c:pt>
                <c:pt idx="940">
                  <c:v>Jennifer King</c:v>
                </c:pt>
                <c:pt idx="941">
                  <c:v>Joshua Lopez</c:v>
                </c:pt>
                <c:pt idx="942">
                  <c:v>Jonathan Davis</c:v>
                </c:pt>
                <c:pt idx="943">
                  <c:v>Joshua Perez</c:v>
                </c:pt>
                <c:pt idx="944">
                  <c:v>Jack Williams</c:v>
                </c:pt>
                <c:pt idx="945">
                  <c:v>Jennifer Powell</c:v>
                </c:pt>
                <c:pt idx="946">
                  <c:v>Jessica Murphy</c:v>
                </c:pt>
                <c:pt idx="947">
                  <c:v>Joshua Walker</c:v>
                </c:pt>
                <c:pt idx="948">
                  <c:v>Jennifer Torres</c:v>
                </c:pt>
                <c:pt idx="949">
                  <c:v>Jennifer Walker</c:v>
                </c:pt>
                <c:pt idx="950">
                  <c:v>Jennifer Ward</c:v>
                </c:pt>
                <c:pt idx="951">
                  <c:v>Hannah Smith</c:v>
                </c:pt>
                <c:pt idx="952">
                  <c:v>Elizabeth Hernandez</c:v>
                </c:pt>
                <c:pt idx="953">
                  <c:v>David Simpson</c:v>
                </c:pt>
                <c:pt idx="954">
                  <c:v>Eric Davis</c:v>
                </c:pt>
                <c:pt idx="955">
                  <c:v>Gregory Johnson</c:v>
                </c:pt>
                <c:pt idx="956">
                  <c:v>Dylan Jones</c:v>
                </c:pt>
                <c:pt idx="957">
                  <c:v>Heather Campbell</c:v>
                </c:pt>
                <c:pt idx="958">
                  <c:v>Eric Jones</c:v>
                </c:pt>
                <c:pt idx="959">
                  <c:v>Emily Smith</c:v>
                </c:pt>
                <c:pt idx="960">
                  <c:v>Eric Miller</c:v>
                </c:pt>
                <c:pt idx="961">
                  <c:v>Gregory Hernandez</c:v>
                </c:pt>
                <c:pt idx="962">
                  <c:v>Eric Moore</c:v>
                </c:pt>
                <c:pt idx="963">
                  <c:v>Elizabeth Garcia</c:v>
                </c:pt>
                <c:pt idx="964">
                  <c:v>David Turner</c:v>
                </c:pt>
                <c:pt idx="965">
                  <c:v>Elizabeth Gomez</c:v>
                </c:pt>
                <c:pt idx="966">
                  <c:v>Edward Smith</c:v>
                </c:pt>
                <c:pt idx="967">
                  <c:v>Emily Coleman</c:v>
                </c:pt>
                <c:pt idx="968">
                  <c:v>Henry Smith</c:v>
                </c:pt>
                <c:pt idx="969">
                  <c:v>Elizabeth Harris</c:v>
                </c:pt>
                <c:pt idx="970">
                  <c:v>Donald Smith</c:v>
                </c:pt>
                <c:pt idx="971">
                  <c:v>Emily Williams</c:v>
                </c:pt>
                <c:pt idx="972">
                  <c:v>Holly Taylor</c:v>
                </c:pt>
                <c:pt idx="973">
                  <c:v>Donna Anderson</c:v>
                </c:pt>
                <c:pt idx="974">
                  <c:v>Holly Smith</c:v>
                </c:pt>
                <c:pt idx="975">
                  <c:v>Elizabeth Martinez</c:v>
                </c:pt>
                <c:pt idx="976">
                  <c:v>Elizabeth Rodriguez</c:v>
                </c:pt>
                <c:pt idx="977">
                  <c:v>Danielle Williams</c:v>
                </c:pt>
                <c:pt idx="978">
                  <c:v>Daniel Gonzalez</c:v>
                </c:pt>
                <c:pt idx="979">
                  <c:v>Christina Williams</c:v>
                </c:pt>
                <c:pt idx="980">
                  <c:v>Christine Wilson</c:v>
                </c:pt>
                <c:pt idx="981">
                  <c:v>Daniel Martinez</c:v>
                </c:pt>
                <c:pt idx="982">
                  <c:v>Christopher Carter</c:v>
                </c:pt>
                <c:pt idx="983">
                  <c:v>Christina Johnson</c:v>
                </c:pt>
                <c:pt idx="984">
                  <c:v>Christopher Coleman</c:v>
                </c:pt>
                <c:pt idx="985">
                  <c:v>Brian Moore</c:v>
                </c:pt>
                <c:pt idx="986">
                  <c:v>Carla Smith</c:v>
                </c:pt>
                <c:pt idx="987">
                  <c:v>Daniel King</c:v>
                </c:pt>
                <c:pt idx="988">
                  <c:v>Brian Gonzalez</c:v>
                </c:pt>
                <c:pt idx="989">
                  <c:v>Daniel Wright</c:v>
                </c:pt>
                <c:pt idx="990">
                  <c:v>Brian Greene</c:v>
                </c:pt>
                <c:pt idx="991">
                  <c:v>David Bennett</c:v>
                </c:pt>
                <c:pt idx="992">
                  <c:v>Christopher Lee</c:v>
                </c:pt>
                <c:pt idx="993">
                  <c:v>Brian Davis</c:v>
                </c:pt>
                <c:pt idx="994">
                  <c:v>Brian Hernandez</c:v>
                </c:pt>
                <c:pt idx="995">
                  <c:v>Cynthia Lopez</c:v>
                </c:pt>
                <c:pt idx="996">
                  <c:v>Brian Howard</c:v>
                </c:pt>
                <c:pt idx="997">
                  <c:v>Brian Perez</c:v>
                </c:pt>
                <c:pt idx="998">
                  <c:v>Catherine Williams</c:v>
                </c:pt>
                <c:pt idx="999">
                  <c:v>Daniel Jackson</c:v>
                </c:pt>
                <c:pt idx="1000">
                  <c:v>Christopher Stewart</c:v>
                </c:pt>
                <c:pt idx="1001">
                  <c:v>Daniel Lewis</c:v>
                </c:pt>
                <c:pt idx="1002">
                  <c:v>Brian King</c:v>
                </c:pt>
                <c:pt idx="1003">
                  <c:v>Daniel Wilson</c:v>
                </c:pt>
                <c:pt idx="1004">
                  <c:v>David Mullins</c:v>
                </c:pt>
                <c:pt idx="1005">
                  <c:v>Danielle Miller</c:v>
                </c:pt>
                <c:pt idx="1006">
                  <c:v>Christopher White</c:v>
                </c:pt>
                <c:pt idx="1007">
                  <c:v>Christian Smith</c:v>
                </c:pt>
                <c:pt idx="1008">
                  <c:v>Brian Carter</c:v>
                </c:pt>
                <c:pt idx="1009">
                  <c:v>Christina Anderson</c:v>
                </c:pt>
                <c:pt idx="1010">
                  <c:v>Christopher Young</c:v>
                </c:pt>
                <c:pt idx="1011">
                  <c:v>David Lewis</c:v>
                </c:pt>
                <c:pt idx="1012">
                  <c:v>Crystal Lewis</c:v>
                </c:pt>
                <c:pt idx="1013">
                  <c:v>Crystal Wilson</c:v>
                </c:pt>
                <c:pt idx="1014">
                  <c:v>David Morrison</c:v>
                </c:pt>
                <c:pt idx="1015">
                  <c:v>Ashley Scott</c:v>
                </c:pt>
                <c:pt idx="1016">
                  <c:v>Anthony Long</c:v>
                </c:pt>
                <c:pt idx="1017">
                  <c:v>Brandon Martin</c:v>
                </c:pt>
                <c:pt idx="1018">
                  <c:v>Amanda Rodriguez</c:v>
                </c:pt>
                <c:pt idx="1019">
                  <c:v>Ashley Garcia</c:v>
                </c:pt>
                <c:pt idx="1020">
                  <c:v>Amanda Thomas</c:v>
                </c:pt>
                <c:pt idx="1021">
                  <c:v>Benjamin Thomas</c:v>
                </c:pt>
                <c:pt idx="1022">
                  <c:v>Amanda Wilson</c:v>
                </c:pt>
                <c:pt idx="1023">
                  <c:v>Anthony Garcia</c:v>
                </c:pt>
                <c:pt idx="1024">
                  <c:v>Amber Hernandez</c:v>
                </c:pt>
                <c:pt idx="1025">
                  <c:v>Ashley Brown</c:v>
                </c:pt>
                <c:pt idx="1026">
                  <c:v>Amber Johnson</c:v>
                </c:pt>
                <c:pt idx="1027">
                  <c:v>Ashley Morgan</c:v>
                </c:pt>
                <c:pt idx="1028">
                  <c:v>Amber Robinson</c:v>
                </c:pt>
                <c:pt idx="1029">
                  <c:v>Austin Johnson</c:v>
                </c:pt>
                <c:pt idx="1030">
                  <c:v>Amy Brown</c:v>
                </c:pt>
                <c:pt idx="1031">
                  <c:v>Brandon Johnson</c:v>
                </c:pt>
                <c:pt idx="1032">
                  <c:v>Amy Moore</c:v>
                </c:pt>
                <c:pt idx="1033">
                  <c:v>Brandon Williams</c:v>
                </c:pt>
                <c:pt idx="1034">
                  <c:v>Andrea Brown</c:v>
                </c:pt>
                <c:pt idx="1035">
                  <c:v>Anthony Hernandez</c:v>
                </c:pt>
                <c:pt idx="1036">
                  <c:v>Andrea Williams</c:v>
                </c:pt>
                <c:pt idx="1037">
                  <c:v>Anthony Miller</c:v>
                </c:pt>
                <c:pt idx="1038">
                  <c:v>Andrew Anderson</c:v>
                </c:pt>
                <c:pt idx="1039">
                  <c:v>Ashley Davis</c:v>
                </c:pt>
                <c:pt idx="1040">
                  <c:v>Andrew Jackson</c:v>
                </c:pt>
                <c:pt idx="1041">
                  <c:v>Amanda Anderson</c:v>
                </c:pt>
                <c:pt idx="1042">
                  <c:v>Andrew Jones</c:v>
                </c:pt>
                <c:pt idx="1043">
                  <c:v>Ashley Nelson</c:v>
                </c:pt>
                <c:pt idx="1044">
                  <c:v>Andrew Thompson</c:v>
                </c:pt>
                <c:pt idx="1045">
                  <c:v>Aaron Johnson</c:v>
                </c:pt>
                <c:pt idx="1046">
                  <c:v>Andrew White</c:v>
                </c:pt>
                <c:pt idx="1047">
                  <c:v>Austin Jones</c:v>
                </c:pt>
                <c:pt idx="1048">
                  <c:v>Aaron Garcia</c:v>
                </c:pt>
                <c:pt idx="1049">
                  <c:v>Amanda Gonzalez</c:v>
                </c:pt>
                <c:pt idx="1050">
                  <c:v>Angela Davis</c:v>
                </c:pt>
                <c:pt idx="1051">
                  <c:v>Brandon Lewis</c:v>
                </c:pt>
                <c:pt idx="1052">
                  <c:v>Angela Harris</c:v>
                </c:pt>
                <c:pt idx="1053">
                  <c:v>Amanda Jenkins</c:v>
                </c:pt>
                <c:pt idx="1054">
                  <c:v>Angela Jones</c:v>
                </c:pt>
                <c:pt idx="1055">
                  <c:v>Aaron Miller</c:v>
                </c:pt>
                <c:pt idx="1056">
                  <c:v>Angela Thomas</c:v>
                </c:pt>
                <c:pt idx="1057">
                  <c:v>Amanda King</c:v>
                </c:pt>
                <c:pt idx="1058">
                  <c:v>Thomas Martin</c:v>
                </c:pt>
                <c:pt idx="1059">
                  <c:v>William Hill</c:v>
                </c:pt>
                <c:pt idx="1060">
                  <c:v>Steven Davis</c:v>
                </c:pt>
                <c:pt idx="1061">
                  <c:v>Tamara Smith</c:v>
                </c:pt>
                <c:pt idx="1062">
                  <c:v>Thomas Lopez</c:v>
                </c:pt>
                <c:pt idx="1063">
                  <c:v>Tammy Davis</c:v>
                </c:pt>
                <c:pt idx="1064">
                  <c:v>Terry Johnson</c:v>
                </c:pt>
                <c:pt idx="1065">
                  <c:v>Thomas Rodriguez</c:v>
                </c:pt>
                <c:pt idx="1066">
                  <c:v>Thomas Hughes</c:v>
                </c:pt>
                <c:pt idx="1067">
                  <c:v>Susan Garcia</c:v>
                </c:pt>
                <c:pt idx="1068">
                  <c:v>William King</c:v>
                </c:pt>
                <c:pt idx="1069">
                  <c:v>Thomas White</c:v>
                </c:pt>
                <c:pt idx="1070">
                  <c:v>William Rodriguez</c:v>
                </c:pt>
                <c:pt idx="1071">
                  <c:v>Tiffany Garcia</c:v>
                </c:pt>
                <c:pt idx="1072">
                  <c:v>Tyler Williams</c:v>
                </c:pt>
                <c:pt idx="1073">
                  <c:v>Tiffany Johnson</c:v>
                </c:pt>
                <c:pt idx="1074">
                  <c:v>Victoria Lee</c:v>
                </c:pt>
                <c:pt idx="1075">
                  <c:v>Tiffany Thomas</c:v>
                </c:pt>
                <c:pt idx="1076">
                  <c:v>Steven Gonzalez</c:v>
                </c:pt>
                <c:pt idx="1077">
                  <c:v>Tara Smith</c:v>
                </c:pt>
                <c:pt idx="1078">
                  <c:v>William Green</c:v>
                </c:pt>
                <c:pt idx="1079">
                  <c:v>Timothy Baker</c:v>
                </c:pt>
                <c:pt idx="1080">
                  <c:v>Steven Lewis</c:v>
                </c:pt>
                <c:pt idx="1081">
                  <c:v>Stephen Lee</c:v>
                </c:pt>
                <c:pt idx="1082">
                  <c:v>Susan Moore</c:v>
                </c:pt>
                <c:pt idx="1083">
                  <c:v>Stephen Martin</c:v>
                </c:pt>
                <c:pt idx="1084">
                  <c:v>William Pierce</c:v>
                </c:pt>
                <c:pt idx="1085">
                  <c:v>Timothy Gonzalez</c:v>
                </c:pt>
                <c:pt idx="1086">
                  <c:v>William Taylor</c:v>
                </c:pt>
                <c:pt idx="1087">
                  <c:v>Timothy Hall</c:v>
                </c:pt>
                <c:pt idx="1088">
                  <c:v>Thomas Nelson</c:v>
                </c:pt>
                <c:pt idx="1089">
                  <c:v>Stephen Miller</c:v>
                </c:pt>
                <c:pt idx="1090">
                  <c:v>Steven Collins</c:v>
                </c:pt>
                <c:pt idx="1091">
                  <c:v>Timothy King</c:v>
                </c:pt>
                <c:pt idx="1092">
                  <c:v>Theresa Rodriguez</c:v>
                </c:pt>
                <c:pt idx="1093">
                  <c:v>Timothy Martinez</c:v>
                </c:pt>
                <c:pt idx="1094">
                  <c:v>Thomas Harris</c:v>
                </c:pt>
                <c:pt idx="1095">
                  <c:v>Timothy Miller</c:v>
                </c:pt>
                <c:pt idx="1096">
                  <c:v>Steven Garcia</c:v>
                </c:pt>
                <c:pt idx="1097">
                  <c:v>Timothy Ramirez</c:v>
                </c:pt>
                <c:pt idx="1098">
                  <c:v>William Allen</c:v>
                </c:pt>
                <c:pt idx="1099">
                  <c:v>William Turner</c:v>
                </c:pt>
                <c:pt idx="1100">
                  <c:v>Susan Davis</c:v>
                </c:pt>
                <c:pt idx="1101">
                  <c:v>William Wallace</c:v>
                </c:pt>
                <c:pt idx="1102">
                  <c:v>Stephanie King</c:v>
                </c:pt>
                <c:pt idx="1103">
                  <c:v>Taylor Jones</c:v>
                </c:pt>
                <c:pt idx="1104">
                  <c:v>William Jackson</c:v>
                </c:pt>
                <c:pt idx="1105">
                  <c:v>Taylor Miller</c:v>
                </c:pt>
                <c:pt idx="1106">
                  <c:v>William Kim</c:v>
                </c:pt>
                <c:pt idx="1107">
                  <c:v>Todd Johnson</c:v>
                </c:pt>
                <c:pt idx="1108">
                  <c:v>Stephanie Lee</c:v>
                </c:pt>
                <c:pt idx="1109">
                  <c:v>Todd Williams</c:v>
                </c:pt>
                <c:pt idx="1110">
                  <c:v>Steven Nelson</c:v>
                </c:pt>
                <c:pt idx="1111">
                  <c:v>Tracy Jones</c:v>
                </c:pt>
                <c:pt idx="1112">
                  <c:v>William Perez</c:v>
                </c:pt>
                <c:pt idx="1113">
                  <c:v>Tracy Smith</c:v>
                </c:pt>
                <c:pt idx="1114">
                  <c:v>Steven Perez</c:v>
                </c:pt>
                <c:pt idx="1115">
                  <c:v>Tracy Williams</c:v>
                </c:pt>
                <c:pt idx="1116">
                  <c:v>William Scott</c:v>
                </c:pt>
                <c:pt idx="1117">
                  <c:v>Travis Brown</c:v>
                </c:pt>
                <c:pt idx="1118">
                  <c:v>William Thomas</c:v>
                </c:pt>
                <c:pt idx="1119">
                  <c:v>Stacy Smith</c:v>
                </c:pt>
                <c:pt idx="1120">
                  <c:v>William Tucker</c:v>
                </c:pt>
                <c:pt idx="1121">
                  <c:v>Troy Davis</c:v>
                </c:pt>
                <c:pt idx="1122">
                  <c:v>Susan Brown</c:v>
                </c:pt>
                <c:pt idx="1123">
                  <c:v>Stacy Williams</c:v>
                </c:pt>
                <c:pt idx="1124">
                  <c:v>Timothy Thompson</c:v>
                </c:pt>
                <c:pt idx="1125">
                  <c:v>Zachary Johnson</c:v>
                </c:pt>
                <c:pt idx="1126">
                  <c:v>Timothy Wilson</c:v>
                </c:pt>
                <c:pt idx="1127">
                  <c:v>Tina Lopez</c:v>
                </c:pt>
                <c:pt idx="1128">
                  <c:v>Stacey Smith</c:v>
                </c:pt>
                <c:pt idx="1129">
                  <c:v>Ryan Hall</c:v>
                </c:pt>
                <c:pt idx="1130">
                  <c:v>Ronald Wilson</c:v>
                </c:pt>
                <c:pt idx="1131">
                  <c:v>Richard Harris</c:v>
                </c:pt>
                <c:pt idx="1132">
                  <c:v>Richard Reed</c:v>
                </c:pt>
                <c:pt idx="1133">
                  <c:v>Scott Martinez</c:v>
                </c:pt>
                <c:pt idx="1134">
                  <c:v>Robert Gutierrez</c:v>
                </c:pt>
                <c:pt idx="1135">
                  <c:v>Robert Garza</c:v>
                </c:pt>
                <c:pt idx="1136">
                  <c:v>Ryan Martinez</c:v>
                </c:pt>
                <c:pt idx="1137">
                  <c:v>Robert Green</c:v>
                </c:pt>
                <c:pt idx="1138">
                  <c:v>Rachel Davis</c:v>
                </c:pt>
                <c:pt idx="1139">
                  <c:v>Scott Harris</c:v>
                </c:pt>
                <c:pt idx="1140">
                  <c:v>Robert Roberts</c:v>
                </c:pt>
                <c:pt idx="1141">
                  <c:v>Scott Russell</c:v>
                </c:pt>
                <c:pt idx="1142">
                  <c:v>Robert Edwards</c:v>
                </c:pt>
                <c:pt idx="1143">
                  <c:v>Sarah Davis</c:v>
                </c:pt>
                <c:pt idx="1144">
                  <c:v>Rachel Lee</c:v>
                </c:pt>
                <c:pt idx="1145">
                  <c:v>Robert Matthews</c:v>
                </c:pt>
                <c:pt idx="1146">
                  <c:v>Richard Scott</c:v>
                </c:pt>
                <c:pt idx="1147">
                  <c:v>Roger Martinez</c:v>
                </c:pt>
                <c:pt idx="1148">
                  <c:v>Richard Gonzalez</c:v>
                </c:pt>
                <c:pt idx="1149">
                  <c:v>Robert Morales</c:v>
                </c:pt>
                <c:pt idx="1150">
                  <c:v>Richard Taylor</c:v>
                </c:pt>
                <c:pt idx="1151">
                  <c:v>Sarah White</c:v>
                </c:pt>
                <c:pt idx="1152">
                  <c:v>Samantha Black</c:v>
                </c:pt>
                <c:pt idx="1153">
                  <c:v>Robert Morris</c:v>
                </c:pt>
                <c:pt idx="1154">
                  <c:v>Sharon Thomas</c:v>
                </c:pt>
                <c:pt idx="1155">
                  <c:v>Scott Ramirez</c:v>
                </c:pt>
                <c:pt idx="1156">
                  <c:v>Shawn Smith</c:v>
                </c:pt>
                <c:pt idx="1157">
                  <c:v>Scott Thomas</c:v>
                </c:pt>
                <c:pt idx="1158">
                  <c:v>Rebecca Lopez</c:v>
                </c:pt>
                <c:pt idx="1159">
                  <c:v>Sarah Clark</c:v>
                </c:pt>
                <c:pt idx="1160">
                  <c:v>Samantha Martinez</c:v>
                </c:pt>
                <c:pt idx="1161">
                  <c:v>Sarah Gonzalez</c:v>
                </c:pt>
                <c:pt idx="1162">
                  <c:v>Rachel Moore</c:v>
                </c:pt>
                <c:pt idx="1163">
                  <c:v>Sarah Harris</c:v>
                </c:pt>
                <c:pt idx="1164">
                  <c:v>Shannon Miller</c:v>
                </c:pt>
                <c:pt idx="1165">
                  <c:v>Rebecca Jackson</c:v>
                </c:pt>
                <c:pt idx="1166">
                  <c:v>Samantha Wilson</c:v>
                </c:pt>
                <c:pt idx="1167">
                  <c:v>Robert Gonzalez</c:v>
                </c:pt>
                <c:pt idx="1168">
                  <c:v>Rachel Robinson</c:v>
                </c:pt>
                <c:pt idx="1169">
                  <c:v>Sarah Phillips</c:v>
                </c:pt>
                <c:pt idx="1170">
                  <c:v>Robert Kim</c:v>
                </c:pt>
                <c:pt idx="1171">
                  <c:v>Shane Young</c:v>
                </c:pt>
                <c:pt idx="1172">
                  <c:v>Sandra Martinez</c:v>
                </c:pt>
                <c:pt idx="1173">
                  <c:v>Rebecca Davis</c:v>
                </c:pt>
                <c:pt idx="1174">
                  <c:v>Sandra Miller</c:v>
                </c:pt>
                <c:pt idx="1175">
                  <c:v>Sarah Wallace</c:v>
                </c:pt>
                <c:pt idx="1176">
                  <c:v>Sandra Smith</c:v>
                </c:pt>
                <c:pt idx="1177">
                  <c:v>Raymond Smith</c:v>
                </c:pt>
                <c:pt idx="1178">
                  <c:v>Sandra Young</c:v>
                </c:pt>
                <c:pt idx="1179">
                  <c:v>Robert Morgan</c:v>
                </c:pt>
                <c:pt idx="1180">
                  <c:v>Sara Davis</c:v>
                </c:pt>
                <c:pt idx="1181">
                  <c:v>Scott Lewis</c:v>
                </c:pt>
                <c:pt idx="1182">
                  <c:v>Patricia Brown</c:v>
                </c:pt>
                <c:pt idx="1183">
                  <c:v>Scott Miller</c:v>
                </c:pt>
                <c:pt idx="1184">
                  <c:v>Robert Lewis</c:v>
                </c:pt>
                <c:pt idx="1185">
                  <c:v>Scott Rodriguez</c:v>
                </c:pt>
                <c:pt idx="1186">
                  <c:v>Sara Taylor</c:v>
                </c:pt>
                <c:pt idx="1187">
                  <c:v>Paul Wilson</c:v>
                </c:pt>
                <c:pt idx="1188">
                  <c:v>Sarah Barnes</c:v>
                </c:pt>
                <c:pt idx="1189">
                  <c:v>Robert Parker</c:v>
                </c:pt>
                <c:pt idx="1190">
                  <c:v>Sarah Brooks</c:v>
                </c:pt>
                <c:pt idx="1191">
                  <c:v>Richard Moore</c:v>
                </c:pt>
                <c:pt idx="1192">
                  <c:v>Rachel Rodriguez</c:v>
                </c:pt>
                <c:pt idx="1193">
                  <c:v>Ryan Sanchez</c:v>
                </c:pt>
                <c:pt idx="1194">
                  <c:v>Shannon Davis</c:v>
                </c:pt>
                <c:pt idx="1195">
                  <c:v>Ronald Jones</c:v>
                </c:pt>
                <c:pt idx="1196">
                  <c:v>Shannon Jones</c:v>
                </c:pt>
                <c:pt idx="1197">
                  <c:v>Ronald Miller</c:v>
                </c:pt>
                <c:pt idx="1198">
                  <c:v>Ronald Smith</c:v>
                </c:pt>
                <c:pt idx="1199">
                  <c:v>Robert Sullivan</c:v>
                </c:pt>
                <c:pt idx="1200">
                  <c:v>Maria Johnson</c:v>
                </c:pt>
                <c:pt idx="1201">
                  <c:v>Megan Johnson</c:v>
                </c:pt>
                <c:pt idx="1202">
                  <c:v>Matthew Tran</c:v>
                </c:pt>
                <c:pt idx="1203">
                  <c:v>Matthew Bailey</c:v>
                </c:pt>
                <c:pt idx="1204">
                  <c:v>Michelle Hernandez</c:v>
                </c:pt>
                <c:pt idx="1205">
                  <c:v>Michael Bowers</c:v>
                </c:pt>
                <c:pt idx="1206">
                  <c:v>Nicole Davis</c:v>
                </c:pt>
                <c:pt idx="1207">
                  <c:v>Michael Bryant</c:v>
                </c:pt>
                <c:pt idx="1208">
                  <c:v>Michael Romero</c:v>
                </c:pt>
                <c:pt idx="1209">
                  <c:v>Michael Butler</c:v>
                </c:pt>
                <c:pt idx="1210">
                  <c:v>Melissa Anderson</c:v>
                </c:pt>
                <c:pt idx="1211">
                  <c:v>Matthew Campbell</c:v>
                </c:pt>
                <c:pt idx="1212">
                  <c:v>Michelle Robinson</c:v>
                </c:pt>
                <c:pt idx="1213">
                  <c:v>Michael Cohen</c:v>
                </c:pt>
                <c:pt idx="1214">
                  <c:v>Mary Robinson</c:v>
                </c:pt>
                <c:pt idx="1215">
                  <c:v>Michael Cook</c:v>
                </c:pt>
                <c:pt idx="1216">
                  <c:v>Nicole Lawson</c:v>
                </c:pt>
                <c:pt idx="1217">
                  <c:v>Michael Cooper</c:v>
                </c:pt>
                <c:pt idx="1218">
                  <c:v>Mary Hernandez</c:v>
                </c:pt>
                <c:pt idx="1219">
                  <c:v>Matthew Cox</c:v>
                </c:pt>
                <c:pt idx="1220">
                  <c:v>Michael Sanders</c:v>
                </c:pt>
                <c:pt idx="1221">
                  <c:v>Mark Nelson</c:v>
                </c:pt>
                <c:pt idx="1222">
                  <c:v>Michael Tucker</c:v>
                </c:pt>
                <c:pt idx="1223">
                  <c:v>Michael Ellis</c:v>
                </c:pt>
                <c:pt idx="1224">
                  <c:v>Melissa Baker</c:v>
                </c:pt>
                <c:pt idx="1225">
                  <c:v>Michael Evans</c:v>
                </c:pt>
                <c:pt idx="1226">
                  <c:v>Mark Jackson</c:v>
                </c:pt>
                <c:pt idx="1227">
                  <c:v>Mark Price</c:v>
                </c:pt>
                <c:pt idx="1228">
                  <c:v>Miranda Smith</c:v>
                </c:pt>
                <c:pt idx="1229">
                  <c:v>Michael Fuller</c:v>
                </c:pt>
                <c:pt idx="1230">
                  <c:v>Nicholas Garcia</c:v>
                </c:pt>
                <c:pt idx="1231">
                  <c:v>Matthew Gonzalez</c:v>
                </c:pt>
                <c:pt idx="1232">
                  <c:v>Nicole Allen</c:v>
                </c:pt>
                <c:pt idx="1233">
                  <c:v>Matthew Henderson</c:v>
                </c:pt>
                <c:pt idx="1234">
                  <c:v>Nicole Jackson</c:v>
                </c:pt>
                <c:pt idx="1235">
                  <c:v>Mark Adams</c:v>
                </c:pt>
                <c:pt idx="1236">
                  <c:v>Michael Powell</c:v>
                </c:pt>
                <c:pt idx="1237">
                  <c:v>Michael Haynes</c:v>
                </c:pt>
                <c:pt idx="1238">
                  <c:v>Mary Gonzalez</c:v>
                </c:pt>
                <c:pt idx="1239">
                  <c:v>Matthew Howard</c:v>
                </c:pt>
                <c:pt idx="1240">
                  <c:v>Michael Rogers</c:v>
                </c:pt>
                <c:pt idx="1241">
                  <c:v>Matthew Jackson</c:v>
                </c:pt>
                <c:pt idx="1242">
                  <c:v>Michael Ruiz</c:v>
                </c:pt>
                <c:pt idx="1243">
                  <c:v>Michael Herrera</c:v>
                </c:pt>
                <c:pt idx="1244">
                  <c:v>Nicole White</c:v>
                </c:pt>
                <c:pt idx="1245">
                  <c:v>Mark Torres</c:v>
                </c:pt>
                <c:pt idx="1246">
                  <c:v>Michael Torres</c:v>
                </c:pt>
                <c:pt idx="1247">
                  <c:v>Michael Holmes</c:v>
                </c:pt>
                <c:pt idx="1248">
                  <c:v>Melissa Adams</c:v>
                </c:pt>
                <c:pt idx="1249">
                  <c:v>Matthew Jones</c:v>
                </c:pt>
                <c:pt idx="1250">
                  <c:v>Michele Smith</c:v>
                </c:pt>
                <c:pt idx="1251">
                  <c:v>Matthew Marshall</c:v>
                </c:pt>
                <c:pt idx="1252">
                  <c:v>Melissa Clark</c:v>
                </c:pt>
                <c:pt idx="1253">
                  <c:v>Michael Kelley</c:v>
                </c:pt>
                <c:pt idx="1254">
                  <c:v>Michelle Lopez</c:v>
                </c:pt>
                <c:pt idx="1255">
                  <c:v>Michael Knight</c:v>
                </c:pt>
                <c:pt idx="1256">
                  <c:v>Melissa Hall</c:v>
                </c:pt>
                <c:pt idx="1257">
                  <c:v>Michael Lawson</c:v>
                </c:pt>
                <c:pt idx="1258">
                  <c:v>Michelle Sanchez</c:v>
                </c:pt>
                <c:pt idx="1259">
                  <c:v>Matthew Mitchell</c:v>
                </c:pt>
                <c:pt idx="1260">
                  <c:v>Morgan Johnson</c:v>
                </c:pt>
                <c:pt idx="1261">
                  <c:v>Michael Long</c:v>
                </c:pt>
                <c:pt idx="1262">
                  <c:v>Natalie Thomas</c:v>
                </c:pt>
                <c:pt idx="1263">
                  <c:v>Matthew Morris</c:v>
                </c:pt>
                <c:pt idx="1264">
                  <c:v>Melissa Perez</c:v>
                </c:pt>
                <c:pt idx="1265">
                  <c:v>Matthew Ramirez</c:v>
                </c:pt>
                <c:pt idx="1266">
                  <c:v>Nicholas Turner</c:v>
                </c:pt>
                <c:pt idx="1267">
                  <c:v>Michael Mills</c:v>
                </c:pt>
                <c:pt idx="1268">
                  <c:v>Mary Taylor</c:v>
                </c:pt>
                <c:pt idx="1269">
                  <c:v>Michael Murray</c:v>
                </c:pt>
                <c:pt idx="1270">
                  <c:v>Nicole Gonzalez</c:v>
                </c:pt>
                <c:pt idx="1271">
                  <c:v>Michael Oliver</c:v>
                </c:pt>
                <c:pt idx="1272">
                  <c:v>Nicole Johnson</c:v>
                </c:pt>
                <c:pt idx="1273">
                  <c:v>Michael Patterson</c:v>
                </c:pt>
                <c:pt idx="1274">
                  <c:v>Michael Perry</c:v>
                </c:pt>
                <c:pt idx="1275">
                  <c:v>Matthew Wright</c:v>
                </c:pt>
                <c:pt idx="1276">
                  <c:v>Katherine Evans</c:v>
                </c:pt>
                <c:pt idx="1277">
                  <c:v>Karen Jones</c:v>
                </c:pt>
                <c:pt idx="1278">
                  <c:v>Lisa Howard</c:v>
                </c:pt>
                <c:pt idx="1279">
                  <c:v>Kyle Jones</c:v>
                </c:pt>
                <c:pt idx="1280">
                  <c:v>Keith Ramos</c:v>
                </c:pt>
                <c:pt idx="1281">
                  <c:v>Kyle Martin</c:v>
                </c:pt>
                <c:pt idx="1282">
                  <c:v>Lisa Green</c:v>
                </c:pt>
                <c:pt idx="1283">
                  <c:v>Kyle Smith</c:v>
                </c:pt>
                <c:pt idx="1284">
                  <c:v>Lisa King</c:v>
                </c:pt>
                <c:pt idx="1285">
                  <c:v>Kevin Martin</c:v>
                </c:pt>
                <c:pt idx="1286">
                  <c:v>Kimberly Ward</c:v>
                </c:pt>
                <c:pt idx="1287">
                  <c:v>Kelly Garcia</c:v>
                </c:pt>
                <c:pt idx="1288">
                  <c:v>Kelly Davis</c:v>
                </c:pt>
                <c:pt idx="1289">
                  <c:v>Kelly Harris</c:v>
                </c:pt>
                <c:pt idx="1290">
                  <c:v>Lisa Diaz</c:v>
                </c:pt>
                <c:pt idx="1291">
                  <c:v>Laura Davis</c:v>
                </c:pt>
                <c:pt idx="1292">
                  <c:v>Lisa Hansen</c:v>
                </c:pt>
                <c:pt idx="1293">
                  <c:v>Kathleen Harrison</c:v>
                </c:pt>
                <c:pt idx="1294">
                  <c:v>Kimberly Thompson</c:v>
                </c:pt>
                <c:pt idx="1295">
                  <c:v>Kimberly Carter</c:v>
                </c:pt>
                <c:pt idx="1296">
                  <c:v>Kimberly Wallace</c:v>
                </c:pt>
                <c:pt idx="1297">
                  <c:v>Kimberly Clark</c:v>
                </c:pt>
                <c:pt idx="1298">
                  <c:v>Lisa Moore</c:v>
                </c:pt>
                <c:pt idx="1299">
                  <c:v>Laura Martin</c:v>
                </c:pt>
                <c:pt idx="1300">
                  <c:v>Kenneth Smith</c:v>
                </c:pt>
                <c:pt idx="1301">
                  <c:v>Katherine Brooks</c:v>
                </c:pt>
                <c:pt idx="1302">
                  <c:v>Lisa Thompson</c:v>
                </c:pt>
                <c:pt idx="1303">
                  <c:v>Kathleen Smith</c:v>
                </c:pt>
                <c:pt idx="1304">
                  <c:v>Kimberly Lee</c:v>
                </c:pt>
                <c:pt idx="1305">
                  <c:v>Justin Clark</c:v>
                </c:pt>
                <c:pt idx="1306">
                  <c:v>Karen Baker</c:v>
                </c:pt>
                <c:pt idx="1307">
                  <c:v>Laura Taylor</c:v>
                </c:pt>
                <c:pt idx="1308">
                  <c:v>Kimberly Moore</c:v>
                </c:pt>
                <c:pt idx="1309">
                  <c:v>Kathryn Miller</c:v>
                </c:pt>
                <c:pt idx="1310">
                  <c:v>Kimberly Scott</c:v>
                </c:pt>
                <c:pt idx="1311">
                  <c:v>Katherine Moore</c:v>
                </c:pt>
                <c:pt idx="1312">
                  <c:v>Julie Lopez</c:v>
                </c:pt>
                <c:pt idx="1313">
                  <c:v>Kelly Jones</c:v>
                </c:pt>
                <c:pt idx="1314">
                  <c:v>Kathleen Johnson</c:v>
                </c:pt>
                <c:pt idx="1315">
                  <c:v>Karen Harris</c:v>
                </c:pt>
                <c:pt idx="1316">
                  <c:v>Julie Brown</c:v>
                </c:pt>
                <c:pt idx="1317">
                  <c:v>Lauren Wilson</c:v>
                </c:pt>
                <c:pt idx="1318">
                  <c:v>Julie Miller</c:v>
                </c:pt>
                <c:pt idx="1319">
                  <c:v>Laurie Smith</c:v>
                </c:pt>
                <c:pt idx="1320">
                  <c:v>Lisa Martin</c:v>
                </c:pt>
                <c:pt idx="1321">
                  <c:v>Kathryn Taylor</c:v>
                </c:pt>
                <c:pt idx="1322">
                  <c:v>Justin Martin</c:v>
                </c:pt>
                <c:pt idx="1323">
                  <c:v>Kevin Rodriguez</c:v>
                </c:pt>
                <c:pt idx="1324">
                  <c:v>Lisa Nguyen</c:v>
                </c:pt>
                <c:pt idx="1325">
                  <c:v>Linda Collins</c:v>
                </c:pt>
                <c:pt idx="1326">
                  <c:v>Lisa Robinson</c:v>
                </c:pt>
                <c:pt idx="1327">
                  <c:v>Linda Garcia</c:v>
                </c:pt>
                <c:pt idx="1328">
                  <c:v>Kimberly White</c:v>
                </c:pt>
                <c:pt idx="1329">
                  <c:v>Kelly Miller</c:v>
                </c:pt>
                <c:pt idx="1330">
                  <c:v>Lisa Thomas</c:v>
                </c:pt>
                <c:pt idx="1331">
                  <c:v>Kelly Rodriguez</c:v>
                </c:pt>
                <c:pt idx="1332">
                  <c:v>Karen Cox</c:v>
                </c:pt>
                <c:pt idx="1333">
                  <c:v>Karen Howard</c:v>
                </c:pt>
                <c:pt idx="1334">
                  <c:v>Lindsay Smith</c:v>
                </c:pt>
                <c:pt idx="1335">
                  <c:v>Laura Green</c:v>
                </c:pt>
                <c:pt idx="1336">
                  <c:v>Kimberly Gonzalez</c:v>
                </c:pt>
                <c:pt idx="1337">
                  <c:v>John Crawford</c:v>
                </c:pt>
                <c:pt idx="1338">
                  <c:v>Jonathan Williams</c:v>
                </c:pt>
                <c:pt idx="1339">
                  <c:v>John Perez</c:v>
                </c:pt>
                <c:pt idx="1340">
                  <c:v>Jason Lee</c:v>
                </c:pt>
                <c:pt idx="1341">
                  <c:v>Jessica Scott</c:v>
                </c:pt>
                <c:pt idx="1342">
                  <c:v>Jason Nelson</c:v>
                </c:pt>
                <c:pt idx="1343">
                  <c:v>John Jordan</c:v>
                </c:pt>
                <c:pt idx="1344">
                  <c:v>Jason Sanchez</c:v>
                </c:pt>
                <c:pt idx="1345">
                  <c:v>John White</c:v>
                </c:pt>
                <c:pt idx="1346">
                  <c:v>Jason Taylor</c:v>
                </c:pt>
                <c:pt idx="1347">
                  <c:v>Joshua Brown</c:v>
                </c:pt>
                <c:pt idx="1348">
                  <c:v>Jason Thomas</c:v>
                </c:pt>
                <c:pt idx="1349">
                  <c:v>Jacob Williams</c:v>
                </c:pt>
                <c:pt idx="1350">
                  <c:v>James Butler</c:v>
                </c:pt>
                <c:pt idx="1351">
                  <c:v>Jacob Wilson</c:v>
                </c:pt>
                <c:pt idx="1352">
                  <c:v>Jeffrey Gonzalez</c:v>
                </c:pt>
                <c:pt idx="1353">
                  <c:v>James Sullivan</c:v>
                </c:pt>
                <c:pt idx="1354">
                  <c:v>Jeffrey Lopez</c:v>
                </c:pt>
                <c:pt idx="1355">
                  <c:v>James Tucker</c:v>
                </c:pt>
                <c:pt idx="1356">
                  <c:v>Jeffrey Peterson</c:v>
                </c:pt>
                <c:pt idx="1357">
                  <c:v>Jonathan Anderson</c:v>
                </c:pt>
                <c:pt idx="1358">
                  <c:v>Jeffrey Sanchez</c:v>
                </c:pt>
                <c:pt idx="1359">
                  <c:v>Joseph Lopez</c:v>
                </c:pt>
                <c:pt idx="1360">
                  <c:v>Jeffrey Taylor</c:v>
                </c:pt>
                <c:pt idx="1361">
                  <c:v>Joshua Moore</c:v>
                </c:pt>
                <c:pt idx="1362">
                  <c:v>Jennifer Allen</c:v>
                </c:pt>
                <c:pt idx="1363">
                  <c:v>Jessica Wilson</c:v>
                </c:pt>
                <c:pt idx="1364">
                  <c:v>James Davis</c:v>
                </c:pt>
                <c:pt idx="1365">
                  <c:v>John Campbell</c:v>
                </c:pt>
                <c:pt idx="1366">
                  <c:v>Jennifer Carter</c:v>
                </c:pt>
                <c:pt idx="1367">
                  <c:v>John Diaz</c:v>
                </c:pt>
                <c:pt idx="1368">
                  <c:v>Jennifer Collins</c:v>
                </c:pt>
                <c:pt idx="1369">
                  <c:v>John Gordon</c:v>
                </c:pt>
                <c:pt idx="1370">
                  <c:v>Jennifer Cook</c:v>
                </c:pt>
                <c:pt idx="1371">
                  <c:v>John Lane</c:v>
                </c:pt>
                <c:pt idx="1372">
                  <c:v>Jennifer Crawford</c:v>
                </c:pt>
                <c:pt idx="1373">
                  <c:v>John Nelson</c:v>
                </c:pt>
                <c:pt idx="1374">
                  <c:v>Jennifer Cummings</c:v>
                </c:pt>
                <c:pt idx="1375">
                  <c:v>John Porter</c:v>
                </c:pt>
                <c:pt idx="1376">
                  <c:v>James Edwards</c:v>
                </c:pt>
                <c:pt idx="1377">
                  <c:v>John Stewart</c:v>
                </c:pt>
                <c:pt idx="1378">
                  <c:v>Jennifer Espinoza</c:v>
                </c:pt>
                <c:pt idx="1379">
                  <c:v>Johnny Smith</c:v>
                </c:pt>
                <c:pt idx="1380">
                  <c:v>James Evans</c:v>
                </c:pt>
                <c:pt idx="1381">
                  <c:v>Jonathan Sanchez</c:v>
                </c:pt>
                <c:pt idx="1382">
                  <c:v>Jennifer Hart</c:v>
                </c:pt>
                <c:pt idx="1383">
                  <c:v>Joseph Hall</c:v>
                </c:pt>
                <c:pt idx="1384">
                  <c:v>Jennifer Henderson</c:v>
                </c:pt>
                <c:pt idx="1385">
                  <c:v>Joseph Powell</c:v>
                </c:pt>
                <c:pt idx="1386">
                  <c:v>Jennifer Hudson</c:v>
                </c:pt>
                <c:pt idx="1387">
                  <c:v>Joshua King</c:v>
                </c:pt>
                <c:pt idx="1388">
                  <c:v>James Foster</c:v>
                </c:pt>
                <c:pt idx="1389">
                  <c:v>Joshua Taylor</c:v>
                </c:pt>
                <c:pt idx="1390">
                  <c:v>Jacob Diaz</c:v>
                </c:pt>
                <c:pt idx="1391">
                  <c:v>James Myers</c:v>
                </c:pt>
                <c:pt idx="1392">
                  <c:v>James Griffin</c:v>
                </c:pt>
                <c:pt idx="1393">
                  <c:v>John Alexander</c:v>
                </c:pt>
                <c:pt idx="1394">
                  <c:v>James Guzman</c:v>
                </c:pt>
                <c:pt idx="1395">
                  <c:v>John Burke</c:v>
                </c:pt>
                <c:pt idx="1396">
                  <c:v>Jennifer Mitchell</c:v>
                </c:pt>
                <c:pt idx="1397">
                  <c:v>John Cook</c:v>
                </c:pt>
                <c:pt idx="1398">
                  <c:v>Jennifer Moreno</c:v>
                </c:pt>
                <c:pt idx="1399">
                  <c:v>James Richardson</c:v>
                </c:pt>
                <c:pt idx="1400">
                  <c:v>Jennifer Morgan</c:v>
                </c:pt>
                <c:pt idx="1401">
                  <c:v>James Roberts</c:v>
                </c:pt>
                <c:pt idx="1402">
                  <c:v>Jennifer Reeves</c:v>
                </c:pt>
                <c:pt idx="1403">
                  <c:v>James Rogers</c:v>
                </c:pt>
                <c:pt idx="1404">
                  <c:v>Jennifer Richardson</c:v>
                </c:pt>
                <c:pt idx="1405">
                  <c:v>James Sanders</c:v>
                </c:pt>
                <c:pt idx="1406">
                  <c:v>Jennifer Roberts</c:v>
                </c:pt>
                <c:pt idx="1407">
                  <c:v>John Kennedy</c:v>
                </c:pt>
                <c:pt idx="1408">
                  <c:v>Jennifer Shaw</c:v>
                </c:pt>
                <c:pt idx="1409">
                  <c:v>John Leonard</c:v>
                </c:pt>
                <c:pt idx="1410">
                  <c:v>James Kelly</c:v>
                </c:pt>
                <c:pt idx="1411">
                  <c:v>James Taylor</c:v>
                </c:pt>
                <c:pt idx="1412">
                  <c:v>Jennifer Wagner</c:v>
                </c:pt>
                <c:pt idx="1413">
                  <c:v>John Nguyen</c:v>
                </c:pt>
                <c:pt idx="1414">
                  <c:v>Jennifer West</c:v>
                </c:pt>
                <c:pt idx="1415">
                  <c:v>John Peterson</c:v>
                </c:pt>
                <c:pt idx="1416">
                  <c:v>Jennifer Woods</c:v>
                </c:pt>
                <c:pt idx="1417">
                  <c:v>John Ramirez</c:v>
                </c:pt>
                <c:pt idx="1418">
                  <c:v>Jacob Lewis</c:v>
                </c:pt>
                <c:pt idx="1419">
                  <c:v>John Silva</c:v>
                </c:pt>
                <c:pt idx="1420">
                  <c:v>Jeremy Allen</c:v>
                </c:pt>
                <c:pt idx="1421">
                  <c:v>James Wallace</c:v>
                </c:pt>
                <c:pt idx="1422">
                  <c:v>Jeremy Johnson</c:v>
                </c:pt>
                <c:pt idx="1423">
                  <c:v>Jacqueline Scott</c:v>
                </c:pt>
                <c:pt idx="1424">
                  <c:v>Jeremy Jones</c:v>
                </c:pt>
                <c:pt idx="1425">
                  <c:v>Jonathan Allen</c:v>
                </c:pt>
                <c:pt idx="1426">
                  <c:v>Jeremy Rodriguez</c:v>
                </c:pt>
                <c:pt idx="1427">
                  <c:v>Jonathan Martin</c:v>
                </c:pt>
                <c:pt idx="1428">
                  <c:v>Jessica Allen</c:v>
                </c:pt>
                <c:pt idx="1429">
                  <c:v>Jonathan Thompson</c:v>
                </c:pt>
                <c:pt idx="1430">
                  <c:v>Jessica Anderson</c:v>
                </c:pt>
                <c:pt idx="1431">
                  <c:v>Jonathan Wright</c:v>
                </c:pt>
                <c:pt idx="1432">
                  <c:v>James Mendez</c:v>
                </c:pt>
                <c:pt idx="1433">
                  <c:v>Joseph Kelly</c:v>
                </c:pt>
                <c:pt idx="1434">
                  <c:v>Jessica Cruz</c:v>
                </c:pt>
                <c:pt idx="1435">
                  <c:v>Joseph Martinez</c:v>
                </c:pt>
                <c:pt idx="1436">
                  <c:v>Jessica Curtis</c:v>
                </c:pt>
                <c:pt idx="1437">
                  <c:v>Joseph Robinson</c:v>
                </c:pt>
                <c:pt idx="1438">
                  <c:v>Jessica Dixon</c:v>
                </c:pt>
                <c:pt idx="1439">
                  <c:v>Joshua Hernandez</c:v>
                </c:pt>
                <c:pt idx="1440">
                  <c:v>Jessica Harris</c:v>
                </c:pt>
                <c:pt idx="1441">
                  <c:v>Joshua Miller</c:v>
                </c:pt>
                <c:pt idx="1442">
                  <c:v>James Moran</c:v>
                </c:pt>
                <c:pt idx="1443">
                  <c:v>James Allen</c:v>
                </c:pt>
                <c:pt idx="1444">
                  <c:v>Jessica Moore</c:v>
                </c:pt>
                <c:pt idx="1445">
                  <c:v>Juan Johnson</c:v>
                </c:pt>
                <c:pt idx="1446">
                  <c:v>Jessica Roberts</c:v>
                </c:pt>
                <c:pt idx="1447">
                  <c:v>Jessica White</c:v>
                </c:pt>
                <c:pt idx="1448">
                  <c:v>Gregory Williams</c:v>
                </c:pt>
                <c:pt idx="1449">
                  <c:v>Emily Richardson</c:v>
                </c:pt>
                <c:pt idx="1450">
                  <c:v>Heather Jones</c:v>
                </c:pt>
                <c:pt idx="1451">
                  <c:v>Elizabeth Clark</c:v>
                </c:pt>
                <c:pt idx="1452">
                  <c:v>Donna Williams</c:v>
                </c:pt>
                <c:pt idx="1453">
                  <c:v>Eric Anderson</c:v>
                </c:pt>
                <c:pt idx="1454">
                  <c:v>Heather Bishop</c:v>
                </c:pt>
                <c:pt idx="1455">
                  <c:v>Elizabeth Collins</c:v>
                </c:pt>
                <c:pt idx="1456">
                  <c:v>Edward Walker</c:v>
                </c:pt>
                <c:pt idx="1457">
                  <c:v>Eric Clark</c:v>
                </c:pt>
                <c:pt idx="1458">
                  <c:v>Donna Smith</c:v>
                </c:pt>
                <c:pt idx="1459">
                  <c:v>Eric Cox</c:v>
                </c:pt>
                <c:pt idx="1460">
                  <c:v>Gregory Miller</c:v>
                </c:pt>
                <c:pt idx="1461">
                  <c:v>Debra Smith</c:v>
                </c:pt>
                <c:pt idx="1462">
                  <c:v>Hannah Johnson</c:v>
                </c:pt>
                <c:pt idx="1463">
                  <c:v>Eric Garcia</c:v>
                </c:pt>
                <c:pt idx="1464">
                  <c:v>Elizabeth Turner</c:v>
                </c:pt>
                <c:pt idx="1465">
                  <c:v>David Powell</c:v>
                </c:pt>
                <c:pt idx="1466">
                  <c:v>Heather Rodriguez</c:v>
                </c:pt>
                <c:pt idx="1467">
                  <c:v>Diana Williams</c:v>
                </c:pt>
                <c:pt idx="1468">
                  <c:v>Emily Parker</c:v>
                </c:pt>
                <c:pt idx="1469">
                  <c:v>David Simmons</c:v>
                </c:pt>
                <c:pt idx="1470">
                  <c:v>Deborah Smith</c:v>
                </c:pt>
                <c:pt idx="1471">
                  <c:v>Donald Martin</c:v>
                </c:pt>
                <c:pt idx="1472">
                  <c:v>Gary Williams</c:v>
                </c:pt>
                <c:pt idx="1473">
                  <c:v>Eric Rodriguez</c:v>
                </c:pt>
                <c:pt idx="1474">
                  <c:v>Elizabeth Perez</c:v>
                </c:pt>
                <c:pt idx="1475">
                  <c:v>David Rogers</c:v>
                </c:pt>
                <c:pt idx="1476">
                  <c:v>Dawn Davis</c:v>
                </c:pt>
                <c:pt idx="1477">
                  <c:v>Eric Taylor</c:v>
                </c:pt>
                <c:pt idx="1478">
                  <c:v>Hannah Brown</c:v>
                </c:pt>
                <c:pt idx="1479">
                  <c:v>Elizabeth Jackson</c:v>
                </c:pt>
                <c:pt idx="1480">
                  <c:v>Edward Hernandez</c:v>
                </c:pt>
                <c:pt idx="1481">
                  <c:v>David Reed</c:v>
                </c:pt>
                <c:pt idx="1482">
                  <c:v>Deanna Brown</c:v>
                </c:pt>
                <c:pt idx="1483">
                  <c:v>Donna Johnson</c:v>
                </c:pt>
                <c:pt idx="1484">
                  <c:v>Deborah Davis</c:v>
                </c:pt>
                <c:pt idx="1485">
                  <c:v>Erica Johnson</c:v>
                </c:pt>
                <c:pt idx="1486">
                  <c:v>Elizabeth Wilson</c:v>
                </c:pt>
                <c:pt idx="1487">
                  <c:v>David Young</c:v>
                </c:pt>
                <c:pt idx="1488">
                  <c:v>Emily Brown</c:v>
                </c:pt>
                <c:pt idx="1489">
                  <c:v>Erica Williams</c:v>
                </c:pt>
                <c:pt idx="1490">
                  <c:v>Elizabeth Allen</c:v>
                </c:pt>
                <c:pt idx="1491">
                  <c:v>Erin Jones</c:v>
                </c:pt>
                <c:pt idx="1492">
                  <c:v>Heather Young</c:v>
                </c:pt>
                <c:pt idx="1493">
                  <c:v>Erin Smith</c:v>
                </c:pt>
                <c:pt idx="1494">
                  <c:v>Elizabeth Anderson</c:v>
                </c:pt>
                <c:pt idx="1495">
                  <c:v>Evan Smith</c:v>
                </c:pt>
                <c:pt idx="1496">
                  <c:v>Gabriel Jones</c:v>
                </c:pt>
                <c:pt idx="1497">
                  <c:v>David Phillips</c:v>
                </c:pt>
                <c:pt idx="1498">
                  <c:v>Christina Green</c:v>
                </c:pt>
                <c:pt idx="1499">
                  <c:v>Christine Martinez</c:v>
                </c:pt>
                <c:pt idx="1500">
                  <c:v>Daniel Myers</c:v>
                </c:pt>
                <c:pt idx="1501">
                  <c:v>Christopher Evans</c:v>
                </c:pt>
                <c:pt idx="1502">
                  <c:v>David Bailey</c:v>
                </c:pt>
                <c:pt idx="1503">
                  <c:v>Brian Edwards</c:v>
                </c:pt>
                <c:pt idx="1504">
                  <c:v>David Perez</c:v>
                </c:pt>
                <c:pt idx="1505">
                  <c:v>Bryan Brown</c:v>
                </c:pt>
                <c:pt idx="1506">
                  <c:v>Daniel Stewart</c:v>
                </c:pt>
                <c:pt idx="1507">
                  <c:v>Brian Martin</c:v>
                </c:pt>
                <c:pt idx="1508">
                  <c:v>Cheryl Johnson</c:v>
                </c:pt>
                <c:pt idx="1509">
                  <c:v>Christopher Gray</c:v>
                </c:pt>
                <c:pt idx="1510">
                  <c:v>Christopher Collins</c:v>
                </c:pt>
                <c:pt idx="1511">
                  <c:v>Christy Johnson</c:v>
                </c:pt>
                <c:pt idx="1512">
                  <c:v>Brittany Martinez</c:v>
                </c:pt>
                <c:pt idx="1513">
                  <c:v>Courtney Garcia</c:v>
                </c:pt>
                <c:pt idx="1514">
                  <c:v>Daniel Martin</c:v>
                </c:pt>
                <c:pt idx="1515">
                  <c:v>Crystal Hernandez</c:v>
                </c:pt>
                <c:pt idx="1516">
                  <c:v>Chelsea Smith</c:v>
                </c:pt>
                <c:pt idx="1517">
                  <c:v>Brian Martinez</c:v>
                </c:pt>
                <c:pt idx="1518">
                  <c:v>Daniel Turner</c:v>
                </c:pt>
                <c:pt idx="1519">
                  <c:v>Carol Brown</c:v>
                </c:pt>
                <c:pt idx="1520">
                  <c:v>Danielle Johnson</c:v>
                </c:pt>
                <c:pt idx="1521">
                  <c:v>Crystal Moore</c:v>
                </c:pt>
                <c:pt idx="1522">
                  <c:v>Charles Garcia</c:v>
                </c:pt>
                <c:pt idx="1523">
                  <c:v>Crystal Smith</c:v>
                </c:pt>
                <c:pt idx="1524">
                  <c:v>Brian Jackson</c:v>
                </c:pt>
                <c:pt idx="1525">
                  <c:v>Crystal Williams</c:v>
                </c:pt>
                <c:pt idx="1526">
                  <c:v>Brooke Wilson</c:v>
                </c:pt>
                <c:pt idx="1527">
                  <c:v>Christopher Aguilar</c:v>
                </c:pt>
                <c:pt idx="1528">
                  <c:v>Christina Harris</c:v>
                </c:pt>
                <c:pt idx="1529">
                  <c:v>Cynthia Campbell</c:v>
                </c:pt>
                <c:pt idx="1530">
                  <c:v>Bryan Johnson</c:v>
                </c:pt>
                <c:pt idx="1531">
                  <c:v>Christopher Kelly</c:v>
                </c:pt>
                <c:pt idx="1532">
                  <c:v>Daniel Lopez</c:v>
                </c:pt>
                <c:pt idx="1533">
                  <c:v>Christine Collins</c:v>
                </c:pt>
                <c:pt idx="1534">
                  <c:v>Carrie Smith</c:v>
                </c:pt>
                <c:pt idx="1535">
                  <c:v>Christopher King</c:v>
                </c:pt>
                <c:pt idx="1536">
                  <c:v>Daniel Nelson</c:v>
                </c:pt>
                <c:pt idx="1537">
                  <c:v>Christopher Austin</c:v>
                </c:pt>
                <c:pt idx="1538">
                  <c:v>Daniel Sanchez</c:v>
                </c:pt>
                <c:pt idx="1539">
                  <c:v>Cynthia Taylor</c:v>
                </c:pt>
                <c:pt idx="1540">
                  <c:v>Daniel Thompson</c:v>
                </c:pt>
                <c:pt idx="1541">
                  <c:v>Charles Wilson</c:v>
                </c:pt>
                <c:pt idx="1542">
                  <c:v>Daniel White</c:v>
                </c:pt>
                <c:pt idx="1543">
                  <c:v>Daniel Adams</c:v>
                </c:pt>
                <c:pt idx="1544">
                  <c:v>Christopher Osborne</c:v>
                </c:pt>
                <c:pt idx="1545">
                  <c:v>Daniel Campbell</c:v>
                </c:pt>
                <c:pt idx="1546">
                  <c:v>Chad Lee</c:v>
                </c:pt>
                <c:pt idx="1547">
                  <c:v>Daniel Carter</c:v>
                </c:pt>
                <c:pt idx="1548">
                  <c:v>Brian Wright</c:v>
                </c:pt>
                <c:pt idx="1549">
                  <c:v>Daniel Collins</c:v>
                </c:pt>
                <c:pt idx="1550">
                  <c:v>Brittany Davis</c:v>
                </c:pt>
                <c:pt idx="1551">
                  <c:v>Brian Nguyen</c:v>
                </c:pt>
                <c:pt idx="1552">
                  <c:v>David Baker</c:v>
                </c:pt>
                <c:pt idx="1553">
                  <c:v>Christopher Lewis</c:v>
                </c:pt>
                <c:pt idx="1554">
                  <c:v>David Carter</c:v>
                </c:pt>
                <c:pt idx="1555">
                  <c:v>Christine Lee</c:v>
                </c:pt>
                <c:pt idx="1556">
                  <c:v>David Dixon</c:v>
                </c:pt>
                <c:pt idx="1557">
                  <c:v>Daniel Harris</c:v>
                </c:pt>
                <c:pt idx="1558">
                  <c:v>Brian Stewart</c:v>
                </c:pt>
                <c:pt idx="1559">
                  <c:v>Daniel Hernandez</c:v>
                </c:pt>
                <c:pt idx="1560">
                  <c:v>David Hayes</c:v>
                </c:pt>
                <c:pt idx="1561">
                  <c:v>Christopher Matthews</c:v>
                </c:pt>
                <c:pt idx="1562">
                  <c:v>David Hughes</c:v>
                </c:pt>
                <c:pt idx="1563">
                  <c:v>Daniel Jimenez</c:v>
                </c:pt>
                <c:pt idx="1564">
                  <c:v>Christina Rodriguez</c:v>
                </c:pt>
                <c:pt idx="1565">
                  <c:v>Daniel Kelly</c:v>
                </c:pt>
                <c:pt idx="1566">
                  <c:v>Christopher Torres</c:v>
                </c:pt>
                <c:pt idx="1567">
                  <c:v>Bryan Davis</c:v>
                </c:pt>
                <c:pt idx="1568">
                  <c:v>Christopher Mitchell</c:v>
                </c:pt>
                <c:pt idx="1569">
                  <c:v>Brett Williams</c:v>
                </c:pt>
                <c:pt idx="1570">
                  <c:v>Cynthia Lee</c:v>
                </c:pt>
                <c:pt idx="1571">
                  <c:v>Brian Wilson</c:v>
                </c:pt>
                <c:pt idx="1572">
                  <c:v>Cindy Smith</c:v>
                </c:pt>
                <c:pt idx="1573">
                  <c:v>Amy Adams</c:v>
                </c:pt>
                <c:pt idx="1574">
                  <c:v>Amy Davis</c:v>
                </c:pt>
                <c:pt idx="1575">
                  <c:v>Aaron Brown</c:v>
                </c:pt>
                <c:pt idx="1576">
                  <c:v>Amy Williams</c:v>
                </c:pt>
                <c:pt idx="1577">
                  <c:v>Amanda Lee</c:v>
                </c:pt>
                <c:pt idx="1578">
                  <c:v>Andrew Baker</c:v>
                </c:pt>
                <c:pt idx="1579">
                  <c:v>Anthony Ramirez</c:v>
                </c:pt>
                <c:pt idx="1580">
                  <c:v>Andrew Campbell</c:v>
                </c:pt>
                <c:pt idx="1581">
                  <c:v>Ashley Lee</c:v>
                </c:pt>
                <c:pt idx="1582">
                  <c:v>Amanda Martin</c:v>
                </c:pt>
                <c:pt idx="1583">
                  <c:v>Benjamin Smith</c:v>
                </c:pt>
                <c:pt idx="1584">
                  <c:v>Adam Jones</c:v>
                </c:pt>
                <c:pt idx="1585">
                  <c:v>Brandon Scott</c:v>
                </c:pt>
                <c:pt idx="1586">
                  <c:v>Andrew Lee</c:v>
                </c:pt>
                <c:pt idx="1587">
                  <c:v>Anthony Meyer</c:v>
                </c:pt>
                <c:pt idx="1588">
                  <c:v>Andrew Moore</c:v>
                </c:pt>
                <c:pt idx="1589">
                  <c:v>April Martinez</c:v>
                </c:pt>
                <c:pt idx="1590">
                  <c:v>Andrew Rodriguez</c:v>
                </c:pt>
                <c:pt idx="1591">
                  <c:v>Allison Williams</c:v>
                </c:pt>
                <c:pt idx="1592">
                  <c:v>Andrew Taylor</c:v>
                </c:pt>
                <c:pt idx="1593">
                  <c:v>Amanda Baker</c:v>
                </c:pt>
                <c:pt idx="1594">
                  <c:v>Amanda Williams</c:v>
                </c:pt>
                <c:pt idx="1595">
                  <c:v>Amy Jackson</c:v>
                </c:pt>
                <c:pt idx="1596">
                  <c:v>Aaron Rodriguez</c:v>
                </c:pt>
                <c:pt idx="1597">
                  <c:v>Brandon Green</c:v>
                </c:pt>
                <c:pt idx="1598">
                  <c:v>Andrew Wilson</c:v>
                </c:pt>
                <c:pt idx="1599">
                  <c:v>Brandon Perez</c:v>
                </c:pt>
                <c:pt idx="1600">
                  <c:v>Alan Miller</c:v>
                </c:pt>
                <c:pt idx="1601">
                  <c:v>Anthony King</c:v>
                </c:pt>
                <c:pt idx="1602">
                  <c:v>Angela Hall</c:v>
                </c:pt>
                <c:pt idx="1603">
                  <c:v>Amy Wallace</c:v>
                </c:pt>
                <c:pt idx="1604">
                  <c:v>Angela Hernandez</c:v>
                </c:pt>
                <c:pt idx="1605">
                  <c:v>Anthony Moore</c:v>
                </c:pt>
                <c:pt idx="1606">
                  <c:v>Amber Nelson</c:v>
                </c:pt>
                <c:pt idx="1607">
                  <c:v>Allison Sanchez</c:v>
                </c:pt>
                <c:pt idx="1608">
                  <c:v>Alexander Brown</c:v>
                </c:pt>
                <c:pt idx="1609">
                  <c:v>Ashley Anderson</c:v>
                </c:pt>
                <c:pt idx="1610">
                  <c:v>Angela Moore</c:v>
                </c:pt>
                <c:pt idx="1611">
                  <c:v>Ashley Green</c:v>
                </c:pt>
                <c:pt idx="1612">
                  <c:v>Angela Taylor</c:v>
                </c:pt>
                <c:pt idx="1613">
                  <c:v>Amy Clark</c:v>
                </c:pt>
                <c:pt idx="1614">
                  <c:v>Amanda Roberts</c:v>
                </c:pt>
                <c:pt idx="1615">
                  <c:v>Ashley Lewis</c:v>
                </c:pt>
                <c:pt idx="1616">
                  <c:v>Angela White</c:v>
                </c:pt>
                <c:pt idx="1617">
                  <c:v>Amanda Carter</c:v>
                </c:pt>
                <c:pt idx="1618">
                  <c:v>Ann Jones</c:v>
                </c:pt>
                <c:pt idx="1619">
                  <c:v>Amanda Cochran</c:v>
                </c:pt>
                <c:pt idx="1620">
                  <c:v>Ann Smith</c:v>
                </c:pt>
                <c:pt idx="1621">
                  <c:v>Aaron Thompson</c:v>
                </c:pt>
                <c:pt idx="1622">
                  <c:v>Anna Williams</c:v>
                </c:pt>
                <c:pt idx="1623">
                  <c:v>Brandon Garcia</c:v>
                </c:pt>
                <c:pt idx="1624">
                  <c:v>Brenda Smith</c:v>
                </c:pt>
                <c:pt idx="1625">
                  <c:v>Amanda Hall</c:v>
                </c:pt>
                <c:pt idx="1626">
                  <c:v>Anthony Adams</c:v>
                </c:pt>
                <c:pt idx="1627">
                  <c:v>Aaron Jones</c:v>
                </c:pt>
                <c:pt idx="1628">
                  <c:v>Amber Smith</c:v>
                </c:pt>
                <c:pt idx="1629">
                  <c:v>Brandon Rodriguez</c:v>
                </c:pt>
                <c:pt idx="1630">
                  <c:v>Anthony Harris</c:v>
                </c:pt>
                <c:pt idx="1631">
                  <c:v>Allison Brown</c:v>
                </c:pt>
                <c:pt idx="1632">
                  <c:v>Anthony Martin</c:v>
                </c:pt>
                <c:pt idx="1633">
                  <c:v>William Carter</c:v>
                </c:pt>
                <c:pt idx="1634">
                  <c:v>William Stewart</c:v>
                </c:pt>
                <c:pt idx="1635">
                  <c:v>Stephanie Lewis</c:v>
                </c:pt>
                <c:pt idx="1636">
                  <c:v>Thomas Adams</c:v>
                </c:pt>
                <c:pt idx="1637">
                  <c:v>Stephanie Mitchell</c:v>
                </c:pt>
                <c:pt idx="1638">
                  <c:v>Thomas Baker</c:v>
                </c:pt>
                <c:pt idx="1639">
                  <c:v>Thomas Thomas</c:v>
                </c:pt>
                <c:pt idx="1640">
                  <c:v>Timothy Robinson</c:v>
                </c:pt>
                <c:pt idx="1641">
                  <c:v>William Phillips</c:v>
                </c:pt>
                <c:pt idx="1642">
                  <c:v>Stacey Lewis</c:v>
                </c:pt>
                <c:pt idx="1643">
                  <c:v>Stephanie Jackson</c:v>
                </c:pt>
                <c:pt idx="1644">
                  <c:v>Timothy Rogers</c:v>
                </c:pt>
                <c:pt idx="1645">
                  <c:v>Thomas Rogers</c:v>
                </c:pt>
                <c:pt idx="1646">
                  <c:v>Stephen Sullivan</c:v>
                </c:pt>
                <c:pt idx="1647">
                  <c:v>William Gonzalez</c:v>
                </c:pt>
                <c:pt idx="1648">
                  <c:v>Thomas Davis</c:v>
                </c:pt>
                <c:pt idx="1649">
                  <c:v>Steven Martin</c:v>
                </c:pt>
                <c:pt idx="1650">
                  <c:v>Steven Thompson</c:v>
                </c:pt>
                <c:pt idx="1651">
                  <c:v>William Morgan</c:v>
                </c:pt>
                <c:pt idx="1652">
                  <c:v>Thomas Edwards</c:v>
                </c:pt>
                <c:pt idx="1653">
                  <c:v>Taylor Morris</c:v>
                </c:pt>
                <c:pt idx="1654">
                  <c:v>Thomas Hall</c:v>
                </c:pt>
                <c:pt idx="1655">
                  <c:v>Stephanie Bailey</c:v>
                </c:pt>
                <c:pt idx="1656">
                  <c:v>Tina Morgan</c:v>
                </c:pt>
                <c:pt idx="1657">
                  <c:v>Zachary Davis</c:v>
                </c:pt>
                <c:pt idx="1658">
                  <c:v>Stephen Young</c:v>
                </c:pt>
                <c:pt idx="1659">
                  <c:v>Whitney Smith</c:v>
                </c:pt>
                <c:pt idx="1660">
                  <c:v>Todd Edwards</c:v>
                </c:pt>
                <c:pt idx="1661">
                  <c:v>William Brooks</c:v>
                </c:pt>
                <c:pt idx="1662">
                  <c:v>Susan Wilson</c:v>
                </c:pt>
                <c:pt idx="1663">
                  <c:v>Steven Jackson</c:v>
                </c:pt>
                <c:pt idx="1664">
                  <c:v>Steven Anderson</c:v>
                </c:pt>
                <c:pt idx="1665">
                  <c:v>William Hall</c:v>
                </c:pt>
                <c:pt idx="1666">
                  <c:v>Stephanie Clark</c:v>
                </c:pt>
                <c:pt idx="1667">
                  <c:v>Thomas Walker</c:v>
                </c:pt>
                <c:pt idx="1668">
                  <c:v>Toni Johnson</c:v>
                </c:pt>
                <c:pt idx="1669">
                  <c:v>Stephen Hill</c:v>
                </c:pt>
                <c:pt idx="1670">
                  <c:v>Tracey Smith</c:v>
                </c:pt>
                <c:pt idx="1671">
                  <c:v>Stephen Johnson</c:v>
                </c:pt>
                <c:pt idx="1672">
                  <c:v>Tracey Williams</c:v>
                </c:pt>
                <c:pt idx="1673">
                  <c:v>William Nelson</c:v>
                </c:pt>
                <c:pt idx="1674">
                  <c:v>Tracy Brown</c:v>
                </c:pt>
                <c:pt idx="1675">
                  <c:v>Steven Walker</c:v>
                </c:pt>
                <c:pt idx="1676">
                  <c:v>Thomas Hicks</c:v>
                </c:pt>
                <c:pt idx="1677">
                  <c:v>Timothy Bond</c:v>
                </c:pt>
                <c:pt idx="1678">
                  <c:v>Steven Torres</c:v>
                </c:pt>
                <c:pt idx="1679">
                  <c:v>Timothy Clark</c:v>
                </c:pt>
                <c:pt idx="1680">
                  <c:v>Tracy Taylor</c:v>
                </c:pt>
                <c:pt idx="1681">
                  <c:v>Terry Smith</c:v>
                </c:pt>
                <c:pt idx="1682">
                  <c:v>Tracy Thomas</c:v>
                </c:pt>
                <c:pt idx="1683">
                  <c:v>Yvonne Jones</c:v>
                </c:pt>
                <c:pt idx="1684">
                  <c:v>Stephanie Nguyen</c:v>
                </c:pt>
                <c:pt idx="1685">
                  <c:v>Timothy Lee</c:v>
                </c:pt>
                <c:pt idx="1686">
                  <c:v>Tracy Wilson</c:v>
                </c:pt>
                <c:pt idx="1687">
                  <c:v>Wesley Smith</c:v>
                </c:pt>
                <c:pt idx="1688">
                  <c:v>Stephanie Cooper</c:v>
                </c:pt>
                <c:pt idx="1689">
                  <c:v>Tanya Smith</c:v>
                </c:pt>
                <c:pt idx="1690">
                  <c:v>Susan Hernandez</c:v>
                </c:pt>
                <c:pt idx="1691">
                  <c:v>Thomas Ross</c:v>
                </c:pt>
                <c:pt idx="1692">
                  <c:v>Trevor Brown</c:v>
                </c:pt>
                <c:pt idx="1693">
                  <c:v>Steven Hernandez</c:v>
                </c:pt>
                <c:pt idx="1694">
                  <c:v>Stephanie Young</c:v>
                </c:pt>
                <c:pt idx="1695">
                  <c:v>Steven Hill</c:v>
                </c:pt>
                <c:pt idx="1696">
                  <c:v>Tammy Gomez</c:v>
                </c:pt>
                <c:pt idx="1697">
                  <c:v>Thomas Scott</c:v>
                </c:pt>
                <c:pt idx="1698">
                  <c:v>Tyler Baker</c:v>
                </c:pt>
                <c:pt idx="1699">
                  <c:v>Tara Brown</c:v>
                </c:pt>
                <c:pt idx="1700">
                  <c:v>Tyler Hernandez</c:v>
                </c:pt>
                <c:pt idx="1701">
                  <c:v>William Harrison</c:v>
                </c:pt>
                <c:pt idx="1702">
                  <c:v>Tyler Lee</c:v>
                </c:pt>
                <c:pt idx="1703">
                  <c:v>Zachary Thompson</c:v>
                </c:pt>
                <c:pt idx="1704">
                  <c:v>Tyler Roberts</c:v>
                </c:pt>
                <c:pt idx="1705">
                  <c:v>Stephen Gonzalez</c:v>
                </c:pt>
                <c:pt idx="1706">
                  <c:v>Tammy Harris</c:v>
                </c:pt>
                <c:pt idx="1707">
                  <c:v>Tara Miller</c:v>
                </c:pt>
                <c:pt idx="1708">
                  <c:v>Thomas Martinez</c:v>
                </c:pt>
                <c:pt idx="1709">
                  <c:v>Steven Turner</c:v>
                </c:pt>
                <c:pt idx="1710">
                  <c:v>Valerie Johnson</c:v>
                </c:pt>
                <c:pt idx="1711">
                  <c:v>Taylor Davis</c:v>
                </c:pt>
                <c:pt idx="1712">
                  <c:v>Vanessa Brown</c:v>
                </c:pt>
                <c:pt idx="1713">
                  <c:v>Tiffany Rodriguez</c:v>
                </c:pt>
                <c:pt idx="1714">
                  <c:v>Stephanie Davis</c:v>
                </c:pt>
                <c:pt idx="1715">
                  <c:v>William Murphy</c:v>
                </c:pt>
                <c:pt idx="1716">
                  <c:v>Vanessa Smith</c:v>
                </c:pt>
                <c:pt idx="1717">
                  <c:v>Stephen Jones</c:v>
                </c:pt>
                <c:pt idx="1718">
                  <c:v>Vicki Smith</c:v>
                </c:pt>
                <c:pt idx="1719">
                  <c:v>Susan Lopez</c:v>
                </c:pt>
                <c:pt idx="1720">
                  <c:v>Victoria Bell</c:v>
                </c:pt>
                <c:pt idx="1721">
                  <c:v>Steven Reed</c:v>
                </c:pt>
                <c:pt idx="1722">
                  <c:v>Tammy Jones</c:v>
                </c:pt>
                <c:pt idx="1723">
                  <c:v>William Rogers</c:v>
                </c:pt>
                <c:pt idx="1724">
                  <c:v>Victoria Jones</c:v>
                </c:pt>
                <c:pt idx="1725">
                  <c:v>Steven Robinson</c:v>
                </c:pt>
                <c:pt idx="1726">
                  <c:v>Thomas Ramirez</c:v>
                </c:pt>
                <c:pt idx="1727">
                  <c:v>Stephanie Morris</c:v>
                </c:pt>
                <c:pt idx="1728">
                  <c:v>Victoria Miller</c:v>
                </c:pt>
                <c:pt idx="1729">
                  <c:v>Taylor Williams</c:v>
                </c:pt>
                <c:pt idx="1730">
                  <c:v>Thomas Reeves</c:v>
                </c:pt>
                <c:pt idx="1731">
                  <c:v>Susan Turner</c:v>
                </c:pt>
                <c:pt idx="1732">
                  <c:v>Susan Baker</c:v>
                </c:pt>
                <c:pt idx="1733">
                  <c:v>William White</c:v>
                </c:pt>
                <c:pt idx="1734">
                  <c:v>Tammy Taylor</c:v>
                </c:pt>
                <c:pt idx="1735">
                  <c:v>William Wilson</c:v>
                </c:pt>
                <c:pt idx="1736">
                  <c:v>Walter Jones</c:v>
                </c:pt>
                <c:pt idx="1737">
                  <c:v>Theresa Miller</c:v>
                </c:pt>
                <c:pt idx="1738">
                  <c:v>Wayne Smith</c:v>
                </c:pt>
                <c:pt idx="1739">
                  <c:v>Zachary Evans</c:v>
                </c:pt>
                <c:pt idx="1740">
                  <c:v>Wendy Gonzalez</c:v>
                </c:pt>
                <c:pt idx="1741">
                  <c:v>Timothy Martin</c:v>
                </c:pt>
                <c:pt idx="1742">
                  <c:v>Wendy Howard</c:v>
                </c:pt>
                <c:pt idx="1743">
                  <c:v>Stephanie Myers</c:v>
                </c:pt>
                <c:pt idx="1744">
                  <c:v>Wendy Smith</c:v>
                </c:pt>
                <c:pt idx="1745">
                  <c:v>Timothy Castillo</c:v>
                </c:pt>
                <c:pt idx="1746">
                  <c:v>Sarah Dixon</c:v>
                </c:pt>
                <c:pt idx="1747">
                  <c:v>Patricia Moore</c:v>
                </c:pt>
                <c:pt idx="1748">
                  <c:v>Patricia Robinson</c:v>
                </c:pt>
                <c:pt idx="1749">
                  <c:v>Ryan Brown</c:v>
                </c:pt>
                <c:pt idx="1750">
                  <c:v>Sean Brown</c:v>
                </c:pt>
                <c:pt idx="1751">
                  <c:v>Ryan Carter</c:v>
                </c:pt>
                <c:pt idx="1752">
                  <c:v>Raymond Sanchez</c:v>
                </c:pt>
                <c:pt idx="1753">
                  <c:v>Ryan Cooper</c:v>
                </c:pt>
                <c:pt idx="1754">
                  <c:v>Scott Anderson</c:v>
                </c:pt>
                <c:pt idx="1755">
                  <c:v>Robert Crawford</c:v>
                </c:pt>
                <c:pt idx="1756">
                  <c:v>Robert Black</c:v>
                </c:pt>
                <c:pt idx="1757">
                  <c:v>Pamela Taylor</c:v>
                </c:pt>
                <c:pt idx="1758">
                  <c:v>Ronald Powell</c:v>
                </c:pt>
                <c:pt idx="1759">
                  <c:v>Rachel Campbell</c:v>
                </c:pt>
                <c:pt idx="1760">
                  <c:v>Richard Robinson</c:v>
                </c:pt>
                <c:pt idx="1761">
                  <c:v>Robert Evans</c:v>
                </c:pt>
                <c:pt idx="1762">
                  <c:v>Sarah Rivera</c:v>
                </c:pt>
                <c:pt idx="1763">
                  <c:v>Ryan Harris</c:v>
                </c:pt>
                <c:pt idx="1764">
                  <c:v>Patricia Miller</c:v>
                </c:pt>
                <c:pt idx="1765">
                  <c:v>Robert Flores</c:v>
                </c:pt>
                <c:pt idx="1766">
                  <c:v>Peter Smith</c:v>
                </c:pt>
                <c:pt idx="1767">
                  <c:v>Robert Freeman</c:v>
                </c:pt>
                <c:pt idx="1768">
                  <c:v>Scott Moore</c:v>
                </c:pt>
                <c:pt idx="1769">
                  <c:v>Rebecca Nelson</c:v>
                </c:pt>
                <c:pt idx="1770">
                  <c:v>Rachel Anderson</c:v>
                </c:pt>
                <c:pt idx="1771">
                  <c:v>Rebecca Ramirez</c:v>
                </c:pt>
                <c:pt idx="1772">
                  <c:v>Sean Smith</c:v>
                </c:pt>
                <c:pt idx="1773">
                  <c:v>Robert Gonzales</c:v>
                </c:pt>
                <c:pt idx="1774">
                  <c:v>Russell Johnson</c:v>
                </c:pt>
                <c:pt idx="1775">
                  <c:v>Ryan Morgan</c:v>
                </c:pt>
                <c:pt idx="1776">
                  <c:v>Paula Smith</c:v>
                </c:pt>
                <c:pt idx="1777">
                  <c:v>Ryan Perez</c:v>
                </c:pt>
                <c:pt idx="1778">
                  <c:v>Shannon Perez</c:v>
                </c:pt>
                <c:pt idx="1779">
                  <c:v>Rachel Carter</c:v>
                </c:pt>
                <c:pt idx="1780">
                  <c:v>Patrick Moore</c:v>
                </c:pt>
                <c:pt idx="1781">
                  <c:v>Robert Gordon</c:v>
                </c:pt>
                <c:pt idx="1782">
                  <c:v>Sarah Rogers</c:v>
                </c:pt>
                <c:pt idx="1783">
                  <c:v>Paul Green</c:v>
                </c:pt>
                <c:pt idx="1784">
                  <c:v>Richard Wallace</c:v>
                </c:pt>
                <c:pt idx="1785">
                  <c:v>Rebecca Thompson</c:v>
                </c:pt>
                <c:pt idx="1786">
                  <c:v>Rebecca Clark</c:v>
                </c:pt>
                <c:pt idx="1787">
                  <c:v>Robert Hall</c:v>
                </c:pt>
                <c:pt idx="1788">
                  <c:v>Scott Evans</c:v>
                </c:pt>
                <c:pt idx="1789">
                  <c:v>Paul Hernandez</c:v>
                </c:pt>
                <c:pt idx="1790">
                  <c:v>Rebecca Fisher</c:v>
                </c:pt>
                <c:pt idx="1791">
                  <c:v>Ryan Wright</c:v>
                </c:pt>
                <c:pt idx="1792">
                  <c:v>Scott Miles</c:v>
                </c:pt>
                <c:pt idx="1793">
                  <c:v>Ryan Young</c:v>
                </c:pt>
                <c:pt idx="1794">
                  <c:v>Robert Baker</c:v>
                </c:pt>
                <c:pt idx="1795">
                  <c:v>Sabrina Brown</c:v>
                </c:pt>
                <c:pt idx="1796">
                  <c:v>Scott Scott</c:v>
                </c:pt>
                <c:pt idx="1797">
                  <c:v>Rebecca Young</c:v>
                </c:pt>
                <c:pt idx="1798">
                  <c:v>Rebecca Lee</c:v>
                </c:pt>
                <c:pt idx="1799">
                  <c:v>Samantha Clark</c:v>
                </c:pt>
                <c:pt idx="1800">
                  <c:v>Rachel Boyd</c:v>
                </c:pt>
                <c:pt idx="1801">
                  <c:v>Regina Reynolds</c:v>
                </c:pt>
                <c:pt idx="1802">
                  <c:v>Shannon Anderson</c:v>
                </c:pt>
                <c:pt idx="1803">
                  <c:v>Samantha Garcia</c:v>
                </c:pt>
                <c:pt idx="1804">
                  <c:v>Rachel Brown</c:v>
                </c:pt>
                <c:pt idx="1805">
                  <c:v>Samantha Green</c:v>
                </c:pt>
                <c:pt idx="1806">
                  <c:v>Ryan Allen</c:v>
                </c:pt>
                <c:pt idx="1807">
                  <c:v>Samantha Harris</c:v>
                </c:pt>
                <c:pt idx="1808">
                  <c:v>Sarah Gomez</c:v>
                </c:pt>
                <c:pt idx="1809">
                  <c:v>Pamela Thompson</c:v>
                </c:pt>
                <c:pt idx="1810">
                  <c:v>Robert Richardson</c:v>
                </c:pt>
                <c:pt idx="1811">
                  <c:v>Rhonda Jones</c:v>
                </c:pt>
                <c:pt idx="1812">
                  <c:v>Randy Smith</c:v>
                </c:pt>
                <c:pt idx="1813">
                  <c:v>Samantha Martin</c:v>
                </c:pt>
                <c:pt idx="1814">
                  <c:v>Sarah Lewis</c:v>
                </c:pt>
                <c:pt idx="1815">
                  <c:v>Pamela Perez</c:v>
                </c:pt>
                <c:pt idx="1816">
                  <c:v>Sharon Mathews</c:v>
                </c:pt>
                <c:pt idx="1817">
                  <c:v>Samantha Moore</c:v>
                </c:pt>
                <c:pt idx="1818">
                  <c:v>Shawn Edwards</c:v>
                </c:pt>
                <c:pt idx="1819">
                  <c:v>Samantha Perez</c:v>
                </c:pt>
                <c:pt idx="1820">
                  <c:v>Rebecca Baker</c:v>
                </c:pt>
                <c:pt idx="1821">
                  <c:v>Samantha Sanchez</c:v>
                </c:pt>
                <c:pt idx="1822">
                  <c:v>Richard Torres</c:v>
                </c:pt>
                <c:pt idx="1823">
                  <c:v>Richard Clark</c:v>
                </c:pt>
                <c:pt idx="1824">
                  <c:v>Patricia Rodriguez</c:v>
                </c:pt>
                <c:pt idx="1825">
                  <c:v>Patrick Sanchez</c:v>
                </c:pt>
                <c:pt idx="1826">
                  <c:v>Peter Jones</c:v>
                </c:pt>
                <c:pt idx="1827">
                  <c:v>Robert Mann</c:v>
                </c:pt>
                <c:pt idx="1828">
                  <c:v>Robert Torres</c:v>
                </c:pt>
                <c:pt idx="1829">
                  <c:v>Samuel Clark</c:v>
                </c:pt>
                <c:pt idx="1830">
                  <c:v>Scott Allen</c:v>
                </c:pt>
                <c:pt idx="1831">
                  <c:v>Patricia Harris</c:v>
                </c:pt>
                <c:pt idx="1832">
                  <c:v>Scott Brown</c:v>
                </c:pt>
                <c:pt idx="1833">
                  <c:v>Samuel Wilson</c:v>
                </c:pt>
                <c:pt idx="1834">
                  <c:v>Scott Garcia</c:v>
                </c:pt>
                <c:pt idx="1835">
                  <c:v>Sandra Gonzalez</c:v>
                </c:pt>
                <c:pt idx="1836">
                  <c:v>Robert Wells</c:v>
                </c:pt>
                <c:pt idx="1837">
                  <c:v>Sandra Graham</c:v>
                </c:pt>
                <c:pt idx="1838">
                  <c:v>Scott Jones</c:v>
                </c:pt>
                <c:pt idx="1839">
                  <c:v>Patrick Garcia</c:v>
                </c:pt>
                <c:pt idx="1840">
                  <c:v>Phillip Smith</c:v>
                </c:pt>
                <c:pt idx="1841">
                  <c:v>Paul Martinez</c:v>
                </c:pt>
                <c:pt idx="1842">
                  <c:v>Robert Wood</c:v>
                </c:pt>
                <c:pt idx="1843">
                  <c:v>Patrick Young</c:v>
                </c:pt>
                <c:pt idx="1844">
                  <c:v>Scott Murphy</c:v>
                </c:pt>
                <c:pt idx="1845">
                  <c:v>Rachel Miller</c:v>
                </c:pt>
                <c:pt idx="1846">
                  <c:v>Scott Robinson</c:v>
                </c:pt>
                <c:pt idx="1847">
                  <c:v>Sandra Williams</c:v>
                </c:pt>
                <c:pt idx="1848">
                  <c:v>Robin Brown</c:v>
                </c:pt>
                <c:pt idx="1849">
                  <c:v>Paul Thomas</c:v>
                </c:pt>
                <c:pt idx="1850">
                  <c:v>Robin Rivera</c:v>
                </c:pt>
                <c:pt idx="1851">
                  <c:v>Paul Ward</c:v>
                </c:pt>
                <c:pt idx="1852">
                  <c:v>Ronald Anderson</c:v>
                </c:pt>
                <c:pt idx="1853">
                  <c:v>Sara Garcia</c:v>
                </c:pt>
                <c:pt idx="1854">
                  <c:v>Ronald Johnson</c:v>
                </c:pt>
                <c:pt idx="1855">
                  <c:v>Paul Brown</c:v>
                </c:pt>
                <c:pt idx="1856">
                  <c:v>Sean Garcia</c:v>
                </c:pt>
                <c:pt idx="1857">
                  <c:v>Rachel Thomas</c:v>
                </c:pt>
                <c:pt idx="1858">
                  <c:v>Sean Scott</c:v>
                </c:pt>
                <c:pt idx="1859">
                  <c:v>Robert Nguyen</c:v>
                </c:pt>
                <c:pt idx="1860">
                  <c:v>Robert Carter</c:v>
                </c:pt>
                <c:pt idx="1861">
                  <c:v>Sara White</c:v>
                </c:pt>
                <c:pt idx="1862">
                  <c:v>Shannon Brown</c:v>
                </c:pt>
                <c:pt idx="1863">
                  <c:v>Robert Ortiz</c:v>
                </c:pt>
                <c:pt idx="1864">
                  <c:v>Shannon Jackson</c:v>
                </c:pt>
                <c:pt idx="1865">
                  <c:v>Rachel Thompson</c:v>
                </c:pt>
                <c:pt idx="1866">
                  <c:v>Robert Cox</c:v>
                </c:pt>
                <c:pt idx="1867">
                  <c:v>Richard Perez</c:v>
                </c:pt>
                <c:pt idx="1868">
                  <c:v>Shannon Moore</c:v>
                </c:pt>
                <c:pt idx="1869">
                  <c:v>Robert Peterson</c:v>
                </c:pt>
                <c:pt idx="1870">
                  <c:v>Robert Phillips</c:v>
                </c:pt>
                <c:pt idx="1871">
                  <c:v>Sharon Anderson</c:v>
                </c:pt>
                <c:pt idx="1872">
                  <c:v>Robert Rogers</c:v>
                </c:pt>
                <c:pt idx="1873">
                  <c:v>Sharon Smith</c:v>
                </c:pt>
                <c:pt idx="1874">
                  <c:v>Robert Russell</c:v>
                </c:pt>
                <c:pt idx="1875">
                  <c:v>Sharon Williams</c:v>
                </c:pt>
                <c:pt idx="1876">
                  <c:v>Robert Schmidt</c:v>
                </c:pt>
                <c:pt idx="1877">
                  <c:v>Shawn Johnson</c:v>
                </c:pt>
                <c:pt idx="1878">
                  <c:v>Sherri Johnson</c:v>
                </c:pt>
                <c:pt idx="1879">
                  <c:v>Robert Simpson</c:v>
                </c:pt>
                <c:pt idx="1880">
                  <c:v>Robert Scott</c:v>
                </c:pt>
                <c:pt idx="1881">
                  <c:v>Mark Walker</c:v>
                </c:pt>
                <c:pt idx="1882">
                  <c:v>Melissa Freeman</c:v>
                </c:pt>
                <c:pt idx="1883">
                  <c:v>Margaret Jones</c:v>
                </c:pt>
                <c:pt idx="1884">
                  <c:v>Matthew Patterson</c:v>
                </c:pt>
                <c:pt idx="1885">
                  <c:v>Michelle Walters</c:v>
                </c:pt>
                <c:pt idx="1886">
                  <c:v>Marcus Harris</c:v>
                </c:pt>
                <c:pt idx="1887">
                  <c:v>Mark Kelly</c:v>
                </c:pt>
                <c:pt idx="1888">
                  <c:v>Michael Mccoy</c:v>
                </c:pt>
                <c:pt idx="1889">
                  <c:v>Michael Hicks</c:v>
                </c:pt>
                <c:pt idx="1890">
                  <c:v>Matthew Ramos</c:v>
                </c:pt>
                <c:pt idx="1891">
                  <c:v>Michael Ibarra</c:v>
                </c:pt>
                <c:pt idx="1892">
                  <c:v>Nicole Wilson</c:v>
                </c:pt>
                <c:pt idx="1893">
                  <c:v>Monique Johnson</c:v>
                </c:pt>
                <c:pt idx="1894">
                  <c:v>Michael Mitchell</c:v>
                </c:pt>
                <c:pt idx="1895">
                  <c:v>Melissa Owens</c:v>
                </c:pt>
                <c:pt idx="1896">
                  <c:v>Matthew Reynolds</c:v>
                </c:pt>
                <c:pt idx="1897">
                  <c:v>Michael Delgado</c:v>
                </c:pt>
                <c:pt idx="1898">
                  <c:v>Michael Moreno</c:v>
                </c:pt>
                <c:pt idx="1899">
                  <c:v>Michelle Edwards</c:v>
                </c:pt>
                <c:pt idx="1900">
                  <c:v>Matthew Richardson</c:v>
                </c:pt>
                <c:pt idx="1901">
                  <c:v>Michelle Kim</c:v>
                </c:pt>
                <c:pt idx="1902">
                  <c:v>Mark Wilson</c:v>
                </c:pt>
                <c:pt idx="1903">
                  <c:v>Michelle Morgan</c:v>
                </c:pt>
                <c:pt idx="1904">
                  <c:v>Michael Morrison</c:v>
                </c:pt>
                <c:pt idx="1905">
                  <c:v>Mary Moore</c:v>
                </c:pt>
                <c:pt idx="1906">
                  <c:v>Martin Jones</c:v>
                </c:pt>
                <c:pt idx="1907">
                  <c:v>Mike Johnson</c:v>
                </c:pt>
                <c:pt idx="1908">
                  <c:v>Michael Fischer</c:v>
                </c:pt>
                <c:pt idx="1909">
                  <c:v>Michael Day</c:v>
                </c:pt>
                <c:pt idx="1910">
                  <c:v>Mary Anderson</c:v>
                </c:pt>
                <c:pt idx="1911">
                  <c:v>Nathan Ramirez</c:v>
                </c:pt>
                <c:pt idx="1912">
                  <c:v>Matthew Romero</c:v>
                </c:pt>
                <c:pt idx="1913">
                  <c:v>Matthew Mendoza</c:v>
                </c:pt>
                <c:pt idx="1914">
                  <c:v>Michael Obrien</c:v>
                </c:pt>
                <c:pt idx="1915">
                  <c:v>Nicholas Stewart</c:v>
                </c:pt>
                <c:pt idx="1916">
                  <c:v>Michael Oconnor</c:v>
                </c:pt>
                <c:pt idx="1917">
                  <c:v>Michael Acosta</c:v>
                </c:pt>
                <c:pt idx="1918">
                  <c:v>Mark Miller</c:v>
                </c:pt>
                <c:pt idx="1919">
                  <c:v>Nicole Lopez</c:v>
                </c:pt>
                <c:pt idx="1920">
                  <c:v>Mary Baker</c:v>
                </c:pt>
                <c:pt idx="1921">
                  <c:v>Michelle Green</c:v>
                </c:pt>
                <c:pt idx="1922">
                  <c:v>Michael Parker</c:v>
                </c:pt>
                <c:pt idx="1923">
                  <c:v>Melissa Coleman</c:v>
                </c:pt>
                <c:pt idx="1924">
                  <c:v>Michael Gallegos</c:v>
                </c:pt>
                <c:pt idx="1925">
                  <c:v>Matthew Bennett</c:v>
                </c:pt>
                <c:pt idx="1926">
                  <c:v>Mark Clark</c:v>
                </c:pt>
                <c:pt idx="1927">
                  <c:v>Michelle Mitchell</c:v>
                </c:pt>
                <c:pt idx="1928">
                  <c:v>Mary Cook</c:v>
                </c:pt>
                <c:pt idx="1929">
                  <c:v>Michelle Ramos</c:v>
                </c:pt>
                <c:pt idx="1930">
                  <c:v>Matthew Clark</c:v>
                </c:pt>
                <c:pt idx="1931">
                  <c:v>Michelle Romero</c:v>
                </c:pt>
                <c:pt idx="1932">
                  <c:v>Michael Peterson</c:v>
                </c:pt>
                <c:pt idx="1933">
                  <c:v>Michelle Thomas</c:v>
                </c:pt>
                <c:pt idx="1934">
                  <c:v>Matthew Goodwin</c:v>
                </c:pt>
                <c:pt idx="1935">
                  <c:v>Mary Ramirez</c:v>
                </c:pt>
                <c:pt idx="1936">
                  <c:v>Margaret Smith</c:v>
                </c:pt>
                <c:pt idx="1937">
                  <c:v>Monica Garcia</c:v>
                </c:pt>
                <c:pt idx="1938">
                  <c:v>Matthew Gordon</c:v>
                </c:pt>
                <c:pt idx="1939">
                  <c:v>Nancy Anderson</c:v>
                </c:pt>
                <c:pt idx="1940">
                  <c:v>Matthew Tucker</c:v>
                </c:pt>
                <c:pt idx="1941">
                  <c:v>Natalie Davis</c:v>
                </c:pt>
                <c:pt idx="1942">
                  <c:v>Michael Reynolds</c:v>
                </c:pt>
                <c:pt idx="1943">
                  <c:v>Melissa Moore</c:v>
                </c:pt>
                <c:pt idx="1944">
                  <c:v>Matthew Turner</c:v>
                </c:pt>
                <c:pt idx="1945">
                  <c:v>Nathan Thomas</c:v>
                </c:pt>
                <c:pt idx="1946">
                  <c:v>Maria Williams</c:v>
                </c:pt>
                <c:pt idx="1947">
                  <c:v>Michael Kent</c:v>
                </c:pt>
                <c:pt idx="1948">
                  <c:v>Matthew Ward</c:v>
                </c:pt>
                <c:pt idx="1949">
                  <c:v>Mark White</c:v>
                </c:pt>
                <c:pt idx="1950">
                  <c:v>Matthew Gutierrez</c:v>
                </c:pt>
                <c:pt idx="1951">
                  <c:v>Nicholas Olson</c:v>
                </c:pt>
                <c:pt idx="1952">
                  <c:v>Mark Estrada</c:v>
                </c:pt>
                <c:pt idx="1953">
                  <c:v>Michael Klein</c:v>
                </c:pt>
                <c:pt idx="1954">
                  <c:v>Michael Griffin</c:v>
                </c:pt>
                <c:pt idx="1955">
                  <c:v>Nicole Collins</c:v>
                </c:pt>
                <c:pt idx="1956">
                  <c:v>Michael Gross</c:v>
                </c:pt>
                <c:pt idx="1957">
                  <c:v>Nicole Greene</c:v>
                </c:pt>
                <c:pt idx="1958">
                  <c:v>Michael Ross</c:v>
                </c:pt>
                <c:pt idx="1959">
                  <c:v>Mark Lee</c:v>
                </c:pt>
                <c:pt idx="1960">
                  <c:v>Michael Guerra</c:v>
                </c:pt>
                <c:pt idx="1961">
                  <c:v>Michael Adkins</c:v>
                </c:pt>
                <c:pt idx="1962">
                  <c:v>Michael Russell</c:v>
                </c:pt>
                <c:pt idx="1963">
                  <c:v>Michelle Flores</c:v>
                </c:pt>
                <c:pt idx="1964">
                  <c:v>Maria Brown</c:v>
                </c:pt>
                <c:pt idx="1965">
                  <c:v>Michelle Harris</c:v>
                </c:pt>
                <c:pt idx="1966">
                  <c:v>Mario Martin</c:v>
                </c:pt>
                <c:pt idx="1967">
                  <c:v>Michelle Hughes</c:v>
                </c:pt>
                <c:pt idx="1968">
                  <c:v>Michael Schneider</c:v>
                </c:pt>
                <c:pt idx="1969">
                  <c:v>Mary Lewis</c:v>
                </c:pt>
                <c:pt idx="1970">
                  <c:v>Nicole Morris</c:v>
                </c:pt>
                <c:pt idx="1971">
                  <c:v>Melissa Dickerson</c:v>
                </c:pt>
                <c:pt idx="1972">
                  <c:v>Nicole Richardson</c:v>
                </c:pt>
                <c:pt idx="1973">
                  <c:v>Melissa Evans</c:v>
                </c:pt>
                <c:pt idx="1974">
                  <c:v>Mary Torres</c:v>
                </c:pt>
                <c:pt idx="1975">
                  <c:v>Michael Cox</c:v>
                </c:pt>
                <c:pt idx="1976">
                  <c:v>Mark Lopez</c:v>
                </c:pt>
                <c:pt idx="1977">
                  <c:v>Michelle Moore</c:v>
                </c:pt>
                <c:pt idx="1978">
                  <c:v>Marissa Smith</c:v>
                </c:pt>
                <c:pt idx="1979">
                  <c:v>Mathew Smith</c:v>
                </c:pt>
                <c:pt idx="1980">
                  <c:v>Megan Dawson</c:v>
                </c:pt>
                <c:pt idx="1981">
                  <c:v>Michelle Richardson</c:v>
                </c:pt>
                <c:pt idx="1982">
                  <c:v>Megan Harris</c:v>
                </c:pt>
                <c:pt idx="1983">
                  <c:v>Maria Garcia</c:v>
                </c:pt>
                <c:pt idx="1984">
                  <c:v>Michael Hardy</c:v>
                </c:pt>
                <c:pt idx="1985">
                  <c:v>Matthew Lewis</c:v>
                </c:pt>
                <c:pt idx="1986">
                  <c:v>Megan Jones</c:v>
                </c:pt>
                <c:pt idx="1987">
                  <c:v>Melissa Kelly</c:v>
                </c:pt>
                <c:pt idx="1988">
                  <c:v>Megan Lewis</c:v>
                </c:pt>
                <c:pt idx="1989">
                  <c:v>Michelle Thompson</c:v>
                </c:pt>
                <c:pt idx="1990">
                  <c:v>Megan Miller</c:v>
                </c:pt>
                <c:pt idx="1991">
                  <c:v>Michelle White</c:v>
                </c:pt>
                <c:pt idx="1992">
                  <c:v>Megan Moore</c:v>
                </c:pt>
                <c:pt idx="1993">
                  <c:v>Michelle Wilson</c:v>
                </c:pt>
                <c:pt idx="1994">
                  <c:v>Michael Cobb</c:v>
                </c:pt>
                <c:pt idx="1995">
                  <c:v>Michael Burns</c:v>
                </c:pt>
                <c:pt idx="1996">
                  <c:v>Matthew Bell</c:v>
                </c:pt>
                <c:pt idx="1997">
                  <c:v>Melissa Martin</c:v>
                </c:pt>
                <c:pt idx="1998">
                  <c:v>Mark Gonzalez</c:v>
                </c:pt>
                <c:pt idx="1999">
                  <c:v>Mark Anderson</c:v>
                </c:pt>
                <c:pt idx="2000">
                  <c:v>Megan Thompson</c:v>
                </c:pt>
                <c:pt idx="2001">
                  <c:v>Mary Richardson</c:v>
                </c:pt>
                <c:pt idx="2002">
                  <c:v>Michael Wallace</c:v>
                </c:pt>
                <c:pt idx="2003">
                  <c:v>Natalie Brown</c:v>
                </c:pt>
                <c:pt idx="2004">
                  <c:v>Michael Walters</c:v>
                </c:pt>
                <c:pt idx="2005">
                  <c:v>Natalie Robinson</c:v>
                </c:pt>
                <c:pt idx="2006">
                  <c:v>Michael Walton</c:v>
                </c:pt>
                <c:pt idx="2007">
                  <c:v>Nathan Johnson</c:v>
                </c:pt>
                <c:pt idx="2008">
                  <c:v>Megan Williams</c:v>
                </c:pt>
                <c:pt idx="2009">
                  <c:v>Nathan Miller</c:v>
                </c:pt>
                <c:pt idx="2010">
                  <c:v>Michael Watson</c:v>
                </c:pt>
                <c:pt idx="2011">
                  <c:v>Melissa Mueller</c:v>
                </c:pt>
                <c:pt idx="2012">
                  <c:v>Michael Webb</c:v>
                </c:pt>
                <c:pt idx="2013">
                  <c:v>Nathaniel Smith</c:v>
                </c:pt>
                <c:pt idx="2014">
                  <c:v>Michael Welch</c:v>
                </c:pt>
                <c:pt idx="2015">
                  <c:v>Nicholas Davis</c:v>
                </c:pt>
                <c:pt idx="2016">
                  <c:v>Melanie Carter</c:v>
                </c:pt>
                <c:pt idx="2017">
                  <c:v>Nicholas Hall</c:v>
                </c:pt>
                <c:pt idx="2018">
                  <c:v>Mark Harris</c:v>
                </c:pt>
                <c:pt idx="2019">
                  <c:v>Melissa Peterson</c:v>
                </c:pt>
                <c:pt idx="2020">
                  <c:v>Melinda Williams</c:v>
                </c:pt>
                <c:pt idx="2021">
                  <c:v>Nicholas King</c:v>
                </c:pt>
                <c:pt idx="2022">
                  <c:v>Michael Willis</c:v>
                </c:pt>
                <c:pt idx="2023">
                  <c:v>Nicholas Mitchell</c:v>
                </c:pt>
                <c:pt idx="2024">
                  <c:v>Michael Cole</c:v>
                </c:pt>
                <c:pt idx="2025">
                  <c:v>Mary Sanchez</c:v>
                </c:pt>
                <c:pt idx="2026">
                  <c:v>Michael Wong</c:v>
                </c:pt>
                <c:pt idx="2027">
                  <c:v>Mary Scott</c:v>
                </c:pt>
                <c:pt idx="2028">
                  <c:v>Michael Wood</c:v>
                </c:pt>
                <c:pt idx="2029">
                  <c:v>Mark King</c:v>
                </c:pt>
                <c:pt idx="2030">
                  <c:v>Michael Coleman</c:v>
                </c:pt>
                <c:pt idx="2031">
                  <c:v>Mark Phillips</c:v>
                </c:pt>
                <c:pt idx="2032">
                  <c:v>Michele Johnson</c:v>
                </c:pt>
                <c:pt idx="2033">
                  <c:v>Matthew Garcia</c:v>
                </c:pt>
                <c:pt idx="2034">
                  <c:v>Michael Henry</c:v>
                </c:pt>
                <c:pt idx="2035">
                  <c:v>Michael Leonard</c:v>
                </c:pt>
                <c:pt idx="2036">
                  <c:v>Michele Young</c:v>
                </c:pt>
                <c:pt idx="2037">
                  <c:v>Nicole Hernandez</c:v>
                </c:pt>
                <c:pt idx="2038">
                  <c:v>Michelle Adams</c:v>
                </c:pt>
                <c:pt idx="2039">
                  <c:v>Michael Ball</c:v>
                </c:pt>
                <c:pt idx="2040">
                  <c:v>Michael Contreras</c:v>
                </c:pt>
                <c:pt idx="2041">
                  <c:v>Michael Campbell</c:v>
                </c:pt>
                <c:pt idx="2042">
                  <c:v>Mary Lee</c:v>
                </c:pt>
                <c:pt idx="2043">
                  <c:v>Nicole Martinez</c:v>
                </c:pt>
                <c:pt idx="2044">
                  <c:v>Melissa Campbell</c:v>
                </c:pt>
                <c:pt idx="2045">
                  <c:v>Michael Lowe</c:v>
                </c:pt>
                <c:pt idx="2046">
                  <c:v>Maria Moore</c:v>
                </c:pt>
                <c:pt idx="2047">
                  <c:v>Nicole Robinson</c:v>
                </c:pt>
                <c:pt idx="2048">
                  <c:v>Michael Silva</c:v>
                </c:pt>
                <c:pt idx="2049">
                  <c:v>Nicole Rogers</c:v>
                </c:pt>
                <c:pt idx="2050">
                  <c:v>Megan Davis</c:v>
                </c:pt>
                <c:pt idx="2051">
                  <c:v>Nicole Thomas</c:v>
                </c:pt>
                <c:pt idx="2052">
                  <c:v>Michael Simon</c:v>
                </c:pt>
                <c:pt idx="2053">
                  <c:v>Maria Jones</c:v>
                </c:pt>
                <c:pt idx="2054">
                  <c:v>Michael Sims</c:v>
                </c:pt>
                <c:pt idx="2055">
                  <c:v>Pamela Green</c:v>
                </c:pt>
                <c:pt idx="2056">
                  <c:v>Michael Fields</c:v>
                </c:pt>
                <c:pt idx="2057">
                  <c:v>Michael Dunn</c:v>
                </c:pt>
                <c:pt idx="2058">
                  <c:v>Lisa White</c:v>
                </c:pt>
                <c:pt idx="2059">
                  <c:v>Kelly Hernandez</c:v>
                </c:pt>
                <c:pt idx="2060">
                  <c:v>Kevin Phillips</c:v>
                </c:pt>
                <c:pt idx="2061">
                  <c:v>Kimberly Lopez</c:v>
                </c:pt>
                <c:pt idx="2062">
                  <c:v>Julie Rogers</c:v>
                </c:pt>
                <c:pt idx="2063">
                  <c:v>Kelly Wallace</c:v>
                </c:pt>
                <c:pt idx="2064">
                  <c:v>Katherine Garcia</c:v>
                </c:pt>
                <c:pt idx="2065">
                  <c:v>Kathleen Young</c:v>
                </c:pt>
                <c:pt idx="2066">
                  <c:v>Lisa Cox</c:v>
                </c:pt>
                <c:pt idx="2067">
                  <c:v>Kathryn Johnson</c:v>
                </c:pt>
                <c:pt idx="2068">
                  <c:v>Julie Perez</c:v>
                </c:pt>
                <c:pt idx="2069">
                  <c:v>Kimberly Parker</c:v>
                </c:pt>
                <c:pt idx="2070">
                  <c:v>Kathleen Jackson</c:v>
                </c:pt>
                <c:pt idx="2071">
                  <c:v>Kimberly Perry</c:v>
                </c:pt>
                <c:pt idx="2072">
                  <c:v>Madeline Smith</c:v>
                </c:pt>
                <c:pt idx="2073">
                  <c:v>Kimberly Peterson</c:v>
                </c:pt>
                <c:pt idx="2074">
                  <c:v>Kevin Mitchell</c:v>
                </c:pt>
                <c:pt idx="2075">
                  <c:v>Kimberly Sanchez</c:v>
                </c:pt>
                <c:pt idx="2076">
                  <c:v>Lisa Bailey</c:v>
                </c:pt>
                <c:pt idx="2077">
                  <c:v>Kelly Wilson</c:v>
                </c:pt>
                <c:pt idx="2078">
                  <c:v>Lisa Gray</c:v>
                </c:pt>
                <c:pt idx="2079">
                  <c:v>Kelsey Davis</c:v>
                </c:pt>
                <c:pt idx="2080">
                  <c:v>Kimberly Baker</c:v>
                </c:pt>
                <c:pt idx="2081">
                  <c:v>Kenneth Allen</c:v>
                </c:pt>
                <c:pt idx="2082">
                  <c:v>Katherine Wright</c:v>
                </c:pt>
                <c:pt idx="2083">
                  <c:v>Kathryn Jones</c:v>
                </c:pt>
                <c:pt idx="2084">
                  <c:v>Lisa Reyes</c:v>
                </c:pt>
                <c:pt idx="2085">
                  <c:v>Kimberly Torres</c:v>
                </c:pt>
                <c:pt idx="2086">
                  <c:v>Lisa Taylor</c:v>
                </c:pt>
                <c:pt idx="2087">
                  <c:v>Karen Ward</c:v>
                </c:pt>
                <c:pt idx="2088">
                  <c:v>Julian Rodriguez</c:v>
                </c:pt>
                <c:pt idx="2089">
                  <c:v>Kenneth Jones</c:v>
                </c:pt>
                <c:pt idx="2090">
                  <c:v>Leslie Smith</c:v>
                </c:pt>
                <c:pt idx="2091">
                  <c:v>Kenneth Nguyen</c:v>
                </c:pt>
                <c:pt idx="2092">
                  <c:v>Katherine Hernandez</c:v>
                </c:pt>
                <c:pt idx="2093">
                  <c:v>Kimberly Welch</c:v>
                </c:pt>
                <c:pt idx="2094">
                  <c:v>Katherine Jones</c:v>
                </c:pt>
                <c:pt idx="2095">
                  <c:v>Kenneth Roberts</c:v>
                </c:pt>
                <c:pt idx="2096">
                  <c:v>Kevin Robinson</c:v>
                </c:pt>
                <c:pt idx="2097">
                  <c:v>Karen Williams</c:v>
                </c:pt>
                <c:pt idx="2098">
                  <c:v>Lisa Bryant</c:v>
                </c:pt>
                <c:pt idx="2099">
                  <c:v>Kimberly Wood</c:v>
                </c:pt>
                <c:pt idx="2100">
                  <c:v>Katherine Miller</c:v>
                </c:pt>
                <c:pt idx="2101">
                  <c:v>Kimberly Young</c:v>
                </c:pt>
                <c:pt idx="2102">
                  <c:v>Karen Payne</c:v>
                </c:pt>
                <c:pt idx="2103">
                  <c:v>Kristen Green</c:v>
                </c:pt>
                <c:pt idx="2104">
                  <c:v>Madison Smith</c:v>
                </c:pt>
                <c:pt idx="2105">
                  <c:v>Kristen Johnson</c:v>
                </c:pt>
                <c:pt idx="2106">
                  <c:v>Kimberly Black</c:v>
                </c:pt>
                <c:pt idx="2107">
                  <c:v>Kenneth Thomas</c:v>
                </c:pt>
                <c:pt idx="2108">
                  <c:v>Katherine Williams</c:v>
                </c:pt>
                <c:pt idx="2109">
                  <c:v>Kristen Young</c:v>
                </c:pt>
                <c:pt idx="2110">
                  <c:v>Karen Rodriguez</c:v>
                </c:pt>
                <c:pt idx="2111">
                  <c:v>Kristin Gonzalez</c:v>
                </c:pt>
                <c:pt idx="2112">
                  <c:v>Lisa Phillips</c:v>
                </c:pt>
                <c:pt idx="2113">
                  <c:v>Kristin Hernandez</c:v>
                </c:pt>
                <c:pt idx="2114">
                  <c:v>Lisa Rivera</c:v>
                </c:pt>
                <c:pt idx="2115">
                  <c:v>Kristin Miller</c:v>
                </c:pt>
                <c:pt idx="2116">
                  <c:v>Kathleen Lopez</c:v>
                </c:pt>
                <c:pt idx="2117">
                  <c:v>Kristin Smith</c:v>
                </c:pt>
                <c:pt idx="2118">
                  <c:v>Kimberly Harris</c:v>
                </c:pt>
                <c:pt idx="2119">
                  <c:v>Kristina Smith</c:v>
                </c:pt>
                <c:pt idx="2120">
                  <c:v>Lisa Wilson</c:v>
                </c:pt>
                <c:pt idx="2121">
                  <c:v>Krystal Davis</c:v>
                </c:pt>
                <c:pt idx="2122">
                  <c:v>Lori Wilson</c:v>
                </c:pt>
                <c:pt idx="2123">
                  <c:v>Kyle Jackson</c:v>
                </c:pt>
                <c:pt idx="2124">
                  <c:v>Kevin Lewis</c:v>
                </c:pt>
                <c:pt idx="2125">
                  <c:v>Justin Taylor</c:v>
                </c:pt>
                <c:pt idx="2126">
                  <c:v>Kevin Lopez</c:v>
                </c:pt>
                <c:pt idx="2127">
                  <c:v>Kevin Alexander</c:v>
                </c:pt>
                <c:pt idx="2128">
                  <c:v>Keith King</c:v>
                </c:pt>
                <c:pt idx="2129">
                  <c:v>Kayla Garcia</c:v>
                </c:pt>
                <c:pt idx="2130">
                  <c:v>Linda Lee</c:v>
                </c:pt>
                <c:pt idx="2131">
                  <c:v>Katherine Brown</c:v>
                </c:pt>
                <c:pt idx="2132">
                  <c:v>Linda Miller</c:v>
                </c:pt>
                <c:pt idx="2133">
                  <c:v>Kyle Williams</c:v>
                </c:pt>
                <c:pt idx="2134">
                  <c:v>Lindsay Hernandez</c:v>
                </c:pt>
                <c:pt idx="2135">
                  <c:v>Larry Harris</c:v>
                </c:pt>
                <c:pt idx="2136">
                  <c:v>Kevin Powell</c:v>
                </c:pt>
                <c:pt idx="2137">
                  <c:v>Larry Martinez</c:v>
                </c:pt>
                <c:pt idx="2138">
                  <c:v>Kelly Anderson</c:v>
                </c:pt>
                <c:pt idx="2139">
                  <c:v>Kevin Baker</c:v>
                </c:pt>
                <c:pt idx="2140">
                  <c:v>Justin Garcia</c:v>
                </c:pt>
                <c:pt idx="2141">
                  <c:v>Kevin Bell</c:v>
                </c:pt>
                <c:pt idx="2142">
                  <c:v>Lisa Chavez</c:v>
                </c:pt>
                <c:pt idx="2143">
                  <c:v>Kevin Boyd</c:v>
                </c:pt>
                <c:pt idx="2144">
                  <c:v>Justin Hall</c:v>
                </c:pt>
                <c:pt idx="2145">
                  <c:v>Kayla Miller</c:v>
                </c:pt>
                <c:pt idx="2146">
                  <c:v>Kelly Ford</c:v>
                </c:pt>
                <c:pt idx="2147">
                  <c:v>Kevin Campbell</c:v>
                </c:pt>
                <c:pt idx="2148">
                  <c:v>Kevin Stone</c:v>
                </c:pt>
                <c:pt idx="2149">
                  <c:v>Karen Moore</c:v>
                </c:pt>
                <c:pt idx="2150">
                  <c:v>Katherine Thompson</c:v>
                </c:pt>
                <c:pt idx="2151">
                  <c:v>Justin Campbell</c:v>
                </c:pt>
                <c:pt idx="2152">
                  <c:v>Katherine Walker</c:v>
                </c:pt>
                <c:pt idx="2153">
                  <c:v>Kevin Collins</c:v>
                </c:pt>
                <c:pt idx="2154">
                  <c:v>Marc Williams</c:v>
                </c:pt>
                <c:pt idx="2155">
                  <c:v>Kayla Williams</c:v>
                </c:pt>
                <c:pt idx="2156">
                  <c:v>Kimberly Benson</c:v>
                </c:pt>
                <c:pt idx="2157">
                  <c:v>Kevin Edwards</c:v>
                </c:pt>
                <c:pt idx="2158">
                  <c:v>Lisa Long</c:v>
                </c:pt>
                <c:pt idx="2159">
                  <c:v>Keith Anderson</c:v>
                </c:pt>
                <c:pt idx="2160">
                  <c:v>Kimberly Campbell</c:v>
                </c:pt>
                <c:pt idx="2161">
                  <c:v>Laura Rodriguez</c:v>
                </c:pt>
                <c:pt idx="2162">
                  <c:v>Lisa Meyer</c:v>
                </c:pt>
                <c:pt idx="2163">
                  <c:v>Kevin Gonzalez</c:v>
                </c:pt>
                <c:pt idx="2164">
                  <c:v>Lisa Mitchell</c:v>
                </c:pt>
                <c:pt idx="2165">
                  <c:v>Kevin Green</c:v>
                </c:pt>
                <c:pt idx="2166">
                  <c:v>Lisa Morris</c:v>
                </c:pt>
                <c:pt idx="2167">
                  <c:v>Laura White</c:v>
                </c:pt>
                <c:pt idx="2168">
                  <c:v>Lisa Parsons</c:v>
                </c:pt>
                <c:pt idx="2169">
                  <c:v>Kevin Hill</c:v>
                </c:pt>
                <c:pt idx="2170">
                  <c:v>Kimberly Edwards</c:v>
                </c:pt>
                <c:pt idx="2171">
                  <c:v>Justin Flores</c:v>
                </c:pt>
                <c:pt idx="2172">
                  <c:v>Lisa Richardson</c:v>
                </c:pt>
                <c:pt idx="2173">
                  <c:v>Lauren Hernandez</c:v>
                </c:pt>
                <c:pt idx="2174">
                  <c:v>Kimberly Evans</c:v>
                </c:pt>
                <c:pt idx="2175">
                  <c:v>Julia Smith</c:v>
                </c:pt>
                <c:pt idx="2176">
                  <c:v>Julie Gonzalez</c:v>
                </c:pt>
                <c:pt idx="2177">
                  <c:v>Keith Davis</c:v>
                </c:pt>
                <c:pt idx="2178">
                  <c:v>Justin Martinez</c:v>
                </c:pt>
                <c:pt idx="2179">
                  <c:v>Lauren Miller</c:v>
                </c:pt>
                <c:pt idx="2180">
                  <c:v>Kimberly Hall</c:v>
                </c:pt>
                <c:pt idx="2181">
                  <c:v>Kevin Kelley</c:v>
                </c:pt>
                <c:pt idx="2182">
                  <c:v>Lisa Watson</c:v>
                </c:pt>
                <c:pt idx="2183">
                  <c:v>Lauren Taylor</c:v>
                </c:pt>
                <c:pt idx="2184">
                  <c:v>Karen Taylor</c:v>
                </c:pt>
                <c:pt idx="2185">
                  <c:v>Lauren Torres</c:v>
                </c:pt>
                <c:pt idx="2186">
                  <c:v>Justin Morris</c:v>
                </c:pt>
                <c:pt idx="2187">
                  <c:v>Lauren Williams</c:v>
                </c:pt>
                <c:pt idx="2188">
                  <c:v>Kathleen Williams</c:v>
                </c:pt>
                <c:pt idx="2189">
                  <c:v>Keith Hill</c:v>
                </c:pt>
                <c:pt idx="2190">
                  <c:v>Luis Miller</c:v>
                </c:pt>
                <c:pt idx="2191">
                  <c:v>Kevin Lee</c:v>
                </c:pt>
                <c:pt idx="2192">
                  <c:v>Kelly Walker</c:v>
                </c:pt>
                <c:pt idx="2193">
                  <c:v>Lawrence Brown</c:v>
                </c:pt>
                <c:pt idx="2194">
                  <c:v>Kim Brown</c:v>
                </c:pt>
                <c:pt idx="2195">
                  <c:v>Kimberly Gibson</c:v>
                </c:pt>
                <c:pt idx="2196">
                  <c:v>John Vazquez</c:v>
                </c:pt>
                <c:pt idx="2197">
                  <c:v>John Douglas</c:v>
                </c:pt>
                <c:pt idx="2198">
                  <c:v>James Cooper</c:v>
                </c:pt>
                <c:pt idx="2199">
                  <c:v>Jennifer Arnold</c:v>
                </c:pt>
                <c:pt idx="2200">
                  <c:v>John Morales</c:v>
                </c:pt>
                <c:pt idx="2201">
                  <c:v>Jennifer Baker</c:v>
                </c:pt>
                <c:pt idx="2202">
                  <c:v>Jonathan Rogers</c:v>
                </c:pt>
                <c:pt idx="2203">
                  <c:v>Jennifer Boyd</c:v>
                </c:pt>
                <c:pt idx="2204">
                  <c:v>Joshua Lee</c:v>
                </c:pt>
                <c:pt idx="2205">
                  <c:v>Jennifer Brewer</c:v>
                </c:pt>
                <c:pt idx="2206">
                  <c:v>John Hill</c:v>
                </c:pt>
                <c:pt idx="2207">
                  <c:v>Jason Lopez</c:v>
                </c:pt>
                <c:pt idx="2208">
                  <c:v>John Ray</c:v>
                </c:pt>
                <c:pt idx="2209">
                  <c:v>Jennifer Cole</c:v>
                </c:pt>
                <c:pt idx="2210">
                  <c:v>Jamie Brown</c:v>
                </c:pt>
                <c:pt idx="2211">
                  <c:v>Jason Martinez</c:v>
                </c:pt>
                <c:pt idx="2212">
                  <c:v>Joseph Gomez</c:v>
                </c:pt>
                <c:pt idx="2213">
                  <c:v>Jennifer Cruz</c:v>
                </c:pt>
                <c:pt idx="2214">
                  <c:v>Jason Carroll</c:v>
                </c:pt>
                <c:pt idx="2215">
                  <c:v>James Bell</c:v>
                </c:pt>
                <c:pt idx="2216">
                  <c:v>Joshua Wilson</c:v>
                </c:pt>
                <c:pt idx="2217">
                  <c:v>Jason Morales</c:v>
                </c:pt>
                <c:pt idx="2218">
                  <c:v>John Gray</c:v>
                </c:pt>
                <c:pt idx="2219">
                  <c:v>Jennifer Gonzales</c:v>
                </c:pt>
                <c:pt idx="2220">
                  <c:v>John Lee</c:v>
                </c:pt>
                <c:pt idx="2221">
                  <c:v>Jason Morgan</c:v>
                </c:pt>
                <c:pt idx="2222">
                  <c:v>James Cole</c:v>
                </c:pt>
                <c:pt idx="2223">
                  <c:v>Jennifer Gregory</c:v>
                </c:pt>
                <c:pt idx="2224">
                  <c:v>Jeffrey Nguyen</c:v>
                </c:pt>
                <c:pt idx="2225">
                  <c:v>Jennifer Harris</c:v>
                </c:pt>
                <c:pt idx="2226">
                  <c:v>Jeffrey Phillips</c:v>
                </c:pt>
                <c:pt idx="2227">
                  <c:v>Jennifer Hawkins</c:v>
                </c:pt>
                <c:pt idx="2228">
                  <c:v>Jonathan Mendoza</c:v>
                </c:pt>
                <c:pt idx="2229">
                  <c:v>Jason Ortega</c:v>
                </c:pt>
                <c:pt idx="2230">
                  <c:v>Jordan Miller</c:v>
                </c:pt>
                <c:pt idx="2231">
                  <c:v>Jennifer Henry</c:v>
                </c:pt>
                <c:pt idx="2232">
                  <c:v>Jeffrey Warren</c:v>
                </c:pt>
                <c:pt idx="2233">
                  <c:v>Jennifer Hernandez</c:v>
                </c:pt>
                <c:pt idx="2234">
                  <c:v>Joseph Thompson</c:v>
                </c:pt>
                <c:pt idx="2235">
                  <c:v>James Flores</c:v>
                </c:pt>
                <c:pt idx="2236">
                  <c:v>Jenna Davis</c:v>
                </c:pt>
                <c:pt idx="2237">
                  <c:v>Jason Perez</c:v>
                </c:pt>
                <c:pt idx="2238">
                  <c:v>Jason Gonzalez</c:v>
                </c:pt>
                <c:pt idx="2239">
                  <c:v>Jason Phillips</c:v>
                </c:pt>
                <c:pt idx="2240">
                  <c:v>James Reed</c:v>
                </c:pt>
                <c:pt idx="2241">
                  <c:v>Jennifer Jacobs</c:v>
                </c:pt>
                <c:pt idx="2242">
                  <c:v>John Foster</c:v>
                </c:pt>
                <c:pt idx="2243">
                  <c:v>Jennifer Jenkins</c:v>
                </c:pt>
                <c:pt idx="2244">
                  <c:v>John Guzman</c:v>
                </c:pt>
                <c:pt idx="2245">
                  <c:v>Jennifer Joseph</c:v>
                </c:pt>
                <c:pt idx="2246">
                  <c:v>Jeffrey James</c:v>
                </c:pt>
                <c:pt idx="2247">
                  <c:v>Jennifer Lawrence</c:v>
                </c:pt>
                <c:pt idx="2248">
                  <c:v>John Marshall</c:v>
                </c:pt>
                <c:pt idx="2249">
                  <c:v>James Grant</c:v>
                </c:pt>
                <c:pt idx="2250">
                  <c:v>John Myers</c:v>
                </c:pt>
                <c:pt idx="2251">
                  <c:v>James Bennett</c:v>
                </c:pt>
                <c:pt idx="2252">
                  <c:v>Jeffrey Moore</c:v>
                </c:pt>
                <c:pt idx="2253">
                  <c:v>Jason Ramos</c:v>
                </c:pt>
                <c:pt idx="2254">
                  <c:v>John Reid</c:v>
                </c:pt>
                <c:pt idx="2255">
                  <c:v>Jennifer Lucas</c:v>
                </c:pt>
                <c:pt idx="2256">
                  <c:v>James Walker</c:v>
                </c:pt>
                <c:pt idx="2257">
                  <c:v>Jennifer Marshall</c:v>
                </c:pt>
                <c:pt idx="2258">
                  <c:v>John Walsh</c:v>
                </c:pt>
                <c:pt idx="2259">
                  <c:v>Jennifer Mason</c:v>
                </c:pt>
                <c:pt idx="2260">
                  <c:v>John Wright</c:v>
                </c:pt>
                <c:pt idx="2261">
                  <c:v>Jennifer Mcdonald</c:v>
                </c:pt>
                <c:pt idx="2262">
                  <c:v>Jonathan Hernandez</c:v>
                </c:pt>
                <c:pt idx="2263">
                  <c:v>James Hall</c:v>
                </c:pt>
                <c:pt idx="2264">
                  <c:v>Jonathan Phillips</c:v>
                </c:pt>
                <c:pt idx="2265">
                  <c:v>Jennifer Moore</c:v>
                </c:pt>
                <c:pt idx="2266">
                  <c:v>Jonathan White</c:v>
                </c:pt>
                <c:pt idx="2267">
                  <c:v>Jennifer Murphy</c:v>
                </c:pt>
                <c:pt idx="2268">
                  <c:v>Jamie Williams</c:v>
                </c:pt>
                <c:pt idx="2269">
                  <c:v>Jennifer Owens</c:v>
                </c:pt>
                <c:pt idx="2270">
                  <c:v>Joseph King</c:v>
                </c:pt>
                <c:pt idx="2271">
                  <c:v>Jennifer Patel</c:v>
                </c:pt>
                <c:pt idx="2272">
                  <c:v>Joseph Morgan</c:v>
                </c:pt>
                <c:pt idx="2273">
                  <c:v>Jacob Harris</c:v>
                </c:pt>
                <c:pt idx="2274">
                  <c:v>Jeffrey Wilson</c:v>
                </c:pt>
                <c:pt idx="2275">
                  <c:v>James Hunt</c:v>
                </c:pt>
                <c:pt idx="2276">
                  <c:v>Joseph Walker</c:v>
                </c:pt>
                <c:pt idx="2277">
                  <c:v>Jason Rodriguez</c:v>
                </c:pt>
                <c:pt idx="2278">
                  <c:v>Joshua Collins</c:v>
                </c:pt>
                <c:pt idx="2279">
                  <c:v>Jennifer Reid</c:v>
                </c:pt>
                <c:pt idx="2280">
                  <c:v>James Alexander</c:v>
                </c:pt>
                <c:pt idx="2281">
                  <c:v>Jacob Hernandez</c:v>
                </c:pt>
                <c:pt idx="2282">
                  <c:v>Joshua Rodriguez</c:v>
                </c:pt>
                <c:pt idx="2283">
                  <c:v>Jason Jackson</c:v>
                </c:pt>
                <c:pt idx="2284">
                  <c:v>Joshua West</c:v>
                </c:pt>
                <c:pt idx="2285">
                  <c:v>Jennifer Simmons</c:v>
                </c:pt>
                <c:pt idx="2286">
                  <c:v>John Butler</c:v>
                </c:pt>
                <c:pt idx="2287">
                  <c:v>Jennifer Simon</c:v>
                </c:pt>
                <c:pt idx="2288">
                  <c:v>Jacob Campbell</c:v>
                </c:pt>
                <c:pt idx="2289">
                  <c:v>James Keith</c:v>
                </c:pt>
                <c:pt idx="2290">
                  <c:v>James Cruz</c:v>
                </c:pt>
                <c:pt idx="2291">
                  <c:v>Jennifer Spencer</c:v>
                </c:pt>
                <c:pt idx="2292">
                  <c:v>John Gomez</c:v>
                </c:pt>
                <c:pt idx="2293">
                  <c:v>Jennifer Stephens</c:v>
                </c:pt>
                <c:pt idx="2294">
                  <c:v>John Gutierrez</c:v>
                </c:pt>
                <c:pt idx="2295">
                  <c:v>Jennifer Taylor</c:v>
                </c:pt>
                <c:pt idx="2296">
                  <c:v>John Harrison</c:v>
                </c:pt>
                <c:pt idx="2297">
                  <c:v>James Kim</c:v>
                </c:pt>
                <c:pt idx="2298">
                  <c:v>John Hunter</c:v>
                </c:pt>
                <c:pt idx="2299">
                  <c:v>Jennifer Turner</c:v>
                </c:pt>
                <c:pt idx="2300">
                  <c:v>James Santos</c:v>
                </c:pt>
                <c:pt idx="2301">
                  <c:v>Jennifer Warren</c:v>
                </c:pt>
                <c:pt idx="2302">
                  <c:v>James Simmons</c:v>
                </c:pt>
                <c:pt idx="2303">
                  <c:v>James Lewis</c:v>
                </c:pt>
                <c:pt idx="2304">
                  <c:v>Jacqueline Brown</c:v>
                </c:pt>
                <c:pt idx="2305">
                  <c:v>James Long</c:v>
                </c:pt>
                <c:pt idx="2306">
                  <c:v>John Morris</c:v>
                </c:pt>
                <c:pt idx="2307">
                  <c:v>James Lyons</c:v>
                </c:pt>
                <c:pt idx="2308">
                  <c:v>John Parker</c:v>
                </c:pt>
                <c:pt idx="2309">
                  <c:v>Jeremiah Johnson</c:v>
                </c:pt>
                <c:pt idx="2310">
                  <c:v>John Pierce</c:v>
                </c:pt>
                <c:pt idx="2311">
                  <c:v>Jason James</c:v>
                </c:pt>
                <c:pt idx="2312">
                  <c:v>John Quinn</c:v>
                </c:pt>
                <c:pt idx="2313">
                  <c:v>Jerry Miller</c:v>
                </c:pt>
                <c:pt idx="2314">
                  <c:v>John Reed</c:v>
                </c:pt>
                <c:pt idx="2315">
                  <c:v>Jerry Roberts</c:v>
                </c:pt>
                <c:pt idx="2316">
                  <c:v>John Russell</c:v>
                </c:pt>
                <c:pt idx="2317">
                  <c:v>Jesse Harris</c:v>
                </c:pt>
                <c:pt idx="2318">
                  <c:v>John Soto</c:v>
                </c:pt>
                <c:pt idx="2319">
                  <c:v>Jason Walker</c:v>
                </c:pt>
                <c:pt idx="2320">
                  <c:v>John Tran</c:v>
                </c:pt>
                <c:pt idx="2321">
                  <c:v>Jessica Bell</c:v>
                </c:pt>
                <c:pt idx="2322">
                  <c:v>Jacqueline Moore</c:v>
                </c:pt>
                <c:pt idx="2323">
                  <c:v>Jessica Burns</c:v>
                </c:pt>
                <c:pt idx="2324">
                  <c:v>John Warren</c:v>
                </c:pt>
                <c:pt idx="2325">
                  <c:v>Jessica Campbell</c:v>
                </c:pt>
                <c:pt idx="2326">
                  <c:v>Jacqueline Smith</c:v>
                </c:pt>
                <c:pt idx="2327">
                  <c:v>Jessica Cole</c:v>
                </c:pt>
                <c:pt idx="2328">
                  <c:v>Jeffrey Reed</c:v>
                </c:pt>
                <c:pt idx="2329">
                  <c:v>James Brady</c:v>
                </c:pt>
                <c:pt idx="2330">
                  <c:v>Jonathan Hall</c:v>
                </c:pt>
                <c:pt idx="2331">
                  <c:v>Jacob Bennett</c:v>
                </c:pt>
                <c:pt idx="2332">
                  <c:v>Jonathan Kennedy</c:v>
                </c:pt>
                <c:pt idx="2333">
                  <c:v>Jessica Fisher</c:v>
                </c:pt>
                <c:pt idx="2334">
                  <c:v>Jamie Gonzalez</c:v>
                </c:pt>
                <c:pt idx="2335">
                  <c:v>Jessica Ford</c:v>
                </c:pt>
                <c:pt idx="2336">
                  <c:v>Jonathan Price</c:v>
                </c:pt>
                <c:pt idx="2337">
                  <c:v>James Meyer</c:v>
                </c:pt>
                <c:pt idx="2338">
                  <c:v>Jeffrey Schultz</c:v>
                </c:pt>
                <c:pt idx="2339">
                  <c:v>Jessica Gonzalez</c:v>
                </c:pt>
                <c:pt idx="2340">
                  <c:v>James Cook</c:v>
                </c:pt>
                <c:pt idx="2341">
                  <c:v>Jessica Guzman</c:v>
                </c:pt>
                <c:pt idx="2342">
                  <c:v>Jose Johnson</c:v>
                </c:pt>
                <c:pt idx="2343">
                  <c:v>Jacob Moore</c:v>
                </c:pt>
                <c:pt idx="2344">
                  <c:v>Joseph Cook</c:v>
                </c:pt>
                <c:pt idx="2345">
                  <c:v>Jessica Lee</c:v>
                </c:pt>
                <c:pt idx="2346">
                  <c:v>Jeffrey Vasquez</c:v>
                </c:pt>
                <c:pt idx="2347">
                  <c:v>Jessica Morris</c:v>
                </c:pt>
                <c:pt idx="2348">
                  <c:v>Joseph Long</c:v>
                </c:pt>
                <c:pt idx="2349">
                  <c:v>James Munoz</c:v>
                </c:pt>
                <c:pt idx="2350">
                  <c:v>Joseph Mitchell</c:v>
                </c:pt>
                <c:pt idx="2351">
                  <c:v>Jessica Peterson</c:v>
                </c:pt>
                <c:pt idx="2352">
                  <c:v>Joseph Patel</c:v>
                </c:pt>
                <c:pt idx="2353">
                  <c:v>Jessica Phillips</c:v>
                </c:pt>
                <c:pt idx="2354">
                  <c:v>Joseph Roberts</c:v>
                </c:pt>
                <c:pt idx="2355">
                  <c:v>Jessica Robinson</c:v>
                </c:pt>
                <c:pt idx="2356">
                  <c:v>Jason Baker</c:v>
                </c:pt>
                <c:pt idx="2357">
                  <c:v>James Murray</c:v>
                </c:pt>
                <c:pt idx="2358">
                  <c:v>Joseph Tucker</c:v>
                </c:pt>
                <c:pt idx="2359">
                  <c:v>Jessica Spencer</c:v>
                </c:pt>
                <c:pt idx="2360">
                  <c:v>Joseph Wilson</c:v>
                </c:pt>
                <c:pt idx="2361">
                  <c:v>Jessica Thomas</c:v>
                </c:pt>
                <c:pt idx="2362">
                  <c:v>Jason Carter</c:v>
                </c:pt>
                <c:pt idx="2363">
                  <c:v>Jessica Walker</c:v>
                </c:pt>
                <c:pt idx="2364">
                  <c:v>Joshua Cook</c:v>
                </c:pt>
                <c:pt idx="2365">
                  <c:v>Jessica Wiggins</c:v>
                </c:pt>
                <c:pt idx="2366">
                  <c:v>Jason Cook</c:v>
                </c:pt>
                <c:pt idx="2367">
                  <c:v>Jeffrey Anderson</c:v>
                </c:pt>
                <c:pt idx="2368">
                  <c:v>Jenna Smith</c:v>
                </c:pt>
                <c:pt idx="2369">
                  <c:v>Jill Smith</c:v>
                </c:pt>
                <c:pt idx="2370">
                  <c:v>Jennifer Aguilar</c:v>
                </c:pt>
                <c:pt idx="2371">
                  <c:v>James Ortiz</c:v>
                </c:pt>
                <c:pt idx="2372">
                  <c:v>Joshua Stewart</c:v>
                </c:pt>
                <c:pt idx="2373">
                  <c:v>John Anderson</c:v>
                </c:pt>
                <c:pt idx="2374">
                  <c:v>Joshua Wallace</c:v>
                </c:pt>
                <c:pt idx="2375">
                  <c:v>James Peterson</c:v>
                </c:pt>
                <c:pt idx="2376">
                  <c:v>Jason Hall</c:v>
                </c:pt>
                <c:pt idx="2377">
                  <c:v>James Price</c:v>
                </c:pt>
                <c:pt idx="2378">
                  <c:v>Julia Jackson</c:v>
                </c:pt>
                <c:pt idx="2379">
                  <c:v>John Burgess</c:v>
                </c:pt>
                <c:pt idx="2380">
                  <c:v>John Ferguson</c:v>
                </c:pt>
                <c:pt idx="2381">
                  <c:v>Emily Moore</c:v>
                </c:pt>
                <c:pt idx="2382">
                  <c:v>Gregory Thomas</c:v>
                </c:pt>
                <c:pt idx="2383">
                  <c:v>Erin Garcia</c:v>
                </c:pt>
                <c:pt idx="2384">
                  <c:v>David Walker</c:v>
                </c:pt>
                <c:pt idx="2385">
                  <c:v>Elizabeth Weber</c:v>
                </c:pt>
                <c:pt idx="2386">
                  <c:v>David Welch</c:v>
                </c:pt>
                <c:pt idx="2387">
                  <c:v>Eric James</c:v>
                </c:pt>
                <c:pt idx="2388">
                  <c:v>David Reeves</c:v>
                </c:pt>
                <c:pt idx="2389">
                  <c:v>Gary Wilson</c:v>
                </c:pt>
                <c:pt idx="2390">
                  <c:v>Dawn Adams</c:v>
                </c:pt>
                <c:pt idx="2391">
                  <c:v>Holly Johnson</c:v>
                </c:pt>
                <c:pt idx="2392">
                  <c:v>Dawn Gonzalez</c:v>
                </c:pt>
                <c:pt idx="2393">
                  <c:v>Emily Green</c:v>
                </c:pt>
                <c:pt idx="2394">
                  <c:v>Dawn Jones</c:v>
                </c:pt>
                <c:pt idx="2395">
                  <c:v>David Ramirez</c:v>
                </c:pt>
                <c:pt idx="2396">
                  <c:v>Dawn Phillips</c:v>
                </c:pt>
                <c:pt idx="2397">
                  <c:v>Erica Moore</c:v>
                </c:pt>
                <c:pt idx="2398">
                  <c:v>Dawn Smith</c:v>
                </c:pt>
                <c:pt idx="2399">
                  <c:v>Erin Walker</c:v>
                </c:pt>
                <c:pt idx="2400">
                  <c:v>Dawn Taylor</c:v>
                </c:pt>
                <c:pt idx="2401">
                  <c:v>Gina Johnson</c:v>
                </c:pt>
                <c:pt idx="2402">
                  <c:v>Dawn Thomas</c:v>
                </c:pt>
                <c:pt idx="2403">
                  <c:v>Heather Johnson</c:v>
                </c:pt>
                <c:pt idx="2404">
                  <c:v>Deborah Jones</c:v>
                </c:pt>
                <c:pt idx="2405">
                  <c:v>Elizabeth Phillips</c:v>
                </c:pt>
                <c:pt idx="2406">
                  <c:v>Deborah Moore</c:v>
                </c:pt>
                <c:pt idx="2407">
                  <c:v>Emily Carter</c:v>
                </c:pt>
                <c:pt idx="2408">
                  <c:v>Deborah Thomas</c:v>
                </c:pt>
                <c:pt idx="2409">
                  <c:v>Emily Martinez</c:v>
                </c:pt>
                <c:pt idx="2410">
                  <c:v>Deborah Williams</c:v>
                </c:pt>
                <c:pt idx="2411">
                  <c:v>Emily Thompson</c:v>
                </c:pt>
                <c:pt idx="2412">
                  <c:v>Debra Brown</c:v>
                </c:pt>
                <c:pt idx="2413">
                  <c:v>Eric Hanson</c:v>
                </c:pt>
                <c:pt idx="2414">
                  <c:v>Debra Lopez</c:v>
                </c:pt>
                <c:pt idx="2415">
                  <c:v>Eric Powell</c:v>
                </c:pt>
                <c:pt idx="2416">
                  <c:v>Debra Miller</c:v>
                </c:pt>
                <c:pt idx="2417">
                  <c:v>Erik Smith</c:v>
                </c:pt>
                <c:pt idx="2418">
                  <c:v>Debra Nelson</c:v>
                </c:pt>
                <c:pt idx="2419">
                  <c:v>Erin Martinez</c:v>
                </c:pt>
                <c:pt idx="2420">
                  <c:v>Denise Perez</c:v>
                </c:pt>
                <c:pt idx="2421">
                  <c:v>Frank Miller</c:v>
                </c:pt>
                <c:pt idx="2422">
                  <c:v>Denise Sanchez</c:v>
                </c:pt>
                <c:pt idx="2423">
                  <c:v>George Jones</c:v>
                </c:pt>
                <c:pt idx="2424">
                  <c:v>Denise Williams</c:v>
                </c:pt>
                <c:pt idx="2425">
                  <c:v>Gregory Lewis</c:v>
                </c:pt>
                <c:pt idx="2426">
                  <c:v>Dennis Jones</c:v>
                </c:pt>
                <c:pt idx="2427">
                  <c:v>Hannah Williams</c:v>
                </c:pt>
                <c:pt idx="2428">
                  <c:v>Dennis Miller</c:v>
                </c:pt>
                <c:pt idx="2429">
                  <c:v>Heather Scott</c:v>
                </c:pt>
                <c:pt idx="2430">
                  <c:v>Dennis Smith</c:v>
                </c:pt>
                <c:pt idx="2431">
                  <c:v>Elizabeth Moore</c:v>
                </c:pt>
                <c:pt idx="2432">
                  <c:v>Dennis Thompson</c:v>
                </c:pt>
                <c:pt idx="2433">
                  <c:v>Elizabeth Thomas</c:v>
                </c:pt>
                <c:pt idx="2434">
                  <c:v>Diana Johnson</c:v>
                </c:pt>
                <c:pt idx="2435">
                  <c:v>Elizabeth Weiss</c:v>
                </c:pt>
                <c:pt idx="2436">
                  <c:v>Diane Phillips</c:v>
                </c:pt>
                <c:pt idx="2437">
                  <c:v>Emily Gonzalez</c:v>
                </c:pt>
                <c:pt idx="2438">
                  <c:v>Diane Walker</c:v>
                </c:pt>
                <c:pt idx="2439">
                  <c:v>Emily Jones</c:v>
                </c:pt>
                <c:pt idx="2440">
                  <c:v>Diane Williams</c:v>
                </c:pt>
                <c:pt idx="2441">
                  <c:v>Emily Mitchell</c:v>
                </c:pt>
                <c:pt idx="2442">
                  <c:v>Donald Allen</c:v>
                </c:pt>
                <c:pt idx="2443">
                  <c:v>Emily Sanchez</c:v>
                </c:pt>
                <c:pt idx="2444">
                  <c:v>Donald Gonzalez</c:v>
                </c:pt>
                <c:pt idx="2445">
                  <c:v>Eric Baker</c:v>
                </c:pt>
                <c:pt idx="2446">
                  <c:v>David Rivera</c:v>
                </c:pt>
                <c:pt idx="2447">
                  <c:v>Eric Gonzalez</c:v>
                </c:pt>
                <c:pt idx="2448">
                  <c:v>Donald Martinez</c:v>
                </c:pt>
                <c:pt idx="2449">
                  <c:v>Eric Howard</c:v>
                </c:pt>
                <c:pt idx="2450">
                  <c:v>Donald Miller</c:v>
                </c:pt>
                <c:pt idx="2451">
                  <c:v>Eric Nelson</c:v>
                </c:pt>
                <c:pt idx="2452">
                  <c:v>Donna Hernandez</c:v>
                </c:pt>
                <c:pt idx="2453">
                  <c:v>Erica Brown</c:v>
                </c:pt>
                <c:pt idx="2454">
                  <c:v>Donna Jones</c:v>
                </c:pt>
                <c:pt idx="2455">
                  <c:v>Erik Miller</c:v>
                </c:pt>
                <c:pt idx="2456">
                  <c:v>Donna Martinez</c:v>
                </c:pt>
                <c:pt idx="2457">
                  <c:v>Erin Anderson</c:v>
                </c:pt>
                <c:pt idx="2458">
                  <c:v>Douglas Brown</c:v>
                </c:pt>
                <c:pt idx="2459">
                  <c:v>Erin Gomez</c:v>
                </c:pt>
                <c:pt idx="2460">
                  <c:v>Douglas Smith</c:v>
                </c:pt>
                <c:pt idx="2461">
                  <c:v>Erin Thomas</c:v>
                </c:pt>
                <c:pt idx="2462">
                  <c:v>Dustin Smith</c:v>
                </c:pt>
                <c:pt idx="2463">
                  <c:v>Frank Davis</c:v>
                </c:pt>
                <c:pt idx="2464">
                  <c:v>Dylan Gonzalez</c:v>
                </c:pt>
                <c:pt idx="2465">
                  <c:v>Gary Gonzalez</c:v>
                </c:pt>
                <c:pt idx="2466">
                  <c:v>Edward Lopez</c:v>
                </c:pt>
                <c:pt idx="2467">
                  <c:v>George Davis</c:v>
                </c:pt>
                <c:pt idx="2468">
                  <c:v>Elizabeth Burke</c:v>
                </c:pt>
                <c:pt idx="2469">
                  <c:v>Gerald Rodriguez</c:v>
                </c:pt>
                <c:pt idx="2470">
                  <c:v>Elizabeth Carter</c:v>
                </c:pt>
                <c:pt idx="2471">
                  <c:v>Gregory Davis</c:v>
                </c:pt>
                <c:pt idx="2472">
                  <c:v>David Russell</c:v>
                </c:pt>
                <c:pt idx="2473">
                  <c:v>Gregory Martinez</c:v>
                </c:pt>
                <c:pt idx="2474">
                  <c:v>Elizabeth Hall</c:v>
                </c:pt>
                <c:pt idx="2475">
                  <c:v>Gregory Thompson</c:v>
                </c:pt>
                <c:pt idx="2476">
                  <c:v>Elizabeth Harrison</c:v>
                </c:pt>
                <c:pt idx="2477">
                  <c:v>Heather Harris</c:v>
                </c:pt>
                <c:pt idx="2478">
                  <c:v>Elizabeth Henderson</c:v>
                </c:pt>
                <c:pt idx="2479">
                  <c:v>Heather Reyes</c:v>
                </c:pt>
                <c:pt idx="2480">
                  <c:v>David Price</c:v>
                </c:pt>
                <c:pt idx="2481">
                  <c:v>Holly Harris</c:v>
                </c:pt>
                <c:pt idx="2482">
                  <c:v>David Sanders</c:v>
                </c:pt>
                <c:pt idx="2483">
                  <c:v>Elizabeth Mitchell</c:v>
                </c:pt>
                <c:pt idx="2484">
                  <c:v>Elizabeth Young</c:v>
                </c:pt>
                <c:pt idx="2485">
                  <c:v>David Gutierrez</c:v>
                </c:pt>
                <c:pt idx="2486">
                  <c:v>Danielle Young</c:v>
                </c:pt>
                <c:pt idx="2487">
                  <c:v>Christopher Morales</c:v>
                </c:pt>
                <c:pt idx="2488">
                  <c:v>Carol Williams</c:v>
                </c:pt>
                <c:pt idx="2489">
                  <c:v>David Cox</c:v>
                </c:pt>
                <c:pt idx="2490">
                  <c:v>Cindy Cooper</c:v>
                </c:pt>
                <c:pt idx="2491">
                  <c:v>Brian Fisher</c:v>
                </c:pt>
                <c:pt idx="2492">
                  <c:v>David Osborne</c:v>
                </c:pt>
                <c:pt idx="2493">
                  <c:v>Danielle Green</c:v>
                </c:pt>
                <c:pt idx="2494">
                  <c:v>David Parker</c:v>
                </c:pt>
                <c:pt idx="2495">
                  <c:v>Brian Hughes</c:v>
                </c:pt>
                <c:pt idx="2496">
                  <c:v>Corey Smith</c:v>
                </c:pt>
                <c:pt idx="2497">
                  <c:v>Brian Clark</c:v>
                </c:pt>
                <c:pt idx="2498">
                  <c:v>Cory Smith</c:v>
                </c:pt>
                <c:pt idx="2499">
                  <c:v>David Hogan</c:v>
                </c:pt>
                <c:pt idx="2500">
                  <c:v>Christopher Boyd</c:v>
                </c:pt>
                <c:pt idx="2501">
                  <c:v>Christopher Wright</c:v>
                </c:pt>
                <c:pt idx="2502">
                  <c:v>Courtney Gonzalez</c:v>
                </c:pt>
                <c:pt idx="2503">
                  <c:v>Christopher Myers</c:v>
                </c:pt>
                <c:pt idx="2504">
                  <c:v>Courtney Miller</c:v>
                </c:pt>
                <c:pt idx="2505">
                  <c:v>Christine Anderson</c:v>
                </c:pt>
                <c:pt idx="2506">
                  <c:v>Courtney Smith</c:v>
                </c:pt>
                <c:pt idx="2507">
                  <c:v>David Armstrong</c:v>
                </c:pt>
                <c:pt idx="2508">
                  <c:v>Craig Williams</c:v>
                </c:pt>
                <c:pt idx="2509">
                  <c:v>David Chang</c:v>
                </c:pt>
                <c:pt idx="2510">
                  <c:v>Christopher Bradley</c:v>
                </c:pt>
                <c:pt idx="2511">
                  <c:v>David English</c:v>
                </c:pt>
                <c:pt idx="2512">
                  <c:v>Christopher Brooks</c:v>
                </c:pt>
                <c:pt idx="2513">
                  <c:v>David Graham</c:v>
                </c:pt>
                <c:pt idx="2514">
                  <c:v>Christopher Burns</c:v>
                </c:pt>
                <c:pt idx="2515">
                  <c:v>David Hawkins</c:v>
                </c:pt>
                <c:pt idx="2516">
                  <c:v>Crystal Lopez</c:v>
                </c:pt>
                <c:pt idx="2517">
                  <c:v>David Kelley</c:v>
                </c:pt>
                <c:pt idx="2518">
                  <c:v>Crystal Miller</c:v>
                </c:pt>
                <c:pt idx="2519">
                  <c:v>Charles Lee</c:v>
                </c:pt>
                <c:pt idx="2520">
                  <c:v>Charles Moore</c:v>
                </c:pt>
                <c:pt idx="2521">
                  <c:v>Daniel Scott</c:v>
                </c:pt>
                <c:pt idx="2522">
                  <c:v>Christopher Castaneda</c:v>
                </c:pt>
                <c:pt idx="2523">
                  <c:v>Christopher Morris</c:v>
                </c:pt>
                <c:pt idx="2524">
                  <c:v>Christopher Castillo</c:v>
                </c:pt>
                <c:pt idx="2525">
                  <c:v>Christopher Ortiz</c:v>
                </c:pt>
                <c:pt idx="2526">
                  <c:v>Charles Turner</c:v>
                </c:pt>
                <c:pt idx="2527">
                  <c:v>Christopher Patterson</c:v>
                </c:pt>
                <c:pt idx="2528">
                  <c:v>Curtis Wilson</c:v>
                </c:pt>
                <c:pt idx="2529">
                  <c:v>Danielle White</c:v>
                </c:pt>
                <c:pt idx="2530">
                  <c:v>Carrie Johnson</c:v>
                </c:pt>
                <c:pt idx="2531">
                  <c:v>Christine Burns</c:v>
                </c:pt>
                <c:pt idx="2532">
                  <c:v>Brittany Carter</c:v>
                </c:pt>
                <c:pt idx="2533">
                  <c:v>Charles Gonzalez</c:v>
                </c:pt>
                <c:pt idx="2534">
                  <c:v>Cynthia Diaz</c:v>
                </c:pt>
                <c:pt idx="2535">
                  <c:v>David Campbell</c:v>
                </c:pt>
                <c:pt idx="2536">
                  <c:v>Cynthia Garcia</c:v>
                </c:pt>
                <c:pt idx="2537">
                  <c:v>David Cook</c:v>
                </c:pt>
                <c:pt idx="2538">
                  <c:v>Cynthia Johnson</c:v>
                </c:pt>
                <c:pt idx="2539">
                  <c:v>Christopher Schmidt</c:v>
                </c:pt>
                <c:pt idx="2540">
                  <c:v>Cynthia Jones</c:v>
                </c:pt>
                <c:pt idx="2541">
                  <c:v>Christopher Snyder</c:v>
                </c:pt>
                <c:pt idx="2542">
                  <c:v>Christopher Cruz</c:v>
                </c:pt>
                <c:pt idx="2543">
                  <c:v>David Gibson</c:v>
                </c:pt>
                <c:pt idx="2544">
                  <c:v>Casey Clark</c:v>
                </c:pt>
                <c:pt idx="2545">
                  <c:v>David Gregory</c:v>
                </c:pt>
                <c:pt idx="2546">
                  <c:v>Cynthia Martin</c:v>
                </c:pt>
                <c:pt idx="2547">
                  <c:v>Brian Thomas</c:v>
                </c:pt>
                <c:pt idx="2548">
                  <c:v>Christopher Ellis</c:v>
                </c:pt>
                <c:pt idx="2549">
                  <c:v>Brian Torres</c:v>
                </c:pt>
                <c:pt idx="2550">
                  <c:v>Casey Smith</c:v>
                </c:pt>
                <c:pt idx="2551">
                  <c:v>David Jenkins</c:v>
                </c:pt>
                <c:pt idx="2552">
                  <c:v>Cynthia Williams</c:v>
                </c:pt>
                <c:pt idx="2553">
                  <c:v>Christine Rodriguez</c:v>
                </c:pt>
                <c:pt idx="2554">
                  <c:v>Cheryl Miller</c:v>
                </c:pt>
                <c:pt idx="2555">
                  <c:v>David Mcguire</c:v>
                </c:pt>
                <c:pt idx="2556">
                  <c:v>Dana Harris</c:v>
                </c:pt>
                <c:pt idx="2557">
                  <c:v>Charles Matthews</c:v>
                </c:pt>
                <c:pt idx="2558">
                  <c:v>Christopher French</c:v>
                </c:pt>
                <c:pt idx="2559">
                  <c:v>Christopher Allen</c:v>
                </c:pt>
                <c:pt idx="2560">
                  <c:v>Daniel Bradley</c:v>
                </c:pt>
                <c:pt idx="2561">
                  <c:v>Brian Rodriguez</c:v>
                </c:pt>
                <c:pt idx="2562">
                  <c:v>Daniel Brooks</c:v>
                </c:pt>
                <c:pt idx="2563">
                  <c:v>Daniel Taylor</c:v>
                </c:pt>
                <c:pt idx="2564">
                  <c:v>Cheryl Taylor</c:v>
                </c:pt>
                <c:pt idx="2565">
                  <c:v>Christopher Morrison</c:v>
                </c:pt>
                <c:pt idx="2566">
                  <c:v>Christopher Goodwin</c:v>
                </c:pt>
                <c:pt idx="2567">
                  <c:v>Christina Thompson</c:v>
                </c:pt>
                <c:pt idx="2568">
                  <c:v>Casey Thompson</c:v>
                </c:pt>
                <c:pt idx="2569">
                  <c:v>Danielle Garcia</c:v>
                </c:pt>
                <c:pt idx="2570">
                  <c:v>Daniel Cooper</c:v>
                </c:pt>
                <c:pt idx="2571">
                  <c:v>Carlos White</c:v>
                </c:pt>
                <c:pt idx="2572">
                  <c:v>Christopher Green</c:v>
                </c:pt>
                <c:pt idx="2573">
                  <c:v>Danielle Robinson</c:v>
                </c:pt>
                <c:pt idx="2574">
                  <c:v>Daniel Flores</c:v>
                </c:pt>
                <c:pt idx="2575">
                  <c:v>David Perry</c:v>
                </c:pt>
                <c:pt idx="2576">
                  <c:v>Christopher Harris</c:v>
                </c:pt>
                <c:pt idx="2577">
                  <c:v>Christopher Powell</c:v>
                </c:pt>
                <c:pt idx="2578">
                  <c:v>Christopher Henry</c:v>
                </c:pt>
                <c:pt idx="2579">
                  <c:v>Danny Smith</c:v>
                </c:pt>
                <c:pt idx="2580">
                  <c:v>Daniel Gutierrez</c:v>
                </c:pt>
                <c:pt idx="2581">
                  <c:v>Brian Ruiz</c:v>
                </c:pt>
                <c:pt idx="2582">
                  <c:v>Daniel Hall</c:v>
                </c:pt>
                <c:pt idx="2583">
                  <c:v>Christopher Ramirez</c:v>
                </c:pt>
                <c:pt idx="2584">
                  <c:v>Cassandra Smith</c:v>
                </c:pt>
                <c:pt idx="2585">
                  <c:v>David Barnes</c:v>
                </c:pt>
                <c:pt idx="2586">
                  <c:v>Christopher Holmes</c:v>
                </c:pt>
                <c:pt idx="2587">
                  <c:v>Brian Scott</c:v>
                </c:pt>
                <c:pt idx="2588">
                  <c:v>Christopher Hudson</c:v>
                </c:pt>
                <c:pt idx="2589">
                  <c:v>Charles Howard</c:v>
                </c:pt>
                <c:pt idx="2590">
                  <c:v>Daniel Jenkins</c:v>
                </c:pt>
                <c:pt idx="2591">
                  <c:v>David Collins</c:v>
                </c:pt>
                <c:pt idx="2592">
                  <c:v>Catherine Johnson</c:v>
                </c:pt>
                <c:pt idx="2593">
                  <c:v>David Cooper</c:v>
                </c:pt>
                <c:pt idx="2594">
                  <c:v>Brian Reyes</c:v>
                </c:pt>
                <c:pt idx="2595">
                  <c:v>Christopher Rogers</c:v>
                </c:pt>
                <c:pt idx="2596">
                  <c:v>Brian Hall</c:v>
                </c:pt>
                <c:pt idx="2597">
                  <c:v>Brian Bell</c:v>
                </c:pt>
                <c:pt idx="2598">
                  <c:v>Christina Bell</c:v>
                </c:pt>
                <c:pt idx="2599">
                  <c:v>David Fisher</c:v>
                </c:pt>
                <c:pt idx="2600">
                  <c:v>Catherine Jones</c:v>
                </c:pt>
                <c:pt idx="2601">
                  <c:v>David Fox</c:v>
                </c:pt>
                <c:pt idx="2602">
                  <c:v>Christina Davis</c:v>
                </c:pt>
                <c:pt idx="2603">
                  <c:v>David Garza</c:v>
                </c:pt>
                <c:pt idx="2604">
                  <c:v>Brittany Hill</c:v>
                </c:pt>
                <c:pt idx="2605">
                  <c:v>David Gomez</c:v>
                </c:pt>
                <c:pt idx="2606">
                  <c:v>Chad Harris</c:v>
                </c:pt>
                <c:pt idx="2607">
                  <c:v>David Green</c:v>
                </c:pt>
                <c:pt idx="2608">
                  <c:v>Daniel Medina</c:v>
                </c:pt>
                <c:pt idx="2609">
                  <c:v>David Griffin</c:v>
                </c:pt>
                <c:pt idx="2610">
                  <c:v>Daniel Mendoza</c:v>
                </c:pt>
                <c:pt idx="2611">
                  <c:v>David Hall</c:v>
                </c:pt>
                <c:pt idx="2612">
                  <c:v>Daniel Mitchell</c:v>
                </c:pt>
                <c:pt idx="2613">
                  <c:v>David Hart</c:v>
                </c:pt>
                <c:pt idx="2614">
                  <c:v>Daniel Moore</c:v>
                </c:pt>
                <c:pt idx="2615">
                  <c:v>Christopher Stone</c:v>
                </c:pt>
                <c:pt idx="2616">
                  <c:v>Daniel Moreno</c:v>
                </c:pt>
                <c:pt idx="2617">
                  <c:v>Brittany Lopez</c:v>
                </c:pt>
                <c:pt idx="2618">
                  <c:v>Daniel Murphy</c:v>
                </c:pt>
                <c:pt idx="2619">
                  <c:v>Christine Murphy</c:v>
                </c:pt>
                <c:pt idx="2620">
                  <c:v>Carlos Nelson</c:v>
                </c:pt>
                <c:pt idx="2621">
                  <c:v>Brian Wagner</c:v>
                </c:pt>
                <c:pt idx="2622">
                  <c:v>Chad Smith</c:v>
                </c:pt>
                <c:pt idx="2623">
                  <c:v>David Kelly</c:v>
                </c:pt>
                <c:pt idx="2624">
                  <c:v>Daniel Owens</c:v>
                </c:pt>
                <c:pt idx="2625">
                  <c:v>Brian Lewis</c:v>
                </c:pt>
                <c:pt idx="2626">
                  <c:v>Daniel Perez</c:v>
                </c:pt>
                <c:pt idx="2627">
                  <c:v>Christine Taylor</c:v>
                </c:pt>
                <c:pt idx="2628">
                  <c:v>Daniel Powell</c:v>
                </c:pt>
                <c:pt idx="2629">
                  <c:v>Brian White</c:v>
                </c:pt>
                <c:pt idx="2630">
                  <c:v>Daniel Price</c:v>
                </c:pt>
                <c:pt idx="2631">
                  <c:v>Charles Lewis</c:v>
                </c:pt>
                <c:pt idx="2632">
                  <c:v>Daniel Ramos</c:v>
                </c:pt>
                <c:pt idx="2633">
                  <c:v>David Munoz</c:v>
                </c:pt>
                <c:pt idx="2634">
                  <c:v>Daniel Reynolds</c:v>
                </c:pt>
                <c:pt idx="2635">
                  <c:v>David Nelson</c:v>
                </c:pt>
                <c:pt idx="2636">
                  <c:v>Chad Williams</c:v>
                </c:pt>
                <c:pt idx="2637">
                  <c:v>Christina Taylor</c:v>
                </c:pt>
                <c:pt idx="2638">
                  <c:v>Cody Smith</c:v>
                </c:pt>
                <c:pt idx="2639">
                  <c:v>Christopher Wallace</c:v>
                </c:pt>
                <c:pt idx="2640">
                  <c:v>Brenda Johnson</c:v>
                </c:pt>
                <c:pt idx="2641">
                  <c:v>Benjamin Miller</c:v>
                </c:pt>
                <c:pt idx="2642">
                  <c:v>Amanda Cox</c:v>
                </c:pt>
                <c:pt idx="2643">
                  <c:v>Angela Walker</c:v>
                </c:pt>
                <c:pt idx="2644">
                  <c:v>Aaron Williams</c:v>
                </c:pt>
                <c:pt idx="2645">
                  <c:v>Angela Wheeler</c:v>
                </c:pt>
                <c:pt idx="2646">
                  <c:v>Amy Gonzalez</c:v>
                </c:pt>
                <c:pt idx="2647">
                  <c:v>Amanda Ward</c:v>
                </c:pt>
                <c:pt idx="2648">
                  <c:v>Angela Jackson</c:v>
                </c:pt>
                <c:pt idx="2649">
                  <c:v>Alexander Martin</c:v>
                </c:pt>
                <c:pt idx="2650">
                  <c:v>Bradley Smith</c:v>
                </c:pt>
                <c:pt idx="2651">
                  <c:v>Andrew Kelly</c:v>
                </c:pt>
                <c:pt idx="2652">
                  <c:v>Alexander Johnson</c:v>
                </c:pt>
                <c:pt idx="2653">
                  <c:v>Andrew King</c:v>
                </c:pt>
                <c:pt idx="2654">
                  <c:v>Aaron Jackson</c:v>
                </c:pt>
                <c:pt idx="2655">
                  <c:v>Anna Brown</c:v>
                </c:pt>
                <c:pt idx="2656">
                  <c:v>Amy Harris</c:v>
                </c:pt>
                <c:pt idx="2657">
                  <c:v>Anna Johnson</c:v>
                </c:pt>
                <c:pt idx="2658">
                  <c:v>Amy Hudson</c:v>
                </c:pt>
                <c:pt idx="2659">
                  <c:v>Anna Smith</c:v>
                </c:pt>
                <c:pt idx="2660">
                  <c:v>Benjamin Carter</c:v>
                </c:pt>
                <c:pt idx="2661">
                  <c:v>Anna Thomas</c:v>
                </c:pt>
                <c:pt idx="2662">
                  <c:v>Benjamin Walker</c:v>
                </c:pt>
                <c:pt idx="2663">
                  <c:v>Andrea Martinez</c:v>
                </c:pt>
                <c:pt idx="2664">
                  <c:v>Angela King</c:v>
                </c:pt>
                <c:pt idx="2665">
                  <c:v>Anne Ramirez</c:v>
                </c:pt>
                <c:pt idx="2666">
                  <c:v>Angela Ramirez</c:v>
                </c:pt>
                <c:pt idx="2667">
                  <c:v>Andrew Martin</c:v>
                </c:pt>
                <c:pt idx="2668">
                  <c:v>Adam Hernandez</c:v>
                </c:pt>
                <c:pt idx="2669">
                  <c:v>Andrew Martinez</c:v>
                </c:pt>
                <c:pt idx="2670">
                  <c:v>Amanda Nelson</c:v>
                </c:pt>
                <c:pt idx="2671">
                  <c:v>Anthony Anderson</c:v>
                </c:pt>
                <c:pt idx="2672">
                  <c:v>Ashley Moore</c:v>
                </c:pt>
                <c:pt idx="2673">
                  <c:v>Anthony Baker</c:v>
                </c:pt>
                <c:pt idx="2674">
                  <c:v>Ashley Perez</c:v>
                </c:pt>
                <c:pt idx="2675">
                  <c:v>Anthony Brooks</c:v>
                </c:pt>
                <c:pt idx="2676">
                  <c:v>Ashley Stewart</c:v>
                </c:pt>
                <c:pt idx="2677">
                  <c:v>Alexander Moore</c:v>
                </c:pt>
                <c:pt idx="2678">
                  <c:v>Ashley West</c:v>
                </c:pt>
                <c:pt idx="2679">
                  <c:v>Anthony Clark</c:v>
                </c:pt>
                <c:pt idx="2680">
                  <c:v>Ashley Wright</c:v>
                </c:pt>
                <c:pt idx="2681">
                  <c:v>Anthony Edwards</c:v>
                </c:pt>
                <c:pt idx="2682">
                  <c:v>Barbara Johnson</c:v>
                </c:pt>
                <c:pt idx="2683">
                  <c:v>Anthony Flores</c:v>
                </c:pt>
                <c:pt idx="2684">
                  <c:v>Benjamin Hernandez</c:v>
                </c:pt>
                <c:pt idx="2685">
                  <c:v>Adam Martin</c:v>
                </c:pt>
                <c:pt idx="2686">
                  <c:v>Aaron Walker</c:v>
                </c:pt>
                <c:pt idx="2687">
                  <c:v>Aaron Harris</c:v>
                </c:pt>
                <c:pt idx="2688">
                  <c:v>Benjamin Wilson</c:v>
                </c:pt>
                <c:pt idx="2689">
                  <c:v>Anthony Hall</c:v>
                </c:pt>
                <c:pt idx="2690">
                  <c:v>Amy Manning</c:v>
                </c:pt>
                <c:pt idx="2691">
                  <c:v>Andrew Mitchell</c:v>
                </c:pt>
                <c:pt idx="2692">
                  <c:v>Alexander Green</c:v>
                </c:pt>
                <c:pt idx="2693">
                  <c:v>Amber Young</c:v>
                </c:pt>
                <c:pt idx="2694">
                  <c:v>Amy Reed</c:v>
                </c:pt>
                <c:pt idx="2695">
                  <c:v>Alexander Williams</c:v>
                </c:pt>
                <c:pt idx="2696">
                  <c:v>Angela Simmons</c:v>
                </c:pt>
                <c:pt idx="2697">
                  <c:v>Alexandra Brown</c:v>
                </c:pt>
                <c:pt idx="2698">
                  <c:v>Brandon Russell</c:v>
                </c:pt>
                <c:pt idx="2699">
                  <c:v>Andrea Shepard</c:v>
                </c:pt>
                <c:pt idx="2700">
                  <c:v>Amy Stewart</c:v>
                </c:pt>
                <c:pt idx="2701">
                  <c:v>Andrew Owens</c:v>
                </c:pt>
                <c:pt idx="2702">
                  <c:v>Angela Clark</c:v>
                </c:pt>
                <c:pt idx="2703">
                  <c:v>Anthony Lee</c:v>
                </c:pt>
                <c:pt idx="2704">
                  <c:v>Brenda Williams</c:v>
                </c:pt>
                <c:pt idx="2705">
                  <c:v>Andrea Smith</c:v>
                </c:pt>
                <c:pt idx="2706">
                  <c:v>Andrea Clark</c:v>
                </c:pt>
                <c:pt idx="2707">
                  <c:v>Adam Martinez</c:v>
                </c:pt>
                <c:pt idx="2708">
                  <c:v>Amber Miller</c:v>
                </c:pt>
                <c:pt idx="2709">
                  <c:v>Brenda Perez</c:v>
                </c:pt>
                <c:pt idx="2710">
                  <c:v>Ashley Palmer</c:v>
                </c:pt>
                <c:pt idx="2711">
                  <c:v>Aaron Stewart</c:v>
                </c:pt>
                <c:pt idx="2712">
                  <c:v>Ashley Rodriguez</c:v>
                </c:pt>
                <c:pt idx="2713">
                  <c:v>Aaron Thomas</c:v>
                </c:pt>
                <c:pt idx="2714">
                  <c:v>Andrew Collins</c:v>
                </c:pt>
                <c:pt idx="2715">
                  <c:v>Andrew Thomas</c:v>
                </c:pt>
                <c:pt idx="2716">
                  <c:v>Ashley Taylor</c:v>
                </c:pt>
                <c:pt idx="2717">
                  <c:v>Anthony Nelson</c:v>
                </c:pt>
                <c:pt idx="2718">
                  <c:v>Ashley Wagner</c:v>
                </c:pt>
                <c:pt idx="2719">
                  <c:v>Anthony Perry</c:v>
                </c:pt>
                <c:pt idx="2720">
                  <c:v>Ashley White</c:v>
                </c:pt>
                <c:pt idx="2721">
                  <c:v>Amanda Taylor</c:v>
                </c:pt>
                <c:pt idx="2722">
                  <c:v>Amanda Diaz</c:v>
                </c:pt>
                <c:pt idx="2723">
                  <c:v>Allison Marshall</c:v>
                </c:pt>
                <c:pt idx="2724">
                  <c:v>Austin Jackson</c:v>
                </c:pt>
                <c:pt idx="2725">
                  <c:v>Anthony Taylor</c:v>
                </c:pt>
                <c:pt idx="2726">
                  <c:v>Alan Smith</c:v>
                </c:pt>
                <c:pt idx="2727">
                  <c:v>Anthony Thomas</c:v>
                </c:pt>
                <c:pt idx="2728">
                  <c:v>Barbara Mitchell</c:v>
                </c:pt>
                <c:pt idx="2729">
                  <c:v>Anthony Turner</c:v>
                </c:pt>
                <c:pt idx="2730">
                  <c:v>Benjamin Garcia</c:v>
                </c:pt>
                <c:pt idx="2731">
                  <c:v>Anthony Walker</c:v>
                </c:pt>
                <c:pt idx="2732">
                  <c:v>Benjamin Johnson</c:v>
                </c:pt>
                <c:pt idx="2733">
                  <c:v>Aaron Moore</c:v>
                </c:pt>
                <c:pt idx="2734">
                  <c:v>Andrew Davis</c:v>
                </c:pt>
                <c:pt idx="2735">
                  <c:v>Amanda Sandoval</c:v>
                </c:pt>
                <c:pt idx="2736">
                  <c:v>Benjamin Torres</c:v>
                </c:pt>
                <c:pt idx="2737">
                  <c:v>April Rodriguez</c:v>
                </c:pt>
                <c:pt idx="2738">
                  <c:v>Benjamin Williams</c:v>
                </c:pt>
                <c:pt idx="2739">
                  <c:v>Ashley Adams</c:v>
                </c:pt>
                <c:pt idx="2740">
                  <c:v>Beth Smith</c:v>
                </c:pt>
                <c:pt idx="2741">
                  <c:v>Andrew Brooks</c:v>
                </c:pt>
                <c:pt idx="2742">
                  <c:v>Brandon Adams</c:v>
                </c:pt>
                <c:pt idx="2743">
                  <c:v>Amy Bennett</c:v>
                </c:pt>
                <c:pt idx="2744">
                  <c:v>Amanda Green</c:v>
                </c:pt>
                <c:pt idx="2745">
                  <c:v>Allison Smith</c:v>
                </c:pt>
                <c:pt idx="2746">
                  <c:v>Andrew Flores</c:v>
                </c:pt>
                <c:pt idx="2747">
                  <c:v>Ashley Clark</c:v>
                </c:pt>
                <c:pt idx="2748">
                  <c:v>Brandon James</c:v>
                </c:pt>
                <c:pt idx="2749">
                  <c:v>Amy Brooks</c:v>
                </c:pt>
                <c:pt idx="2750">
                  <c:v>Andrew Gonzalez</c:v>
                </c:pt>
                <c:pt idx="2751">
                  <c:v>Andrew Wright</c:v>
                </c:pt>
                <c:pt idx="2752">
                  <c:v>Brandon Martinez</c:v>
                </c:pt>
                <c:pt idx="2753">
                  <c:v>Adam White</c:v>
                </c:pt>
                <c:pt idx="2754">
                  <c:v>Brandon Moore</c:v>
                </c:pt>
                <c:pt idx="2755">
                  <c:v>Ashley Harris</c:v>
                </c:pt>
                <c:pt idx="2756">
                  <c:v>Brandon Reed</c:v>
                </c:pt>
                <c:pt idx="2757">
                  <c:v>Ashley Hill</c:v>
                </c:pt>
                <c:pt idx="2758">
                  <c:v>Brandon Rogers</c:v>
                </c:pt>
                <c:pt idx="2759">
                  <c:v>Ashley Howard</c:v>
                </c:pt>
                <c:pt idx="2760">
                  <c:v>Andrea Hernandez</c:v>
                </c:pt>
                <c:pt idx="2761">
                  <c:v>Adam Young</c:v>
                </c:pt>
                <c:pt idx="2762">
                  <c:v>Brandon Thomas</c:v>
                </c:pt>
                <c:pt idx="2763">
                  <c:v>Alyssa Johnson</c:v>
                </c:pt>
                <c:pt idx="2764">
                  <c:v>Aaron Lynch</c:v>
                </c:pt>
                <c:pt idx="2765">
                  <c:v>Adam Johnson</c:v>
                </c:pt>
                <c:pt idx="2766">
                  <c:v>Andrea Jones</c:v>
                </c:pt>
                <c:pt idx="2767">
                  <c:v>Ashley King</c:v>
                </c:pt>
                <c:pt idx="2768">
                  <c:v>Amy Ward</c:v>
                </c:pt>
                <c:pt idx="2769">
                  <c:v>Allison Lee</c:v>
                </c:pt>
                <c:pt idx="2770">
                  <c:v>Annette Johnson</c:v>
                </c:pt>
                <c:pt idx="2771">
                  <c:v>Andrew Walker</c:v>
                </c:pt>
                <c:pt idx="2772">
                  <c:v>Veronica Jones</c:v>
                </c:pt>
                <c:pt idx="2773">
                  <c:v>Timothy Lopez</c:v>
                </c:pt>
                <c:pt idx="2774">
                  <c:v>William Russell</c:v>
                </c:pt>
                <c:pt idx="2775">
                  <c:v>Stacey Baker</c:v>
                </c:pt>
                <c:pt idx="2776">
                  <c:v>Tracy Clark</c:v>
                </c:pt>
                <c:pt idx="2777">
                  <c:v>Stacey Taylor</c:v>
                </c:pt>
                <c:pt idx="2778">
                  <c:v>William Cohen</c:v>
                </c:pt>
                <c:pt idx="2779">
                  <c:v>Stacey Wilson</c:v>
                </c:pt>
                <c:pt idx="2780">
                  <c:v>Tiffany Martin</c:v>
                </c:pt>
                <c:pt idx="2781">
                  <c:v>Stacy Crawford</c:v>
                </c:pt>
                <c:pt idx="2782">
                  <c:v>Tina Cox</c:v>
                </c:pt>
                <c:pt idx="2783">
                  <c:v>Stephanie Alexander</c:v>
                </c:pt>
                <c:pt idx="2784">
                  <c:v>Tyler Davis</c:v>
                </c:pt>
                <c:pt idx="2785">
                  <c:v>Stephanie Chapman</c:v>
                </c:pt>
                <c:pt idx="2786">
                  <c:v>Wendy Williams</c:v>
                </c:pt>
                <c:pt idx="2787">
                  <c:v>Stephanie Cox</c:v>
                </c:pt>
                <c:pt idx="2788">
                  <c:v>William Lambert</c:v>
                </c:pt>
                <c:pt idx="2789">
                  <c:v>Stephanie Davidson</c:v>
                </c:pt>
                <c:pt idx="2790">
                  <c:v>Zachary Carter</c:v>
                </c:pt>
                <c:pt idx="2791">
                  <c:v>Stephanie Edwards</c:v>
                </c:pt>
                <c:pt idx="2792">
                  <c:v>Timothy Brooks</c:v>
                </c:pt>
                <c:pt idx="2793">
                  <c:v>Stephanie Franklin</c:v>
                </c:pt>
                <c:pt idx="2794">
                  <c:v>Timothy Russell</c:v>
                </c:pt>
                <c:pt idx="2795">
                  <c:v>Stephanie Garcia</c:v>
                </c:pt>
                <c:pt idx="2796">
                  <c:v>Todd Peterson</c:v>
                </c:pt>
                <c:pt idx="2797">
                  <c:v>Stephanie Gilbert</c:v>
                </c:pt>
                <c:pt idx="2798">
                  <c:v>Travis Robinson</c:v>
                </c:pt>
                <c:pt idx="2799">
                  <c:v>Stephanie Graham</c:v>
                </c:pt>
                <c:pt idx="2800">
                  <c:v>Tyler Ray</c:v>
                </c:pt>
                <c:pt idx="2801">
                  <c:v>Stephanie Griffin</c:v>
                </c:pt>
                <c:pt idx="2802">
                  <c:v>Victoria Wilson</c:v>
                </c:pt>
                <c:pt idx="2803">
                  <c:v>Stephanie Hernandez</c:v>
                </c:pt>
                <c:pt idx="2804">
                  <c:v>William Anthony</c:v>
                </c:pt>
                <c:pt idx="2805">
                  <c:v>Stephanie Howard</c:v>
                </c:pt>
                <c:pt idx="2806">
                  <c:v>William Garza</c:v>
                </c:pt>
                <c:pt idx="2807">
                  <c:v>Stephanie Kennedy</c:v>
                </c:pt>
                <c:pt idx="2808">
                  <c:v>William Norman</c:v>
                </c:pt>
                <c:pt idx="2809">
                  <c:v>Stephanie Knight</c:v>
                </c:pt>
                <c:pt idx="2810">
                  <c:v>William West</c:v>
                </c:pt>
                <c:pt idx="2811">
                  <c:v>Stephanie Mack</c:v>
                </c:pt>
                <c:pt idx="2812">
                  <c:v>Zachary Rodriguez</c:v>
                </c:pt>
                <c:pt idx="2813">
                  <c:v>Stephanie Martin</c:v>
                </c:pt>
                <c:pt idx="2814">
                  <c:v>Tiffany Welch</c:v>
                </c:pt>
                <c:pt idx="2815">
                  <c:v>Stephanie Mckinney</c:v>
                </c:pt>
                <c:pt idx="2816">
                  <c:v>Timothy Flores</c:v>
                </c:pt>
                <c:pt idx="2817">
                  <c:v>Stephanie Montgomery</c:v>
                </c:pt>
                <c:pt idx="2818">
                  <c:v>Timothy Norton</c:v>
                </c:pt>
                <c:pt idx="2819">
                  <c:v>Stephanie Nelson</c:v>
                </c:pt>
                <c:pt idx="2820">
                  <c:v>Timothy Thornton</c:v>
                </c:pt>
                <c:pt idx="2821">
                  <c:v>Stephanie Newman</c:v>
                </c:pt>
                <c:pt idx="2822">
                  <c:v>Todd Black</c:v>
                </c:pt>
                <c:pt idx="2823">
                  <c:v>Stephanie Parker</c:v>
                </c:pt>
                <c:pt idx="2824">
                  <c:v>Tonya Williams</c:v>
                </c:pt>
                <c:pt idx="2825">
                  <c:v>Stephanie Patel</c:v>
                </c:pt>
                <c:pt idx="2826">
                  <c:v>Tracy Walker</c:v>
                </c:pt>
                <c:pt idx="2827">
                  <c:v>Stephanie Perez</c:v>
                </c:pt>
                <c:pt idx="2828">
                  <c:v>Troy Perez</c:v>
                </c:pt>
                <c:pt idx="2829">
                  <c:v>Stephanie Reid</c:v>
                </c:pt>
                <c:pt idx="2830">
                  <c:v>Tyler Morris</c:v>
                </c:pt>
                <c:pt idx="2831">
                  <c:v>Stephanie Rodriguez</c:v>
                </c:pt>
                <c:pt idx="2832">
                  <c:v>Valerie Rodriguez</c:v>
                </c:pt>
                <c:pt idx="2833">
                  <c:v>Stephanie Romero</c:v>
                </c:pt>
                <c:pt idx="2834">
                  <c:v>Victoria Garza</c:v>
                </c:pt>
                <c:pt idx="2835">
                  <c:v>Stephanie Shaw</c:v>
                </c:pt>
                <c:pt idx="2836">
                  <c:v>Wendy Cobb</c:v>
                </c:pt>
                <c:pt idx="2837">
                  <c:v>Sherry Bell</c:v>
                </c:pt>
                <c:pt idx="2838">
                  <c:v>Sierra Gregory</c:v>
                </c:pt>
                <c:pt idx="2839">
                  <c:v>Stephanie Taylor</c:v>
                </c:pt>
                <c:pt idx="2840">
                  <c:v>William Beck</c:v>
                </c:pt>
                <c:pt idx="2841">
                  <c:v>Stephanie Thompson</c:v>
                </c:pt>
                <c:pt idx="2842">
                  <c:v>William Fischer</c:v>
                </c:pt>
                <c:pt idx="2843">
                  <c:v>Stephanie Walker</c:v>
                </c:pt>
                <c:pt idx="2844">
                  <c:v>William Hogan</c:v>
                </c:pt>
                <c:pt idx="2845">
                  <c:v>Stephanie Wood</c:v>
                </c:pt>
                <c:pt idx="2846">
                  <c:v>William Lynn</c:v>
                </c:pt>
                <c:pt idx="2847">
                  <c:v>Stephanie Wright</c:v>
                </c:pt>
                <c:pt idx="2848">
                  <c:v>William Price</c:v>
                </c:pt>
                <c:pt idx="2849">
                  <c:v>Stephen Baker</c:v>
                </c:pt>
                <c:pt idx="2850">
                  <c:v>William Walker</c:v>
                </c:pt>
                <c:pt idx="2851">
                  <c:v>Stephen Bishop</c:v>
                </c:pt>
                <c:pt idx="2852">
                  <c:v>Yolanda Gibson</c:v>
                </c:pt>
                <c:pt idx="2853">
                  <c:v>Stephen Clark</c:v>
                </c:pt>
                <c:pt idx="2854">
                  <c:v>Zachary Martin</c:v>
                </c:pt>
                <c:pt idx="2855">
                  <c:v>Stephen Harris</c:v>
                </c:pt>
                <c:pt idx="2856">
                  <c:v>Tiffany Gonzalez</c:v>
                </c:pt>
                <c:pt idx="2857">
                  <c:v>Stephen Kim</c:v>
                </c:pt>
                <c:pt idx="2858">
                  <c:v>Zachary Wilson</c:v>
                </c:pt>
                <c:pt idx="2859">
                  <c:v>Stephen Lewis</c:v>
                </c:pt>
                <c:pt idx="2860">
                  <c:v>Timothy Adams</c:v>
                </c:pt>
                <c:pt idx="2861">
                  <c:v>Stephen Martinez</c:v>
                </c:pt>
                <c:pt idx="2862">
                  <c:v>Timothy Dixon</c:v>
                </c:pt>
                <c:pt idx="2863">
                  <c:v>Stephen Moore</c:v>
                </c:pt>
                <c:pt idx="2864">
                  <c:v>Timothy Hill</c:v>
                </c:pt>
                <c:pt idx="2865">
                  <c:v>Stephen Parker</c:v>
                </c:pt>
                <c:pt idx="2866">
                  <c:v>Timothy Nguyen</c:v>
                </c:pt>
                <c:pt idx="2867">
                  <c:v>Stephen Rivera</c:v>
                </c:pt>
                <c:pt idx="2868">
                  <c:v>Timothy Pierce</c:v>
                </c:pt>
                <c:pt idx="2869">
                  <c:v>Stephen Roberts</c:v>
                </c:pt>
                <c:pt idx="2870">
                  <c:v>Timothy Stewart</c:v>
                </c:pt>
                <c:pt idx="2871">
                  <c:v>Stephen Washington</c:v>
                </c:pt>
                <c:pt idx="2872">
                  <c:v>Timothy Wright</c:v>
                </c:pt>
                <c:pt idx="2873">
                  <c:v>Stephen Wilson</c:v>
                </c:pt>
                <c:pt idx="2874">
                  <c:v>Tina Sanchez</c:v>
                </c:pt>
                <c:pt idx="2875">
                  <c:v>Steven Allen</c:v>
                </c:pt>
                <c:pt idx="2876">
                  <c:v>Todd Lopez</c:v>
                </c:pt>
                <c:pt idx="2877">
                  <c:v>Steven Banks</c:v>
                </c:pt>
                <c:pt idx="2878">
                  <c:v>Tony Johnson</c:v>
                </c:pt>
                <c:pt idx="2879">
                  <c:v>Steven Barnes</c:v>
                </c:pt>
                <c:pt idx="2880">
                  <c:v>Tracey Miller</c:v>
                </c:pt>
                <c:pt idx="2881">
                  <c:v>Steven Berry</c:v>
                </c:pt>
                <c:pt idx="2882">
                  <c:v>Tracy Martin</c:v>
                </c:pt>
                <c:pt idx="2883">
                  <c:v>Steven Burton</c:v>
                </c:pt>
                <c:pt idx="2884">
                  <c:v>Travis Davis</c:v>
                </c:pt>
                <c:pt idx="2885">
                  <c:v>Steven Campbell</c:v>
                </c:pt>
                <c:pt idx="2886">
                  <c:v>Trevor Wilson</c:v>
                </c:pt>
                <c:pt idx="2887">
                  <c:v>Steven Coleman</c:v>
                </c:pt>
                <c:pt idx="2888">
                  <c:v>Tyler Butler</c:v>
                </c:pt>
                <c:pt idx="2889">
                  <c:v>Steven Contreras</c:v>
                </c:pt>
                <c:pt idx="2890">
                  <c:v>Tyler Harris</c:v>
                </c:pt>
                <c:pt idx="2891">
                  <c:v>Steven Cook</c:v>
                </c:pt>
                <c:pt idx="2892">
                  <c:v>Tyler Nichols</c:v>
                </c:pt>
                <c:pt idx="2893">
                  <c:v>Steven Cooper</c:v>
                </c:pt>
                <c:pt idx="2894">
                  <c:v>Tyrone Rodriguez</c:v>
                </c:pt>
                <c:pt idx="2895">
                  <c:v>Steven Cox</c:v>
                </c:pt>
                <c:pt idx="2896">
                  <c:v>Vanessa Martinez</c:v>
                </c:pt>
                <c:pt idx="2897">
                  <c:v>Steven Foster</c:v>
                </c:pt>
                <c:pt idx="2898">
                  <c:v>Vicki Collins</c:v>
                </c:pt>
                <c:pt idx="2899">
                  <c:v>Steven Garza</c:v>
                </c:pt>
                <c:pt idx="2900">
                  <c:v>Victoria Mendez</c:v>
                </c:pt>
                <c:pt idx="2901">
                  <c:v>Steven Jones</c:v>
                </c:pt>
                <c:pt idx="2902">
                  <c:v>Virginia Ramos</c:v>
                </c:pt>
                <c:pt idx="2903">
                  <c:v>Steven Jordan</c:v>
                </c:pt>
                <c:pt idx="2904">
                  <c:v>Wendy Mitchell</c:v>
                </c:pt>
                <c:pt idx="2905">
                  <c:v>Steven Juarez</c:v>
                </c:pt>
                <c:pt idx="2906">
                  <c:v>Wesley Brown</c:v>
                </c:pt>
                <c:pt idx="2907">
                  <c:v>Steven Leonard</c:v>
                </c:pt>
                <c:pt idx="2908">
                  <c:v>William Aguilar</c:v>
                </c:pt>
                <c:pt idx="2909">
                  <c:v>Steven Long</c:v>
                </c:pt>
                <c:pt idx="2910">
                  <c:v>William Baker</c:v>
                </c:pt>
                <c:pt idx="2911">
                  <c:v>Steven Lopez</c:v>
                </c:pt>
                <c:pt idx="2912">
                  <c:v>William Bryant</c:v>
                </c:pt>
                <c:pt idx="2913">
                  <c:v>Steven Matthews</c:v>
                </c:pt>
                <c:pt idx="2914">
                  <c:v>William Erickson</c:v>
                </c:pt>
                <c:pt idx="2915">
                  <c:v>Steven Mills</c:v>
                </c:pt>
                <c:pt idx="2916">
                  <c:v>William Flores</c:v>
                </c:pt>
                <c:pt idx="2917">
                  <c:v>Steven Morgan</c:v>
                </c:pt>
                <c:pt idx="2918">
                  <c:v>William Harris</c:v>
                </c:pt>
                <c:pt idx="2919">
                  <c:v>Steven Phillips</c:v>
                </c:pt>
                <c:pt idx="2920">
                  <c:v>William Jimenez</c:v>
                </c:pt>
                <c:pt idx="2921">
                  <c:v>Steven Quinn</c:v>
                </c:pt>
                <c:pt idx="2922">
                  <c:v>William Long</c:v>
                </c:pt>
                <c:pt idx="2923">
                  <c:v>Steven Rivera</c:v>
                </c:pt>
                <c:pt idx="2924">
                  <c:v>William Moreno</c:v>
                </c:pt>
                <c:pt idx="2925">
                  <c:v>Steven Russell</c:v>
                </c:pt>
                <c:pt idx="2926">
                  <c:v>William Patel</c:v>
                </c:pt>
                <c:pt idx="2927">
                  <c:v>Steven Sanchez</c:v>
                </c:pt>
                <c:pt idx="2928">
                  <c:v>William Rose</c:v>
                </c:pt>
                <c:pt idx="2929">
                  <c:v>Steven Sanders</c:v>
                </c:pt>
                <c:pt idx="2930">
                  <c:v>William Stevenson</c:v>
                </c:pt>
                <c:pt idx="2931">
                  <c:v>Steven Santos</c:v>
                </c:pt>
                <c:pt idx="2932">
                  <c:v>William Washington</c:v>
                </c:pt>
                <c:pt idx="2933">
                  <c:v>Steven Scott</c:v>
                </c:pt>
                <c:pt idx="2934">
                  <c:v>William Young</c:v>
                </c:pt>
                <c:pt idx="2935">
                  <c:v>Steven Stephens</c:v>
                </c:pt>
                <c:pt idx="2936">
                  <c:v>Zachary Bailey</c:v>
                </c:pt>
                <c:pt idx="2937">
                  <c:v>Steven Taylor</c:v>
                </c:pt>
                <c:pt idx="2938">
                  <c:v>Zachary Jackson</c:v>
                </c:pt>
                <c:pt idx="2939">
                  <c:v>Steven White</c:v>
                </c:pt>
                <c:pt idx="2940">
                  <c:v>Zachary Miller</c:v>
                </c:pt>
                <c:pt idx="2941">
                  <c:v>Steven Young</c:v>
                </c:pt>
                <c:pt idx="2942">
                  <c:v>Tiffany Brown</c:v>
                </c:pt>
                <c:pt idx="2943">
                  <c:v>Susan Adams</c:v>
                </c:pt>
                <c:pt idx="2944">
                  <c:v>Tiffany Lee</c:v>
                </c:pt>
                <c:pt idx="2945">
                  <c:v>Susan Anderson</c:v>
                </c:pt>
                <c:pt idx="2946">
                  <c:v>Tiffany Miller</c:v>
                </c:pt>
                <c:pt idx="2947">
                  <c:v>Susan Andrews</c:v>
                </c:pt>
                <c:pt idx="2948">
                  <c:v>Tiffany Taylor</c:v>
                </c:pt>
                <c:pt idx="2949">
                  <c:v>Sherry Jones</c:v>
                </c:pt>
                <c:pt idx="2950">
                  <c:v>Tiffany Wright</c:v>
                </c:pt>
                <c:pt idx="2951">
                  <c:v>Susan Burch</c:v>
                </c:pt>
                <c:pt idx="2952">
                  <c:v>Timothy Bennett</c:v>
                </c:pt>
                <c:pt idx="2953">
                  <c:v>Susan Jackson</c:v>
                </c:pt>
                <c:pt idx="2954">
                  <c:v>Timothy Bryant</c:v>
                </c:pt>
                <c:pt idx="2955">
                  <c:v>Susan Lewis</c:v>
                </c:pt>
                <c:pt idx="2956">
                  <c:v>Timothy Duncan</c:v>
                </c:pt>
                <c:pt idx="2957">
                  <c:v>Susan Miller</c:v>
                </c:pt>
                <c:pt idx="2958">
                  <c:v>Timothy Garcia</c:v>
                </c:pt>
                <c:pt idx="2959">
                  <c:v>Susan Mitchell</c:v>
                </c:pt>
                <c:pt idx="2960">
                  <c:v>Timothy Knight</c:v>
                </c:pt>
                <c:pt idx="2961">
                  <c:v>Susan Parker</c:v>
                </c:pt>
                <c:pt idx="2962">
                  <c:v>Timothy Matthews</c:v>
                </c:pt>
                <c:pt idx="2963">
                  <c:v>Susan Reed</c:v>
                </c:pt>
                <c:pt idx="2964">
                  <c:v>Timothy Norris</c:v>
                </c:pt>
                <c:pt idx="2965">
                  <c:v>Susan Roberts</c:v>
                </c:pt>
                <c:pt idx="2966">
                  <c:v>Timothy Patel</c:v>
                </c:pt>
                <c:pt idx="2967">
                  <c:v>Susan Rodriguez</c:v>
                </c:pt>
                <c:pt idx="2968">
                  <c:v>Timothy Porter</c:v>
                </c:pt>
                <c:pt idx="2969">
                  <c:v>Susan Taylor</c:v>
                </c:pt>
                <c:pt idx="2970">
                  <c:v>Timothy Schaefer</c:v>
                </c:pt>
                <c:pt idx="2971">
                  <c:v>Susan Thomas</c:v>
                </c:pt>
                <c:pt idx="2972">
                  <c:v>Timothy Thomas</c:v>
                </c:pt>
                <c:pt idx="2973">
                  <c:v>Susan Walton</c:v>
                </c:pt>
                <c:pt idx="2974">
                  <c:v>Timothy Walker</c:v>
                </c:pt>
                <c:pt idx="2975">
                  <c:v>Susan Ward</c:v>
                </c:pt>
                <c:pt idx="2976">
                  <c:v>Tina Cook</c:v>
                </c:pt>
                <c:pt idx="2977">
                  <c:v>Susan White</c:v>
                </c:pt>
                <c:pt idx="2978">
                  <c:v>Tina Rodriguez</c:v>
                </c:pt>
                <c:pt idx="2979">
                  <c:v>Susan Wong</c:v>
                </c:pt>
                <c:pt idx="2980">
                  <c:v>Tina Wagner</c:v>
                </c:pt>
                <c:pt idx="2981">
                  <c:v>Suzanne Brown</c:v>
                </c:pt>
                <c:pt idx="2982">
                  <c:v>Todd Brown</c:v>
                </c:pt>
                <c:pt idx="2983">
                  <c:v>Suzanne Roberts</c:v>
                </c:pt>
                <c:pt idx="2984">
                  <c:v>Todd Miller</c:v>
                </c:pt>
                <c:pt idx="2985">
                  <c:v>Suzanne Smith</c:v>
                </c:pt>
                <c:pt idx="2986">
                  <c:v>Todd Walker</c:v>
                </c:pt>
                <c:pt idx="2987">
                  <c:v>Tamara Harris</c:v>
                </c:pt>
                <c:pt idx="2988">
                  <c:v>Tony Perez</c:v>
                </c:pt>
                <c:pt idx="2989">
                  <c:v>Tammy Anderson</c:v>
                </c:pt>
                <c:pt idx="2990">
                  <c:v>Tracey Brown</c:v>
                </c:pt>
                <c:pt idx="2991">
                  <c:v>Tammy Flores</c:v>
                </c:pt>
                <c:pt idx="2992">
                  <c:v>Tracey Peterson</c:v>
                </c:pt>
                <c:pt idx="2993">
                  <c:v>Tammy Garcia</c:v>
                </c:pt>
                <c:pt idx="2994">
                  <c:v>Tracy Lewis</c:v>
                </c:pt>
                <c:pt idx="2995">
                  <c:v>Tammy Jackson</c:v>
                </c:pt>
                <c:pt idx="2996">
                  <c:v>Tracy Miller</c:v>
                </c:pt>
                <c:pt idx="2997">
                  <c:v>Tammy Johnson</c:v>
                </c:pt>
                <c:pt idx="2998">
                  <c:v>Travis Campbell</c:v>
                </c:pt>
                <c:pt idx="2999">
                  <c:v>Tammy Mitchell</c:v>
                </c:pt>
                <c:pt idx="3000">
                  <c:v>Travis Gonzalez</c:v>
                </c:pt>
                <c:pt idx="3001">
                  <c:v>Tammy Parker</c:v>
                </c:pt>
                <c:pt idx="3002">
                  <c:v>Trevor Smith</c:v>
                </c:pt>
                <c:pt idx="3003">
                  <c:v>Tammy Powell</c:v>
                </c:pt>
                <c:pt idx="3004">
                  <c:v>Troy Clark</c:v>
                </c:pt>
                <c:pt idx="3005">
                  <c:v>Tammy Simmons</c:v>
                </c:pt>
                <c:pt idx="3006">
                  <c:v>Troy Smith</c:v>
                </c:pt>
                <c:pt idx="3007">
                  <c:v>Tammy Simpson</c:v>
                </c:pt>
                <c:pt idx="3008">
                  <c:v>Tyler Chapman</c:v>
                </c:pt>
                <c:pt idx="3009">
                  <c:v>Tammy Stewart</c:v>
                </c:pt>
                <c:pt idx="3010">
                  <c:v>Tyler Dixon</c:v>
                </c:pt>
                <c:pt idx="3011">
                  <c:v>Tammy Thompson</c:v>
                </c:pt>
                <c:pt idx="3012">
                  <c:v>Tyler Johnson</c:v>
                </c:pt>
                <c:pt idx="3013">
                  <c:v>Tammy Walker</c:v>
                </c:pt>
                <c:pt idx="3014">
                  <c:v>Tyler Nguyen</c:v>
                </c:pt>
                <c:pt idx="3015">
                  <c:v>Tammy White</c:v>
                </c:pt>
                <c:pt idx="3016">
                  <c:v>Tyler Payne</c:v>
                </c:pt>
                <c:pt idx="3017">
                  <c:v>Tammy Williams</c:v>
                </c:pt>
                <c:pt idx="3018">
                  <c:v>Tyler Smith</c:v>
                </c:pt>
                <c:pt idx="3019">
                  <c:v>Tammy Young</c:v>
                </c:pt>
                <c:pt idx="3020">
                  <c:v>Valerie Anderson</c:v>
                </c:pt>
                <c:pt idx="3021">
                  <c:v>Tanya Miller</c:v>
                </c:pt>
                <c:pt idx="3022">
                  <c:v>Valerie Williams</c:v>
                </c:pt>
                <c:pt idx="3023">
                  <c:v>Tara Hamilton</c:v>
                </c:pt>
                <c:pt idx="3024">
                  <c:v>Vanessa Williams</c:v>
                </c:pt>
                <c:pt idx="3025">
                  <c:v>Tara Johnson</c:v>
                </c:pt>
                <c:pt idx="3026">
                  <c:v>Veronica Rodriguez</c:v>
                </c:pt>
                <c:pt idx="3027">
                  <c:v>Tara Jones</c:v>
                </c:pt>
                <c:pt idx="3028">
                  <c:v>Victor Hernandez</c:v>
                </c:pt>
                <c:pt idx="3029">
                  <c:v>Sherry Perez</c:v>
                </c:pt>
                <c:pt idx="3030">
                  <c:v>Victoria Lopez</c:v>
                </c:pt>
                <c:pt idx="3031">
                  <c:v>Tara Williams</c:v>
                </c:pt>
                <c:pt idx="3032">
                  <c:v>Victoria Turner</c:v>
                </c:pt>
                <c:pt idx="3033">
                  <c:v>Taylor Flores</c:v>
                </c:pt>
                <c:pt idx="3034">
                  <c:v>Vincent Brown</c:v>
                </c:pt>
                <c:pt idx="3035">
                  <c:v>Taylor Hill</c:v>
                </c:pt>
                <c:pt idx="3036">
                  <c:v>Wendy Anderson</c:v>
                </c:pt>
                <c:pt idx="3037">
                  <c:v>Taylor Johnson</c:v>
                </c:pt>
                <c:pt idx="3038">
                  <c:v>Wendy Garcia</c:v>
                </c:pt>
                <c:pt idx="3039">
                  <c:v>Taylor Phillips</c:v>
                </c:pt>
                <c:pt idx="3040">
                  <c:v>Wendy Taylor</c:v>
                </c:pt>
                <c:pt idx="3041">
                  <c:v>Taylor Taylor</c:v>
                </c:pt>
                <c:pt idx="3042">
                  <c:v>Wendy Wilson</c:v>
                </c:pt>
                <c:pt idx="3043">
                  <c:v>Teresa Anderson</c:v>
                </c:pt>
                <c:pt idx="3044">
                  <c:v>Wesley Davis</c:v>
                </c:pt>
                <c:pt idx="3045">
                  <c:v>Teresa Miller</c:v>
                </c:pt>
                <c:pt idx="3046">
                  <c:v>Whitney Hill</c:v>
                </c:pt>
                <c:pt idx="3047">
                  <c:v>Teresa Thomas</c:v>
                </c:pt>
                <c:pt idx="3048">
                  <c:v>William Alexander</c:v>
                </c:pt>
                <c:pt idx="3049">
                  <c:v>Teresa Williams</c:v>
                </c:pt>
                <c:pt idx="3050">
                  <c:v>William Arnold</c:v>
                </c:pt>
                <c:pt idx="3051">
                  <c:v>Terri Martin</c:v>
                </c:pt>
                <c:pt idx="3052">
                  <c:v>William Barnes</c:v>
                </c:pt>
                <c:pt idx="3053">
                  <c:v>Terry Martin</c:v>
                </c:pt>
                <c:pt idx="3054">
                  <c:v>William Blackwell</c:v>
                </c:pt>
                <c:pt idx="3055">
                  <c:v>Terry Ross</c:v>
                </c:pt>
                <c:pt idx="3056">
                  <c:v>William Chen</c:v>
                </c:pt>
                <c:pt idx="3057">
                  <c:v>Terry Taylor</c:v>
                </c:pt>
                <c:pt idx="3058">
                  <c:v>William Coleman</c:v>
                </c:pt>
                <c:pt idx="3059">
                  <c:v>Theresa Anderson</c:v>
                </c:pt>
                <c:pt idx="3060">
                  <c:v>William Evans</c:v>
                </c:pt>
                <c:pt idx="3061">
                  <c:v>Theresa Jackson</c:v>
                </c:pt>
                <c:pt idx="3062">
                  <c:v>William Fisher</c:v>
                </c:pt>
                <c:pt idx="3063">
                  <c:v>Theresa Nelson</c:v>
                </c:pt>
                <c:pt idx="3064">
                  <c:v>William Garner</c:v>
                </c:pt>
                <c:pt idx="3065">
                  <c:v>Theresa Scott</c:v>
                </c:pt>
                <c:pt idx="3066">
                  <c:v>William Hamilton</c:v>
                </c:pt>
                <c:pt idx="3067">
                  <c:v>Thomas Clark</c:v>
                </c:pt>
                <c:pt idx="3068">
                  <c:v>William Henderson</c:v>
                </c:pt>
                <c:pt idx="3069">
                  <c:v>Thomas Collins</c:v>
                </c:pt>
                <c:pt idx="3070">
                  <c:v>William Howell</c:v>
                </c:pt>
                <c:pt idx="3071">
                  <c:v>Thomas Cooper</c:v>
                </c:pt>
                <c:pt idx="3072">
                  <c:v>William Knight</c:v>
                </c:pt>
                <c:pt idx="3073">
                  <c:v>Thomas Cox</c:v>
                </c:pt>
                <c:pt idx="3074">
                  <c:v>William Lee</c:v>
                </c:pt>
                <c:pt idx="3075">
                  <c:v>Thomas Evans</c:v>
                </c:pt>
                <c:pt idx="3076">
                  <c:v>William Lopez</c:v>
                </c:pt>
                <c:pt idx="3077">
                  <c:v>Thomas Garcia</c:v>
                </c:pt>
                <c:pt idx="3078">
                  <c:v>William Morales</c:v>
                </c:pt>
                <c:pt idx="3079">
                  <c:v>Thomas Gonzalez</c:v>
                </c:pt>
                <c:pt idx="3080">
                  <c:v>William Nguyen</c:v>
                </c:pt>
                <c:pt idx="3081">
                  <c:v>Thomas King</c:v>
                </c:pt>
                <c:pt idx="3082">
                  <c:v>William Ortiz</c:v>
                </c:pt>
                <c:pt idx="3083">
                  <c:v>Thomas Marshall</c:v>
                </c:pt>
                <c:pt idx="3084">
                  <c:v>William Perry</c:v>
                </c:pt>
                <c:pt idx="3085">
                  <c:v>Sherry Watson</c:v>
                </c:pt>
                <c:pt idx="3086">
                  <c:v>William Rios</c:v>
                </c:pt>
                <c:pt idx="3087">
                  <c:v>Thomas Moore</c:v>
                </c:pt>
                <c:pt idx="3088">
                  <c:v>William Ruiz</c:v>
                </c:pt>
                <c:pt idx="3089">
                  <c:v>Thomas Morris</c:v>
                </c:pt>
                <c:pt idx="3090">
                  <c:v>William Shepherd</c:v>
                </c:pt>
                <c:pt idx="3091">
                  <c:v>Thomas Murphy</c:v>
                </c:pt>
                <c:pt idx="3092">
                  <c:v>William Vega</c:v>
                </c:pt>
                <c:pt idx="3093">
                  <c:v>Thomas Murray</c:v>
                </c:pt>
                <c:pt idx="3094">
                  <c:v>William Walton</c:v>
                </c:pt>
                <c:pt idx="3095">
                  <c:v>Thomas Nguyen</c:v>
                </c:pt>
                <c:pt idx="3096">
                  <c:v>William Watson</c:v>
                </c:pt>
                <c:pt idx="3097">
                  <c:v>Thomas Parker</c:v>
                </c:pt>
                <c:pt idx="3098">
                  <c:v>William Wright</c:v>
                </c:pt>
                <c:pt idx="3099">
                  <c:v>Thomas Perez</c:v>
                </c:pt>
                <c:pt idx="3100">
                  <c:v>William Zimmerman</c:v>
                </c:pt>
                <c:pt idx="3101">
                  <c:v>Thomas Reyes</c:v>
                </c:pt>
                <c:pt idx="3102">
                  <c:v>Yolanda Johnson</c:v>
                </c:pt>
                <c:pt idx="3103">
                  <c:v>Thomas Richardson</c:v>
                </c:pt>
                <c:pt idx="3104">
                  <c:v>Zachary Bryant</c:v>
                </c:pt>
                <c:pt idx="3105">
                  <c:v>Thomas Sanchez</c:v>
                </c:pt>
                <c:pt idx="3106">
                  <c:v>Zachary Chavez</c:v>
                </c:pt>
                <c:pt idx="3107">
                  <c:v>Thomas Snyder</c:v>
                </c:pt>
                <c:pt idx="3108">
                  <c:v>Zachary King</c:v>
                </c:pt>
                <c:pt idx="3109">
                  <c:v>Thomas Wells</c:v>
                </c:pt>
                <c:pt idx="3110">
                  <c:v>Zachary Martinez</c:v>
                </c:pt>
                <c:pt idx="3111">
                  <c:v>Thomas Wilson</c:v>
                </c:pt>
                <c:pt idx="3112">
                  <c:v>Zachary Perez</c:v>
                </c:pt>
                <c:pt idx="3113">
                  <c:v>Thomas Wright</c:v>
                </c:pt>
                <c:pt idx="3114">
                  <c:v>Tiffany Bennett</c:v>
                </c:pt>
                <c:pt idx="3115">
                  <c:v>Tiffany Myers</c:v>
                </c:pt>
                <c:pt idx="3116">
                  <c:v>Sarah Robinson</c:v>
                </c:pt>
                <c:pt idx="3117">
                  <c:v>Sandra Simmons</c:v>
                </c:pt>
                <c:pt idx="3118">
                  <c:v>Sean Perez</c:v>
                </c:pt>
                <c:pt idx="3119">
                  <c:v>Paul Flores</c:v>
                </c:pt>
                <c:pt idx="3120">
                  <c:v>Robert Bauer</c:v>
                </c:pt>
                <c:pt idx="3121">
                  <c:v>Robert Oliver</c:v>
                </c:pt>
                <c:pt idx="3122">
                  <c:v>Robert Gregory</c:v>
                </c:pt>
                <c:pt idx="3123">
                  <c:v>Robert Olson</c:v>
                </c:pt>
                <c:pt idx="3124">
                  <c:v>Shannon Williams</c:v>
                </c:pt>
                <c:pt idx="3125">
                  <c:v>Robert Ortega</c:v>
                </c:pt>
                <c:pt idx="3126">
                  <c:v>Patrick Harris</c:v>
                </c:pt>
                <c:pt idx="3127">
                  <c:v>Randy Williams</c:v>
                </c:pt>
                <c:pt idx="3128">
                  <c:v>Sarah Martinez</c:v>
                </c:pt>
                <c:pt idx="3129">
                  <c:v>Robert Padilla</c:v>
                </c:pt>
                <c:pt idx="3130">
                  <c:v>Rachel Nelson</c:v>
                </c:pt>
                <c:pt idx="3131">
                  <c:v>Patricia Munoz</c:v>
                </c:pt>
                <c:pt idx="3132">
                  <c:v>Scott Thompson</c:v>
                </c:pt>
                <c:pt idx="3133">
                  <c:v>Robert Parks</c:v>
                </c:pt>
                <c:pt idx="3134">
                  <c:v>Robert Leonard</c:v>
                </c:pt>
                <c:pt idx="3135">
                  <c:v>Patricia Murphy</c:v>
                </c:pt>
                <c:pt idx="3136">
                  <c:v>Robert Morrison</c:v>
                </c:pt>
                <c:pt idx="3137">
                  <c:v>Robert Perry</c:v>
                </c:pt>
                <c:pt idx="3138">
                  <c:v>Patrick Fernandez</c:v>
                </c:pt>
                <c:pt idx="3139">
                  <c:v>Raymond Williams</c:v>
                </c:pt>
                <c:pt idx="3140">
                  <c:v>Patricia Lopez</c:v>
                </c:pt>
                <c:pt idx="3141">
                  <c:v>Rebecca Adams</c:v>
                </c:pt>
                <c:pt idx="3142">
                  <c:v>Patrick Rodriguez</c:v>
                </c:pt>
                <c:pt idx="3143">
                  <c:v>Robert Porter</c:v>
                </c:pt>
                <c:pt idx="3144">
                  <c:v>Sarah Pearson</c:v>
                </c:pt>
                <c:pt idx="3145">
                  <c:v>Rebecca Anderson</c:v>
                </c:pt>
                <c:pt idx="3146">
                  <c:v>Sarah Thompson</c:v>
                </c:pt>
                <c:pt idx="3147">
                  <c:v>Paul Howard</c:v>
                </c:pt>
                <c:pt idx="3148">
                  <c:v>Scott Hayes</c:v>
                </c:pt>
                <c:pt idx="3149">
                  <c:v>Paul Jackson</c:v>
                </c:pt>
                <c:pt idx="3150">
                  <c:v>Robert Harris</c:v>
                </c:pt>
                <c:pt idx="3151">
                  <c:v>Rebecca Campbell</c:v>
                </c:pt>
                <c:pt idx="3152">
                  <c:v>Rachel Sanchez</c:v>
                </c:pt>
                <c:pt idx="3153">
                  <c:v>Rebecca Carter</c:v>
                </c:pt>
                <c:pt idx="3154">
                  <c:v>Shane Allen</c:v>
                </c:pt>
                <c:pt idx="3155">
                  <c:v>Patricia Perez</c:v>
                </c:pt>
                <c:pt idx="3156">
                  <c:v>Paul Davis</c:v>
                </c:pt>
                <c:pt idx="3157">
                  <c:v>Patricia Gonzalez</c:v>
                </c:pt>
                <c:pt idx="3158">
                  <c:v>Randy Adams</c:v>
                </c:pt>
                <c:pt idx="3159">
                  <c:v>Robert Sanchez</c:v>
                </c:pt>
                <c:pt idx="3160">
                  <c:v>Peter Watson</c:v>
                </c:pt>
                <c:pt idx="3161">
                  <c:v>Paul Lopez</c:v>
                </c:pt>
                <c:pt idx="3162">
                  <c:v>Phillip Johnson</c:v>
                </c:pt>
                <c:pt idx="3163">
                  <c:v>Rebecca Flowers</c:v>
                </c:pt>
                <c:pt idx="3164">
                  <c:v>Sara Moore</c:v>
                </c:pt>
                <c:pt idx="3165">
                  <c:v>Rebecca Garza</c:v>
                </c:pt>
                <c:pt idx="3166">
                  <c:v>Patrick Johnson</c:v>
                </c:pt>
                <c:pt idx="3167">
                  <c:v>Rebecca Gonzalez</c:v>
                </c:pt>
                <c:pt idx="3168">
                  <c:v>Patrick Roberts</c:v>
                </c:pt>
                <c:pt idx="3169">
                  <c:v>Robert Stewart</c:v>
                </c:pt>
                <c:pt idx="3170">
                  <c:v>Sarah Foster</c:v>
                </c:pt>
                <c:pt idx="3171">
                  <c:v>Rebecca Graham</c:v>
                </c:pt>
                <c:pt idx="3172">
                  <c:v>Patrick Sampson</c:v>
                </c:pt>
                <c:pt idx="3173">
                  <c:v>Rebecca Harris</c:v>
                </c:pt>
                <c:pt idx="3174">
                  <c:v>Sarah Mitchell</c:v>
                </c:pt>
                <c:pt idx="3175">
                  <c:v>Pamela Tucker</c:v>
                </c:pt>
                <c:pt idx="3176">
                  <c:v>Sarah Ray</c:v>
                </c:pt>
                <c:pt idx="3177">
                  <c:v>Rebecca Jimenez</c:v>
                </c:pt>
                <c:pt idx="3178">
                  <c:v>Patrick Ward</c:v>
                </c:pt>
                <c:pt idx="3179">
                  <c:v>Paul Mcguire</c:v>
                </c:pt>
                <c:pt idx="3180">
                  <c:v>Robert Gamble</c:v>
                </c:pt>
                <c:pt idx="3181">
                  <c:v>Robert Trujillo</c:v>
                </c:pt>
                <c:pt idx="3182">
                  <c:v>Rachel Nguyen</c:v>
                </c:pt>
                <c:pt idx="3183">
                  <c:v>Rebecca Jones</c:v>
                </c:pt>
                <c:pt idx="3184">
                  <c:v>Rachel Reyes</c:v>
                </c:pt>
                <c:pt idx="3185">
                  <c:v>Robert Vargas</c:v>
                </c:pt>
                <c:pt idx="3186">
                  <c:v>Paul Allen</c:v>
                </c:pt>
                <c:pt idx="3187">
                  <c:v>Rebecca Knight</c:v>
                </c:pt>
                <c:pt idx="3188">
                  <c:v>Paul Benson</c:v>
                </c:pt>
                <c:pt idx="3189">
                  <c:v>Robert Walsh</c:v>
                </c:pt>
                <c:pt idx="3190">
                  <c:v>Rachel Salazar</c:v>
                </c:pt>
                <c:pt idx="3191">
                  <c:v>Robert Warren</c:v>
                </c:pt>
                <c:pt idx="3192">
                  <c:v>Sean Jones</c:v>
                </c:pt>
                <c:pt idx="3193">
                  <c:v>Robert Welch</c:v>
                </c:pt>
                <c:pt idx="3194">
                  <c:v>Rachel Smith</c:v>
                </c:pt>
                <c:pt idx="3195">
                  <c:v>Paul Melton</c:v>
                </c:pt>
                <c:pt idx="3196">
                  <c:v>Shane Smith</c:v>
                </c:pt>
                <c:pt idx="3197">
                  <c:v>Robert Wheeler</c:v>
                </c:pt>
                <c:pt idx="3198">
                  <c:v>Robert Lynch</c:v>
                </c:pt>
                <c:pt idx="3199">
                  <c:v>Paul Morales</c:v>
                </c:pt>
                <c:pt idx="3200">
                  <c:v>Robert May</c:v>
                </c:pt>
                <c:pt idx="3201">
                  <c:v>Paul Morgan</c:v>
                </c:pt>
                <c:pt idx="3202">
                  <c:v>Randall King</c:v>
                </c:pt>
                <c:pt idx="3203">
                  <c:v>Robert Williamson</c:v>
                </c:pt>
                <c:pt idx="3204">
                  <c:v>Shawn Baker</c:v>
                </c:pt>
                <c:pt idx="3205">
                  <c:v>Robert Willis</c:v>
                </c:pt>
                <c:pt idx="3206">
                  <c:v>Robert Nelson</c:v>
                </c:pt>
                <c:pt idx="3207">
                  <c:v>Rebecca May</c:v>
                </c:pt>
                <c:pt idx="3208">
                  <c:v>Sandra Robinson</c:v>
                </c:pt>
                <c:pt idx="3209">
                  <c:v>Rebecca Mcdonald</c:v>
                </c:pt>
                <c:pt idx="3210">
                  <c:v>Sandra Turner</c:v>
                </c:pt>
                <c:pt idx="3211">
                  <c:v>Rebecca Medina</c:v>
                </c:pt>
                <c:pt idx="3212">
                  <c:v>Sara Allen</c:v>
                </c:pt>
                <c:pt idx="3213">
                  <c:v>Robert Yates</c:v>
                </c:pt>
                <c:pt idx="3214">
                  <c:v>Sara Lopez</c:v>
                </c:pt>
                <c:pt idx="3215">
                  <c:v>Paul Morris</c:v>
                </c:pt>
                <c:pt idx="3216">
                  <c:v>Patricia Lee</c:v>
                </c:pt>
                <c:pt idx="3217">
                  <c:v>Roberto Johnson</c:v>
                </c:pt>
                <c:pt idx="3218">
                  <c:v>Sarah Bailey</c:v>
                </c:pt>
                <c:pt idx="3219">
                  <c:v>Rebecca Morton</c:v>
                </c:pt>
                <c:pt idx="3220">
                  <c:v>Sarah Boyd</c:v>
                </c:pt>
                <c:pt idx="3221">
                  <c:v>Robin Cooper</c:v>
                </c:pt>
                <c:pt idx="3222">
                  <c:v>Sarah Cabrera</c:v>
                </c:pt>
                <c:pt idx="3223">
                  <c:v>Robin Jones</c:v>
                </c:pt>
                <c:pt idx="3224">
                  <c:v>Robert Ball</c:v>
                </c:pt>
                <c:pt idx="3225">
                  <c:v>Robin King</c:v>
                </c:pt>
                <c:pt idx="3226">
                  <c:v>Sarah Flores</c:v>
                </c:pt>
                <c:pt idx="3227">
                  <c:v>Robin Lopez</c:v>
                </c:pt>
                <c:pt idx="3228">
                  <c:v>Rachel Cox</c:v>
                </c:pt>
                <c:pt idx="3229">
                  <c:v>Paul Page</c:v>
                </c:pt>
                <c:pt idx="3230">
                  <c:v>Sarah Jenkins</c:v>
                </c:pt>
                <c:pt idx="3231">
                  <c:v>Robin Williams</c:v>
                </c:pt>
                <c:pt idx="3232">
                  <c:v>Rachel Hawkins</c:v>
                </c:pt>
                <c:pt idx="3233">
                  <c:v>Rodney Baker</c:v>
                </c:pt>
                <c:pt idx="3234">
                  <c:v>Robert Cook</c:v>
                </c:pt>
                <c:pt idx="3235">
                  <c:v>Rodney Hernandez</c:v>
                </c:pt>
                <c:pt idx="3236">
                  <c:v>Sarah Nelson</c:v>
                </c:pt>
                <c:pt idx="3237">
                  <c:v>Rodney Miller</c:v>
                </c:pt>
                <c:pt idx="3238">
                  <c:v>Sarah Peterson</c:v>
                </c:pt>
                <c:pt idx="3239">
                  <c:v>Rodney Smith</c:v>
                </c:pt>
                <c:pt idx="3240">
                  <c:v>Patricia Garcia</c:v>
                </c:pt>
                <c:pt idx="3241">
                  <c:v>Rodney Williams</c:v>
                </c:pt>
                <c:pt idx="3242">
                  <c:v>Patrick Thomas</c:v>
                </c:pt>
                <c:pt idx="3243">
                  <c:v>Rebecca Owens</c:v>
                </c:pt>
                <c:pt idx="3244">
                  <c:v>Rachel Mendez</c:v>
                </c:pt>
                <c:pt idx="3245">
                  <c:v>Ronald Aguilar</c:v>
                </c:pt>
                <c:pt idx="3246">
                  <c:v>Sarah Walker</c:v>
                </c:pt>
                <c:pt idx="3247">
                  <c:v>Rebecca Peters</c:v>
                </c:pt>
                <c:pt idx="3248">
                  <c:v>Rachel Morales</c:v>
                </c:pt>
                <c:pt idx="3249">
                  <c:v>Paul Perez</c:v>
                </c:pt>
                <c:pt idx="3250">
                  <c:v>Robert Giles</c:v>
                </c:pt>
                <c:pt idx="3251">
                  <c:v>Ronald Cooper</c:v>
                </c:pt>
                <c:pt idx="3252">
                  <c:v>Scott Greene</c:v>
                </c:pt>
                <c:pt idx="3253">
                  <c:v>Ronald Davis</c:v>
                </c:pt>
                <c:pt idx="3254">
                  <c:v>Rachel Phillips</c:v>
                </c:pt>
                <c:pt idx="3255">
                  <c:v>Ronald Harris</c:v>
                </c:pt>
                <c:pt idx="3256">
                  <c:v>Scott Klein</c:v>
                </c:pt>
                <c:pt idx="3257">
                  <c:v>Rebecca Ramos</c:v>
                </c:pt>
                <c:pt idx="3258">
                  <c:v>Scott Matthews</c:v>
                </c:pt>
                <c:pt idx="3259">
                  <c:v>Rebecca Reed</c:v>
                </c:pt>
                <c:pt idx="3260">
                  <c:v>Robert Hansen</c:v>
                </c:pt>
                <c:pt idx="3261">
                  <c:v>Ronald Manning</c:v>
                </c:pt>
                <c:pt idx="3262">
                  <c:v>Robert Harrison</c:v>
                </c:pt>
                <c:pt idx="3263">
                  <c:v>Rebecca Robinson</c:v>
                </c:pt>
                <c:pt idx="3264">
                  <c:v>Robert Herring</c:v>
                </c:pt>
                <c:pt idx="3265">
                  <c:v>Ronald Moore</c:v>
                </c:pt>
                <c:pt idx="3266">
                  <c:v>Scott Watson</c:v>
                </c:pt>
                <c:pt idx="3267">
                  <c:v>Ronald Nelson</c:v>
                </c:pt>
                <c:pt idx="3268">
                  <c:v>Scott Young</c:v>
                </c:pt>
                <c:pt idx="3269">
                  <c:v>Paul Reynolds</c:v>
                </c:pt>
                <c:pt idx="3270">
                  <c:v>Sean Gonzalez</c:v>
                </c:pt>
                <c:pt idx="3271">
                  <c:v>Ronald Rodriguez</c:v>
                </c:pt>
                <c:pt idx="3272">
                  <c:v>Sean Moore</c:v>
                </c:pt>
                <c:pt idx="3273">
                  <c:v>Paul Sanchez</c:v>
                </c:pt>
                <c:pt idx="3274">
                  <c:v>Sean Sanchez</c:v>
                </c:pt>
                <c:pt idx="3275">
                  <c:v>Patricia Sanchez</c:v>
                </c:pt>
                <c:pt idx="3276">
                  <c:v>Sean Williams</c:v>
                </c:pt>
                <c:pt idx="3277">
                  <c:v>Ronnie Smith</c:v>
                </c:pt>
                <c:pt idx="3278">
                  <c:v>Shane Jones</c:v>
                </c:pt>
                <c:pt idx="3279">
                  <c:v>Roy Smith</c:v>
                </c:pt>
                <c:pt idx="3280">
                  <c:v>Robert Lawrence</c:v>
                </c:pt>
                <c:pt idx="3281">
                  <c:v>Russell Allen</c:v>
                </c:pt>
                <c:pt idx="3282">
                  <c:v>Shannon Gilbert</c:v>
                </c:pt>
                <c:pt idx="3283">
                  <c:v>Rebecca Walker</c:v>
                </c:pt>
                <c:pt idx="3284">
                  <c:v>Rachel Wallace</c:v>
                </c:pt>
                <c:pt idx="3285">
                  <c:v>Russell Martinez</c:v>
                </c:pt>
                <c:pt idx="3286">
                  <c:v>Shannon Robertson</c:v>
                </c:pt>
                <c:pt idx="3287">
                  <c:v>Russell Snyder</c:v>
                </c:pt>
                <c:pt idx="3288">
                  <c:v>Shannon Thomas</c:v>
                </c:pt>
                <c:pt idx="3289">
                  <c:v>Ryan Adams</c:v>
                </c:pt>
                <c:pt idx="3290">
                  <c:v>Sharon Davis</c:v>
                </c:pt>
                <c:pt idx="3291">
                  <c:v>Ryan Alexander</c:v>
                </c:pt>
                <c:pt idx="3292">
                  <c:v>Sharon Robinson</c:v>
                </c:pt>
                <c:pt idx="3293">
                  <c:v>Rebecca White</c:v>
                </c:pt>
                <c:pt idx="3294">
                  <c:v>Sharon Weaver</c:v>
                </c:pt>
                <c:pt idx="3295">
                  <c:v>Ryan Anderson</c:v>
                </c:pt>
                <c:pt idx="3296">
                  <c:v>Shawn Davis</c:v>
                </c:pt>
                <c:pt idx="3297">
                  <c:v>Ryan Bailey</c:v>
                </c:pt>
                <c:pt idx="3298">
                  <c:v>Shawn Patterson</c:v>
                </c:pt>
                <c:pt idx="3299">
                  <c:v>Patricia Hernandez</c:v>
                </c:pt>
                <c:pt idx="3300">
                  <c:v>Patrick Black</c:v>
                </c:pt>
                <c:pt idx="3301">
                  <c:v>Ryan Carlson</c:v>
                </c:pt>
                <c:pt idx="3302">
                  <c:v>Sandra Reynolds</c:v>
                </c:pt>
                <c:pt idx="3303">
                  <c:v>Rebecca Wilson</c:v>
                </c:pt>
                <c:pt idx="3304">
                  <c:v>Sandra Ryan</c:v>
                </c:pt>
                <c:pt idx="3305">
                  <c:v>Paul Thompson</c:v>
                </c:pt>
                <c:pt idx="3306">
                  <c:v>Richard Thomas</c:v>
                </c:pt>
                <c:pt idx="3307">
                  <c:v>Ryan Cox</c:v>
                </c:pt>
                <c:pt idx="3308">
                  <c:v>Sandra White</c:v>
                </c:pt>
                <c:pt idx="3309">
                  <c:v>Ryan Curtis</c:v>
                </c:pt>
                <c:pt idx="3310">
                  <c:v>Richard Vasquez</c:v>
                </c:pt>
                <c:pt idx="3311">
                  <c:v>Paul Torres</c:v>
                </c:pt>
                <c:pt idx="3312">
                  <c:v>Richard Wagner</c:v>
                </c:pt>
                <c:pt idx="3313">
                  <c:v>Renee Williams</c:v>
                </c:pt>
                <c:pt idx="3314">
                  <c:v>Richard West</c:v>
                </c:pt>
                <c:pt idx="3315">
                  <c:v>Ryan Gonzales</c:v>
                </c:pt>
                <c:pt idx="3316">
                  <c:v>Sara Miller</c:v>
                </c:pt>
                <c:pt idx="3317">
                  <c:v>Rhonda Johnson</c:v>
                </c:pt>
                <c:pt idx="3318">
                  <c:v>Sara Ross</c:v>
                </c:pt>
                <c:pt idx="3319">
                  <c:v>Ryan Gordon</c:v>
                </c:pt>
                <c:pt idx="3320">
                  <c:v>Rachel Bowman</c:v>
                </c:pt>
                <c:pt idx="3321">
                  <c:v>Paul Walker</c:v>
                </c:pt>
                <c:pt idx="3322">
                  <c:v>Sara Williams</c:v>
                </c:pt>
                <c:pt idx="3323">
                  <c:v>Rhonda Perez</c:v>
                </c:pt>
                <c:pt idx="3324">
                  <c:v>Sarah Banks</c:v>
                </c:pt>
                <c:pt idx="3325">
                  <c:v>Ryan Henderson</c:v>
                </c:pt>
                <c:pt idx="3326">
                  <c:v>Sarah Becker</c:v>
                </c:pt>
                <c:pt idx="3327">
                  <c:v>Ryan Herrera</c:v>
                </c:pt>
                <c:pt idx="3328">
                  <c:v>Robert Alvarez</c:v>
                </c:pt>
                <c:pt idx="3329">
                  <c:v>Ryan Hill</c:v>
                </c:pt>
                <c:pt idx="3330">
                  <c:v>Sarah Bryant</c:v>
                </c:pt>
                <c:pt idx="3331">
                  <c:v>Ryan Jackson</c:v>
                </c:pt>
                <c:pt idx="3332">
                  <c:v>Sarah Chavez</c:v>
                </c:pt>
                <c:pt idx="3333">
                  <c:v>Rhonda Smith</c:v>
                </c:pt>
                <c:pt idx="3334">
                  <c:v>Sarah Daniels</c:v>
                </c:pt>
                <c:pt idx="3335">
                  <c:v>Rhonda Williams</c:v>
                </c:pt>
                <c:pt idx="3336">
                  <c:v>Sarah Delgado</c:v>
                </c:pt>
                <c:pt idx="3337">
                  <c:v>Richard Bennett</c:v>
                </c:pt>
                <c:pt idx="3338">
                  <c:v>Sarah Fields</c:v>
                </c:pt>
                <c:pt idx="3339">
                  <c:v>Ryan Lee</c:v>
                </c:pt>
                <c:pt idx="3340">
                  <c:v>Sarah Floyd</c:v>
                </c:pt>
                <c:pt idx="3341">
                  <c:v>Ryan Lopez</c:v>
                </c:pt>
                <c:pt idx="3342">
                  <c:v>Robert Bell</c:v>
                </c:pt>
                <c:pt idx="3343">
                  <c:v>Patricia Jackson</c:v>
                </c:pt>
                <c:pt idx="3344">
                  <c:v>Robert Bowman</c:v>
                </c:pt>
                <c:pt idx="3345">
                  <c:v>Ryan Mcbride</c:v>
                </c:pt>
                <c:pt idx="3346">
                  <c:v>Sarah Jackson</c:v>
                </c:pt>
                <c:pt idx="3347">
                  <c:v>Ryan Medina</c:v>
                </c:pt>
                <c:pt idx="3348">
                  <c:v>Rachel Evans</c:v>
                </c:pt>
                <c:pt idx="3349">
                  <c:v>Paul White</c:v>
                </c:pt>
                <c:pt idx="3350">
                  <c:v>Robert Carroll</c:v>
                </c:pt>
                <c:pt idx="3351">
                  <c:v>Ryan Moore</c:v>
                </c:pt>
                <c:pt idx="3352">
                  <c:v>Rachel Jackson</c:v>
                </c:pt>
                <c:pt idx="3353">
                  <c:v>Paul Williams</c:v>
                </c:pt>
                <c:pt idx="3354">
                  <c:v>Sarah Mendoza</c:v>
                </c:pt>
                <c:pt idx="3355">
                  <c:v>Richard Estrada</c:v>
                </c:pt>
                <c:pt idx="3356">
                  <c:v>Sarah Mills</c:v>
                </c:pt>
                <c:pt idx="3357">
                  <c:v>Ryan Phillips</c:v>
                </c:pt>
                <c:pt idx="3358">
                  <c:v>Sarah Moore</c:v>
                </c:pt>
                <c:pt idx="3359">
                  <c:v>Ryan Roberts</c:v>
                </c:pt>
                <c:pt idx="3360">
                  <c:v>Sarah Parker</c:v>
                </c:pt>
                <c:pt idx="3361">
                  <c:v>Richard Everett</c:v>
                </c:pt>
                <c:pt idx="3362">
                  <c:v>Sarah Perez</c:v>
                </c:pt>
                <c:pt idx="3363">
                  <c:v>Richard Flores</c:v>
                </c:pt>
                <c:pt idx="3364">
                  <c:v>Pamela White</c:v>
                </c:pt>
                <c:pt idx="3365">
                  <c:v>Richard Foster</c:v>
                </c:pt>
                <c:pt idx="3366">
                  <c:v>Sarah Richardson</c:v>
                </c:pt>
                <c:pt idx="3367">
                  <c:v>Richard Gomez</c:v>
                </c:pt>
                <c:pt idx="3368">
                  <c:v>Sarah Roberts</c:v>
                </c:pt>
                <c:pt idx="3369">
                  <c:v>Patricia Thomas</c:v>
                </c:pt>
                <c:pt idx="3370">
                  <c:v>Sarah Rodgers</c:v>
                </c:pt>
                <c:pt idx="3371">
                  <c:v>Ryan Wells</c:v>
                </c:pt>
                <c:pt idx="3372">
                  <c:v>Robert Dixon</c:v>
                </c:pt>
                <c:pt idx="3373">
                  <c:v>Ryan White</c:v>
                </c:pt>
                <c:pt idx="3374">
                  <c:v>Robert Elliott</c:v>
                </c:pt>
                <c:pt idx="3375">
                  <c:v>Richard Gray</c:v>
                </c:pt>
                <c:pt idx="3376">
                  <c:v>Robert Fisher</c:v>
                </c:pt>
                <c:pt idx="3377">
                  <c:v>Richard Griffin</c:v>
                </c:pt>
                <c:pt idx="3378">
                  <c:v>Patrick Williams</c:v>
                </c:pt>
                <c:pt idx="3379">
                  <c:v>Richard Hanna</c:v>
                </c:pt>
                <c:pt idx="3380">
                  <c:v>Patricia Garrett</c:v>
                </c:pt>
                <c:pt idx="3381">
                  <c:v>Patricia Johnson</c:v>
                </c:pt>
                <c:pt idx="3382">
                  <c:v>Sarah Wilkerson</c:v>
                </c:pt>
                <c:pt idx="3383">
                  <c:v>Sabrina Johnson</c:v>
                </c:pt>
                <c:pt idx="3384">
                  <c:v>Sarah Wilson</c:v>
                </c:pt>
                <c:pt idx="3385">
                  <c:v>Sabrina Rodriguez</c:v>
                </c:pt>
                <c:pt idx="3386">
                  <c:v>Robert George</c:v>
                </c:pt>
                <c:pt idx="3387">
                  <c:v>Sabrina Ruiz</c:v>
                </c:pt>
                <c:pt idx="3388">
                  <c:v>Scott Daniels</c:v>
                </c:pt>
                <c:pt idx="3389">
                  <c:v>Sally Smith</c:v>
                </c:pt>
                <c:pt idx="3390">
                  <c:v>Rachel Perez</c:v>
                </c:pt>
                <c:pt idx="3391">
                  <c:v>Samantha Allen</c:v>
                </c:pt>
                <c:pt idx="3392">
                  <c:v>Robert Goodman</c:v>
                </c:pt>
                <c:pt idx="3393">
                  <c:v>Peter Brown</c:v>
                </c:pt>
                <c:pt idx="3394">
                  <c:v>Scott Henderson</c:v>
                </c:pt>
                <c:pt idx="3395">
                  <c:v>Samantha Brown</c:v>
                </c:pt>
                <c:pt idx="3396">
                  <c:v>Robert Gray</c:v>
                </c:pt>
                <c:pt idx="3397">
                  <c:v>Richard Jackson</c:v>
                </c:pt>
                <c:pt idx="3398">
                  <c:v>Scott Kennedy</c:v>
                </c:pt>
                <c:pt idx="3399">
                  <c:v>Richard James</c:v>
                </c:pt>
                <c:pt idx="3400">
                  <c:v>Scott Lee</c:v>
                </c:pt>
                <c:pt idx="3401">
                  <c:v>Peter Davis</c:v>
                </c:pt>
                <c:pt idx="3402">
                  <c:v>Robert Griffin</c:v>
                </c:pt>
                <c:pt idx="3403">
                  <c:v>Peter Flores</c:v>
                </c:pt>
                <c:pt idx="3404">
                  <c:v>Rachel Reynolds</c:v>
                </c:pt>
                <c:pt idx="3405">
                  <c:v>Samantha Hall</c:v>
                </c:pt>
                <c:pt idx="3406">
                  <c:v>Robert Hamilton</c:v>
                </c:pt>
                <c:pt idx="3407">
                  <c:v>Samantha Hansen</c:v>
                </c:pt>
                <c:pt idx="3408">
                  <c:v>Scott Parker</c:v>
                </c:pt>
                <c:pt idx="3409">
                  <c:v>Richard Kim</c:v>
                </c:pt>
                <c:pt idx="3410">
                  <c:v>Scott Ramos</c:v>
                </c:pt>
                <c:pt idx="3411">
                  <c:v>Samantha Hill</c:v>
                </c:pt>
                <c:pt idx="3412">
                  <c:v>Robert Hayes</c:v>
                </c:pt>
                <c:pt idx="3413">
                  <c:v>Samantha Hoffman</c:v>
                </c:pt>
                <c:pt idx="3414">
                  <c:v>Robert Herrera</c:v>
                </c:pt>
                <c:pt idx="3415">
                  <c:v>Richard Long</c:v>
                </c:pt>
                <c:pt idx="3416">
                  <c:v>Rachel Romero</c:v>
                </c:pt>
                <c:pt idx="3417">
                  <c:v>Richard Lopez</c:v>
                </c:pt>
                <c:pt idx="3418">
                  <c:v>Scott Wall</c:v>
                </c:pt>
                <c:pt idx="3419">
                  <c:v>Richard Maldonado</c:v>
                </c:pt>
                <c:pt idx="3420">
                  <c:v>Robert Howell</c:v>
                </c:pt>
                <c:pt idx="3421">
                  <c:v>Peter Harris</c:v>
                </c:pt>
                <c:pt idx="3422">
                  <c:v>Robert Jimenez</c:v>
                </c:pt>
                <c:pt idx="3423">
                  <c:v>Peter Jackson</c:v>
                </c:pt>
                <c:pt idx="3424">
                  <c:v>Sean Bell</c:v>
                </c:pt>
                <c:pt idx="3425">
                  <c:v>Samantha Morris</c:v>
                </c:pt>
                <c:pt idx="3426">
                  <c:v>Robert Johnston</c:v>
                </c:pt>
                <c:pt idx="3427">
                  <c:v>Patricia Adams</c:v>
                </c:pt>
                <c:pt idx="3428">
                  <c:v>Rachel Sanders</c:v>
                </c:pt>
                <c:pt idx="3429">
                  <c:v>Samantha Perkins</c:v>
                </c:pt>
                <c:pt idx="3430">
                  <c:v>Sean Miller</c:v>
                </c:pt>
                <c:pt idx="3431">
                  <c:v>Patrick Adams</c:v>
                </c:pt>
                <c:pt idx="3432">
                  <c:v>Sean Parker</c:v>
                </c:pt>
                <c:pt idx="3433">
                  <c:v>Richard Morris</c:v>
                </c:pt>
                <c:pt idx="3434">
                  <c:v>Sean Rivera</c:v>
                </c:pt>
                <c:pt idx="3435">
                  <c:v>Samantha Taylor</c:v>
                </c:pt>
                <c:pt idx="3436">
                  <c:v>Robert Kennedy</c:v>
                </c:pt>
                <c:pt idx="3437">
                  <c:v>Samantha Thomas</c:v>
                </c:pt>
                <c:pt idx="3438">
                  <c:v>Sean Tucker</c:v>
                </c:pt>
                <c:pt idx="3439">
                  <c:v>Samantha Torres</c:v>
                </c:pt>
                <c:pt idx="3440">
                  <c:v>Seth Smith</c:v>
                </c:pt>
                <c:pt idx="3441">
                  <c:v>Richard Murray</c:v>
                </c:pt>
                <c:pt idx="3442">
                  <c:v>Shane Anderson</c:v>
                </c:pt>
                <c:pt idx="3443">
                  <c:v>Richard Nguyen</c:v>
                </c:pt>
                <c:pt idx="3444">
                  <c:v>Shane Perez</c:v>
                </c:pt>
                <c:pt idx="3445">
                  <c:v>Samantha Wood</c:v>
                </c:pt>
                <c:pt idx="3446">
                  <c:v>Shane Williams</c:v>
                </c:pt>
                <c:pt idx="3447">
                  <c:v>Samantha Young</c:v>
                </c:pt>
                <c:pt idx="3448">
                  <c:v>Patricia Morales</c:v>
                </c:pt>
                <c:pt idx="3449">
                  <c:v>Peter Martinez</c:v>
                </c:pt>
                <c:pt idx="3450">
                  <c:v>Patricia Morgan</c:v>
                </c:pt>
                <c:pt idx="3451">
                  <c:v>Samuel Davis</c:v>
                </c:pt>
                <c:pt idx="3452">
                  <c:v>Robert Little</c:v>
                </c:pt>
                <c:pt idx="3453">
                  <c:v>Samuel Grant</c:v>
                </c:pt>
                <c:pt idx="3454">
                  <c:v>Rachel Walker</c:v>
                </c:pt>
                <c:pt idx="3455">
                  <c:v>Samuel Hill</c:v>
                </c:pt>
                <c:pt idx="3456">
                  <c:v>Rachel White</c:v>
                </c:pt>
                <c:pt idx="3457">
                  <c:v>Samuel Johnson</c:v>
                </c:pt>
                <c:pt idx="3458">
                  <c:v>Shannon Quinn</c:v>
                </c:pt>
                <c:pt idx="3459">
                  <c:v>Samuel Jones</c:v>
                </c:pt>
                <c:pt idx="3460">
                  <c:v>Shannon Rodriguez</c:v>
                </c:pt>
                <c:pt idx="3461">
                  <c:v>Samuel Martinez</c:v>
                </c:pt>
                <c:pt idx="3462">
                  <c:v>Shannon Taylor</c:v>
                </c:pt>
                <c:pt idx="3463">
                  <c:v>Samuel Robinson</c:v>
                </c:pt>
                <c:pt idx="3464">
                  <c:v>Shannon Thompson</c:v>
                </c:pt>
                <c:pt idx="3465">
                  <c:v>Peter Murphy</c:v>
                </c:pt>
                <c:pt idx="3466">
                  <c:v>Rachel Young</c:v>
                </c:pt>
                <c:pt idx="3467">
                  <c:v>Samuel Walker</c:v>
                </c:pt>
                <c:pt idx="3468">
                  <c:v>Sharon Gomez</c:v>
                </c:pt>
                <c:pt idx="3469">
                  <c:v>Samuel Williams</c:v>
                </c:pt>
                <c:pt idx="3470">
                  <c:v>Sharon Moore</c:v>
                </c:pt>
                <c:pt idx="3471">
                  <c:v>Richard Richardson</c:v>
                </c:pt>
                <c:pt idx="3472">
                  <c:v>Sharon Schmidt</c:v>
                </c:pt>
                <c:pt idx="3473">
                  <c:v>Sandra Flores</c:v>
                </c:pt>
                <c:pt idx="3474">
                  <c:v>Randy Hernandez</c:v>
                </c:pt>
                <c:pt idx="3475">
                  <c:v>Peter Potter</c:v>
                </c:pt>
                <c:pt idx="3476">
                  <c:v>Randy Jones</c:v>
                </c:pt>
                <c:pt idx="3477">
                  <c:v>Peter Rogers</c:v>
                </c:pt>
                <c:pt idx="3478">
                  <c:v>Shawn Brown</c:v>
                </c:pt>
                <c:pt idx="3479">
                  <c:v>Sandra Hill</c:v>
                </c:pt>
                <c:pt idx="3480">
                  <c:v>Randy Morris</c:v>
                </c:pt>
                <c:pt idx="3481">
                  <c:v>Sandra Jackson</c:v>
                </c:pt>
                <c:pt idx="3482">
                  <c:v>Shawn Jones</c:v>
                </c:pt>
                <c:pt idx="3483">
                  <c:v>Peter Scott</c:v>
                </c:pt>
                <c:pt idx="3484">
                  <c:v>Robert Murphy</c:v>
                </c:pt>
                <c:pt idx="3485">
                  <c:v>Sandra Lane</c:v>
                </c:pt>
                <c:pt idx="3486">
                  <c:v>Sandra Marquez</c:v>
                </c:pt>
                <c:pt idx="3487">
                  <c:v>Sherri Martinez</c:v>
                </c:pt>
                <c:pt idx="3488">
                  <c:v>Michael Weber</c:v>
                </c:pt>
                <c:pt idx="3489">
                  <c:v>Maria Peterson</c:v>
                </c:pt>
                <c:pt idx="3490">
                  <c:v>Nancy Miller</c:v>
                </c:pt>
                <c:pt idx="3491">
                  <c:v>Maria Rodriguez</c:v>
                </c:pt>
                <c:pt idx="3492">
                  <c:v>Michael Pope</c:v>
                </c:pt>
                <c:pt idx="3493">
                  <c:v>Matthew Collins</c:v>
                </c:pt>
                <c:pt idx="3494">
                  <c:v>Mary Morris</c:v>
                </c:pt>
                <c:pt idx="3495">
                  <c:v>Matthew Cruz</c:v>
                </c:pt>
                <c:pt idx="3496">
                  <c:v>Nicholas Parker</c:v>
                </c:pt>
                <c:pt idx="3497">
                  <c:v>Matthew Diaz</c:v>
                </c:pt>
                <c:pt idx="3498">
                  <c:v>Michael Morales</c:v>
                </c:pt>
                <c:pt idx="3499">
                  <c:v>Matthew Doyle</c:v>
                </c:pt>
                <c:pt idx="3500">
                  <c:v>Michael Singleton</c:v>
                </c:pt>
                <c:pt idx="3501">
                  <c:v>Matthew Floyd</c:v>
                </c:pt>
                <c:pt idx="3502">
                  <c:v>Michelle Collins</c:v>
                </c:pt>
                <c:pt idx="3503">
                  <c:v>Matthew Ford</c:v>
                </c:pt>
                <c:pt idx="3504">
                  <c:v>Misty Brown</c:v>
                </c:pt>
                <c:pt idx="3505">
                  <c:v>Maria Singh</c:v>
                </c:pt>
                <c:pt idx="3506">
                  <c:v>Nathan Stewart</c:v>
                </c:pt>
                <c:pt idx="3507">
                  <c:v>Matthew Gardner</c:v>
                </c:pt>
                <c:pt idx="3508">
                  <c:v>Nicole Flores</c:v>
                </c:pt>
                <c:pt idx="3509">
                  <c:v>Maria Stewart</c:v>
                </c:pt>
                <c:pt idx="3510">
                  <c:v>Martin Davis</c:v>
                </c:pt>
                <c:pt idx="3511">
                  <c:v>Maria Sullivan</c:v>
                </c:pt>
                <c:pt idx="3512">
                  <c:v>Michael Ortiz</c:v>
                </c:pt>
                <c:pt idx="3513">
                  <c:v>Matthew Gray</c:v>
                </c:pt>
                <c:pt idx="3514">
                  <c:v>Michael Rojas</c:v>
                </c:pt>
                <c:pt idx="3515">
                  <c:v>Matthew Gregory</c:v>
                </c:pt>
                <c:pt idx="3516">
                  <c:v>Mary Garcia</c:v>
                </c:pt>
                <c:pt idx="3517">
                  <c:v>Matthew Hanson</c:v>
                </c:pt>
                <c:pt idx="3518">
                  <c:v>Michele Walker</c:v>
                </c:pt>
                <c:pt idx="3519">
                  <c:v>Matthew Harper</c:v>
                </c:pt>
                <c:pt idx="3520">
                  <c:v>Mary Martin</c:v>
                </c:pt>
                <c:pt idx="3521">
                  <c:v>Maria White</c:v>
                </c:pt>
                <c:pt idx="3522">
                  <c:v>Michelle Walker</c:v>
                </c:pt>
                <c:pt idx="3523">
                  <c:v>Matthew Heath</c:v>
                </c:pt>
                <c:pt idx="3524">
                  <c:v>Monique Jones</c:v>
                </c:pt>
                <c:pt idx="3525">
                  <c:v>Matthew Kelly</c:v>
                </c:pt>
                <c:pt idx="3526">
                  <c:v>Natasha Davis</c:v>
                </c:pt>
                <c:pt idx="3527">
                  <c:v>Matthew King</c:v>
                </c:pt>
                <c:pt idx="3528">
                  <c:v>Nicholas Cox</c:v>
                </c:pt>
                <c:pt idx="3529">
                  <c:v>Matthew Kirby</c:v>
                </c:pt>
                <c:pt idx="3530">
                  <c:v>Nicole Brock</c:v>
                </c:pt>
                <c:pt idx="3531">
                  <c:v>Matthew Lee</c:v>
                </c:pt>
                <c:pt idx="3532">
                  <c:v>Nicole Hill</c:v>
                </c:pt>
                <c:pt idx="3533">
                  <c:v>Matthew Lopez</c:v>
                </c:pt>
                <c:pt idx="3534">
                  <c:v>Michael Marshall</c:v>
                </c:pt>
                <c:pt idx="3535">
                  <c:v>Matthew Mason</c:v>
                </c:pt>
                <c:pt idx="3536">
                  <c:v>Michael Mckinney</c:v>
                </c:pt>
                <c:pt idx="3537">
                  <c:v>Matthew Meyer</c:v>
                </c:pt>
                <c:pt idx="3538">
                  <c:v>Michael Mullins</c:v>
                </c:pt>
                <c:pt idx="3539">
                  <c:v>Marilyn Johnson</c:v>
                </c:pt>
                <c:pt idx="3540">
                  <c:v>Mary Adams</c:v>
                </c:pt>
                <c:pt idx="3541">
                  <c:v>Matthew Morales</c:v>
                </c:pt>
                <c:pt idx="3542">
                  <c:v>Michael Ramos</c:v>
                </c:pt>
                <c:pt idx="3543">
                  <c:v>Mario Brown</c:v>
                </c:pt>
                <c:pt idx="3544">
                  <c:v>Michael Schmidt</c:v>
                </c:pt>
                <c:pt idx="3545">
                  <c:v>Matthew Murray</c:v>
                </c:pt>
                <c:pt idx="3546">
                  <c:v>Michael Stone</c:v>
                </c:pt>
                <c:pt idx="3547">
                  <c:v>Matthew Myers</c:v>
                </c:pt>
                <c:pt idx="3548">
                  <c:v>Michael Walsh</c:v>
                </c:pt>
                <c:pt idx="3549">
                  <c:v>Matthew Navarro</c:v>
                </c:pt>
                <c:pt idx="3550">
                  <c:v>Michael Zimmerman</c:v>
                </c:pt>
                <c:pt idx="3551">
                  <c:v>Matthew Nelson</c:v>
                </c:pt>
                <c:pt idx="3552">
                  <c:v>Michelle Bates</c:v>
                </c:pt>
                <c:pt idx="3553">
                  <c:v>Matthew Ortiz</c:v>
                </c:pt>
                <c:pt idx="3554">
                  <c:v>Michelle Greene</c:v>
                </c:pt>
                <c:pt idx="3555">
                  <c:v>Matthew Padilla</c:v>
                </c:pt>
                <c:pt idx="3556">
                  <c:v>Michelle Lane</c:v>
                </c:pt>
                <c:pt idx="3557">
                  <c:v>Matthew Peterson</c:v>
                </c:pt>
                <c:pt idx="3558">
                  <c:v>Mary Nichols</c:v>
                </c:pt>
                <c:pt idx="3559">
                  <c:v>Matthew Porter</c:v>
                </c:pt>
                <c:pt idx="3560">
                  <c:v>Miguel Williams</c:v>
                </c:pt>
                <c:pt idx="3561">
                  <c:v>Matthew Scott</c:v>
                </c:pt>
                <c:pt idx="3562">
                  <c:v>Monica Flores</c:v>
                </c:pt>
                <c:pt idx="3563">
                  <c:v>Matthew Sosa</c:v>
                </c:pt>
                <c:pt idx="3564">
                  <c:v>Nancy Brown</c:v>
                </c:pt>
                <c:pt idx="3565">
                  <c:v>Matthew Stewart</c:v>
                </c:pt>
                <c:pt idx="3566">
                  <c:v>Natalie Reed</c:v>
                </c:pt>
                <c:pt idx="3567">
                  <c:v>Marissa Walker</c:v>
                </c:pt>
                <c:pt idx="3568">
                  <c:v>Nathan Hill</c:v>
                </c:pt>
                <c:pt idx="3569">
                  <c:v>Matthew Valenzuela</c:v>
                </c:pt>
                <c:pt idx="3570">
                  <c:v>Nicholas Barnes</c:v>
                </c:pt>
                <c:pt idx="3571">
                  <c:v>Matthew Vasquez</c:v>
                </c:pt>
                <c:pt idx="3572">
                  <c:v>Maria Mitchell</c:v>
                </c:pt>
                <c:pt idx="3573">
                  <c:v>Matthew Vazquez</c:v>
                </c:pt>
                <c:pt idx="3574">
                  <c:v>Matthew Alexander</c:v>
                </c:pt>
                <c:pt idx="3575">
                  <c:v>Marcus Smith</c:v>
                </c:pt>
                <c:pt idx="3576">
                  <c:v>Nicole Cooper</c:v>
                </c:pt>
                <c:pt idx="3577">
                  <c:v>Matthew Webb</c:v>
                </c:pt>
                <c:pt idx="3578">
                  <c:v>Nicole Hall</c:v>
                </c:pt>
                <c:pt idx="3579">
                  <c:v>Marcus Stewart</c:v>
                </c:pt>
                <c:pt idx="3580">
                  <c:v>Maria Ortiz</c:v>
                </c:pt>
                <c:pt idx="3581">
                  <c:v>Matthew Wise</c:v>
                </c:pt>
                <c:pt idx="3582">
                  <c:v>Oscar Brown</c:v>
                </c:pt>
                <c:pt idx="3583">
                  <c:v>Matthew Woods</c:v>
                </c:pt>
                <c:pt idx="3584">
                  <c:v>Michael May</c:v>
                </c:pt>
                <c:pt idx="3585">
                  <c:v>Mark Austin</c:v>
                </c:pt>
                <c:pt idx="3586">
                  <c:v>Michael Mcgee</c:v>
                </c:pt>
                <c:pt idx="3587">
                  <c:v>Matthew Young</c:v>
                </c:pt>
                <c:pt idx="3588">
                  <c:v>Michael Meyer</c:v>
                </c:pt>
                <c:pt idx="3589">
                  <c:v>Maurice Williams</c:v>
                </c:pt>
                <c:pt idx="3590">
                  <c:v>Michael Moss</c:v>
                </c:pt>
                <c:pt idx="3591">
                  <c:v>Megan Anderson</c:v>
                </c:pt>
                <c:pt idx="3592">
                  <c:v>Michael Myers</c:v>
                </c:pt>
                <c:pt idx="3593">
                  <c:v>Megan Baker</c:v>
                </c:pt>
                <c:pt idx="3594">
                  <c:v>Michael Palmer</c:v>
                </c:pt>
                <c:pt idx="3595">
                  <c:v>Megan Chavez</c:v>
                </c:pt>
                <c:pt idx="3596">
                  <c:v>Michael Peters</c:v>
                </c:pt>
                <c:pt idx="3597">
                  <c:v>Megan Clark</c:v>
                </c:pt>
                <c:pt idx="3598">
                  <c:v>Michael Price</c:v>
                </c:pt>
                <c:pt idx="3599">
                  <c:v>Megan Gonzalez</c:v>
                </c:pt>
                <c:pt idx="3600">
                  <c:v>Pamela King</c:v>
                </c:pt>
                <c:pt idx="3601">
                  <c:v>Megan Hale</c:v>
                </c:pt>
                <c:pt idx="3602">
                  <c:v>Michael Ryan</c:v>
                </c:pt>
                <c:pt idx="3603">
                  <c:v>Megan Hill</c:v>
                </c:pt>
                <c:pt idx="3604">
                  <c:v>Mary Cruz</c:v>
                </c:pt>
                <c:pt idx="3605">
                  <c:v>Mark Brooks</c:v>
                </c:pt>
                <c:pt idx="3606">
                  <c:v>Michael Stevens</c:v>
                </c:pt>
                <c:pt idx="3607">
                  <c:v>Megan Martinez</c:v>
                </c:pt>
                <c:pt idx="3608">
                  <c:v>Mary Foster</c:v>
                </c:pt>
                <c:pt idx="3609">
                  <c:v>Megan Moreno</c:v>
                </c:pt>
                <c:pt idx="3610">
                  <c:v>Michael Valentine</c:v>
                </c:pt>
                <c:pt idx="3611">
                  <c:v>Megan Nelson</c:v>
                </c:pt>
                <c:pt idx="3612">
                  <c:v>Michael Washington</c:v>
                </c:pt>
                <c:pt idx="3613">
                  <c:v>Megan Rodriguez</c:v>
                </c:pt>
                <c:pt idx="3614">
                  <c:v>Michael Wilcox</c:v>
                </c:pt>
                <c:pt idx="3615">
                  <c:v>Megan Scott</c:v>
                </c:pt>
                <c:pt idx="3616">
                  <c:v>Michele Hill</c:v>
                </c:pt>
                <c:pt idx="3617">
                  <c:v>Megan Stewart</c:v>
                </c:pt>
                <c:pt idx="3618">
                  <c:v>Michelle Baker</c:v>
                </c:pt>
                <c:pt idx="3619">
                  <c:v>Mark Campbell</c:v>
                </c:pt>
                <c:pt idx="3620">
                  <c:v>Michelle Carlson</c:v>
                </c:pt>
                <c:pt idx="3621">
                  <c:v>Megan Vazquez</c:v>
                </c:pt>
                <c:pt idx="3622">
                  <c:v>Michelle Daugherty</c:v>
                </c:pt>
                <c:pt idx="3623">
                  <c:v>Megan Wade</c:v>
                </c:pt>
                <c:pt idx="3624">
                  <c:v>Michelle Hancock</c:v>
                </c:pt>
                <c:pt idx="3625">
                  <c:v>Megan White</c:v>
                </c:pt>
                <c:pt idx="3626">
                  <c:v>Mary Meyer</c:v>
                </c:pt>
                <c:pt idx="3627">
                  <c:v>Mark Carter</c:v>
                </c:pt>
                <c:pt idx="3628">
                  <c:v>Michelle Li</c:v>
                </c:pt>
                <c:pt idx="3629">
                  <c:v>Megan Wilson</c:v>
                </c:pt>
                <c:pt idx="3630">
                  <c:v>Mary Nelson</c:v>
                </c:pt>
                <c:pt idx="3631">
                  <c:v>Mark Casey</c:v>
                </c:pt>
                <c:pt idx="3632">
                  <c:v>Michelle Russell</c:v>
                </c:pt>
                <c:pt idx="3633">
                  <c:v>Melanie Taylor</c:v>
                </c:pt>
                <c:pt idx="3634">
                  <c:v>Michelle Watson</c:v>
                </c:pt>
                <c:pt idx="3635">
                  <c:v>Melinda Anderson</c:v>
                </c:pt>
                <c:pt idx="3636">
                  <c:v>Mike Thomas</c:v>
                </c:pt>
                <c:pt idx="3637">
                  <c:v>Mark Chavez</c:v>
                </c:pt>
                <c:pt idx="3638">
                  <c:v>Mitchell Harris</c:v>
                </c:pt>
                <c:pt idx="3639">
                  <c:v>Marcus Williams</c:v>
                </c:pt>
                <c:pt idx="3640">
                  <c:v>Monica Rodriguez</c:v>
                </c:pt>
                <c:pt idx="3641">
                  <c:v>Melissa Allen</c:v>
                </c:pt>
                <c:pt idx="3642">
                  <c:v>Morgan Smith</c:v>
                </c:pt>
                <c:pt idx="3643">
                  <c:v>Melissa Bennett</c:v>
                </c:pt>
                <c:pt idx="3644">
                  <c:v>Nancy Lopez</c:v>
                </c:pt>
                <c:pt idx="3645">
                  <c:v>Melissa Boone</c:v>
                </c:pt>
                <c:pt idx="3646">
                  <c:v>Natalie Austin</c:v>
                </c:pt>
                <c:pt idx="3647">
                  <c:v>Melissa Collins</c:v>
                </c:pt>
                <c:pt idx="3648">
                  <c:v>Natalie Smith</c:v>
                </c:pt>
                <c:pt idx="3649">
                  <c:v>Melissa Cox</c:v>
                </c:pt>
                <c:pt idx="3650">
                  <c:v>Nathan Garcia</c:v>
                </c:pt>
                <c:pt idx="3651">
                  <c:v>Melissa Cruz</c:v>
                </c:pt>
                <c:pt idx="3652">
                  <c:v>Nathan Martin</c:v>
                </c:pt>
                <c:pt idx="3653">
                  <c:v>Melissa Edwards</c:v>
                </c:pt>
                <c:pt idx="3654">
                  <c:v>Mary Turner</c:v>
                </c:pt>
                <c:pt idx="3655">
                  <c:v>Melissa Ford</c:v>
                </c:pt>
                <c:pt idx="3656">
                  <c:v>Nicholas Clark</c:v>
                </c:pt>
                <c:pt idx="3657">
                  <c:v>Melissa Gonzalez</c:v>
                </c:pt>
                <c:pt idx="3658">
                  <c:v>Mary Walker</c:v>
                </c:pt>
                <c:pt idx="3659">
                  <c:v>Melissa Gray</c:v>
                </c:pt>
                <c:pt idx="3660">
                  <c:v>Marcus Martinez</c:v>
                </c:pt>
                <c:pt idx="3661">
                  <c:v>Melissa Hernandez</c:v>
                </c:pt>
                <c:pt idx="3662">
                  <c:v>Mary Young</c:v>
                </c:pt>
                <c:pt idx="3663">
                  <c:v>Melissa Hill</c:v>
                </c:pt>
                <c:pt idx="3664">
                  <c:v>Matthew Allen</c:v>
                </c:pt>
                <c:pt idx="3665">
                  <c:v>Melissa Hines</c:v>
                </c:pt>
                <c:pt idx="3666">
                  <c:v>Maria Nelson</c:v>
                </c:pt>
                <c:pt idx="3667">
                  <c:v>Melissa Jackson</c:v>
                </c:pt>
                <c:pt idx="3668">
                  <c:v>Nicole Edwards</c:v>
                </c:pt>
                <c:pt idx="3669">
                  <c:v>Mark Evans</c:v>
                </c:pt>
                <c:pt idx="3670">
                  <c:v>Nicole Gardner</c:v>
                </c:pt>
                <c:pt idx="3671">
                  <c:v>Mark Fernandez</c:v>
                </c:pt>
                <c:pt idx="3672">
                  <c:v>Nicole Hayes</c:v>
                </c:pt>
                <c:pt idx="3673">
                  <c:v>Mark Fletcher</c:v>
                </c:pt>
                <c:pt idx="3674">
                  <c:v>Nicole Lynn</c:v>
                </c:pt>
                <c:pt idx="3675">
                  <c:v>Melissa Lee</c:v>
                </c:pt>
                <c:pt idx="3676">
                  <c:v>Nicole Owens</c:v>
                </c:pt>
                <c:pt idx="3677">
                  <c:v>Mark Foster</c:v>
                </c:pt>
                <c:pt idx="3678">
                  <c:v>Nicole Walker</c:v>
                </c:pt>
                <c:pt idx="3679">
                  <c:v>Mark Fuller</c:v>
                </c:pt>
                <c:pt idx="3680">
                  <c:v>Pamela Hamilton</c:v>
                </c:pt>
                <c:pt idx="3681">
                  <c:v>Margaret Cook</c:v>
                </c:pt>
                <c:pt idx="3682">
                  <c:v>Mark Young</c:v>
                </c:pt>
                <c:pt idx="3683">
                  <c:v>Mark Gibson</c:v>
                </c:pt>
                <c:pt idx="3684">
                  <c:v>Michael Mccormick</c:v>
                </c:pt>
                <c:pt idx="3685">
                  <c:v>Melissa Patel</c:v>
                </c:pt>
                <c:pt idx="3686">
                  <c:v>Michael Mcdonald</c:v>
                </c:pt>
                <c:pt idx="3687">
                  <c:v>Mark Gonzales</c:v>
                </c:pt>
                <c:pt idx="3688">
                  <c:v>Michael Mcguire</c:v>
                </c:pt>
                <c:pt idx="3689">
                  <c:v>Melissa Ramirez</c:v>
                </c:pt>
                <c:pt idx="3690">
                  <c:v>Michael Mendoza</c:v>
                </c:pt>
                <c:pt idx="3691">
                  <c:v>Melissa Ray</c:v>
                </c:pt>
                <c:pt idx="3692">
                  <c:v>Michael Monroe</c:v>
                </c:pt>
                <c:pt idx="3693">
                  <c:v>Melissa Richardson</c:v>
                </c:pt>
                <c:pt idx="3694">
                  <c:v>Michael Moran</c:v>
                </c:pt>
                <c:pt idx="3695">
                  <c:v>Melissa Rivera</c:v>
                </c:pt>
                <c:pt idx="3696">
                  <c:v>Michael Mueller</c:v>
                </c:pt>
                <c:pt idx="3697">
                  <c:v>Melissa Roberts</c:v>
                </c:pt>
                <c:pt idx="3698">
                  <c:v>Michael Munoz</c:v>
                </c:pt>
                <c:pt idx="3699">
                  <c:v>Melissa Robinson</c:v>
                </c:pt>
                <c:pt idx="3700">
                  <c:v>Michael Nichols</c:v>
                </c:pt>
                <c:pt idx="3701">
                  <c:v>Melissa Ruiz</c:v>
                </c:pt>
                <c:pt idx="3702">
                  <c:v>Michael Pacheco</c:v>
                </c:pt>
                <c:pt idx="3703">
                  <c:v>Melissa Salinas</c:v>
                </c:pt>
                <c:pt idx="3704">
                  <c:v>Marvin Walker</c:v>
                </c:pt>
                <c:pt idx="3705">
                  <c:v>Melissa Sanchez</c:v>
                </c:pt>
                <c:pt idx="3706">
                  <c:v>Mary Allen</c:v>
                </c:pt>
                <c:pt idx="3707">
                  <c:v>Melissa Santiago</c:v>
                </c:pt>
                <c:pt idx="3708">
                  <c:v>Michael Phillips</c:v>
                </c:pt>
                <c:pt idx="3709">
                  <c:v>Melissa Simmons</c:v>
                </c:pt>
                <c:pt idx="3710">
                  <c:v>Michael Porter</c:v>
                </c:pt>
                <c:pt idx="3711">
                  <c:v>Mark Gray</c:v>
                </c:pt>
                <c:pt idx="3712">
                  <c:v>Mary Barnes</c:v>
                </c:pt>
                <c:pt idx="3713">
                  <c:v>Melissa Stanley</c:v>
                </c:pt>
                <c:pt idx="3714">
                  <c:v>Pamela Jones</c:v>
                </c:pt>
                <c:pt idx="3715">
                  <c:v>Melissa Stewart</c:v>
                </c:pt>
                <c:pt idx="3716">
                  <c:v>Matthew Castro</c:v>
                </c:pt>
                <c:pt idx="3717">
                  <c:v>Melissa Thomas</c:v>
                </c:pt>
                <c:pt idx="3718">
                  <c:v>Michael Rose</c:v>
                </c:pt>
                <c:pt idx="3719">
                  <c:v>Melissa Trujillo</c:v>
                </c:pt>
                <c:pt idx="3720">
                  <c:v>Michael Salazar</c:v>
                </c:pt>
                <c:pt idx="3721">
                  <c:v>Melissa Turner</c:v>
                </c:pt>
                <c:pt idx="3722">
                  <c:v>Michael Shelton</c:v>
                </c:pt>
                <c:pt idx="3723">
                  <c:v>Melissa Vargas</c:v>
                </c:pt>
                <c:pt idx="3724">
                  <c:v>Maria Cole</c:v>
                </c:pt>
                <c:pt idx="3725">
                  <c:v>Melissa Vazquez</c:v>
                </c:pt>
                <c:pt idx="3726">
                  <c:v>Michael Soto</c:v>
                </c:pt>
                <c:pt idx="3727">
                  <c:v>Melissa Ward</c:v>
                </c:pt>
                <c:pt idx="3728">
                  <c:v>Michael Stevenson</c:v>
                </c:pt>
                <c:pt idx="3729">
                  <c:v>Melissa Watkins</c:v>
                </c:pt>
                <c:pt idx="3730">
                  <c:v>Mary Ford</c:v>
                </c:pt>
                <c:pt idx="3731">
                  <c:v>Melissa Wood</c:v>
                </c:pt>
                <c:pt idx="3732">
                  <c:v>Michael Todd</c:v>
                </c:pt>
                <c:pt idx="3733">
                  <c:v>Melissa Wright</c:v>
                </c:pt>
                <c:pt idx="3734">
                  <c:v>Michael Travis</c:v>
                </c:pt>
                <c:pt idx="3735">
                  <c:v>Meredith Scott</c:v>
                </c:pt>
                <c:pt idx="3736">
                  <c:v>Michael Wagner</c:v>
                </c:pt>
                <c:pt idx="3737">
                  <c:v>Michael Aguirre</c:v>
                </c:pt>
                <c:pt idx="3738">
                  <c:v>Michael Warren</c:v>
                </c:pt>
                <c:pt idx="3739">
                  <c:v>Michael Alexander</c:v>
                </c:pt>
                <c:pt idx="3740">
                  <c:v>Michael Waters</c:v>
                </c:pt>
                <c:pt idx="3741">
                  <c:v>Mark Hernandez</c:v>
                </c:pt>
                <c:pt idx="3742">
                  <c:v>Mary Hill</c:v>
                </c:pt>
                <c:pt idx="3743">
                  <c:v>Mark Hicks</c:v>
                </c:pt>
                <c:pt idx="3744">
                  <c:v>Michael Young</c:v>
                </c:pt>
                <c:pt idx="3745">
                  <c:v>Michael Arnold</c:v>
                </c:pt>
                <c:pt idx="3746">
                  <c:v>Michele Gonzalez</c:v>
                </c:pt>
                <c:pt idx="3747">
                  <c:v>Michael Banks</c:v>
                </c:pt>
                <c:pt idx="3748">
                  <c:v>Michele Kane</c:v>
                </c:pt>
                <c:pt idx="3749">
                  <c:v>Michael Barker</c:v>
                </c:pt>
                <c:pt idx="3750">
                  <c:v>Michelle Bailey</c:v>
                </c:pt>
                <c:pt idx="3751">
                  <c:v>Michael Bates</c:v>
                </c:pt>
                <c:pt idx="3752">
                  <c:v>Michelle Barnett</c:v>
                </c:pt>
                <c:pt idx="3753">
                  <c:v>Michael Bennett</c:v>
                </c:pt>
                <c:pt idx="3754">
                  <c:v>Michelle Bishop</c:v>
                </c:pt>
                <c:pt idx="3755">
                  <c:v>Michael Blake</c:v>
                </c:pt>
                <c:pt idx="3756">
                  <c:v>Michelle Carter</c:v>
                </c:pt>
                <c:pt idx="3757">
                  <c:v>Michael Booth</c:v>
                </c:pt>
                <c:pt idx="3758">
                  <c:v>Michelle Cox</c:v>
                </c:pt>
                <c:pt idx="3759">
                  <c:v>Michael Brady</c:v>
                </c:pt>
                <c:pt idx="3760">
                  <c:v>Michelle Garcia</c:v>
                </c:pt>
                <c:pt idx="3761">
                  <c:v>Michael Brewer</c:v>
                </c:pt>
                <c:pt idx="3762">
                  <c:v>Michelle Hampton</c:v>
                </c:pt>
                <c:pt idx="3763">
                  <c:v>Mark Kennedy</c:v>
                </c:pt>
                <c:pt idx="3764">
                  <c:v>Michelle Harrison</c:v>
                </c:pt>
                <c:pt idx="3765">
                  <c:v>Mark Kim</c:v>
                </c:pt>
                <c:pt idx="3766">
                  <c:v>Michelle Jackson</c:v>
                </c:pt>
                <c:pt idx="3767">
                  <c:v>Michael Burton</c:v>
                </c:pt>
                <c:pt idx="3768">
                  <c:v>Michelle King</c:v>
                </c:pt>
                <c:pt idx="3769">
                  <c:v>Margaret Harris</c:v>
                </c:pt>
                <c:pt idx="3770">
                  <c:v>Mary Miller</c:v>
                </c:pt>
                <c:pt idx="3771">
                  <c:v>Mark Knight</c:v>
                </c:pt>
                <c:pt idx="3772">
                  <c:v>Michelle Matthews</c:v>
                </c:pt>
                <c:pt idx="3773">
                  <c:v>Michael Cannon</c:v>
                </c:pt>
                <c:pt idx="3774">
                  <c:v>Mary Murray</c:v>
                </c:pt>
                <c:pt idx="3775">
                  <c:v>Michael Carroll</c:v>
                </c:pt>
                <c:pt idx="3776">
                  <c:v>Mary Nguyen</c:v>
                </c:pt>
                <c:pt idx="3777">
                  <c:v>Michael Chavez</c:v>
                </c:pt>
                <c:pt idx="3778">
                  <c:v>Mary Parker</c:v>
                </c:pt>
                <c:pt idx="3779">
                  <c:v>Michael Collins</c:v>
                </c:pt>
                <c:pt idx="3780">
                  <c:v>Michelle Snyder</c:v>
                </c:pt>
                <c:pt idx="3781">
                  <c:v>Mark Mccullough</c:v>
                </c:pt>
                <c:pt idx="3782">
                  <c:v>Michelle Warren</c:v>
                </c:pt>
                <c:pt idx="3783">
                  <c:v>Michael Craig</c:v>
                </c:pt>
                <c:pt idx="3784">
                  <c:v>Michelle Yates</c:v>
                </c:pt>
                <c:pt idx="3785">
                  <c:v>Michael Crawford</c:v>
                </c:pt>
                <c:pt idx="3786">
                  <c:v>Mike Lopez</c:v>
                </c:pt>
                <c:pt idx="3787">
                  <c:v>Michael Cuevas</c:v>
                </c:pt>
                <c:pt idx="3788">
                  <c:v>Miranda Clark</c:v>
                </c:pt>
                <c:pt idx="3789">
                  <c:v>Michael Curry</c:v>
                </c:pt>
                <c:pt idx="3790">
                  <c:v>Misty Jones</c:v>
                </c:pt>
                <c:pt idx="3791">
                  <c:v>Michael Daniel</c:v>
                </c:pt>
                <c:pt idx="3792">
                  <c:v>Mitchell Miller</c:v>
                </c:pt>
                <c:pt idx="3793">
                  <c:v>Michael Dawson</c:v>
                </c:pt>
                <c:pt idx="3794">
                  <c:v>Monica Martin</c:v>
                </c:pt>
                <c:pt idx="3795">
                  <c:v>Margaret Johnson</c:v>
                </c:pt>
                <c:pt idx="3796">
                  <c:v>Monica Ruiz</c:v>
                </c:pt>
                <c:pt idx="3797">
                  <c:v>Mark Morgan</c:v>
                </c:pt>
                <c:pt idx="3798">
                  <c:v>Morgan Brown</c:v>
                </c:pt>
                <c:pt idx="3799">
                  <c:v>Michael Farley</c:v>
                </c:pt>
                <c:pt idx="3800">
                  <c:v>Nancy Banks</c:v>
                </c:pt>
                <c:pt idx="3801">
                  <c:v>Michael Flores</c:v>
                </c:pt>
                <c:pt idx="3802">
                  <c:v>Nancy Johnson</c:v>
                </c:pt>
                <c:pt idx="3803">
                  <c:v>Michael Ford</c:v>
                </c:pt>
                <c:pt idx="3804">
                  <c:v>Nancy Martinez</c:v>
                </c:pt>
                <c:pt idx="3805">
                  <c:v>Michael Freeman</c:v>
                </c:pt>
                <c:pt idx="3806">
                  <c:v>Maria Lee</c:v>
                </c:pt>
                <c:pt idx="3807">
                  <c:v>Mark Parker</c:v>
                </c:pt>
                <c:pt idx="3808">
                  <c:v>Natalie Miller</c:v>
                </c:pt>
                <c:pt idx="3809">
                  <c:v>Michael Gardner</c:v>
                </c:pt>
                <c:pt idx="3810">
                  <c:v>Mary Stone</c:v>
                </c:pt>
                <c:pt idx="3811">
                  <c:v>Michael Giles</c:v>
                </c:pt>
                <c:pt idx="3812">
                  <c:v>Maria Lopez</c:v>
                </c:pt>
                <c:pt idx="3813">
                  <c:v>Michael Gonzales</c:v>
                </c:pt>
                <c:pt idx="3814">
                  <c:v>Nathan Brown</c:v>
                </c:pt>
                <c:pt idx="3815">
                  <c:v>Michael Graham</c:v>
                </c:pt>
                <c:pt idx="3816">
                  <c:v>Nathan Harris</c:v>
                </c:pt>
                <c:pt idx="3817">
                  <c:v>Michael Graves</c:v>
                </c:pt>
                <c:pt idx="3818">
                  <c:v>Mary Thomas</c:v>
                </c:pt>
                <c:pt idx="3819">
                  <c:v>Mark Porter</c:v>
                </c:pt>
                <c:pt idx="3820">
                  <c:v>Nathan Moore</c:v>
                </c:pt>
                <c:pt idx="3821">
                  <c:v>Mark Ramirez</c:v>
                </c:pt>
                <c:pt idx="3822">
                  <c:v>Mary Tucker</c:v>
                </c:pt>
                <c:pt idx="3823">
                  <c:v>Michael Guerrero</c:v>
                </c:pt>
                <c:pt idx="3824">
                  <c:v>Nicholas Baker</c:v>
                </c:pt>
                <c:pt idx="3825">
                  <c:v>Michael Hammond</c:v>
                </c:pt>
                <c:pt idx="3826">
                  <c:v>Nicholas Becker</c:v>
                </c:pt>
                <c:pt idx="3827">
                  <c:v>Michael Hanna</c:v>
                </c:pt>
                <c:pt idx="3828">
                  <c:v>Nicholas Collins</c:v>
                </c:pt>
                <c:pt idx="3829">
                  <c:v>Mark Roberts</c:v>
                </c:pt>
                <c:pt idx="3830">
                  <c:v>Nicholas Esparza</c:v>
                </c:pt>
                <c:pt idx="3831">
                  <c:v>Mark Robinson</c:v>
                </c:pt>
                <c:pt idx="3832">
                  <c:v>Mary Weaver</c:v>
                </c:pt>
                <c:pt idx="3833">
                  <c:v>Michael Hart</c:v>
                </c:pt>
                <c:pt idx="3834">
                  <c:v>Nicholas Kim</c:v>
                </c:pt>
                <c:pt idx="3835">
                  <c:v>Michael Hebert</c:v>
                </c:pt>
                <c:pt idx="3836">
                  <c:v>Nicholas Mcdonald</c:v>
                </c:pt>
                <c:pt idx="3837">
                  <c:v>Mark Russo</c:v>
                </c:pt>
                <c:pt idx="3838">
                  <c:v>Nicholas Rivera</c:v>
                </c:pt>
                <c:pt idx="3839">
                  <c:v>Mark Stewart</c:v>
                </c:pt>
                <c:pt idx="3840">
                  <c:v>Nicholas Wells</c:v>
                </c:pt>
                <c:pt idx="3841">
                  <c:v>Michael Hines</c:v>
                </c:pt>
                <c:pt idx="3842">
                  <c:v>Nicholas Young</c:v>
                </c:pt>
                <c:pt idx="3843">
                  <c:v>Michael Hoffman</c:v>
                </c:pt>
                <c:pt idx="3844">
                  <c:v>Nicole Bailey</c:v>
                </c:pt>
                <c:pt idx="3845">
                  <c:v>Michael Hogan</c:v>
                </c:pt>
                <c:pt idx="3846">
                  <c:v>Nicole Carlson</c:v>
                </c:pt>
                <c:pt idx="3847">
                  <c:v>Mark Sullivan</c:v>
                </c:pt>
                <c:pt idx="3848">
                  <c:v>Nicole Conner</c:v>
                </c:pt>
                <c:pt idx="3849">
                  <c:v>Michael Hopkins</c:v>
                </c:pt>
                <c:pt idx="3850">
                  <c:v>Matthew Atkins</c:v>
                </c:pt>
                <c:pt idx="3851">
                  <c:v>Margaret Parker</c:v>
                </c:pt>
                <c:pt idx="3852">
                  <c:v>Nicole Evans</c:v>
                </c:pt>
                <c:pt idx="3853">
                  <c:v>Michael Howell</c:v>
                </c:pt>
                <c:pt idx="3854">
                  <c:v>Nicole Fox</c:v>
                </c:pt>
                <c:pt idx="3855">
                  <c:v>Michael Hunter</c:v>
                </c:pt>
                <c:pt idx="3856">
                  <c:v>Matthew Avila</c:v>
                </c:pt>
                <c:pt idx="3857">
                  <c:v>Mark Thomas</c:v>
                </c:pt>
                <c:pt idx="3858">
                  <c:v>Nicole Harris</c:v>
                </c:pt>
                <c:pt idx="3859">
                  <c:v>Michael Ingram</c:v>
                </c:pt>
                <c:pt idx="3860">
                  <c:v>Nicole Henderson</c:v>
                </c:pt>
                <c:pt idx="3861">
                  <c:v>Michael Jacobs</c:v>
                </c:pt>
                <c:pt idx="3862">
                  <c:v>Nicole Holland</c:v>
                </c:pt>
                <c:pt idx="3863">
                  <c:v>Michael James</c:v>
                </c:pt>
                <c:pt idx="3864">
                  <c:v>Nicole Martin</c:v>
                </c:pt>
                <c:pt idx="3865">
                  <c:v>Michael Jenkins</c:v>
                </c:pt>
                <c:pt idx="3866">
                  <c:v>Nicole Moore</c:v>
                </c:pt>
                <c:pt idx="3867">
                  <c:v>Michael Jimenez</c:v>
                </c:pt>
                <c:pt idx="3868">
                  <c:v>Nicole Parker</c:v>
                </c:pt>
                <c:pt idx="3869">
                  <c:v>Margaret Rodriguez</c:v>
                </c:pt>
                <c:pt idx="3870">
                  <c:v>Nicole Taylor</c:v>
                </c:pt>
                <c:pt idx="3871">
                  <c:v>Marcus Johnson</c:v>
                </c:pt>
                <c:pt idx="3872">
                  <c:v>Matthew Cameron</c:v>
                </c:pt>
                <c:pt idx="3873">
                  <c:v>Michael Larson</c:v>
                </c:pt>
                <c:pt idx="3874">
                  <c:v>Pamela Brown</c:v>
                </c:pt>
                <c:pt idx="3875">
                  <c:v>Mark Wright</c:v>
                </c:pt>
                <c:pt idx="3876">
                  <c:v>Pamela Hernandez</c:v>
                </c:pt>
                <c:pt idx="3877">
                  <c:v>Michael Marks</c:v>
                </c:pt>
                <c:pt idx="3878">
                  <c:v>Mary Bennett</c:v>
                </c:pt>
                <c:pt idx="3879">
                  <c:v>Lisa Munoz</c:v>
                </c:pt>
                <c:pt idx="3880">
                  <c:v>Laura Perez</c:v>
                </c:pt>
                <c:pt idx="3881">
                  <c:v>Kristin Johnson</c:v>
                </c:pt>
                <c:pt idx="3882">
                  <c:v>Katherine Wilson</c:v>
                </c:pt>
                <c:pt idx="3883">
                  <c:v>Linda Clark</c:v>
                </c:pt>
                <c:pt idx="3884">
                  <c:v>Kathleen Carter</c:v>
                </c:pt>
                <c:pt idx="3885">
                  <c:v>Lori Watson</c:v>
                </c:pt>
                <c:pt idx="3886">
                  <c:v>Kathleen Clark</c:v>
                </c:pt>
                <c:pt idx="3887">
                  <c:v>Larry Smith</c:v>
                </c:pt>
                <c:pt idx="3888">
                  <c:v>Kathleen Martin</c:v>
                </c:pt>
                <c:pt idx="3889">
                  <c:v>Lauren Orr</c:v>
                </c:pt>
                <c:pt idx="3890">
                  <c:v>Julie Price</c:v>
                </c:pt>
                <c:pt idx="3891">
                  <c:v>Lisa Bass</c:v>
                </c:pt>
                <c:pt idx="3892">
                  <c:v>Julie Riley</c:v>
                </c:pt>
                <c:pt idx="3893">
                  <c:v>Lisa Sharp</c:v>
                </c:pt>
                <c:pt idx="3894">
                  <c:v>Kathryn Campbell</c:v>
                </c:pt>
                <c:pt idx="3895">
                  <c:v>Kimberly Wright</c:v>
                </c:pt>
                <c:pt idx="3896">
                  <c:v>Kathryn Harris</c:v>
                </c:pt>
                <c:pt idx="3897">
                  <c:v>Kyle Patel</c:v>
                </c:pt>
                <c:pt idx="3898">
                  <c:v>Julie Scott</c:v>
                </c:pt>
                <c:pt idx="3899">
                  <c:v>Laura Evans</c:v>
                </c:pt>
                <c:pt idx="3900">
                  <c:v>Kathryn Williams</c:v>
                </c:pt>
                <c:pt idx="3901">
                  <c:v>Karen Nichols</c:v>
                </c:pt>
                <c:pt idx="3902">
                  <c:v>Kathy Garcia</c:v>
                </c:pt>
                <c:pt idx="3903">
                  <c:v>Lee Lopez</c:v>
                </c:pt>
                <c:pt idx="3904">
                  <c:v>Kathy Harris</c:v>
                </c:pt>
                <c:pt idx="3905">
                  <c:v>Linda Robinson</c:v>
                </c:pt>
                <c:pt idx="3906">
                  <c:v>Kathy Smith</c:v>
                </c:pt>
                <c:pt idx="3907">
                  <c:v>Lisa Gonzales</c:v>
                </c:pt>
                <c:pt idx="3908">
                  <c:v>Katie Aguilar</c:v>
                </c:pt>
                <c:pt idx="3909">
                  <c:v>Lisa Pierce</c:v>
                </c:pt>
                <c:pt idx="3910">
                  <c:v>Katie Butler</c:v>
                </c:pt>
                <c:pt idx="3911">
                  <c:v>Lori Day</c:v>
                </c:pt>
                <c:pt idx="3912">
                  <c:v>Katie Rodriguez</c:v>
                </c:pt>
                <c:pt idx="3913">
                  <c:v>Madison Williams</c:v>
                </c:pt>
                <c:pt idx="3914">
                  <c:v>Katie Williams</c:v>
                </c:pt>
                <c:pt idx="3915">
                  <c:v>Kristen Martinez</c:v>
                </c:pt>
                <c:pt idx="3916">
                  <c:v>Katrina Anderson</c:v>
                </c:pt>
                <c:pt idx="3917">
                  <c:v>Kyle Flores</c:v>
                </c:pt>
                <c:pt idx="3918">
                  <c:v>Kayla Brown</c:v>
                </c:pt>
                <c:pt idx="3919">
                  <c:v>Larry Johnson</c:v>
                </c:pt>
                <c:pt idx="3920">
                  <c:v>Kayla Gomez</c:v>
                </c:pt>
                <c:pt idx="3921">
                  <c:v>Laura Burch</c:v>
                </c:pt>
                <c:pt idx="3922">
                  <c:v>Kayla Gonzalez</c:v>
                </c:pt>
                <c:pt idx="3923">
                  <c:v>Laura Hall</c:v>
                </c:pt>
                <c:pt idx="3924">
                  <c:v>Kayla Johnson</c:v>
                </c:pt>
                <c:pt idx="3925">
                  <c:v>Karen Morris</c:v>
                </c:pt>
                <c:pt idx="3926">
                  <c:v>Kayla Lopez</c:v>
                </c:pt>
                <c:pt idx="3927">
                  <c:v>Lauren Harris</c:v>
                </c:pt>
                <c:pt idx="3928">
                  <c:v>Kayla Martinez</c:v>
                </c:pt>
                <c:pt idx="3929">
                  <c:v>Karen Robertson</c:v>
                </c:pt>
                <c:pt idx="3930">
                  <c:v>Kayla Moore</c:v>
                </c:pt>
                <c:pt idx="3931">
                  <c:v>Leslie Phillips</c:v>
                </c:pt>
                <c:pt idx="3932">
                  <c:v>Kayla Scott</c:v>
                </c:pt>
                <c:pt idx="3933">
                  <c:v>Linda Mccall</c:v>
                </c:pt>
                <c:pt idx="3934">
                  <c:v>Kayla Thomas</c:v>
                </c:pt>
                <c:pt idx="3935">
                  <c:v>Lindsay Williams</c:v>
                </c:pt>
                <c:pt idx="3936">
                  <c:v>Kayla Walker</c:v>
                </c:pt>
                <c:pt idx="3937">
                  <c:v>Lisa Daniels</c:v>
                </c:pt>
                <c:pt idx="3938">
                  <c:v>Julia Walker</c:v>
                </c:pt>
                <c:pt idx="3939">
                  <c:v>Katherine Carter</c:v>
                </c:pt>
                <c:pt idx="3940">
                  <c:v>Keith Brown</c:v>
                </c:pt>
                <c:pt idx="3941">
                  <c:v>Lisa Payne</c:v>
                </c:pt>
                <c:pt idx="3942">
                  <c:v>Keith Campbell</c:v>
                </c:pt>
                <c:pt idx="3943">
                  <c:v>Katherine Johnson</c:v>
                </c:pt>
                <c:pt idx="3944">
                  <c:v>Keith Garcia</c:v>
                </c:pt>
                <c:pt idx="3945">
                  <c:v>Lisa West</c:v>
                </c:pt>
                <c:pt idx="3946">
                  <c:v>Keith Miller</c:v>
                </c:pt>
                <c:pt idx="3947">
                  <c:v>Lori Nelson</c:v>
                </c:pt>
                <c:pt idx="3948">
                  <c:v>Kelly Aguilar</c:v>
                </c:pt>
                <c:pt idx="3949">
                  <c:v>Luis Thompson</c:v>
                </c:pt>
                <c:pt idx="3950">
                  <c:v>Kelly Brooks</c:v>
                </c:pt>
                <c:pt idx="3951">
                  <c:v>Kimberly Watson</c:v>
                </c:pt>
                <c:pt idx="3952">
                  <c:v>Justin Bowman</c:v>
                </c:pt>
                <c:pt idx="3953">
                  <c:v>Karen Garcia</c:v>
                </c:pt>
                <c:pt idx="3954">
                  <c:v>Kelly Diaz</c:v>
                </c:pt>
                <c:pt idx="3955">
                  <c:v>Kristen Thompson</c:v>
                </c:pt>
                <c:pt idx="3956">
                  <c:v>Kelly Dunn</c:v>
                </c:pt>
                <c:pt idx="3957">
                  <c:v>Kristopher Smith</c:v>
                </c:pt>
                <c:pt idx="3958">
                  <c:v>Kelly Gonzalez</c:v>
                </c:pt>
                <c:pt idx="3959">
                  <c:v>Kyle Miller</c:v>
                </c:pt>
                <c:pt idx="3960">
                  <c:v>Kelly Herrera</c:v>
                </c:pt>
                <c:pt idx="3961">
                  <c:v>Kyle Rodriguez</c:v>
                </c:pt>
                <c:pt idx="3962">
                  <c:v>Kelly Howard</c:v>
                </c:pt>
                <c:pt idx="3963">
                  <c:v>Larry Perez</c:v>
                </c:pt>
                <c:pt idx="3964">
                  <c:v>Kelly Jordan</c:v>
                </c:pt>
                <c:pt idx="3965">
                  <c:v>Laura Bell</c:v>
                </c:pt>
                <c:pt idx="3966">
                  <c:v>Kelly Lopez</c:v>
                </c:pt>
                <c:pt idx="3967">
                  <c:v>Laura Castro</c:v>
                </c:pt>
                <c:pt idx="3968">
                  <c:v>Kelly Martinez</c:v>
                </c:pt>
                <c:pt idx="3969">
                  <c:v>Laura Gonzalez</c:v>
                </c:pt>
                <c:pt idx="3970">
                  <c:v>Kelly Moore</c:v>
                </c:pt>
                <c:pt idx="3971">
                  <c:v>Laura King</c:v>
                </c:pt>
                <c:pt idx="3972">
                  <c:v>Kelly Nelson</c:v>
                </c:pt>
                <c:pt idx="3973">
                  <c:v>Laura Robertson</c:v>
                </c:pt>
                <c:pt idx="3974">
                  <c:v>Kelly Nguyen</c:v>
                </c:pt>
                <c:pt idx="3975">
                  <c:v>Laura Tran</c:v>
                </c:pt>
                <c:pt idx="3976">
                  <c:v>Kelly Porter</c:v>
                </c:pt>
                <c:pt idx="3977">
                  <c:v>Lauren Davis</c:v>
                </c:pt>
                <c:pt idx="3978">
                  <c:v>Kelly Powell</c:v>
                </c:pt>
                <c:pt idx="3979">
                  <c:v>Lauren Lopez</c:v>
                </c:pt>
                <c:pt idx="3980">
                  <c:v>Kelly Rivera</c:v>
                </c:pt>
                <c:pt idx="3981">
                  <c:v>Lauren Scott</c:v>
                </c:pt>
                <c:pt idx="3982">
                  <c:v>Kelly Salazar</c:v>
                </c:pt>
                <c:pt idx="3983">
                  <c:v>Julie Lee</c:v>
                </c:pt>
                <c:pt idx="3984">
                  <c:v>Kelly Stewart</c:v>
                </c:pt>
                <c:pt idx="3985">
                  <c:v>Leslie Johnson</c:v>
                </c:pt>
                <c:pt idx="3986">
                  <c:v>Justin Duke</c:v>
                </c:pt>
                <c:pt idx="3987">
                  <c:v>Karen Ruiz</c:v>
                </c:pt>
                <c:pt idx="3988">
                  <c:v>Justin Elliott</c:v>
                </c:pt>
                <c:pt idx="3989">
                  <c:v>Linda Davis</c:v>
                </c:pt>
                <c:pt idx="3990">
                  <c:v>Julie Clark</c:v>
                </c:pt>
                <c:pt idx="3991">
                  <c:v>Linda Perez</c:v>
                </c:pt>
                <c:pt idx="3992">
                  <c:v>Kelly Willis</c:v>
                </c:pt>
                <c:pt idx="3993">
                  <c:v>Lindsay Martinez</c:v>
                </c:pt>
                <c:pt idx="3994">
                  <c:v>Julie Collins</c:v>
                </c:pt>
                <c:pt idx="3995">
                  <c:v>Lindsey Wilson</c:v>
                </c:pt>
                <c:pt idx="3996">
                  <c:v>Kelsey Anderson</c:v>
                </c:pt>
                <c:pt idx="3997">
                  <c:v>Lisa Carter</c:v>
                </c:pt>
                <c:pt idx="3998">
                  <c:v>Justin Gibson</c:v>
                </c:pt>
                <c:pt idx="3999">
                  <c:v>Lisa Freeman</c:v>
                </c:pt>
                <c:pt idx="4000">
                  <c:v>Kelsey Jones</c:v>
                </c:pt>
                <c:pt idx="4001">
                  <c:v>Lisa Hart</c:v>
                </c:pt>
                <c:pt idx="4002">
                  <c:v>Kendra Jones</c:v>
                </c:pt>
                <c:pt idx="4003">
                  <c:v>Katherine Davis</c:v>
                </c:pt>
                <c:pt idx="4004">
                  <c:v>Kendra Smith</c:v>
                </c:pt>
                <c:pt idx="4005">
                  <c:v>Lisa Myers</c:v>
                </c:pt>
                <c:pt idx="4006">
                  <c:v>Justin Gonzalez</c:v>
                </c:pt>
                <c:pt idx="4007">
                  <c:v>Lisa Peterson</c:v>
                </c:pt>
                <c:pt idx="4008">
                  <c:v>Kenneth Black</c:v>
                </c:pt>
                <c:pt idx="4009">
                  <c:v>Lisa Rice</c:v>
                </c:pt>
                <c:pt idx="4010">
                  <c:v>Kenneth Davis</c:v>
                </c:pt>
                <c:pt idx="4011">
                  <c:v>Lisa Russo</c:v>
                </c:pt>
                <c:pt idx="4012">
                  <c:v>Kenneth Kim</c:v>
                </c:pt>
                <c:pt idx="4013">
                  <c:v>Lisa Torres</c:v>
                </c:pt>
                <c:pt idx="4014">
                  <c:v>Kenneth Miller</c:v>
                </c:pt>
                <c:pt idx="4015">
                  <c:v>Lori Brown</c:v>
                </c:pt>
                <c:pt idx="4016">
                  <c:v>Kenneth Moore</c:v>
                </c:pt>
                <c:pt idx="4017">
                  <c:v>Lori Hall</c:v>
                </c:pt>
                <c:pt idx="4018">
                  <c:v>Kenneth Richardson</c:v>
                </c:pt>
                <c:pt idx="4019">
                  <c:v>Lori Stewart</c:v>
                </c:pt>
                <c:pt idx="4020">
                  <c:v>Kenneth Rogers</c:v>
                </c:pt>
                <c:pt idx="4021">
                  <c:v>Luis Johnson</c:v>
                </c:pt>
                <c:pt idx="4022">
                  <c:v>Kenneth Scott</c:v>
                </c:pt>
                <c:pt idx="4023">
                  <c:v>Lynn Brown</c:v>
                </c:pt>
                <c:pt idx="4024">
                  <c:v>Justin Harris</c:v>
                </c:pt>
                <c:pt idx="4025">
                  <c:v>Manuel Davis</c:v>
                </c:pt>
                <c:pt idx="4026">
                  <c:v>Kenneth Ward</c:v>
                </c:pt>
                <c:pt idx="4027">
                  <c:v>Kimberly Wilson</c:v>
                </c:pt>
                <c:pt idx="4028">
                  <c:v>Justin Harvey</c:v>
                </c:pt>
                <c:pt idx="4029">
                  <c:v>Kristen Anderson</c:v>
                </c:pt>
                <c:pt idx="4030">
                  <c:v>Kerry Smith</c:v>
                </c:pt>
                <c:pt idx="4031">
                  <c:v>Kristen King</c:v>
                </c:pt>
                <c:pt idx="4032">
                  <c:v>Justin Hill</c:v>
                </c:pt>
                <c:pt idx="4033">
                  <c:v>Kristen Scott</c:v>
                </c:pt>
                <c:pt idx="4034">
                  <c:v>Kevin Baldwin</c:v>
                </c:pt>
                <c:pt idx="4035">
                  <c:v>Karen Gonzalez</c:v>
                </c:pt>
                <c:pt idx="4036">
                  <c:v>Justin Kennedy</c:v>
                </c:pt>
                <c:pt idx="4037">
                  <c:v>Kristin Jones</c:v>
                </c:pt>
                <c:pt idx="4038">
                  <c:v>Kevin Cox</c:v>
                </c:pt>
                <c:pt idx="4039">
                  <c:v>Kristy Martinez</c:v>
                </c:pt>
                <c:pt idx="4040">
                  <c:v>Kevin Crawford</c:v>
                </c:pt>
                <c:pt idx="4041">
                  <c:v>Kyle Hernandez</c:v>
                </c:pt>
                <c:pt idx="4042">
                  <c:v>Kevin Ellis</c:v>
                </c:pt>
                <c:pt idx="4043">
                  <c:v>Kyle Mitchell</c:v>
                </c:pt>
                <c:pt idx="4044">
                  <c:v>Kevin Graham</c:v>
                </c:pt>
                <c:pt idx="4045">
                  <c:v>Kyle Phillips</c:v>
                </c:pt>
                <c:pt idx="4046">
                  <c:v>Kevin Grant</c:v>
                </c:pt>
                <c:pt idx="4047">
                  <c:v>Kyle Sanders</c:v>
                </c:pt>
                <c:pt idx="4048">
                  <c:v>Kevin Hale</c:v>
                </c:pt>
                <c:pt idx="4049">
                  <c:v>Karen Jackson</c:v>
                </c:pt>
                <c:pt idx="4050">
                  <c:v>Kevin Harris</c:v>
                </c:pt>
                <c:pt idx="4051">
                  <c:v>Larry Rodriguez</c:v>
                </c:pt>
                <c:pt idx="4052">
                  <c:v>Kevin Hunter</c:v>
                </c:pt>
                <c:pt idx="4053">
                  <c:v>Latoya Jones</c:v>
                </c:pt>
                <c:pt idx="4054">
                  <c:v>Kevin Jackson</c:v>
                </c:pt>
                <c:pt idx="4055">
                  <c:v>Laura Bennett</c:v>
                </c:pt>
                <c:pt idx="4056">
                  <c:v>Julie Evans</c:v>
                </c:pt>
                <c:pt idx="4057">
                  <c:v>Laura Carter</c:v>
                </c:pt>
                <c:pt idx="4058">
                  <c:v>Kevin Kennedy</c:v>
                </c:pt>
                <c:pt idx="4059">
                  <c:v>Laura Daniels</c:v>
                </c:pt>
                <c:pt idx="4060">
                  <c:v>Kevin Knight</c:v>
                </c:pt>
                <c:pt idx="4061">
                  <c:v>Laura Francis</c:v>
                </c:pt>
                <c:pt idx="4062">
                  <c:v>Justin Moore</c:v>
                </c:pt>
                <c:pt idx="4063">
                  <c:v>Karen Lewis</c:v>
                </c:pt>
                <c:pt idx="4064">
                  <c:v>Justin Nelson</c:v>
                </c:pt>
                <c:pt idx="4065">
                  <c:v>Laura Hayes</c:v>
                </c:pt>
                <c:pt idx="4066">
                  <c:v>Kevin Mcdonald</c:v>
                </c:pt>
                <c:pt idx="4067">
                  <c:v>Laura Moore</c:v>
                </c:pt>
                <c:pt idx="4068">
                  <c:v>Kevin Medina</c:v>
                </c:pt>
                <c:pt idx="4069">
                  <c:v>Laura Reyes</c:v>
                </c:pt>
                <c:pt idx="4070">
                  <c:v>Kevin Meyers</c:v>
                </c:pt>
                <c:pt idx="4071">
                  <c:v>Laura Ruiz</c:v>
                </c:pt>
                <c:pt idx="4072">
                  <c:v>Kevin Murray</c:v>
                </c:pt>
                <c:pt idx="4073">
                  <c:v>Karen Myers</c:v>
                </c:pt>
                <c:pt idx="4074">
                  <c:v>Kevin Nelson</c:v>
                </c:pt>
                <c:pt idx="4075">
                  <c:v>Laura Vargas</c:v>
                </c:pt>
                <c:pt idx="4076">
                  <c:v>Kevin Palmer</c:v>
                </c:pt>
                <c:pt idx="4077">
                  <c:v>Laura Wilson</c:v>
                </c:pt>
                <c:pt idx="4078">
                  <c:v>Kevin Parker</c:v>
                </c:pt>
                <c:pt idx="4079">
                  <c:v>Lauren Gonzalez</c:v>
                </c:pt>
                <c:pt idx="4080">
                  <c:v>Kevin Peters</c:v>
                </c:pt>
                <c:pt idx="4081">
                  <c:v>Lauren Jenkins</c:v>
                </c:pt>
                <c:pt idx="4082">
                  <c:v>Kevin Porter</c:v>
                </c:pt>
                <c:pt idx="4083">
                  <c:v>Karen Peterson</c:v>
                </c:pt>
                <c:pt idx="4084">
                  <c:v>Kevin Ramirez</c:v>
                </c:pt>
                <c:pt idx="4085">
                  <c:v>Lauren Phillips</c:v>
                </c:pt>
                <c:pt idx="4086">
                  <c:v>Kevin Ramos</c:v>
                </c:pt>
                <c:pt idx="4087">
                  <c:v>Karen Rivera</c:v>
                </c:pt>
                <c:pt idx="4088">
                  <c:v>Kevin Reed</c:v>
                </c:pt>
                <c:pt idx="4089">
                  <c:v>Laurie Garcia</c:v>
                </c:pt>
                <c:pt idx="4090">
                  <c:v>Kevin Rice</c:v>
                </c:pt>
                <c:pt idx="4091">
                  <c:v>Leah Davis</c:v>
                </c:pt>
                <c:pt idx="4092">
                  <c:v>Kevin Roberts</c:v>
                </c:pt>
                <c:pt idx="4093">
                  <c:v>Leslie Freeman</c:v>
                </c:pt>
                <c:pt idx="4094">
                  <c:v>Justin Pierce</c:v>
                </c:pt>
                <c:pt idx="4095">
                  <c:v>Leslie Martinez</c:v>
                </c:pt>
                <c:pt idx="4096">
                  <c:v>Kevin Simpson</c:v>
                </c:pt>
                <c:pt idx="4097">
                  <c:v>Leslie Rodriguez</c:v>
                </c:pt>
                <c:pt idx="4098">
                  <c:v>Julie Flores</c:v>
                </c:pt>
                <c:pt idx="4099">
                  <c:v>Linda Anderson</c:v>
                </c:pt>
                <c:pt idx="4100">
                  <c:v>Justin Ross</c:v>
                </c:pt>
                <c:pt idx="4101">
                  <c:v>Linda Coleman</c:v>
                </c:pt>
                <c:pt idx="4102">
                  <c:v>Kevin Tucker</c:v>
                </c:pt>
                <c:pt idx="4103">
                  <c:v>Karen Thomas</c:v>
                </c:pt>
                <c:pt idx="4104">
                  <c:v>Kevin Wilson</c:v>
                </c:pt>
                <c:pt idx="4105">
                  <c:v>Karen Thompson</c:v>
                </c:pt>
                <c:pt idx="4106">
                  <c:v>Kim Baker</c:v>
                </c:pt>
                <c:pt idx="4107">
                  <c:v>Linda Phillips</c:v>
                </c:pt>
                <c:pt idx="4108">
                  <c:v>Kim Davis</c:v>
                </c:pt>
                <c:pt idx="4109">
                  <c:v>Linda Stewart</c:v>
                </c:pt>
                <c:pt idx="4110">
                  <c:v>Kim Rodriguez</c:v>
                </c:pt>
                <c:pt idx="4111">
                  <c:v>Karen Turner</c:v>
                </c:pt>
                <c:pt idx="4112">
                  <c:v>Kim Smith</c:v>
                </c:pt>
                <c:pt idx="4113">
                  <c:v>Lindsey Hernandez</c:v>
                </c:pt>
                <c:pt idx="4114">
                  <c:v>Kimberly Alvarez</c:v>
                </c:pt>
                <c:pt idx="4115">
                  <c:v>Lisa Barker</c:v>
                </c:pt>
                <c:pt idx="4116">
                  <c:v>Kimberly Anderson</c:v>
                </c:pt>
                <c:pt idx="4117">
                  <c:v>Lisa Burns</c:v>
                </c:pt>
                <c:pt idx="4118">
                  <c:v>Kimberly Bailey</c:v>
                </c:pt>
                <c:pt idx="4119">
                  <c:v>Lisa Collins</c:v>
                </c:pt>
                <c:pt idx="4120">
                  <c:v>Julie Allen</c:v>
                </c:pt>
                <c:pt idx="4121">
                  <c:v>Lisa Ford</c:v>
                </c:pt>
                <c:pt idx="4122">
                  <c:v>Kimberly Burns</c:v>
                </c:pt>
                <c:pt idx="4123">
                  <c:v>Lisa Garcia</c:v>
                </c:pt>
                <c:pt idx="4124">
                  <c:v>Justin Tucker</c:v>
                </c:pt>
                <c:pt idx="4125">
                  <c:v>Lisa Harrison</c:v>
                </c:pt>
                <c:pt idx="4126">
                  <c:v>Kimberly Carlson</c:v>
                </c:pt>
                <c:pt idx="4127">
                  <c:v>Katherine Campbell</c:v>
                </c:pt>
                <c:pt idx="4128">
                  <c:v>Kimberly Carpenter</c:v>
                </c:pt>
                <c:pt idx="4129">
                  <c:v>Lisa Lewis</c:v>
                </c:pt>
                <c:pt idx="4130">
                  <c:v>Justin Woods</c:v>
                </c:pt>
                <c:pt idx="4131">
                  <c:v>Katherine Gonzalez</c:v>
                </c:pt>
                <c:pt idx="4132">
                  <c:v>Justin Young</c:v>
                </c:pt>
                <c:pt idx="4133">
                  <c:v>Lisa Murray</c:v>
                </c:pt>
                <c:pt idx="4134">
                  <c:v>Marcus Davis</c:v>
                </c:pt>
                <c:pt idx="4135">
                  <c:v>Lisa Owens</c:v>
                </c:pt>
                <c:pt idx="4136">
                  <c:v>Kimberly Gilbert</c:v>
                </c:pt>
                <c:pt idx="4137">
                  <c:v>Lisa Perez</c:v>
                </c:pt>
                <c:pt idx="4138">
                  <c:v>Kimberly Gray</c:v>
                </c:pt>
                <c:pt idx="4139">
                  <c:v>Julie Moore</c:v>
                </c:pt>
                <c:pt idx="4140">
                  <c:v>Kaitlyn Reynolds</c:v>
                </c:pt>
                <c:pt idx="4141">
                  <c:v>Lisa Ramirez</c:v>
                </c:pt>
                <c:pt idx="4142">
                  <c:v>Kimberly James</c:v>
                </c:pt>
                <c:pt idx="4143">
                  <c:v>Katherine Jennings</c:v>
                </c:pt>
                <c:pt idx="4144">
                  <c:v>Kimberly Kelly</c:v>
                </c:pt>
                <c:pt idx="4145">
                  <c:v>Lisa Russell</c:v>
                </c:pt>
                <c:pt idx="4146">
                  <c:v>Kimberly Lambert</c:v>
                </c:pt>
                <c:pt idx="4147">
                  <c:v>Lisa Sanders</c:v>
                </c:pt>
                <c:pt idx="4148">
                  <c:v>Karen Armstrong</c:v>
                </c:pt>
                <c:pt idx="4149">
                  <c:v>Katherine Martinez</c:v>
                </c:pt>
                <c:pt idx="4150">
                  <c:v>Kimberly Martin</c:v>
                </c:pt>
                <c:pt idx="4151">
                  <c:v>Lisa Turner</c:v>
                </c:pt>
                <c:pt idx="4152">
                  <c:v>Kimberly Mcintyre</c:v>
                </c:pt>
                <c:pt idx="4153">
                  <c:v>Logan Smith</c:v>
                </c:pt>
                <c:pt idx="4154">
                  <c:v>Kimberly Mendoza</c:v>
                </c:pt>
                <c:pt idx="4155">
                  <c:v>Lori Browning</c:v>
                </c:pt>
                <c:pt idx="4156">
                  <c:v>Kimberly Murphy</c:v>
                </c:pt>
                <c:pt idx="4157">
                  <c:v>Lori Grant</c:v>
                </c:pt>
                <c:pt idx="4158">
                  <c:v>Kimberly Myers</c:v>
                </c:pt>
                <c:pt idx="4159">
                  <c:v>Lori Miller</c:v>
                </c:pt>
                <c:pt idx="4160">
                  <c:v>Julie Harrell</c:v>
                </c:pt>
                <c:pt idx="4161">
                  <c:v>Katherine Richardson</c:v>
                </c:pt>
                <c:pt idx="4162">
                  <c:v>Karen Carlson</c:v>
                </c:pt>
                <c:pt idx="4163">
                  <c:v>Lori Thomas</c:v>
                </c:pt>
                <c:pt idx="4164">
                  <c:v>Kimberly Ramirez</c:v>
                </c:pt>
                <c:pt idx="4165">
                  <c:v>Louis Miller</c:v>
                </c:pt>
                <c:pt idx="4166">
                  <c:v>Kimberly Rodriguez</c:v>
                </c:pt>
                <c:pt idx="4167">
                  <c:v>Luis Rodriguez</c:v>
                </c:pt>
                <c:pt idx="4168">
                  <c:v>Karen Castillo</c:v>
                </c:pt>
                <c:pt idx="4169">
                  <c:v>Luke Davis</c:v>
                </c:pt>
                <c:pt idx="4170">
                  <c:v>Kimberly Stevens</c:v>
                </c:pt>
                <c:pt idx="4171">
                  <c:v>Katherine Smith</c:v>
                </c:pt>
                <c:pt idx="4172">
                  <c:v>Kimberly Stone</c:v>
                </c:pt>
                <c:pt idx="4173">
                  <c:v>Madison Wilson</c:v>
                </c:pt>
                <c:pt idx="4174">
                  <c:v>Karen Coleman</c:v>
                </c:pt>
                <c:pt idx="4175">
                  <c:v>Marc Johnson</c:v>
                </c:pt>
                <c:pt idx="4176">
                  <c:v>Julie Hernandez</c:v>
                </c:pt>
                <c:pt idx="4177">
                  <c:v>Karen Gutierrez</c:v>
                </c:pt>
                <c:pt idx="4178">
                  <c:v>Jon Davis</c:v>
                </c:pt>
                <c:pt idx="4179">
                  <c:v>Joseph Pierce</c:v>
                </c:pt>
                <c:pt idx="4180">
                  <c:v>Jose Rios</c:v>
                </c:pt>
                <c:pt idx="4181">
                  <c:v>Jesse Brown</c:v>
                </c:pt>
                <c:pt idx="4182">
                  <c:v>Joshua Morrison</c:v>
                </c:pt>
                <c:pt idx="4183">
                  <c:v>Jesse Curtis</c:v>
                </c:pt>
                <c:pt idx="4184">
                  <c:v>Jonathan Walters</c:v>
                </c:pt>
                <c:pt idx="4185">
                  <c:v>Jennifer Bailey</c:v>
                </c:pt>
                <c:pt idx="4186">
                  <c:v>Joseph Haynes</c:v>
                </c:pt>
                <c:pt idx="4187">
                  <c:v>Jesse Johnson</c:v>
                </c:pt>
                <c:pt idx="4188">
                  <c:v>James Aguilar</c:v>
                </c:pt>
                <c:pt idx="4189">
                  <c:v>Jesse Rodriguez</c:v>
                </c:pt>
                <c:pt idx="4190">
                  <c:v>Ian Phillips</c:v>
                </c:pt>
                <c:pt idx="4191">
                  <c:v>Jesse White</c:v>
                </c:pt>
                <c:pt idx="4192">
                  <c:v>Jonathan Lawson</c:v>
                </c:pt>
                <c:pt idx="4193">
                  <c:v>Jason Torres</c:v>
                </c:pt>
                <c:pt idx="4194">
                  <c:v>Jordan Phillips</c:v>
                </c:pt>
                <c:pt idx="4195">
                  <c:v>Jessica Alvarez</c:v>
                </c:pt>
                <c:pt idx="4196">
                  <c:v>Joseph Cobb</c:v>
                </c:pt>
                <c:pt idx="4197">
                  <c:v>Jacob Davis</c:v>
                </c:pt>
                <c:pt idx="4198">
                  <c:v>Jared Williams</c:v>
                </c:pt>
                <c:pt idx="4199">
                  <c:v>Jennifer Johnston</c:v>
                </c:pt>
                <c:pt idx="4200">
                  <c:v>Joseph Thornton</c:v>
                </c:pt>
                <c:pt idx="4201">
                  <c:v>Jessica Bennett</c:v>
                </c:pt>
                <c:pt idx="4202">
                  <c:v>James Manning</c:v>
                </c:pt>
                <c:pt idx="4203">
                  <c:v>Jessica Berry</c:v>
                </c:pt>
                <c:pt idx="4204">
                  <c:v>Joshua Watson</c:v>
                </c:pt>
                <c:pt idx="4205">
                  <c:v>Jessica Bonilla</c:v>
                </c:pt>
                <c:pt idx="4206">
                  <c:v>James Woods</c:v>
                </c:pt>
                <c:pt idx="4207">
                  <c:v>James Boyer</c:v>
                </c:pt>
                <c:pt idx="4208">
                  <c:v>Jonathan Cruz</c:v>
                </c:pt>
                <c:pt idx="4209">
                  <c:v>James Gonzales</c:v>
                </c:pt>
                <c:pt idx="4210">
                  <c:v>Jonathan Nelson</c:v>
                </c:pt>
                <c:pt idx="4211">
                  <c:v>Jennifer Jordan</c:v>
                </c:pt>
                <c:pt idx="4212">
                  <c:v>Jordan Campbell</c:v>
                </c:pt>
                <c:pt idx="4213">
                  <c:v>Jessica Carlson</c:v>
                </c:pt>
                <c:pt idx="4214">
                  <c:v>Jose Green</c:v>
                </c:pt>
                <c:pt idx="4215">
                  <c:v>Jessica Carter</c:v>
                </c:pt>
                <c:pt idx="4216">
                  <c:v>Joseph Bailey</c:v>
                </c:pt>
                <c:pt idx="4217">
                  <c:v>Jason Mendoza</c:v>
                </c:pt>
                <c:pt idx="4218">
                  <c:v>Joseph Frank</c:v>
                </c:pt>
                <c:pt idx="4219">
                  <c:v>Jessica Collins</c:v>
                </c:pt>
                <c:pt idx="4220">
                  <c:v>Joseph Keith</c:v>
                </c:pt>
                <c:pt idx="4221">
                  <c:v>Jennifer Kelley</c:v>
                </c:pt>
                <c:pt idx="4222">
                  <c:v>Joseph Morris</c:v>
                </c:pt>
                <c:pt idx="4223">
                  <c:v>Jessica Curry</c:v>
                </c:pt>
                <c:pt idx="4224">
                  <c:v>Joseph Santos</c:v>
                </c:pt>
                <c:pt idx="4225">
                  <c:v>James Bridges</c:v>
                </c:pt>
                <c:pt idx="4226">
                  <c:v>Jason Brooks</c:v>
                </c:pt>
                <c:pt idx="4227">
                  <c:v>Jessica Daniel</c:v>
                </c:pt>
                <c:pt idx="4228">
                  <c:v>Jeremy Lopez</c:v>
                </c:pt>
                <c:pt idx="4229">
                  <c:v>James Mendoza</c:v>
                </c:pt>
                <c:pt idx="4230">
                  <c:v>Joshua Leach</c:v>
                </c:pt>
                <c:pt idx="4231">
                  <c:v>Jessica Diaz</c:v>
                </c:pt>
                <c:pt idx="4232">
                  <c:v>Jason Gomez</c:v>
                </c:pt>
                <c:pt idx="4233">
                  <c:v>Jennifer Kelly</c:v>
                </c:pt>
                <c:pt idx="4234">
                  <c:v>Juan Smith</c:v>
                </c:pt>
                <c:pt idx="4235">
                  <c:v>Jessica Evans</c:v>
                </c:pt>
                <c:pt idx="4236">
                  <c:v>John Ward</c:v>
                </c:pt>
                <c:pt idx="4237">
                  <c:v>James Gonzalez</c:v>
                </c:pt>
                <c:pt idx="4238">
                  <c:v>John Wood</c:v>
                </c:pt>
                <c:pt idx="4239">
                  <c:v>Jessica Flynn</c:v>
                </c:pt>
                <c:pt idx="4240">
                  <c:v>Jeffrey Robinson</c:v>
                </c:pt>
                <c:pt idx="4241">
                  <c:v>Jennifer Andrews</c:v>
                </c:pt>
                <c:pt idx="4242">
                  <c:v>Jennifer Castro</c:v>
                </c:pt>
                <c:pt idx="4243">
                  <c:v>Jennifer Lawson</c:v>
                </c:pt>
                <c:pt idx="4244">
                  <c:v>Jonathan Martinez</c:v>
                </c:pt>
                <c:pt idx="4245">
                  <c:v>Jessica Gonzales</c:v>
                </c:pt>
                <c:pt idx="4246">
                  <c:v>Jacob Aguilar</c:v>
                </c:pt>
                <c:pt idx="4247">
                  <c:v>James Bates</c:v>
                </c:pt>
                <c:pt idx="4248">
                  <c:v>Jonathan Yates</c:v>
                </c:pt>
                <c:pt idx="4249">
                  <c:v>Jessica Graham</c:v>
                </c:pt>
                <c:pt idx="4250">
                  <c:v>Jamie Jones</c:v>
                </c:pt>
                <c:pt idx="4251">
                  <c:v>Jennifer Daniel</c:v>
                </c:pt>
                <c:pt idx="4252">
                  <c:v>Jamie Price</c:v>
                </c:pt>
                <c:pt idx="4253">
                  <c:v>Jason Young</c:v>
                </c:pt>
                <c:pt idx="4254">
                  <c:v>Jamie Taylor</c:v>
                </c:pt>
                <c:pt idx="4255">
                  <c:v>Jessica Henry</c:v>
                </c:pt>
                <c:pt idx="4256">
                  <c:v>Jamie White</c:v>
                </c:pt>
                <c:pt idx="4257">
                  <c:v>Jennifer Li</c:v>
                </c:pt>
                <c:pt idx="4258">
                  <c:v>Joseph Bryant</c:v>
                </c:pt>
                <c:pt idx="4259">
                  <c:v>Jessica Holmes</c:v>
                </c:pt>
                <c:pt idx="4260">
                  <c:v>Joseph Day</c:v>
                </c:pt>
                <c:pt idx="4261">
                  <c:v>Jessica Howard</c:v>
                </c:pt>
                <c:pt idx="4262">
                  <c:v>Joseph Gonzales</c:v>
                </c:pt>
                <c:pt idx="4263">
                  <c:v>Jessica Jenkins</c:v>
                </c:pt>
                <c:pt idx="4264">
                  <c:v>Joseph Hunt</c:v>
                </c:pt>
                <c:pt idx="4265">
                  <c:v>James Mills</c:v>
                </c:pt>
                <c:pt idx="4266">
                  <c:v>Jennifer Wells</c:v>
                </c:pt>
                <c:pt idx="4267">
                  <c:v>James Montgomery</c:v>
                </c:pt>
                <c:pt idx="4268">
                  <c:v>Jasmine Turner</c:v>
                </c:pt>
                <c:pt idx="4269">
                  <c:v>Jessica Jordan</c:v>
                </c:pt>
                <c:pt idx="4270">
                  <c:v>Jennifer Wood</c:v>
                </c:pt>
                <c:pt idx="4271">
                  <c:v>Jessica King</c:v>
                </c:pt>
                <c:pt idx="4272">
                  <c:v>Jason Stanley</c:v>
                </c:pt>
                <c:pt idx="4273">
                  <c:v>James Greene</c:v>
                </c:pt>
                <c:pt idx="4274">
                  <c:v>Joseph Stewart</c:v>
                </c:pt>
                <c:pt idx="4275">
                  <c:v>Jessica Lewis</c:v>
                </c:pt>
                <c:pt idx="4276">
                  <c:v>Jeremy Flores</c:v>
                </c:pt>
                <c:pt idx="4277">
                  <c:v>James Montoya</c:v>
                </c:pt>
                <c:pt idx="4278">
                  <c:v>Joshua Adams</c:v>
                </c:pt>
                <c:pt idx="4279">
                  <c:v>Jessica Manning</c:v>
                </c:pt>
                <c:pt idx="4280">
                  <c:v>Joshua Carter</c:v>
                </c:pt>
                <c:pt idx="4281">
                  <c:v>Jacob Murphy</c:v>
                </c:pt>
                <c:pt idx="4282">
                  <c:v>Joshua Garcia</c:v>
                </c:pt>
                <c:pt idx="4283">
                  <c:v>Jacob Pierce</c:v>
                </c:pt>
                <c:pt idx="4284">
                  <c:v>Jason Collins</c:v>
                </c:pt>
                <c:pt idx="4285">
                  <c:v>Jessica Mckinney</c:v>
                </c:pt>
                <c:pt idx="4286">
                  <c:v>Jason Fuller</c:v>
                </c:pt>
                <c:pt idx="4287">
                  <c:v>Jeanette Cruz</c:v>
                </c:pt>
                <c:pt idx="4288">
                  <c:v>Jack Martin</c:v>
                </c:pt>
                <c:pt idx="4289">
                  <c:v>Jessica Molina</c:v>
                </c:pt>
                <c:pt idx="4290">
                  <c:v>Joshua Turner</c:v>
                </c:pt>
                <c:pt idx="4291">
                  <c:v>Jeff Johnson</c:v>
                </c:pt>
                <c:pt idx="4292">
                  <c:v>Joshua Wong</c:v>
                </c:pt>
                <c:pt idx="4293">
                  <c:v>Jessica Morales</c:v>
                </c:pt>
                <c:pt idx="4294">
                  <c:v>James White</c:v>
                </c:pt>
                <c:pt idx="4295">
                  <c:v>James Daniels</c:v>
                </c:pt>
                <c:pt idx="4296">
                  <c:v>Jennifer Hansen</c:v>
                </c:pt>
                <c:pt idx="4297">
                  <c:v>James Morrison</c:v>
                </c:pt>
                <c:pt idx="4298">
                  <c:v>John Watkins</c:v>
                </c:pt>
                <c:pt idx="4299">
                  <c:v>Jessica Nguyen</c:v>
                </c:pt>
                <c:pt idx="4300">
                  <c:v>Jeffrey Powell</c:v>
                </c:pt>
                <c:pt idx="4301">
                  <c:v>Jessica Ortega</c:v>
                </c:pt>
                <c:pt idx="4302">
                  <c:v>Johnny Miller</c:v>
                </c:pt>
                <c:pt idx="4303">
                  <c:v>Jessica Parker</c:v>
                </c:pt>
                <c:pt idx="4304">
                  <c:v>Jon Williams</c:v>
                </c:pt>
                <c:pt idx="4305">
                  <c:v>Jennifer Love</c:v>
                </c:pt>
                <c:pt idx="4306">
                  <c:v>Jamie Aguirre</c:v>
                </c:pt>
                <c:pt idx="4307">
                  <c:v>Jessica Perry</c:v>
                </c:pt>
                <c:pt idx="4308">
                  <c:v>Jonathan Gibson</c:v>
                </c:pt>
                <c:pt idx="4309">
                  <c:v>Jennifer Drake</c:v>
                </c:pt>
                <c:pt idx="4310">
                  <c:v>Jamie Garcia</c:v>
                </c:pt>
                <c:pt idx="4311">
                  <c:v>James Elliott</c:v>
                </c:pt>
                <c:pt idx="4312">
                  <c:v>Jonathan Lewis</c:v>
                </c:pt>
                <c:pt idx="4313">
                  <c:v>Jeffery Smith</c:v>
                </c:pt>
                <c:pt idx="4314">
                  <c:v>Jennifer Trevino</c:v>
                </c:pt>
                <c:pt idx="4315">
                  <c:v>James Gutierrez</c:v>
                </c:pt>
                <c:pt idx="4316">
                  <c:v>Jennifer Chavez</c:v>
                </c:pt>
                <c:pt idx="4317">
                  <c:v>Jacob Ruiz</c:v>
                </c:pt>
                <c:pt idx="4318">
                  <c:v>Jonathan Taylor</c:v>
                </c:pt>
                <c:pt idx="4319">
                  <c:v>Jessica Rojas</c:v>
                </c:pt>
                <c:pt idx="4320">
                  <c:v>Jason Scott</c:v>
                </c:pt>
                <c:pt idx="4321">
                  <c:v>Jessica Ross</c:v>
                </c:pt>
                <c:pt idx="4322">
                  <c:v>Jordan Bradley</c:v>
                </c:pt>
                <c:pt idx="4323">
                  <c:v>Jessica Russell</c:v>
                </c:pt>
                <c:pt idx="4324">
                  <c:v>Jordan Davis</c:v>
                </c:pt>
                <c:pt idx="4325">
                  <c:v>Jason Reid</c:v>
                </c:pt>
                <c:pt idx="4326">
                  <c:v>Jordan Morris</c:v>
                </c:pt>
                <c:pt idx="4327">
                  <c:v>Jessica Schneider</c:v>
                </c:pt>
                <c:pt idx="4328">
                  <c:v>Jordan Sanders</c:v>
                </c:pt>
                <c:pt idx="4329">
                  <c:v>Jeffery Walker</c:v>
                </c:pt>
                <c:pt idx="4330">
                  <c:v>Jose Brown</c:v>
                </c:pt>
                <c:pt idx="4331">
                  <c:v>Jessica Silva</c:v>
                </c:pt>
                <c:pt idx="4332">
                  <c:v>Jose Jackson</c:v>
                </c:pt>
                <c:pt idx="4333">
                  <c:v>James Austin</c:v>
                </c:pt>
                <c:pt idx="4334">
                  <c:v>Jose Marshall</c:v>
                </c:pt>
                <c:pt idx="4335">
                  <c:v>Jennifer Elliott</c:v>
                </c:pt>
                <c:pt idx="4336">
                  <c:v>Jamie Turner</c:v>
                </c:pt>
                <c:pt idx="4337">
                  <c:v>Jessica Stewart</c:v>
                </c:pt>
                <c:pt idx="4338">
                  <c:v>Jennifer Walters</c:v>
                </c:pt>
                <c:pt idx="4339">
                  <c:v>James Nelson</c:v>
                </c:pt>
                <c:pt idx="4340">
                  <c:v>Joseph Black</c:v>
                </c:pt>
                <c:pt idx="4341">
                  <c:v>Jennifer Mccarthy</c:v>
                </c:pt>
                <c:pt idx="4342">
                  <c:v>Joseph Chavez</c:v>
                </c:pt>
                <c:pt idx="4343">
                  <c:v>James Newman</c:v>
                </c:pt>
                <c:pt idx="4344">
                  <c:v>Joseph Cruz</c:v>
                </c:pt>
                <c:pt idx="4345">
                  <c:v>Jessica Todd</c:v>
                </c:pt>
                <c:pt idx="4346">
                  <c:v>Joseph Flores</c:v>
                </c:pt>
                <c:pt idx="4347">
                  <c:v>Jessica Turner</c:v>
                </c:pt>
                <c:pt idx="4348">
                  <c:v>Janice Fletcher</c:v>
                </c:pt>
                <c:pt idx="4349">
                  <c:v>Jennifer Mccoy</c:v>
                </c:pt>
                <c:pt idx="4350">
                  <c:v>Joseph Hardy</c:v>
                </c:pt>
                <c:pt idx="4351">
                  <c:v>Jessica Watson</c:v>
                </c:pt>
                <c:pt idx="4352">
                  <c:v>Janice Moore</c:v>
                </c:pt>
                <c:pt idx="4353">
                  <c:v>Jessica Webb</c:v>
                </c:pt>
                <c:pt idx="4354">
                  <c:v>Jared Bell</c:v>
                </c:pt>
                <c:pt idx="4355">
                  <c:v>Jason Harris</c:v>
                </c:pt>
                <c:pt idx="4356">
                  <c:v>Jennifer Welch</c:v>
                </c:pt>
                <c:pt idx="4357">
                  <c:v>Jason Long</c:v>
                </c:pt>
                <c:pt idx="4358">
                  <c:v>Jason Shaw</c:v>
                </c:pt>
                <c:pt idx="4359">
                  <c:v>Jacob Sanchez</c:v>
                </c:pt>
                <c:pt idx="4360">
                  <c:v>Joseph Matthews</c:v>
                </c:pt>
                <c:pt idx="4361">
                  <c:v>Jennifer Mclaughlin</c:v>
                </c:pt>
                <c:pt idx="4362">
                  <c:v>Joseph Moore</c:v>
                </c:pt>
                <c:pt idx="4363">
                  <c:v>Jessica Wright</c:v>
                </c:pt>
                <c:pt idx="4364">
                  <c:v>Joseph Norris</c:v>
                </c:pt>
                <c:pt idx="4365">
                  <c:v>James Nichols</c:v>
                </c:pt>
                <c:pt idx="4366">
                  <c:v>Jason Adams</c:v>
                </c:pt>
                <c:pt idx="4367">
                  <c:v>Jessica Zamora</c:v>
                </c:pt>
                <c:pt idx="4368">
                  <c:v>Joseph Reyes</c:v>
                </c:pt>
                <c:pt idx="4369">
                  <c:v>Jill Johnson</c:v>
                </c:pt>
                <c:pt idx="4370">
                  <c:v>Jaime Smith</c:v>
                </c:pt>
                <c:pt idx="4371">
                  <c:v>Jennifer Mendez</c:v>
                </c:pt>
                <c:pt idx="4372">
                  <c:v>Joseph Scott</c:v>
                </c:pt>
                <c:pt idx="4373">
                  <c:v>Jimmy Brown</c:v>
                </c:pt>
                <c:pt idx="4374">
                  <c:v>Joseph Thomas</c:v>
                </c:pt>
                <c:pt idx="4375">
                  <c:v>Jimmy Thomas</c:v>
                </c:pt>
                <c:pt idx="4376">
                  <c:v>Joseph Valdez</c:v>
                </c:pt>
                <c:pt idx="4377">
                  <c:v>Joan Tran</c:v>
                </c:pt>
                <c:pt idx="4378">
                  <c:v>Joseph Walton</c:v>
                </c:pt>
                <c:pt idx="4379">
                  <c:v>Joanne Garcia</c:v>
                </c:pt>
                <c:pt idx="4380">
                  <c:v>Jeremy Griffin</c:v>
                </c:pt>
                <c:pt idx="4381">
                  <c:v>Joe Craig</c:v>
                </c:pt>
                <c:pt idx="4382">
                  <c:v>Jennifer Hunter</c:v>
                </c:pt>
                <c:pt idx="4383">
                  <c:v>Joe Nelson</c:v>
                </c:pt>
                <c:pt idx="4384">
                  <c:v>Jeffrey Young</c:v>
                </c:pt>
                <c:pt idx="4385">
                  <c:v>Joe Williams</c:v>
                </c:pt>
                <c:pt idx="4386">
                  <c:v>Joshua Clarke</c:v>
                </c:pt>
                <c:pt idx="4387">
                  <c:v>Joel Davis</c:v>
                </c:pt>
                <c:pt idx="4388">
                  <c:v>Joshua Flores</c:v>
                </c:pt>
                <c:pt idx="4389">
                  <c:v>Joel Jones</c:v>
                </c:pt>
                <c:pt idx="4390">
                  <c:v>Joshua Gray</c:v>
                </c:pt>
                <c:pt idx="4391">
                  <c:v>Joel Smith</c:v>
                </c:pt>
                <c:pt idx="4392">
                  <c:v>Joshua Hughes</c:v>
                </c:pt>
                <c:pt idx="4393">
                  <c:v>Joel Williams</c:v>
                </c:pt>
                <c:pt idx="4394">
                  <c:v>Jeremy Myers</c:v>
                </c:pt>
                <c:pt idx="4395">
                  <c:v>Jennifer Meyer</c:v>
                </c:pt>
                <c:pt idx="4396">
                  <c:v>Jason Dixon</c:v>
                </c:pt>
                <c:pt idx="4397">
                  <c:v>Ian Davis</c:v>
                </c:pt>
                <c:pt idx="4398">
                  <c:v>Joshua Montgomery</c:v>
                </c:pt>
                <c:pt idx="4399">
                  <c:v>Jacob Stewart</c:v>
                </c:pt>
                <c:pt idx="4400">
                  <c:v>Jeremy Sanchez</c:v>
                </c:pt>
                <c:pt idx="4401">
                  <c:v>Jennifer Fox</c:v>
                </c:pt>
                <c:pt idx="4402">
                  <c:v>Joshua Ross</c:v>
                </c:pt>
                <c:pt idx="4403">
                  <c:v>John Ayala</c:v>
                </c:pt>
                <c:pt idx="4404">
                  <c:v>James Cross</c:v>
                </c:pt>
                <c:pt idx="4405">
                  <c:v>John Bailey</c:v>
                </c:pt>
                <c:pt idx="4406">
                  <c:v>Jerry Coleman</c:v>
                </c:pt>
                <c:pt idx="4407">
                  <c:v>James Patterson</c:v>
                </c:pt>
                <c:pt idx="4408">
                  <c:v>Jacob Clark</c:v>
                </c:pt>
                <c:pt idx="4409">
                  <c:v>Jacob White</c:v>
                </c:pt>
                <c:pt idx="4410">
                  <c:v>Jason Lewis</c:v>
                </c:pt>
                <c:pt idx="4411">
                  <c:v>Jennifer Mills</c:v>
                </c:pt>
                <c:pt idx="4412">
                  <c:v>James Mason</c:v>
                </c:pt>
                <c:pt idx="4413">
                  <c:v>John Brewer</c:v>
                </c:pt>
                <c:pt idx="4414">
                  <c:v>Jennifer Schmidt</c:v>
                </c:pt>
                <c:pt idx="4415">
                  <c:v>Jason Reyes</c:v>
                </c:pt>
                <c:pt idx="4416">
                  <c:v>Jennifer Scott</c:v>
                </c:pt>
                <c:pt idx="4417">
                  <c:v>Jeffrey Castro</c:v>
                </c:pt>
                <c:pt idx="4418">
                  <c:v>Jennifer Campbell</c:v>
                </c:pt>
                <c:pt idx="4419">
                  <c:v>John Bryan</c:v>
                </c:pt>
                <c:pt idx="4420">
                  <c:v>Jason Hill</c:v>
                </c:pt>
                <c:pt idx="4421">
                  <c:v>John Bryant</c:v>
                </c:pt>
                <c:pt idx="4422">
                  <c:v>John Welch</c:v>
                </c:pt>
                <c:pt idx="4423">
                  <c:v>James Ellis</c:v>
                </c:pt>
                <c:pt idx="4424">
                  <c:v>Jennifer Campos</c:v>
                </c:pt>
                <c:pt idx="4425">
                  <c:v>Jeffrey Collins</c:v>
                </c:pt>
                <c:pt idx="4426">
                  <c:v>Jennifer Hayes</c:v>
                </c:pt>
                <c:pt idx="4427">
                  <c:v>John Burns</c:v>
                </c:pt>
                <c:pt idx="4428">
                  <c:v>Jennifer Steele</c:v>
                </c:pt>
                <c:pt idx="4429">
                  <c:v>Jason Rice</c:v>
                </c:pt>
                <c:pt idx="4430">
                  <c:v>Jeffrey Ray</c:v>
                </c:pt>
                <c:pt idx="4431">
                  <c:v>Jeffrey Cooper</c:v>
                </c:pt>
                <c:pt idx="4432">
                  <c:v>Jon Johnson</c:v>
                </c:pt>
                <c:pt idx="4433">
                  <c:v>John Carpenter</c:v>
                </c:pt>
                <c:pt idx="4434">
                  <c:v>Jennifer Carr</c:v>
                </c:pt>
                <c:pt idx="4435">
                  <c:v>Jason Rivera</c:v>
                </c:pt>
                <c:pt idx="4436">
                  <c:v>Jonathan Bennett</c:v>
                </c:pt>
                <c:pt idx="4437">
                  <c:v>James Reyes</c:v>
                </c:pt>
                <c:pt idx="4438">
                  <c:v>Jonathan Cortez</c:v>
                </c:pt>
                <c:pt idx="4439">
                  <c:v>John Collins</c:v>
                </c:pt>
                <c:pt idx="4440">
                  <c:v>Jason Schultz</c:v>
                </c:pt>
                <c:pt idx="4441">
                  <c:v>James Hardy</c:v>
                </c:pt>
                <c:pt idx="4442">
                  <c:v>Jennifer Bell</c:v>
                </c:pt>
                <c:pt idx="4443">
                  <c:v>John Cooper</c:v>
                </c:pt>
                <c:pt idx="4444">
                  <c:v>Jamie Clark</c:v>
                </c:pt>
                <c:pt idx="4445">
                  <c:v>Jeffrey Freeman</c:v>
                </c:pt>
                <c:pt idx="4446">
                  <c:v>Ian Harris</c:v>
                </c:pt>
                <c:pt idx="4447">
                  <c:v>James Castillo</c:v>
                </c:pt>
                <c:pt idx="4448">
                  <c:v>Jonathan Lee</c:v>
                </c:pt>
                <c:pt idx="4449">
                  <c:v>John Daniels</c:v>
                </c:pt>
                <c:pt idx="4450">
                  <c:v>James Contreras</c:v>
                </c:pt>
                <c:pt idx="4451">
                  <c:v>James Roberson</c:v>
                </c:pt>
                <c:pt idx="4452">
                  <c:v>James Knight</c:v>
                </c:pt>
                <c:pt idx="4453">
                  <c:v>John Dawson</c:v>
                </c:pt>
                <c:pt idx="4454">
                  <c:v>Jamie Greene</c:v>
                </c:pt>
                <c:pt idx="4455">
                  <c:v>Hunter Lee</c:v>
                </c:pt>
                <c:pt idx="4456">
                  <c:v>Jennifer Tucker</c:v>
                </c:pt>
                <c:pt idx="4457">
                  <c:v>Jennifer Garza</c:v>
                </c:pt>
                <c:pt idx="4458">
                  <c:v>Jennifer Vance</c:v>
                </c:pt>
                <c:pt idx="4459">
                  <c:v>John Dyer</c:v>
                </c:pt>
                <c:pt idx="4460">
                  <c:v>Jacqueline Thomas</c:v>
                </c:pt>
                <c:pt idx="4461">
                  <c:v>Jeffrey Gordon</c:v>
                </c:pt>
                <c:pt idx="4462">
                  <c:v>Jennifer Vazquez</c:v>
                </c:pt>
                <c:pt idx="4463">
                  <c:v>John Ellis</c:v>
                </c:pt>
                <c:pt idx="4464">
                  <c:v>Jennifer Velez</c:v>
                </c:pt>
                <c:pt idx="4465">
                  <c:v>James Robertson</c:v>
                </c:pt>
                <c:pt idx="4466">
                  <c:v>Jeffrey Stewart</c:v>
                </c:pt>
                <c:pt idx="4467">
                  <c:v>Jacob Garcia</c:v>
                </c:pt>
                <c:pt idx="4468">
                  <c:v>Jonathon Smith</c:v>
                </c:pt>
                <c:pt idx="4469">
                  <c:v>John Fernandez</c:v>
                </c:pt>
                <c:pt idx="4470">
                  <c:v>Jordan Brown</c:v>
                </c:pt>
                <c:pt idx="4471">
                  <c:v>Jeffrey Gray</c:v>
                </c:pt>
                <c:pt idx="4472">
                  <c:v>Jordan Cunningham</c:v>
                </c:pt>
                <c:pt idx="4473">
                  <c:v>James Harvey</c:v>
                </c:pt>
                <c:pt idx="4474">
                  <c:v>Jordan Harrison</c:v>
                </c:pt>
                <c:pt idx="4475">
                  <c:v>John Franklin</c:v>
                </c:pt>
                <c:pt idx="4476">
                  <c:v>Jacob Klein</c:v>
                </c:pt>
                <c:pt idx="4477">
                  <c:v>Jacob Wright</c:v>
                </c:pt>
                <c:pt idx="4478">
                  <c:v>Jordan Perez</c:v>
                </c:pt>
                <c:pt idx="4479">
                  <c:v>John Garner</c:v>
                </c:pt>
                <c:pt idx="4480">
                  <c:v>Jordan Roberts</c:v>
                </c:pt>
                <c:pt idx="4481">
                  <c:v>Jennifer Norton</c:v>
                </c:pt>
                <c:pt idx="4482">
                  <c:v>Jamie Medina</c:v>
                </c:pt>
                <c:pt idx="4483">
                  <c:v>Jeffrey Hernandez</c:v>
                </c:pt>
                <c:pt idx="4484">
                  <c:v>Jamie Roberts</c:v>
                </c:pt>
                <c:pt idx="4485">
                  <c:v>Jeffrey Hill</c:v>
                </c:pt>
                <c:pt idx="4486">
                  <c:v>Jose Garcia</c:v>
                </c:pt>
                <c:pt idx="4487">
                  <c:v>Jennifer Obrien</c:v>
                </c:pt>
                <c:pt idx="4488">
                  <c:v>Jacqueline Williams</c:v>
                </c:pt>
                <c:pt idx="4489">
                  <c:v>Jacob Gonzalez</c:v>
                </c:pt>
                <c:pt idx="4490">
                  <c:v>Jennifer Walter</c:v>
                </c:pt>
                <c:pt idx="4491">
                  <c:v>Jennifer George</c:v>
                </c:pt>
                <c:pt idx="4492">
                  <c:v>Jose Lopez</c:v>
                </c:pt>
                <c:pt idx="4493">
                  <c:v>James Rojas</c:v>
                </c:pt>
                <c:pt idx="4494">
                  <c:v>Jose Nelson</c:v>
                </c:pt>
                <c:pt idx="4495">
                  <c:v>James Rose</c:v>
                </c:pt>
                <c:pt idx="4496">
                  <c:v>Jose Rodriguez</c:v>
                </c:pt>
                <c:pt idx="4497">
                  <c:v>James Escobar</c:v>
                </c:pt>
                <c:pt idx="4498">
                  <c:v>Jose Williams</c:v>
                </c:pt>
                <c:pt idx="4499">
                  <c:v>John Heath</c:v>
                </c:pt>
                <c:pt idx="4500">
                  <c:v>Joseph Alvarez</c:v>
                </c:pt>
                <c:pt idx="4501">
                  <c:v>James Ross</c:v>
                </c:pt>
                <c:pt idx="4502">
                  <c:v>Joseph Arnold</c:v>
                </c:pt>
                <c:pt idx="4503">
                  <c:v>Jennifer Pearson</c:v>
                </c:pt>
                <c:pt idx="4504">
                  <c:v>Joseph Baker</c:v>
                </c:pt>
                <c:pt idx="4505">
                  <c:v>Jennifer Perez</c:v>
                </c:pt>
                <c:pt idx="4506">
                  <c:v>Jane Smith</c:v>
                </c:pt>
                <c:pt idx="4507">
                  <c:v>James Salazar</c:v>
                </c:pt>
                <c:pt idx="4508">
                  <c:v>Joseph Carter</c:v>
                </c:pt>
                <c:pt idx="4509">
                  <c:v>John Jenkins</c:v>
                </c:pt>
                <c:pt idx="4510">
                  <c:v>Janet Clark</c:v>
                </c:pt>
                <c:pt idx="4511">
                  <c:v>James Sanchez</c:v>
                </c:pt>
                <c:pt idx="4512">
                  <c:v>Julia Jones</c:v>
                </c:pt>
                <c:pt idx="4513">
                  <c:v>Jeffrey Hunter</c:v>
                </c:pt>
                <c:pt idx="4514">
                  <c:v>Janice Brown</c:v>
                </c:pt>
                <c:pt idx="4515">
                  <c:v>Jennifer Bryant</c:v>
                </c:pt>
                <c:pt idx="4516">
                  <c:v>Joseph Dunn</c:v>
                </c:pt>
                <c:pt idx="4517">
                  <c:v>John Joseph</c:v>
                </c:pt>
                <c:pt idx="4518">
                  <c:v>Joseph Flynn</c:v>
                </c:pt>
                <c:pt idx="4519">
                  <c:v>James Herrera</c:v>
                </c:pt>
                <c:pt idx="4520">
                  <c:v>Joseph Freeman</c:v>
                </c:pt>
                <c:pt idx="4521">
                  <c:v>Jeffrey Jenkins</c:v>
                </c:pt>
                <c:pt idx="4522">
                  <c:v>Jennifer Hoffman</c:v>
                </c:pt>
                <c:pt idx="4523">
                  <c:v>John Kim</c:v>
                </c:pt>
                <c:pt idx="4524">
                  <c:v>Jason Hawkins</c:v>
                </c:pt>
                <c:pt idx="4525">
                  <c:v>Jacob Young</c:v>
                </c:pt>
                <c:pt idx="4526">
                  <c:v>Joseph Harris</c:v>
                </c:pt>
                <c:pt idx="4527">
                  <c:v>James Chen</c:v>
                </c:pt>
                <c:pt idx="4528">
                  <c:v>Joseph Henry</c:v>
                </c:pt>
                <c:pt idx="4529">
                  <c:v>John Lawrence</c:v>
                </c:pt>
                <c:pt idx="4530">
                  <c:v>Joseph Howell</c:v>
                </c:pt>
                <c:pt idx="4531">
                  <c:v>James Hill</c:v>
                </c:pt>
                <c:pt idx="4532">
                  <c:v>Joseph Jackson</c:v>
                </c:pt>
                <c:pt idx="4533">
                  <c:v>Jacob Cantu</c:v>
                </c:pt>
                <c:pt idx="4534">
                  <c:v>Jared Johnson</c:v>
                </c:pt>
                <c:pt idx="4535">
                  <c:v>James Shepard</c:v>
                </c:pt>
                <c:pt idx="4536">
                  <c:v>Joseph Keller</c:v>
                </c:pt>
                <c:pt idx="4537">
                  <c:v>Jennifer Powers</c:v>
                </c:pt>
                <c:pt idx="4538">
                  <c:v>Joseph Kim</c:v>
                </c:pt>
                <c:pt idx="4539">
                  <c:v>John Lowe</c:v>
                </c:pt>
                <c:pt idx="4540">
                  <c:v>Jared Rose</c:v>
                </c:pt>
                <c:pt idx="4541">
                  <c:v>Jennifer Ramirez</c:v>
                </c:pt>
                <c:pt idx="4542">
                  <c:v>Jeffrey Walker</c:v>
                </c:pt>
                <c:pt idx="4543">
                  <c:v>James Hughes</c:v>
                </c:pt>
                <c:pt idx="4544">
                  <c:v>Jennifer White</c:v>
                </c:pt>
                <c:pt idx="4545">
                  <c:v>James Snyder</c:v>
                </c:pt>
                <c:pt idx="4546">
                  <c:v>Joseph May</c:v>
                </c:pt>
                <c:pt idx="4547">
                  <c:v>John Mckinney</c:v>
                </c:pt>
                <c:pt idx="4548">
                  <c:v>Jennifer Holmes</c:v>
                </c:pt>
                <c:pt idx="4549">
                  <c:v>John Mendez</c:v>
                </c:pt>
                <c:pt idx="4550">
                  <c:v>Jennifer Howell</c:v>
                </c:pt>
                <c:pt idx="4551">
                  <c:v>James Steele</c:v>
                </c:pt>
                <c:pt idx="4552">
                  <c:v>Joseph Murphy</c:v>
                </c:pt>
                <c:pt idx="4553">
                  <c:v>Jacqueline Garcia</c:v>
                </c:pt>
                <c:pt idx="4554">
                  <c:v>Joseph Olson</c:v>
                </c:pt>
                <c:pt idx="4555">
                  <c:v>Jeffrey Klein</c:v>
                </c:pt>
                <c:pt idx="4556">
                  <c:v>Joseph Patterson</c:v>
                </c:pt>
                <c:pt idx="4557">
                  <c:v>James Summers</c:v>
                </c:pt>
                <c:pt idx="4558">
                  <c:v>Joseph Perry</c:v>
                </c:pt>
                <c:pt idx="4559">
                  <c:v>Jennifer Burns</c:v>
                </c:pt>
                <c:pt idx="4560">
                  <c:v>James Benson</c:v>
                </c:pt>
                <c:pt idx="4561">
                  <c:v>John Moreno</c:v>
                </c:pt>
                <c:pt idx="4562">
                  <c:v>Joseph Reynolds</c:v>
                </c:pt>
                <c:pt idx="4563">
                  <c:v>Jason Kennedy</c:v>
                </c:pt>
                <c:pt idx="4564">
                  <c:v>James Dennis</c:v>
                </c:pt>
                <c:pt idx="4565">
                  <c:v>James Ferguson</c:v>
                </c:pt>
                <c:pt idx="4566">
                  <c:v>Joseph Sanchez</c:v>
                </c:pt>
                <c:pt idx="4567">
                  <c:v>John Morrison</c:v>
                </c:pt>
                <c:pt idx="4568">
                  <c:v>Joseph Schroeder</c:v>
                </c:pt>
                <c:pt idx="4569">
                  <c:v>John Murray</c:v>
                </c:pt>
                <c:pt idx="4570">
                  <c:v>Jennifer Bowman</c:v>
                </c:pt>
                <c:pt idx="4571">
                  <c:v>Jennifer Cabrera</c:v>
                </c:pt>
                <c:pt idx="4572">
                  <c:v>Jason Ball</c:v>
                </c:pt>
                <c:pt idx="4573">
                  <c:v>John Nash</c:v>
                </c:pt>
                <c:pt idx="4574">
                  <c:v>Jeremiah Martinez</c:v>
                </c:pt>
                <c:pt idx="4575">
                  <c:v>James Clayton</c:v>
                </c:pt>
                <c:pt idx="4576">
                  <c:v>Jason Sullivan</c:v>
                </c:pt>
                <c:pt idx="4577">
                  <c:v>Jeffrey Martinez</c:v>
                </c:pt>
                <c:pt idx="4578">
                  <c:v>Joseph Vasquez</c:v>
                </c:pt>
                <c:pt idx="4579">
                  <c:v>John Olson</c:v>
                </c:pt>
                <c:pt idx="4580">
                  <c:v>Joseph Wallace</c:v>
                </c:pt>
                <c:pt idx="4581">
                  <c:v>Jennifer Reynolds</c:v>
                </c:pt>
                <c:pt idx="4582">
                  <c:v>Joseph Wheeler</c:v>
                </c:pt>
                <c:pt idx="4583">
                  <c:v>Jeffrey Mercado</c:v>
                </c:pt>
                <c:pt idx="4584">
                  <c:v>Jack Johnson</c:v>
                </c:pt>
                <c:pt idx="4585">
                  <c:v>Jennifer Richards</c:v>
                </c:pt>
                <c:pt idx="4586">
                  <c:v>Jeremy Hernandez</c:v>
                </c:pt>
                <c:pt idx="4587">
                  <c:v>Jason Rogers</c:v>
                </c:pt>
                <c:pt idx="4588">
                  <c:v>Joshua Alexander</c:v>
                </c:pt>
                <c:pt idx="4589">
                  <c:v>Jennifer Rios</c:v>
                </c:pt>
                <c:pt idx="4590">
                  <c:v>Joshua Avery</c:v>
                </c:pt>
                <c:pt idx="4591">
                  <c:v>John Powell</c:v>
                </c:pt>
                <c:pt idx="4592">
                  <c:v>Joshua Bauer</c:v>
                </c:pt>
                <c:pt idx="4593">
                  <c:v>Jason Ruiz</c:v>
                </c:pt>
                <c:pt idx="4594">
                  <c:v>Joshua Campbell</c:v>
                </c:pt>
                <c:pt idx="4595">
                  <c:v>Jeffrey Morris</c:v>
                </c:pt>
                <c:pt idx="4596">
                  <c:v>Joshua Chavez</c:v>
                </c:pt>
                <c:pt idx="4597">
                  <c:v>Jennifer Robertson</c:v>
                </c:pt>
                <c:pt idx="4598">
                  <c:v>Jason Jimenez</c:v>
                </c:pt>
                <c:pt idx="4599">
                  <c:v>James Fisher</c:v>
                </c:pt>
                <c:pt idx="4600">
                  <c:v>Joshua Doyle</c:v>
                </c:pt>
                <c:pt idx="4601">
                  <c:v>James James</c:v>
                </c:pt>
                <c:pt idx="4602">
                  <c:v>Joshua Ford</c:v>
                </c:pt>
                <c:pt idx="4603">
                  <c:v>John Reynolds</c:v>
                </c:pt>
                <c:pt idx="4604">
                  <c:v>Joshua Gonzalez</c:v>
                </c:pt>
                <c:pt idx="4605">
                  <c:v>John Richardson</c:v>
                </c:pt>
                <c:pt idx="4606">
                  <c:v>Joshua Hall</c:v>
                </c:pt>
                <c:pt idx="4607">
                  <c:v>John Roberts</c:v>
                </c:pt>
                <c:pt idx="4608">
                  <c:v>Joshua Horton</c:v>
                </c:pt>
                <c:pt idx="4609">
                  <c:v>Jacqueline Hill</c:v>
                </c:pt>
                <c:pt idx="4610">
                  <c:v>Joshua Hunt</c:v>
                </c:pt>
                <c:pt idx="4611">
                  <c:v>Jacqueline Johnson</c:v>
                </c:pt>
                <c:pt idx="4612">
                  <c:v>Julia Lopez</c:v>
                </c:pt>
                <c:pt idx="4613">
                  <c:v>John Rogers</c:v>
                </c:pt>
                <c:pt idx="4614">
                  <c:v>Jason Thompson</c:v>
                </c:pt>
                <c:pt idx="4615">
                  <c:v>John Ruiz</c:v>
                </c:pt>
                <c:pt idx="4616">
                  <c:v>Jeremy Ryan</c:v>
                </c:pt>
                <c:pt idx="4617">
                  <c:v>Jacob Holmes</c:v>
                </c:pt>
                <c:pt idx="4618">
                  <c:v>Jason Espinoza</c:v>
                </c:pt>
                <c:pt idx="4619">
                  <c:v>James Torres</c:v>
                </c:pt>
                <c:pt idx="4620">
                  <c:v>Jenna Williams</c:v>
                </c:pt>
                <c:pt idx="4621">
                  <c:v>Jennifer Salazar</c:v>
                </c:pt>
                <c:pt idx="4622">
                  <c:v>James Crane</c:v>
                </c:pt>
                <c:pt idx="4623">
                  <c:v>John Schneider</c:v>
                </c:pt>
                <c:pt idx="4624">
                  <c:v>Joshua Nichols</c:v>
                </c:pt>
                <c:pt idx="4625">
                  <c:v>Jeffrey Olson</c:v>
                </c:pt>
                <c:pt idx="4626">
                  <c:v>Joshua Peterson</c:v>
                </c:pt>
                <c:pt idx="4627">
                  <c:v>John Singh</c:v>
                </c:pt>
                <c:pt idx="4628">
                  <c:v>Ian Hill</c:v>
                </c:pt>
                <c:pt idx="4629">
                  <c:v>James Turner</c:v>
                </c:pt>
                <c:pt idx="4630">
                  <c:v>Joshua Scott</c:v>
                </c:pt>
                <c:pt idx="4631">
                  <c:v>John Snyder</c:v>
                </c:pt>
                <c:pt idx="4632">
                  <c:v>Jacob Miller</c:v>
                </c:pt>
                <c:pt idx="4633">
                  <c:v>Jacob Jackson</c:v>
                </c:pt>
                <c:pt idx="4634">
                  <c:v>Jerry Brown</c:v>
                </c:pt>
                <c:pt idx="4635">
                  <c:v>John Sparks</c:v>
                </c:pt>
                <c:pt idx="4636">
                  <c:v>Jason Grimes</c:v>
                </c:pt>
                <c:pt idx="4637">
                  <c:v>John Stephens</c:v>
                </c:pt>
                <c:pt idx="4638">
                  <c:v>Joshua Washington</c:v>
                </c:pt>
                <c:pt idx="4639">
                  <c:v>Jennifer Sanders</c:v>
                </c:pt>
                <c:pt idx="4640">
                  <c:v>Jerry Johnson</c:v>
                </c:pt>
                <c:pt idx="4641">
                  <c:v>John Stevenson</c:v>
                </c:pt>
                <c:pt idx="4642">
                  <c:v>Jason Martin</c:v>
                </c:pt>
                <c:pt idx="4643">
                  <c:v>James Coleman</c:v>
                </c:pt>
                <c:pt idx="4644">
                  <c:v>Joshua Young</c:v>
                </c:pt>
                <c:pt idx="4645">
                  <c:v>John Strickland</c:v>
                </c:pt>
                <c:pt idx="4646">
                  <c:v>Juan Rodriguez</c:v>
                </c:pt>
                <c:pt idx="4647">
                  <c:v>Jason Kent</c:v>
                </c:pt>
                <c:pt idx="4648">
                  <c:v>Judith Johnson</c:v>
                </c:pt>
                <c:pt idx="4649">
                  <c:v>James Ward</c:v>
                </c:pt>
                <c:pt idx="4650">
                  <c:v>James Matthews</c:v>
                </c:pt>
                <c:pt idx="4651">
                  <c:v>James Weaver</c:v>
                </c:pt>
                <c:pt idx="4652">
                  <c:v>Jeremy Moore</c:v>
                </c:pt>
                <c:pt idx="4653">
                  <c:v>Eric Robinson</c:v>
                </c:pt>
                <c:pt idx="4654">
                  <c:v>Donna Fuller</c:v>
                </c:pt>
                <c:pt idx="4655">
                  <c:v>Donald King</c:v>
                </c:pt>
                <c:pt idx="4656">
                  <c:v>Douglas Johnson</c:v>
                </c:pt>
                <c:pt idx="4657">
                  <c:v>Heather Martin</c:v>
                </c:pt>
                <c:pt idx="4658">
                  <c:v>Douglas Lopez</c:v>
                </c:pt>
                <c:pt idx="4659">
                  <c:v>Erica Wilson</c:v>
                </c:pt>
                <c:pt idx="4660">
                  <c:v>Douglas Miller</c:v>
                </c:pt>
                <c:pt idx="4661">
                  <c:v>Gabriel Brown</c:v>
                </c:pt>
                <c:pt idx="4662">
                  <c:v>Debra Garcia</c:v>
                </c:pt>
                <c:pt idx="4663">
                  <c:v>Hannah Baker</c:v>
                </c:pt>
                <c:pt idx="4664">
                  <c:v>Douglas Taylor</c:v>
                </c:pt>
                <c:pt idx="4665">
                  <c:v>Holly Brown</c:v>
                </c:pt>
                <c:pt idx="4666">
                  <c:v>Dustin Davis</c:v>
                </c:pt>
                <c:pt idx="4667">
                  <c:v>Eric Young</c:v>
                </c:pt>
                <c:pt idx="4668">
                  <c:v>Dustin Jones</c:v>
                </c:pt>
                <c:pt idx="4669">
                  <c:v>Erin Gibson</c:v>
                </c:pt>
                <c:pt idx="4670">
                  <c:v>Debra Green</c:v>
                </c:pt>
                <c:pt idx="4671">
                  <c:v>Frank Adams</c:v>
                </c:pt>
                <c:pt idx="4672">
                  <c:v>Dustin Wilson</c:v>
                </c:pt>
                <c:pt idx="4673">
                  <c:v>David Stout</c:v>
                </c:pt>
                <c:pt idx="4674">
                  <c:v>Debra Johnson</c:v>
                </c:pt>
                <c:pt idx="4675">
                  <c:v>Gregory Lopez</c:v>
                </c:pt>
                <c:pt idx="4676">
                  <c:v>Dylan Johnson</c:v>
                </c:pt>
                <c:pt idx="4677">
                  <c:v>Heather Hall</c:v>
                </c:pt>
                <c:pt idx="4678">
                  <c:v>Dylan Lee</c:v>
                </c:pt>
                <c:pt idx="4679">
                  <c:v>Donna Wilson</c:v>
                </c:pt>
                <c:pt idx="4680">
                  <c:v>Dylan Martin</c:v>
                </c:pt>
                <c:pt idx="4681">
                  <c:v>Eric Perez</c:v>
                </c:pt>
                <c:pt idx="4682">
                  <c:v>Edward Brown</c:v>
                </c:pt>
                <c:pt idx="4683">
                  <c:v>Eric Simpson</c:v>
                </c:pt>
                <c:pt idx="4684">
                  <c:v>Edward Collins</c:v>
                </c:pt>
                <c:pt idx="4685">
                  <c:v>Erica Davis</c:v>
                </c:pt>
                <c:pt idx="4686">
                  <c:v>Edward Garcia</c:v>
                </c:pt>
                <c:pt idx="4687">
                  <c:v>Donald Gibson</c:v>
                </c:pt>
                <c:pt idx="4688">
                  <c:v>Edward Jones</c:v>
                </c:pt>
                <c:pt idx="4689">
                  <c:v>Erin Miller</c:v>
                </c:pt>
                <c:pt idx="4690">
                  <c:v>Edward Kennedy</c:v>
                </c:pt>
                <c:pt idx="4691">
                  <c:v>Erin Williams</c:v>
                </c:pt>
                <c:pt idx="4692">
                  <c:v>Edward Lee</c:v>
                </c:pt>
                <c:pt idx="4693">
                  <c:v>Frank Newman</c:v>
                </c:pt>
                <c:pt idx="4694">
                  <c:v>Dawn Hernandez</c:v>
                </c:pt>
                <c:pt idx="4695">
                  <c:v>Donald Stephens</c:v>
                </c:pt>
                <c:pt idx="4696">
                  <c:v>Edward Martinez</c:v>
                </c:pt>
                <c:pt idx="4697">
                  <c:v>George Smith</c:v>
                </c:pt>
                <c:pt idx="4698">
                  <c:v>Edward Miller</c:v>
                </c:pt>
                <c:pt idx="4699">
                  <c:v>Gregory Diaz</c:v>
                </c:pt>
                <c:pt idx="4700">
                  <c:v>Edward Moore</c:v>
                </c:pt>
                <c:pt idx="4701">
                  <c:v>Donna Martin</c:v>
                </c:pt>
                <c:pt idx="4702">
                  <c:v>Edward Parker</c:v>
                </c:pt>
                <c:pt idx="4703">
                  <c:v>Heather Clark</c:v>
                </c:pt>
                <c:pt idx="4704">
                  <c:v>Elizabeth Adams</c:v>
                </c:pt>
                <c:pt idx="4705">
                  <c:v>Heather Kelly</c:v>
                </c:pt>
                <c:pt idx="4706">
                  <c:v>Elizabeth Andrews</c:v>
                </c:pt>
                <c:pt idx="4707">
                  <c:v>Donna Walker</c:v>
                </c:pt>
                <c:pt idx="4708">
                  <c:v>David Watts</c:v>
                </c:pt>
                <c:pt idx="4709">
                  <c:v>David Underwood</c:v>
                </c:pt>
                <c:pt idx="4710">
                  <c:v>Elizabeth Campbell</c:v>
                </c:pt>
                <c:pt idx="4711">
                  <c:v>Eric Mason</c:v>
                </c:pt>
                <c:pt idx="4712">
                  <c:v>Dawn Miller</c:v>
                </c:pt>
                <c:pt idx="4713">
                  <c:v>David Reynolds</c:v>
                </c:pt>
                <c:pt idx="4714">
                  <c:v>Elizabeth Castro</c:v>
                </c:pt>
                <c:pt idx="4715">
                  <c:v>Eric Sanchez</c:v>
                </c:pt>
                <c:pt idx="4716">
                  <c:v>Elizabeth Cobb</c:v>
                </c:pt>
                <c:pt idx="4717">
                  <c:v>Eric Thompson</c:v>
                </c:pt>
                <c:pt idx="4718">
                  <c:v>Elizabeth Cooper</c:v>
                </c:pt>
                <c:pt idx="4719">
                  <c:v>Erica Anderson</c:v>
                </c:pt>
                <c:pt idx="4720">
                  <c:v>Elizabeth Day</c:v>
                </c:pt>
                <c:pt idx="4721">
                  <c:v>David Rhodes</c:v>
                </c:pt>
                <c:pt idx="4722">
                  <c:v>Elizabeth Evans</c:v>
                </c:pt>
                <c:pt idx="4723">
                  <c:v>Erik Clark</c:v>
                </c:pt>
                <c:pt idx="4724">
                  <c:v>David Rush</c:v>
                </c:pt>
                <c:pt idx="4725">
                  <c:v>Erin Carr</c:v>
                </c:pt>
                <c:pt idx="4726">
                  <c:v>Debra Williams</c:v>
                </c:pt>
                <c:pt idx="4727">
                  <c:v>Erin Johnson</c:v>
                </c:pt>
                <c:pt idx="4728">
                  <c:v>Elizabeth Gordon</c:v>
                </c:pt>
                <c:pt idx="4729">
                  <c:v>Erin Russell</c:v>
                </c:pt>
                <c:pt idx="4730">
                  <c:v>Elizabeth Green</c:v>
                </c:pt>
                <c:pt idx="4731">
                  <c:v>Erin Vargas</c:v>
                </c:pt>
                <c:pt idx="4732">
                  <c:v>Elizabeth Gutierrez</c:v>
                </c:pt>
                <c:pt idx="4733">
                  <c:v>Evan Nguyen</c:v>
                </c:pt>
                <c:pt idx="4734">
                  <c:v>Denise Brown</c:v>
                </c:pt>
                <c:pt idx="4735">
                  <c:v>Deborah Weaver</c:v>
                </c:pt>
                <c:pt idx="4736">
                  <c:v>Denise Moore</c:v>
                </c:pt>
                <c:pt idx="4737">
                  <c:v>Frank Smith</c:v>
                </c:pt>
                <c:pt idx="4738">
                  <c:v>David Webb</c:v>
                </c:pt>
                <c:pt idx="4739">
                  <c:v>Gabriel Smith</c:v>
                </c:pt>
                <c:pt idx="4740">
                  <c:v>Elizabeth Hunt</c:v>
                </c:pt>
                <c:pt idx="4741">
                  <c:v>Gary Rodriguez</c:v>
                </c:pt>
                <c:pt idx="4742">
                  <c:v>Denise Reed</c:v>
                </c:pt>
                <c:pt idx="4743">
                  <c:v>Donna Castro</c:v>
                </c:pt>
                <c:pt idx="4744">
                  <c:v>David Wagner</c:v>
                </c:pt>
                <c:pt idx="4745">
                  <c:v>Gerald Davis</c:v>
                </c:pt>
                <c:pt idx="4746">
                  <c:v>Elizabeth Jordan</c:v>
                </c:pt>
                <c:pt idx="4747">
                  <c:v>Gregory Daniels</c:v>
                </c:pt>
                <c:pt idx="4748">
                  <c:v>Elizabeth Juarez</c:v>
                </c:pt>
                <c:pt idx="4749">
                  <c:v>Gregory Jackson</c:v>
                </c:pt>
                <c:pt idx="4750">
                  <c:v>Elizabeth Lee</c:v>
                </c:pt>
                <c:pt idx="4751">
                  <c:v>David Sutton</c:v>
                </c:pt>
                <c:pt idx="4752">
                  <c:v>Elizabeth Lopez</c:v>
                </c:pt>
                <c:pt idx="4753">
                  <c:v>Gregory Tran</c:v>
                </c:pt>
                <c:pt idx="4754">
                  <c:v>Elizabeth Martin</c:v>
                </c:pt>
                <c:pt idx="4755">
                  <c:v>Hannah Jones</c:v>
                </c:pt>
                <c:pt idx="4756">
                  <c:v>Denise Smith</c:v>
                </c:pt>
                <c:pt idx="4757">
                  <c:v>Heather Garcia</c:v>
                </c:pt>
                <c:pt idx="4758">
                  <c:v>David Vasquez</c:v>
                </c:pt>
                <c:pt idx="4759">
                  <c:v>Heather Howard</c:v>
                </c:pt>
                <c:pt idx="4760">
                  <c:v>Elizabeth Morgan</c:v>
                </c:pt>
                <c:pt idx="4761">
                  <c:v>Heather Lawson</c:v>
                </c:pt>
                <c:pt idx="4762">
                  <c:v>Elizabeth Murphy</c:v>
                </c:pt>
                <c:pt idx="4763">
                  <c:v>Heather Nelson</c:v>
                </c:pt>
                <c:pt idx="4764">
                  <c:v>Elizabeth Peterson</c:v>
                </c:pt>
                <c:pt idx="4765">
                  <c:v>Heather Robinson</c:v>
                </c:pt>
                <c:pt idx="4766">
                  <c:v>Dennis Davis</c:v>
                </c:pt>
                <c:pt idx="4767">
                  <c:v>Heather Thompson</c:v>
                </c:pt>
                <c:pt idx="4768">
                  <c:v>Elizabeth Porter</c:v>
                </c:pt>
                <c:pt idx="4769">
                  <c:v>Henry Anderson</c:v>
                </c:pt>
                <c:pt idx="4770">
                  <c:v>Elizabeth Robinson</c:v>
                </c:pt>
                <c:pt idx="4771">
                  <c:v>Douglas Harris</c:v>
                </c:pt>
                <c:pt idx="4772">
                  <c:v>Elizabeth Ryan</c:v>
                </c:pt>
                <c:pt idx="4773">
                  <c:v>Diane Webb</c:v>
                </c:pt>
                <c:pt idx="4774">
                  <c:v>Elizabeth Shaw</c:v>
                </c:pt>
                <c:pt idx="4775">
                  <c:v>Eric Phillips</c:v>
                </c:pt>
                <c:pt idx="4776">
                  <c:v>David Reyes</c:v>
                </c:pt>
                <c:pt idx="4777">
                  <c:v>Eric Riley</c:v>
                </c:pt>
                <c:pt idx="4778">
                  <c:v>Elizabeth Thompson</c:v>
                </c:pt>
                <c:pt idx="4779">
                  <c:v>Eric Ross</c:v>
                </c:pt>
                <c:pt idx="4780">
                  <c:v>Elizabeth Watson</c:v>
                </c:pt>
                <c:pt idx="4781">
                  <c:v>Eric Scott</c:v>
                </c:pt>
                <c:pt idx="4782">
                  <c:v>Elizabeth Weaver</c:v>
                </c:pt>
                <c:pt idx="4783">
                  <c:v>Eric Thomas</c:v>
                </c:pt>
                <c:pt idx="4784">
                  <c:v>Deanna Davis</c:v>
                </c:pt>
                <c:pt idx="4785">
                  <c:v>Eric Turner</c:v>
                </c:pt>
                <c:pt idx="4786">
                  <c:v>Debbie Anderson</c:v>
                </c:pt>
                <c:pt idx="4787">
                  <c:v>Erica Allen</c:v>
                </c:pt>
                <c:pt idx="4788">
                  <c:v>Elizabeth White</c:v>
                </c:pt>
                <c:pt idx="4789">
                  <c:v>Diane Wilson</c:v>
                </c:pt>
                <c:pt idx="4790">
                  <c:v>Holly Moore</c:v>
                </c:pt>
                <c:pt idx="4791">
                  <c:v>Erica Gonzalez</c:v>
                </c:pt>
                <c:pt idx="4792">
                  <c:v>Emily Austin</c:v>
                </c:pt>
                <c:pt idx="4793">
                  <c:v>David Stephens</c:v>
                </c:pt>
                <c:pt idx="4794">
                  <c:v>Emily Bennett</c:v>
                </c:pt>
                <c:pt idx="4795">
                  <c:v>Erik Brown</c:v>
                </c:pt>
                <c:pt idx="4796">
                  <c:v>Debbie Johnson</c:v>
                </c:pt>
                <c:pt idx="4797">
                  <c:v>Donald Garcia</c:v>
                </c:pt>
                <c:pt idx="4798">
                  <c:v>Emily Chan</c:v>
                </c:pt>
                <c:pt idx="4799">
                  <c:v>Deborah Rodriguez</c:v>
                </c:pt>
                <c:pt idx="4800">
                  <c:v>Emily Cooper</c:v>
                </c:pt>
                <c:pt idx="4801">
                  <c:v>Donald Hernandez</c:v>
                </c:pt>
                <c:pt idx="4802">
                  <c:v>Emily Cruz</c:v>
                </c:pt>
                <c:pt idx="4803">
                  <c:v>David Walters</c:v>
                </c:pt>
                <c:pt idx="4804">
                  <c:v>Emily Evans</c:v>
                </c:pt>
                <c:pt idx="4805">
                  <c:v>Donald Jones</c:v>
                </c:pt>
                <c:pt idx="4806">
                  <c:v>Emily Garcia</c:v>
                </c:pt>
                <c:pt idx="4807">
                  <c:v>Erin Peterson</c:v>
                </c:pt>
                <c:pt idx="4808">
                  <c:v>Derek Gonzalez</c:v>
                </c:pt>
                <c:pt idx="4809">
                  <c:v>Erin Terry</c:v>
                </c:pt>
                <c:pt idx="4810">
                  <c:v>Emily Graham</c:v>
                </c:pt>
                <c:pt idx="4811">
                  <c:v>Erin Turner</c:v>
                </c:pt>
                <c:pt idx="4812">
                  <c:v>Derek Johnson</c:v>
                </c:pt>
                <c:pt idx="4813">
                  <c:v>Deborah Thompson</c:v>
                </c:pt>
                <c:pt idx="4814">
                  <c:v>Emily Hall</c:v>
                </c:pt>
                <c:pt idx="4815">
                  <c:v>Evan Allen</c:v>
                </c:pt>
                <c:pt idx="4816">
                  <c:v>Emily Hernandez</c:v>
                </c:pt>
                <c:pt idx="4817">
                  <c:v>Felicia King</c:v>
                </c:pt>
                <c:pt idx="4818">
                  <c:v>Emily Jackson</c:v>
                </c:pt>
                <c:pt idx="4819">
                  <c:v>Frank Brown</c:v>
                </c:pt>
                <c:pt idx="4820">
                  <c:v>Derek Smith</c:v>
                </c:pt>
                <c:pt idx="4821">
                  <c:v>David Roberts</c:v>
                </c:pt>
                <c:pt idx="4822">
                  <c:v>Emily Knapp</c:v>
                </c:pt>
                <c:pt idx="4823">
                  <c:v>Frank Small</c:v>
                </c:pt>
                <c:pt idx="4824">
                  <c:v>Emily Larson</c:v>
                </c:pt>
                <c:pt idx="4825">
                  <c:v>Frank Thompson</c:v>
                </c:pt>
                <c:pt idx="4826">
                  <c:v>Derek Snyder</c:v>
                </c:pt>
                <c:pt idx="4827">
                  <c:v>Gabriel Garcia</c:v>
                </c:pt>
                <c:pt idx="4828">
                  <c:v>Derrick Brown</c:v>
                </c:pt>
                <c:pt idx="4829">
                  <c:v>Gary Brown</c:v>
                </c:pt>
                <c:pt idx="4830">
                  <c:v>Derrick Taylor</c:v>
                </c:pt>
                <c:pt idx="4831">
                  <c:v>Gary Johnson</c:v>
                </c:pt>
                <c:pt idx="4832">
                  <c:v>Emily Nelson</c:v>
                </c:pt>
                <c:pt idx="4833">
                  <c:v>Gary White</c:v>
                </c:pt>
                <c:pt idx="4834">
                  <c:v>Emily Perez</c:v>
                </c:pt>
                <c:pt idx="4835">
                  <c:v>Donna Adams</c:v>
                </c:pt>
                <c:pt idx="4836">
                  <c:v>Emily Quinn</c:v>
                </c:pt>
                <c:pt idx="4837">
                  <c:v>Donna Cox</c:v>
                </c:pt>
                <c:pt idx="4838">
                  <c:v>Emily Ramos</c:v>
                </c:pt>
                <c:pt idx="4839">
                  <c:v>George Young</c:v>
                </c:pt>
                <c:pt idx="4840">
                  <c:v>Emily Rogers</c:v>
                </c:pt>
                <c:pt idx="4841">
                  <c:v>Donna Davis</c:v>
                </c:pt>
                <c:pt idx="4842">
                  <c:v>Desiree Johnson</c:v>
                </c:pt>
                <c:pt idx="4843">
                  <c:v>Gregory Arnold</c:v>
                </c:pt>
                <c:pt idx="4844">
                  <c:v>Emily Thomas</c:v>
                </c:pt>
                <c:pt idx="4845">
                  <c:v>Donna Gomez</c:v>
                </c:pt>
                <c:pt idx="4846">
                  <c:v>Devin Anderson</c:v>
                </c:pt>
                <c:pt idx="4847">
                  <c:v>Gregory Flores</c:v>
                </c:pt>
                <c:pt idx="4848">
                  <c:v>Emily Walker</c:v>
                </c:pt>
                <c:pt idx="4849">
                  <c:v>Deborah White</c:v>
                </c:pt>
                <c:pt idx="4850">
                  <c:v>Emily Webb</c:v>
                </c:pt>
                <c:pt idx="4851">
                  <c:v>Dawn Anderson</c:v>
                </c:pt>
                <c:pt idx="4852">
                  <c:v>Emily White</c:v>
                </c:pt>
                <c:pt idx="4853">
                  <c:v>Gregory Rodriguez</c:v>
                </c:pt>
                <c:pt idx="4854">
                  <c:v>Emily Wilson</c:v>
                </c:pt>
                <c:pt idx="4855">
                  <c:v>Deborah Young</c:v>
                </c:pt>
                <c:pt idx="4856">
                  <c:v>Emily Wood</c:v>
                </c:pt>
                <c:pt idx="4857">
                  <c:v>Gregory Wilson</c:v>
                </c:pt>
                <c:pt idx="4858">
                  <c:v>Eric Adams</c:v>
                </c:pt>
                <c:pt idx="4859">
                  <c:v>Hannah Hernandez</c:v>
                </c:pt>
                <c:pt idx="4860">
                  <c:v>Eric Bailey</c:v>
                </c:pt>
                <c:pt idx="4861">
                  <c:v>Donna Miller</c:v>
                </c:pt>
                <c:pt idx="4862">
                  <c:v>Devin Smith</c:v>
                </c:pt>
                <c:pt idx="4863">
                  <c:v>Heather Cooper</c:v>
                </c:pt>
                <c:pt idx="4864">
                  <c:v>Eric Castillo</c:v>
                </c:pt>
                <c:pt idx="4865">
                  <c:v>Heather Gray</c:v>
                </c:pt>
                <c:pt idx="4866">
                  <c:v>Eric Cooper</c:v>
                </c:pt>
                <c:pt idx="4867">
                  <c:v>Donna Stewart</c:v>
                </c:pt>
                <c:pt idx="4868">
                  <c:v>Deborah Clark</c:v>
                </c:pt>
                <c:pt idx="4869">
                  <c:v>Donna Taylor</c:v>
                </c:pt>
                <c:pt idx="4870">
                  <c:v>Eric Curtis</c:v>
                </c:pt>
                <c:pt idx="4871">
                  <c:v>Heather Lawrence</c:v>
                </c:pt>
                <c:pt idx="4872">
                  <c:v>Eric Daniels</c:v>
                </c:pt>
                <c:pt idx="4873">
                  <c:v>Heather Lee</c:v>
                </c:pt>
                <c:pt idx="4874">
                  <c:v>Eric Gardner</c:v>
                </c:pt>
                <c:pt idx="4875">
                  <c:v>Heather Moore</c:v>
                </c:pt>
                <c:pt idx="4876">
                  <c:v>Eric Gilbert</c:v>
                </c:pt>
                <c:pt idx="4877">
                  <c:v>Heather Newman</c:v>
                </c:pt>
                <c:pt idx="4878">
                  <c:v>Diane Brown</c:v>
                </c:pt>
                <c:pt idx="4879">
                  <c:v>Heather Rice</c:v>
                </c:pt>
                <c:pt idx="4880">
                  <c:v>Eric Hall</c:v>
                </c:pt>
                <c:pt idx="4881">
                  <c:v>David Tran</c:v>
                </c:pt>
                <c:pt idx="4882">
                  <c:v>Diane Jones</c:v>
                </c:pt>
                <c:pt idx="4883">
                  <c:v>Heather Sullivan</c:v>
                </c:pt>
                <c:pt idx="4884">
                  <c:v>Eric Harris</c:v>
                </c:pt>
                <c:pt idx="4885">
                  <c:v>Heather Ward</c:v>
                </c:pt>
                <c:pt idx="4886">
                  <c:v>Eric Hernandez</c:v>
                </c:pt>
                <c:pt idx="4887">
                  <c:v>Heidi Thompson</c:v>
                </c:pt>
                <c:pt idx="4888">
                  <c:v>Deborah Harris</c:v>
                </c:pt>
                <c:pt idx="4889">
                  <c:v>Henry Moore</c:v>
                </c:pt>
                <c:pt idx="4890">
                  <c:v>Deborah Hernandez</c:v>
                </c:pt>
                <c:pt idx="4891">
                  <c:v>David Ward</c:v>
                </c:pt>
                <c:pt idx="4892">
                  <c:v>Eric Lee</c:v>
                </c:pt>
                <c:pt idx="4893">
                  <c:v>Douglas James</c:v>
                </c:pt>
                <c:pt idx="4894">
                  <c:v>Eric Lewis</c:v>
                </c:pt>
                <c:pt idx="4895">
                  <c:v>Emily Burns</c:v>
                </c:pt>
                <c:pt idx="4896">
                  <c:v>Christopher Keller</c:v>
                </c:pt>
                <c:pt idx="4897">
                  <c:v>Daniel Reid</c:v>
                </c:pt>
                <c:pt idx="4898">
                  <c:v>Brian Watson</c:v>
                </c:pt>
                <c:pt idx="4899">
                  <c:v>Carl Brown</c:v>
                </c:pt>
                <c:pt idx="4900">
                  <c:v>Danielle Munoz</c:v>
                </c:pt>
                <c:pt idx="4901">
                  <c:v>Christopher Scott</c:v>
                </c:pt>
                <c:pt idx="4902">
                  <c:v>David Harrington</c:v>
                </c:pt>
                <c:pt idx="4903">
                  <c:v>Christopher Simmons</c:v>
                </c:pt>
                <c:pt idx="4904">
                  <c:v>Daniel Mills</c:v>
                </c:pt>
                <c:pt idx="4905">
                  <c:v>Christopher Simon</c:v>
                </c:pt>
                <c:pt idx="4906">
                  <c:v>Brian Rose</c:v>
                </c:pt>
                <c:pt idx="4907">
                  <c:v>Chelsea Anderson</c:v>
                </c:pt>
                <c:pt idx="4908">
                  <c:v>Christopher Hill</c:v>
                </c:pt>
                <c:pt idx="4909">
                  <c:v>Chelsea Hernandez</c:v>
                </c:pt>
                <c:pt idx="4910">
                  <c:v>David Frazier</c:v>
                </c:pt>
                <c:pt idx="4911">
                  <c:v>Christopher Stevens</c:v>
                </c:pt>
                <c:pt idx="4912">
                  <c:v>David Johnston</c:v>
                </c:pt>
                <c:pt idx="4913">
                  <c:v>Chelsea Johnson</c:v>
                </c:pt>
                <c:pt idx="4914">
                  <c:v>David Olson</c:v>
                </c:pt>
                <c:pt idx="4915">
                  <c:v>Chelsea Miller</c:v>
                </c:pt>
                <c:pt idx="4916">
                  <c:v>Catherine Smith</c:v>
                </c:pt>
                <c:pt idx="4917">
                  <c:v>Brian Bennett</c:v>
                </c:pt>
                <c:pt idx="4918">
                  <c:v>Chad Johnson</c:v>
                </c:pt>
                <c:pt idx="4919">
                  <c:v>Chelsea Scott</c:v>
                </c:pt>
                <c:pt idx="4920">
                  <c:v>Bruce Reed</c:v>
                </c:pt>
                <c:pt idx="4921">
                  <c:v>Carl Thompson</c:v>
                </c:pt>
                <c:pt idx="4922">
                  <c:v>Brian Green</c:v>
                </c:pt>
                <c:pt idx="4923">
                  <c:v>Cheryl Bennett</c:v>
                </c:pt>
                <c:pt idx="4924">
                  <c:v>Christopher James</c:v>
                </c:pt>
                <c:pt idx="4925">
                  <c:v>Christopher Tucker</c:v>
                </c:pt>
                <c:pt idx="4926">
                  <c:v>David Donovan</c:v>
                </c:pt>
                <c:pt idx="4927">
                  <c:v>Christopher Valdez</c:v>
                </c:pt>
                <c:pt idx="4928">
                  <c:v>David Grant</c:v>
                </c:pt>
                <c:pt idx="4929">
                  <c:v>Christopher Valenzuela</c:v>
                </c:pt>
                <c:pt idx="4930">
                  <c:v>Charles Ramos</c:v>
                </c:pt>
                <c:pt idx="4931">
                  <c:v>Christopher Vasquez</c:v>
                </c:pt>
                <c:pt idx="4932">
                  <c:v>David Knight</c:v>
                </c:pt>
                <c:pt idx="4933">
                  <c:v>Christopher Wagner</c:v>
                </c:pt>
                <c:pt idx="4934">
                  <c:v>David Moss</c:v>
                </c:pt>
                <c:pt idx="4935">
                  <c:v>Carla Flores</c:v>
                </c:pt>
                <c:pt idx="4936">
                  <c:v>Brian Franklin</c:v>
                </c:pt>
                <c:pt idx="4937">
                  <c:v>Carla Hernandez</c:v>
                </c:pt>
                <c:pt idx="4938">
                  <c:v>Catherine Richardson</c:v>
                </c:pt>
                <c:pt idx="4939">
                  <c:v>Cheryl Phillips</c:v>
                </c:pt>
                <c:pt idx="4940">
                  <c:v>Catherine Wallace</c:v>
                </c:pt>
                <c:pt idx="4941">
                  <c:v>Christopher Watkins</c:v>
                </c:pt>
                <c:pt idx="4942">
                  <c:v>Brooke Martinez</c:v>
                </c:pt>
                <c:pt idx="4943">
                  <c:v>Christopher Webb</c:v>
                </c:pt>
                <c:pt idx="4944">
                  <c:v>Chad Morgan</c:v>
                </c:pt>
                <c:pt idx="4945">
                  <c:v>Christopher West</c:v>
                </c:pt>
                <c:pt idx="4946">
                  <c:v>Daniel Young</c:v>
                </c:pt>
                <c:pt idx="4947">
                  <c:v>Cheryl Rodriguez</c:v>
                </c:pt>
                <c:pt idx="4948">
                  <c:v>Danielle Jackson</c:v>
                </c:pt>
                <c:pt idx="4949">
                  <c:v>Carla Jones</c:v>
                </c:pt>
                <c:pt idx="4950">
                  <c:v>Danielle Sanders</c:v>
                </c:pt>
                <c:pt idx="4951">
                  <c:v>Carla Miller</c:v>
                </c:pt>
                <c:pt idx="4952">
                  <c:v>Christopher Harvey</c:v>
                </c:pt>
                <c:pt idx="4953">
                  <c:v>Christopher Wood</c:v>
                </c:pt>
                <c:pt idx="4954">
                  <c:v>Charles Gray</c:v>
                </c:pt>
                <c:pt idx="4955">
                  <c:v>Christian Martinez</c:v>
                </c:pt>
                <c:pt idx="4956">
                  <c:v>David Chen</c:v>
                </c:pt>
                <c:pt idx="4957">
                  <c:v>Christian Rivera</c:v>
                </c:pt>
                <c:pt idx="4958">
                  <c:v>David Daniels</c:v>
                </c:pt>
                <c:pt idx="4959">
                  <c:v>Brianna Johnson</c:v>
                </c:pt>
                <c:pt idx="4960">
                  <c:v>David Fischer</c:v>
                </c:pt>
                <c:pt idx="4961">
                  <c:v>Cindy Clark</c:v>
                </c:pt>
                <c:pt idx="4962">
                  <c:v>Christopher Mason</c:v>
                </c:pt>
                <c:pt idx="4963">
                  <c:v>Christian Thompson</c:v>
                </c:pt>
                <c:pt idx="4964">
                  <c:v>Charles Martin</c:v>
                </c:pt>
                <c:pt idx="4965">
                  <c:v>Cindy Johnson</c:v>
                </c:pt>
                <c:pt idx="4966">
                  <c:v>Bryan Williams</c:v>
                </c:pt>
                <c:pt idx="4967">
                  <c:v>Cindy Martinez</c:v>
                </c:pt>
                <c:pt idx="4968">
                  <c:v>Brian Vargas</c:v>
                </c:pt>
                <c:pt idx="4969">
                  <c:v>Christina Allen</c:v>
                </c:pt>
                <c:pt idx="4970">
                  <c:v>Christopher Perkins</c:v>
                </c:pt>
                <c:pt idx="4971">
                  <c:v>Cindy Thomas</c:v>
                </c:pt>
                <c:pt idx="4972">
                  <c:v>David Lopez</c:v>
                </c:pt>
                <c:pt idx="4973">
                  <c:v>Cindy Wilson</c:v>
                </c:pt>
                <c:pt idx="4974">
                  <c:v>David Mitchell</c:v>
                </c:pt>
                <c:pt idx="4975">
                  <c:v>Claudia Smith</c:v>
                </c:pt>
                <c:pt idx="4976">
                  <c:v>Charles West</c:v>
                </c:pt>
                <c:pt idx="4977">
                  <c:v>Cody Peterson</c:v>
                </c:pt>
                <c:pt idx="4978">
                  <c:v>David Padilla</c:v>
                </c:pt>
                <c:pt idx="4979">
                  <c:v>Cody Sanchez</c:v>
                </c:pt>
                <c:pt idx="4980">
                  <c:v>Christopher Bennett</c:v>
                </c:pt>
                <c:pt idx="4981">
                  <c:v>Carla Williams</c:v>
                </c:pt>
                <c:pt idx="4982">
                  <c:v>Catherine Moore</c:v>
                </c:pt>
                <c:pt idx="4983">
                  <c:v>Colleen Johnson</c:v>
                </c:pt>
                <c:pt idx="4984">
                  <c:v>Christopher Burke</c:v>
                </c:pt>
                <c:pt idx="4985">
                  <c:v>Colleen Williams</c:v>
                </c:pt>
                <c:pt idx="4986">
                  <c:v>Christopher Carroll</c:v>
                </c:pt>
                <c:pt idx="4987">
                  <c:v>Connie Baker</c:v>
                </c:pt>
                <c:pt idx="4988">
                  <c:v>Daniel Ramirez</c:v>
                </c:pt>
                <c:pt idx="4989">
                  <c:v>Connie Smith</c:v>
                </c:pt>
                <c:pt idx="4990">
                  <c:v>Christopher Cole</c:v>
                </c:pt>
                <c:pt idx="4991">
                  <c:v>Corey Allen</c:v>
                </c:pt>
                <c:pt idx="4992">
                  <c:v>Christopher Cook</c:v>
                </c:pt>
                <c:pt idx="4993">
                  <c:v>Corey Anderson</c:v>
                </c:pt>
                <c:pt idx="4994">
                  <c:v>Daniel Thomas</c:v>
                </c:pt>
                <c:pt idx="4995">
                  <c:v>Carlos Garcia</c:v>
                </c:pt>
                <c:pt idx="4996">
                  <c:v>Daniel Washington</c:v>
                </c:pt>
                <c:pt idx="4997">
                  <c:v>Christina Boyd</c:v>
                </c:pt>
                <c:pt idx="4998">
                  <c:v>Daniel Wood</c:v>
                </c:pt>
                <c:pt idx="4999">
                  <c:v>Christina Brooks</c:v>
                </c:pt>
                <c:pt idx="5000">
                  <c:v>Danielle Bailey</c:v>
                </c:pt>
                <c:pt idx="5001">
                  <c:v>Brittany Holmes</c:v>
                </c:pt>
                <c:pt idx="5002">
                  <c:v>Danielle Henderson</c:v>
                </c:pt>
                <c:pt idx="5003">
                  <c:v>Courtney Gray</c:v>
                </c:pt>
                <c:pt idx="5004">
                  <c:v>Christopher Gibson</c:v>
                </c:pt>
                <c:pt idx="5005">
                  <c:v>Christina Cook</c:v>
                </c:pt>
                <c:pt idx="5006">
                  <c:v>Danielle Ray</c:v>
                </c:pt>
                <c:pt idx="5007">
                  <c:v>Brittany Howard</c:v>
                </c:pt>
                <c:pt idx="5008">
                  <c:v>Charles Bryant</c:v>
                </c:pt>
                <c:pt idx="5009">
                  <c:v>Courtney Thompson</c:v>
                </c:pt>
                <c:pt idx="5010">
                  <c:v>Charles Campbell</c:v>
                </c:pt>
                <c:pt idx="5011">
                  <c:v>Courtney White</c:v>
                </c:pt>
                <c:pt idx="5012">
                  <c:v>Brian Schwartz</c:v>
                </c:pt>
                <c:pt idx="5013">
                  <c:v>Courtney Williams</c:v>
                </c:pt>
                <c:pt idx="5014">
                  <c:v>Christopher Howard</c:v>
                </c:pt>
                <c:pt idx="5015">
                  <c:v>Craig Miller</c:v>
                </c:pt>
                <c:pt idx="5016">
                  <c:v>Charles Harris</c:v>
                </c:pt>
                <c:pt idx="5017">
                  <c:v>Craig Ramirez</c:v>
                </c:pt>
                <c:pt idx="5018">
                  <c:v>Christopher Jenkins</c:v>
                </c:pt>
                <c:pt idx="5019">
                  <c:v>Craig Rivera</c:v>
                </c:pt>
                <c:pt idx="5020">
                  <c:v>Brian Hansen</c:v>
                </c:pt>
                <c:pt idx="5021">
                  <c:v>Craig Thompson</c:v>
                </c:pt>
                <c:pt idx="5022">
                  <c:v>David Cruz</c:v>
                </c:pt>
                <c:pt idx="5023">
                  <c:v>Carlos Williams</c:v>
                </c:pt>
                <c:pt idx="5024">
                  <c:v>David Diaz</c:v>
                </c:pt>
                <c:pt idx="5025">
                  <c:v>Craig Wilson</c:v>
                </c:pt>
                <c:pt idx="5026">
                  <c:v>Charles Jackson</c:v>
                </c:pt>
                <c:pt idx="5027">
                  <c:v>Crystal Boone</c:v>
                </c:pt>
                <c:pt idx="5028">
                  <c:v>Brian Baker</c:v>
                </c:pt>
                <c:pt idx="5029">
                  <c:v>Crystal Davis</c:v>
                </c:pt>
                <c:pt idx="5030">
                  <c:v>Bryan Ferguson</c:v>
                </c:pt>
                <c:pt idx="5031">
                  <c:v>Crystal Edwards</c:v>
                </c:pt>
                <c:pt idx="5032">
                  <c:v>Brian Terry</c:v>
                </c:pt>
                <c:pt idx="5033">
                  <c:v>Crystal Garcia</c:v>
                </c:pt>
                <c:pt idx="5034">
                  <c:v>Brittany Hernandez</c:v>
                </c:pt>
                <c:pt idx="5035">
                  <c:v>Christina Gutierrez</c:v>
                </c:pt>
                <c:pt idx="5036">
                  <c:v>Charles Martinez</c:v>
                </c:pt>
                <c:pt idx="5037">
                  <c:v>Crystal Jackson</c:v>
                </c:pt>
                <c:pt idx="5038">
                  <c:v>Christopher Murphy</c:v>
                </c:pt>
                <c:pt idx="5039">
                  <c:v>Christina Hall</c:v>
                </c:pt>
                <c:pt idx="5040">
                  <c:v>Christopher Nguyen</c:v>
                </c:pt>
                <c:pt idx="5041">
                  <c:v>Crystal Jones</c:v>
                </c:pt>
                <c:pt idx="5042">
                  <c:v>Charles Ramsey</c:v>
                </c:pt>
                <c:pt idx="5043">
                  <c:v>Brian Carson</c:v>
                </c:pt>
                <c:pt idx="5044">
                  <c:v>Christopher Patel</c:v>
                </c:pt>
                <c:pt idx="5045">
                  <c:v>Christina Hernandez</c:v>
                </c:pt>
                <c:pt idx="5046">
                  <c:v>David Jordan</c:v>
                </c:pt>
                <c:pt idx="5047">
                  <c:v>Christina Hill</c:v>
                </c:pt>
                <c:pt idx="5048">
                  <c:v>David King</c:v>
                </c:pt>
                <c:pt idx="5049">
                  <c:v>Crystal Mills</c:v>
                </c:pt>
                <c:pt idx="5050">
                  <c:v>Charles Scott</c:v>
                </c:pt>
                <c:pt idx="5051">
                  <c:v>Carol Smith</c:v>
                </c:pt>
                <c:pt idx="5052">
                  <c:v>David Macias</c:v>
                </c:pt>
                <c:pt idx="5053">
                  <c:v>Brian Cox</c:v>
                </c:pt>
                <c:pt idx="5054">
                  <c:v>Caitlin Smith</c:v>
                </c:pt>
                <c:pt idx="5055">
                  <c:v>Crystal Solomon</c:v>
                </c:pt>
                <c:pt idx="5056">
                  <c:v>Christopher Richardson</c:v>
                </c:pt>
                <c:pt idx="5057">
                  <c:v>Crystal Thompson</c:v>
                </c:pt>
                <c:pt idx="5058">
                  <c:v>Christopher Rivera</c:v>
                </c:pt>
                <c:pt idx="5059">
                  <c:v>Crystal White</c:v>
                </c:pt>
                <c:pt idx="5060">
                  <c:v>Brian Campos</c:v>
                </c:pt>
                <c:pt idx="5061">
                  <c:v>Christina Martinez</c:v>
                </c:pt>
                <c:pt idx="5062">
                  <c:v>Charles White</c:v>
                </c:pt>
                <c:pt idx="5063">
                  <c:v>Christina Mccarty</c:v>
                </c:pt>
                <c:pt idx="5064">
                  <c:v>Caitlin Williams</c:v>
                </c:pt>
                <c:pt idx="5065">
                  <c:v>Curtis Hernandez</c:v>
                </c:pt>
                <c:pt idx="5066">
                  <c:v>Christopher Bautista</c:v>
                </c:pt>
                <c:pt idx="5067">
                  <c:v>Curtis Smith</c:v>
                </c:pt>
                <c:pt idx="5068">
                  <c:v>Brian Roberts</c:v>
                </c:pt>
                <c:pt idx="5069">
                  <c:v>Christina Miller</c:v>
                </c:pt>
                <c:pt idx="5070">
                  <c:v>Catherine Martin</c:v>
                </c:pt>
                <c:pt idx="5071">
                  <c:v>Cynthia Anderson</c:v>
                </c:pt>
                <c:pt idx="5072">
                  <c:v>Christopher Briggs</c:v>
                </c:pt>
                <c:pt idx="5073">
                  <c:v>Brian Medina</c:v>
                </c:pt>
                <c:pt idx="5074">
                  <c:v>Brian Anderson</c:v>
                </c:pt>
                <c:pt idx="5075">
                  <c:v>Christina Newton</c:v>
                </c:pt>
                <c:pt idx="5076">
                  <c:v>Daniel Ortiz</c:v>
                </c:pt>
                <c:pt idx="5077">
                  <c:v>Carol Thomas</c:v>
                </c:pt>
                <c:pt idx="5078">
                  <c:v>Daniel Parker</c:v>
                </c:pt>
                <c:pt idx="5079">
                  <c:v>Brittany Jones</c:v>
                </c:pt>
                <c:pt idx="5080">
                  <c:v>Daniel Phillips</c:v>
                </c:pt>
                <c:pt idx="5081">
                  <c:v>Cynthia Dunn</c:v>
                </c:pt>
                <c:pt idx="5082">
                  <c:v>Brooke Hernandez</c:v>
                </c:pt>
                <c:pt idx="5083">
                  <c:v>Cynthia Evans</c:v>
                </c:pt>
                <c:pt idx="5084">
                  <c:v>Chad Anderson</c:v>
                </c:pt>
                <c:pt idx="5085">
                  <c:v>Cynthia Freeman</c:v>
                </c:pt>
                <c:pt idx="5086">
                  <c:v>Chad Garcia</c:v>
                </c:pt>
                <c:pt idx="5087">
                  <c:v>Carolyn Flores</c:v>
                </c:pt>
                <c:pt idx="5088">
                  <c:v>Daniel Rogers</c:v>
                </c:pt>
                <c:pt idx="5089">
                  <c:v>Cynthia Green</c:v>
                </c:pt>
                <c:pt idx="5090">
                  <c:v>Chad Jackson</c:v>
                </c:pt>
                <c:pt idx="5091">
                  <c:v>Cynthia Gutierrez</c:v>
                </c:pt>
                <c:pt idx="5092">
                  <c:v>Daniel Solomon</c:v>
                </c:pt>
                <c:pt idx="5093">
                  <c:v>Cynthia Hall</c:v>
                </c:pt>
                <c:pt idx="5094">
                  <c:v>Brian Gomez</c:v>
                </c:pt>
                <c:pt idx="5095">
                  <c:v>Carolyn Johnson</c:v>
                </c:pt>
                <c:pt idx="5096">
                  <c:v>Brianna Davis</c:v>
                </c:pt>
                <c:pt idx="5097">
                  <c:v>Christina Turner</c:v>
                </c:pt>
                <c:pt idx="5098">
                  <c:v>Daniel Walker</c:v>
                </c:pt>
                <c:pt idx="5099">
                  <c:v>Carolyn Lee</c:v>
                </c:pt>
                <c:pt idx="5100">
                  <c:v>Chad Sanchez</c:v>
                </c:pt>
                <c:pt idx="5101">
                  <c:v>Cynthia Long</c:v>
                </c:pt>
                <c:pt idx="5102">
                  <c:v>Christopher Fields</c:v>
                </c:pt>
                <c:pt idx="5103">
                  <c:v>Christina Young</c:v>
                </c:pt>
                <c:pt idx="5104">
                  <c:v>Chad Scott</c:v>
                </c:pt>
                <c:pt idx="5105">
                  <c:v>Christine Aguilar</c:v>
                </c:pt>
                <c:pt idx="5106">
                  <c:v>Danielle Acosta</c:v>
                </c:pt>
                <c:pt idx="5107">
                  <c:v>Cynthia Moore</c:v>
                </c:pt>
                <c:pt idx="5108">
                  <c:v>Christopher Flores</c:v>
                </c:pt>
                <c:pt idx="5109">
                  <c:v>Cynthia Parker</c:v>
                </c:pt>
                <c:pt idx="5110">
                  <c:v>Danielle Harris</c:v>
                </c:pt>
                <c:pt idx="5111">
                  <c:v>Cynthia Payne</c:v>
                </c:pt>
                <c:pt idx="5112">
                  <c:v>Danielle Irwin</c:v>
                </c:pt>
                <c:pt idx="5113">
                  <c:v>Cynthia Robinson</c:v>
                </c:pt>
                <c:pt idx="5114">
                  <c:v>Bruce Williams</c:v>
                </c:pt>
                <c:pt idx="5115">
                  <c:v>Christine Allen</c:v>
                </c:pt>
                <c:pt idx="5116">
                  <c:v>Danielle Moore</c:v>
                </c:pt>
                <c:pt idx="5117">
                  <c:v>Cynthia Ross</c:v>
                </c:pt>
                <c:pt idx="5118">
                  <c:v>Danielle Ramirez</c:v>
                </c:pt>
                <c:pt idx="5119">
                  <c:v>Cynthia Ruiz</c:v>
                </c:pt>
                <c:pt idx="5120">
                  <c:v>Charles Allen</c:v>
                </c:pt>
                <c:pt idx="5121">
                  <c:v>Cynthia Santiago</c:v>
                </c:pt>
                <c:pt idx="5122">
                  <c:v>Charles Bennett</c:v>
                </c:pt>
                <c:pt idx="5123">
                  <c:v>Cynthia Simmons</c:v>
                </c:pt>
                <c:pt idx="5124">
                  <c:v>Christopher Gutierrez</c:v>
                </c:pt>
                <c:pt idx="5125">
                  <c:v>Cynthia Smith</c:v>
                </c:pt>
                <c:pt idx="5126">
                  <c:v>Christopher Hancock</c:v>
                </c:pt>
                <c:pt idx="5127">
                  <c:v>Cynthia Sullivan</c:v>
                </c:pt>
                <c:pt idx="5128">
                  <c:v>Darren Wagner</c:v>
                </c:pt>
                <c:pt idx="5129">
                  <c:v>Carrie Gonzalez</c:v>
                </c:pt>
                <c:pt idx="5130">
                  <c:v>Charles Foster</c:v>
                </c:pt>
                <c:pt idx="5131">
                  <c:v>Cynthia Thomas</c:v>
                </c:pt>
                <c:pt idx="5132">
                  <c:v>Bryan Anderson</c:v>
                </c:pt>
                <c:pt idx="5133">
                  <c:v>Christine Brooks</c:v>
                </c:pt>
                <c:pt idx="5134">
                  <c:v>Brittany Garcia</c:v>
                </c:pt>
                <c:pt idx="5135">
                  <c:v>Christine Brown</c:v>
                </c:pt>
                <c:pt idx="5136">
                  <c:v>David Barnett</c:v>
                </c:pt>
                <c:pt idx="5137">
                  <c:v>Dale Williams</c:v>
                </c:pt>
                <c:pt idx="5138">
                  <c:v>David Boone</c:v>
                </c:pt>
                <c:pt idx="5139">
                  <c:v>Dana Davis</c:v>
                </c:pt>
                <c:pt idx="5140">
                  <c:v>David Burton</c:v>
                </c:pt>
                <c:pt idx="5141">
                  <c:v>Brianna Wright</c:v>
                </c:pt>
                <c:pt idx="5142">
                  <c:v>David Carr</c:v>
                </c:pt>
                <c:pt idx="5143">
                  <c:v>Dana Lawson</c:v>
                </c:pt>
                <c:pt idx="5144">
                  <c:v>Charles Hayes</c:v>
                </c:pt>
                <c:pt idx="5145">
                  <c:v>Dana Martinez</c:v>
                </c:pt>
                <c:pt idx="5146">
                  <c:v>Brian Bush</c:v>
                </c:pt>
                <c:pt idx="5147">
                  <c:v>Carrie Jones</c:v>
                </c:pt>
                <c:pt idx="5148">
                  <c:v>Christopher Jordan</c:v>
                </c:pt>
                <c:pt idx="5149">
                  <c:v>Daniel Allen</c:v>
                </c:pt>
                <c:pt idx="5150">
                  <c:v>Christopher Kelley</c:v>
                </c:pt>
                <c:pt idx="5151">
                  <c:v>Brian Morales</c:v>
                </c:pt>
                <c:pt idx="5152">
                  <c:v>David Cunningham</c:v>
                </c:pt>
                <c:pt idx="5153">
                  <c:v>Daniel Baker</c:v>
                </c:pt>
                <c:pt idx="5154">
                  <c:v>Bryan Campbell</c:v>
                </c:pt>
                <c:pt idx="5155">
                  <c:v>Daniel Bennett</c:v>
                </c:pt>
                <c:pt idx="5156">
                  <c:v>Charles Hughes</c:v>
                </c:pt>
                <c:pt idx="5157">
                  <c:v>Daniel Benson</c:v>
                </c:pt>
                <c:pt idx="5158">
                  <c:v>Christopher Kirk</c:v>
                </c:pt>
                <c:pt idx="5159">
                  <c:v>Daniel Berry</c:v>
                </c:pt>
                <c:pt idx="5160">
                  <c:v>David Evans</c:v>
                </c:pt>
                <c:pt idx="5161">
                  <c:v>Christine Crawford</c:v>
                </c:pt>
                <c:pt idx="5162">
                  <c:v>Brittany Green</c:v>
                </c:pt>
                <c:pt idx="5163">
                  <c:v>Christine Hall</c:v>
                </c:pt>
                <c:pt idx="5164">
                  <c:v>Christopher Lynch</c:v>
                </c:pt>
                <c:pt idx="5165">
                  <c:v>Brian Murphy</c:v>
                </c:pt>
                <c:pt idx="5166">
                  <c:v>David Freeman</c:v>
                </c:pt>
                <c:pt idx="5167">
                  <c:v>Christine Hill</c:v>
                </c:pt>
                <c:pt idx="5168">
                  <c:v>Brian Houston</c:v>
                </c:pt>
                <c:pt idx="5169">
                  <c:v>Carrie Rodriguez</c:v>
                </c:pt>
                <c:pt idx="5170">
                  <c:v>Bryan Harper</c:v>
                </c:pt>
                <c:pt idx="5171">
                  <c:v>Daniel Clark</c:v>
                </c:pt>
                <c:pt idx="5172">
                  <c:v>Christopher Mendez</c:v>
                </c:pt>
                <c:pt idx="5173">
                  <c:v>Bridget Hernandez</c:v>
                </c:pt>
                <c:pt idx="5174">
                  <c:v>David Gray</c:v>
                </c:pt>
                <c:pt idx="5175">
                  <c:v>Brittany Rodriguez</c:v>
                </c:pt>
                <c:pt idx="5176">
                  <c:v>Brian Cook</c:v>
                </c:pt>
                <c:pt idx="5177">
                  <c:v>Daniel Cox</c:v>
                </c:pt>
                <c:pt idx="5178">
                  <c:v>David Grimes</c:v>
                </c:pt>
                <c:pt idx="5179">
                  <c:v>Christine Mendoza</c:v>
                </c:pt>
                <c:pt idx="5180">
                  <c:v>Bryan Jones</c:v>
                </c:pt>
                <c:pt idx="5181">
                  <c:v>Daniel Edwards</c:v>
                </c:pt>
                <c:pt idx="5182">
                  <c:v>Charles Medina</c:v>
                </c:pt>
                <c:pt idx="5183">
                  <c:v>Daniel Ferguson</c:v>
                </c:pt>
                <c:pt idx="5184">
                  <c:v>Bryan Robinson</c:v>
                </c:pt>
                <c:pt idx="5185">
                  <c:v>Christine Miller</c:v>
                </c:pt>
                <c:pt idx="5186">
                  <c:v>David Henderson</c:v>
                </c:pt>
                <c:pt idx="5187">
                  <c:v>Daniel Foster</c:v>
                </c:pt>
                <c:pt idx="5188">
                  <c:v>Christopher Nicholson</c:v>
                </c:pt>
                <c:pt idx="5189">
                  <c:v>Christine Moore</c:v>
                </c:pt>
                <c:pt idx="5190">
                  <c:v>David Howard</c:v>
                </c:pt>
                <c:pt idx="5191">
                  <c:v>Brittany Brown</c:v>
                </c:pt>
                <c:pt idx="5192">
                  <c:v>David Hunt</c:v>
                </c:pt>
                <c:pt idx="5193">
                  <c:v>Daniel Green</c:v>
                </c:pt>
                <c:pt idx="5194">
                  <c:v>David James</c:v>
                </c:pt>
                <c:pt idx="5195">
                  <c:v>Brittany Taylor</c:v>
                </c:pt>
                <c:pt idx="5196">
                  <c:v>Charles Rogers</c:v>
                </c:pt>
                <c:pt idx="5197">
                  <c:v>Cassandra Jones</c:v>
                </c:pt>
                <c:pt idx="5198">
                  <c:v>Brian Walker</c:v>
                </c:pt>
                <c:pt idx="5199">
                  <c:v>Daniel Hamilton</c:v>
                </c:pt>
                <c:pt idx="5200">
                  <c:v>Charles Sanchez</c:v>
                </c:pt>
                <c:pt idx="5201">
                  <c:v>Cassandra Perez</c:v>
                </c:pt>
                <c:pt idx="5202">
                  <c:v>David Kennedy</c:v>
                </c:pt>
                <c:pt idx="5203">
                  <c:v>Daniel Harvey</c:v>
                </c:pt>
                <c:pt idx="5204">
                  <c:v>David Kline</c:v>
                </c:pt>
                <c:pt idx="5205">
                  <c:v>Daniel Henry</c:v>
                </c:pt>
                <c:pt idx="5206">
                  <c:v>Christopher Peterson</c:v>
                </c:pt>
                <c:pt idx="5207">
                  <c:v>Christine Thomas</c:v>
                </c:pt>
                <c:pt idx="5208">
                  <c:v>Brian Cowan</c:v>
                </c:pt>
                <c:pt idx="5209">
                  <c:v>Daniel Hicks</c:v>
                </c:pt>
                <c:pt idx="5210">
                  <c:v>David Lynch</c:v>
                </c:pt>
                <c:pt idx="5211">
                  <c:v>Brian Wood</c:v>
                </c:pt>
                <c:pt idx="5212">
                  <c:v>Charles Stephens</c:v>
                </c:pt>
                <c:pt idx="5213">
                  <c:v>Catherine Jackson</c:v>
                </c:pt>
                <c:pt idx="5214">
                  <c:v>David May</c:v>
                </c:pt>
                <c:pt idx="5215">
                  <c:v>Brooke Evans</c:v>
                </c:pt>
                <c:pt idx="5216">
                  <c:v>Brian Weaver</c:v>
                </c:pt>
                <c:pt idx="5217">
                  <c:v>Brian Ramos</c:v>
                </c:pt>
                <c:pt idx="5218">
                  <c:v>Christopher Reese</c:v>
                </c:pt>
                <c:pt idx="5219">
                  <c:v>Christopher Alexander</c:v>
                </c:pt>
                <c:pt idx="5220">
                  <c:v>Christopher Riley</c:v>
                </c:pt>
                <c:pt idx="5221">
                  <c:v>Brooke Harris</c:v>
                </c:pt>
                <c:pt idx="5222">
                  <c:v>Christopher Ritter</c:v>
                </c:pt>
                <c:pt idx="5223">
                  <c:v>Christopher Alvarez</c:v>
                </c:pt>
                <c:pt idx="5224">
                  <c:v>Charles Wells</c:v>
                </c:pt>
                <c:pt idx="5225">
                  <c:v>Daniel Lambert</c:v>
                </c:pt>
                <c:pt idx="5226">
                  <c:v>David Newman</c:v>
                </c:pt>
                <c:pt idx="5227">
                  <c:v>Christopher Anderson</c:v>
                </c:pt>
                <c:pt idx="5228">
                  <c:v>David Nunez</c:v>
                </c:pt>
                <c:pt idx="5229">
                  <c:v>Catherine Lee</c:v>
                </c:pt>
                <c:pt idx="5230">
                  <c:v>David Ortiz</c:v>
                </c:pt>
                <c:pt idx="5231">
                  <c:v>Daniel Lowe</c:v>
                </c:pt>
                <c:pt idx="5232">
                  <c:v>David Pacheco</c:v>
                </c:pt>
                <c:pt idx="5233">
                  <c:v>Daniel Lynch</c:v>
                </c:pt>
                <c:pt idx="5234">
                  <c:v>David Palmer</c:v>
                </c:pt>
                <c:pt idx="5235">
                  <c:v>Daniel Mack</c:v>
                </c:pt>
                <c:pt idx="5236">
                  <c:v>Christopher Saunders</c:v>
                </c:pt>
                <c:pt idx="5237">
                  <c:v>Christopher Bailey</c:v>
                </c:pt>
                <c:pt idx="5238">
                  <c:v>Christopher Washington</c:v>
                </c:pt>
                <c:pt idx="5239">
                  <c:v>Christopher Lane</c:v>
                </c:pt>
                <c:pt idx="5240">
                  <c:v>Bradley Williams</c:v>
                </c:pt>
                <c:pt idx="5241">
                  <c:v>Amy Wilson</c:v>
                </c:pt>
                <c:pt idx="5242">
                  <c:v>Ashley Gomez</c:v>
                </c:pt>
                <c:pt idx="5243">
                  <c:v>Amanda Howard</c:v>
                </c:pt>
                <c:pt idx="5244">
                  <c:v>Andrea Sanders</c:v>
                </c:pt>
                <c:pt idx="5245">
                  <c:v>Andrew Rose</c:v>
                </c:pt>
                <c:pt idx="5246">
                  <c:v>Brandon Ryan</c:v>
                </c:pt>
                <c:pt idx="5247">
                  <c:v>Amanda Hunter</c:v>
                </c:pt>
                <c:pt idx="5248">
                  <c:v>Allison Davis</c:v>
                </c:pt>
                <c:pt idx="5249">
                  <c:v>Amanda Jackson</c:v>
                </c:pt>
                <c:pt idx="5250">
                  <c:v>Austin Taylor</c:v>
                </c:pt>
                <c:pt idx="5251">
                  <c:v>Alexa Rodriguez</c:v>
                </c:pt>
                <c:pt idx="5252">
                  <c:v>Aaron Flores</c:v>
                </c:pt>
                <c:pt idx="5253">
                  <c:v>Alexander Anderson</c:v>
                </c:pt>
                <c:pt idx="5254">
                  <c:v>Brandon King</c:v>
                </c:pt>
                <c:pt idx="5255">
                  <c:v>Andrew Torres</c:v>
                </c:pt>
                <c:pt idx="5256">
                  <c:v>Abigail Smith</c:v>
                </c:pt>
                <c:pt idx="5257">
                  <c:v>Andrew Trujillo</c:v>
                </c:pt>
                <c:pt idx="5258">
                  <c:v>Amy Navarro</c:v>
                </c:pt>
                <c:pt idx="5259">
                  <c:v>Brent White</c:v>
                </c:pt>
                <c:pt idx="5260">
                  <c:v>Aaron Gonzalez</c:v>
                </c:pt>
                <c:pt idx="5261">
                  <c:v>Abigail Williams</c:v>
                </c:pt>
                <c:pt idx="5262">
                  <c:v>Aaron Davis</c:v>
                </c:pt>
                <c:pt idx="5263">
                  <c:v>Alexander Clark</c:v>
                </c:pt>
                <c:pt idx="5264">
                  <c:v>Barbara Thomas</c:v>
                </c:pt>
                <c:pt idx="5265">
                  <c:v>Adam Aguilar</c:v>
                </c:pt>
                <c:pt idx="5266">
                  <c:v>Alyssa Sanchez</c:v>
                </c:pt>
                <c:pt idx="5267">
                  <c:v>Andrew Woods</c:v>
                </c:pt>
                <c:pt idx="5268">
                  <c:v>Bradley Davis</c:v>
                </c:pt>
                <c:pt idx="5269">
                  <c:v>Amanda Lopez</c:v>
                </c:pt>
                <c:pt idx="5270">
                  <c:v>Brandon Gonzalez</c:v>
                </c:pt>
                <c:pt idx="5271">
                  <c:v>Angel Johnson</c:v>
                </c:pt>
                <c:pt idx="5272">
                  <c:v>Brandon Morales</c:v>
                </c:pt>
                <c:pt idx="5273">
                  <c:v>Amanda Mack</c:v>
                </c:pt>
                <c:pt idx="5274">
                  <c:v>Brandon White</c:v>
                </c:pt>
                <c:pt idx="5275">
                  <c:v>Alexander Herrera</c:v>
                </c:pt>
                <c:pt idx="5276">
                  <c:v>Brendan Smith</c:v>
                </c:pt>
                <c:pt idx="5277">
                  <c:v>Angela Atkins</c:v>
                </c:pt>
                <c:pt idx="5278">
                  <c:v>Amy Mendoza</c:v>
                </c:pt>
                <c:pt idx="5279">
                  <c:v>Angela Baker</c:v>
                </c:pt>
                <c:pt idx="5280">
                  <c:v>Ashley Larson</c:v>
                </c:pt>
                <c:pt idx="5281">
                  <c:v>Angela Brewer</c:v>
                </c:pt>
                <c:pt idx="5282">
                  <c:v>Amy Taylor</c:v>
                </c:pt>
                <c:pt idx="5283">
                  <c:v>Alexander Hill</c:v>
                </c:pt>
                <c:pt idx="5284">
                  <c:v>Ashley Sanchez</c:v>
                </c:pt>
                <c:pt idx="5285">
                  <c:v>Angela Bryant</c:v>
                </c:pt>
                <c:pt idx="5286">
                  <c:v>Andrea Avila</c:v>
                </c:pt>
                <c:pt idx="5287">
                  <c:v>Angela Carter</c:v>
                </c:pt>
                <c:pt idx="5288">
                  <c:v>Adam Oliver</c:v>
                </c:pt>
                <c:pt idx="5289">
                  <c:v>Angela Chapman</c:v>
                </c:pt>
                <c:pt idx="5290">
                  <c:v>Barbara Lewis</c:v>
                </c:pt>
                <c:pt idx="5291">
                  <c:v>Alexander Jackson</c:v>
                </c:pt>
                <c:pt idx="5292">
                  <c:v>Benjamin Anderson</c:v>
                </c:pt>
                <c:pt idx="5293">
                  <c:v>Angela Crawford</c:v>
                </c:pt>
                <c:pt idx="5294">
                  <c:v>Alyssa Perez</c:v>
                </c:pt>
                <c:pt idx="5295">
                  <c:v>Amanda Mitchell</c:v>
                </c:pt>
                <c:pt idx="5296">
                  <c:v>Aaron White</c:v>
                </c:pt>
                <c:pt idx="5297">
                  <c:v>Angela Gomez</c:v>
                </c:pt>
                <c:pt idx="5298">
                  <c:v>Billy Smith</c:v>
                </c:pt>
                <c:pt idx="5299">
                  <c:v>Amanda Monroe</c:v>
                </c:pt>
                <c:pt idx="5300">
                  <c:v>Bradley Martin</c:v>
                </c:pt>
                <c:pt idx="5301">
                  <c:v>Amanda Moore</c:v>
                </c:pt>
                <c:pt idx="5302">
                  <c:v>Amanda Brandt</c:v>
                </c:pt>
                <c:pt idx="5303">
                  <c:v>Adam Anderson</c:v>
                </c:pt>
                <c:pt idx="5304">
                  <c:v>Andrew Gilbert</c:v>
                </c:pt>
                <c:pt idx="5305">
                  <c:v>Amanda Newton</c:v>
                </c:pt>
                <c:pt idx="5306">
                  <c:v>Andrew Hill</c:v>
                </c:pt>
                <c:pt idx="5307">
                  <c:v>Angela Hill</c:v>
                </c:pt>
                <c:pt idx="5308">
                  <c:v>Brandon Robbins</c:v>
                </c:pt>
                <c:pt idx="5309">
                  <c:v>Amanda Parker</c:v>
                </c:pt>
                <c:pt idx="5310">
                  <c:v>Alan Mitchell</c:v>
                </c:pt>
                <c:pt idx="5311">
                  <c:v>Alexander Jones</c:v>
                </c:pt>
                <c:pt idx="5312">
                  <c:v>Andrew Medina</c:v>
                </c:pt>
                <c:pt idx="5313">
                  <c:v>Alexander Lewis</c:v>
                </c:pt>
                <c:pt idx="5314">
                  <c:v>Alex Miller</c:v>
                </c:pt>
                <c:pt idx="5315">
                  <c:v>Angela Kim</c:v>
                </c:pt>
                <c:pt idx="5316">
                  <c:v>Ashley Fitzpatrick</c:v>
                </c:pt>
                <c:pt idx="5317">
                  <c:v>Adam Ball</c:v>
                </c:pt>
                <c:pt idx="5318">
                  <c:v>Alison Wilson</c:v>
                </c:pt>
                <c:pt idx="5319">
                  <c:v>Angela Lee</c:v>
                </c:pt>
                <c:pt idx="5320">
                  <c:v>Ashley Howell</c:v>
                </c:pt>
                <c:pt idx="5321">
                  <c:v>Angela Lewis</c:v>
                </c:pt>
                <c:pt idx="5322">
                  <c:v>Ashley Jordan</c:v>
                </c:pt>
                <c:pt idx="5323">
                  <c:v>Amanda Sanchez</c:v>
                </c:pt>
                <c:pt idx="5324">
                  <c:v>Amy Robinson</c:v>
                </c:pt>
                <c:pt idx="5325">
                  <c:v>Adam Brown</c:v>
                </c:pt>
                <c:pt idx="5326">
                  <c:v>Ashley Mitchell</c:v>
                </c:pt>
                <c:pt idx="5327">
                  <c:v>Amanda Schultz</c:v>
                </c:pt>
                <c:pt idx="5328">
                  <c:v>Amy Thompson</c:v>
                </c:pt>
                <c:pt idx="5329">
                  <c:v>Angela Moreno</c:v>
                </c:pt>
                <c:pt idx="5330">
                  <c:v>Ashley Powell</c:v>
                </c:pt>
                <c:pt idx="5331">
                  <c:v>Angela Nguyen</c:v>
                </c:pt>
                <c:pt idx="5332">
                  <c:v>Ashley Shaw</c:v>
                </c:pt>
                <c:pt idx="5333">
                  <c:v>Alexander Ramirez</c:v>
                </c:pt>
                <c:pt idx="5334">
                  <c:v>Ana Williams</c:v>
                </c:pt>
                <c:pt idx="5335">
                  <c:v>Angela Reyes</c:v>
                </c:pt>
                <c:pt idx="5336">
                  <c:v>Allison Rodriguez</c:v>
                </c:pt>
                <c:pt idx="5337">
                  <c:v>Angela Rhodes</c:v>
                </c:pt>
                <c:pt idx="5338">
                  <c:v>Austin Campbell</c:v>
                </c:pt>
                <c:pt idx="5339">
                  <c:v>Angela Robinson</c:v>
                </c:pt>
                <c:pt idx="5340">
                  <c:v>Austin Martinez</c:v>
                </c:pt>
                <c:pt idx="5341">
                  <c:v>Angela Russell</c:v>
                </c:pt>
                <c:pt idx="5342">
                  <c:v>Barbara Davis</c:v>
                </c:pt>
                <c:pt idx="5343">
                  <c:v>Amanda Sparks</c:v>
                </c:pt>
                <c:pt idx="5344">
                  <c:v>Barbara Smith</c:v>
                </c:pt>
                <c:pt idx="5345">
                  <c:v>Adam Coleman</c:v>
                </c:pt>
                <c:pt idx="5346">
                  <c:v>Barbara Wolfe</c:v>
                </c:pt>
                <c:pt idx="5347">
                  <c:v>Angela Stewart</c:v>
                </c:pt>
                <c:pt idx="5348">
                  <c:v>Andrea Rodriguez</c:v>
                </c:pt>
                <c:pt idx="5349">
                  <c:v>Alexander Thomas</c:v>
                </c:pt>
                <c:pt idx="5350">
                  <c:v>Adam Scott</c:v>
                </c:pt>
                <c:pt idx="5351">
                  <c:v>Adam Davis</c:v>
                </c:pt>
                <c:pt idx="5352">
                  <c:v>Andrew Adams</c:v>
                </c:pt>
                <c:pt idx="5353">
                  <c:v>Angela Vargas</c:v>
                </c:pt>
                <c:pt idx="5354">
                  <c:v>Alyssa Williams</c:v>
                </c:pt>
                <c:pt idx="5355">
                  <c:v>Amanda Warren</c:v>
                </c:pt>
                <c:pt idx="5356">
                  <c:v>Beth Gutierrez</c:v>
                </c:pt>
                <c:pt idx="5357">
                  <c:v>Amanda Watkins</c:v>
                </c:pt>
                <c:pt idx="5358">
                  <c:v>Betty Anderson</c:v>
                </c:pt>
                <c:pt idx="5359">
                  <c:v>Amanda White</c:v>
                </c:pt>
                <c:pt idx="5360">
                  <c:v>Brad Fields</c:v>
                </c:pt>
                <c:pt idx="5361">
                  <c:v>Alexander Woods</c:v>
                </c:pt>
                <c:pt idx="5362">
                  <c:v>Bradley Johnson</c:v>
                </c:pt>
                <c:pt idx="5363">
                  <c:v>Anita Kelly</c:v>
                </c:pt>
                <c:pt idx="5364">
                  <c:v>Bradley Robinson</c:v>
                </c:pt>
                <c:pt idx="5365">
                  <c:v>Ann Brown</c:v>
                </c:pt>
                <c:pt idx="5366">
                  <c:v>Amanda Bradley</c:v>
                </c:pt>
                <c:pt idx="5367">
                  <c:v>Amanda Williamson</c:v>
                </c:pt>
                <c:pt idx="5368">
                  <c:v>Andrew Dixon</c:v>
                </c:pt>
                <c:pt idx="5369">
                  <c:v>Ann Lopez</c:v>
                </c:pt>
                <c:pt idx="5370">
                  <c:v>Brandon Hernandez</c:v>
                </c:pt>
                <c:pt idx="5371">
                  <c:v>Adam Diaz</c:v>
                </c:pt>
                <c:pt idx="5372">
                  <c:v>Aaron Wilson</c:v>
                </c:pt>
                <c:pt idx="5373">
                  <c:v>Amanda Woods</c:v>
                </c:pt>
                <c:pt idx="5374">
                  <c:v>Brandon Lopez</c:v>
                </c:pt>
                <c:pt idx="5375">
                  <c:v>Anna Fisher</c:v>
                </c:pt>
                <c:pt idx="5376">
                  <c:v>Amanda Clark</c:v>
                </c:pt>
                <c:pt idx="5377">
                  <c:v>Anna Harris</c:v>
                </c:pt>
                <c:pt idx="5378">
                  <c:v>Amanda Coleman</c:v>
                </c:pt>
                <c:pt idx="5379">
                  <c:v>Amanda Wright</c:v>
                </c:pt>
                <c:pt idx="5380">
                  <c:v>Andrew Kennedy</c:v>
                </c:pt>
                <c:pt idx="5381">
                  <c:v>Anna Phillips</c:v>
                </c:pt>
                <c:pt idx="5382">
                  <c:v>Abigail Jones</c:v>
                </c:pt>
                <c:pt idx="5383">
                  <c:v>Amanda Young</c:v>
                </c:pt>
                <c:pt idx="5384">
                  <c:v>Brandon Turner</c:v>
                </c:pt>
                <c:pt idx="5385">
                  <c:v>Amber Bryant</c:v>
                </c:pt>
                <c:pt idx="5386">
                  <c:v>Brandon Wilson</c:v>
                </c:pt>
                <c:pt idx="5387">
                  <c:v>Anna White</c:v>
                </c:pt>
                <c:pt idx="5388">
                  <c:v>Brenda Hernandez</c:v>
                </c:pt>
                <c:pt idx="5389">
                  <c:v>Amber Evans</c:v>
                </c:pt>
                <c:pt idx="5390">
                  <c:v>Brenda Reyes</c:v>
                </c:pt>
                <c:pt idx="5391">
                  <c:v>Anne Brown</c:v>
                </c:pt>
                <c:pt idx="5392">
                  <c:v>Andrew Patrick</c:v>
                </c:pt>
                <c:pt idx="5393">
                  <c:v>Amber Hall</c:v>
                </c:pt>
                <c:pt idx="5394">
                  <c:v>Ashley Evans</c:v>
                </c:pt>
                <c:pt idx="5395">
                  <c:v>Alexandra Davis</c:v>
                </c:pt>
                <c:pt idx="5396">
                  <c:v>Amy Lopez</c:v>
                </c:pt>
                <c:pt idx="5397">
                  <c:v>Alexandra Miller</c:v>
                </c:pt>
                <c:pt idx="5398">
                  <c:v>Ashley Gonzalez</c:v>
                </c:pt>
                <c:pt idx="5399">
                  <c:v>Amber Jones</c:v>
                </c:pt>
                <c:pt idx="5400">
                  <c:v>Amy Martin</c:v>
                </c:pt>
                <c:pt idx="5401">
                  <c:v>Amber Lee</c:v>
                </c:pt>
                <c:pt idx="5402">
                  <c:v>Allen Smith</c:v>
                </c:pt>
                <c:pt idx="5403">
                  <c:v>Anthony Ballard</c:v>
                </c:pt>
                <c:pt idx="5404">
                  <c:v>Aaron Campbell</c:v>
                </c:pt>
                <c:pt idx="5405">
                  <c:v>Anthony Barnes</c:v>
                </c:pt>
                <c:pt idx="5406">
                  <c:v>Amy Owens</c:v>
                </c:pt>
                <c:pt idx="5407">
                  <c:v>Amber Lopez</c:v>
                </c:pt>
                <c:pt idx="5408">
                  <c:v>Amy Ramirez</c:v>
                </c:pt>
                <c:pt idx="5409">
                  <c:v>Amber Martin</c:v>
                </c:pt>
                <c:pt idx="5410">
                  <c:v>Allison Carter</c:v>
                </c:pt>
                <c:pt idx="5411">
                  <c:v>Amber Martinez</c:v>
                </c:pt>
                <c:pt idx="5412">
                  <c:v>Amy Saunders</c:v>
                </c:pt>
                <c:pt idx="5413">
                  <c:v>Anthony Davis</c:v>
                </c:pt>
                <c:pt idx="5414">
                  <c:v>Amy Stevenson</c:v>
                </c:pt>
                <c:pt idx="5415">
                  <c:v>Anthony Dennis</c:v>
                </c:pt>
                <c:pt idx="5416">
                  <c:v>Allison Johnson</c:v>
                </c:pt>
                <c:pt idx="5417">
                  <c:v>Alexandra Perez</c:v>
                </c:pt>
                <c:pt idx="5418">
                  <c:v>Ashley Murphy</c:v>
                </c:pt>
                <c:pt idx="5419">
                  <c:v>Anthony Estrada</c:v>
                </c:pt>
                <c:pt idx="5420">
                  <c:v>Ashley Osborne</c:v>
                </c:pt>
                <c:pt idx="5421">
                  <c:v>Alexandra Rodriguez</c:v>
                </c:pt>
                <c:pt idx="5422">
                  <c:v>Allison Lewis</c:v>
                </c:pt>
                <c:pt idx="5423">
                  <c:v>Anthony Ford</c:v>
                </c:pt>
                <c:pt idx="5424">
                  <c:v>Amy Watkins</c:v>
                </c:pt>
                <c:pt idx="5425">
                  <c:v>Amber Petersen</c:v>
                </c:pt>
                <c:pt idx="5426">
                  <c:v>Amy Watson</c:v>
                </c:pt>
                <c:pt idx="5427">
                  <c:v>Amber Robertson</c:v>
                </c:pt>
                <c:pt idx="5428">
                  <c:v>Aaron Martin</c:v>
                </c:pt>
                <c:pt idx="5429">
                  <c:v>Alexandra Walker</c:v>
                </c:pt>
                <c:pt idx="5430">
                  <c:v>Ana Smith</c:v>
                </c:pt>
                <c:pt idx="5431">
                  <c:v>Anthony Hammond</c:v>
                </c:pt>
                <c:pt idx="5432">
                  <c:v>Ashley Torres</c:v>
                </c:pt>
                <c:pt idx="5433">
                  <c:v>Amber Scott</c:v>
                </c:pt>
                <c:pt idx="5434">
                  <c:v>Allison Martinez</c:v>
                </c:pt>
                <c:pt idx="5435">
                  <c:v>Alexandria Johnson</c:v>
                </c:pt>
                <c:pt idx="5436">
                  <c:v>Andrea Davis</c:v>
                </c:pt>
                <c:pt idx="5437">
                  <c:v>Anthony Holmes</c:v>
                </c:pt>
                <c:pt idx="5438">
                  <c:v>Andrea Johnson</c:v>
                </c:pt>
                <c:pt idx="5439">
                  <c:v>Amber Stanley</c:v>
                </c:pt>
                <c:pt idx="5440">
                  <c:v>Aaron Fisher</c:v>
                </c:pt>
                <c:pt idx="5441">
                  <c:v>Anthony James</c:v>
                </c:pt>
                <c:pt idx="5442">
                  <c:v>Andrea Miller</c:v>
                </c:pt>
                <c:pt idx="5443">
                  <c:v>Anthony Jimenez</c:v>
                </c:pt>
                <c:pt idx="5444">
                  <c:v>Austin Moore</c:v>
                </c:pt>
                <c:pt idx="5445">
                  <c:v>Amber Vasquez</c:v>
                </c:pt>
                <c:pt idx="5446">
                  <c:v>Austin Wilson</c:v>
                </c:pt>
                <c:pt idx="5447">
                  <c:v>Amber Wilson</c:v>
                </c:pt>
                <c:pt idx="5448">
                  <c:v>Andrea Murphy</c:v>
                </c:pt>
                <c:pt idx="5449">
                  <c:v>Alexis Allen</c:v>
                </c:pt>
                <c:pt idx="5450">
                  <c:v>Andrea Powers</c:v>
                </c:pt>
                <c:pt idx="5451">
                  <c:v>Alexis Anderson</c:v>
                </c:pt>
                <c:pt idx="5452">
                  <c:v>Barbara Stephens</c:v>
                </c:pt>
                <c:pt idx="5453">
                  <c:v>Alexis Davis</c:v>
                </c:pt>
                <c:pt idx="5454">
                  <c:v>Barbara Williams</c:v>
                </c:pt>
                <c:pt idx="5455">
                  <c:v>Anthony Lynch</c:v>
                </c:pt>
                <c:pt idx="5456">
                  <c:v>Becky Ferguson</c:v>
                </c:pt>
                <c:pt idx="5457">
                  <c:v>Amy Bailey</c:v>
                </c:pt>
                <c:pt idx="5458">
                  <c:v>Benjamin Boyd</c:v>
                </c:pt>
                <c:pt idx="5459">
                  <c:v>Amy Baker</c:v>
                </c:pt>
                <c:pt idx="5460">
                  <c:v>Benjamin Crawford</c:v>
                </c:pt>
                <c:pt idx="5461">
                  <c:v>Alexis Jones</c:v>
                </c:pt>
                <c:pt idx="5462">
                  <c:v>Alyssa Herrera</c:v>
                </c:pt>
                <c:pt idx="5463">
                  <c:v>Alexis King</c:v>
                </c:pt>
                <c:pt idx="5464">
                  <c:v>Benjamin Jones</c:v>
                </c:pt>
                <c:pt idx="5465">
                  <c:v>Alexis Miller</c:v>
                </c:pt>
                <c:pt idx="5466">
                  <c:v>Benjamin Ross</c:v>
                </c:pt>
                <c:pt idx="5467">
                  <c:v>Amy Buchanan</c:v>
                </c:pt>
                <c:pt idx="5468">
                  <c:v>Andrew Aguilar</c:v>
                </c:pt>
                <c:pt idx="5469">
                  <c:v>Anthony Ortega</c:v>
                </c:pt>
                <c:pt idx="5470">
                  <c:v>Alyssa Smith</c:v>
                </c:pt>
                <c:pt idx="5471">
                  <c:v>Anthony Parker</c:v>
                </c:pt>
                <c:pt idx="5472">
                  <c:v>Benjamin Williamson</c:v>
                </c:pt>
                <c:pt idx="5473">
                  <c:v>Anthony Pena</c:v>
                </c:pt>
                <c:pt idx="5474">
                  <c:v>Beth Davis</c:v>
                </c:pt>
                <c:pt idx="5475">
                  <c:v>Anthony Perez</c:v>
                </c:pt>
                <c:pt idx="5476">
                  <c:v>Beth Jones</c:v>
                </c:pt>
                <c:pt idx="5477">
                  <c:v>Amy Chavez</c:v>
                </c:pt>
                <c:pt idx="5478">
                  <c:v>Bethany Lewis</c:v>
                </c:pt>
                <c:pt idx="5479">
                  <c:v>Anthony Pham</c:v>
                </c:pt>
                <c:pt idx="5480">
                  <c:v>Bianca Johnson</c:v>
                </c:pt>
                <c:pt idx="5481">
                  <c:v>Anthony Phillips</c:v>
                </c:pt>
                <c:pt idx="5482">
                  <c:v>Blake Young</c:v>
                </c:pt>
                <c:pt idx="5483">
                  <c:v>Alexis White</c:v>
                </c:pt>
                <c:pt idx="5484">
                  <c:v>Bradley Blake</c:v>
                </c:pt>
                <c:pt idx="5485">
                  <c:v>Anthony Rodriguez</c:v>
                </c:pt>
                <c:pt idx="5486">
                  <c:v>Bradley Jackson</c:v>
                </c:pt>
                <c:pt idx="5487">
                  <c:v>Amy Collins</c:v>
                </c:pt>
                <c:pt idx="5488">
                  <c:v>Bradley Jones</c:v>
                </c:pt>
                <c:pt idx="5489">
                  <c:v>Amy Cruz</c:v>
                </c:pt>
                <c:pt idx="5490">
                  <c:v>Bradley Miller</c:v>
                </c:pt>
                <c:pt idx="5491">
                  <c:v>Amy Davidson</c:v>
                </c:pt>
                <c:pt idx="5492">
                  <c:v>Andrew Clark</c:v>
                </c:pt>
                <c:pt idx="5493">
                  <c:v>Alexis Williams</c:v>
                </c:pt>
                <c:pt idx="5494">
                  <c:v>Brandi Williams</c:v>
                </c:pt>
                <c:pt idx="5495">
                  <c:v>Amy Diaz</c:v>
                </c:pt>
                <c:pt idx="5496">
                  <c:v>Brandon Austin</c:v>
                </c:pt>
                <c:pt idx="5497">
                  <c:v>Anthony Ward</c:v>
                </c:pt>
                <c:pt idx="5498">
                  <c:v>Brandon Cortez</c:v>
                </c:pt>
                <c:pt idx="5499">
                  <c:v>Alicia Brown</c:v>
                </c:pt>
                <c:pt idx="5500">
                  <c:v>Adam Williams</c:v>
                </c:pt>
                <c:pt idx="5501">
                  <c:v>Anthony Wilson</c:v>
                </c:pt>
                <c:pt idx="5502">
                  <c:v>Andrew Freeman</c:v>
                </c:pt>
                <c:pt idx="5503">
                  <c:v>Anthony Wright</c:v>
                </c:pt>
                <c:pt idx="5504">
                  <c:v>Andrew Garcia</c:v>
                </c:pt>
                <c:pt idx="5505">
                  <c:v>Antonio Cruz</c:v>
                </c:pt>
                <c:pt idx="5506">
                  <c:v>Brandon Jimenez</c:v>
                </c:pt>
                <c:pt idx="5507">
                  <c:v>Antonio White</c:v>
                </c:pt>
                <c:pt idx="5508">
                  <c:v>Brandon Jones</c:v>
                </c:pt>
                <c:pt idx="5509">
                  <c:v>April Collins</c:v>
                </c:pt>
                <c:pt idx="5510">
                  <c:v>Andrew Green</c:v>
                </c:pt>
                <c:pt idx="5511">
                  <c:v>April Ford</c:v>
                </c:pt>
                <c:pt idx="5512">
                  <c:v>Andrew Hicks</c:v>
                </c:pt>
                <c:pt idx="5513">
                  <c:v>April Garcia</c:v>
                </c:pt>
                <c:pt idx="5514">
                  <c:v>Brandon Medina</c:v>
                </c:pt>
                <c:pt idx="5515">
                  <c:v>April Gonzalez</c:v>
                </c:pt>
                <c:pt idx="5516">
                  <c:v>Andrew Jimenez</c:v>
                </c:pt>
                <c:pt idx="5517">
                  <c:v>April Lopez</c:v>
                </c:pt>
                <c:pt idx="5518">
                  <c:v>Adrian Miller</c:v>
                </c:pt>
                <c:pt idx="5519">
                  <c:v>Amy Hall</c:v>
                </c:pt>
                <c:pt idx="5520">
                  <c:v>Brandon Richards</c:v>
                </c:pt>
                <c:pt idx="5521">
                  <c:v>Alicia Davis</c:v>
                </c:pt>
                <c:pt idx="5522">
                  <c:v>Aimee Jones</c:v>
                </c:pt>
                <c:pt idx="5523">
                  <c:v>April Smith</c:v>
                </c:pt>
                <c:pt idx="5524">
                  <c:v>Alan Brown</c:v>
                </c:pt>
                <c:pt idx="5525">
                  <c:v>April Thompson</c:v>
                </c:pt>
                <c:pt idx="5526">
                  <c:v>Alan Martin</c:v>
                </c:pt>
                <c:pt idx="5527">
                  <c:v>April Williams</c:v>
                </c:pt>
                <c:pt idx="5528">
                  <c:v>Brandon Taylor</c:v>
                </c:pt>
                <c:pt idx="5529">
                  <c:v>Arthur Smith</c:v>
                </c:pt>
                <c:pt idx="5530">
                  <c:v>Brandon Thompson</c:v>
                </c:pt>
                <c:pt idx="5531">
                  <c:v>Alicia Kelly</c:v>
                </c:pt>
                <c:pt idx="5532">
                  <c:v>Brandon Walker</c:v>
                </c:pt>
                <c:pt idx="5533">
                  <c:v>Amy Hughes</c:v>
                </c:pt>
                <c:pt idx="5534">
                  <c:v>Andrew Mcclain</c:v>
                </c:pt>
                <c:pt idx="5535">
                  <c:v>Ashley Baker</c:v>
                </c:pt>
                <c:pt idx="5536">
                  <c:v>Brenda Armstrong</c:v>
                </c:pt>
                <c:pt idx="5537">
                  <c:v>Alicia Peterson</c:v>
                </c:pt>
                <c:pt idx="5538">
                  <c:v>Brenda Green</c:v>
                </c:pt>
                <c:pt idx="5539">
                  <c:v>Alicia Smith</c:v>
                </c:pt>
                <c:pt idx="5540">
                  <c:v>Amanda Griffin</c:v>
                </c:pt>
                <c:pt idx="5541">
                  <c:v>Ashley Castillo</c:v>
                </c:pt>
                <c:pt idx="5542">
                  <c:v>Amanda Hart</c:v>
                </c:pt>
                <c:pt idx="5543">
                  <c:v>Ashley Chavez</c:v>
                </c:pt>
                <c:pt idx="5544">
                  <c:v>Brenda Roberts</c:v>
                </c:pt>
                <c:pt idx="5545">
                  <c:v>Alison Brown</c:v>
                </c:pt>
                <c:pt idx="5546">
                  <c:v>Brenda Taylor</c:v>
                </c:pt>
                <c:pt idx="5547">
                  <c:v>Ashley Cox</c:v>
                </c:pt>
                <c:pt idx="5548">
                  <c:v>Brendan Moore</c:v>
                </c:pt>
                <c:pt idx="5549">
                  <c:v>Ashley Cruz</c:v>
                </c:pt>
                <c:pt idx="5550">
                  <c:v>Andrew Porter</c:v>
                </c:pt>
              </c:strCache>
            </c:strRef>
          </c:cat>
          <c:val>
            <c:numRef>
              <c:f>'Day Wise &amp; Month Wise Data'!$F$7:$F$71094</c:f>
              <c:numCache>
                <c:formatCode>General</c:formatCode>
                <c:ptCount val="5551"/>
                <c:pt idx="0">
                  <c:v>4</c:v>
                </c:pt>
                <c:pt idx="1">
                  <c:v>4</c:v>
                </c:pt>
                <c:pt idx="2">
                  <c:v>5</c:v>
                </c:pt>
                <c:pt idx="3">
                  <c:v>5</c:v>
                </c:pt>
                <c:pt idx="4">
                  <c:v>2</c:v>
                </c:pt>
                <c:pt idx="5">
                  <c:v>4</c:v>
                </c:pt>
                <c:pt idx="6">
                  <c:v>4</c:v>
                </c:pt>
                <c:pt idx="7">
                  <c:v>5</c:v>
                </c:pt>
                <c:pt idx="8">
                  <c:v>1</c:v>
                </c:pt>
                <c:pt idx="9">
                  <c:v>1</c:v>
                </c:pt>
                <c:pt idx="10">
                  <c:v>4</c:v>
                </c:pt>
                <c:pt idx="11">
                  <c:v>1</c:v>
                </c:pt>
                <c:pt idx="12">
                  <c:v>1</c:v>
                </c:pt>
                <c:pt idx="13">
                  <c:v>3</c:v>
                </c:pt>
                <c:pt idx="14">
                  <c:v>1</c:v>
                </c:pt>
                <c:pt idx="15">
                  <c:v>3</c:v>
                </c:pt>
                <c:pt idx="16">
                  <c:v>3</c:v>
                </c:pt>
                <c:pt idx="17">
                  <c:v>3</c:v>
                </c:pt>
                <c:pt idx="18">
                  <c:v>4</c:v>
                </c:pt>
                <c:pt idx="19">
                  <c:v>4</c:v>
                </c:pt>
                <c:pt idx="20">
                  <c:v>1</c:v>
                </c:pt>
                <c:pt idx="21">
                  <c:v>4</c:v>
                </c:pt>
                <c:pt idx="22">
                  <c:v>2</c:v>
                </c:pt>
                <c:pt idx="23">
                  <c:v>5</c:v>
                </c:pt>
                <c:pt idx="24">
                  <c:v>2</c:v>
                </c:pt>
                <c:pt idx="25">
                  <c:v>1</c:v>
                </c:pt>
                <c:pt idx="26">
                  <c:v>3</c:v>
                </c:pt>
                <c:pt idx="27">
                  <c:v>1</c:v>
                </c:pt>
                <c:pt idx="28">
                  <c:v>3</c:v>
                </c:pt>
                <c:pt idx="29">
                  <c:v>2</c:v>
                </c:pt>
                <c:pt idx="30">
                  <c:v>2</c:v>
                </c:pt>
                <c:pt idx="31">
                  <c:v>2</c:v>
                </c:pt>
                <c:pt idx="32">
                  <c:v>4</c:v>
                </c:pt>
                <c:pt idx="33">
                  <c:v>2</c:v>
                </c:pt>
                <c:pt idx="34">
                  <c:v>4</c:v>
                </c:pt>
                <c:pt idx="35">
                  <c:v>2</c:v>
                </c:pt>
                <c:pt idx="36">
                  <c:v>2</c:v>
                </c:pt>
                <c:pt idx="38">
                  <c:v>4</c:v>
                </c:pt>
                <c:pt idx="40">
                  <c:v>4</c:v>
                </c:pt>
                <c:pt idx="41">
                  <c:v>3</c:v>
                </c:pt>
                <c:pt idx="42">
                  <c:v>3</c:v>
                </c:pt>
                <c:pt idx="43">
                  <c:v>1</c:v>
                </c:pt>
                <c:pt idx="44">
                  <c:v>2</c:v>
                </c:pt>
                <c:pt idx="45">
                  <c:v>2</c:v>
                </c:pt>
                <c:pt idx="48">
                  <c:v>2</c:v>
                </c:pt>
                <c:pt idx="49">
                  <c:v>3</c:v>
                </c:pt>
                <c:pt idx="50">
                  <c:v>2</c:v>
                </c:pt>
                <c:pt idx="51">
                  <c:v>2</c:v>
                </c:pt>
                <c:pt idx="52">
                  <c:v>1</c:v>
                </c:pt>
                <c:pt idx="53">
                  <c:v>4</c:v>
                </c:pt>
                <c:pt idx="54">
                  <c:v>1</c:v>
                </c:pt>
                <c:pt idx="55">
                  <c:v>3</c:v>
                </c:pt>
                <c:pt idx="57">
                  <c:v>4</c:v>
                </c:pt>
                <c:pt idx="58">
                  <c:v>1</c:v>
                </c:pt>
                <c:pt idx="60">
                  <c:v>6</c:v>
                </c:pt>
                <c:pt idx="61">
                  <c:v>1</c:v>
                </c:pt>
                <c:pt idx="62">
                  <c:v>2</c:v>
                </c:pt>
                <c:pt idx="63">
                  <c:v>2</c:v>
                </c:pt>
                <c:pt idx="66">
                  <c:v>1</c:v>
                </c:pt>
                <c:pt idx="67">
                  <c:v>3</c:v>
                </c:pt>
                <c:pt idx="68">
                  <c:v>1</c:v>
                </c:pt>
                <c:pt idx="69">
                  <c:v>2</c:v>
                </c:pt>
                <c:pt idx="70">
                  <c:v>4</c:v>
                </c:pt>
                <c:pt idx="71">
                  <c:v>1</c:v>
                </c:pt>
                <c:pt idx="72">
                  <c:v>3</c:v>
                </c:pt>
                <c:pt idx="73">
                  <c:v>2</c:v>
                </c:pt>
                <c:pt idx="75">
                  <c:v>1</c:v>
                </c:pt>
                <c:pt idx="76">
                  <c:v>3</c:v>
                </c:pt>
                <c:pt idx="77">
                  <c:v>3</c:v>
                </c:pt>
                <c:pt idx="78">
                  <c:v>1</c:v>
                </c:pt>
                <c:pt idx="80">
                  <c:v>1</c:v>
                </c:pt>
                <c:pt idx="81">
                  <c:v>1</c:v>
                </c:pt>
                <c:pt idx="82">
                  <c:v>2</c:v>
                </c:pt>
                <c:pt idx="83">
                  <c:v>2</c:v>
                </c:pt>
                <c:pt idx="84">
                  <c:v>1</c:v>
                </c:pt>
                <c:pt idx="85">
                  <c:v>2</c:v>
                </c:pt>
                <c:pt idx="86">
                  <c:v>1</c:v>
                </c:pt>
                <c:pt idx="87">
                  <c:v>1</c:v>
                </c:pt>
                <c:pt idx="90">
                  <c:v>1</c:v>
                </c:pt>
                <c:pt idx="91">
                  <c:v>2</c:v>
                </c:pt>
                <c:pt idx="93">
                  <c:v>1</c:v>
                </c:pt>
                <c:pt idx="94">
                  <c:v>1</c:v>
                </c:pt>
                <c:pt idx="95">
                  <c:v>1</c:v>
                </c:pt>
                <c:pt idx="96">
                  <c:v>1</c:v>
                </c:pt>
                <c:pt idx="97">
                  <c:v>1</c:v>
                </c:pt>
                <c:pt idx="98">
                  <c:v>1</c:v>
                </c:pt>
                <c:pt idx="99">
                  <c:v>1</c:v>
                </c:pt>
                <c:pt idx="100">
                  <c:v>3</c:v>
                </c:pt>
                <c:pt idx="101">
                  <c:v>1</c:v>
                </c:pt>
                <c:pt idx="103">
                  <c:v>3</c:v>
                </c:pt>
                <c:pt idx="104">
                  <c:v>2</c:v>
                </c:pt>
                <c:pt idx="105">
                  <c:v>2</c:v>
                </c:pt>
                <c:pt idx="106">
                  <c:v>2</c:v>
                </c:pt>
                <c:pt idx="107">
                  <c:v>2</c:v>
                </c:pt>
                <c:pt idx="111">
                  <c:v>1</c:v>
                </c:pt>
                <c:pt idx="112">
                  <c:v>2</c:v>
                </c:pt>
                <c:pt idx="114">
                  <c:v>2</c:v>
                </c:pt>
                <c:pt idx="116">
                  <c:v>1</c:v>
                </c:pt>
                <c:pt idx="119">
                  <c:v>3</c:v>
                </c:pt>
                <c:pt idx="120">
                  <c:v>1</c:v>
                </c:pt>
                <c:pt idx="121">
                  <c:v>2</c:v>
                </c:pt>
                <c:pt idx="122">
                  <c:v>2</c:v>
                </c:pt>
                <c:pt idx="123">
                  <c:v>1</c:v>
                </c:pt>
                <c:pt idx="124">
                  <c:v>2</c:v>
                </c:pt>
                <c:pt idx="125">
                  <c:v>2</c:v>
                </c:pt>
                <c:pt idx="126">
                  <c:v>2</c:v>
                </c:pt>
                <c:pt idx="127">
                  <c:v>1</c:v>
                </c:pt>
                <c:pt idx="128">
                  <c:v>2</c:v>
                </c:pt>
                <c:pt idx="129">
                  <c:v>2</c:v>
                </c:pt>
                <c:pt idx="130">
                  <c:v>1</c:v>
                </c:pt>
                <c:pt idx="131">
                  <c:v>2</c:v>
                </c:pt>
                <c:pt idx="132">
                  <c:v>2</c:v>
                </c:pt>
                <c:pt idx="136">
                  <c:v>3</c:v>
                </c:pt>
                <c:pt idx="137">
                  <c:v>1</c:v>
                </c:pt>
                <c:pt idx="138">
                  <c:v>1</c:v>
                </c:pt>
                <c:pt idx="139">
                  <c:v>1</c:v>
                </c:pt>
                <c:pt idx="140">
                  <c:v>3</c:v>
                </c:pt>
                <c:pt idx="141">
                  <c:v>1</c:v>
                </c:pt>
                <c:pt idx="142">
                  <c:v>3</c:v>
                </c:pt>
                <c:pt idx="143">
                  <c:v>1</c:v>
                </c:pt>
                <c:pt idx="144">
                  <c:v>2</c:v>
                </c:pt>
                <c:pt idx="145">
                  <c:v>2</c:v>
                </c:pt>
                <c:pt idx="146">
                  <c:v>1</c:v>
                </c:pt>
                <c:pt idx="148">
                  <c:v>1</c:v>
                </c:pt>
                <c:pt idx="149">
                  <c:v>2</c:v>
                </c:pt>
                <c:pt idx="150">
                  <c:v>4</c:v>
                </c:pt>
                <c:pt idx="151">
                  <c:v>1</c:v>
                </c:pt>
                <c:pt idx="152">
                  <c:v>1</c:v>
                </c:pt>
                <c:pt idx="153">
                  <c:v>1</c:v>
                </c:pt>
                <c:pt idx="154">
                  <c:v>2</c:v>
                </c:pt>
                <c:pt idx="155">
                  <c:v>1</c:v>
                </c:pt>
                <c:pt idx="156">
                  <c:v>3</c:v>
                </c:pt>
                <c:pt idx="158">
                  <c:v>1</c:v>
                </c:pt>
                <c:pt idx="163">
                  <c:v>1</c:v>
                </c:pt>
                <c:pt idx="164">
                  <c:v>1</c:v>
                </c:pt>
                <c:pt idx="165">
                  <c:v>3</c:v>
                </c:pt>
                <c:pt idx="167">
                  <c:v>3</c:v>
                </c:pt>
                <c:pt idx="168">
                  <c:v>1</c:v>
                </c:pt>
                <c:pt idx="169">
                  <c:v>1</c:v>
                </c:pt>
                <c:pt idx="170">
                  <c:v>1</c:v>
                </c:pt>
                <c:pt idx="171">
                  <c:v>1</c:v>
                </c:pt>
                <c:pt idx="174">
                  <c:v>2</c:v>
                </c:pt>
                <c:pt idx="175">
                  <c:v>1</c:v>
                </c:pt>
                <c:pt idx="177">
                  <c:v>1</c:v>
                </c:pt>
                <c:pt idx="178">
                  <c:v>1</c:v>
                </c:pt>
                <c:pt idx="180">
                  <c:v>1</c:v>
                </c:pt>
                <c:pt idx="181">
                  <c:v>2</c:v>
                </c:pt>
                <c:pt idx="182">
                  <c:v>1</c:v>
                </c:pt>
                <c:pt idx="183">
                  <c:v>1</c:v>
                </c:pt>
                <c:pt idx="184">
                  <c:v>2</c:v>
                </c:pt>
                <c:pt idx="186">
                  <c:v>1</c:v>
                </c:pt>
                <c:pt idx="188">
                  <c:v>1</c:v>
                </c:pt>
                <c:pt idx="189">
                  <c:v>2</c:v>
                </c:pt>
                <c:pt idx="190">
                  <c:v>1</c:v>
                </c:pt>
                <c:pt idx="193">
                  <c:v>1</c:v>
                </c:pt>
                <c:pt idx="194">
                  <c:v>2</c:v>
                </c:pt>
                <c:pt idx="196">
                  <c:v>1</c:v>
                </c:pt>
                <c:pt idx="199">
                  <c:v>3</c:v>
                </c:pt>
                <c:pt idx="202">
                  <c:v>1</c:v>
                </c:pt>
                <c:pt idx="205">
                  <c:v>3</c:v>
                </c:pt>
                <c:pt idx="206">
                  <c:v>1</c:v>
                </c:pt>
                <c:pt idx="208">
                  <c:v>1</c:v>
                </c:pt>
                <c:pt idx="209">
                  <c:v>1</c:v>
                </c:pt>
                <c:pt idx="210">
                  <c:v>2</c:v>
                </c:pt>
                <c:pt idx="212">
                  <c:v>1</c:v>
                </c:pt>
                <c:pt idx="213">
                  <c:v>1</c:v>
                </c:pt>
                <c:pt idx="216">
                  <c:v>2</c:v>
                </c:pt>
                <c:pt idx="217">
                  <c:v>1</c:v>
                </c:pt>
                <c:pt idx="218">
                  <c:v>3</c:v>
                </c:pt>
                <c:pt idx="219">
                  <c:v>1</c:v>
                </c:pt>
                <c:pt idx="220">
                  <c:v>2</c:v>
                </c:pt>
                <c:pt idx="221">
                  <c:v>1</c:v>
                </c:pt>
                <c:pt idx="223">
                  <c:v>2</c:v>
                </c:pt>
                <c:pt idx="227">
                  <c:v>1</c:v>
                </c:pt>
                <c:pt idx="229">
                  <c:v>1</c:v>
                </c:pt>
                <c:pt idx="230">
                  <c:v>2</c:v>
                </c:pt>
                <c:pt idx="231">
                  <c:v>1</c:v>
                </c:pt>
                <c:pt idx="234">
                  <c:v>2</c:v>
                </c:pt>
                <c:pt idx="235">
                  <c:v>2</c:v>
                </c:pt>
                <c:pt idx="237">
                  <c:v>2</c:v>
                </c:pt>
                <c:pt idx="243">
                  <c:v>1</c:v>
                </c:pt>
                <c:pt idx="244">
                  <c:v>1</c:v>
                </c:pt>
                <c:pt idx="245">
                  <c:v>1</c:v>
                </c:pt>
                <c:pt idx="247">
                  <c:v>2</c:v>
                </c:pt>
                <c:pt idx="249">
                  <c:v>1</c:v>
                </c:pt>
                <c:pt idx="251">
                  <c:v>2</c:v>
                </c:pt>
                <c:pt idx="252">
                  <c:v>1</c:v>
                </c:pt>
                <c:pt idx="257">
                  <c:v>2</c:v>
                </c:pt>
                <c:pt idx="260">
                  <c:v>1</c:v>
                </c:pt>
                <c:pt idx="261">
                  <c:v>1</c:v>
                </c:pt>
                <c:pt idx="264">
                  <c:v>1</c:v>
                </c:pt>
                <c:pt idx="269">
                  <c:v>3</c:v>
                </c:pt>
                <c:pt idx="272">
                  <c:v>3</c:v>
                </c:pt>
                <c:pt idx="275">
                  <c:v>1</c:v>
                </c:pt>
                <c:pt idx="276">
                  <c:v>1</c:v>
                </c:pt>
                <c:pt idx="277">
                  <c:v>1</c:v>
                </c:pt>
                <c:pt idx="278">
                  <c:v>1</c:v>
                </c:pt>
                <c:pt idx="283">
                  <c:v>1</c:v>
                </c:pt>
                <c:pt idx="284">
                  <c:v>1</c:v>
                </c:pt>
                <c:pt idx="285">
                  <c:v>1</c:v>
                </c:pt>
                <c:pt idx="286">
                  <c:v>2</c:v>
                </c:pt>
                <c:pt idx="287">
                  <c:v>2</c:v>
                </c:pt>
                <c:pt idx="288">
                  <c:v>1</c:v>
                </c:pt>
                <c:pt idx="291">
                  <c:v>1</c:v>
                </c:pt>
                <c:pt idx="292">
                  <c:v>1</c:v>
                </c:pt>
                <c:pt idx="294">
                  <c:v>1</c:v>
                </c:pt>
                <c:pt idx="295">
                  <c:v>1</c:v>
                </c:pt>
                <c:pt idx="298">
                  <c:v>3</c:v>
                </c:pt>
                <c:pt idx="300">
                  <c:v>1</c:v>
                </c:pt>
                <c:pt idx="304">
                  <c:v>1</c:v>
                </c:pt>
                <c:pt idx="305">
                  <c:v>1</c:v>
                </c:pt>
                <c:pt idx="306">
                  <c:v>1</c:v>
                </c:pt>
                <c:pt idx="308">
                  <c:v>3</c:v>
                </c:pt>
                <c:pt idx="309">
                  <c:v>1</c:v>
                </c:pt>
                <c:pt idx="312">
                  <c:v>1</c:v>
                </c:pt>
                <c:pt idx="313">
                  <c:v>1</c:v>
                </c:pt>
                <c:pt idx="314">
                  <c:v>1</c:v>
                </c:pt>
                <c:pt idx="315">
                  <c:v>1</c:v>
                </c:pt>
                <c:pt idx="317">
                  <c:v>2</c:v>
                </c:pt>
                <c:pt idx="323">
                  <c:v>1</c:v>
                </c:pt>
                <c:pt idx="324">
                  <c:v>1</c:v>
                </c:pt>
                <c:pt idx="325">
                  <c:v>2</c:v>
                </c:pt>
                <c:pt idx="329">
                  <c:v>1</c:v>
                </c:pt>
                <c:pt idx="331">
                  <c:v>1</c:v>
                </c:pt>
                <c:pt idx="334">
                  <c:v>2</c:v>
                </c:pt>
                <c:pt idx="335">
                  <c:v>1</c:v>
                </c:pt>
                <c:pt idx="336">
                  <c:v>1</c:v>
                </c:pt>
                <c:pt idx="339">
                  <c:v>2</c:v>
                </c:pt>
                <c:pt idx="340">
                  <c:v>2</c:v>
                </c:pt>
                <c:pt idx="341">
                  <c:v>1</c:v>
                </c:pt>
                <c:pt idx="344">
                  <c:v>1</c:v>
                </c:pt>
                <c:pt idx="345">
                  <c:v>1</c:v>
                </c:pt>
                <c:pt idx="346">
                  <c:v>2</c:v>
                </c:pt>
                <c:pt idx="347">
                  <c:v>2</c:v>
                </c:pt>
                <c:pt idx="348">
                  <c:v>1</c:v>
                </c:pt>
                <c:pt idx="350">
                  <c:v>1</c:v>
                </c:pt>
                <c:pt idx="353">
                  <c:v>1</c:v>
                </c:pt>
                <c:pt idx="354">
                  <c:v>1</c:v>
                </c:pt>
                <c:pt idx="356">
                  <c:v>2</c:v>
                </c:pt>
                <c:pt idx="358">
                  <c:v>1</c:v>
                </c:pt>
                <c:pt idx="359">
                  <c:v>1</c:v>
                </c:pt>
                <c:pt idx="360">
                  <c:v>1</c:v>
                </c:pt>
                <c:pt idx="361">
                  <c:v>2</c:v>
                </c:pt>
                <c:pt idx="363">
                  <c:v>1</c:v>
                </c:pt>
                <c:pt idx="366">
                  <c:v>1</c:v>
                </c:pt>
                <c:pt idx="367">
                  <c:v>1</c:v>
                </c:pt>
                <c:pt idx="369">
                  <c:v>1</c:v>
                </c:pt>
                <c:pt idx="370">
                  <c:v>2</c:v>
                </c:pt>
                <c:pt idx="374">
                  <c:v>2</c:v>
                </c:pt>
                <c:pt idx="375">
                  <c:v>1</c:v>
                </c:pt>
                <c:pt idx="381">
                  <c:v>2</c:v>
                </c:pt>
                <c:pt idx="382">
                  <c:v>1</c:v>
                </c:pt>
                <c:pt idx="384">
                  <c:v>1</c:v>
                </c:pt>
                <c:pt idx="385">
                  <c:v>1</c:v>
                </c:pt>
                <c:pt idx="389">
                  <c:v>1</c:v>
                </c:pt>
                <c:pt idx="391">
                  <c:v>1</c:v>
                </c:pt>
                <c:pt idx="392">
                  <c:v>1</c:v>
                </c:pt>
                <c:pt idx="393">
                  <c:v>1</c:v>
                </c:pt>
                <c:pt idx="394">
                  <c:v>4</c:v>
                </c:pt>
                <c:pt idx="399">
                  <c:v>1</c:v>
                </c:pt>
                <c:pt idx="400">
                  <c:v>3</c:v>
                </c:pt>
                <c:pt idx="403">
                  <c:v>1</c:v>
                </c:pt>
                <c:pt idx="405">
                  <c:v>2</c:v>
                </c:pt>
                <c:pt idx="406">
                  <c:v>2</c:v>
                </c:pt>
                <c:pt idx="410">
                  <c:v>1</c:v>
                </c:pt>
                <c:pt idx="412">
                  <c:v>1</c:v>
                </c:pt>
                <c:pt idx="414">
                  <c:v>1</c:v>
                </c:pt>
                <c:pt idx="415">
                  <c:v>1</c:v>
                </c:pt>
                <c:pt idx="416">
                  <c:v>1</c:v>
                </c:pt>
                <c:pt idx="417">
                  <c:v>1</c:v>
                </c:pt>
                <c:pt idx="421">
                  <c:v>2</c:v>
                </c:pt>
                <c:pt idx="423">
                  <c:v>1</c:v>
                </c:pt>
                <c:pt idx="424">
                  <c:v>1</c:v>
                </c:pt>
                <c:pt idx="425">
                  <c:v>1</c:v>
                </c:pt>
                <c:pt idx="427">
                  <c:v>1</c:v>
                </c:pt>
                <c:pt idx="428">
                  <c:v>1</c:v>
                </c:pt>
                <c:pt idx="435">
                  <c:v>2</c:v>
                </c:pt>
                <c:pt idx="436">
                  <c:v>1</c:v>
                </c:pt>
                <c:pt idx="438">
                  <c:v>3</c:v>
                </c:pt>
                <c:pt idx="439">
                  <c:v>1</c:v>
                </c:pt>
                <c:pt idx="440">
                  <c:v>2</c:v>
                </c:pt>
                <c:pt idx="441">
                  <c:v>1</c:v>
                </c:pt>
                <c:pt idx="442">
                  <c:v>1</c:v>
                </c:pt>
                <c:pt idx="445">
                  <c:v>1</c:v>
                </c:pt>
                <c:pt idx="446">
                  <c:v>2</c:v>
                </c:pt>
                <c:pt idx="448">
                  <c:v>2</c:v>
                </c:pt>
                <c:pt idx="449">
                  <c:v>2</c:v>
                </c:pt>
                <c:pt idx="450">
                  <c:v>1</c:v>
                </c:pt>
                <c:pt idx="454">
                  <c:v>1</c:v>
                </c:pt>
                <c:pt idx="455">
                  <c:v>1</c:v>
                </c:pt>
                <c:pt idx="456">
                  <c:v>1</c:v>
                </c:pt>
                <c:pt idx="457">
                  <c:v>1</c:v>
                </c:pt>
                <c:pt idx="458">
                  <c:v>2</c:v>
                </c:pt>
                <c:pt idx="464">
                  <c:v>2</c:v>
                </c:pt>
                <c:pt idx="465">
                  <c:v>1</c:v>
                </c:pt>
                <c:pt idx="466">
                  <c:v>1</c:v>
                </c:pt>
                <c:pt idx="468">
                  <c:v>1</c:v>
                </c:pt>
                <c:pt idx="472">
                  <c:v>2</c:v>
                </c:pt>
                <c:pt idx="474">
                  <c:v>1</c:v>
                </c:pt>
                <c:pt idx="476">
                  <c:v>1</c:v>
                </c:pt>
                <c:pt idx="479">
                  <c:v>1</c:v>
                </c:pt>
                <c:pt idx="480">
                  <c:v>1</c:v>
                </c:pt>
                <c:pt idx="481">
                  <c:v>1</c:v>
                </c:pt>
                <c:pt idx="482">
                  <c:v>1</c:v>
                </c:pt>
                <c:pt idx="483">
                  <c:v>2</c:v>
                </c:pt>
                <c:pt idx="485">
                  <c:v>1</c:v>
                </c:pt>
                <c:pt idx="486">
                  <c:v>1</c:v>
                </c:pt>
                <c:pt idx="490">
                  <c:v>1</c:v>
                </c:pt>
                <c:pt idx="491">
                  <c:v>2</c:v>
                </c:pt>
                <c:pt idx="492">
                  <c:v>1</c:v>
                </c:pt>
                <c:pt idx="493">
                  <c:v>2</c:v>
                </c:pt>
                <c:pt idx="497">
                  <c:v>2</c:v>
                </c:pt>
                <c:pt idx="499">
                  <c:v>1</c:v>
                </c:pt>
                <c:pt idx="500">
                  <c:v>1</c:v>
                </c:pt>
                <c:pt idx="501">
                  <c:v>1</c:v>
                </c:pt>
                <c:pt idx="502">
                  <c:v>1</c:v>
                </c:pt>
                <c:pt idx="504">
                  <c:v>2</c:v>
                </c:pt>
                <c:pt idx="505">
                  <c:v>1</c:v>
                </c:pt>
                <c:pt idx="506">
                  <c:v>1</c:v>
                </c:pt>
                <c:pt idx="507">
                  <c:v>1</c:v>
                </c:pt>
                <c:pt idx="511">
                  <c:v>1</c:v>
                </c:pt>
                <c:pt idx="512">
                  <c:v>1</c:v>
                </c:pt>
                <c:pt idx="513">
                  <c:v>2</c:v>
                </c:pt>
                <c:pt idx="520">
                  <c:v>1</c:v>
                </c:pt>
                <c:pt idx="521">
                  <c:v>1</c:v>
                </c:pt>
                <c:pt idx="523">
                  <c:v>1</c:v>
                </c:pt>
                <c:pt idx="524">
                  <c:v>1</c:v>
                </c:pt>
                <c:pt idx="525">
                  <c:v>1</c:v>
                </c:pt>
                <c:pt idx="526">
                  <c:v>1</c:v>
                </c:pt>
                <c:pt idx="527">
                  <c:v>1</c:v>
                </c:pt>
                <c:pt idx="531">
                  <c:v>2</c:v>
                </c:pt>
                <c:pt idx="532">
                  <c:v>1</c:v>
                </c:pt>
                <c:pt idx="534">
                  <c:v>2</c:v>
                </c:pt>
                <c:pt idx="535">
                  <c:v>2</c:v>
                </c:pt>
                <c:pt idx="536">
                  <c:v>2</c:v>
                </c:pt>
                <c:pt idx="538">
                  <c:v>1</c:v>
                </c:pt>
                <c:pt idx="540">
                  <c:v>1</c:v>
                </c:pt>
                <c:pt idx="541">
                  <c:v>2</c:v>
                </c:pt>
                <c:pt idx="543">
                  <c:v>2</c:v>
                </c:pt>
                <c:pt idx="545">
                  <c:v>1</c:v>
                </c:pt>
                <c:pt idx="548">
                  <c:v>1</c:v>
                </c:pt>
                <c:pt idx="549">
                  <c:v>1</c:v>
                </c:pt>
                <c:pt idx="550">
                  <c:v>1</c:v>
                </c:pt>
                <c:pt idx="552">
                  <c:v>2</c:v>
                </c:pt>
                <c:pt idx="553">
                  <c:v>1</c:v>
                </c:pt>
                <c:pt idx="555">
                  <c:v>1</c:v>
                </c:pt>
                <c:pt idx="558">
                  <c:v>1</c:v>
                </c:pt>
                <c:pt idx="559">
                  <c:v>1</c:v>
                </c:pt>
                <c:pt idx="561">
                  <c:v>1</c:v>
                </c:pt>
                <c:pt idx="563">
                  <c:v>1</c:v>
                </c:pt>
                <c:pt idx="564">
                  <c:v>1</c:v>
                </c:pt>
                <c:pt idx="565">
                  <c:v>1</c:v>
                </c:pt>
                <c:pt idx="566">
                  <c:v>1</c:v>
                </c:pt>
                <c:pt idx="568">
                  <c:v>2</c:v>
                </c:pt>
                <c:pt idx="569">
                  <c:v>1</c:v>
                </c:pt>
                <c:pt idx="571">
                  <c:v>1</c:v>
                </c:pt>
                <c:pt idx="573">
                  <c:v>1</c:v>
                </c:pt>
                <c:pt idx="579">
                  <c:v>3</c:v>
                </c:pt>
                <c:pt idx="580">
                  <c:v>1</c:v>
                </c:pt>
                <c:pt idx="582">
                  <c:v>1</c:v>
                </c:pt>
                <c:pt idx="583">
                  <c:v>1</c:v>
                </c:pt>
                <c:pt idx="584">
                  <c:v>1</c:v>
                </c:pt>
                <c:pt idx="586">
                  <c:v>1</c:v>
                </c:pt>
                <c:pt idx="589">
                  <c:v>1</c:v>
                </c:pt>
                <c:pt idx="594">
                  <c:v>2</c:v>
                </c:pt>
                <c:pt idx="595">
                  <c:v>1</c:v>
                </c:pt>
                <c:pt idx="596">
                  <c:v>3</c:v>
                </c:pt>
                <c:pt idx="597">
                  <c:v>1</c:v>
                </c:pt>
                <c:pt idx="598">
                  <c:v>1</c:v>
                </c:pt>
                <c:pt idx="601">
                  <c:v>2</c:v>
                </c:pt>
                <c:pt idx="605">
                  <c:v>1</c:v>
                </c:pt>
                <c:pt idx="606">
                  <c:v>3</c:v>
                </c:pt>
                <c:pt idx="610">
                  <c:v>1</c:v>
                </c:pt>
                <c:pt idx="611">
                  <c:v>2</c:v>
                </c:pt>
                <c:pt idx="612">
                  <c:v>2</c:v>
                </c:pt>
                <c:pt idx="614">
                  <c:v>1</c:v>
                </c:pt>
                <c:pt idx="616">
                  <c:v>1</c:v>
                </c:pt>
                <c:pt idx="620">
                  <c:v>1</c:v>
                </c:pt>
                <c:pt idx="622">
                  <c:v>1</c:v>
                </c:pt>
                <c:pt idx="623">
                  <c:v>1</c:v>
                </c:pt>
                <c:pt idx="624">
                  <c:v>2</c:v>
                </c:pt>
                <c:pt idx="626">
                  <c:v>1</c:v>
                </c:pt>
                <c:pt idx="629">
                  <c:v>1</c:v>
                </c:pt>
                <c:pt idx="630">
                  <c:v>1</c:v>
                </c:pt>
                <c:pt idx="633">
                  <c:v>2</c:v>
                </c:pt>
                <c:pt idx="634">
                  <c:v>1</c:v>
                </c:pt>
                <c:pt idx="635">
                  <c:v>1</c:v>
                </c:pt>
                <c:pt idx="636">
                  <c:v>1</c:v>
                </c:pt>
                <c:pt idx="640">
                  <c:v>1</c:v>
                </c:pt>
                <c:pt idx="641">
                  <c:v>1</c:v>
                </c:pt>
                <c:pt idx="644">
                  <c:v>2</c:v>
                </c:pt>
                <c:pt idx="645">
                  <c:v>1</c:v>
                </c:pt>
                <c:pt idx="647">
                  <c:v>2</c:v>
                </c:pt>
                <c:pt idx="648">
                  <c:v>2</c:v>
                </c:pt>
                <c:pt idx="652">
                  <c:v>2</c:v>
                </c:pt>
                <c:pt idx="654">
                  <c:v>3</c:v>
                </c:pt>
                <c:pt idx="660">
                  <c:v>1</c:v>
                </c:pt>
                <c:pt idx="662">
                  <c:v>1</c:v>
                </c:pt>
                <c:pt idx="664">
                  <c:v>1</c:v>
                </c:pt>
                <c:pt idx="668">
                  <c:v>1</c:v>
                </c:pt>
                <c:pt idx="671">
                  <c:v>1</c:v>
                </c:pt>
                <c:pt idx="674">
                  <c:v>1</c:v>
                </c:pt>
                <c:pt idx="675">
                  <c:v>1</c:v>
                </c:pt>
                <c:pt idx="681">
                  <c:v>1</c:v>
                </c:pt>
                <c:pt idx="682">
                  <c:v>2</c:v>
                </c:pt>
                <c:pt idx="683">
                  <c:v>2</c:v>
                </c:pt>
                <c:pt idx="686">
                  <c:v>2</c:v>
                </c:pt>
                <c:pt idx="687">
                  <c:v>1</c:v>
                </c:pt>
                <c:pt idx="690">
                  <c:v>1</c:v>
                </c:pt>
                <c:pt idx="691">
                  <c:v>2</c:v>
                </c:pt>
                <c:pt idx="692">
                  <c:v>1</c:v>
                </c:pt>
                <c:pt idx="693">
                  <c:v>2</c:v>
                </c:pt>
                <c:pt idx="694">
                  <c:v>2</c:v>
                </c:pt>
                <c:pt idx="695">
                  <c:v>1</c:v>
                </c:pt>
                <c:pt idx="696">
                  <c:v>1</c:v>
                </c:pt>
                <c:pt idx="698">
                  <c:v>1</c:v>
                </c:pt>
                <c:pt idx="699">
                  <c:v>2</c:v>
                </c:pt>
                <c:pt idx="700">
                  <c:v>2</c:v>
                </c:pt>
                <c:pt idx="702">
                  <c:v>1</c:v>
                </c:pt>
                <c:pt idx="707">
                  <c:v>2</c:v>
                </c:pt>
                <c:pt idx="708">
                  <c:v>1</c:v>
                </c:pt>
                <c:pt idx="709">
                  <c:v>1</c:v>
                </c:pt>
                <c:pt idx="712">
                  <c:v>1</c:v>
                </c:pt>
                <c:pt idx="717">
                  <c:v>1</c:v>
                </c:pt>
                <c:pt idx="722">
                  <c:v>1</c:v>
                </c:pt>
                <c:pt idx="727">
                  <c:v>2</c:v>
                </c:pt>
                <c:pt idx="729">
                  <c:v>1</c:v>
                </c:pt>
                <c:pt idx="730">
                  <c:v>1</c:v>
                </c:pt>
                <c:pt idx="732">
                  <c:v>2</c:v>
                </c:pt>
                <c:pt idx="734">
                  <c:v>1</c:v>
                </c:pt>
                <c:pt idx="740">
                  <c:v>1</c:v>
                </c:pt>
                <c:pt idx="741">
                  <c:v>2</c:v>
                </c:pt>
                <c:pt idx="743">
                  <c:v>1</c:v>
                </c:pt>
                <c:pt idx="744">
                  <c:v>1</c:v>
                </c:pt>
                <c:pt idx="747">
                  <c:v>1</c:v>
                </c:pt>
                <c:pt idx="748">
                  <c:v>1</c:v>
                </c:pt>
                <c:pt idx="750">
                  <c:v>1</c:v>
                </c:pt>
                <c:pt idx="751">
                  <c:v>1</c:v>
                </c:pt>
                <c:pt idx="753">
                  <c:v>1</c:v>
                </c:pt>
                <c:pt idx="757">
                  <c:v>1</c:v>
                </c:pt>
                <c:pt idx="758">
                  <c:v>1</c:v>
                </c:pt>
                <c:pt idx="762">
                  <c:v>2</c:v>
                </c:pt>
                <c:pt idx="763">
                  <c:v>2</c:v>
                </c:pt>
                <c:pt idx="764">
                  <c:v>2</c:v>
                </c:pt>
                <c:pt idx="765">
                  <c:v>1</c:v>
                </c:pt>
                <c:pt idx="766">
                  <c:v>1</c:v>
                </c:pt>
                <c:pt idx="768">
                  <c:v>1</c:v>
                </c:pt>
                <c:pt idx="772">
                  <c:v>2</c:v>
                </c:pt>
                <c:pt idx="775">
                  <c:v>1</c:v>
                </c:pt>
                <c:pt idx="782">
                  <c:v>2</c:v>
                </c:pt>
                <c:pt idx="784">
                  <c:v>1</c:v>
                </c:pt>
                <c:pt idx="785">
                  <c:v>1</c:v>
                </c:pt>
                <c:pt idx="786">
                  <c:v>1</c:v>
                </c:pt>
                <c:pt idx="788">
                  <c:v>1</c:v>
                </c:pt>
                <c:pt idx="789">
                  <c:v>1</c:v>
                </c:pt>
                <c:pt idx="790">
                  <c:v>1</c:v>
                </c:pt>
                <c:pt idx="794">
                  <c:v>1</c:v>
                </c:pt>
                <c:pt idx="795">
                  <c:v>1</c:v>
                </c:pt>
                <c:pt idx="796">
                  <c:v>1</c:v>
                </c:pt>
                <c:pt idx="799">
                  <c:v>1</c:v>
                </c:pt>
                <c:pt idx="801">
                  <c:v>1</c:v>
                </c:pt>
                <c:pt idx="805">
                  <c:v>1</c:v>
                </c:pt>
                <c:pt idx="806">
                  <c:v>1</c:v>
                </c:pt>
                <c:pt idx="807">
                  <c:v>1</c:v>
                </c:pt>
                <c:pt idx="809">
                  <c:v>1</c:v>
                </c:pt>
                <c:pt idx="817">
                  <c:v>2</c:v>
                </c:pt>
                <c:pt idx="819">
                  <c:v>1</c:v>
                </c:pt>
                <c:pt idx="822">
                  <c:v>1</c:v>
                </c:pt>
                <c:pt idx="829">
                  <c:v>1</c:v>
                </c:pt>
                <c:pt idx="830">
                  <c:v>3</c:v>
                </c:pt>
                <c:pt idx="832">
                  <c:v>2</c:v>
                </c:pt>
                <c:pt idx="833">
                  <c:v>1</c:v>
                </c:pt>
                <c:pt idx="834">
                  <c:v>1</c:v>
                </c:pt>
                <c:pt idx="843">
                  <c:v>1</c:v>
                </c:pt>
                <c:pt idx="845">
                  <c:v>2</c:v>
                </c:pt>
                <c:pt idx="846">
                  <c:v>1</c:v>
                </c:pt>
                <c:pt idx="852">
                  <c:v>1</c:v>
                </c:pt>
                <c:pt idx="854">
                  <c:v>2</c:v>
                </c:pt>
                <c:pt idx="855">
                  <c:v>1</c:v>
                </c:pt>
                <c:pt idx="856">
                  <c:v>1</c:v>
                </c:pt>
                <c:pt idx="857">
                  <c:v>3</c:v>
                </c:pt>
                <c:pt idx="861">
                  <c:v>1</c:v>
                </c:pt>
                <c:pt idx="863">
                  <c:v>1</c:v>
                </c:pt>
                <c:pt idx="865">
                  <c:v>1</c:v>
                </c:pt>
                <c:pt idx="867">
                  <c:v>1</c:v>
                </c:pt>
                <c:pt idx="868">
                  <c:v>1</c:v>
                </c:pt>
                <c:pt idx="874">
                  <c:v>1</c:v>
                </c:pt>
                <c:pt idx="875">
                  <c:v>1</c:v>
                </c:pt>
                <c:pt idx="877">
                  <c:v>1</c:v>
                </c:pt>
                <c:pt idx="880">
                  <c:v>1</c:v>
                </c:pt>
                <c:pt idx="881">
                  <c:v>1</c:v>
                </c:pt>
                <c:pt idx="883">
                  <c:v>1</c:v>
                </c:pt>
                <c:pt idx="884">
                  <c:v>2</c:v>
                </c:pt>
                <c:pt idx="885">
                  <c:v>2</c:v>
                </c:pt>
                <c:pt idx="887">
                  <c:v>1</c:v>
                </c:pt>
                <c:pt idx="888">
                  <c:v>1</c:v>
                </c:pt>
                <c:pt idx="889">
                  <c:v>2</c:v>
                </c:pt>
                <c:pt idx="890">
                  <c:v>1</c:v>
                </c:pt>
                <c:pt idx="891">
                  <c:v>1</c:v>
                </c:pt>
                <c:pt idx="893">
                  <c:v>3</c:v>
                </c:pt>
                <c:pt idx="895">
                  <c:v>1</c:v>
                </c:pt>
                <c:pt idx="897">
                  <c:v>2</c:v>
                </c:pt>
                <c:pt idx="898">
                  <c:v>3</c:v>
                </c:pt>
                <c:pt idx="901">
                  <c:v>1</c:v>
                </c:pt>
                <c:pt idx="902">
                  <c:v>1</c:v>
                </c:pt>
                <c:pt idx="903">
                  <c:v>1</c:v>
                </c:pt>
                <c:pt idx="907">
                  <c:v>1</c:v>
                </c:pt>
                <c:pt idx="908">
                  <c:v>1</c:v>
                </c:pt>
                <c:pt idx="909">
                  <c:v>1</c:v>
                </c:pt>
                <c:pt idx="910">
                  <c:v>1</c:v>
                </c:pt>
                <c:pt idx="913">
                  <c:v>1</c:v>
                </c:pt>
                <c:pt idx="914">
                  <c:v>1</c:v>
                </c:pt>
                <c:pt idx="915">
                  <c:v>1</c:v>
                </c:pt>
                <c:pt idx="918">
                  <c:v>1</c:v>
                </c:pt>
                <c:pt idx="921">
                  <c:v>1</c:v>
                </c:pt>
                <c:pt idx="924">
                  <c:v>1</c:v>
                </c:pt>
                <c:pt idx="925">
                  <c:v>2</c:v>
                </c:pt>
                <c:pt idx="935">
                  <c:v>1</c:v>
                </c:pt>
                <c:pt idx="937">
                  <c:v>2</c:v>
                </c:pt>
                <c:pt idx="938">
                  <c:v>2</c:v>
                </c:pt>
                <c:pt idx="941">
                  <c:v>1</c:v>
                </c:pt>
                <c:pt idx="943">
                  <c:v>1</c:v>
                </c:pt>
                <c:pt idx="944">
                  <c:v>1</c:v>
                </c:pt>
                <c:pt idx="945">
                  <c:v>1</c:v>
                </c:pt>
                <c:pt idx="946">
                  <c:v>3</c:v>
                </c:pt>
                <c:pt idx="949">
                  <c:v>2</c:v>
                </c:pt>
                <c:pt idx="950">
                  <c:v>1</c:v>
                </c:pt>
                <c:pt idx="955">
                  <c:v>1</c:v>
                </c:pt>
                <c:pt idx="963">
                  <c:v>1</c:v>
                </c:pt>
                <c:pt idx="964">
                  <c:v>1</c:v>
                </c:pt>
                <c:pt idx="965">
                  <c:v>1</c:v>
                </c:pt>
                <c:pt idx="966">
                  <c:v>1</c:v>
                </c:pt>
                <c:pt idx="969">
                  <c:v>1</c:v>
                </c:pt>
                <c:pt idx="971">
                  <c:v>3</c:v>
                </c:pt>
                <c:pt idx="972">
                  <c:v>1</c:v>
                </c:pt>
                <c:pt idx="974">
                  <c:v>1</c:v>
                </c:pt>
                <c:pt idx="975">
                  <c:v>1</c:v>
                </c:pt>
                <c:pt idx="976">
                  <c:v>1</c:v>
                </c:pt>
                <c:pt idx="979">
                  <c:v>1</c:v>
                </c:pt>
                <c:pt idx="982">
                  <c:v>2</c:v>
                </c:pt>
                <c:pt idx="983">
                  <c:v>1</c:v>
                </c:pt>
                <c:pt idx="987">
                  <c:v>1</c:v>
                </c:pt>
                <c:pt idx="990">
                  <c:v>1</c:v>
                </c:pt>
                <c:pt idx="993">
                  <c:v>1</c:v>
                </c:pt>
                <c:pt idx="994">
                  <c:v>1</c:v>
                </c:pt>
                <c:pt idx="996">
                  <c:v>3</c:v>
                </c:pt>
                <c:pt idx="999">
                  <c:v>2</c:v>
                </c:pt>
                <c:pt idx="1001">
                  <c:v>1</c:v>
                </c:pt>
                <c:pt idx="1004">
                  <c:v>1</c:v>
                </c:pt>
                <c:pt idx="1005">
                  <c:v>1</c:v>
                </c:pt>
                <c:pt idx="1006">
                  <c:v>1</c:v>
                </c:pt>
                <c:pt idx="1009">
                  <c:v>2</c:v>
                </c:pt>
                <c:pt idx="1010">
                  <c:v>2</c:v>
                </c:pt>
                <c:pt idx="1011">
                  <c:v>1</c:v>
                </c:pt>
                <c:pt idx="1013">
                  <c:v>3</c:v>
                </c:pt>
                <c:pt idx="1014">
                  <c:v>3</c:v>
                </c:pt>
                <c:pt idx="1015">
                  <c:v>1</c:v>
                </c:pt>
                <c:pt idx="1016">
                  <c:v>3</c:v>
                </c:pt>
                <c:pt idx="1018">
                  <c:v>3</c:v>
                </c:pt>
                <c:pt idx="1022">
                  <c:v>2</c:v>
                </c:pt>
                <c:pt idx="1024">
                  <c:v>1</c:v>
                </c:pt>
                <c:pt idx="1026">
                  <c:v>1</c:v>
                </c:pt>
                <c:pt idx="1027">
                  <c:v>1</c:v>
                </c:pt>
                <c:pt idx="1029">
                  <c:v>2</c:v>
                </c:pt>
                <c:pt idx="1033">
                  <c:v>1</c:v>
                </c:pt>
                <c:pt idx="1036">
                  <c:v>1</c:v>
                </c:pt>
                <c:pt idx="1040">
                  <c:v>1</c:v>
                </c:pt>
                <c:pt idx="1042">
                  <c:v>1</c:v>
                </c:pt>
                <c:pt idx="1045">
                  <c:v>1</c:v>
                </c:pt>
                <c:pt idx="1046">
                  <c:v>1</c:v>
                </c:pt>
                <c:pt idx="1051">
                  <c:v>1</c:v>
                </c:pt>
                <c:pt idx="1053">
                  <c:v>1</c:v>
                </c:pt>
                <c:pt idx="1055">
                  <c:v>1</c:v>
                </c:pt>
                <c:pt idx="1065">
                  <c:v>1</c:v>
                </c:pt>
                <c:pt idx="1068">
                  <c:v>1</c:v>
                </c:pt>
                <c:pt idx="1069">
                  <c:v>1</c:v>
                </c:pt>
                <c:pt idx="1070">
                  <c:v>1</c:v>
                </c:pt>
                <c:pt idx="1071">
                  <c:v>1</c:v>
                </c:pt>
                <c:pt idx="1076">
                  <c:v>1</c:v>
                </c:pt>
                <c:pt idx="1080">
                  <c:v>1</c:v>
                </c:pt>
                <c:pt idx="1081">
                  <c:v>1</c:v>
                </c:pt>
                <c:pt idx="1082">
                  <c:v>1</c:v>
                </c:pt>
                <c:pt idx="1083">
                  <c:v>1</c:v>
                </c:pt>
                <c:pt idx="1085">
                  <c:v>1</c:v>
                </c:pt>
                <c:pt idx="1086">
                  <c:v>1</c:v>
                </c:pt>
                <c:pt idx="1088">
                  <c:v>1</c:v>
                </c:pt>
                <c:pt idx="1091">
                  <c:v>1</c:v>
                </c:pt>
                <c:pt idx="1099">
                  <c:v>1</c:v>
                </c:pt>
                <c:pt idx="1100">
                  <c:v>1</c:v>
                </c:pt>
                <c:pt idx="1101">
                  <c:v>1</c:v>
                </c:pt>
                <c:pt idx="1104">
                  <c:v>1</c:v>
                </c:pt>
                <c:pt idx="1107">
                  <c:v>1</c:v>
                </c:pt>
                <c:pt idx="1109">
                  <c:v>1</c:v>
                </c:pt>
                <c:pt idx="1110">
                  <c:v>2</c:v>
                </c:pt>
                <c:pt idx="1118">
                  <c:v>1</c:v>
                </c:pt>
                <c:pt idx="1119">
                  <c:v>1</c:v>
                </c:pt>
                <c:pt idx="1120">
                  <c:v>2</c:v>
                </c:pt>
                <c:pt idx="1125">
                  <c:v>1</c:v>
                </c:pt>
                <c:pt idx="1126">
                  <c:v>1</c:v>
                </c:pt>
                <c:pt idx="1127">
                  <c:v>1</c:v>
                </c:pt>
                <c:pt idx="1130">
                  <c:v>1</c:v>
                </c:pt>
                <c:pt idx="1131">
                  <c:v>1</c:v>
                </c:pt>
                <c:pt idx="1139">
                  <c:v>1</c:v>
                </c:pt>
                <c:pt idx="1140">
                  <c:v>3</c:v>
                </c:pt>
                <c:pt idx="1142">
                  <c:v>1</c:v>
                </c:pt>
                <c:pt idx="1143">
                  <c:v>3</c:v>
                </c:pt>
                <c:pt idx="1144">
                  <c:v>1</c:v>
                </c:pt>
                <c:pt idx="1146">
                  <c:v>1</c:v>
                </c:pt>
                <c:pt idx="1151">
                  <c:v>1</c:v>
                </c:pt>
                <c:pt idx="1153">
                  <c:v>1</c:v>
                </c:pt>
                <c:pt idx="1156">
                  <c:v>1</c:v>
                </c:pt>
                <c:pt idx="1158">
                  <c:v>2</c:v>
                </c:pt>
                <c:pt idx="1161">
                  <c:v>1</c:v>
                </c:pt>
                <c:pt idx="1166">
                  <c:v>1</c:v>
                </c:pt>
                <c:pt idx="1167">
                  <c:v>1</c:v>
                </c:pt>
                <c:pt idx="1168">
                  <c:v>1</c:v>
                </c:pt>
                <c:pt idx="1170">
                  <c:v>1</c:v>
                </c:pt>
                <c:pt idx="1171">
                  <c:v>2</c:v>
                </c:pt>
                <c:pt idx="1177">
                  <c:v>1</c:v>
                </c:pt>
                <c:pt idx="1178">
                  <c:v>1</c:v>
                </c:pt>
                <c:pt idx="1179">
                  <c:v>1</c:v>
                </c:pt>
                <c:pt idx="1181">
                  <c:v>2</c:v>
                </c:pt>
                <c:pt idx="1183">
                  <c:v>1</c:v>
                </c:pt>
                <c:pt idx="1184">
                  <c:v>1</c:v>
                </c:pt>
                <c:pt idx="1185">
                  <c:v>1</c:v>
                </c:pt>
                <c:pt idx="1186">
                  <c:v>1</c:v>
                </c:pt>
                <c:pt idx="1188">
                  <c:v>2</c:v>
                </c:pt>
                <c:pt idx="1191">
                  <c:v>1</c:v>
                </c:pt>
                <c:pt idx="1192">
                  <c:v>1</c:v>
                </c:pt>
                <c:pt idx="1194">
                  <c:v>1</c:v>
                </c:pt>
                <c:pt idx="1208">
                  <c:v>2</c:v>
                </c:pt>
                <c:pt idx="1211">
                  <c:v>1</c:v>
                </c:pt>
                <c:pt idx="1213">
                  <c:v>1</c:v>
                </c:pt>
                <c:pt idx="1214">
                  <c:v>1</c:v>
                </c:pt>
                <c:pt idx="1217">
                  <c:v>1</c:v>
                </c:pt>
                <c:pt idx="1222">
                  <c:v>2</c:v>
                </c:pt>
                <c:pt idx="1226">
                  <c:v>1</c:v>
                </c:pt>
                <c:pt idx="1228">
                  <c:v>1</c:v>
                </c:pt>
                <c:pt idx="1230">
                  <c:v>1</c:v>
                </c:pt>
                <c:pt idx="1231">
                  <c:v>1</c:v>
                </c:pt>
                <c:pt idx="1236">
                  <c:v>1</c:v>
                </c:pt>
                <c:pt idx="1239">
                  <c:v>2</c:v>
                </c:pt>
                <c:pt idx="1242">
                  <c:v>1</c:v>
                </c:pt>
                <c:pt idx="1244">
                  <c:v>1</c:v>
                </c:pt>
                <c:pt idx="1246">
                  <c:v>1</c:v>
                </c:pt>
                <c:pt idx="1248">
                  <c:v>1</c:v>
                </c:pt>
                <c:pt idx="1250">
                  <c:v>1</c:v>
                </c:pt>
                <c:pt idx="1252">
                  <c:v>1</c:v>
                </c:pt>
                <c:pt idx="1255">
                  <c:v>1</c:v>
                </c:pt>
                <c:pt idx="1257">
                  <c:v>1</c:v>
                </c:pt>
                <c:pt idx="1258">
                  <c:v>2</c:v>
                </c:pt>
                <c:pt idx="1261">
                  <c:v>1</c:v>
                </c:pt>
                <c:pt idx="1263">
                  <c:v>1</c:v>
                </c:pt>
                <c:pt idx="1268">
                  <c:v>1</c:v>
                </c:pt>
                <c:pt idx="1269">
                  <c:v>1</c:v>
                </c:pt>
                <c:pt idx="1270">
                  <c:v>1</c:v>
                </c:pt>
                <c:pt idx="1271">
                  <c:v>1</c:v>
                </c:pt>
                <c:pt idx="1272">
                  <c:v>1</c:v>
                </c:pt>
                <c:pt idx="1273">
                  <c:v>1</c:v>
                </c:pt>
                <c:pt idx="1274">
                  <c:v>1</c:v>
                </c:pt>
                <c:pt idx="1276">
                  <c:v>1</c:v>
                </c:pt>
                <c:pt idx="1281">
                  <c:v>1</c:v>
                </c:pt>
                <c:pt idx="1282">
                  <c:v>1</c:v>
                </c:pt>
                <c:pt idx="1285">
                  <c:v>1</c:v>
                </c:pt>
                <c:pt idx="1286">
                  <c:v>1</c:v>
                </c:pt>
                <c:pt idx="1288">
                  <c:v>2</c:v>
                </c:pt>
                <c:pt idx="1290">
                  <c:v>1</c:v>
                </c:pt>
                <c:pt idx="1293">
                  <c:v>1</c:v>
                </c:pt>
                <c:pt idx="1294">
                  <c:v>1</c:v>
                </c:pt>
                <c:pt idx="1297">
                  <c:v>2</c:v>
                </c:pt>
                <c:pt idx="1303">
                  <c:v>1</c:v>
                </c:pt>
                <c:pt idx="1306">
                  <c:v>1</c:v>
                </c:pt>
                <c:pt idx="1308">
                  <c:v>1</c:v>
                </c:pt>
                <c:pt idx="1309">
                  <c:v>1</c:v>
                </c:pt>
                <c:pt idx="1310">
                  <c:v>1</c:v>
                </c:pt>
                <c:pt idx="1312">
                  <c:v>1</c:v>
                </c:pt>
                <c:pt idx="1313">
                  <c:v>1</c:v>
                </c:pt>
                <c:pt idx="1315">
                  <c:v>1</c:v>
                </c:pt>
                <c:pt idx="1317">
                  <c:v>1</c:v>
                </c:pt>
                <c:pt idx="1319">
                  <c:v>1</c:v>
                </c:pt>
                <c:pt idx="1320">
                  <c:v>1</c:v>
                </c:pt>
                <c:pt idx="1322">
                  <c:v>1</c:v>
                </c:pt>
                <c:pt idx="1323">
                  <c:v>1</c:v>
                </c:pt>
                <c:pt idx="1324">
                  <c:v>1</c:v>
                </c:pt>
                <c:pt idx="1325">
                  <c:v>1</c:v>
                </c:pt>
                <c:pt idx="1327">
                  <c:v>2</c:v>
                </c:pt>
                <c:pt idx="1332">
                  <c:v>1</c:v>
                </c:pt>
                <c:pt idx="1333">
                  <c:v>1</c:v>
                </c:pt>
                <c:pt idx="1335">
                  <c:v>1</c:v>
                </c:pt>
                <c:pt idx="1336">
                  <c:v>1</c:v>
                </c:pt>
                <c:pt idx="1338">
                  <c:v>2</c:v>
                </c:pt>
                <c:pt idx="1339">
                  <c:v>1</c:v>
                </c:pt>
                <c:pt idx="1343">
                  <c:v>1</c:v>
                </c:pt>
                <c:pt idx="1344">
                  <c:v>1</c:v>
                </c:pt>
                <c:pt idx="1349">
                  <c:v>1</c:v>
                </c:pt>
                <c:pt idx="1353">
                  <c:v>2</c:v>
                </c:pt>
                <c:pt idx="1359">
                  <c:v>1</c:v>
                </c:pt>
                <c:pt idx="1362">
                  <c:v>1</c:v>
                </c:pt>
                <c:pt idx="1365">
                  <c:v>1</c:v>
                </c:pt>
                <c:pt idx="1366">
                  <c:v>1</c:v>
                </c:pt>
                <c:pt idx="1369">
                  <c:v>1</c:v>
                </c:pt>
                <c:pt idx="1371">
                  <c:v>1</c:v>
                </c:pt>
                <c:pt idx="1373">
                  <c:v>1</c:v>
                </c:pt>
                <c:pt idx="1375">
                  <c:v>1</c:v>
                </c:pt>
                <c:pt idx="1376">
                  <c:v>1</c:v>
                </c:pt>
                <c:pt idx="1380">
                  <c:v>1</c:v>
                </c:pt>
                <c:pt idx="1381">
                  <c:v>1</c:v>
                </c:pt>
                <c:pt idx="1382">
                  <c:v>1</c:v>
                </c:pt>
                <c:pt idx="1394">
                  <c:v>1</c:v>
                </c:pt>
                <c:pt idx="1396">
                  <c:v>1</c:v>
                </c:pt>
                <c:pt idx="1397">
                  <c:v>1</c:v>
                </c:pt>
                <c:pt idx="1400">
                  <c:v>1</c:v>
                </c:pt>
                <c:pt idx="1405">
                  <c:v>1</c:v>
                </c:pt>
                <c:pt idx="1411">
                  <c:v>1</c:v>
                </c:pt>
                <c:pt idx="1412">
                  <c:v>1</c:v>
                </c:pt>
                <c:pt idx="1425">
                  <c:v>1</c:v>
                </c:pt>
                <c:pt idx="1427">
                  <c:v>1</c:v>
                </c:pt>
                <c:pt idx="1428">
                  <c:v>1</c:v>
                </c:pt>
                <c:pt idx="1431">
                  <c:v>1</c:v>
                </c:pt>
                <c:pt idx="1435">
                  <c:v>2</c:v>
                </c:pt>
                <c:pt idx="1438">
                  <c:v>1</c:v>
                </c:pt>
                <c:pt idx="1440">
                  <c:v>2</c:v>
                </c:pt>
                <c:pt idx="1446">
                  <c:v>1</c:v>
                </c:pt>
                <c:pt idx="1451">
                  <c:v>1</c:v>
                </c:pt>
                <c:pt idx="1453">
                  <c:v>2</c:v>
                </c:pt>
                <c:pt idx="1455">
                  <c:v>1</c:v>
                </c:pt>
                <c:pt idx="1456">
                  <c:v>1</c:v>
                </c:pt>
                <c:pt idx="1460">
                  <c:v>1</c:v>
                </c:pt>
                <c:pt idx="1462">
                  <c:v>1</c:v>
                </c:pt>
                <c:pt idx="1463">
                  <c:v>1</c:v>
                </c:pt>
                <c:pt idx="1469">
                  <c:v>1</c:v>
                </c:pt>
                <c:pt idx="1473">
                  <c:v>1</c:v>
                </c:pt>
                <c:pt idx="1475">
                  <c:v>1</c:v>
                </c:pt>
                <c:pt idx="1477">
                  <c:v>2</c:v>
                </c:pt>
                <c:pt idx="1479">
                  <c:v>1</c:v>
                </c:pt>
                <c:pt idx="1480">
                  <c:v>1</c:v>
                </c:pt>
                <c:pt idx="1486">
                  <c:v>1</c:v>
                </c:pt>
                <c:pt idx="1489">
                  <c:v>1</c:v>
                </c:pt>
                <c:pt idx="1490">
                  <c:v>1</c:v>
                </c:pt>
                <c:pt idx="1492">
                  <c:v>1</c:v>
                </c:pt>
                <c:pt idx="1493">
                  <c:v>1</c:v>
                </c:pt>
                <c:pt idx="1494">
                  <c:v>1</c:v>
                </c:pt>
                <c:pt idx="1497">
                  <c:v>1</c:v>
                </c:pt>
                <c:pt idx="1498">
                  <c:v>1</c:v>
                </c:pt>
                <c:pt idx="1499">
                  <c:v>1</c:v>
                </c:pt>
                <c:pt idx="1500">
                  <c:v>1</c:v>
                </c:pt>
                <c:pt idx="1503">
                  <c:v>2</c:v>
                </c:pt>
                <c:pt idx="1504">
                  <c:v>1</c:v>
                </c:pt>
                <c:pt idx="1512">
                  <c:v>1</c:v>
                </c:pt>
                <c:pt idx="1519">
                  <c:v>1</c:v>
                </c:pt>
                <c:pt idx="1520">
                  <c:v>1</c:v>
                </c:pt>
                <c:pt idx="1521">
                  <c:v>1</c:v>
                </c:pt>
                <c:pt idx="1523">
                  <c:v>1</c:v>
                </c:pt>
                <c:pt idx="1525">
                  <c:v>1</c:v>
                </c:pt>
                <c:pt idx="1526">
                  <c:v>1</c:v>
                </c:pt>
                <c:pt idx="1527">
                  <c:v>3</c:v>
                </c:pt>
                <c:pt idx="1529">
                  <c:v>1</c:v>
                </c:pt>
                <c:pt idx="1531">
                  <c:v>1</c:v>
                </c:pt>
                <c:pt idx="1533">
                  <c:v>1</c:v>
                </c:pt>
                <c:pt idx="1534">
                  <c:v>1</c:v>
                </c:pt>
                <c:pt idx="1536">
                  <c:v>1</c:v>
                </c:pt>
                <c:pt idx="1537">
                  <c:v>1</c:v>
                </c:pt>
                <c:pt idx="1541">
                  <c:v>1</c:v>
                </c:pt>
                <c:pt idx="1543">
                  <c:v>1</c:v>
                </c:pt>
                <c:pt idx="1547">
                  <c:v>1</c:v>
                </c:pt>
                <c:pt idx="1549">
                  <c:v>1</c:v>
                </c:pt>
                <c:pt idx="1552">
                  <c:v>1</c:v>
                </c:pt>
                <c:pt idx="1555">
                  <c:v>1</c:v>
                </c:pt>
                <c:pt idx="1556">
                  <c:v>1</c:v>
                </c:pt>
                <c:pt idx="1558">
                  <c:v>1</c:v>
                </c:pt>
                <c:pt idx="1560">
                  <c:v>1</c:v>
                </c:pt>
                <c:pt idx="1564">
                  <c:v>1</c:v>
                </c:pt>
                <c:pt idx="1565">
                  <c:v>1</c:v>
                </c:pt>
                <c:pt idx="1567">
                  <c:v>1</c:v>
                </c:pt>
                <c:pt idx="1568">
                  <c:v>1</c:v>
                </c:pt>
                <c:pt idx="1569">
                  <c:v>1</c:v>
                </c:pt>
                <c:pt idx="1572">
                  <c:v>1</c:v>
                </c:pt>
                <c:pt idx="1577">
                  <c:v>1</c:v>
                </c:pt>
                <c:pt idx="1578">
                  <c:v>1</c:v>
                </c:pt>
                <c:pt idx="1579">
                  <c:v>1</c:v>
                </c:pt>
                <c:pt idx="1587">
                  <c:v>1</c:v>
                </c:pt>
                <c:pt idx="1588">
                  <c:v>1</c:v>
                </c:pt>
                <c:pt idx="1590">
                  <c:v>1</c:v>
                </c:pt>
                <c:pt idx="1592">
                  <c:v>2</c:v>
                </c:pt>
                <c:pt idx="1593">
                  <c:v>1</c:v>
                </c:pt>
                <c:pt idx="1594">
                  <c:v>1</c:v>
                </c:pt>
                <c:pt idx="1595">
                  <c:v>1</c:v>
                </c:pt>
                <c:pt idx="1600">
                  <c:v>2</c:v>
                </c:pt>
                <c:pt idx="1607">
                  <c:v>2</c:v>
                </c:pt>
                <c:pt idx="1610">
                  <c:v>1</c:v>
                </c:pt>
                <c:pt idx="1612">
                  <c:v>2</c:v>
                </c:pt>
                <c:pt idx="1621">
                  <c:v>1</c:v>
                </c:pt>
                <c:pt idx="1623">
                  <c:v>1</c:v>
                </c:pt>
                <c:pt idx="1624">
                  <c:v>1</c:v>
                </c:pt>
                <c:pt idx="1631">
                  <c:v>3</c:v>
                </c:pt>
                <c:pt idx="1632">
                  <c:v>1</c:v>
                </c:pt>
                <c:pt idx="1637">
                  <c:v>1</c:v>
                </c:pt>
                <c:pt idx="1638">
                  <c:v>1</c:v>
                </c:pt>
                <c:pt idx="1643">
                  <c:v>1</c:v>
                </c:pt>
                <c:pt idx="1649">
                  <c:v>1</c:v>
                </c:pt>
                <c:pt idx="1655">
                  <c:v>1</c:v>
                </c:pt>
                <c:pt idx="1656">
                  <c:v>1</c:v>
                </c:pt>
                <c:pt idx="1657">
                  <c:v>1</c:v>
                </c:pt>
                <c:pt idx="1658">
                  <c:v>1</c:v>
                </c:pt>
                <c:pt idx="1662">
                  <c:v>1</c:v>
                </c:pt>
                <c:pt idx="1665">
                  <c:v>1</c:v>
                </c:pt>
                <c:pt idx="1666">
                  <c:v>1</c:v>
                </c:pt>
                <c:pt idx="1670">
                  <c:v>1</c:v>
                </c:pt>
                <c:pt idx="1671">
                  <c:v>1</c:v>
                </c:pt>
                <c:pt idx="1674">
                  <c:v>1</c:v>
                </c:pt>
                <c:pt idx="1682">
                  <c:v>1</c:v>
                </c:pt>
                <c:pt idx="1687">
                  <c:v>1</c:v>
                </c:pt>
                <c:pt idx="1691">
                  <c:v>1</c:v>
                </c:pt>
                <c:pt idx="1700">
                  <c:v>1</c:v>
                </c:pt>
                <c:pt idx="1703">
                  <c:v>1</c:v>
                </c:pt>
                <c:pt idx="1704">
                  <c:v>2</c:v>
                </c:pt>
                <c:pt idx="1706">
                  <c:v>2</c:v>
                </c:pt>
                <c:pt idx="1708">
                  <c:v>1</c:v>
                </c:pt>
                <c:pt idx="1709">
                  <c:v>1</c:v>
                </c:pt>
                <c:pt idx="1710">
                  <c:v>1</c:v>
                </c:pt>
                <c:pt idx="1713">
                  <c:v>1</c:v>
                </c:pt>
                <c:pt idx="1721">
                  <c:v>1</c:v>
                </c:pt>
                <c:pt idx="1722">
                  <c:v>1</c:v>
                </c:pt>
                <c:pt idx="1728">
                  <c:v>1</c:v>
                </c:pt>
                <c:pt idx="1731">
                  <c:v>1</c:v>
                </c:pt>
                <c:pt idx="1734">
                  <c:v>1</c:v>
                </c:pt>
                <c:pt idx="1740">
                  <c:v>1</c:v>
                </c:pt>
                <c:pt idx="1743">
                  <c:v>1</c:v>
                </c:pt>
                <c:pt idx="1745">
                  <c:v>2</c:v>
                </c:pt>
                <c:pt idx="1746">
                  <c:v>1</c:v>
                </c:pt>
                <c:pt idx="1749">
                  <c:v>1</c:v>
                </c:pt>
                <c:pt idx="1750">
                  <c:v>2</c:v>
                </c:pt>
                <c:pt idx="1752">
                  <c:v>1</c:v>
                </c:pt>
                <c:pt idx="1754">
                  <c:v>1</c:v>
                </c:pt>
                <c:pt idx="1755">
                  <c:v>2</c:v>
                </c:pt>
                <c:pt idx="1764">
                  <c:v>1</c:v>
                </c:pt>
                <c:pt idx="1768">
                  <c:v>1</c:v>
                </c:pt>
                <c:pt idx="1770">
                  <c:v>1</c:v>
                </c:pt>
                <c:pt idx="1771">
                  <c:v>1</c:v>
                </c:pt>
                <c:pt idx="1773">
                  <c:v>2</c:v>
                </c:pt>
                <c:pt idx="1775">
                  <c:v>2</c:v>
                </c:pt>
                <c:pt idx="1776">
                  <c:v>1</c:v>
                </c:pt>
                <c:pt idx="1783">
                  <c:v>2</c:v>
                </c:pt>
                <c:pt idx="1785">
                  <c:v>2</c:v>
                </c:pt>
                <c:pt idx="1786">
                  <c:v>1</c:v>
                </c:pt>
                <c:pt idx="1791">
                  <c:v>2</c:v>
                </c:pt>
                <c:pt idx="1798">
                  <c:v>1</c:v>
                </c:pt>
                <c:pt idx="1799">
                  <c:v>1</c:v>
                </c:pt>
                <c:pt idx="1800">
                  <c:v>2</c:v>
                </c:pt>
                <c:pt idx="1803">
                  <c:v>1</c:v>
                </c:pt>
                <c:pt idx="1811">
                  <c:v>1</c:v>
                </c:pt>
                <c:pt idx="1812">
                  <c:v>1</c:v>
                </c:pt>
                <c:pt idx="1814">
                  <c:v>1</c:v>
                </c:pt>
                <c:pt idx="1823">
                  <c:v>1</c:v>
                </c:pt>
                <c:pt idx="1824">
                  <c:v>1</c:v>
                </c:pt>
                <c:pt idx="1827">
                  <c:v>1</c:v>
                </c:pt>
                <c:pt idx="1828">
                  <c:v>1</c:v>
                </c:pt>
                <c:pt idx="1841">
                  <c:v>1</c:v>
                </c:pt>
                <c:pt idx="1845">
                  <c:v>2</c:v>
                </c:pt>
                <c:pt idx="1851">
                  <c:v>1</c:v>
                </c:pt>
                <c:pt idx="1857">
                  <c:v>1</c:v>
                </c:pt>
                <c:pt idx="1858">
                  <c:v>1</c:v>
                </c:pt>
                <c:pt idx="1866">
                  <c:v>1</c:v>
                </c:pt>
                <c:pt idx="1870">
                  <c:v>1</c:v>
                </c:pt>
                <c:pt idx="1871">
                  <c:v>2</c:v>
                </c:pt>
                <c:pt idx="1873">
                  <c:v>2</c:v>
                </c:pt>
                <c:pt idx="1874">
                  <c:v>1</c:v>
                </c:pt>
                <c:pt idx="1876">
                  <c:v>1</c:v>
                </c:pt>
                <c:pt idx="1885">
                  <c:v>1</c:v>
                </c:pt>
                <c:pt idx="1887">
                  <c:v>1</c:v>
                </c:pt>
                <c:pt idx="1893">
                  <c:v>1</c:v>
                </c:pt>
                <c:pt idx="1895">
                  <c:v>1</c:v>
                </c:pt>
                <c:pt idx="1897">
                  <c:v>1</c:v>
                </c:pt>
                <c:pt idx="1904">
                  <c:v>1</c:v>
                </c:pt>
                <c:pt idx="1905">
                  <c:v>1</c:v>
                </c:pt>
                <c:pt idx="1906">
                  <c:v>1</c:v>
                </c:pt>
                <c:pt idx="1907">
                  <c:v>1</c:v>
                </c:pt>
                <c:pt idx="1908">
                  <c:v>3</c:v>
                </c:pt>
                <c:pt idx="1909">
                  <c:v>1</c:v>
                </c:pt>
                <c:pt idx="1910">
                  <c:v>1</c:v>
                </c:pt>
                <c:pt idx="1911">
                  <c:v>1</c:v>
                </c:pt>
                <c:pt idx="1912">
                  <c:v>1</c:v>
                </c:pt>
                <c:pt idx="1915">
                  <c:v>1</c:v>
                </c:pt>
                <c:pt idx="1918">
                  <c:v>2</c:v>
                </c:pt>
                <c:pt idx="1920">
                  <c:v>1</c:v>
                </c:pt>
                <c:pt idx="1922">
                  <c:v>1</c:v>
                </c:pt>
                <c:pt idx="1928">
                  <c:v>2</c:v>
                </c:pt>
                <c:pt idx="1937">
                  <c:v>1</c:v>
                </c:pt>
                <c:pt idx="1939">
                  <c:v>1</c:v>
                </c:pt>
                <c:pt idx="1940">
                  <c:v>1</c:v>
                </c:pt>
                <c:pt idx="1941">
                  <c:v>1</c:v>
                </c:pt>
                <c:pt idx="1944">
                  <c:v>1</c:v>
                </c:pt>
                <c:pt idx="1948">
                  <c:v>2</c:v>
                </c:pt>
                <c:pt idx="1955">
                  <c:v>1</c:v>
                </c:pt>
                <c:pt idx="1960">
                  <c:v>1</c:v>
                </c:pt>
                <c:pt idx="1962">
                  <c:v>1</c:v>
                </c:pt>
                <c:pt idx="1966">
                  <c:v>1</c:v>
                </c:pt>
                <c:pt idx="1971">
                  <c:v>1</c:v>
                </c:pt>
                <c:pt idx="1974">
                  <c:v>1</c:v>
                </c:pt>
                <c:pt idx="1982">
                  <c:v>1</c:v>
                </c:pt>
                <c:pt idx="1990">
                  <c:v>1</c:v>
                </c:pt>
                <c:pt idx="1993">
                  <c:v>1</c:v>
                </c:pt>
                <c:pt idx="1995">
                  <c:v>1</c:v>
                </c:pt>
                <c:pt idx="1996">
                  <c:v>1</c:v>
                </c:pt>
                <c:pt idx="1998">
                  <c:v>1</c:v>
                </c:pt>
                <c:pt idx="2001">
                  <c:v>1</c:v>
                </c:pt>
                <c:pt idx="2007">
                  <c:v>1</c:v>
                </c:pt>
                <c:pt idx="2014">
                  <c:v>1</c:v>
                </c:pt>
                <c:pt idx="2016">
                  <c:v>1</c:v>
                </c:pt>
                <c:pt idx="2019">
                  <c:v>1</c:v>
                </c:pt>
                <c:pt idx="2023">
                  <c:v>1</c:v>
                </c:pt>
                <c:pt idx="2028">
                  <c:v>1</c:v>
                </c:pt>
                <c:pt idx="2030">
                  <c:v>1</c:v>
                </c:pt>
                <c:pt idx="2031">
                  <c:v>1</c:v>
                </c:pt>
                <c:pt idx="2036">
                  <c:v>1</c:v>
                </c:pt>
                <c:pt idx="2047">
                  <c:v>1</c:v>
                </c:pt>
                <c:pt idx="2049">
                  <c:v>1</c:v>
                </c:pt>
                <c:pt idx="2051">
                  <c:v>1</c:v>
                </c:pt>
                <c:pt idx="2058">
                  <c:v>1</c:v>
                </c:pt>
                <c:pt idx="2060">
                  <c:v>1</c:v>
                </c:pt>
                <c:pt idx="2061">
                  <c:v>1</c:v>
                </c:pt>
                <c:pt idx="2065">
                  <c:v>1</c:v>
                </c:pt>
                <c:pt idx="2069">
                  <c:v>1</c:v>
                </c:pt>
                <c:pt idx="2072">
                  <c:v>1</c:v>
                </c:pt>
                <c:pt idx="2073">
                  <c:v>1</c:v>
                </c:pt>
                <c:pt idx="2074">
                  <c:v>1</c:v>
                </c:pt>
                <c:pt idx="2076">
                  <c:v>1</c:v>
                </c:pt>
                <c:pt idx="2077">
                  <c:v>1</c:v>
                </c:pt>
                <c:pt idx="2087">
                  <c:v>1</c:v>
                </c:pt>
                <c:pt idx="2089">
                  <c:v>1</c:v>
                </c:pt>
                <c:pt idx="2090">
                  <c:v>1</c:v>
                </c:pt>
                <c:pt idx="2096">
                  <c:v>1</c:v>
                </c:pt>
                <c:pt idx="2097">
                  <c:v>1</c:v>
                </c:pt>
                <c:pt idx="2104">
                  <c:v>1</c:v>
                </c:pt>
                <c:pt idx="2109">
                  <c:v>1</c:v>
                </c:pt>
                <c:pt idx="2110">
                  <c:v>1</c:v>
                </c:pt>
                <c:pt idx="2113">
                  <c:v>1</c:v>
                </c:pt>
                <c:pt idx="2114">
                  <c:v>1</c:v>
                </c:pt>
                <c:pt idx="2118">
                  <c:v>1</c:v>
                </c:pt>
                <c:pt idx="2120">
                  <c:v>1</c:v>
                </c:pt>
                <c:pt idx="2121">
                  <c:v>1</c:v>
                </c:pt>
                <c:pt idx="2124">
                  <c:v>1</c:v>
                </c:pt>
                <c:pt idx="2125">
                  <c:v>1</c:v>
                </c:pt>
                <c:pt idx="2126">
                  <c:v>1</c:v>
                </c:pt>
                <c:pt idx="2127">
                  <c:v>1</c:v>
                </c:pt>
                <c:pt idx="2128">
                  <c:v>1</c:v>
                </c:pt>
                <c:pt idx="2132">
                  <c:v>1</c:v>
                </c:pt>
                <c:pt idx="2134">
                  <c:v>1</c:v>
                </c:pt>
                <c:pt idx="2135">
                  <c:v>1</c:v>
                </c:pt>
                <c:pt idx="2136">
                  <c:v>1</c:v>
                </c:pt>
                <c:pt idx="2138">
                  <c:v>1</c:v>
                </c:pt>
                <c:pt idx="2139">
                  <c:v>1</c:v>
                </c:pt>
                <c:pt idx="2140">
                  <c:v>1</c:v>
                </c:pt>
                <c:pt idx="2143">
                  <c:v>1</c:v>
                </c:pt>
                <c:pt idx="2144">
                  <c:v>1</c:v>
                </c:pt>
                <c:pt idx="2147">
                  <c:v>2</c:v>
                </c:pt>
                <c:pt idx="2148">
                  <c:v>1</c:v>
                </c:pt>
                <c:pt idx="2154">
                  <c:v>1</c:v>
                </c:pt>
                <c:pt idx="2161">
                  <c:v>1</c:v>
                </c:pt>
                <c:pt idx="2162">
                  <c:v>1</c:v>
                </c:pt>
                <c:pt idx="2167">
                  <c:v>1</c:v>
                </c:pt>
                <c:pt idx="2175">
                  <c:v>1</c:v>
                </c:pt>
                <c:pt idx="2176">
                  <c:v>1</c:v>
                </c:pt>
                <c:pt idx="2177">
                  <c:v>1</c:v>
                </c:pt>
                <c:pt idx="2183">
                  <c:v>1</c:v>
                </c:pt>
                <c:pt idx="2187">
                  <c:v>1</c:v>
                </c:pt>
                <c:pt idx="2193">
                  <c:v>1</c:v>
                </c:pt>
                <c:pt idx="2200">
                  <c:v>2</c:v>
                </c:pt>
                <c:pt idx="2202">
                  <c:v>1</c:v>
                </c:pt>
                <c:pt idx="2205">
                  <c:v>1</c:v>
                </c:pt>
                <c:pt idx="2208">
                  <c:v>1</c:v>
                </c:pt>
                <c:pt idx="2209">
                  <c:v>2</c:v>
                </c:pt>
                <c:pt idx="2210">
                  <c:v>1</c:v>
                </c:pt>
                <c:pt idx="2211">
                  <c:v>1</c:v>
                </c:pt>
                <c:pt idx="2212">
                  <c:v>1</c:v>
                </c:pt>
                <c:pt idx="2213">
                  <c:v>1</c:v>
                </c:pt>
                <c:pt idx="2221">
                  <c:v>1</c:v>
                </c:pt>
                <c:pt idx="2222">
                  <c:v>1</c:v>
                </c:pt>
                <c:pt idx="2224">
                  <c:v>1</c:v>
                </c:pt>
                <c:pt idx="2226">
                  <c:v>1</c:v>
                </c:pt>
                <c:pt idx="2228">
                  <c:v>1</c:v>
                </c:pt>
                <c:pt idx="2232">
                  <c:v>1</c:v>
                </c:pt>
                <c:pt idx="2233">
                  <c:v>1</c:v>
                </c:pt>
                <c:pt idx="2236">
                  <c:v>1</c:v>
                </c:pt>
                <c:pt idx="2239">
                  <c:v>1</c:v>
                </c:pt>
                <c:pt idx="2245">
                  <c:v>1</c:v>
                </c:pt>
                <c:pt idx="2248">
                  <c:v>1</c:v>
                </c:pt>
                <c:pt idx="2252">
                  <c:v>2</c:v>
                </c:pt>
                <c:pt idx="2262">
                  <c:v>1</c:v>
                </c:pt>
                <c:pt idx="2264">
                  <c:v>1</c:v>
                </c:pt>
                <c:pt idx="2273">
                  <c:v>1</c:v>
                </c:pt>
                <c:pt idx="2278">
                  <c:v>1</c:v>
                </c:pt>
                <c:pt idx="2282">
                  <c:v>2</c:v>
                </c:pt>
                <c:pt idx="2291">
                  <c:v>1</c:v>
                </c:pt>
                <c:pt idx="2293">
                  <c:v>1</c:v>
                </c:pt>
                <c:pt idx="2295">
                  <c:v>1</c:v>
                </c:pt>
                <c:pt idx="2303">
                  <c:v>1</c:v>
                </c:pt>
                <c:pt idx="2304">
                  <c:v>1</c:v>
                </c:pt>
                <c:pt idx="2315">
                  <c:v>1</c:v>
                </c:pt>
                <c:pt idx="2319">
                  <c:v>1</c:v>
                </c:pt>
                <c:pt idx="2321">
                  <c:v>1</c:v>
                </c:pt>
                <c:pt idx="2324">
                  <c:v>1</c:v>
                </c:pt>
                <c:pt idx="2325">
                  <c:v>1</c:v>
                </c:pt>
                <c:pt idx="2327">
                  <c:v>1</c:v>
                </c:pt>
                <c:pt idx="2328">
                  <c:v>1</c:v>
                </c:pt>
                <c:pt idx="2330">
                  <c:v>1</c:v>
                </c:pt>
                <c:pt idx="2332">
                  <c:v>1</c:v>
                </c:pt>
                <c:pt idx="2336">
                  <c:v>1</c:v>
                </c:pt>
                <c:pt idx="2344">
                  <c:v>1</c:v>
                </c:pt>
                <c:pt idx="2347">
                  <c:v>1</c:v>
                </c:pt>
                <c:pt idx="2351">
                  <c:v>1</c:v>
                </c:pt>
                <c:pt idx="2360">
                  <c:v>1</c:v>
                </c:pt>
                <c:pt idx="2365">
                  <c:v>1</c:v>
                </c:pt>
                <c:pt idx="2367">
                  <c:v>2</c:v>
                </c:pt>
                <c:pt idx="2368">
                  <c:v>1</c:v>
                </c:pt>
                <c:pt idx="2377">
                  <c:v>1</c:v>
                </c:pt>
                <c:pt idx="2378">
                  <c:v>1</c:v>
                </c:pt>
                <c:pt idx="2380">
                  <c:v>1</c:v>
                </c:pt>
                <c:pt idx="2383">
                  <c:v>2</c:v>
                </c:pt>
                <c:pt idx="2388">
                  <c:v>1</c:v>
                </c:pt>
                <c:pt idx="2389">
                  <c:v>1</c:v>
                </c:pt>
                <c:pt idx="2393">
                  <c:v>2</c:v>
                </c:pt>
                <c:pt idx="2398">
                  <c:v>1</c:v>
                </c:pt>
                <c:pt idx="2406">
                  <c:v>1</c:v>
                </c:pt>
                <c:pt idx="2411">
                  <c:v>2</c:v>
                </c:pt>
                <c:pt idx="2413">
                  <c:v>1</c:v>
                </c:pt>
                <c:pt idx="2416">
                  <c:v>1</c:v>
                </c:pt>
                <c:pt idx="2420">
                  <c:v>1</c:v>
                </c:pt>
                <c:pt idx="2421">
                  <c:v>1</c:v>
                </c:pt>
                <c:pt idx="2423">
                  <c:v>1</c:v>
                </c:pt>
                <c:pt idx="2425">
                  <c:v>1</c:v>
                </c:pt>
                <c:pt idx="2426">
                  <c:v>1</c:v>
                </c:pt>
                <c:pt idx="2427">
                  <c:v>1</c:v>
                </c:pt>
                <c:pt idx="2428">
                  <c:v>3</c:v>
                </c:pt>
                <c:pt idx="2434">
                  <c:v>1</c:v>
                </c:pt>
                <c:pt idx="2435">
                  <c:v>1</c:v>
                </c:pt>
                <c:pt idx="2436">
                  <c:v>1</c:v>
                </c:pt>
                <c:pt idx="2439">
                  <c:v>1</c:v>
                </c:pt>
                <c:pt idx="2445">
                  <c:v>2</c:v>
                </c:pt>
                <c:pt idx="2447">
                  <c:v>1</c:v>
                </c:pt>
                <c:pt idx="2449">
                  <c:v>1</c:v>
                </c:pt>
                <c:pt idx="2459">
                  <c:v>1</c:v>
                </c:pt>
                <c:pt idx="2460">
                  <c:v>1</c:v>
                </c:pt>
                <c:pt idx="2465">
                  <c:v>1</c:v>
                </c:pt>
                <c:pt idx="2466">
                  <c:v>2</c:v>
                </c:pt>
                <c:pt idx="2467">
                  <c:v>1</c:v>
                </c:pt>
                <c:pt idx="2473">
                  <c:v>1</c:v>
                </c:pt>
                <c:pt idx="2474">
                  <c:v>1</c:v>
                </c:pt>
                <c:pt idx="2476">
                  <c:v>1</c:v>
                </c:pt>
                <c:pt idx="2485">
                  <c:v>1</c:v>
                </c:pt>
                <c:pt idx="2498">
                  <c:v>1</c:v>
                </c:pt>
                <c:pt idx="2501">
                  <c:v>1</c:v>
                </c:pt>
                <c:pt idx="2502">
                  <c:v>1</c:v>
                </c:pt>
                <c:pt idx="2503">
                  <c:v>1</c:v>
                </c:pt>
                <c:pt idx="2504">
                  <c:v>1</c:v>
                </c:pt>
                <c:pt idx="2506">
                  <c:v>1</c:v>
                </c:pt>
                <c:pt idx="2509">
                  <c:v>1</c:v>
                </c:pt>
                <c:pt idx="2510">
                  <c:v>1</c:v>
                </c:pt>
                <c:pt idx="2512">
                  <c:v>1</c:v>
                </c:pt>
                <c:pt idx="2518">
                  <c:v>1</c:v>
                </c:pt>
                <c:pt idx="2521">
                  <c:v>1</c:v>
                </c:pt>
                <c:pt idx="2522">
                  <c:v>1</c:v>
                </c:pt>
                <c:pt idx="2523">
                  <c:v>1</c:v>
                </c:pt>
                <c:pt idx="2526">
                  <c:v>1</c:v>
                </c:pt>
                <c:pt idx="2530">
                  <c:v>1</c:v>
                </c:pt>
                <c:pt idx="2537">
                  <c:v>1</c:v>
                </c:pt>
                <c:pt idx="2539">
                  <c:v>1</c:v>
                </c:pt>
                <c:pt idx="2540">
                  <c:v>1</c:v>
                </c:pt>
                <c:pt idx="2544">
                  <c:v>1</c:v>
                </c:pt>
                <c:pt idx="2547">
                  <c:v>1</c:v>
                </c:pt>
                <c:pt idx="2550">
                  <c:v>1</c:v>
                </c:pt>
                <c:pt idx="2555">
                  <c:v>1</c:v>
                </c:pt>
                <c:pt idx="2558">
                  <c:v>1</c:v>
                </c:pt>
                <c:pt idx="2564">
                  <c:v>1</c:v>
                </c:pt>
                <c:pt idx="2567">
                  <c:v>1</c:v>
                </c:pt>
                <c:pt idx="2570">
                  <c:v>1</c:v>
                </c:pt>
                <c:pt idx="2574">
                  <c:v>1</c:v>
                </c:pt>
                <c:pt idx="2577">
                  <c:v>1</c:v>
                </c:pt>
                <c:pt idx="2578">
                  <c:v>1</c:v>
                </c:pt>
                <c:pt idx="2583">
                  <c:v>2</c:v>
                </c:pt>
                <c:pt idx="2584">
                  <c:v>1</c:v>
                </c:pt>
                <c:pt idx="2585">
                  <c:v>1</c:v>
                </c:pt>
                <c:pt idx="2586">
                  <c:v>1</c:v>
                </c:pt>
                <c:pt idx="2587">
                  <c:v>1</c:v>
                </c:pt>
                <c:pt idx="2590">
                  <c:v>1</c:v>
                </c:pt>
                <c:pt idx="2595">
                  <c:v>1</c:v>
                </c:pt>
                <c:pt idx="2597">
                  <c:v>1</c:v>
                </c:pt>
                <c:pt idx="2599">
                  <c:v>1</c:v>
                </c:pt>
                <c:pt idx="2600">
                  <c:v>1</c:v>
                </c:pt>
                <c:pt idx="2603">
                  <c:v>1</c:v>
                </c:pt>
                <c:pt idx="2610">
                  <c:v>1</c:v>
                </c:pt>
                <c:pt idx="2613">
                  <c:v>1</c:v>
                </c:pt>
                <c:pt idx="2615">
                  <c:v>2</c:v>
                </c:pt>
                <c:pt idx="2620">
                  <c:v>1</c:v>
                </c:pt>
                <c:pt idx="2621">
                  <c:v>1</c:v>
                </c:pt>
                <c:pt idx="2624">
                  <c:v>2</c:v>
                </c:pt>
                <c:pt idx="2626">
                  <c:v>2</c:v>
                </c:pt>
                <c:pt idx="2627">
                  <c:v>1</c:v>
                </c:pt>
                <c:pt idx="2628">
                  <c:v>1</c:v>
                </c:pt>
                <c:pt idx="2631">
                  <c:v>1</c:v>
                </c:pt>
                <c:pt idx="2636">
                  <c:v>1</c:v>
                </c:pt>
                <c:pt idx="2637">
                  <c:v>1</c:v>
                </c:pt>
                <c:pt idx="2640">
                  <c:v>1</c:v>
                </c:pt>
                <c:pt idx="2642">
                  <c:v>1</c:v>
                </c:pt>
                <c:pt idx="2643">
                  <c:v>2</c:v>
                </c:pt>
                <c:pt idx="2645">
                  <c:v>1</c:v>
                </c:pt>
                <c:pt idx="2646">
                  <c:v>1</c:v>
                </c:pt>
                <c:pt idx="2647">
                  <c:v>1</c:v>
                </c:pt>
                <c:pt idx="2653">
                  <c:v>3</c:v>
                </c:pt>
                <c:pt idx="2654">
                  <c:v>1</c:v>
                </c:pt>
                <c:pt idx="2665">
                  <c:v>1</c:v>
                </c:pt>
                <c:pt idx="2672">
                  <c:v>1</c:v>
                </c:pt>
                <c:pt idx="2679">
                  <c:v>1</c:v>
                </c:pt>
                <c:pt idx="2682">
                  <c:v>1</c:v>
                </c:pt>
                <c:pt idx="2684">
                  <c:v>1</c:v>
                </c:pt>
                <c:pt idx="2687">
                  <c:v>1</c:v>
                </c:pt>
                <c:pt idx="2691">
                  <c:v>1</c:v>
                </c:pt>
                <c:pt idx="2694">
                  <c:v>1</c:v>
                </c:pt>
                <c:pt idx="2696">
                  <c:v>1</c:v>
                </c:pt>
                <c:pt idx="2699">
                  <c:v>1</c:v>
                </c:pt>
                <c:pt idx="2700">
                  <c:v>1</c:v>
                </c:pt>
                <c:pt idx="2701">
                  <c:v>1</c:v>
                </c:pt>
                <c:pt idx="2702">
                  <c:v>1</c:v>
                </c:pt>
                <c:pt idx="2712">
                  <c:v>1</c:v>
                </c:pt>
                <c:pt idx="2714">
                  <c:v>2</c:v>
                </c:pt>
                <c:pt idx="2717">
                  <c:v>2</c:v>
                </c:pt>
                <c:pt idx="2722">
                  <c:v>2</c:v>
                </c:pt>
                <c:pt idx="2726">
                  <c:v>1</c:v>
                </c:pt>
                <c:pt idx="2732">
                  <c:v>1</c:v>
                </c:pt>
                <c:pt idx="2737">
                  <c:v>1</c:v>
                </c:pt>
                <c:pt idx="2738">
                  <c:v>1</c:v>
                </c:pt>
                <c:pt idx="2739">
                  <c:v>1</c:v>
                </c:pt>
                <c:pt idx="2740">
                  <c:v>1</c:v>
                </c:pt>
                <c:pt idx="2742">
                  <c:v>1</c:v>
                </c:pt>
                <c:pt idx="2747">
                  <c:v>1</c:v>
                </c:pt>
                <c:pt idx="2749">
                  <c:v>1</c:v>
                </c:pt>
                <c:pt idx="2750">
                  <c:v>1</c:v>
                </c:pt>
                <c:pt idx="2752">
                  <c:v>1</c:v>
                </c:pt>
                <c:pt idx="2756">
                  <c:v>1</c:v>
                </c:pt>
                <c:pt idx="2765">
                  <c:v>1</c:v>
                </c:pt>
                <c:pt idx="2766">
                  <c:v>1</c:v>
                </c:pt>
                <c:pt idx="2767">
                  <c:v>1</c:v>
                </c:pt>
                <c:pt idx="2771">
                  <c:v>1</c:v>
                </c:pt>
                <c:pt idx="2774">
                  <c:v>2</c:v>
                </c:pt>
                <c:pt idx="2778">
                  <c:v>1</c:v>
                </c:pt>
                <c:pt idx="2782">
                  <c:v>1</c:v>
                </c:pt>
                <c:pt idx="2784">
                  <c:v>1</c:v>
                </c:pt>
                <c:pt idx="2786">
                  <c:v>1</c:v>
                </c:pt>
                <c:pt idx="2787">
                  <c:v>1</c:v>
                </c:pt>
                <c:pt idx="2791">
                  <c:v>1</c:v>
                </c:pt>
                <c:pt idx="2796">
                  <c:v>1</c:v>
                </c:pt>
                <c:pt idx="2798">
                  <c:v>1</c:v>
                </c:pt>
                <c:pt idx="2801">
                  <c:v>1</c:v>
                </c:pt>
                <c:pt idx="2802">
                  <c:v>1</c:v>
                </c:pt>
                <c:pt idx="2804">
                  <c:v>1</c:v>
                </c:pt>
                <c:pt idx="2810">
                  <c:v>1</c:v>
                </c:pt>
                <c:pt idx="2812">
                  <c:v>1</c:v>
                </c:pt>
                <c:pt idx="2818">
                  <c:v>1</c:v>
                </c:pt>
                <c:pt idx="2822">
                  <c:v>2</c:v>
                </c:pt>
                <c:pt idx="2826">
                  <c:v>1</c:v>
                </c:pt>
                <c:pt idx="2828">
                  <c:v>1</c:v>
                </c:pt>
                <c:pt idx="2829">
                  <c:v>1</c:v>
                </c:pt>
                <c:pt idx="2832">
                  <c:v>1</c:v>
                </c:pt>
                <c:pt idx="2849">
                  <c:v>1</c:v>
                </c:pt>
                <c:pt idx="2853">
                  <c:v>1</c:v>
                </c:pt>
                <c:pt idx="2859">
                  <c:v>1</c:v>
                </c:pt>
                <c:pt idx="2861">
                  <c:v>1</c:v>
                </c:pt>
                <c:pt idx="2862">
                  <c:v>1</c:v>
                </c:pt>
                <c:pt idx="2863">
                  <c:v>1</c:v>
                </c:pt>
                <c:pt idx="2869">
                  <c:v>1</c:v>
                </c:pt>
                <c:pt idx="2872">
                  <c:v>1</c:v>
                </c:pt>
                <c:pt idx="2875">
                  <c:v>1</c:v>
                </c:pt>
                <c:pt idx="2883">
                  <c:v>1</c:v>
                </c:pt>
                <c:pt idx="2885">
                  <c:v>1</c:v>
                </c:pt>
                <c:pt idx="2887">
                  <c:v>2</c:v>
                </c:pt>
                <c:pt idx="2888">
                  <c:v>1</c:v>
                </c:pt>
                <c:pt idx="2891">
                  <c:v>1</c:v>
                </c:pt>
                <c:pt idx="2899">
                  <c:v>1</c:v>
                </c:pt>
                <c:pt idx="2918">
                  <c:v>1</c:v>
                </c:pt>
                <c:pt idx="2920">
                  <c:v>1</c:v>
                </c:pt>
                <c:pt idx="2928">
                  <c:v>1</c:v>
                </c:pt>
                <c:pt idx="2929">
                  <c:v>2</c:v>
                </c:pt>
                <c:pt idx="2936">
                  <c:v>1</c:v>
                </c:pt>
                <c:pt idx="2944">
                  <c:v>1</c:v>
                </c:pt>
                <c:pt idx="2945">
                  <c:v>2</c:v>
                </c:pt>
                <c:pt idx="2946">
                  <c:v>1</c:v>
                </c:pt>
                <c:pt idx="2948">
                  <c:v>2</c:v>
                </c:pt>
                <c:pt idx="2949">
                  <c:v>2</c:v>
                </c:pt>
                <c:pt idx="2950">
                  <c:v>2</c:v>
                </c:pt>
                <c:pt idx="2954">
                  <c:v>1</c:v>
                </c:pt>
                <c:pt idx="2959">
                  <c:v>1</c:v>
                </c:pt>
                <c:pt idx="2961">
                  <c:v>1</c:v>
                </c:pt>
                <c:pt idx="2977">
                  <c:v>1</c:v>
                </c:pt>
                <c:pt idx="2980">
                  <c:v>1</c:v>
                </c:pt>
                <c:pt idx="2981">
                  <c:v>1</c:v>
                </c:pt>
                <c:pt idx="2982">
                  <c:v>1</c:v>
                </c:pt>
                <c:pt idx="2983">
                  <c:v>1</c:v>
                </c:pt>
                <c:pt idx="2987">
                  <c:v>1</c:v>
                </c:pt>
                <c:pt idx="2988">
                  <c:v>1</c:v>
                </c:pt>
                <c:pt idx="2990">
                  <c:v>1</c:v>
                </c:pt>
                <c:pt idx="2992">
                  <c:v>1</c:v>
                </c:pt>
                <c:pt idx="2994">
                  <c:v>1</c:v>
                </c:pt>
                <c:pt idx="2995">
                  <c:v>1</c:v>
                </c:pt>
                <c:pt idx="3005">
                  <c:v>1</c:v>
                </c:pt>
                <c:pt idx="3007">
                  <c:v>1</c:v>
                </c:pt>
                <c:pt idx="3010">
                  <c:v>1</c:v>
                </c:pt>
                <c:pt idx="3016">
                  <c:v>1</c:v>
                </c:pt>
                <c:pt idx="3017">
                  <c:v>1</c:v>
                </c:pt>
                <c:pt idx="3018">
                  <c:v>2</c:v>
                </c:pt>
                <c:pt idx="3030">
                  <c:v>1</c:v>
                </c:pt>
                <c:pt idx="3036">
                  <c:v>1</c:v>
                </c:pt>
                <c:pt idx="3040">
                  <c:v>1</c:v>
                </c:pt>
                <c:pt idx="3044">
                  <c:v>1</c:v>
                </c:pt>
                <c:pt idx="3047">
                  <c:v>1</c:v>
                </c:pt>
                <c:pt idx="3050">
                  <c:v>1</c:v>
                </c:pt>
                <c:pt idx="3051">
                  <c:v>1</c:v>
                </c:pt>
                <c:pt idx="3052">
                  <c:v>1</c:v>
                </c:pt>
                <c:pt idx="3054">
                  <c:v>1</c:v>
                </c:pt>
                <c:pt idx="3057">
                  <c:v>1</c:v>
                </c:pt>
                <c:pt idx="3062">
                  <c:v>1</c:v>
                </c:pt>
                <c:pt idx="3068">
                  <c:v>1</c:v>
                </c:pt>
                <c:pt idx="3069">
                  <c:v>1</c:v>
                </c:pt>
                <c:pt idx="3072">
                  <c:v>1</c:v>
                </c:pt>
                <c:pt idx="3074">
                  <c:v>1</c:v>
                </c:pt>
                <c:pt idx="3079">
                  <c:v>1</c:v>
                </c:pt>
                <c:pt idx="3085">
                  <c:v>2</c:v>
                </c:pt>
                <c:pt idx="3088">
                  <c:v>1</c:v>
                </c:pt>
                <c:pt idx="3092">
                  <c:v>1</c:v>
                </c:pt>
                <c:pt idx="3093">
                  <c:v>1</c:v>
                </c:pt>
                <c:pt idx="3096">
                  <c:v>2</c:v>
                </c:pt>
                <c:pt idx="3100">
                  <c:v>1</c:v>
                </c:pt>
                <c:pt idx="3101">
                  <c:v>1</c:v>
                </c:pt>
                <c:pt idx="3107">
                  <c:v>1</c:v>
                </c:pt>
                <c:pt idx="3110">
                  <c:v>1</c:v>
                </c:pt>
                <c:pt idx="3117">
                  <c:v>1</c:v>
                </c:pt>
                <c:pt idx="3121">
                  <c:v>1</c:v>
                </c:pt>
                <c:pt idx="3122">
                  <c:v>1</c:v>
                </c:pt>
                <c:pt idx="3131">
                  <c:v>1</c:v>
                </c:pt>
                <c:pt idx="3134">
                  <c:v>2</c:v>
                </c:pt>
                <c:pt idx="3138">
                  <c:v>1</c:v>
                </c:pt>
                <c:pt idx="3145">
                  <c:v>2</c:v>
                </c:pt>
                <c:pt idx="3146">
                  <c:v>1</c:v>
                </c:pt>
                <c:pt idx="3147">
                  <c:v>1</c:v>
                </c:pt>
                <c:pt idx="3150">
                  <c:v>1</c:v>
                </c:pt>
                <c:pt idx="3151">
                  <c:v>1</c:v>
                </c:pt>
                <c:pt idx="3152">
                  <c:v>1</c:v>
                </c:pt>
                <c:pt idx="3153">
                  <c:v>1</c:v>
                </c:pt>
                <c:pt idx="3167">
                  <c:v>1</c:v>
                </c:pt>
                <c:pt idx="3172">
                  <c:v>1</c:v>
                </c:pt>
                <c:pt idx="3174">
                  <c:v>1</c:v>
                </c:pt>
                <c:pt idx="3178">
                  <c:v>1</c:v>
                </c:pt>
                <c:pt idx="3182">
                  <c:v>1</c:v>
                </c:pt>
                <c:pt idx="3184">
                  <c:v>1</c:v>
                </c:pt>
                <c:pt idx="3185">
                  <c:v>1</c:v>
                </c:pt>
                <c:pt idx="3187">
                  <c:v>2</c:v>
                </c:pt>
                <c:pt idx="3195">
                  <c:v>1</c:v>
                </c:pt>
                <c:pt idx="3197">
                  <c:v>1</c:v>
                </c:pt>
                <c:pt idx="3204">
                  <c:v>1</c:v>
                </c:pt>
                <c:pt idx="3211">
                  <c:v>1</c:v>
                </c:pt>
                <c:pt idx="3213">
                  <c:v>1</c:v>
                </c:pt>
                <c:pt idx="3215">
                  <c:v>1</c:v>
                </c:pt>
                <c:pt idx="3217">
                  <c:v>1</c:v>
                </c:pt>
                <c:pt idx="3225">
                  <c:v>1</c:v>
                </c:pt>
                <c:pt idx="3227">
                  <c:v>1</c:v>
                </c:pt>
                <c:pt idx="3232">
                  <c:v>2</c:v>
                </c:pt>
                <c:pt idx="3238">
                  <c:v>1</c:v>
                </c:pt>
                <c:pt idx="3245">
                  <c:v>1</c:v>
                </c:pt>
                <c:pt idx="3247">
                  <c:v>1</c:v>
                </c:pt>
                <c:pt idx="3252">
                  <c:v>1</c:v>
                </c:pt>
                <c:pt idx="3260">
                  <c:v>1</c:v>
                </c:pt>
                <c:pt idx="3267">
                  <c:v>1</c:v>
                </c:pt>
                <c:pt idx="3270">
                  <c:v>1</c:v>
                </c:pt>
                <c:pt idx="3271">
                  <c:v>2</c:v>
                </c:pt>
                <c:pt idx="3284">
                  <c:v>1</c:v>
                </c:pt>
                <c:pt idx="3285">
                  <c:v>1</c:v>
                </c:pt>
                <c:pt idx="3287">
                  <c:v>1</c:v>
                </c:pt>
                <c:pt idx="3288">
                  <c:v>1</c:v>
                </c:pt>
                <c:pt idx="3289">
                  <c:v>1</c:v>
                </c:pt>
                <c:pt idx="3293">
                  <c:v>1</c:v>
                </c:pt>
                <c:pt idx="3295">
                  <c:v>1</c:v>
                </c:pt>
                <c:pt idx="3298">
                  <c:v>1</c:v>
                </c:pt>
                <c:pt idx="3302">
                  <c:v>1</c:v>
                </c:pt>
                <c:pt idx="3304">
                  <c:v>1</c:v>
                </c:pt>
                <c:pt idx="3311">
                  <c:v>1</c:v>
                </c:pt>
                <c:pt idx="3320">
                  <c:v>1</c:v>
                </c:pt>
                <c:pt idx="3322">
                  <c:v>1</c:v>
                </c:pt>
                <c:pt idx="3324">
                  <c:v>1</c:v>
                </c:pt>
                <c:pt idx="3328">
                  <c:v>1</c:v>
                </c:pt>
                <c:pt idx="3329">
                  <c:v>1</c:v>
                </c:pt>
                <c:pt idx="3338">
                  <c:v>1</c:v>
                </c:pt>
                <c:pt idx="3340">
                  <c:v>1</c:v>
                </c:pt>
                <c:pt idx="3342">
                  <c:v>1</c:v>
                </c:pt>
                <c:pt idx="3344">
                  <c:v>1</c:v>
                </c:pt>
                <c:pt idx="3349">
                  <c:v>1</c:v>
                </c:pt>
                <c:pt idx="3355">
                  <c:v>1</c:v>
                </c:pt>
                <c:pt idx="3365">
                  <c:v>1</c:v>
                </c:pt>
                <c:pt idx="3366">
                  <c:v>1</c:v>
                </c:pt>
                <c:pt idx="3369">
                  <c:v>1</c:v>
                </c:pt>
                <c:pt idx="3372">
                  <c:v>1</c:v>
                </c:pt>
                <c:pt idx="3374">
                  <c:v>1</c:v>
                </c:pt>
                <c:pt idx="3375">
                  <c:v>1</c:v>
                </c:pt>
                <c:pt idx="3378">
                  <c:v>1</c:v>
                </c:pt>
                <c:pt idx="3379">
                  <c:v>1</c:v>
                </c:pt>
                <c:pt idx="3381">
                  <c:v>1</c:v>
                </c:pt>
                <c:pt idx="3382">
                  <c:v>1</c:v>
                </c:pt>
                <c:pt idx="3383">
                  <c:v>1</c:v>
                </c:pt>
                <c:pt idx="3385">
                  <c:v>1</c:v>
                </c:pt>
                <c:pt idx="3390">
                  <c:v>1</c:v>
                </c:pt>
                <c:pt idx="3391">
                  <c:v>1</c:v>
                </c:pt>
                <c:pt idx="3393">
                  <c:v>1</c:v>
                </c:pt>
                <c:pt idx="3396">
                  <c:v>1</c:v>
                </c:pt>
                <c:pt idx="3401">
                  <c:v>1</c:v>
                </c:pt>
                <c:pt idx="3406">
                  <c:v>2</c:v>
                </c:pt>
                <c:pt idx="3409">
                  <c:v>1</c:v>
                </c:pt>
                <c:pt idx="3410">
                  <c:v>1</c:v>
                </c:pt>
                <c:pt idx="3411">
                  <c:v>1</c:v>
                </c:pt>
                <c:pt idx="3413">
                  <c:v>1</c:v>
                </c:pt>
                <c:pt idx="3422">
                  <c:v>1</c:v>
                </c:pt>
                <c:pt idx="3426">
                  <c:v>1</c:v>
                </c:pt>
                <c:pt idx="3435">
                  <c:v>1</c:v>
                </c:pt>
                <c:pt idx="3436">
                  <c:v>1</c:v>
                </c:pt>
                <c:pt idx="3437">
                  <c:v>1</c:v>
                </c:pt>
                <c:pt idx="3451">
                  <c:v>1</c:v>
                </c:pt>
                <c:pt idx="3455">
                  <c:v>1</c:v>
                </c:pt>
                <c:pt idx="3456">
                  <c:v>1</c:v>
                </c:pt>
                <c:pt idx="3473">
                  <c:v>1</c:v>
                </c:pt>
                <c:pt idx="3478">
                  <c:v>1</c:v>
                </c:pt>
                <c:pt idx="3480">
                  <c:v>1</c:v>
                </c:pt>
                <c:pt idx="3488">
                  <c:v>1</c:v>
                </c:pt>
                <c:pt idx="3494">
                  <c:v>1</c:v>
                </c:pt>
                <c:pt idx="3496">
                  <c:v>1</c:v>
                </c:pt>
                <c:pt idx="3507">
                  <c:v>1</c:v>
                </c:pt>
                <c:pt idx="3508">
                  <c:v>1</c:v>
                </c:pt>
                <c:pt idx="3510">
                  <c:v>1</c:v>
                </c:pt>
                <c:pt idx="3511">
                  <c:v>1</c:v>
                </c:pt>
                <c:pt idx="3512">
                  <c:v>1</c:v>
                </c:pt>
                <c:pt idx="3515">
                  <c:v>1</c:v>
                </c:pt>
                <c:pt idx="3521">
                  <c:v>1</c:v>
                </c:pt>
                <c:pt idx="3527">
                  <c:v>1</c:v>
                </c:pt>
                <c:pt idx="3528">
                  <c:v>1</c:v>
                </c:pt>
                <c:pt idx="3546">
                  <c:v>1</c:v>
                </c:pt>
                <c:pt idx="3549">
                  <c:v>1</c:v>
                </c:pt>
                <c:pt idx="3554">
                  <c:v>1</c:v>
                </c:pt>
                <c:pt idx="3557">
                  <c:v>1</c:v>
                </c:pt>
                <c:pt idx="3558">
                  <c:v>1</c:v>
                </c:pt>
                <c:pt idx="3561">
                  <c:v>1</c:v>
                </c:pt>
                <c:pt idx="3576">
                  <c:v>1</c:v>
                </c:pt>
                <c:pt idx="3577">
                  <c:v>1</c:v>
                </c:pt>
                <c:pt idx="3584">
                  <c:v>1</c:v>
                </c:pt>
                <c:pt idx="3592">
                  <c:v>1</c:v>
                </c:pt>
                <c:pt idx="3593">
                  <c:v>1</c:v>
                </c:pt>
                <c:pt idx="3594">
                  <c:v>1</c:v>
                </c:pt>
                <c:pt idx="3597">
                  <c:v>1</c:v>
                </c:pt>
                <c:pt idx="3599">
                  <c:v>1</c:v>
                </c:pt>
                <c:pt idx="3602">
                  <c:v>1</c:v>
                </c:pt>
                <c:pt idx="3605">
                  <c:v>1</c:v>
                </c:pt>
                <c:pt idx="3614">
                  <c:v>1</c:v>
                </c:pt>
                <c:pt idx="3618">
                  <c:v>1</c:v>
                </c:pt>
                <c:pt idx="3626">
                  <c:v>1</c:v>
                </c:pt>
                <c:pt idx="3632">
                  <c:v>1</c:v>
                </c:pt>
                <c:pt idx="3635">
                  <c:v>2</c:v>
                </c:pt>
                <c:pt idx="3646">
                  <c:v>1</c:v>
                </c:pt>
                <c:pt idx="3647">
                  <c:v>1</c:v>
                </c:pt>
                <c:pt idx="3648">
                  <c:v>2</c:v>
                </c:pt>
                <c:pt idx="3649">
                  <c:v>2</c:v>
                </c:pt>
                <c:pt idx="3655">
                  <c:v>1</c:v>
                </c:pt>
                <c:pt idx="3657">
                  <c:v>1</c:v>
                </c:pt>
                <c:pt idx="3658">
                  <c:v>1</c:v>
                </c:pt>
                <c:pt idx="3660">
                  <c:v>1</c:v>
                </c:pt>
                <c:pt idx="3666">
                  <c:v>1</c:v>
                </c:pt>
                <c:pt idx="3667">
                  <c:v>1</c:v>
                </c:pt>
                <c:pt idx="3676">
                  <c:v>1</c:v>
                </c:pt>
                <c:pt idx="3679">
                  <c:v>1</c:v>
                </c:pt>
                <c:pt idx="3683">
                  <c:v>1</c:v>
                </c:pt>
                <c:pt idx="3684">
                  <c:v>1</c:v>
                </c:pt>
                <c:pt idx="3690">
                  <c:v>1</c:v>
                </c:pt>
                <c:pt idx="3699">
                  <c:v>1</c:v>
                </c:pt>
                <c:pt idx="3703">
                  <c:v>1</c:v>
                </c:pt>
                <c:pt idx="3704">
                  <c:v>1</c:v>
                </c:pt>
                <c:pt idx="3705">
                  <c:v>1</c:v>
                </c:pt>
                <c:pt idx="3713">
                  <c:v>1</c:v>
                </c:pt>
                <c:pt idx="3718">
                  <c:v>1</c:v>
                </c:pt>
                <c:pt idx="3722">
                  <c:v>1</c:v>
                </c:pt>
                <c:pt idx="3726">
                  <c:v>1</c:v>
                </c:pt>
                <c:pt idx="3745">
                  <c:v>1</c:v>
                </c:pt>
                <c:pt idx="3750">
                  <c:v>1</c:v>
                </c:pt>
                <c:pt idx="3763">
                  <c:v>1</c:v>
                </c:pt>
                <c:pt idx="3764">
                  <c:v>2</c:v>
                </c:pt>
                <c:pt idx="3766">
                  <c:v>1</c:v>
                </c:pt>
                <c:pt idx="3770">
                  <c:v>1</c:v>
                </c:pt>
                <c:pt idx="3771">
                  <c:v>1</c:v>
                </c:pt>
                <c:pt idx="3774">
                  <c:v>1</c:v>
                </c:pt>
                <c:pt idx="3776">
                  <c:v>1</c:v>
                </c:pt>
                <c:pt idx="3784">
                  <c:v>1</c:v>
                </c:pt>
                <c:pt idx="3785">
                  <c:v>1</c:v>
                </c:pt>
                <c:pt idx="3801">
                  <c:v>1</c:v>
                </c:pt>
                <c:pt idx="3809">
                  <c:v>1</c:v>
                </c:pt>
                <c:pt idx="3813">
                  <c:v>1</c:v>
                </c:pt>
                <c:pt idx="3814">
                  <c:v>1</c:v>
                </c:pt>
                <c:pt idx="3824">
                  <c:v>1</c:v>
                </c:pt>
                <c:pt idx="3839">
                  <c:v>2</c:v>
                </c:pt>
                <c:pt idx="3840">
                  <c:v>1</c:v>
                </c:pt>
                <c:pt idx="3845">
                  <c:v>1</c:v>
                </c:pt>
                <c:pt idx="3855">
                  <c:v>1</c:v>
                </c:pt>
                <c:pt idx="3856">
                  <c:v>1</c:v>
                </c:pt>
                <c:pt idx="3857">
                  <c:v>1</c:v>
                </c:pt>
                <c:pt idx="3860">
                  <c:v>1</c:v>
                </c:pt>
                <c:pt idx="3862">
                  <c:v>1</c:v>
                </c:pt>
                <c:pt idx="3863">
                  <c:v>1</c:v>
                </c:pt>
                <c:pt idx="3864">
                  <c:v>1</c:v>
                </c:pt>
                <c:pt idx="3865">
                  <c:v>1</c:v>
                </c:pt>
                <c:pt idx="3874">
                  <c:v>1</c:v>
                </c:pt>
                <c:pt idx="3876">
                  <c:v>1</c:v>
                </c:pt>
                <c:pt idx="3882">
                  <c:v>1</c:v>
                </c:pt>
                <c:pt idx="3884">
                  <c:v>1</c:v>
                </c:pt>
                <c:pt idx="3888">
                  <c:v>1</c:v>
                </c:pt>
                <c:pt idx="3889">
                  <c:v>1</c:v>
                </c:pt>
                <c:pt idx="3891">
                  <c:v>1</c:v>
                </c:pt>
                <c:pt idx="3896">
                  <c:v>1</c:v>
                </c:pt>
                <c:pt idx="3897">
                  <c:v>1</c:v>
                </c:pt>
                <c:pt idx="3898">
                  <c:v>1</c:v>
                </c:pt>
                <c:pt idx="3900">
                  <c:v>1</c:v>
                </c:pt>
                <c:pt idx="3905">
                  <c:v>1</c:v>
                </c:pt>
                <c:pt idx="3910">
                  <c:v>1</c:v>
                </c:pt>
                <c:pt idx="3916">
                  <c:v>1</c:v>
                </c:pt>
                <c:pt idx="3922">
                  <c:v>1</c:v>
                </c:pt>
                <c:pt idx="3923">
                  <c:v>1</c:v>
                </c:pt>
                <c:pt idx="3926">
                  <c:v>1</c:v>
                </c:pt>
                <c:pt idx="3927">
                  <c:v>1</c:v>
                </c:pt>
                <c:pt idx="3940">
                  <c:v>1</c:v>
                </c:pt>
                <c:pt idx="3941">
                  <c:v>1</c:v>
                </c:pt>
                <c:pt idx="3942">
                  <c:v>1</c:v>
                </c:pt>
                <c:pt idx="3944">
                  <c:v>1</c:v>
                </c:pt>
                <c:pt idx="3960">
                  <c:v>1</c:v>
                </c:pt>
                <c:pt idx="3961">
                  <c:v>1</c:v>
                </c:pt>
                <c:pt idx="3973">
                  <c:v>1</c:v>
                </c:pt>
                <c:pt idx="3975">
                  <c:v>1</c:v>
                </c:pt>
                <c:pt idx="3989">
                  <c:v>1</c:v>
                </c:pt>
                <c:pt idx="3992">
                  <c:v>1</c:v>
                </c:pt>
                <c:pt idx="3994">
                  <c:v>1</c:v>
                </c:pt>
                <c:pt idx="3996">
                  <c:v>1</c:v>
                </c:pt>
                <c:pt idx="4004">
                  <c:v>1</c:v>
                </c:pt>
                <c:pt idx="4006">
                  <c:v>1</c:v>
                </c:pt>
                <c:pt idx="4007">
                  <c:v>1</c:v>
                </c:pt>
                <c:pt idx="4009">
                  <c:v>1</c:v>
                </c:pt>
                <c:pt idx="4010">
                  <c:v>1</c:v>
                </c:pt>
                <c:pt idx="4026">
                  <c:v>1</c:v>
                </c:pt>
                <c:pt idx="4028">
                  <c:v>1</c:v>
                </c:pt>
                <c:pt idx="4033">
                  <c:v>1</c:v>
                </c:pt>
                <c:pt idx="4039">
                  <c:v>1</c:v>
                </c:pt>
                <c:pt idx="4046">
                  <c:v>1</c:v>
                </c:pt>
                <c:pt idx="4065">
                  <c:v>1</c:v>
                </c:pt>
                <c:pt idx="4068">
                  <c:v>2</c:v>
                </c:pt>
                <c:pt idx="4075">
                  <c:v>1</c:v>
                </c:pt>
                <c:pt idx="4076">
                  <c:v>1</c:v>
                </c:pt>
                <c:pt idx="4077">
                  <c:v>1</c:v>
                </c:pt>
                <c:pt idx="4086">
                  <c:v>1</c:v>
                </c:pt>
                <c:pt idx="4091">
                  <c:v>1</c:v>
                </c:pt>
                <c:pt idx="4098">
                  <c:v>1</c:v>
                </c:pt>
                <c:pt idx="4102">
                  <c:v>1</c:v>
                </c:pt>
                <c:pt idx="4104">
                  <c:v>1</c:v>
                </c:pt>
                <c:pt idx="4111">
                  <c:v>2</c:v>
                </c:pt>
                <c:pt idx="4116">
                  <c:v>1</c:v>
                </c:pt>
                <c:pt idx="4117">
                  <c:v>1</c:v>
                </c:pt>
                <c:pt idx="4120">
                  <c:v>1</c:v>
                </c:pt>
                <c:pt idx="4122">
                  <c:v>1</c:v>
                </c:pt>
                <c:pt idx="4123">
                  <c:v>1</c:v>
                </c:pt>
                <c:pt idx="4124">
                  <c:v>1</c:v>
                </c:pt>
                <c:pt idx="4127">
                  <c:v>1</c:v>
                </c:pt>
                <c:pt idx="4129">
                  <c:v>1</c:v>
                </c:pt>
                <c:pt idx="4138">
                  <c:v>1</c:v>
                </c:pt>
                <c:pt idx="4148">
                  <c:v>1</c:v>
                </c:pt>
                <c:pt idx="4149">
                  <c:v>1</c:v>
                </c:pt>
                <c:pt idx="4165">
                  <c:v>1</c:v>
                </c:pt>
                <c:pt idx="4176">
                  <c:v>1</c:v>
                </c:pt>
                <c:pt idx="4177">
                  <c:v>1</c:v>
                </c:pt>
                <c:pt idx="4178">
                  <c:v>1</c:v>
                </c:pt>
                <c:pt idx="4179">
                  <c:v>1</c:v>
                </c:pt>
                <c:pt idx="4180">
                  <c:v>1</c:v>
                </c:pt>
                <c:pt idx="4181">
                  <c:v>1</c:v>
                </c:pt>
                <c:pt idx="4192">
                  <c:v>1</c:v>
                </c:pt>
                <c:pt idx="4193">
                  <c:v>1</c:v>
                </c:pt>
                <c:pt idx="4195">
                  <c:v>1</c:v>
                </c:pt>
                <c:pt idx="4202">
                  <c:v>1</c:v>
                </c:pt>
                <c:pt idx="4204">
                  <c:v>1</c:v>
                </c:pt>
                <c:pt idx="4205">
                  <c:v>2</c:v>
                </c:pt>
                <c:pt idx="4206">
                  <c:v>1</c:v>
                </c:pt>
                <c:pt idx="4212">
                  <c:v>2</c:v>
                </c:pt>
                <c:pt idx="4213">
                  <c:v>1</c:v>
                </c:pt>
                <c:pt idx="4222">
                  <c:v>1</c:v>
                </c:pt>
                <c:pt idx="4223">
                  <c:v>1</c:v>
                </c:pt>
                <c:pt idx="4232">
                  <c:v>1</c:v>
                </c:pt>
                <c:pt idx="4242">
                  <c:v>1</c:v>
                </c:pt>
                <c:pt idx="4244">
                  <c:v>1</c:v>
                </c:pt>
                <c:pt idx="4245">
                  <c:v>1</c:v>
                </c:pt>
                <c:pt idx="4260">
                  <c:v>1</c:v>
                </c:pt>
                <c:pt idx="4272">
                  <c:v>1</c:v>
                </c:pt>
                <c:pt idx="4280">
                  <c:v>1</c:v>
                </c:pt>
                <c:pt idx="4286">
                  <c:v>1</c:v>
                </c:pt>
                <c:pt idx="4295">
                  <c:v>1</c:v>
                </c:pt>
                <c:pt idx="4298">
                  <c:v>2</c:v>
                </c:pt>
                <c:pt idx="4323">
                  <c:v>1</c:v>
                </c:pt>
                <c:pt idx="4324">
                  <c:v>1</c:v>
                </c:pt>
                <c:pt idx="4327">
                  <c:v>1</c:v>
                </c:pt>
                <c:pt idx="4336">
                  <c:v>2</c:v>
                </c:pt>
                <c:pt idx="4337">
                  <c:v>1</c:v>
                </c:pt>
                <c:pt idx="4339">
                  <c:v>3</c:v>
                </c:pt>
                <c:pt idx="4349">
                  <c:v>1</c:v>
                </c:pt>
                <c:pt idx="4352">
                  <c:v>1</c:v>
                </c:pt>
                <c:pt idx="4353">
                  <c:v>1</c:v>
                </c:pt>
                <c:pt idx="4362">
                  <c:v>1</c:v>
                </c:pt>
                <c:pt idx="4365">
                  <c:v>3</c:v>
                </c:pt>
                <c:pt idx="4375">
                  <c:v>1</c:v>
                </c:pt>
                <c:pt idx="4378">
                  <c:v>1</c:v>
                </c:pt>
                <c:pt idx="4380">
                  <c:v>1</c:v>
                </c:pt>
                <c:pt idx="4382">
                  <c:v>1</c:v>
                </c:pt>
                <c:pt idx="4384">
                  <c:v>1</c:v>
                </c:pt>
                <c:pt idx="4387">
                  <c:v>1</c:v>
                </c:pt>
                <c:pt idx="4391">
                  <c:v>2</c:v>
                </c:pt>
                <c:pt idx="4396">
                  <c:v>1</c:v>
                </c:pt>
                <c:pt idx="4399">
                  <c:v>1</c:v>
                </c:pt>
                <c:pt idx="4400">
                  <c:v>1</c:v>
                </c:pt>
                <c:pt idx="4405">
                  <c:v>1</c:v>
                </c:pt>
                <c:pt idx="4416">
                  <c:v>1</c:v>
                </c:pt>
                <c:pt idx="4417">
                  <c:v>1</c:v>
                </c:pt>
                <c:pt idx="4420">
                  <c:v>1</c:v>
                </c:pt>
                <c:pt idx="4426">
                  <c:v>1</c:v>
                </c:pt>
                <c:pt idx="4427">
                  <c:v>1</c:v>
                </c:pt>
                <c:pt idx="4437">
                  <c:v>1</c:v>
                </c:pt>
                <c:pt idx="4442">
                  <c:v>1</c:v>
                </c:pt>
                <c:pt idx="4449">
                  <c:v>1</c:v>
                </c:pt>
                <c:pt idx="4454">
                  <c:v>1</c:v>
                </c:pt>
                <c:pt idx="4461">
                  <c:v>1</c:v>
                </c:pt>
                <c:pt idx="4464">
                  <c:v>1</c:v>
                </c:pt>
                <c:pt idx="4466">
                  <c:v>1</c:v>
                </c:pt>
                <c:pt idx="4475">
                  <c:v>1</c:v>
                </c:pt>
                <c:pt idx="4476">
                  <c:v>1</c:v>
                </c:pt>
                <c:pt idx="4483">
                  <c:v>1</c:v>
                </c:pt>
                <c:pt idx="4490">
                  <c:v>1</c:v>
                </c:pt>
                <c:pt idx="4493">
                  <c:v>1</c:v>
                </c:pt>
                <c:pt idx="4494">
                  <c:v>1</c:v>
                </c:pt>
                <c:pt idx="4496">
                  <c:v>1</c:v>
                </c:pt>
                <c:pt idx="4498">
                  <c:v>1</c:v>
                </c:pt>
                <c:pt idx="4499">
                  <c:v>1</c:v>
                </c:pt>
                <c:pt idx="4510">
                  <c:v>2</c:v>
                </c:pt>
                <c:pt idx="4512">
                  <c:v>1</c:v>
                </c:pt>
                <c:pt idx="4514">
                  <c:v>1</c:v>
                </c:pt>
                <c:pt idx="4521">
                  <c:v>1</c:v>
                </c:pt>
                <c:pt idx="4522">
                  <c:v>1</c:v>
                </c:pt>
                <c:pt idx="4527">
                  <c:v>2</c:v>
                </c:pt>
                <c:pt idx="4532">
                  <c:v>1</c:v>
                </c:pt>
                <c:pt idx="4548">
                  <c:v>1</c:v>
                </c:pt>
                <c:pt idx="4553">
                  <c:v>1</c:v>
                </c:pt>
                <c:pt idx="4564">
                  <c:v>1</c:v>
                </c:pt>
                <c:pt idx="4566">
                  <c:v>3</c:v>
                </c:pt>
                <c:pt idx="4571">
                  <c:v>1</c:v>
                </c:pt>
                <c:pt idx="4575">
                  <c:v>1</c:v>
                </c:pt>
                <c:pt idx="4583">
                  <c:v>1</c:v>
                </c:pt>
                <c:pt idx="4591">
                  <c:v>1</c:v>
                </c:pt>
                <c:pt idx="4593">
                  <c:v>1</c:v>
                </c:pt>
                <c:pt idx="4594">
                  <c:v>1</c:v>
                </c:pt>
                <c:pt idx="4604">
                  <c:v>1</c:v>
                </c:pt>
                <c:pt idx="4612">
                  <c:v>2</c:v>
                </c:pt>
                <c:pt idx="4615">
                  <c:v>1</c:v>
                </c:pt>
                <c:pt idx="4620">
                  <c:v>1</c:v>
                </c:pt>
                <c:pt idx="4621">
                  <c:v>1</c:v>
                </c:pt>
                <c:pt idx="4622">
                  <c:v>1</c:v>
                </c:pt>
                <c:pt idx="4623">
                  <c:v>1</c:v>
                </c:pt>
                <c:pt idx="4624">
                  <c:v>1</c:v>
                </c:pt>
                <c:pt idx="4625">
                  <c:v>1</c:v>
                </c:pt>
                <c:pt idx="4628">
                  <c:v>1</c:v>
                </c:pt>
                <c:pt idx="4630">
                  <c:v>1</c:v>
                </c:pt>
                <c:pt idx="4632">
                  <c:v>1</c:v>
                </c:pt>
                <c:pt idx="4633">
                  <c:v>1</c:v>
                </c:pt>
                <c:pt idx="4634">
                  <c:v>1</c:v>
                </c:pt>
                <c:pt idx="4636">
                  <c:v>1</c:v>
                </c:pt>
                <c:pt idx="4642">
                  <c:v>1</c:v>
                </c:pt>
                <c:pt idx="4643">
                  <c:v>1</c:v>
                </c:pt>
                <c:pt idx="4644">
                  <c:v>1</c:v>
                </c:pt>
                <c:pt idx="4647">
                  <c:v>1</c:v>
                </c:pt>
                <c:pt idx="4648">
                  <c:v>1</c:v>
                </c:pt>
                <c:pt idx="4655">
                  <c:v>1</c:v>
                </c:pt>
                <c:pt idx="4661">
                  <c:v>1</c:v>
                </c:pt>
                <c:pt idx="4666">
                  <c:v>1</c:v>
                </c:pt>
                <c:pt idx="4667">
                  <c:v>1</c:v>
                </c:pt>
                <c:pt idx="4671">
                  <c:v>1</c:v>
                </c:pt>
                <c:pt idx="4678">
                  <c:v>1</c:v>
                </c:pt>
                <c:pt idx="4681">
                  <c:v>2</c:v>
                </c:pt>
                <c:pt idx="4683">
                  <c:v>1</c:v>
                </c:pt>
                <c:pt idx="4691">
                  <c:v>1</c:v>
                </c:pt>
                <c:pt idx="4692">
                  <c:v>1</c:v>
                </c:pt>
                <c:pt idx="4695">
                  <c:v>1</c:v>
                </c:pt>
                <c:pt idx="4696">
                  <c:v>1</c:v>
                </c:pt>
                <c:pt idx="4705">
                  <c:v>1</c:v>
                </c:pt>
                <c:pt idx="4708">
                  <c:v>2</c:v>
                </c:pt>
                <c:pt idx="4710">
                  <c:v>2</c:v>
                </c:pt>
                <c:pt idx="4711">
                  <c:v>1</c:v>
                </c:pt>
                <c:pt idx="4713">
                  <c:v>1</c:v>
                </c:pt>
                <c:pt idx="4716">
                  <c:v>2</c:v>
                </c:pt>
                <c:pt idx="4720">
                  <c:v>1</c:v>
                </c:pt>
                <c:pt idx="4724">
                  <c:v>1</c:v>
                </c:pt>
                <c:pt idx="4725">
                  <c:v>1</c:v>
                </c:pt>
                <c:pt idx="4738">
                  <c:v>1</c:v>
                </c:pt>
                <c:pt idx="4739">
                  <c:v>1</c:v>
                </c:pt>
                <c:pt idx="4746">
                  <c:v>1</c:v>
                </c:pt>
                <c:pt idx="4753">
                  <c:v>1</c:v>
                </c:pt>
                <c:pt idx="4757">
                  <c:v>2</c:v>
                </c:pt>
                <c:pt idx="4759">
                  <c:v>1</c:v>
                </c:pt>
                <c:pt idx="4761">
                  <c:v>1</c:v>
                </c:pt>
                <c:pt idx="4762">
                  <c:v>1</c:v>
                </c:pt>
                <c:pt idx="4765">
                  <c:v>1</c:v>
                </c:pt>
                <c:pt idx="4767">
                  <c:v>1</c:v>
                </c:pt>
                <c:pt idx="4774">
                  <c:v>1</c:v>
                </c:pt>
                <c:pt idx="4776">
                  <c:v>1</c:v>
                </c:pt>
                <c:pt idx="4786">
                  <c:v>1</c:v>
                </c:pt>
                <c:pt idx="4787">
                  <c:v>1</c:v>
                </c:pt>
                <c:pt idx="4792">
                  <c:v>1</c:v>
                </c:pt>
                <c:pt idx="4795">
                  <c:v>1</c:v>
                </c:pt>
                <c:pt idx="4797">
                  <c:v>1</c:v>
                </c:pt>
                <c:pt idx="4799">
                  <c:v>2</c:v>
                </c:pt>
                <c:pt idx="4801">
                  <c:v>1</c:v>
                </c:pt>
                <c:pt idx="4803">
                  <c:v>1</c:v>
                </c:pt>
                <c:pt idx="4812">
                  <c:v>1</c:v>
                </c:pt>
                <c:pt idx="4818">
                  <c:v>1</c:v>
                </c:pt>
                <c:pt idx="4819">
                  <c:v>1</c:v>
                </c:pt>
                <c:pt idx="4821">
                  <c:v>1</c:v>
                </c:pt>
                <c:pt idx="4836">
                  <c:v>2</c:v>
                </c:pt>
                <c:pt idx="4841">
                  <c:v>1</c:v>
                </c:pt>
                <c:pt idx="4844">
                  <c:v>1</c:v>
                </c:pt>
                <c:pt idx="4852">
                  <c:v>1</c:v>
                </c:pt>
                <c:pt idx="4855">
                  <c:v>1</c:v>
                </c:pt>
                <c:pt idx="4856">
                  <c:v>1</c:v>
                </c:pt>
                <c:pt idx="4858">
                  <c:v>1</c:v>
                </c:pt>
                <c:pt idx="4877">
                  <c:v>1</c:v>
                </c:pt>
                <c:pt idx="4878">
                  <c:v>1</c:v>
                </c:pt>
                <c:pt idx="4886">
                  <c:v>1</c:v>
                </c:pt>
                <c:pt idx="4887">
                  <c:v>1</c:v>
                </c:pt>
                <c:pt idx="4892">
                  <c:v>2</c:v>
                </c:pt>
                <c:pt idx="4899">
                  <c:v>1</c:v>
                </c:pt>
                <c:pt idx="4907">
                  <c:v>1</c:v>
                </c:pt>
                <c:pt idx="4911">
                  <c:v>1</c:v>
                </c:pt>
                <c:pt idx="4915">
                  <c:v>1</c:v>
                </c:pt>
                <c:pt idx="4923">
                  <c:v>1</c:v>
                </c:pt>
                <c:pt idx="4927">
                  <c:v>1</c:v>
                </c:pt>
                <c:pt idx="4933">
                  <c:v>1</c:v>
                </c:pt>
                <c:pt idx="4937">
                  <c:v>1</c:v>
                </c:pt>
                <c:pt idx="4942">
                  <c:v>1</c:v>
                </c:pt>
                <c:pt idx="4945">
                  <c:v>1</c:v>
                </c:pt>
                <c:pt idx="4946">
                  <c:v>1</c:v>
                </c:pt>
                <c:pt idx="4950">
                  <c:v>1</c:v>
                </c:pt>
                <c:pt idx="4951">
                  <c:v>1</c:v>
                </c:pt>
                <c:pt idx="4952">
                  <c:v>1</c:v>
                </c:pt>
                <c:pt idx="4953">
                  <c:v>1</c:v>
                </c:pt>
                <c:pt idx="4958">
                  <c:v>1</c:v>
                </c:pt>
                <c:pt idx="4961">
                  <c:v>1</c:v>
                </c:pt>
                <c:pt idx="4963">
                  <c:v>1</c:v>
                </c:pt>
                <c:pt idx="4964">
                  <c:v>1</c:v>
                </c:pt>
                <c:pt idx="4965">
                  <c:v>1</c:v>
                </c:pt>
                <c:pt idx="4979">
                  <c:v>1</c:v>
                </c:pt>
                <c:pt idx="4980">
                  <c:v>1</c:v>
                </c:pt>
                <c:pt idx="4981">
                  <c:v>1</c:v>
                </c:pt>
                <c:pt idx="4986">
                  <c:v>1</c:v>
                </c:pt>
                <c:pt idx="4987">
                  <c:v>1</c:v>
                </c:pt>
                <c:pt idx="4988">
                  <c:v>1</c:v>
                </c:pt>
                <c:pt idx="4993">
                  <c:v>1</c:v>
                </c:pt>
                <c:pt idx="4994">
                  <c:v>1</c:v>
                </c:pt>
                <c:pt idx="4999">
                  <c:v>1</c:v>
                </c:pt>
                <c:pt idx="5000">
                  <c:v>1</c:v>
                </c:pt>
                <c:pt idx="5002">
                  <c:v>1</c:v>
                </c:pt>
                <c:pt idx="5005">
                  <c:v>1</c:v>
                </c:pt>
                <c:pt idx="5006">
                  <c:v>1</c:v>
                </c:pt>
                <c:pt idx="5008">
                  <c:v>1</c:v>
                </c:pt>
                <c:pt idx="5010">
                  <c:v>1</c:v>
                </c:pt>
                <c:pt idx="5016">
                  <c:v>1</c:v>
                </c:pt>
                <c:pt idx="5017">
                  <c:v>1</c:v>
                </c:pt>
                <c:pt idx="5030">
                  <c:v>1</c:v>
                </c:pt>
                <c:pt idx="5032">
                  <c:v>1</c:v>
                </c:pt>
                <c:pt idx="5033">
                  <c:v>1</c:v>
                </c:pt>
                <c:pt idx="5035">
                  <c:v>1</c:v>
                </c:pt>
                <c:pt idx="5050">
                  <c:v>1</c:v>
                </c:pt>
                <c:pt idx="5055">
                  <c:v>1</c:v>
                </c:pt>
                <c:pt idx="5060">
                  <c:v>1</c:v>
                </c:pt>
                <c:pt idx="5066">
                  <c:v>2</c:v>
                </c:pt>
                <c:pt idx="5074">
                  <c:v>1</c:v>
                </c:pt>
                <c:pt idx="5075">
                  <c:v>1</c:v>
                </c:pt>
                <c:pt idx="5077">
                  <c:v>1</c:v>
                </c:pt>
                <c:pt idx="5078">
                  <c:v>3</c:v>
                </c:pt>
                <c:pt idx="5087">
                  <c:v>1</c:v>
                </c:pt>
                <c:pt idx="5090">
                  <c:v>1</c:v>
                </c:pt>
                <c:pt idx="5091">
                  <c:v>1</c:v>
                </c:pt>
                <c:pt idx="5098">
                  <c:v>1</c:v>
                </c:pt>
                <c:pt idx="5113">
                  <c:v>1</c:v>
                </c:pt>
                <c:pt idx="5114">
                  <c:v>1</c:v>
                </c:pt>
                <c:pt idx="5116">
                  <c:v>1</c:v>
                </c:pt>
                <c:pt idx="5120">
                  <c:v>1</c:v>
                </c:pt>
                <c:pt idx="5124">
                  <c:v>1</c:v>
                </c:pt>
                <c:pt idx="5126">
                  <c:v>1</c:v>
                </c:pt>
                <c:pt idx="5129">
                  <c:v>1</c:v>
                </c:pt>
                <c:pt idx="5138">
                  <c:v>2</c:v>
                </c:pt>
                <c:pt idx="5139">
                  <c:v>1</c:v>
                </c:pt>
                <c:pt idx="5142">
                  <c:v>1</c:v>
                </c:pt>
                <c:pt idx="5144">
                  <c:v>1</c:v>
                </c:pt>
                <c:pt idx="5147">
                  <c:v>1</c:v>
                </c:pt>
                <c:pt idx="5149">
                  <c:v>1</c:v>
                </c:pt>
                <c:pt idx="5153">
                  <c:v>1</c:v>
                </c:pt>
                <c:pt idx="5156">
                  <c:v>1</c:v>
                </c:pt>
                <c:pt idx="5157">
                  <c:v>1</c:v>
                </c:pt>
                <c:pt idx="5158">
                  <c:v>1</c:v>
                </c:pt>
                <c:pt idx="5159">
                  <c:v>1</c:v>
                </c:pt>
                <c:pt idx="5169">
                  <c:v>1</c:v>
                </c:pt>
                <c:pt idx="5170">
                  <c:v>1</c:v>
                </c:pt>
                <c:pt idx="5172">
                  <c:v>1</c:v>
                </c:pt>
                <c:pt idx="5174">
                  <c:v>1</c:v>
                </c:pt>
                <c:pt idx="5177">
                  <c:v>1</c:v>
                </c:pt>
                <c:pt idx="5179">
                  <c:v>2</c:v>
                </c:pt>
                <c:pt idx="5180">
                  <c:v>2</c:v>
                </c:pt>
                <c:pt idx="5181">
                  <c:v>1</c:v>
                </c:pt>
                <c:pt idx="5193">
                  <c:v>1</c:v>
                </c:pt>
                <c:pt idx="5195">
                  <c:v>1</c:v>
                </c:pt>
                <c:pt idx="5200">
                  <c:v>1</c:v>
                </c:pt>
                <c:pt idx="5201">
                  <c:v>1</c:v>
                </c:pt>
                <c:pt idx="5206">
                  <c:v>1</c:v>
                </c:pt>
                <c:pt idx="5207">
                  <c:v>1</c:v>
                </c:pt>
                <c:pt idx="5213">
                  <c:v>1</c:v>
                </c:pt>
                <c:pt idx="5216">
                  <c:v>1</c:v>
                </c:pt>
                <c:pt idx="5220">
                  <c:v>1</c:v>
                </c:pt>
                <c:pt idx="5223">
                  <c:v>1</c:v>
                </c:pt>
                <c:pt idx="5238">
                  <c:v>1</c:v>
                </c:pt>
                <c:pt idx="5239">
                  <c:v>1</c:v>
                </c:pt>
                <c:pt idx="5245">
                  <c:v>1</c:v>
                </c:pt>
                <c:pt idx="5248">
                  <c:v>1</c:v>
                </c:pt>
                <c:pt idx="5255">
                  <c:v>1</c:v>
                </c:pt>
                <c:pt idx="5260">
                  <c:v>1</c:v>
                </c:pt>
                <c:pt idx="5261">
                  <c:v>1</c:v>
                </c:pt>
                <c:pt idx="5262">
                  <c:v>1</c:v>
                </c:pt>
                <c:pt idx="5268">
                  <c:v>1</c:v>
                </c:pt>
                <c:pt idx="5271">
                  <c:v>1</c:v>
                </c:pt>
                <c:pt idx="5272">
                  <c:v>2</c:v>
                </c:pt>
                <c:pt idx="5282">
                  <c:v>1</c:v>
                </c:pt>
                <c:pt idx="5285">
                  <c:v>1</c:v>
                </c:pt>
                <c:pt idx="5286">
                  <c:v>1</c:v>
                </c:pt>
                <c:pt idx="5295">
                  <c:v>1</c:v>
                </c:pt>
                <c:pt idx="5299">
                  <c:v>1</c:v>
                </c:pt>
                <c:pt idx="5300">
                  <c:v>1</c:v>
                </c:pt>
                <c:pt idx="5304">
                  <c:v>2</c:v>
                </c:pt>
                <c:pt idx="5321">
                  <c:v>1</c:v>
                </c:pt>
                <c:pt idx="5323">
                  <c:v>1</c:v>
                </c:pt>
                <c:pt idx="5324">
                  <c:v>1</c:v>
                </c:pt>
                <c:pt idx="5330">
                  <c:v>2</c:v>
                </c:pt>
                <c:pt idx="5335">
                  <c:v>1</c:v>
                </c:pt>
                <c:pt idx="5338">
                  <c:v>1</c:v>
                </c:pt>
                <c:pt idx="5342">
                  <c:v>1</c:v>
                </c:pt>
                <c:pt idx="5353">
                  <c:v>1</c:v>
                </c:pt>
                <c:pt idx="5354">
                  <c:v>1</c:v>
                </c:pt>
                <c:pt idx="5360">
                  <c:v>3</c:v>
                </c:pt>
                <c:pt idx="5367">
                  <c:v>1</c:v>
                </c:pt>
                <c:pt idx="5371">
                  <c:v>1</c:v>
                </c:pt>
                <c:pt idx="5374">
                  <c:v>1</c:v>
                </c:pt>
                <c:pt idx="5381">
                  <c:v>1</c:v>
                </c:pt>
                <c:pt idx="5390">
                  <c:v>1</c:v>
                </c:pt>
                <c:pt idx="5394">
                  <c:v>1</c:v>
                </c:pt>
                <c:pt idx="5396">
                  <c:v>1</c:v>
                </c:pt>
                <c:pt idx="5401">
                  <c:v>1</c:v>
                </c:pt>
                <c:pt idx="5403">
                  <c:v>1</c:v>
                </c:pt>
                <c:pt idx="5404">
                  <c:v>1</c:v>
                </c:pt>
                <c:pt idx="5408">
                  <c:v>1</c:v>
                </c:pt>
                <c:pt idx="5409">
                  <c:v>1</c:v>
                </c:pt>
                <c:pt idx="5426">
                  <c:v>1</c:v>
                </c:pt>
                <c:pt idx="5437">
                  <c:v>1</c:v>
                </c:pt>
                <c:pt idx="5438">
                  <c:v>1</c:v>
                </c:pt>
                <c:pt idx="5439">
                  <c:v>1</c:v>
                </c:pt>
                <c:pt idx="5440">
                  <c:v>1</c:v>
                </c:pt>
                <c:pt idx="5448">
                  <c:v>1</c:v>
                </c:pt>
                <c:pt idx="5451">
                  <c:v>1</c:v>
                </c:pt>
                <c:pt idx="5452">
                  <c:v>1</c:v>
                </c:pt>
                <c:pt idx="5457">
                  <c:v>1</c:v>
                </c:pt>
                <c:pt idx="5460">
                  <c:v>1</c:v>
                </c:pt>
                <c:pt idx="5463">
                  <c:v>1</c:v>
                </c:pt>
                <c:pt idx="5468">
                  <c:v>3</c:v>
                </c:pt>
                <c:pt idx="5488">
                  <c:v>1</c:v>
                </c:pt>
                <c:pt idx="5498">
                  <c:v>1</c:v>
                </c:pt>
                <c:pt idx="5499">
                  <c:v>2</c:v>
                </c:pt>
                <c:pt idx="5503">
                  <c:v>1</c:v>
                </c:pt>
                <c:pt idx="5509">
                  <c:v>1</c:v>
                </c:pt>
                <c:pt idx="5510">
                  <c:v>1</c:v>
                </c:pt>
                <c:pt idx="5514">
                  <c:v>1</c:v>
                </c:pt>
                <c:pt idx="5516">
                  <c:v>1</c:v>
                </c:pt>
                <c:pt idx="5517">
                  <c:v>1</c:v>
                </c:pt>
                <c:pt idx="5521">
                  <c:v>1</c:v>
                </c:pt>
                <c:pt idx="5523">
                  <c:v>2</c:v>
                </c:pt>
                <c:pt idx="5525">
                  <c:v>1</c:v>
                </c:pt>
                <c:pt idx="5526">
                  <c:v>2</c:v>
                </c:pt>
                <c:pt idx="5528">
                  <c:v>1</c:v>
                </c:pt>
                <c:pt idx="5538">
                  <c:v>1</c:v>
                </c:pt>
                <c:pt idx="5547">
                  <c:v>1</c:v>
                </c:pt>
              </c:numCache>
            </c:numRef>
          </c:val>
          <c:extLst>
            <c:ext xmlns:c16="http://schemas.microsoft.com/office/drawing/2014/chart" uri="{C3380CC4-5D6E-409C-BE32-E72D297353CC}">
              <c16:uniqueId val="{00000004-4E9B-44A9-A86B-27627A9F9D12}"/>
            </c:ext>
          </c:extLst>
        </c:ser>
        <c:ser>
          <c:idx val="5"/>
          <c:order val="5"/>
          <c:tx>
            <c:strRef>
              <c:f>'Day Wise &amp; Month Wise Data'!$G$3:$G$6</c:f>
              <c:strCache>
                <c:ptCount val="1"/>
                <c:pt idx="0">
                  <c:v>May</c:v>
                </c:pt>
              </c:strCache>
            </c:strRef>
          </c:tx>
          <c:spPr>
            <a:noFill/>
            <a:ln w="9525" cap="flat" cmpd="sng" algn="ctr">
              <a:solidFill>
                <a:schemeClr val="accent6"/>
              </a:solidFill>
              <a:miter lim="800000"/>
            </a:ln>
            <a:effectLst>
              <a:glow rad="63500">
                <a:schemeClr val="accent6">
                  <a:satMod val="175000"/>
                  <a:alpha val="25000"/>
                </a:schemeClr>
              </a:glow>
            </a:effectLst>
          </c:spPr>
          <c:invertIfNegative val="0"/>
          <c:cat>
            <c:strRef>
              <c:f>'Day Wise &amp; Month Wise Data'!$A$7:$A$71094</c:f>
              <c:strCache>
                <c:ptCount val="5551"/>
                <c:pt idx="0">
                  <c:v>Michael Smith</c:v>
                </c:pt>
                <c:pt idx="1">
                  <c:v>David Smith</c:v>
                </c:pt>
                <c:pt idx="2">
                  <c:v>David Johnson</c:v>
                </c:pt>
                <c:pt idx="3">
                  <c:v>Michael Johnson</c:v>
                </c:pt>
                <c:pt idx="4">
                  <c:v>James Smith</c:v>
                </c:pt>
                <c:pt idx="5">
                  <c:v>Jennifer Smith</c:v>
                </c:pt>
                <c:pt idx="6">
                  <c:v>Michael Williams</c:v>
                </c:pt>
                <c:pt idx="7">
                  <c:v>Robert Smith</c:v>
                </c:pt>
                <c:pt idx="8">
                  <c:v>John Smith</c:v>
                </c:pt>
                <c:pt idx="9">
                  <c:v>Michael Miller</c:v>
                </c:pt>
                <c:pt idx="10">
                  <c:v>James Johnson</c:v>
                </c:pt>
                <c:pt idx="11">
                  <c:v>John Williams</c:v>
                </c:pt>
                <c:pt idx="12">
                  <c:v>Christopher Smith</c:v>
                </c:pt>
                <c:pt idx="13">
                  <c:v>William Smith</c:v>
                </c:pt>
                <c:pt idx="14">
                  <c:v>Michael Davis</c:v>
                </c:pt>
                <c:pt idx="15">
                  <c:v>Jennifer Johnson</c:v>
                </c:pt>
                <c:pt idx="16">
                  <c:v>Christopher Jones</c:v>
                </c:pt>
                <c:pt idx="17">
                  <c:v>Christopher Johnson</c:v>
                </c:pt>
                <c:pt idx="18">
                  <c:v>Robert Johnson</c:v>
                </c:pt>
                <c:pt idx="19">
                  <c:v>Michael Brown</c:v>
                </c:pt>
                <c:pt idx="20">
                  <c:v>Michael Jones</c:v>
                </c:pt>
                <c:pt idx="21">
                  <c:v>James Williams</c:v>
                </c:pt>
                <c:pt idx="22">
                  <c:v>Kevin Smith</c:v>
                </c:pt>
                <c:pt idx="23">
                  <c:v>Jessica Johnson</c:v>
                </c:pt>
                <c:pt idx="24">
                  <c:v>Jessica Smith</c:v>
                </c:pt>
                <c:pt idx="25">
                  <c:v>Jennifer Williams</c:v>
                </c:pt>
                <c:pt idx="26">
                  <c:v>Christopher Davis</c:v>
                </c:pt>
                <c:pt idx="27">
                  <c:v>Daniel Williams</c:v>
                </c:pt>
                <c:pt idx="28">
                  <c:v>Robert Williams</c:v>
                </c:pt>
                <c:pt idx="29">
                  <c:v>John Jones</c:v>
                </c:pt>
                <c:pt idx="30">
                  <c:v>Daniel Johnson</c:v>
                </c:pt>
                <c:pt idx="31">
                  <c:v>Stephanie Johnson</c:v>
                </c:pt>
                <c:pt idx="32">
                  <c:v>Richard Smith</c:v>
                </c:pt>
                <c:pt idx="33">
                  <c:v>Michael Allen</c:v>
                </c:pt>
                <c:pt idx="34">
                  <c:v>James Brown</c:v>
                </c:pt>
                <c:pt idx="35">
                  <c:v>John Johnson</c:v>
                </c:pt>
                <c:pt idx="36">
                  <c:v>Joseph Smith</c:v>
                </c:pt>
                <c:pt idx="37">
                  <c:v>Jennifer Brown</c:v>
                </c:pt>
                <c:pt idx="38">
                  <c:v>Jennifer Jones</c:v>
                </c:pt>
                <c:pt idx="39">
                  <c:v>Daniel Smith</c:v>
                </c:pt>
                <c:pt idx="40">
                  <c:v>Christopher Brown</c:v>
                </c:pt>
                <c:pt idx="41">
                  <c:v>Christopher Miller</c:v>
                </c:pt>
                <c:pt idx="42">
                  <c:v>Anthony Smith</c:v>
                </c:pt>
                <c:pt idx="43">
                  <c:v>Richard Brown</c:v>
                </c:pt>
                <c:pt idx="44">
                  <c:v>Matthew Williams</c:v>
                </c:pt>
                <c:pt idx="45">
                  <c:v>Michael Martinez</c:v>
                </c:pt>
                <c:pt idx="46">
                  <c:v>Michael Garcia</c:v>
                </c:pt>
                <c:pt idx="47">
                  <c:v>Lisa Smith</c:v>
                </c:pt>
                <c:pt idx="48">
                  <c:v>Jennifer Miller</c:v>
                </c:pt>
                <c:pt idx="49">
                  <c:v>David Miller</c:v>
                </c:pt>
                <c:pt idx="50">
                  <c:v>Robert Thompson</c:v>
                </c:pt>
                <c:pt idx="51">
                  <c:v>Matthew Davis</c:v>
                </c:pt>
                <c:pt idx="52">
                  <c:v>Matthew Smith</c:v>
                </c:pt>
                <c:pt idx="53">
                  <c:v>Michael Rodriguez</c:v>
                </c:pt>
                <c:pt idx="54">
                  <c:v>Joseph Williams</c:v>
                </c:pt>
                <c:pt idx="55">
                  <c:v>David Williams</c:v>
                </c:pt>
                <c:pt idx="56">
                  <c:v>Brian Smith</c:v>
                </c:pt>
                <c:pt idx="57">
                  <c:v>Amanda Johnson</c:v>
                </c:pt>
                <c:pt idx="58">
                  <c:v>Stephanie Smith</c:v>
                </c:pt>
                <c:pt idx="59">
                  <c:v>Steven Smith</c:v>
                </c:pt>
                <c:pt idx="60">
                  <c:v>Robert Miller</c:v>
                </c:pt>
                <c:pt idx="61">
                  <c:v>Robert Jones</c:v>
                </c:pt>
                <c:pt idx="62">
                  <c:v>Mark Johnson</c:v>
                </c:pt>
                <c:pt idx="63">
                  <c:v>Michael Hernandez</c:v>
                </c:pt>
                <c:pt idx="64">
                  <c:v>Mark Williams</c:v>
                </c:pt>
                <c:pt idx="65">
                  <c:v>Kimberly Smith</c:v>
                </c:pt>
                <c:pt idx="66">
                  <c:v>Jessica Brown</c:v>
                </c:pt>
                <c:pt idx="67">
                  <c:v>Jason Smith</c:v>
                </c:pt>
                <c:pt idx="68">
                  <c:v>James Miller</c:v>
                </c:pt>
                <c:pt idx="69">
                  <c:v>Joseph Johnson</c:v>
                </c:pt>
                <c:pt idx="70">
                  <c:v>Daniel Brown</c:v>
                </c:pt>
                <c:pt idx="71">
                  <c:v>David Jones</c:v>
                </c:pt>
                <c:pt idx="72">
                  <c:v>Ashley Johnson</c:v>
                </c:pt>
                <c:pt idx="73">
                  <c:v>Thomas Johnson</c:v>
                </c:pt>
                <c:pt idx="74">
                  <c:v>William Davis</c:v>
                </c:pt>
                <c:pt idx="75">
                  <c:v>Timothy Smith</c:v>
                </c:pt>
                <c:pt idx="76">
                  <c:v>Thomas Smith</c:v>
                </c:pt>
                <c:pt idx="77">
                  <c:v>Robert Martin</c:v>
                </c:pt>
                <c:pt idx="78">
                  <c:v>Robert Lee</c:v>
                </c:pt>
                <c:pt idx="79">
                  <c:v>Robert Davis</c:v>
                </c:pt>
                <c:pt idx="80">
                  <c:v>Sarah Smith</c:v>
                </c:pt>
                <c:pt idx="81">
                  <c:v>Robert Rodriguez</c:v>
                </c:pt>
                <c:pt idx="82">
                  <c:v>Michael Lee</c:v>
                </c:pt>
                <c:pt idx="83">
                  <c:v>Michael Harris</c:v>
                </c:pt>
                <c:pt idx="84">
                  <c:v>Melissa Johnson</c:v>
                </c:pt>
                <c:pt idx="85">
                  <c:v>Mark Smith</c:v>
                </c:pt>
                <c:pt idx="86">
                  <c:v>Michael Thomas</c:v>
                </c:pt>
                <c:pt idx="87">
                  <c:v>Michael Wilson</c:v>
                </c:pt>
                <c:pt idx="88">
                  <c:v>Michael Edwards</c:v>
                </c:pt>
                <c:pt idx="89">
                  <c:v>Melissa Smith</c:v>
                </c:pt>
                <c:pt idx="90">
                  <c:v>Lisa Johnson</c:v>
                </c:pt>
                <c:pt idx="91">
                  <c:v>Lisa Williams</c:v>
                </c:pt>
                <c:pt idx="92">
                  <c:v>Lisa Jones</c:v>
                </c:pt>
                <c:pt idx="93">
                  <c:v>Kimberly Davis</c:v>
                </c:pt>
                <c:pt idx="94">
                  <c:v>Jason Johnson</c:v>
                </c:pt>
                <c:pt idx="95">
                  <c:v>David Wilson</c:v>
                </c:pt>
                <c:pt idx="96">
                  <c:v>Heather Smith</c:v>
                </c:pt>
                <c:pt idx="97">
                  <c:v>Brian Williams</c:v>
                </c:pt>
                <c:pt idx="98">
                  <c:v>Christina Jones</c:v>
                </c:pt>
                <c:pt idx="99">
                  <c:v>Christopher Williams</c:v>
                </c:pt>
                <c:pt idx="100">
                  <c:v>Ashley Williams</c:v>
                </c:pt>
                <c:pt idx="101">
                  <c:v>Richard Johnson</c:v>
                </c:pt>
                <c:pt idx="102">
                  <c:v>Robert Martinez</c:v>
                </c:pt>
                <c:pt idx="103">
                  <c:v>Robert Taylor</c:v>
                </c:pt>
                <c:pt idx="104">
                  <c:v>Michelle Davis</c:v>
                </c:pt>
                <c:pt idx="105">
                  <c:v>Matthew Miller</c:v>
                </c:pt>
                <c:pt idx="106">
                  <c:v>Mary Smith</c:v>
                </c:pt>
                <c:pt idx="107">
                  <c:v>Matthew Johnson</c:v>
                </c:pt>
                <c:pt idx="108">
                  <c:v>Michael Anderson</c:v>
                </c:pt>
                <c:pt idx="109">
                  <c:v>Michael Hall</c:v>
                </c:pt>
                <c:pt idx="110">
                  <c:v>Laura Smith</c:v>
                </c:pt>
                <c:pt idx="111">
                  <c:v>Lisa Miller</c:v>
                </c:pt>
                <c:pt idx="112">
                  <c:v>Kevin Johnson</c:v>
                </c:pt>
                <c:pt idx="113">
                  <c:v>Kevin Thomas</c:v>
                </c:pt>
                <c:pt idx="114">
                  <c:v>Jeffrey Johnson</c:v>
                </c:pt>
                <c:pt idx="115">
                  <c:v>James Adams</c:v>
                </c:pt>
                <c:pt idx="116">
                  <c:v>Joshua Smith</c:v>
                </c:pt>
                <c:pt idx="117">
                  <c:v>Jessica Williams</c:v>
                </c:pt>
                <c:pt idx="118">
                  <c:v>James Jones</c:v>
                </c:pt>
                <c:pt idx="119">
                  <c:v>James Martinez</c:v>
                </c:pt>
                <c:pt idx="120">
                  <c:v>Jennifer Lopez</c:v>
                </c:pt>
                <c:pt idx="121">
                  <c:v>Eric Smith</c:v>
                </c:pt>
                <c:pt idx="122">
                  <c:v>Elizabeth Smith</c:v>
                </c:pt>
                <c:pt idx="123">
                  <c:v>David Garcia</c:v>
                </c:pt>
                <c:pt idx="124">
                  <c:v>David Moore</c:v>
                </c:pt>
                <c:pt idx="125">
                  <c:v>Amanda Smith</c:v>
                </c:pt>
                <c:pt idx="126">
                  <c:v>Andrew Smith</c:v>
                </c:pt>
                <c:pt idx="127">
                  <c:v>William Johnson</c:v>
                </c:pt>
                <c:pt idx="128">
                  <c:v>Ryan Smith</c:v>
                </c:pt>
                <c:pt idx="129">
                  <c:v>Sarah Williams</c:v>
                </c:pt>
                <c:pt idx="130">
                  <c:v>Mary Johnson</c:v>
                </c:pt>
                <c:pt idx="131">
                  <c:v>Michelle Smith</c:v>
                </c:pt>
                <c:pt idx="132">
                  <c:v>Matthew Brown</c:v>
                </c:pt>
                <c:pt idx="133">
                  <c:v>Michael Taylor</c:v>
                </c:pt>
                <c:pt idx="134">
                  <c:v>Lisa Brown</c:v>
                </c:pt>
                <c:pt idx="135">
                  <c:v>Laura Johnson</c:v>
                </c:pt>
                <c:pt idx="136">
                  <c:v>John Brown</c:v>
                </c:pt>
                <c:pt idx="137">
                  <c:v>Jeffrey Smith</c:v>
                </c:pt>
                <c:pt idx="138">
                  <c:v>John Miller</c:v>
                </c:pt>
                <c:pt idx="139">
                  <c:v>James King</c:v>
                </c:pt>
                <c:pt idx="140">
                  <c:v>James Moore</c:v>
                </c:pt>
                <c:pt idx="141">
                  <c:v>Elizabeth Brown</c:v>
                </c:pt>
                <c:pt idx="142">
                  <c:v>David Jackson</c:v>
                </c:pt>
                <c:pt idx="143">
                  <c:v>Christopher Rodriguez</c:v>
                </c:pt>
                <c:pt idx="144">
                  <c:v>David Anderson</c:v>
                </c:pt>
                <c:pt idx="145">
                  <c:v>Amy Smith</c:v>
                </c:pt>
                <c:pt idx="146">
                  <c:v>Timothy Davis</c:v>
                </c:pt>
                <c:pt idx="147">
                  <c:v>William Clark</c:v>
                </c:pt>
                <c:pt idx="148">
                  <c:v>Steven Johnson</c:v>
                </c:pt>
                <c:pt idx="149">
                  <c:v>William Williams</c:v>
                </c:pt>
                <c:pt idx="150">
                  <c:v>Sarah Brown</c:v>
                </c:pt>
                <c:pt idx="151">
                  <c:v>Samantha Johnson</c:v>
                </c:pt>
                <c:pt idx="152">
                  <c:v>Robert Mitchell</c:v>
                </c:pt>
                <c:pt idx="153">
                  <c:v>Michael Thompson</c:v>
                </c:pt>
                <c:pt idx="154">
                  <c:v>Mary Davis</c:v>
                </c:pt>
                <c:pt idx="155">
                  <c:v>Michael Walker</c:v>
                </c:pt>
                <c:pt idx="156">
                  <c:v>Kimberly Johnson</c:v>
                </c:pt>
                <c:pt idx="157">
                  <c:v>James Hernandez</c:v>
                </c:pt>
                <c:pt idx="158">
                  <c:v>Jennifer Davis</c:v>
                </c:pt>
                <c:pt idx="159">
                  <c:v>James Anderson</c:v>
                </c:pt>
                <c:pt idx="160">
                  <c:v>James Wilson</c:v>
                </c:pt>
                <c:pt idx="161">
                  <c:v>John Wilson</c:v>
                </c:pt>
                <c:pt idx="162">
                  <c:v>Jessica Martin</c:v>
                </c:pt>
                <c:pt idx="163">
                  <c:v>Joshua Thompson</c:v>
                </c:pt>
                <c:pt idx="164">
                  <c:v>Emily Johnson</c:v>
                </c:pt>
                <c:pt idx="165">
                  <c:v>David Rodriguez</c:v>
                </c:pt>
                <c:pt idx="166">
                  <c:v>David Harris</c:v>
                </c:pt>
                <c:pt idx="167">
                  <c:v>Christopher Jackson</c:v>
                </c:pt>
                <c:pt idx="168">
                  <c:v>Brian Johnson</c:v>
                </c:pt>
                <c:pt idx="169">
                  <c:v>Ashley Wilson</c:v>
                </c:pt>
                <c:pt idx="170">
                  <c:v>Angela Smith</c:v>
                </c:pt>
                <c:pt idx="171">
                  <c:v>Stephanie Williams</c:v>
                </c:pt>
                <c:pt idx="172">
                  <c:v>Steven Miller</c:v>
                </c:pt>
                <c:pt idx="173">
                  <c:v>Timothy Brown</c:v>
                </c:pt>
                <c:pt idx="174">
                  <c:v>Sarah Johnson</c:v>
                </c:pt>
                <c:pt idx="175">
                  <c:v>Richard Jones</c:v>
                </c:pt>
                <c:pt idx="176">
                  <c:v>Samantha Smith</c:v>
                </c:pt>
                <c:pt idx="177">
                  <c:v>Robert Wilson</c:v>
                </c:pt>
                <c:pt idx="178">
                  <c:v>Paul Smith</c:v>
                </c:pt>
                <c:pt idx="179">
                  <c:v>Robert Brown</c:v>
                </c:pt>
                <c:pt idx="180">
                  <c:v>Michael Sanchez</c:v>
                </c:pt>
                <c:pt idx="181">
                  <c:v>Michael Richardson</c:v>
                </c:pt>
                <c:pt idx="182">
                  <c:v>Michael Clark</c:v>
                </c:pt>
                <c:pt idx="183">
                  <c:v>Mary Brown</c:v>
                </c:pt>
                <c:pt idx="184">
                  <c:v>Michael Robinson</c:v>
                </c:pt>
                <c:pt idx="185">
                  <c:v>Mary Jones</c:v>
                </c:pt>
                <c:pt idx="186">
                  <c:v>Michael Scott</c:v>
                </c:pt>
                <c:pt idx="187">
                  <c:v>Michael Lopez</c:v>
                </c:pt>
                <c:pt idx="188">
                  <c:v>Michael Jackson</c:v>
                </c:pt>
                <c:pt idx="189">
                  <c:v>Michael Murphy</c:v>
                </c:pt>
                <c:pt idx="190">
                  <c:v>Mark Jones</c:v>
                </c:pt>
                <c:pt idx="191">
                  <c:v>Matthew Baker</c:v>
                </c:pt>
                <c:pt idx="192">
                  <c:v>Michael Lewis</c:v>
                </c:pt>
                <c:pt idx="193">
                  <c:v>Lisa Davis</c:v>
                </c:pt>
                <c:pt idx="194">
                  <c:v>Lauren Brown</c:v>
                </c:pt>
                <c:pt idx="195">
                  <c:v>Kimberly Brown</c:v>
                </c:pt>
                <c:pt idx="196">
                  <c:v>John Hall</c:v>
                </c:pt>
                <c:pt idx="197">
                  <c:v>Joseph Taylor</c:v>
                </c:pt>
                <c:pt idx="198">
                  <c:v>Joseph Davis</c:v>
                </c:pt>
                <c:pt idx="199">
                  <c:v>Jennifer Anderson</c:v>
                </c:pt>
                <c:pt idx="200">
                  <c:v>Jonathan Smith</c:v>
                </c:pt>
                <c:pt idx="201">
                  <c:v>James Rodriguez</c:v>
                </c:pt>
                <c:pt idx="202">
                  <c:v>John Thompson</c:v>
                </c:pt>
                <c:pt idx="203">
                  <c:v>Jennifer Martinez</c:v>
                </c:pt>
                <c:pt idx="204">
                  <c:v>Joseph Rodriguez</c:v>
                </c:pt>
                <c:pt idx="205">
                  <c:v>Eric Johnson</c:v>
                </c:pt>
                <c:pt idx="206">
                  <c:v>Eric White</c:v>
                </c:pt>
                <c:pt idx="207">
                  <c:v>Eric Williams</c:v>
                </c:pt>
                <c:pt idx="208">
                  <c:v>Daniel Jones</c:v>
                </c:pt>
                <c:pt idx="209">
                  <c:v>Christopher Martinez</c:v>
                </c:pt>
                <c:pt idx="210">
                  <c:v>David Brown</c:v>
                </c:pt>
                <c:pt idx="211">
                  <c:v>Christina Smith</c:v>
                </c:pt>
                <c:pt idx="212">
                  <c:v>Christopher Garcia</c:v>
                </c:pt>
                <c:pt idx="213">
                  <c:v>Christine Johnson</c:v>
                </c:pt>
                <c:pt idx="214">
                  <c:v>Daniel Miller</c:v>
                </c:pt>
                <c:pt idx="215">
                  <c:v>Charles Smith</c:v>
                </c:pt>
                <c:pt idx="216">
                  <c:v>Cynthia Davis</c:v>
                </c:pt>
                <c:pt idx="217">
                  <c:v>Brian Garcia</c:v>
                </c:pt>
                <c:pt idx="218">
                  <c:v>Amy Miller</c:v>
                </c:pt>
                <c:pt idx="219">
                  <c:v>Andrew Williams</c:v>
                </c:pt>
                <c:pt idx="220">
                  <c:v>Ashley Jones</c:v>
                </c:pt>
                <c:pt idx="221">
                  <c:v>Andrew Johnson</c:v>
                </c:pt>
                <c:pt idx="222">
                  <c:v>Brandon Brown</c:v>
                </c:pt>
                <c:pt idx="223">
                  <c:v>Amanda Jones</c:v>
                </c:pt>
                <c:pt idx="224">
                  <c:v>Brandon Smith</c:v>
                </c:pt>
                <c:pt idx="225">
                  <c:v>Timothy Williams</c:v>
                </c:pt>
                <c:pt idx="226">
                  <c:v>Tammy Brown</c:v>
                </c:pt>
                <c:pt idx="227">
                  <c:v>William Brown</c:v>
                </c:pt>
                <c:pt idx="228">
                  <c:v>Stephanie Jones</c:v>
                </c:pt>
                <c:pt idx="229">
                  <c:v>William Jones</c:v>
                </c:pt>
                <c:pt idx="230">
                  <c:v>Patricia Smith</c:v>
                </c:pt>
                <c:pt idx="231">
                  <c:v>Samuel Smith</c:v>
                </c:pt>
                <c:pt idx="232">
                  <c:v>Richard Davis</c:v>
                </c:pt>
                <c:pt idx="233">
                  <c:v>Paul Jones</c:v>
                </c:pt>
                <c:pt idx="234">
                  <c:v>Pamela Williams</c:v>
                </c:pt>
                <c:pt idx="235">
                  <c:v>Robert Anderson</c:v>
                </c:pt>
                <c:pt idx="236">
                  <c:v>Patrick Smith</c:v>
                </c:pt>
                <c:pt idx="237">
                  <c:v>Scott Johnson</c:v>
                </c:pt>
                <c:pt idx="238">
                  <c:v>Robert Campbell</c:v>
                </c:pt>
                <c:pt idx="239">
                  <c:v>Robert Thomas</c:v>
                </c:pt>
                <c:pt idx="240">
                  <c:v>Michelle Miller</c:v>
                </c:pt>
                <c:pt idx="241">
                  <c:v>Matthew Anderson</c:v>
                </c:pt>
                <c:pt idx="242">
                  <c:v>Michael Gonzalez</c:v>
                </c:pt>
                <c:pt idx="243">
                  <c:v>Nicholas Smith</c:v>
                </c:pt>
                <c:pt idx="244">
                  <c:v>Michelle Johnson</c:v>
                </c:pt>
                <c:pt idx="245">
                  <c:v>Mark Brown</c:v>
                </c:pt>
                <c:pt idx="246">
                  <c:v>Nicole Smith</c:v>
                </c:pt>
                <c:pt idx="247">
                  <c:v>Melissa Jones</c:v>
                </c:pt>
                <c:pt idx="248">
                  <c:v>Karen Johnson</c:v>
                </c:pt>
                <c:pt idx="249">
                  <c:v>Justin Smith</c:v>
                </c:pt>
                <c:pt idx="250">
                  <c:v>Julie Jones</c:v>
                </c:pt>
                <c:pt idx="251">
                  <c:v>Julie Smith</c:v>
                </c:pt>
                <c:pt idx="252">
                  <c:v>Lisa Wright</c:v>
                </c:pt>
                <c:pt idx="253">
                  <c:v>Kimberly Thomas</c:v>
                </c:pt>
                <c:pt idx="254">
                  <c:v>Karen Smith</c:v>
                </c:pt>
                <c:pt idx="255">
                  <c:v>Kelly Smith</c:v>
                </c:pt>
                <c:pt idx="256">
                  <c:v>Justin Jones</c:v>
                </c:pt>
                <c:pt idx="257">
                  <c:v>Kevin Williams</c:v>
                </c:pt>
                <c:pt idx="258">
                  <c:v>Jacob Johnson</c:v>
                </c:pt>
                <c:pt idx="259">
                  <c:v>John Jackson</c:v>
                </c:pt>
                <c:pt idx="260">
                  <c:v>Jordan Smith</c:v>
                </c:pt>
                <c:pt idx="261">
                  <c:v>Jennifer Hall</c:v>
                </c:pt>
                <c:pt idx="262">
                  <c:v>John Moore</c:v>
                </c:pt>
                <c:pt idx="263">
                  <c:v>Jennifer Hill</c:v>
                </c:pt>
                <c:pt idx="264">
                  <c:v>John Taylor</c:v>
                </c:pt>
                <c:pt idx="265">
                  <c:v>James Baker</c:v>
                </c:pt>
                <c:pt idx="266">
                  <c:v>Jeffrey Brown</c:v>
                </c:pt>
                <c:pt idx="267">
                  <c:v>Jennifer Martin</c:v>
                </c:pt>
                <c:pt idx="268">
                  <c:v>John Martinez</c:v>
                </c:pt>
                <c:pt idx="269">
                  <c:v>Jennifer Nguyen</c:v>
                </c:pt>
                <c:pt idx="270">
                  <c:v>John Rodriguez</c:v>
                </c:pt>
                <c:pt idx="271">
                  <c:v>James Ramirez</c:v>
                </c:pt>
                <c:pt idx="272">
                  <c:v>John Stevens</c:v>
                </c:pt>
                <c:pt idx="273">
                  <c:v>Jason Jones</c:v>
                </c:pt>
                <c:pt idx="274">
                  <c:v>John Torres</c:v>
                </c:pt>
                <c:pt idx="275">
                  <c:v>Jessica Miller</c:v>
                </c:pt>
                <c:pt idx="276">
                  <c:v>Joseph Brown</c:v>
                </c:pt>
                <c:pt idx="277">
                  <c:v>James Harris</c:v>
                </c:pt>
                <c:pt idx="278">
                  <c:v>Jennifer Garcia</c:v>
                </c:pt>
                <c:pt idx="279">
                  <c:v>Gary Smith</c:v>
                </c:pt>
                <c:pt idx="280">
                  <c:v>Heather Davis</c:v>
                </c:pt>
                <c:pt idx="281">
                  <c:v>David Robinson</c:v>
                </c:pt>
                <c:pt idx="282">
                  <c:v>Elizabeth Williams</c:v>
                </c:pt>
                <c:pt idx="283">
                  <c:v>Elizabeth Miller</c:v>
                </c:pt>
                <c:pt idx="284">
                  <c:v>Elizabeth Davis</c:v>
                </c:pt>
                <c:pt idx="285">
                  <c:v>David Clark</c:v>
                </c:pt>
                <c:pt idx="286">
                  <c:v>Daniel Garcia</c:v>
                </c:pt>
                <c:pt idx="287">
                  <c:v>Daniel Davis</c:v>
                </c:pt>
                <c:pt idx="288">
                  <c:v>David Hernandez</c:v>
                </c:pt>
                <c:pt idx="289">
                  <c:v>Brian Jones</c:v>
                </c:pt>
                <c:pt idx="290">
                  <c:v>Christopher Taylor</c:v>
                </c:pt>
                <c:pt idx="291">
                  <c:v>Amanda Brown</c:v>
                </c:pt>
                <c:pt idx="292">
                  <c:v>Ashley Thompson</c:v>
                </c:pt>
                <c:pt idx="293">
                  <c:v>Angela Williams</c:v>
                </c:pt>
                <c:pt idx="294">
                  <c:v>Stephen Smith</c:v>
                </c:pt>
                <c:pt idx="295">
                  <c:v>Susan Johnson</c:v>
                </c:pt>
                <c:pt idx="296">
                  <c:v>Steven Martinez</c:v>
                </c:pt>
                <c:pt idx="297">
                  <c:v>Timothy Jones</c:v>
                </c:pt>
                <c:pt idx="298">
                  <c:v>William Miller</c:v>
                </c:pt>
                <c:pt idx="299">
                  <c:v>Thomas Williams</c:v>
                </c:pt>
                <c:pt idx="300">
                  <c:v>Ryan Johnson</c:v>
                </c:pt>
                <c:pt idx="301">
                  <c:v>Scott Williams</c:v>
                </c:pt>
                <c:pt idx="302">
                  <c:v>Ryan Williams</c:v>
                </c:pt>
                <c:pt idx="303">
                  <c:v>Rebecca Johnson</c:v>
                </c:pt>
                <c:pt idx="304">
                  <c:v>Robert White</c:v>
                </c:pt>
                <c:pt idx="305">
                  <c:v>Richard Wilson</c:v>
                </c:pt>
                <c:pt idx="306">
                  <c:v>Ryan Thomas</c:v>
                </c:pt>
                <c:pt idx="307">
                  <c:v>Robert Garcia</c:v>
                </c:pt>
                <c:pt idx="308">
                  <c:v>Sarah Martin</c:v>
                </c:pt>
                <c:pt idx="309">
                  <c:v>Robert Hill</c:v>
                </c:pt>
                <c:pt idx="310">
                  <c:v>Scott Smith</c:v>
                </c:pt>
                <c:pt idx="311">
                  <c:v>Michael Morgan</c:v>
                </c:pt>
                <c:pt idx="312">
                  <c:v>Michael West</c:v>
                </c:pt>
                <c:pt idx="313">
                  <c:v>Michael Morris</c:v>
                </c:pt>
                <c:pt idx="314">
                  <c:v>Nicole Jones</c:v>
                </c:pt>
                <c:pt idx="315">
                  <c:v>Michael Martin</c:v>
                </c:pt>
                <c:pt idx="316">
                  <c:v>Michael Nguyen</c:v>
                </c:pt>
                <c:pt idx="317">
                  <c:v>Monica Jones</c:v>
                </c:pt>
                <c:pt idx="318">
                  <c:v>Matthew Hernandez</c:v>
                </c:pt>
                <c:pt idx="319">
                  <c:v>Michael Henderson</c:v>
                </c:pt>
                <c:pt idx="320">
                  <c:v>Megan Smith</c:v>
                </c:pt>
                <c:pt idx="321">
                  <c:v>Michael White</c:v>
                </c:pt>
                <c:pt idx="322">
                  <c:v>Nicholas Jones</c:v>
                </c:pt>
                <c:pt idx="323">
                  <c:v>Mark Martin</c:v>
                </c:pt>
                <c:pt idx="324">
                  <c:v>Matthew Green</c:v>
                </c:pt>
                <c:pt idx="325">
                  <c:v>Melissa Davis</c:v>
                </c:pt>
                <c:pt idx="326">
                  <c:v>Michael Adams</c:v>
                </c:pt>
                <c:pt idx="327">
                  <c:v>Nathan Smith</c:v>
                </c:pt>
                <c:pt idx="328">
                  <c:v>Mary White</c:v>
                </c:pt>
                <c:pt idx="329">
                  <c:v>Michael Green</c:v>
                </c:pt>
                <c:pt idx="330">
                  <c:v>Nicole Williams</c:v>
                </c:pt>
                <c:pt idx="331">
                  <c:v>Michael King</c:v>
                </c:pt>
                <c:pt idx="332">
                  <c:v>Lauren Johnson</c:v>
                </c:pt>
                <c:pt idx="333">
                  <c:v>Kimberly Garcia</c:v>
                </c:pt>
                <c:pt idx="334">
                  <c:v>Lisa Gonzalez</c:v>
                </c:pt>
                <c:pt idx="335">
                  <c:v>Justin Williams</c:v>
                </c:pt>
                <c:pt idx="336">
                  <c:v>Kimberly Williams</c:v>
                </c:pt>
                <c:pt idx="337">
                  <c:v>Julie Garcia</c:v>
                </c:pt>
                <c:pt idx="338">
                  <c:v>Linda Johnson</c:v>
                </c:pt>
                <c:pt idx="339">
                  <c:v>Kelly Johnson</c:v>
                </c:pt>
                <c:pt idx="340">
                  <c:v>Kevin Anderson</c:v>
                </c:pt>
                <c:pt idx="341">
                  <c:v>Kevin Jones</c:v>
                </c:pt>
                <c:pt idx="342">
                  <c:v>Jeffrey Williams</c:v>
                </c:pt>
                <c:pt idx="343">
                  <c:v>James Lopez</c:v>
                </c:pt>
                <c:pt idx="344">
                  <c:v>Jose Smith</c:v>
                </c:pt>
                <c:pt idx="345">
                  <c:v>Jessica Hernandez</c:v>
                </c:pt>
                <c:pt idx="346">
                  <c:v>Joshua Johnson</c:v>
                </c:pt>
                <c:pt idx="347">
                  <c:v>Jessica Jones</c:v>
                </c:pt>
                <c:pt idx="348">
                  <c:v>James Thompson</c:v>
                </c:pt>
                <c:pt idx="349">
                  <c:v>Jessica Taylor</c:v>
                </c:pt>
                <c:pt idx="350">
                  <c:v>James Perez</c:v>
                </c:pt>
                <c:pt idx="351">
                  <c:v>Joseph Jones</c:v>
                </c:pt>
                <c:pt idx="352">
                  <c:v>John Robinson</c:v>
                </c:pt>
                <c:pt idx="353">
                  <c:v>John Flores</c:v>
                </c:pt>
                <c:pt idx="354">
                  <c:v>Jamie Smith</c:v>
                </c:pt>
                <c:pt idx="355">
                  <c:v>John Garcia</c:v>
                </c:pt>
                <c:pt idx="356">
                  <c:v>Jonathan Jones</c:v>
                </c:pt>
                <c:pt idx="357">
                  <c:v>John Hernandez</c:v>
                </c:pt>
                <c:pt idx="358">
                  <c:v>David Thomas</c:v>
                </c:pt>
                <c:pt idx="359">
                  <c:v>David Wright</c:v>
                </c:pt>
                <c:pt idx="360">
                  <c:v>Heather Williams</c:v>
                </c:pt>
                <c:pt idx="361">
                  <c:v>Denise Johnson</c:v>
                </c:pt>
                <c:pt idx="362">
                  <c:v>David Taylor</c:v>
                </c:pt>
                <c:pt idx="363">
                  <c:v>Elizabeth Johnson</c:v>
                </c:pt>
                <c:pt idx="364">
                  <c:v>David Gonzalez</c:v>
                </c:pt>
                <c:pt idx="365">
                  <c:v>David Martinez</c:v>
                </c:pt>
                <c:pt idx="366">
                  <c:v>Brian Brown</c:v>
                </c:pt>
                <c:pt idx="367">
                  <c:v>Daniel Anderson</c:v>
                </c:pt>
                <c:pt idx="368">
                  <c:v>David Flores</c:v>
                </c:pt>
                <c:pt idx="369">
                  <c:v>Christopher Martin</c:v>
                </c:pt>
                <c:pt idx="370">
                  <c:v>Christopher Wilson</c:v>
                </c:pt>
                <c:pt idx="371">
                  <c:v>Christopher Robinson</c:v>
                </c:pt>
                <c:pt idx="372">
                  <c:v>Crystal Johnson</c:v>
                </c:pt>
                <c:pt idx="373">
                  <c:v>David Allen</c:v>
                </c:pt>
                <c:pt idx="374">
                  <c:v>Cynthia Rodriguez</c:v>
                </c:pt>
                <c:pt idx="375">
                  <c:v>Charles Johnson</c:v>
                </c:pt>
                <c:pt idx="376">
                  <c:v>Brenda Jones</c:v>
                </c:pt>
                <c:pt idx="377">
                  <c:v>Anthony Jackson</c:v>
                </c:pt>
                <c:pt idx="378">
                  <c:v>Ashley Martinez</c:v>
                </c:pt>
                <c:pt idx="379">
                  <c:v>Amy Johnson</c:v>
                </c:pt>
                <c:pt idx="380">
                  <c:v>Anthony Brown</c:v>
                </c:pt>
                <c:pt idx="381">
                  <c:v>Ashley Smith</c:v>
                </c:pt>
                <c:pt idx="382">
                  <c:v>Anthony Gonzalez</c:v>
                </c:pt>
                <c:pt idx="383">
                  <c:v>Anthony Johnson</c:v>
                </c:pt>
                <c:pt idx="384">
                  <c:v>Stephen Williams</c:v>
                </c:pt>
                <c:pt idx="385">
                  <c:v>Thomas West</c:v>
                </c:pt>
                <c:pt idx="386">
                  <c:v>Teresa Smith</c:v>
                </c:pt>
                <c:pt idx="387">
                  <c:v>Thomas Brown</c:v>
                </c:pt>
                <c:pt idx="388">
                  <c:v>William Lewis</c:v>
                </c:pt>
                <c:pt idx="389">
                  <c:v>Zachary Smith</c:v>
                </c:pt>
                <c:pt idx="390">
                  <c:v>Susan Smith</c:v>
                </c:pt>
                <c:pt idx="391">
                  <c:v>Tina Smith</c:v>
                </c:pt>
                <c:pt idx="392">
                  <c:v>Victoria Williams</c:v>
                </c:pt>
                <c:pt idx="393">
                  <c:v>William Mitchell</c:v>
                </c:pt>
                <c:pt idx="394">
                  <c:v>Steven Brown</c:v>
                </c:pt>
                <c:pt idx="395">
                  <c:v>Robert Jackson</c:v>
                </c:pt>
                <c:pt idx="396">
                  <c:v>Ryan Walker</c:v>
                </c:pt>
                <c:pt idx="397">
                  <c:v>Ryan Miller</c:v>
                </c:pt>
                <c:pt idx="398">
                  <c:v>Robert Moore</c:v>
                </c:pt>
                <c:pt idx="399">
                  <c:v>Samantha Jones</c:v>
                </c:pt>
                <c:pt idx="400">
                  <c:v>Sarah Sanchez</c:v>
                </c:pt>
                <c:pt idx="401">
                  <c:v>Ryan Jones</c:v>
                </c:pt>
                <c:pt idx="402">
                  <c:v>Rebecca Miller</c:v>
                </c:pt>
                <c:pt idx="403">
                  <c:v>Robert Hernandez</c:v>
                </c:pt>
                <c:pt idx="404">
                  <c:v>Robert Walker</c:v>
                </c:pt>
                <c:pt idx="405">
                  <c:v>Paul Johnson</c:v>
                </c:pt>
                <c:pt idx="406">
                  <c:v>Peter Johnson</c:v>
                </c:pt>
                <c:pt idx="407">
                  <c:v>Sarah Jones</c:v>
                </c:pt>
                <c:pt idx="408">
                  <c:v>Robert Wright</c:v>
                </c:pt>
                <c:pt idx="409">
                  <c:v>Patricia Jones</c:v>
                </c:pt>
                <c:pt idx="410">
                  <c:v>Rebecca Smith</c:v>
                </c:pt>
                <c:pt idx="411">
                  <c:v>Shannon Smith</c:v>
                </c:pt>
                <c:pt idx="412">
                  <c:v>Patricia Williams</c:v>
                </c:pt>
                <c:pt idx="413">
                  <c:v>Ronald Brown</c:v>
                </c:pt>
                <c:pt idx="414">
                  <c:v>Nicole Miller</c:v>
                </c:pt>
                <c:pt idx="415">
                  <c:v>Michelle Jones</c:v>
                </c:pt>
                <c:pt idx="416">
                  <c:v>Michael Turner</c:v>
                </c:pt>
                <c:pt idx="417">
                  <c:v>Maria Smith</c:v>
                </c:pt>
                <c:pt idx="418">
                  <c:v>Michelle Rodriguez</c:v>
                </c:pt>
                <c:pt idx="419">
                  <c:v>Michael Moore</c:v>
                </c:pt>
                <c:pt idx="420">
                  <c:v>Nicholas Williams</c:v>
                </c:pt>
                <c:pt idx="421">
                  <c:v>Michael Anthony</c:v>
                </c:pt>
                <c:pt idx="422">
                  <c:v>Michelle Brown</c:v>
                </c:pt>
                <c:pt idx="423">
                  <c:v>Michael Baker</c:v>
                </c:pt>
                <c:pt idx="424">
                  <c:v>Michelle Lee</c:v>
                </c:pt>
                <c:pt idx="425">
                  <c:v>Michael Bell</c:v>
                </c:pt>
                <c:pt idx="426">
                  <c:v>Melissa Rodriguez</c:v>
                </c:pt>
                <c:pt idx="427">
                  <c:v>Michael Ramirez</c:v>
                </c:pt>
                <c:pt idx="428">
                  <c:v>Matthew Taylor</c:v>
                </c:pt>
                <c:pt idx="429">
                  <c:v>Mark Taylor</c:v>
                </c:pt>
                <c:pt idx="430">
                  <c:v>Michael Stewart</c:v>
                </c:pt>
                <c:pt idx="431">
                  <c:v>Matthew Moore</c:v>
                </c:pt>
                <c:pt idx="432">
                  <c:v>Keith Smith</c:v>
                </c:pt>
                <c:pt idx="433">
                  <c:v>Lisa Hernandez</c:v>
                </c:pt>
                <c:pt idx="434">
                  <c:v>Linda Martinez</c:v>
                </c:pt>
                <c:pt idx="435">
                  <c:v>Keith Johnson</c:v>
                </c:pt>
                <c:pt idx="436">
                  <c:v>Laura Chavez</c:v>
                </c:pt>
                <c:pt idx="437">
                  <c:v>Justin Miller</c:v>
                </c:pt>
                <c:pt idx="438">
                  <c:v>Kevin Brown</c:v>
                </c:pt>
                <c:pt idx="439">
                  <c:v>Lori Smith</c:v>
                </c:pt>
                <c:pt idx="440">
                  <c:v>Kevin Davis</c:v>
                </c:pt>
                <c:pt idx="441">
                  <c:v>Julie Johnson</c:v>
                </c:pt>
                <c:pt idx="442">
                  <c:v>Lisa Martinez</c:v>
                </c:pt>
                <c:pt idx="443">
                  <c:v>Kyle Johnson</c:v>
                </c:pt>
                <c:pt idx="444">
                  <c:v>Lisa Sanchez</c:v>
                </c:pt>
                <c:pt idx="445">
                  <c:v>Joseph Martin</c:v>
                </c:pt>
                <c:pt idx="446">
                  <c:v>Jennifer Jackson</c:v>
                </c:pt>
                <c:pt idx="447">
                  <c:v>James Scott</c:v>
                </c:pt>
                <c:pt idx="448">
                  <c:v>John Harris</c:v>
                </c:pt>
                <c:pt idx="449">
                  <c:v>Jason Garcia</c:v>
                </c:pt>
                <c:pt idx="450">
                  <c:v>James Green</c:v>
                </c:pt>
                <c:pt idx="451">
                  <c:v>Jason Brown</c:v>
                </c:pt>
                <c:pt idx="452">
                  <c:v>Jason Williams</c:v>
                </c:pt>
                <c:pt idx="453">
                  <c:v>Jonathan Brown</c:v>
                </c:pt>
                <c:pt idx="454">
                  <c:v>John Allen</c:v>
                </c:pt>
                <c:pt idx="455">
                  <c:v>John Sanchez</c:v>
                </c:pt>
                <c:pt idx="456">
                  <c:v>James Lee</c:v>
                </c:pt>
                <c:pt idx="457">
                  <c:v>Jennifer Lewis</c:v>
                </c:pt>
                <c:pt idx="458">
                  <c:v>Jeffrey Allen</c:v>
                </c:pt>
                <c:pt idx="459">
                  <c:v>Jeffrey Miller</c:v>
                </c:pt>
                <c:pt idx="460">
                  <c:v>John Edwards</c:v>
                </c:pt>
                <c:pt idx="461">
                  <c:v>John Turner</c:v>
                </c:pt>
                <c:pt idx="462">
                  <c:v>John Mitchell</c:v>
                </c:pt>
                <c:pt idx="463">
                  <c:v>John Gonzalez</c:v>
                </c:pt>
                <c:pt idx="464">
                  <c:v>Joseph White</c:v>
                </c:pt>
                <c:pt idx="465">
                  <c:v>Jacob Brown</c:v>
                </c:pt>
                <c:pt idx="466">
                  <c:v>Jason White</c:v>
                </c:pt>
                <c:pt idx="467">
                  <c:v>Jason Miller</c:v>
                </c:pt>
                <c:pt idx="468">
                  <c:v>Jennifer Gonzalez</c:v>
                </c:pt>
                <c:pt idx="469">
                  <c:v>Joseph Allen</c:v>
                </c:pt>
                <c:pt idx="470">
                  <c:v>Jeffrey Davis</c:v>
                </c:pt>
                <c:pt idx="471">
                  <c:v>James Nguyen</c:v>
                </c:pt>
                <c:pt idx="472">
                  <c:v>John Lewis</c:v>
                </c:pt>
                <c:pt idx="473">
                  <c:v>James Robinson</c:v>
                </c:pt>
                <c:pt idx="474">
                  <c:v>Jennifer Robinson</c:v>
                </c:pt>
                <c:pt idx="475">
                  <c:v>John Evans</c:v>
                </c:pt>
                <c:pt idx="476">
                  <c:v>Joshua Williams</c:v>
                </c:pt>
                <c:pt idx="477">
                  <c:v>James Garcia</c:v>
                </c:pt>
                <c:pt idx="478">
                  <c:v>Jennifer Wilson</c:v>
                </c:pt>
                <c:pt idx="479">
                  <c:v>Heather Miller</c:v>
                </c:pt>
                <c:pt idx="480">
                  <c:v>Eric Wilson</c:v>
                </c:pt>
                <c:pt idx="481">
                  <c:v>Elizabeth Gonzalez</c:v>
                </c:pt>
                <c:pt idx="482">
                  <c:v>David Thompson</c:v>
                </c:pt>
                <c:pt idx="483">
                  <c:v>Gregory Smith</c:v>
                </c:pt>
                <c:pt idx="484">
                  <c:v>Elizabeth Taylor</c:v>
                </c:pt>
                <c:pt idx="485">
                  <c:v>Heather Wilson</c:v>
                </c:pt>
                <c:pt idx="486">
                  <c:v>David White</c:v>
                </c:pt>
                <c:pt idx="487">
                  <c:v>David Scott</c:v>
                </c:pt>
                <c:pt idx="488">
                  <c:v>Christopher Baker</c:v>
                </c:pt>
                <c:pt idx="489">
                  <c:v>Cynthia Brown</c:v>
                </c:pt>
                <c:pt idx="490">
                  <c:v>Brittany Smith</c:v>
                </c:pt>
                <c:pt idx="491">
                  <c:v>Charles Lopez</c:v>
                </c:pt>
                <c:pt idx="492">
                  <c:v>Brian Harris</c:v>
                </c:pt>
                <c:pt idx="493">
                  <c:v>Brian Miller</c:v>
                </c:pt>
                <c:pt idx="494">
                  <c:v>Brittany Johnson</c:v>
                </c:pt>
                <c:pt idx="495">
                  <c:v>Christopher Thompson</c:v>
                </c:pt>
                <c:pt idx="496">
                  <c:v>Christopher Hall</c:v>
                </c:pt>
                <c:pt idx="497">
                  <c:v>Christine Smith</c:v>
                </c:pt>
                <c:pt idx="498">
                  <c:v>Christopher Lopez</c:v>
                </c:pt>
                <c:pt idx="499">
                  <c:v>Christopher Walker</c:v>
                </c:pt>
                <c:pt idx="500">
                  <c:v>David Nguyen</c:v>
                </c:pt>
                <c:pt idx="501">
                  <c:v>Christopher Phillips</c:v>
                </c:pt>
                <c:pt idx="502">
                  <c:v>Ashley Miller</c:v>
                </c:pt>
                <c:pt idx="503">
                  <c:v>Amy Jones</c:v>
                </c:pt>
                <c:pt idx="504">
                  <c:v>Aaron Smith</c:v>
                </c:pt>
                <c:pt idx="505">
                  <c:v>Ashley Martin</c:v>
                </c:pt>
                <c:pt idx="506">
                  <c:v>Amanda Martinez</c:v>
                </c:pt>
                <c:pt idx="507">
                  <c:v>Angela Johnson</c:v>
                </c:pt>
                <c:pt idx="508">
                  <c:v>Anthony Martinez</c:v>
                </c:pt>
                <c:pt idx="509">
                  <c:v>Andrew Brown</c:v>
                </c:pt>
                <c:pt idx="510">
                  <c:v>Angela Miller</c:v>
                </c:pt>
                <c:pt idx="511">
                  <c:v>Angela Martinez</c:v>
                </c:pt>
                <c:pt idx="512">
                  <c:v>Stephanie Brown</c:v>
                </c:pt>
                <c:pt idx="513">
                  <c:v>Steven Rodriguez</c:v>
                </c:pt>
                <c:pt idx="514">
                  <c:v>William Roberts</c:v>
                </c:pt>
                <c:pt idx="515">
                  <c:v>Stephanie Miller</c:v>
                </c:pt>
                <c:pt idx="516">
                  <c:v>Stephanie Sanchez</c:v>
                </c:pt>
                <c:pt idx="517">
                  <c:v>Stephanie Moore</c:v>
                </c:pt>
                <c:pt idx="518">
                  <c:v>Steven Moore</c:v>
                </c:pt>
                <c:pt idx="519">
                  <c:v>Thomas Lee</c:v>
                </c:pt>
                <c:pt idx="520">
                  <c:v>William Adams</c:v>
                </c:pt>
                <c:pt idx="521">
                  <c:v>Thomas Miller</c:v>
                </c:pt>
                <c:pt idx="522">
                  <c:v>Susan Jones</c:v>
                </c:pt>
                <c:pt idx="523">
                  <c:v>Todd Smith</c:v>
                </c:pt>
                <c:pt idx="524">
                  <c:v>William Hernandez</c:v>
                </c:pt>
                <c:pt idx="525">
                  <c:v>Travis Jones</c:v>
                </c:pt>
                <c:pt idx="526">
                  <c:v>Stephanie White</c:v>
                </c:pt>
                <c:pt idx="527">
                  <c:v>Tyler Wilson</c:v>
                </c:pt>
                <c:pt idx="528">
                  <c:v>William Martinez</c:v>
                </c:pt>
                <c:pt idx="529">
                  <c:v>Susan Williams</c:v>
                </c:pt>
                <c:pt idx="530">
                  <c:v>Thomas Hernandez</c:v>
                </c:pt>
                <c:pt idx="531">
                  <c:v>Vincent Smith</c:v>
                </c:pt>
                <c:pt idx="532">
                  <c:v>William Robinson</c:v>
                </c:pt>
                <c:pt idx="533">
                  <c:v>Stephen Brown</c:v>
                </c:pt>
                <c:pt idx="534">
                  <c:v>Timothy Johnson</c:v>
                </c:pt>
                <c:pt idx="535">
                  <c:v>Tiffany Jones</c:v>
                </c:pt>
                <c:pt idx="536">
                  <c:v>Tiffany Smith</c:v>
                </c:pt>
                <c:pt idx="537">
                  <c:v>Thomas Thompson</c:v>
                </c:pt>
                <c:pt idx="538">
                  <c:v>Sarah Miller</c:v>
                </c:pt>
                <c:pt idx="539">
                  <c:v>Samantha Davis</c:v>
                </c:pt>
                <c:pt idx="540">
                  <c:v>Ryan Robinson</c:v>
                </c:pt>
                <c:pt idx="541">
                  <c:v>Rebecca Williams</c:v>
                </c:pt>
                <c:pt idx="542">
                  <c:v>Samantha White</c:v>
                </c:pt>
                <c:pt idx="543">
                  <c:v>Patricia Taylor</c:v>
                </c:pt>
                <c:pt idx="544">
                  <c:v>Robert Young</c:v>
                </c:pt>
                <c:pt idx="545">
                  <c:v>Rachel Johnson</c:v>
                </c:pt>
                <c:pt idx="546">
                  <c:v>Pamela Smith</c:v>
                </c:pt>
                <c:pt idx="547">
                  <c:v>Richard Hernandez</c:v>
                </c:pt>
                <c:pt idx="548">
                  <c:v>Rachel Martin</c:v>
                </c:pt>
                <c:pt idx="549">
                  <c:v>Patricia Martinez</c:v>
                </c:pt>
                <c:pt idx="550">
                  <c:v>Sarah Green</c:v>
                </c:pt>
                <c:pt idx="551">
                  <c:v>Richard Martinez</c:v>
                </c:pt>
                <c:pt idx="552">
                  <c:v>Richard Miller</c:v>
                </c:pt>
                <c:pt idx="553">
                  <c:v>Ryan Garcia</c:v>
                </c:pt>
                <c:pt idx="554">
                  <c:v>Michael Alvarez</c:v>
                </c:pt>
                <c:pt idx="555">
                  <c:v>Michael Cruz</c:v>
                </c:pt>
                <c:pt idx="556">
                  <c:v>Matthew Wilson</c:v>
                </c:pt>
                <c:pt idx="557">
                  <c:v>Michael Nelson</c:v>
                </c:pt>
                <c:pt idx="558">
                  <c:v>Melissa Martinez</c:v>
                </c:pt>
                <c:pt idx="559">
                  <c:v>Nicole Rodriguez</c:v>
                </c:pt>
                <c:pt idx="560">
                  <c:v>Mary Rodriguez</c:v>
                </c:pt>
                <c:pt idx="561">
                  <c:v>Nicole Brown</c:v>
                </c:pt>
                <c:pt idx="562">
                  <c:v>Matthew Martin</c:v>
                </c:pt>
                <c:pt idx="563">
                  <c:v>Matthew Thompson</c:v>
                </c:pt>
                <c:pt idx="564">
                  <c:v>Michael Simmons</c:v>
                </c:pt>
                <c:pt idx="565">
                  <c:v>Mark Davis</c:v>
                </c:pt>
                <c:pt idx="566">
                  <c:v>Melissa Miller</c:v>
                </c:pt>
                <c:pt idx="567">
                  <c:v>Michael Gray</c:v>
                </c:pt>
                <c:pt idx="568">
                  <c:v>Michael Carter</c:v>
                </c:pt>
                <c:pt idx="569">
                  <c:v>Michael Ward</c:v>
                </c:pt>
                <c:pt idx="570">
                  <c:v>Michael Rivera</c:v>
                </c:pt>
                <c:pt idx="571">
                  <c:v>Matthew Rodriguez</c:v>
                </c:pt>
                <c:pt idx="572">
                  <c:v>Michelle Williams</c:v>
                </c:pt>
                <c:pt idx="573">
                  <c:v>Michael Gutierrez</c:v>
                </c:pt>
                <c:pt idx="574">
                  <c:v>Melissa Thompson</c:v>
                </c:pt>
                <c:pt idx="575">
                  <c:v>Mary Williams</c:v>
                </c:pt>
                <c:pt idx="576">
                  <c:v>Mark Martinez</c:v>
                </c:pt>
                <c:pt idx="577">
                  <c:v>Michael Wright</c:v>
                </c:pt>
                <c:pt idx="578">
                  <c:v>Mark Moore</c:v>
                </c:pt>
                <c:pt idx="579">
                  <c:v>Michael Perez</c:v>
                </c:pt>
                <c:pt idx="580">
                  <c:v>Melissa Garcia</c:v>
                </c:pt>
                <c:pt idx="581">
                  <c:v>Mark Thompson</c:v>
                </c:pt>
                <c:pt idx="582">
                  <c:v>Michael Kelly</c:v>
                </c:pt>
                <c:pt idx="583">
                  <c:v>Lisa Adams</c:v>
                </c:pt>
                <c:pt idx="584">
                  <c:v>Lauren Smith</c:v>
                </c:pt>
                <c:pt idx="585">
                  <c:v>Lisa Jackson</c:v>
                </c:pt>
                <c:pt idx="586">
                  <c:v>Kenneth Williams</c:v>
                </c:pt>
                <c:pt idx="587">
                  <c:v>Kevin Taylor</c:v>
                </c:pt>
                <c:pt idx="588">
                  <c:v>Kimberly Miller</c:v>
                </c:pt>
                <c:pt idx="589">
                  <c:v>Lisa Hall</c:v>
                </c:pt>
                <c:pt idx="590">
                  <c:v>Julie Williams</c:v>
                </c:pt>
                <c:pt idx="591">
                  <c:v>Lisa Rodriguez</c:v>
                </c:pt>
                <c:pt idx="592">
                  <c:v>Karen Martinez</c:v>
                </c:pt>
                <c:pt idx="593">
                  <c:v>Kevin Martinez</c:v>
                </c:pt>
                <c:pt idx="594">
                  <c:v>Kristen Smith</c:v>
                </c:pt>
                <c:pt idx="595">
                  <c:v>Linda Smith</c:v>
                </c:pt>
                <c:pt idx="596">
                  <c:v>Kayla Smith</c:v>
                </c:pt>
                <c:pt idx="597">
                  <c:v>Kelly Taylor</c:v>
                </c:pt>
                <c:pt idx="598">
                  <c:v>Laura Brown</c:v>
                </c:pt>
                <c:pt idx="599">
                  <c:v>Justin Rodriguez</c:v>
                </c:pt>
                <c:pt idx="600">
                  <c:v>Kelly Martin</c:v>
                </c:pt>
                <c:pt idx="601">
                  <c:v>Lisa Lopez</c:v>
                </c:pt>
                <c:pt idx="602">
                  <c:v>Laura Jones</c:v>
                </c:pt>
                <c:pt idx="603">
                  <c:v>Kenneth Johnson</c:v>
                </c:pt>
                <c:pt idx="604">
                  <c:v>Karen Brown</c:v>
                </c:pt>
                <c:pt idx="605">
                  <c:v>Kimberly Green</c:v>
                </c:pt>
                <c:pt idx="606">
                  <c:v>Kimberly Jackson</c:v>
                </c:pt>
                <c:pt idx="607">
                  <c:v>Kimberly Jones</c:v>
                </c:pt>
                <c:pt idx="608">
                  <c:v>Jeffrey Jones</c:v>
                </c:pt>
                <c:pt idx="609">
                  <c:v>Jeffrey Garcia</c:v>
                </c:pt>
                <c:pt idx="610">
                  <c:v>Jonathan Johnson</c:v>
                </c:pt>
                <c:pt idx="611">
                  <c:v>Jennifer Myers</c:v>
                </c:pt>
                <c:pt idx="612">
                  <c:v>Jennifer Young</c:v>
                </c:pt>
                <c:pt idx="613">
                  <c:v>John Mills</c:v>
                </c:pt>
                <c:pt idx="614">
                  <c:v>Joseph Perez</c:v>
                </c:pt>
                <c:pt idx="615">
                  <c:v>Jessica Martinez</c:v>
                </c:pt>
                <c:pt idx="616">
                  <c:v>James Bailey</c:v>
                </c:pt>
                <c:pt idx="617">
                  <c:v>Jennifer Gomez</c:v>
                </c:pt>
                <c:pt idx="618">
                  <c:v>Jennifer Lee</c:v>
                </c:pt>
                <c:pt idx="619">
                  <c:v>Jessica Rodriguez</c:v>
                </c:pt>
                <c:pt idx="620">
                  <c:v>Jennifer Clark</c:v>
                </c:pt>
                <c:pt idx="621">
                  <c:v>Jennifer Ramos</c:v>
                </c:pt>
                <c:pt idx="622">
                  <c:v>John Kelly</c:v>
                </c:pt>
                <c:pt idx="623">
                  <c:v>Jason Anderson</c:v>
                </c:pt>
                <c:pt idx="624">
                  <c:v>Jennifer Edwards</c:v>
                </c:pt>
                <c:pt idx="625">
                  <c:v>Jennifer Green</c:v>
                </c:pt>
                <c:pt idx="626">
                  <c:v>Jacob Martinez</c:v>
                </c:pt>
                <c:pt idx="627">
                  <c:v>Jessica Young</c:v>
                </c:pt>
                <c:pt idx="628">
                  <c:v>Jordan Jones</c:v>
                </c:pt>
                <c:pt idx="629">
                  <c:v>Jeffrey Rodriguez</c:v>
                </c:pt>
                <c:pt idx="630">
                  <c:v>Jose Hernandez</c:v>
                </c:pt>
                <c:pt idx="631">
                  <c:v>John Thomas</c:v>
                </c:pt>
                <c:pt idx="632">
                  <c:v>Jason Wilson</c:v>
                </c:pt>
                <c:pt idx="633">
                  <c:v>John Boyd</c:v>
                </c:pt>
                <c:pt idx="634">
                  <c:v>Joseph Clark</c:v>
                </c:pt>
                <c:pt idx="635">
                  <c:v>James Clark</c:v>
                </c:pt>
                <c:pt idx="636">
                  <c:v>Joseph Garcia</c:v>
                </c:pt>
                <c:pt idx="637">
                  <c:v>John Cruz</c:v>
                </c:pt>
                <c:pt idx="638">
                  <c:v>James Jackson</c:v>
                </c:pt>
                <c:pt idx="639">
                  <c:v>John Walker</c:v>
                </c:pt>
                <c:pt idx="640">
                  <c:v>Joseph Miller</c:v>
                </c:pt>
                <c:pt idx="641">
                  <c:v>John Davis</c:v>
                </c:pt>
                <c:pt idx="642">
                  <c:v>John King</c:v>
                </c:pt>
                <c:pt idx="643">
                  <c:v>Jennifer Thomas</c:v>
                </c:pt>
                <c:pt idx="644">
                  <c:v>Jeffrey Martin</c:v>
                </c:pt>
                <c:pt idx="645">
                  <c:v>James Martin</c:v>
                </c:pt>
                <c:pt idx="646">
                  <c:v>Jennifer Wright</c:v>
                </c:pt>
                <c:pt idx="647">
                  <c:v>Jennifer Rogers</c:v>
                </c:pt>
                <c:pt idx="648">
                  <c:v>Jennifer Sanchez</c:v>
                </c:pt>
                <c:pt idx="649">
                  <c:v>Jennifer Thompson</c:v>
                </c:pt>
                <c:pt idx="650">
                  <c:v>Elizabeth Jones</c:v>
                </c:pt>
                <c:pt idx="651">
                  <c:v>Eric Brown</c:v>
                </c:pt>
                <c:pt idx="652">
                  <c:v>Donald Johnson</c:v>
                </c:pt>
                <c:pt idx="653">
                  <c:v>Donna Rodriguez</c:v>
                </c:pt>
                <c:pt idx="654">
                  <c:v>Heather Brown</c:v>
                </c:pt>
                <c:pt idx="655">
                  <c:v>Emily Rodriguez</c:v>
                </c:pt>
                <c:pt idx="656">
                  <c:v>Edward Johnson</c:v>
                </c:pt>
                <c:pt idx="657">
                  <c:v>Erica Smith</c:v>
                </c:pt>
                <c:pt idx="658">
                  <c:v>Heather White</c:v>
                </c:pt>
                <c:pt idx="659">
                  <c:v>David Sanchez</c:v>
                </c:pt>
                <c:pt idx="660">
                  <c:v>David Richardson</c:v>
                </c:pt>
                <c:pt idx="661">
                  <c:v>Elizabeth Lewis</c:v>
                </c:pt>
                <c:pt idx="662">
                  <c:v>David Morris</c:v>
                </c:pt>
                <c:pt idx="663">
                  <c:v>David Adams</c:v>
                </c:pt>
                <c:pt idx="664">
                  <c:v>Cynthia Wilson</c:v>
                </c:pt>
                <c:pt idx="665">
                  <c:v>Brittany Wilson</c:v>
                </c:pt>
                <c:pt idx="666">
                  <c:v>David Hill</c:v>
                </c:pt>
                <c:pt idx="667">
                  <c:v>Charles Jones</c:v>
                </c:pt>
                <c:pt idx="668">
                  <c:v>Christopher Thomas</c:v>
                </c:pt>
                <c:pt idx="669">
                  <c:v>Charles Miller</c:v>
                </c:pt>
                <c:pt idx="670">
                  <c:v>Danielle Smith</c:v>
                </c:pt>
                <c:pt idx="671">
                  <c:v>Charles Williams</c:v>
                </c:pt>
                <c:pt idx="672">
                  <c:v>David Edwards</c:v>
                </c:pt>
                <c:pt idx="673">
                  <c:v>Cheryl Williams</c:v>
                </c:pt>
                <c:pt idx="674">
                  <c:v>David Lee</c:v>
                </c:pt>
                <c:pt idx="675">
                  <c:v>Christina Brown</c:v>
                </c:pt>
                <c:pt idx="676">
                  <c:v>Christopher Roberts</c:v>
                </c:pt>
                <c:pt idx="677">
                  <c:v>Christopher Adams</c:v>
                </c:pt>
                <c:pt idx="678">
                  <c:v>Brian Lopez</c:v>
                </c:pt>
                <c:pt idx="679">
                  <c:v>Christopher Clark</c:v>
                </c:pt>
                <c:pt idx="680">
                  <c:v>Daniel Rodriguez</c:v>
                </c:pt>
                <c:pt idx="681">
                  <c:v>Christopher Edwards</c:v>
                </c:pt>
                <c:pt idx="682">
                  <c:v>Danielle Taylor</c:v>
                </c:pt>
                <c:pt idx="683">
                  <c:v>Christopher Fisher</c:v>
                </c:pt>
                <c:pt idx="684">
                  <c:v>David Davis</c:v>
                </c:pt>
                <c:pt idx="685">
                  <c:v>Christopher Hernandez</c:v>
                </c:pt>
                <c:pt idx="686">
                  <c:v>Brian Taylor</c:v>
                </c:pt>
                <c:pt idx="687">
                  <c:v>Christopher Moore</c:v>
                </c:pt>
                <c:pt idx="688">
                  <c:v>David Lawrence</c:v>
                </c:pt>
                <c:pt idx="689">
                  <c:v>Christopher Nelson</c:v>
                </c:pt>
                <c:pt idx="690">
                  <c:v>David Martin</c:v>
                </c:pt>
                <c:pt idx="691">
                  <c:v>Christopher Perez</c:v>
                </c:pt>
                <c:pt idx="692">
                  <c:v>Christopher Price</c:v>
                </c:pt>
                <c:pt idx="693">
                  <c:v>David Murphy</c:v>
                </c:pt>
                <c:pt idx="694">
                  <c:v>Brandon Jackson</c:v>
                </c:pt>
                <c:pt idx="695">
                  <c:v>Alexander Smith</c:v>
                </c:pt>
                <c:pt idx="696">
                  <c:v>Angela Brown</c:v>
                </c:pt>
                <c:pt idx="697">
                  <c:v>Anthony Williams</c:v>
                </c:pt>
                <c:pt idx="698">
                  <c:v>Anthony Jones</c:v>
                </c:pt>
                <c:pt idx="699">
                  <c:v>Ashley Carter</c:v>
                </c:pt>
                <c:pt idx="700">
                  <c:v>Angela Anderson</c:v>
                </c:pt>
                <c:pt idx="701">
                  <c:v>Ashley Jackson</c:v>
                </c:pt>
                <c:pt idx="702">
                  <c:v>Amy Anderson</c:v>
                </c:pt>
                <c:pt idx="703">
                  <c:v>Adam Smith</c:v>
                </c:pt>
                <c:pt idx="704">
                  <c:v>Brett Smith</c:v>
                </c:pt>
                <c:pt idx="705">
                  <c:v>Amanda Davis</c:v>
                </c:pt>
                <c:pt idx="706">
                  <c:v>Brandon Davis</c:v>
                </c:pt>
                <c:pt idx="707">
                  <c:v>Amanda Miller</c:v>
                </c:pt>
                <c:pt idx="708">
                  <c:v>Brandon Miller</c:v>
                </c:pt>
                <c:pt idx="709">
                  <c:v>Amanda Robinson</c:v>
                </c:pt>
                <c:pt idx="710">
                  <c:v>Brenda Brown</c:v>
                </c:pt>
                <c:pt idx="711">
                  <c:v>Amanda Hernandez</c:v>
                </c:pt>
                <c:pt idx="712">
                  <c:v>Andrew Miller</c:v>
                </c:pt>
                <c:pt idx="713">
                  <c:v>Angela Gonzalez</c:v>
                </c:pt>
                <c:pt idx="714">
                  <c:v>Vanessa Johnson</c:v>
                </c:pt>
                <c:pt idx="715">
                  <c:v>Tiffany Williams</c:v>
                </c:pt>
                <c:pt idx="716">
                  <c:v>William Garcia</c:v>
                </c:pt>
                <c:pt idx="717">
                  <c:v>Steven Williams</c:v>
                </c:pt>
                <c:pt idx="718">
                  <c:v>Zachary Jones</c:v>
                </c:pt>
                <c:pt idx="719">
                  <c:v>Stephanie Anderson</c:v>
                </c:pt>
                <c:pt idx="720">
                  <c:v>Victoria Smith</c:v>
                </c:pt>
                <c:pt idx="721">
                  <c:v>Stephanie Morgan</c:v>
                </c:pt>
                <c:pt idx="722">
                  <c:v>William Moore</c:v>
                </c:pt>
                <c:pt idx="723">
                  <c:v>Tammy Smith</c:v>
                </c:pt>
                <c:pt idx="724">
                  <c:v>Zachary Anderson</c:v>
                </c:pt>
                <c:pt idx="725">
                  <c:v>Taylor Smith</c:v>
                </c:pt>
                <c:pt idx="726">
                  <c:v>Troy Johnson</c:v>
                </c:pt>
                <c:pt idx="727">
                  <c:v>Thomas Jackson</c:v>
                </c:pt>
                <c:pt idx="728">
                  <c:v>Victoria Johnson</c:v>
                </c:pt>
                <c:pt idx="729">
                  <c:v>Thomas Jones</c:v>
                </c:pt>
                <c:pt idx="730">
                  <c:v>William Anderson</c:v>
                </c:pt>
                <c:pt idx="731">
                  <c:v>Thomas Roberts</c:v>
                </c:pt>
                <c:pt idx="732">
                  <c:v>Stephanie Martinez</c:v>
                </c:pt>
                <c:pt idx="733">
                  <c:v>Thomas Robinson</c:v>
                </c:pt>
                <c:pt idx="734">
                  <c:v>William Thompson</c:v>
                </c:pt>
                <c:pt idx="735">
                  <c:v>Stephen Garcia</c:v>
                </c:pt>
                <c:pt idx="736">
                  <c:v>Timothy Rodriguez</c:v>
                </c:pt>
                <c:pt idx="737">
                  <c:v>Scott Hill</c:v>
                </c:pt>
                <c:pt idx="738">
                  <c:v>Sarah Lopez</c:v>
                </c:pt>
                <c:pt idx="739">
                  <c:v>Sara Jones</c:v>
                </c:pt>
                <c:pt idx="740">
                  <c:v>Rachel Jones</c:v>
                </c:pt>
                <c:pt idx="741">
                  <c:v>Robert Allen</c:v>
                </c:pt>
                <c:pt idx="742">
                  <c:v>Rachel Garcia</c:v>
                </c:pt>
                <c:pt idx="743">
                  <c:v>Paul Clark</c:v>
                </c:pt>
                <c:pt idx="744">
                  <c:v>Robert Perez</c:v>
                </c:pt>
                <c:pt idx="745">
                  <c:v>Robert Tucker</c:v>
                </c:pt>
                <c:pt idx="746">
                  <c:v>Sean Johnson</c:v>
                </c:pt>
                <c:pt idx="747">
                  <c:v>Richard Martin</c:v>
                </c:pt>
                <c:pt idx="748">
                  <c:v>Shannon Johnson</c:v>
                </c:pt>
                <c:pt idx="749">
                  <c:v>Sarah Thomas</c:v>
                </c:pt>
                <c:pt idx="750">
                  <c:v>Ryan Davis</c:v>
                </c:pt>
                <c:pt idx="751">
                  <c:v>Richard Williams</c:v>
                </c:pt>
                <c:pt idx="752">
                  <c:v>Rebecca Brown</c:v>
                </c:pt>
                <c:pt idx="753">
                  <c:v>Sandra Johnson</c:v>
                </c:pt>
                <c:pt idx="754">
                  <c:v>Scott White</c:v>
                </c:pt>
                <c:pt idx="755">
                  <c:v>Sara Smith</c:v>
                </c:pt>
                <c:pt idx="756">
                  <c:v>Ryan King</c:v>
                </c:pt>
                <c:pt idx="757">
                  <c:v>Rachel Williams</c:v>
                </c:pt>
                <c:pt idx="758">
                  <c:v>Richard Rodriguez</c:v>
                </c:pt>
                <c:pt idx="759">
                  <c:v>Robert Adams</c:v>
                </c:pt>
                <c:pt idx="760">
                  <c:v>Robert Ramirez</c:v>
                </c:pt>
                <c:pt idx="761">
                  <c:v>Sarah Rodriguez</c:v>
                </c:pt>
                <c:pt idx="762">
                  <c:v>Scott Wilson</c:v>
                </c:pt>
                <c:pt idx="763">
                  <c:v>Sarah Taylor</c:v>
                </c:pt>
                <c:pt idx="764">
                  <c:v>Robert Robinson</c:v>
                </c:pt>
                <c:pt idx="765">
                  <c:v>Sarah Torres</c:v>
                </c:pt>
                <c:pt idx="766">
                  <c:v>Patricia Wilson</c:v>
                </c:pt>
                <c:pt idx="767">
                  <c:v>Rebecca Martin</c:v>
                </c:pt>
                <c:pt idx="768">
                  <c:v>Robert Clark</c:v>
                </c:pt>
                <c:pt idx="769">
                  <c:v>Robert Brooks</c:v>
                </c:pt>
                <c:pt idx="770">
                  <c:v>Ryan Gonzalez</c:v>
                </c:pt>
                <c:pt idx="771">
                  <c:v>Rebecca Rodriguez</c:v>
                </c:pt>
                <c:pt idx="772">
                  <c:v>Michelle Martinez</c:v>
                </c:pt>
                <c:pt idx="773">
                  <c:v>Nicholas Martinez</c:v>
                </c:pt>
                <c:pt idx="774">
                  <c:v>Nancy Smith</c:v>
                </c:pt>
                <c:pt idx="775">
                  <c:v>Matthew White</c:v>
                </c:pt>
                <c:pt idx="776">
                  <c:v>Melissa Taylor</c:v>
                </c:pt>
                <c:pt idx="777">
                  <c:v>Michael Roberts</c:v>
                </c:pt>
                <c:pt idx="778">
                  <c:v>Mark Garcia</c:v>
                </c:pt>
                <c:pt idx="779">
                  <c:v>Melissa Williams</c:v>
                </c:pt>
                <c:pt idx="780">
                  <c:v>Nicholas Brown</c:v>
                </c:pt>
                <c:pt idx="781">
                  <c:v>Mary Thompson</c:v>
                </c:pt>
                <c:pt idx="782">
                  <c:v>Michael Quinn</c:v>
                </c:pt>
                <c:pt idx="783">
                  <c:v>Melissa Wilson</c:v>
                </c:pt>
                <c:pt idx="784">
                  <c:v>Michael Chen</c:v>
                </c:pt>
                <c:pt idx="785">
                  <c:v>Mary Lopez</c:v>
                </c:pt>
                <c:pt idx="786">
                  <c:v>Michelle Ortiz</c:v>
                </c:pt>
                <c:pt idx="787">
                  <c:v>Mary Martinez</c:v>
                </c:pt>
                <c:pt idx="788">
                  <c:v>Michael Diaz</c:v>
                </c:pt>
                <c:pt idx="789">
                  <c:v>Michael Hayes</c:v>
                </c:pt>
                <c:pt idx="790">
                  <c:v>Nathan Jones</c:v>
                </c:pt>
                <c:pt idx="791">
                  <c:v>Matthew Hall</c:v>
                </c:pt>
                <c:pt idx="792">
                  <c:v>Nicholas Johnson</c:v>
                </c:pt>
                <c:pt idx="793">
                  <c:v>Michael Sullivan</c:v>
                </c:pt>
                <c:pt idx="794">
                  <c:v>Nicholas Thomas</c:v>
                </c:pt>
                <c:pt idx="795">
                  <c:v>Michael Sutton</c:v>
                </c:pt>
                <c:pt idx="796">
                  <c:v>Matthew Walker</c:v>
                </c:pt>
                <c:pt idx="797">
                  <c:v>Mary Roberts</c:v>
                </c:pt>
                <c:pt idx="798">
                  <c:v>Matthew Gonzales</c:v>
                </c:pt>
                <c:pt idx="799">
                  <c:v>Michael Hill</c:v>
                </c:pt>
                <c:pt idx="800">
                  <c:v>Michelle Martin</c:v>
                </c:pt>
                <c:pt idx="801">
                  <c:v>Michael Howard</c:v>
                </c:pt>
                <c:pt idx="802">
                  <c:v>Melissa Lopez</c:v>
                </c:pt>
                <c:pt idx="803">
                  <c:v>Matthew Harris</c:v>
                </c:pt>
                <c:pt idx="804">
                  <c:v>Mark Turner</c:v>
                </c:pt>
                <c:pt idx="805">
                  <c:v>Matthew Robinson</c:v>
                </c:pt>
                <c:pt idx="806">
                  <c:v>Michelle Taylor</c:v>
                </c:pt>
                <c:pt idx="807">
                  <c:v>Melanie Smith</c:v>
                </c:pt>
                <c:pt idx="808">
                  <c:v>Mary King</c:v>
                </c:pt>
                <c:pt idx="809">
                  <c:v>Melissa Brown</c:v>
                </c:pt>
                <c:pt idx="810">
                  <c:v>Nancy Williams</c:v>
                </c:pt>
                <c:pt idx="811">
                  <c:v>Michael Kim</c:v>
                </c:pt>
                <c:pt idx="812">
                  <c:v>Matthew Thomas</c:v>
                </c:pt>
                <c:pt idx="813">
                  <c:v>Mark Rodriguez</c:v>
                </c:pt>
                <c:pt idx="814">
                  <c:v>Nicholas Hernandez</c:v>
                </c:pt>
                <c:pt idx="815">
                  <c:v>Michael Bailey</c:v>
                </c:pt>
                <c:pt idx="816">
                  <c:v>Michael Olson</c:v>
                </c:pt>
                <c:pt idx="817">
                  <c:v>Matthew Flores</c:v>
                </c:pt>
                <c:pt idx="818">
                  <c:v>Matthew Martinez</c:v>
                </c:pt>
                <c:pt idx="819">
                  <c:v>Michelle Anderson</c:v>
                </c:pt>
                <c:pt idx="820">
                  <c:v>Michael Perkins</c:v>
                </c:pt>
                <c:pt idx="821">
                  <c:v>Michael Barnes</c:v>
                </c:pt>
                <c:pt idx="822">
                  <c:v>Nicole Garcia</c:v>
                </c:pt>
                <c:pt idx="823">
                  <c:v>Michelle Campbell</c:v>
                </c:pt>
                <c:pt idx="824">
                  <c:v>Michael Reed</c:v>
                </c:pt>
                <c:pt idx="825">
                  <c:v>Matthew Rogers</c:v>
                </c:pt>
                <c:pt idx="826">
                  <c:v>Mary Jackson</c:v>
                </c:pt>
                <c:pt idx="827">
                  <c:v>Michael Gibson</c:v>
                </c:pt>
                <c:pt idx="828">
                  <c:v>Michael Ferguson</c:v>
                </c:pt>
                <c:pt idx="829">
                  <c:v>Kelly White</c:v>
                </c:pt>
                <c:pt idx="830">
                  <c:v>Lauren Jackson</c:v>
                </c:pt>
                <c:pt idx="831">
                  <c:v>Kevin Allen</c:v>
                </c:pt>
                <c:pt idx="832">
                  <c:v>Kevin Clark</c:v>
                </c:pt>
                <c:pt idx="833">
                  <c:v>Lisa Allen</c:v>
                </c:pt>
                <c:pt idx="834">
                  <c:v>Kevin Garcia</c:v>
                </c:pt>
                <c:pt idx="835">
                  <c:v>Kenneth Baker</c:v>
                </c:pt>
                <c:pt idx="836">
                  <c:v>Kevin King</c:v>
                </c:pt>
                <c:pt idx="837">
                  <c:v>Laura Miller</c:v>
                </c:pt>
                <c:pt idx="838">
                  <c:v>Kevin Miller</c:v>
                </c:pt>
                <c:pt idx="839">
                  <c:v>Linda Brown</c:v>
                </c:pt>
                <c:pt idx="840">
                  <c:v>Kevin Moore</c:v>
                </c:pt>
                <c:pt idx="841">
                  <c:v>Kelly Thomas</c:v>
                </c:pt>
                <c:pt idx="842">
                  <c:v>Kevin Scott</c:v>
                </c:pt>
                <c:pt idx="843">
                  <c:v>Justin Johnson</c:v>
                </c:pt>
                <c:pt idx="844">
                  <c:v>Kevin Walker</c:v>
                </c:pt>
                <c:pt idx="845">
                  <c:v>Julie Davis</c:v>
                </c:pt>
                <c:pt idx="846">
                  <c:v>Kevin White</c:v>
                </c:pt>
                <c:pt idx="847">
                  <c:v>Laura Martinez</c:v>
                </c:pt>
                <c:pt idx="848">
                  <c:v>Kimberly Cox</c:v>
                </c:pt>
                <c:pt idx="849">
                  <c:v>Laura Williams</c:v>
                </c:pt>
                <c:pt idx="850">
                  <c:v>Kathryn Smith</c:v>
                </c:pt>
                <c:pt idx="851">
                  <c:v>Leslie Miller</c:v>
                </c:pt>
                <c:pt idx="852">
                  <c:v>Kayla Jones</c:v>
                </c:pt>
                <c:pt idx="853">
                  <c:v>Justin White</c:v>
                </c:pt>
                <c:pt idx="854">
                  <c:v>Kimberly Martinez</c:v>
                </c:pt>
                <c:pt idx="855">
                  <c:v>Lisa Anderson</c:v>
                </c:pt>
                <c:pt idx="856">
                  <c:v>Justin Thompson</c:v>
                </c:pt>
                <c:pt idx="857">
                  <c:v>Kelly Thompson</c:v>
                </c:pt>
                <c:pt idx="858">
                  <c:v>Julie Wilson</c:v>
                </c:pt>
                <c:pt idx="859">
                  <c:v>Kelly Williams</c:v>
                </c:pt>
                <c:pt idx="860">
                  <c:v>Kimberly Walker</c:v>
                </c:pt>
                <c:pt idx="861">
                  <c:v>Lisa Lee</c:v>
                </c:pt>
                <c:pt idx="862">
                  <c:v>Laura Anderson</c:v>
                </c:pt>
                <c:pt idx="863">
                  <c:v>Lisa Porter</c:v>
                </c:pt>
                <c:pt idx="864">
                  <c:v>Laura Garcia</c:v>
                </c:pt>
                <c:pt idx="865">
                  <c:v>Lisa Scott</c:v>
                </c:pt>
                <c:pt idx="866">
                  <c:v>Lori Johnson</c:v>
                </c:pt>
                <c:pt idx="867">
                  <c:v>Karen Davis</c:v>
                </c:pt>
                <c:pt idx="868">
                  <c:v>Karen Miller</c:v>
                </c:pt>
                <c:pt idx="869">
                  <c:v>John Clark</c:v>
                </c:pt>
                <c:pt idx="870">
                  <c:v>Jose Jones</c:v>
                </c:pt>
                <c:pt idx="871">
                  <c:v>Jonathan Miller</c:v>
                </c:pt>
                <c:pt idx="872">
                  <c:v>Jennifer Adams</c:v>
                </c:pt>
                <c:pt idx="873">
                  <c:v>Joseph Hernandez</c:v>
                </c:pt>
                <c:pt idx="874">
                  <c:v>Jennifer Reed</c:v>
                </c:pt>
                <c:pt idx="875">
                  <c:v>Jennifer Phillips</c:v>
                </c:pt>
                <c:pt idx="876">
                  <c:v>Jennifer Alexander</c:v>
                </c:pt>
                <c:pt idx="877">
                  <c:v>Jessica Sanchez</c:v>
                </c:pt>
                <c:pt idx="878">
                  <c:v>Jennifer Rodriguez</c:v>
                </c:pt>
                <c:pt idx="879">
                  <c:v>Jason Davis</c:v>
                </c:pt>
                <c:pt idx="880">
                  <c:v>James Morales</c:v>
                </c:pt>
                <c:pt idx="881">
                  <c:v>Jennifer Morris</c:v>
                </c:pt>
                <c:pt idx="882">
                  <c:v>Jennifer Brooks</c:v>
                </c:pt>
                <c:pt idx="883">
                  <c:v>Joseph Young</c:v>
                </c:pt>
                <c:pt idx="884">
                  <c:v>Jason King</c:v>
                </c:pt>
                <c:pt idx="885">
                  <c:v>Joshua Martin</c:v>
                </c:pt>
                <c:pt idx="886">
                  <c:v>Jennifer Stewart</c:v>
                </c:pt>
                <c:pt idx="887">
                  <c:v>Jessica Perez</c:v>
                </c:pt>
                <c:pt idx="888">
                  <c:v>James Stewart</c:v>
                </c:pt>
                <c:pt idx="889">
                  <c:v>Jordan Williams</c:v>
                </c:pt>
                <c:pt idx="890">
                  <c:v>Jason Moore</c:v>
                </c:pt>
                <c:pt idx="891">
                  <c:v>Jessica Thompson</c:v>
                </c:pt>
                <c:pt idx="892">
                  <c:v>Jason Ramirez</c:v>
                </c:pt>
                <c:pt idx="893">
                  <c:v>John Adams</c:v>
                </c:pt>
                <c:pt idx="894">
                  <c:v>John Lopez</c:v>
                </c:pt>
                <c:pt idx="895">
                  <c:v>John Bell</c:v>
                </c:pt>
                <c:pt idx="896">
                  <c:v>John Martin</c:v>
                </c:pt>
                <c:pt idx="897">
                  <c:v>Jason Gibson</c:v>
                </c:pt>
                <c:pt idx="898">
                  <c:v>James Thomas</c:v>
                </c:pt>
                <c:pt idx="899">
                  <c:v>Jennifer Ortiz</c:v>
                </c:pt>
                <c:pt idx="900">
                  <c:v>James Murphy</c:v>
                </c:pt>
                <c:pt idx="901">
                  <c:v>Joshua Baker</c:v>
                </c:pt>
                <c:pt idx="902">
                  <c:v>James Henderson</c:v>
                </c:pt>
                <c:pt idx="903">
                  <c:v>Joshua Lewis</c:v>
                </c:pt>
                <c:pt idx="904">
                  <c:v>James Parker</c:v>
                </c:pt>
                <c:pt idx="905">
                  <c:v>Joshua Robinson</c:v>
                </c:pt>
                <c:pt idx="906">
                  <c:v>Jason Wright</c:v>
                </c:pt>
                <c:pt idx="907">
                  <c:v>Jonathan Moore</c:v>
                </c:pt>
                <c:pt idx="908">
                  <c:v>John Morgan</c:v>
                </c:pt>
                <c:pt idx="909">
                  <c:v>James Gomez</c:v>
                </c:pt>
                <c:pt idx="910">
                  <c:v>Jeremy Miller</c:v>
                </c:pt>
                <c:pt idx="911">
                  <c:v>Jordan Thomas</c:v>
                </c:pt>
                <c:pt idx="912">
                  <c:v>Jeremy Smith</c:v>
                </c:pt>
                <c:pt idx="913">
                  <c:v>Jennifer Long</c:v>
                </c:pt>
                <c:pt idx="914">
                  <c:v>Jeremy Williams</c:v>
                </c:pt>
                <c:pt idx="915">
                  <c:v>Jason Clark</c:v>
                </c:pt>
                <c:pt idx="916">
                  <c:v>John Sanders</c:v>
                </c:pt>
                <c:pt idx="917">
                  <c:v>Joseph Anderson</c:v>
                </c:pt>
                <c:pt idx="918">
                  <c:v>Jerry Smith</c:v>
                </c:pt>
                <c:pt idx="919">
                  <c:v>Jeffrey Parker</c:v>
                </c:pt>
                <c:pt idx="920">
                  <c:v>Jerry Williams</c:v>
                </c:pt>
                <c:pt idx="921">
                  <c:v>James Campbell</c:v>
                </c:pt>
                <c:pt idx="922">
                  <c:v>James Wright</c:v>
                </c:pt>
                <c:pt idx="923">
                  <c:v>John Baker</c:v>
                </c:pt>
                <c:pt idx="924">
                  <c:v>Jessica Davis</c:v>
                </c:pt>
                <c:pt idx="925">
                  <c:v>Joseph Lee</c:v>
                </c:pt>
                <c:pt idx="926">
                  <c:v>Jessica Garcia</c:v>
                </c:pt>
                <c:pt idx="927">
                  <c:v>John Brooks</c:v>
                </c:pt>
                <c:pt idx="928">
                  <c:v>Jennifer Hunt</c:v>
                </c:pt>
                <c:pt idx="929">
                  <c:v>John Carter</c:v>
                </c:pt>
                <c:pt idx="930">
                  <c:v>James Young</c:v>
                </c:pt>
                <c:pt idx="931">
                  <c:v>James Carter</c:v>
                </c:pt>
                <c:pt idx="932">
                  <c:v>Jamie Johnson</c:v>
                </c:pt>
                <c:pt idx="933">
                  <c:v>Jennifer Peterson</c:v>
                </c:pt>
                <c:pt idx="934">
                  <c:v>John Wells</c:v>
                </c:pt>
                <c:pt idx="935">
                  <c:v>Joshua Anderson</c:v>
                </c:pt>
                <c:pt idx="936">
                  <c:v>Jessica Lopez</c:v>
                </c:pt>
                <c:pt idx="937">
                  <c:v>Joshua Jackson</c:v>
                </c:pt>
                <c:pt idx="938">
                  <c:v>Jacqueline Jones</c:v>
                </c:pt>
                <c:pt idx="939">
                  <c:v>Joshua Jones</c:v>
                </c:pt>
                <c:pt idx="940">
                  <c:v>Jennifer King</c:v>
                </c:pt>
                <c:pt idx="941">
                  <c:v>Joshua Lopez</c:v>
                </c:pt>
                <c:pt idx="942">
                  <c:v>Jonathan Davis</c:v>
                </c:pt>
                <c:pt idx="943">
                  <c:v>Joshua Perez</c:v>
                </c:pt>
                <c:pt idx="944">
                  <c:v>Jack Williams</c:v>
                </c:pt>
                <c:pt idx="945">
                  <c:v>Jennifer Powell</c:v>
                </c:pt>
                <c:pt idx="946">
                  <c:v>Jessica Murphy</c:v>
                </c:pt>
                <c:pt idx="947">
                  <c:v>Joshua Walker</c:v>
                </c:pt>
                <c:pt idx="948">
                  <c:v>Jennifer Torres</c:v>
                </c:pt>
                <c:pt idx="949">
                  <c:v>Jennifer Walker</c:v>
                </c:pt>
                <c:pt idx="950">
                  <c:v>Jennifer Ward</c:v>
                </c:pt>
                <c:pt idx="951">
                  <c:v>Hannah Smith</c:v>
                </c:pt>
                <c:pt idx="952">
                  <c:v>Elizabeth Hernandez</c:v>
                </c:pt>
                <c:pt idx="953">
                  <c:v>David Simpson</c:v>
                </c:pt>
                <c:pt idx="954">
                  <c:v>Eric Davis</c:v>
                </c:pt>
                <c:pt idx="955">
                  <c:v>Gregory Johnson</c:v>
                </c:pt>
                <c:pt idx="956">
                  <c:v>Dylan Jones</c:v>
                </c:pt>
                <c:pt idx="957">
                  <c:v>Heather Campbell</c:v>
                </c:pt>
                <c:pt idx="958">
                  <c:v>Eric Jones</c:v>
                </c:pt>
                <c:pt idx="959">
                  <c:v>Emily Smith</c:v>
                </c:pt>
                <c:pt idx="960">
                  <c:v>Eric Miller</c:v>
                </c:pt>
                <c:pt idx="961">
                  <c:v>Gregory Hernandez</c:v>
                </c:pt>
                <c:pt idx="962">
                  <c:v>Eric Moore</c:v>
                </c:pt>
                <c:pt idx="963">
                  <c:v>Elizabeth Garcia</c:v>
                </c:pt>
                <c:pt idx="964">
                  <c:v>David Turner</c:v>
                </c:pt>
                <c:pt idx="965">
                  <c:v>Elizabeth Gomez</c:v>
                </c:pt>
                <c:pt idx="966">
                  <c:v>Edward Smith</c:v>
                </c:pt>
                <c:pt idx="967">
                  <c:v>Emily Coleman</c:v>
                </c:pt>
                <c:pt idx="968">
                  <c:v>Henry Smith</c:v>
                </c:pt>
                <c:pt idx="969">
                  <c:v>Elizabeth Harris</c:v>
                </c:pt>
                <c:pt idx="970">
                  <c:v>Donald Smith</c:v>
                </c:pt>
                <c:pt idx="971">
                  <c:v>Emily Williams</c:v>
                </c:pt>
                <c:pt idx="972">
                  <c:v>Holly Taylor</c:v>
                </c:pt>
                <c:pt idx="973">
                  <c:v>Donna Anderson</c:v>
                </c:pt>
                <c:pt idx="974">
                  <c:v>Holly Smith</c:v>
                </c:pt>
                <c:pt idx="975">
                  <c:v>Elizabeth Martinez</c:v>
                </c:pt>
                <c:pt idx="976">
                  <c:v>Elizabeth Rodriguez</c:v>
                </c:pt>
                <c:pt idx="977">
                  <c:v>Danielle Williams</c:v>
                </c:pt>
                <c:pt idx="978">
                  <c:v>Daniel Gonzalez</c:v>
                </c:pt>
                <c:pt idx="979">
                  <c:v>Christina Williams</c:v>
                </c:pt>
                <c:pt idx="980">
                  <c:v>Christine Wilson</c:v>
                </c:pt>
                <c:pt idx="981">
                  <c:v>Daniel Martinez</c:v>
                </c:pt>
                <c:pt idx="982">
                  <c:v>Christopher Carter</c:v>
                </c:pt>
                <c:pt idx="983">
                  <c:v>Christina Johnson</c:v>
                </c:pt>
                <c:pt idx="984">
                  <c:v>Christopher Coleman</c:v>
                </c:pt>
                <c:pt idx="985">
                  <c:v>Brian Moore</c:v>
                </c:pt>
                <c:pt idx="986">
                  <c:v>Carla Smith</c:v>
                </c:pt>
                <c:pt idx="987">
                  <c:v>Daniel King</c:v>
                </c:pt>
                <c:pt idx="988">
                  <c:v>Brian Gonzalez</c:v>
                </c:pt>
                <c:pt idx="989">
                  <c:v>Daniel Wright</c:v>
                </c:pt>
                <c:pt idx="990">
                  <c:v>Brian Greene</c:v>
                </c:pt>
                <c:pt idx="991">
                  <c:v>David Bennett</c:v>
                </c:pt>
                <c:pt idx="992">
                  <c:v>Christopher Lee</c:v>
                </c:pt>
                <c:pt idx="993">
                  <c:v>Brian Davis</c:v>
                </c:pt>
                <c:pt idx="994">
                  <c:v>Brian Hernandez</c:v>
                </c:pt>
                <c:pt idx="995">
                  <c:v>Cynthia Lopez</c:v>
                </c:pt>
                <c:pt idx="996">
                  <c:v>Brian Howard</c:v>
                </c:pt>
                <c:pt idx="997">
                  <c:v>Brian Perez</c:v>
                </c:pt>
                <c:pt idx="998">
                  <c:v>Catherine Williams</c:v>
                </c:pt>
                <c:pt idx="999">
                  <c:v>Daniel Jackson</c:v>
                </c:pt>
                <c:pt idx="1000">
                  <c:v>Christopher Stewart</c:v>
                </c:pt>
                <c:pt idx="1001">
                  <c:v>Daniel Lewis</c:v>
                </c:pt>
                <c:pt idx="1002">
                  <c:v>Brian King</c:v>
                </c:pt>
                <c:pt idx="1003">
                  <c:v>Daniel Wilson</c:v>
                </c:pt>
                <c:pt idx="1004">
                  <c:v>David Mullins</c:v>
                </c:pt>
                <c:pt idx="1005">
                  <c:v>Danielle Miller</c:v>
                </c:pt>
                <c:pt idx="1006">
                  <c:v>Christopher White</c:v>
                </c:pt>
                <c:pt idx="1007">
                  <c:v>Christian Smith</c:v>
                </c:pt>
                <c:pt idx="1008">
                  <c:v>Brian Carter</c:v>
                </c:pt>
                <c:pt idx="1009">
                  <c:v>Christina Anderson</c:v>
                </c:pt>
                <c:pt idx="1010">
                  <c:v>Christopher Young</c:v>
                </c:pt>
                <c:pt idx="1011">
                  <c:v>David Lewis</c:v>
                </c:pt>
                <c:pt idx="1012">
                  <c:v>Crystal Lewis</c:v>
                </c:pt>
                <c:pt idx="1013">
                  <c:v>Crystal Wilson</c:v>
                </c:pt>
                <c:pt idx="1014">
                  <c:v>David Morrison</c:v>
                </c:pt>
                <c:pt idx="1015">
                  <c:v>Ashley Scott</c:v>
                </c:pt>
                <c:pt idx="1016">
                  <c:v>Anthony Long</c:v>
                </c:pt>
                <c:pt idx="1017">
                  <c:v>Brandon Martin</c:v>
                </c:pt>
                <c:pt idx="1018">
                  <c:v>Amanda Rodriguez</c:v>
                </c:pt>
                <c:pt idx="1019">
                  <c:v>Ashley Garcia</c:v>
                </c:pt>
                <c:pt idx="1020">
                  <c:v>Amanda Thomas</c:v>
                </c:pt>
                <c:pt idx="1021">
                  <c:v>Benjamin Thomas</c:v>
                </c:pt>
                <c:pt idx="1022">
                  <c:v>Amanda Wilson</c:v>
                </c:pt>
                <c:pt idx="1023">
                  <c:v>Anthony Garcia</c:v>
                </c:pt>
                <c:pt idx="1024">
                  <c:v>Amber Hernandez</c:v>
                </c:pt>
                <c:pt idx="1025">
                  <c:v>Ashley Brown</c:v>
                </c:pt>
                <c:pt idx="1026">
                  <c:v>Amber Johnson</c:v>
                </c:pt>
                <c:pt idx="1027">
                  <c:v>Ashley Morgan</c:v>
                </c:pt>
                <c:pt idx="1028">
                  <c:v>Amber Robinson</c:v>
                </c:pt>
                <c:pt idx="1029">
                  <c:v>Austin Johnson</c:v>
                </c:pt>
                <c:pt idx="1030">
                  <c:v>Amy Brown</c:v>
                </c:pt>
                <c:pt idx="1031">
                  <c:v>Brandon Johnson</c:v>
                </c:pt>
                <c:pt idx="1032">
                  <c:v>Amy Moore</c:v>
                </c:pt>
                <c:pt idx="1033">
                  <c:v>Brandon Williams</c:v>
                </c:pt>
                <c:pt idx="1034">
                  <c:v>Andrea Brown</c:v>
                </c:pt>
                <c:pt idx="1035">
                  <c:v>Anthony Hernandez</c:v>
                </c:pt>
                <c:pt idx="1036">
                  <c:v>Andrea Williams</c:v>
                </c:pt>
                <c:pt idx="1037">
                  <c:v>Anthony Miller</c:v>
                </c:pt>
                <c:pt idx="1038">
                  <c:v>Andrew Anderson</c:v>
                </c:pt>
                <c:pt idx="1039">
                  <c:v>Ashley Davis</c:v>
                </c:pt>
                <c:pt idx="1040">
                  <c:v>Andrew Jackson</c:v>
                </c:pt>
                <c:pt idx="1041">
                  <c:v>Amanda Anderson</c:v>
                </c:pt>
                <c:pt idx="1042">
                  <c:v>Andrew Jones</c:v>
                </c:pt>
                <c:pt idx="1043">
                  <c:v>Ashley Nelson</c:v>
                </c:pt>
                <c:pt idx="1044">
                  <c:v>Andrew Thompson</c:v>
                </c:pt>
                <c:pt idx="1045">
                  <c:v>Aaron Johnson</c:v>
                </c:pt>
                <c:pt idx="1046">
                  <c:v>Andrew White</c:v>
                </c:pt>
                <c:pt idx="1047">
                  <c:v>Austin Jones</c:v>
                </c:pt>
                <c:pt idx="1048">
                  <c:v>Aaron Garcia</c:v>
                </c:pt>
                <c:pt idx="1049">
                  <c:v>Amanda Gonzalez</c:v>
                </c:pt>
                <c:pt idx="1050">
                  <c:v>Angela Davis</c:v>
                </c:pt>
                <c:pt idx="1051">
                  <c:v>Brandon Lewis</c:v>
                </c:pt>
                <c:pt idx="1052">
                  <c:v>Angela Harris</c:v>
                </c:pt>
                <c:pt idx="1053">
                  <c:v>Amanda Jenkins</c:v>
                </c:pt>
                <c:pt idx="1054">
                  <c:v>Angela Jones</c:v>
                </c:pt>
                <c:pt idx="1055">
                  <c:v>Aaron Miller</c:v>
                </c:pt>
                <c:pt idx="1056">
                  <c:v>Angela Thomas</c:v>
                </c:pt>
                <c:pt idx="1057">
                  <c:v>Amanda King</c:v>
                </c:pt>
                <c:pt idx="1058">
                  <c:v>Thomas Martin</c:v>
                </c:pt>
                <c:pt idx="1059">
                  <c:v>William Hill</c:v>
                </c:pt>
                <c:pt idx="1060">
                  <c:v>Steven Davis</c:v>
                </c:pt>
                <c:pt idx="1061">
                  <c:v>Tamara Smith</c:v>
                </c:pt>
                <c:pt idx="1062">
                  <c:v>Thomas Lopez</c:v>
                </c:pt>
                <c:pt idx="1063">
                  <c:v>Tammy Davis</c:v>
                </c:pt>
                <c:pt idx="1064">
                  <c:v>Terry Johnson</c:v>
                </c:pt>
                <c:pt idx="1065">
                  <c:v>Thomas Rodriguez</c:v>
                </c:pt>
                <c:pt idx="1066">
                  <c:v>Thomas Hughes</c:v>
                </c:pt>
                <c:pt idx="1067">
                  <c:v>Susan Garcia</c:v>
                </c:pt>
                <c:pt idx="1068">
                  <c:v>William King</c:v>
                </c:pt>
                <c:pt idx="1069">
                  <c:v>Thomas White</c:v>
                </c:pt>
                <c:pt idx="1070">
                  <c:v>William Rodriguez</c:v>
                </c:pt>
                <c:pt idx="1071">
                  <c:v>Tiffany Garcia</c:v>
                </c:pt>
                <c:pt idx="1072">
                  <c:v>Tyler Williams</c:v>
                </c:pt>
                <c:pt idx="1073">
                  <c:v>Tiffany Johnson</c:v>
                </c:pt>
                <c:pt idx="1074">
                  <c:v>Victoria Lee</c:v>
                </c:pt>
                <c:pt idx="1075">
                  <c:v>Tiffany Thomas</c:v>
                </c:pt>
                <c:pt idx="1076">
                  <c:v>Steven Gonzalez</c:v>
                </c:pt>
                <c:pt idx="1077">
                  <c:v>Tara Smith</c:v>
                </c:pt>
                <c:pt idx="1078">
                  <c:v>William Green</c:v>
                </c:pt>
                <c:pt idx="1079">
                  <c:v>Timothy Baker</c:v>
                </c:pt>
                <c:pt idx="1080">
                  <c:v>Steven Lewis</c:v>
                </c:pt>
                <c:pt idx="1081">
                  <c:v>Stephen Lee</c:v>
                </c:pt>
                <c:pt idx="1082">
                  <c:v>Susan Moore</c:v>
                </c:pt>
                <c:pt idx="1083">
                  <c:v>Stephen Martin</c:v>
                </c:pt>
                <c:pt idx="1084">
                  <c:v>William Pierce</c:v>
                </c:pt>
                <c:pt idx="1085">
                  <c:v>Timothy Gonzalez</c:v>
                </c:pt>
                <c:pt idx="1086">
                  <c:v>William Taylor</c:v>
                </c:pt>
                <c:pt idx="1087">
                  <c:v>Timothy Hall</c:v>
                </c:pt>
                <c:pt idx="1088">
                  <c:v>Thomas Nelson</c:v>
                </c:pt>
                <c:pt idx="1089">
                  <c:v>Stephen Miller</c:v>
                </c:pt>
                <c:pt idx="1090">
                  <c:v>Steven Collins</c:v>
                </c:pt>
                <c:pt idx="1091">
                  <c:v>Timothy King</c:v>
                </c:pt>
                <c:pt idx="1092">
                  <c:v>Theresa Rodriguez</c:v>
                </c:pt>
                <c:pt idx="1093">
                  <c:v>Timothy Martinez</c:v>
                </c:pt>
                <c:pt idx="1094">
                  <c:v>Thomas Harris</c:v>
                </c:pt>
                <c:pt idx="1095">
                  <c:v>Timothy Miller</c:v>
                </c:pt>
                <c:pt idx="1096">
                  <c:v>Steven Garcia</c:v>
                </c:pt>
                <c:pt idx="1097">
                  <c:v>Timothy Ramirez</c:v>
                </c:pt>
                <c:pt idx="1098">
                  <c:v>William Allen</c:v>
                </c:pt>
                <c:pt idx="1099">
                  <c:v>William Turner</c:v>
                </c:pt>
                <c:pt idx="1100">
                  <c:v>Susan Davis</c:v>
                </c:pt>
                <c:pt idx="1101">
                  <c:v>William Wallace</c:v>
                </c:pt>
                <c:pt idx="1102">
                  <c:v>Stephanie King</c:v>
                </c:pt>
                <c:pt idx="1103">
                  <c:v>Taylor Jones</c:v>
                </c:pt>
                <c:pt idx="1104">
                  <c:v>William Jackson</c:v>
                </c:pt>
                <c:pt idx="1105">
                  <c:v>Taylor Miller</c:v>
                </c:pt>
                <c:pt idx="1106">
                  <c:v>William Kim</c:v>
                </c:pt>
                <c:pt idx="1107">
                  <c:v>Todd Johnson</c:v>
                </c:pt>
                <c:pt idx="1108">
                  <c:v>Stephanie Lee</c:v>
                </c:pt>
                <c:pt idx="1109">
                  <c:v>Todd Williams</c:v>
                </c:pt>
                <c:pt idx="1110">
                  <c:v>Steven Nelson</c:v>
                </c:pt>
                <c:pt idx="1111">
                  <c:v>Tracy Jones</c:v>
                </c:pt>
                <c:pt idx="1112">
                  <c:v>William Perez</c:v>
                </c:pt>
                <c:pt idx="1113">
                  <c:v>Tracy Smith</c:v>
                </c:pt>
                <c:pt idx="1114">
                  <c:v>Steven Perez</c:v>
                </c:pt>
                <c:pt idx="1115">
                  <c:v>Tracy Williams</c:v>
                </c:pt>
                <c:pt idx="1116">
                  <c:v>William Scott</c:v>
                </c:pt>
                <c:pt idx="1117">
                  <c:v>Travis Brown</c:v>
                </c:pt>
                <c:pt idx="1118">
                  <c:v>William Thomas</c:v>
                </c:pt>
                <c:pt idx="1119">
                  <c:v>Stacy Smith</c:v>
                </c:pt>
                <c:pt idx="1120">
                  <c:v>William Tucker</c:v>
                </c:pt>
                <c:pt idx="1121">
                  <c:v>Troy Davis</c:v>
                </c:pt>
                <c:pt idx="1122">
                  <c:v>Susan Brown</c:v>
                </c:pt>
                <c:pt idx="1123">
                  <c:v>Stacy Williams</c:v>
                </c:pt>
                <c:pt idx="1124">
                  <c:v>Timothy Thompson</c:v>
                </c:pt>
                <c:pt idx="1125">
                  <c:v>Zachary Johnson</c:v>
                </c:pt>
                <c:pt idx="1126">
                  <c:v>Timothy Wilson</c:v>
                </c:pt>
                <c:pt idx="1127">
                  <c:v>Tina Lopez</c:v>
                </c:pt>
                <c:pt idx="1128">
                  <c:v>Stacey Smith</c:v>
                </c:pt>
                <c:pt idx="1129">
                  <c:v>Ryan Hall</c:v>
                </c:pt>
                <c:pt idx="1130">
                  <c:v>Ronald Wilson</c:v>
                </c:pt>
                <c:pt idx="1131">
                  <c:v>Richard Harris</c:v>
                </c:pt>
                <c:pt idx="1132">
                  <c:v>Richard Reed</c:v>
                </c:pt>
                <c:pt idx="1133">
                  <c:v>Scott Martinez</c:v>
                </c:pt>
                <c:pt idx="1134">
                  <c:v>Robert Gutierrez</c:v>
                </c:pt>
                <c:pt idx="1135">
                  <c:v>Robert Garza</c:v>
                </c:pt>
                <c:pt idx="1136">
                  <c:v>Ryan Martinez</c:v>
                </c:pt>
                <c:pt idx="1137">
                  <c:v>Robert Green</c:v>
                </c:pt>
                <c:pt idx="1138">
                  <c:v>Rachel Davis</c:v>
                </c:pt>
                <c:pt idx="1139">
                  <c:v>Scott Harris</c:v>
                </c:pt>
                <c:pt idx="1140">
                  <c:v>Robert Roberts</c:v>
                </c:pt>
                <c:pt idx="1141">
                  <c:v>Scott Russell</c:v>
                </c:pt>
                <c:pt idx="1142">
                  <c:v>Robert Edwards</c:v>
                </c:pt>
                <c:pt idx="1143">
                  <c:v>Sarah Davis</c:v>
                </c:pt>
                <c:pt idx="1144">
                  <c:v>Rachel Lee</c:v>
                </c:pt>
                <c:pt idx="1145">
                  <c:v>Robert Matthews</c:v>
                </c:pt>
                <c:pt idx="1146">
                  <c:v>Richard Scott</c:v>
                </c:pt>
                <c:pt idx="1147">
                  <c:v>Roger Martinez</c:v>
                </c:pt>
                <c:pt idx="1148">
                  <c:v>Richard Gonzalez</c:v>
                </c:pt>
                <c:pt idx="1149">
                  <c:v>Robert Morales</c:v>
                </c:pt>
                <c:pt idx="1150">
                  <c:v>Richard Taylor</c:v>
                </c:pt>
                <c:pt idx="1151">
                  <c:v>Sarah White</c:v>
                </c:pt>
                <c:pt idx="1152">
                  <c:v>Samantha Black</c:v>
                </c:pt>
                <c:pt idx="1153">
                  <c:v>Robert Morris</c:v>
                </c:pt>
                <c:pt idx="1154">
                  <c:v>Sharon Thomas</c:v>
                </c:pt>
                <c:pt idx="1155">
                  <c:v>Scott Ramirez</c:v>
                </c:pt>
                <c:pt idx="1156">
                  <c:v>Shawn Smith</c:v>
                </c:pt>
                <c:pt idx="1157">
                  <c:v>Scott Thomas</c:v>
                </c:pt>
                <c:pt idx="1158">
                  <c:v>Rebecca Lopez</c:v>
                </c:pt>
                <c:pt idx="1159">
                  <c:v>Sarah Clark</c:v>
                </c:pt>
                <c:pt idx="1160">
                  <c:v>Samantha Martinez</c:v>
                </c:pt>
                <c:pt idx="1161">
                  <c:v>Sarah Gonzalez</c:v>
                </c:pt>
                <c:pt idx="1162">
                  <c:v>Rachel Moore</c:v>
                </c:pt>
                <c:pt idx="1163">
                  <c:v>Sarah Harris</c:v>
                </c:pt>
                <c:pt idx="1164">
                  <c:v>Shannon Miller</c:v>
                </c:pt>
                <c:pt idx="1165">
                  <c:v>Rebecca Jackson</c:v>
                </c:pt>
                <c:pt idx="1166">
                  <c:v>Samantha Wilson</c:v>
                </c:pt>
                <c:pt idx="1167">
                  <c:v>Robert Gonzalez</c:v>
                </c:pt>
                <c:pt idx="1168">
                  <c:v>Rachel Robinson</c:v>
                </c:pt>
                <c:pt idx="1169">
                  <c:v>Sarah Phillips</c:v>
                </c:pt>
                <c:pt idx="1170">
                  <c:v>Robert Kim</c:v>
                </c:pt>
                <c:pt idx="1171">
                  <c:v>Shane Young</c:v>
                </c:pt>
                <c:pt idx="1172">
                  <c:v>Sandra Martinez</c:v>
                </c:pt>
                <c:pt idx="1173">
                  <c:v>Rebecca Davis</c:v>
                </c:pt>
                <c:pt idx="1174">
                  <c:v>Sandra Miller</c:v>
                </c:pt>
                <c:pt idx="1175">
                  <c:v>Sarah Wallace</c:v>
                </c:pt>
                <c:pt idx="1176">
                  <c:v>Sandra Smith</c:v>
                </c:pt>
                <c:pt idx="1177">
                  <c:v>Raymond Smith</c:v>
                </c:pt>
                <c:pt idx="1178">
                  <c:v>Sandra Young</c:v>
                </c:pt>
                <c:pt idx="1179">
                  <c:v>Robert Morgan</c:v>
                </c:pt>
                <c:pt idx="1180">
                  <c:v>Sara Davis</c:v>
                </c:pt>
                <c:pt idx="1181">
                  <c:v>Scott Lewis</c:v>
                </c:pt>
                <c:pt idx="1182">
                  <c:v>Patricia Brown</c:v>
                </c:pt>
                <c:pt idx="1183">
                  <c:v>Scott Miller</c:v>
                </c:pt>
                <c:pt idx="1184">
                  <c:v>Robert Lewis</c:v>
                </c:pt>
                <c:pt idx="1185">
                  <c:v>Scott Rodriguez</c:v>
                </c:pt>
                <c:pt idx="1186">
                  <c:v>Sara Taylor</c:v>
                </c:pt>
                <c:pt idx="1187">
                  <c:v>Paul Wilson</c:v>
                </c:pt>
                <c:pt idx="1188">
                  <c:v>Sarah Barnes</c:v>
                </c:pt>
                <c:pt idx="1189">
                  <c:v>Robert Parker</c:v>
                </c:pt>
                <c:pt idx="1190">
                  <c:v>Sarah Brooks</c:v>
                </c:pt>
                <c:pt idx="1191">
                  <c:v>Richard Moore</c:v>
                </c:pt>
                <c:pt idx="1192">
                  <c:v>Rachel Rodriguez</c:v>
                </c:pt>
                <c:pt idx="1193">
                  <c:v>Ryan Sanchez</c:v>
                </c:pt>
                <c:pt idx="1194">
                  <c:v>Shannon Davis</c:v>
                </c:pt>
                <c:pt idx="1195">
                  <c:v>Ronald Jones</c:v>
                </c:pt>
                <c:pt idx="1196">
                  <c:v>Shannon Jones</c:v>
                </c:pt>
                <c:pt idx="1197">
                  <c:v>Ronald Miller</c:v>
                </c:pt>
                <c:pt idx="1198">
                  <c:v>Ronald Smith</c:v>
                </c:pt>
                <c:pt idx="1199">
                  <c:v>Robert Sullivan</c:v>
                </c:pt>
                <c:pt idx="1200">
                  <c:v>Maria Johnson</c:v>
                </c:pt>
                <c:pt idx="1201">
                  <c:v>Megan Johnson</c:v>
                </c:pt>
                <c:pt idx="1202">
                  <c:v>Matthew Tran</c:v>
                </c:pt>
                <c:pt idx="1203">
                  <c:v>Matthew Bailey</c:v>
                </c:pt>
                <c:pt idx="1204">
                  <c:v>Michelle Hernandez</c:v>
                </c:pt>
                <c:pt idx="1205">
                  <c:v>Michael Bowers</c:v>
                </c:pt>
                <c:pt idx="1206">
                  <c:v>Nicole Davis</c:v>
                </c:pt>
                <c:pt idx="1207">
                  <c:v>Michael Bryant</c:v>
                </c:pt>
                <c:pt idx="1208">
                  <c:v>Michael Romero</c:v>
                </c:pt>
                <c:pt idx="1209">
                  <c:v>Michael Butler</c:v>
                </c:pt>
                <c:pt idx="1210">
                  <c:v>Melissa Anderson</c:v>
                </c:pt>
                <c:pt idx="1211">
                  <c:v>Matthew Campbell</c:v>
                </c:pt>
                <c:pt idx="1212">
                  <c:v>Michelle Robinson</c:v>
                </c:pt>
                <c:pt idx="1213">
                  <c:v>Michael Cohen</c:v>
                </c:pt>
                <c:pt idx="1214">
                  <c:v>Mary Robinson</c:v>
                </c:pt>
                <c:pt idx="1215">
                  <c:v>Michael Cook</c:v>
                </c:pt>
                <c:pt idx="1216">
                  <c:v>Nicole Lawson</c:v>
                </c:pt>
                <c:pt idx="1217">
                  <c:v>Michael Cooper</c:v>
                </c:pt>
                <c:pt idx="1218">
                  <c:v>Mary Hernandez</c:v>
                </c:pt>
                <c:pt idx="1219">
                  <c:v>Matthew Cox</c:v>
                </c:pt>
                <c:pt idx="1220">
                  <c:v>Michael Sanders</c:v>
                </c:pt>
                <c:pt idx="1221">
                  <c:v>Mark Nelson</c:v>
                </c:pt>
                <c:pt idx="1222">
                  <c:v>Michael Tucker</c:v>
                </c:pt>
                <c:pt idx="1223">
                  <c:v>Michael Ellis</c:v>
                </c:pt>
                <c:pt idx="1224">
                  <c:v>Melissa Baker</c:v>
                </c:pt>
                <c:pt idx="1225">
                  <c:v>Michael Evans</c:v>
                </c:pt>
                <c:pt idx="1226">
                  <c:v>Mark Jackson</c:v>
                </c:pt>
                <c:pt idx="1227">
                  <c:v>Mark Price</c:v>
                </c:pt>
                <c:pt idx="1228">
                  <c:v>Miranda Smith</c:v>
                </c:pt>
                <c:pt idx="1229">
                  <c:v>Michael Fuller</c:v>
                </c:pt>
                <c:pt idx="1230">
                  <c:v>Nicholas Garcia</c:v>
                </c:pt>
                <c:pt idx="1231">
                  <c:v>Matthew Gonzalez</c:v>
                </c:pt>
                <c:pt idx="1232">
                  <c:v>Nicole Allen</c:v>
                </c:pt>
                <c:pt idx="1233">
                  <c:v>Matthew Henderson</c:v>
                </c:pt>
                <c:pt idx="1234">
                  <c:v>Nicole Jackson</c:v>
                </c:pt>
                <c:pt idx="1235">
                  <c:v>Mark Adams</c:v>
                </c:pt>
                <c:pt idx="1236">
                  <c:v>Michael Powell</c:v>
                </c:pt>
                <c:pt idx="1237">
                  <c:v>Michael Haynes</c:v>
                </c:pt>
                <c:pt idx="1238">
                  <c:v>Mary Gonzalez</c:v>
                </c:pt>
                <c:pt idx="1239">
                  <c:v>Matthew Howard</c:v>
                </c:pt>
                <c:pt idx="1240">
                  <c:v>Michael Rogers</c:v>
                </c:pt>
                <c:pt idx="1241">
                  <c:v>Matthew Jackson</c:v>
                </c:pt>
                <c:pt idx="1242">
                  <c:v>Michael Ruiz</c:v>
                </c:pt>
                <c:pt idx="1243">
                  <c:v>Michael Herrera</c:v>
                </c:pt>
                <c:pt idx="1244">
                  <c:v>Nicole White</c:v>
                </c:pt>
                <c:pt idx="1245">
                  <c:v>Mark Torres</c:v>
                </c:pt>
                <c:pt idx="1246">
                  <c:v>Michael Torres</c:v>
                </c:pt>
                <c:pt idx="1247">
                  <c:v>Michael Holmes</c:v>
                </c:pt>
                <c:pt idx="1248">
                  <c:v>Melissa Adams</c:v>
                </c:pt>
                <c:pt idx="1249">
                  <c:v>Matthew Jones</c:v>
                </c:pt>
                <c:pt idx="1250">
                  <c:v>Michele Smith</c:v>
                </c:pt>
                <c:pt idx="1251">
                  <c:v>Matthew Marshall</c:v>
                </c:pt>
                <c:pt idx="1252">
                  <c:v>Melissa Clark</c:v>
                </c:pt>
                <c:pt idx="1253">
                  <c:v>Michael Kelley</c:v>
                </c:pt>
                <c:pt idx="1254">
                  <c:v>Michelle Lopez</c:v>
                </c:pt>
                <c:pt idx="1255">
                  <c:v>Michael Knight</c:v>
                </c:pt>
                <c:pt idx="1256">
                  <c:v>Melissa Hall</c:v>
                </c:pt>
                <c:pt idx="1257">
                  <c:v>Michael Lawson</c:v>
                </c:pt>
                <c:pt idx="1258">
                  <c:v>Michelle Sanchez</c:v>
                </c:pt>
                <c:pt idx="1259">
                  <c:v>Matthew Mitchell</c:v>
                </c:pt>
                <c:pt idx="1260">
                  <c:v>Morgan Johnson</c:v>
                </c:pt>
                <c:pt idx="1261">
                  <c:v>Michael Long</c:v>
                </c:pt>
                <c:pt idx="1262">
                  <c:v>Natalie Thomas</c:v>
                </c:pt>
                <c:pt idx="1263">
                  <c:v>Matthew Morris</c:v>
                </c:pt>
                <c:pt idx="1264">
                  <c:v>Melissa Perez</c:v>
                </c:pt>
                <c:pt idx="1265">
                  <c:v>Matthew Ramirez</c:v>
                </c:pt>
                <c:pt idx="1266">
                  <c:v>Nicholas Turner</c:v>
                </c:pt>
                <c:pt idx="1267">
                  <c:v>Michael Mills</c:v>
                </c:pt>
                <c:pt idx="1268">
                  <c:v>Mary Taylor</c:v>
                </c:pt>
                <c:pt idx="1269">
                  <c:v>Michael Murray</c:v>
                </c:pt>
                <c:pt idx="1270">
                  <c:v>Nicole Gonzalez</c:v>
                </c:pt>
                <c:pt idx="1271">
                  <c:v>Michael Oliver</c:v>
                </c:pt>
                <c:pt idx="1272">
                  <c:v>Nicole Johnson</c:v>
                </c:pt>
                <c:pt idx="1273">
                  <c:v>Michael Patterson</c:v>
                </c:pt>
                <c:pt idx="1274">
                  <c:v>Michael Perry</c:v>
                </c:pt>
                <c:pt idx="1275">
                  <c:v>Matthew Wright</c:v>
                </c:pt>
                <c:pt idx="1276">
                  <c:v>Katherine Evans</c:v>
                </c:pt>
                <c:pt idx="1277">
                  <c:v>Karen Jones</c:v>
                </c:pt>
                <c:pt idx="1278">
                  <c:v>Lisa Howard</c:v>
                </c:pt>
                <c:pt idx="1279">
                  <c:v>Kyle Jones</c:v>
                </c:pt>
                <c:pt idx="1280">
                  <c:v>Keith Ramos</c:v>
                </c:pt>
                <c:pt idx="1281">
                  <c:v>Kyle Martin</c:v>
                </c:pt>
                <c:pt idx="1282">
                  <c:v>Lisa Green</c:v>
                </c:pt>
                <c:pt idx="1283">
                  <c:v>Kyle Smith</c:v>
                </c:pt>
                <c:pt idx="1284">
                  <c:v>Lisa King</c:v>
                </c:pt>
                <c:pt idx="1285">
                  <c:v>Kevin Martin</c:v>
                </c:pt>
                <c:pt idx="1286">
                  <c:v>Kimberly Ward</c:v>
                </c:pt>
                <c:pt idx="1287">
                  <c:v>Kelly Garcia</c:v>
                </c:pt>
                <c:pt idx="1288">
                  <c:v>Kelly Davis</c:v>
                </c:pt>
                <c:pt idx="1289">
                  <c:v>Kelly Harris</c:v>
                </c:pt>
                <c:pt idx="1290">
                  <c:v>Lisa Diaz</c:v>
                </c:pt>
                <c:pt idx="1291">
                  <c:v>Laura Davis</c:v>
                </c:pt>
                <c:pt idx="1292">
                  <c:v>Lisa Hansen</c:v>
                </c:pt>
                <c:pt idx="1293">
                  <c:v>Kathleen Harrison</c:v>
                </c:pt>
                <c:pt idx="1294">
                  <c:v>Kimberly Thompson</c:v>
                </c:pt>
                <c:pt idx="1295">
                  <c:v>Kimberly Carter</c:v>
                </c:pt>
                <c:pt idx="1296">
                  <c:v>Kimberly Wallace</c:v>
                </c:pt>
                <c:pt idx="1297">
                  <c:v>Kimberly Clark</c:v>
                </c:pt>
                <c:pt idx="1298">
                  <c:v>Lisa Moore</c:v>
                </c:pt>
                <c:pt idx="1299">
                  <c:v>Laura Martin</c:v>
                </c:pt>
                <c:pt idx="1300">
                  <c:v>Kenneth Smith</c:v>
                </c:pt>
                <c:pt idx="1301">
                  <c:v>Katherine Brooks</c:v>
                </c:pt>
                <c:pt idx="1302">
                  <c:v>Lisa Thompson</c:v>
                </c:pt>
                <c:pt idx="1303">
                  <c:v>Kathleen Smith</c:v>
                </c:pt>
                <c:pt idx="1304">
                  <c:v>Kimberly Lee</c:v>
                </c:pt>
                <c:pt idx="1305">
                  <c:v>Justin Clark</c:v>
                </c:pt>
                <c:pt idx="1306">
                  <c:v>Karen Baker</c:v>
                </c:pt>
                <c:pt idx="1307">
                  <c:v>Laura Taylor</c:v>
                </c:pt>
                <c:pt idx="1308">
                  <c:v>Kimberly Moore</c:v>
                </c:pt>
                <c:pt idx="1309">
                  <c:v>Kathryn Miller</c:v>
                </c:pt>
                <c:pt idx="1310">
                  <c:v>Kimberly Scott</c:v>
                </c:pt>
                <c:pt idx="1311">
                  <c:v>Katherine Moore</c:v>
                </c:pt>
                <c:pt idx="1312">
                  <c:v>Julie Lopez</c:v>
                </c:pt>
                <c:pt idx="1313">
                  <c:v>Kelly Jones</c:v>
                </c:pt>
                <c:pt idx="1314">
                  <c:v>Kathleen Johnson</c:v>
                </c:pt>
                <c:pt idx="1315">
                  <c:v>Karen Harris</c:v>
                </c:pt>
                <c:pt idx="1316">
                  <c:v>Julie Brown</c:v>
                </c:pt>
                <c:pt idx="1317">
                  <c:v>Lauren Wilson</c:v>
                </c:pt>
                <c:pt idx="1318">
                  <c:v>Julie Miller</c:v>
                </c:pt>
                <c:pt idx="1319">
                  <c:v>Laurie Smith</c:v>
                </c:pt>
                <c:pt idx="1320">
                  <c:v>Lisa Martin</c:v>
                </c:pt>
                <c:pt idx="1321">
                  <c:v>Kathryn Taylor</c:v>
                </c:pt>
                <c:pt idx="1322">
                  <c:v>Justin Martin</c:v>
                </c:pt>
                <c:pt idx="1323">
                  <c:v>Kevin Rodriguez</c:v>
                </c:pt>
                <c:pt idx="1324">
                  <c:v>Lisa Nguyen</c:v>
                </c:pt>
                <c:pt idx="1325">
                  <c:v>Linda Collins</c:v>
                </c:pt>
                <c:pt idx="1326">
                  <c:v>Lisa Robinson</c:v>
                </c:pt>
                <c:pt idx="1327">
                  <c:v>Linda Garcia</c:v>
                </c:pt>
                <c:pt idx="1328">
                  <c:v>Kimberly White</c:v>
                </c:pt>
                <c:pt idx="1329">
                  <c:v>Kelly Miller</c:v>
                </c:pt>
                <c:pt idx="1330">
                  <c:v>Lisa Thomas</c:v>
                </c:pt>
                <c:pt idx="1331">
                  <c:v>Kelly Rodriguez</c:v>
                </c:pt>
                <c:pt idx="1332">
                  <c:v>Karen Cox</c:v>
                </c:pt>
                <c:pt idx="1333">
                  <c:v>Karen Howard</c:v>
                </c:pt>
                <c:pt idx="1334">
                  <c:v>Lindsay Smith</c:v>
                </c:pt>
                <c:pt idx="1335">
                  <c:v>Laura Green</c:v>
                </c:pt>
                <c:pt idx="1336">
                  <c:v>Kimberly Gonzalez</c:v>
                </c:pt>
                <c:pt idx="1337">
                  <c:v>John Crawford</c:v>
                </c:pt>
                <c:pt idx="1338">
                  <c:v>Jonathan Williams</c:v>
                </c:pt>
                <c:pt idx="1339">
                  <c:v>John Perez</c:v>
                </c:pt>
                <c:pt idx="1340">
                  <c:v>Jason Lee</c:v>
                </c:pt>
                <c:pt idx="1341">
                  <c:v>Jessica Scott</c:v>
                </c:pt>
                <c:pt idx="1342">
                  <c:v>Jason Nelson</c:v>
                </c:pt>
                <c:pt idx="1343">
                  <c:v>John Jordan</c:v>
                </c:pt>
                <c:pt idx="1344">
                  <c:v>Jason Sanchez</c:v>
                </c:pt>
                <c:pt idx="1345">
                  <c:v>John White</c:v>
                </c:pt>
                <c:pt idx="1346">
                  <c:v>Jason Taylor</c:v>
                </c:pt>
                <c:pt idx="1347">
                  <c:v>Joshua Brown</c:v>
                </c:pt>
                <c:pt idx="1348">
                  <c:v>Jason Thomas</c:v>
                </c:pt>
                <c:pt idx="1349">
                  <c:v>Jacob Williams</c:v>
                </c:pt>
                <c:pt idx="1350">
                  <c:v>James Butler</c:v>
                </c:pt>
                <c:pt idx="1351">
                  <c:v>Jacob Wilson</c:v>
                </c:pt>
                <c:pt idx="1352">
                  <c:v>Jeffrey Gonzalez</c:v>
                </c:pt>
                <c:pt idx="1353">
                  <c:v>James Sullivan</c:v>
                </c:pt>
                <c:pt idx="1354">
                  <c:v>Jeffrey Lopez</c:v>
                </c:pt>
                <c:pt idx="1355">
                  <c:v>James Tucker</c:v>
                </c:pt>
                <c:pt idx="1356">
                  <c:v>Jeffrey Peterson</c:v>
                </c:pt>
                <c:pt idx="1357">
                  <c:v>Jonathan Anderson</c:v>
                </c:pt>
                <c:pt idx="1358">
                  <c:v>Jeffrey Sanchez</c:v>
                </c:pt>
                <c:pt idx="1359">
                  <c:v>Joseph Lopez</c:v>
                </c:pt>
                <c:pt idx="1360">
                  <c:v>Jeffrey Taylor</c:v>
                </c:pt>
                <c:pt idx="1361">
                  <c:v>Joshua Moore</c:v>
                </c:pt>
                <c:pt idx="1362">
                  <c:v>Jennifer Allen</c:v>
                </c:pt>
                <c:pt idx="1363">
                  <c:v>Jessica Wilson</c:v>
                </c:pt>
                <c:pt idx="1364">
                  <c:v>James Davis</c:v>
                </c:pt>
                <c:pt idx="1365">
                  <c:v>John Campbell</c:v>
                </c:pt>
                <c:pt idx="1366">
                  <c:v>Jennifer Carter</c:v>
                </c:pt>
                <c:pt idx="1367">
                  <c:v>John Diaz</c:v>
                </c:pt>
                <c:pt idx="1368">
                  <c:v>Jennifer Collins</c:v>
                </c:pt>
                <c:pt idx="1369">
                  <c:v>John Gordon</c:v>
                </c:pt>
                <c:pt idx="1370">
                  <c:v>Jennifer Cook</c:v>
                </c:pt>
                <c:pt idx="1371">
                  <c:v>John Lane</c:v>
                </c:pt>
                <c:pt idx="1372">
                  <c:v>Jennifer Crawford</c:v>
                </c:pt>
                <c:pt idx="1373">
                  <c:v>John Nelson</c:v>
                </c:pt>
                <c:pt idx="1374">
                  <c:v>Jennifer Cummings</c:v>
                </c:pt>
                <c:pt idx="1375">
                  <c:v>John Porter</c:v>
                </c:pt>
                <c:pt idx="1376">
                  <c:v>James Edwards</c:v>
                </c:pt>
                <c:pt idx="1377">
                  <c:v>John Stewart</c:v>
                </c:pt>
                <c:pt idx="1378">
                  <c:v>Jennifer Espinoza</c:v>
                </c:pt>
                <c:pt idx="1379">
                  <c:v>Johnny Smith</c:v>
                </c:pt>
                <c:pt idx="1380">
                  <c:v>James Evans</c:v>
                </c:pt>
                <c:pt idx="1381">
                  <c:v>Jonathan Sanchez</c:v>
                </c:pt>
                <c:pt idx="1382">
                  <c:v>Jennifer Hart</c:v>
                </c:pt>
                <c:pt idx="1383">
                  <c:v>Joseph Hall</c:v>
                </c:pt>
                <c:pt idx="1384">
                  <c:v>Jennifer Henderson</c:v>
                </c:pt>
                <c:pt idx="1385">
                  <c:v>Joseph Powell</c:v>
                </c:pt>
                <c:pt idx="1386">
                  <c:v>Jennifer Hudson</c:v>
                </c:pt>
                <c:pt idx="1387">
                  <c:v>Joshua King</c:v>
                </c:pt>
                <c:pt idx="1388">
                  <c:v>James Foster</c:v>
                </c:pt>
                <c:pt idx="1389">
                  <c:v>Joshua Taylor</c:v>
                </c:pt>
                <c:pt idx="1390">
                  <c:v>Jacob Diaz</c:v>
                </c:pt>
                <c:pt idx="1391">
                  <c:v>James Myers</c:v>
                </c:pt>
                <c:pt idx="1392">
                  <c:v>James Griffin</c:v>
                </c:pt>
                <c:pt idx="1393">
                  <c:v>John Alexander</c:v>
                </c:pt>
                <c:pt idx="1394">
                  <c:v>James Guzman</c:v>
                </c:pt>
                <c:pt idx="1395">
                  <c:v>John Burke</c:v>
                </c:pt>
                <c:pt idx="1396">
                  <c:v>Jennifer Mitchell</c:v>
                </c:pt>
                <c:pt idx="1397">
                  <c:v>John Cook</c:v>
                </c:pt>
                <c:pt idx="1398">
                  <c:v>Jennifer Moreno</c:v>
                </c:pt>
                <c:pt idx="1399">
                  <c:v>James Richardson</c:v>
                </c:pt>
                <c:pt idx="1400">
                  <c:v>Jennifer Morgan</c:v>
                </c:pt>
                <c:pt idx="1401">
                  <c:v>James Roberts</c:v>
                </c:pt>
                <c:pt idx="1402">
                  <c:v>Jennifer Reeves</c:v>
                </c:pt>
                <c:pt idx="1403">
                  <c:v>James Rogers</c:v>
                </c:pt>
                <c:pt idx="1404">
                  <c:v>Jennifer Richardson</c:v>
                </c:pt>
                <c:pt idx="1405">
                  <c:v>James Sanders</c:v>
                </c:pt>
                <c:pt idx="1406">
                  <c:v>Jennifer Roberts</c:v>
                </c:pt>
                <c:pt idx="1407">
                  <c:v>John Kennedy</c:v>
                </c:pt>
                <c:pt idx="1408">
                  <c:v>Jennifer Shaw</c:v>
                </c:pt>
                <c:pt idx="1409">
                  <c:v>John Leonard</c:v>
                </c:pt>
                <c:pt idx="1410">
                  <c:v>James Kelly</c:v>
                </c:pt>
                <c:pt idx="1411">
                  <c:v>James Taylor</c:v>
                </c:pt>
                <c:pt idx="1412">
                  <c:v>Jennifer Wagner</c:v>
                </c:pt>
                <c:pt idx="1413">
                  <c:v>John Nguyen</c:v>
                </c:pt>
                <c:pt idx="1414">
                  <c:v>Jennifer West</c:v>
                </c:pt>
                <c:pt idx="1415">
                  <c:v>John Peterson</c:v>
                </c:pt>
                <c:pt idx="1416">
                  <c:v>Jennifer Woods</c:v>
                </c:pt>
                <c:pt idx="1417">
                  <c:v>John Ramirez</c:v>
                </c:pt>
                <c:pt idx="1418">
                  <c:v>Jacob Lewis</c:v>
                </c:pt>
                <c:pt idx="1419">
                  <c:v>John Silva</c:v>
                </c:pt>
                <c:pt idx="1420">
                  <c:v>Jeremy Allen</c:v>
                </c:pt>
                <c:pt idx="1421">
                  <c:v>James Wallace</c:v>
                </c:pt>
                <c:pt idx="1422">
                  <c:v>Jeremy Johnson</c:v>
                </c:pt>
                <c:pt idx="1423">
                  <c:v>Jacqueline Scott</c:v>
                </c:pt>
                <c:pt idx="1424">
                  <c:v>Jeremy Jones</c:v>
                </c:pt>
                <c:pt idx="1425">
                  <c:v>Jonathan Allen</c:v>
                </c:pt>
                <c:pt idx="1426">
                  <c:v>Jeremy Rodriguez</c:v>
                </c:pt>
                <c:pt idx="1427">
                  <c:v>Jonathan Martin</c:v>
                </c:pt>
                <c:pt idx="1428">
                  <c:v>Jessica Allen</c:v>
                </c:pt>
                <c:pt idx="1429">
                  <c:v>Jonathan Thompson</c:v>
                </c:pt>
                <c:pt idx="1430">
                  <c:v>Jessica Anderson</c:v>
                </c:pt>
                <c:pt idx="1431">
                  <c:v>Jonathan Wright</c:v>
                </c:pt>
                <c:pt idx="1432">
                  <c:v>James Mendez</c:v>
                </c:pt>
                <c:pt idx="1433">
                  <c:v>Joseph Kelly</c:v>
                </c:pt>
                <c:pt idx="1434">
                  <c:v>Jessica Cruz</c:v>
                </c:pt>
                <c:pt idx="1435">
                  <c:v>Joseph Martinez</c:v>
                </c:pt>
                <c:pt idx="1436">
                  <c:v>Jessica Curtis</c:v>
                </c:pt>
                <c:pt idx="1437">
                  <c:v>Joseph Robinson</c:v>
                </c:pt>
                <c:pt idx="1438">
                  <c:v>Jessica Dixon</c:v>
                </c:pt>
                <c:pt idx="1439">
                  <c:v>Joshua Hernandez</c:v>
                </c:pt>
                <c:pt idx="1440">
                  <c:v>Jessica Harris</c:v>
                </c:pt>
                <c:pt idx="1441">
                  <c:v>Joshua Miller</c:v>
                </c:pt>
                <c:pt idx="1442">
                  <c:v>James Moran</c:v>
                </c:pt>
                <c:pt idx="1443">
                  <c:v>James Allen</c:v>
                </c:pt>
                <c:pt idx="1444">
                  <c:v>Jessica Moore</c:v>
                </c:pt>
                <c:pt idx="1445">
                  <c:v>Juan Johnson</c:v>
                </c:pt>
                <c:pt idx="1446">
                  <c:v>Jessica Roberts</c:v>
                </c:pt>
                <c:pt idx="1447">
                  <c:v>Jessica White</c:v>
                </c:pt>
                <c:pt idx="1448">
                  <c:v>Gregory Williams</c:v>
                </c:pt>
                <c:pt idx="1449">
                  <c:v>Emily Richardson</c:v>
                </c:pt>
                <c:pt idx="1450">
                  <c:v>Heather Jones</c:v>
                </c:pt>
                <c:pt idx="1451">
                  <c:v>Elizabeth Clark</c:v>
                </c:pt>
                <c:pt idx="1452">
                  <c:v>Donna Williams</c:v>
                </c:pt>
                <c:pt idx="1453">
                  <c:v>Eric Anderson</c:v>
                </c:pt>
                <c:pt idx="1454">
                  <c:v>Heather Bishop</c:v>
                </c:pt>
                <c:pt idx="1455">
                  <c:v>Elizabeth Collins</c:v>
                </c:pt>
                <c:pt idx="1456">
                  <c:v>Edward Walker</c:v>
                </c:pt>
                <c:pt idx="1457">
                  <c:v>Eric Clark</c:v>
                </c:pt>
                <c:pt idx="1458">
                  <c:v>Donna Smith</c:v>
                </c:pt>
                <c:pt idx="1459">
                  <c:v>Eric Cox</c:v>
                </c:pt>
                <c:pt idx="1460">
                  <c:v>Gregory Miller</c:v>
                </c:pt>
                <c:pt idx="1461">
                  <c:v>Debra Smith</c:v>
                </c:pt>
                <c:pt idx="1462">
                  <c:v>Hannah Johnson</c:v>
                </c:pt>
                <c:pt idx="1463">
                  <c:v>Eric Garcia</c:v>
                </c:pt>
                <c:pt idx="1464">
                  <c:v>Elizabeth Turner</c:v>
                </c:pt>
                <c:pt idx="1465">
                  <c:v>David Powell</c:v>
                </c:pt>
                <c:pt idx="1466">
                  <c:v>Heather Rodriguez</c:v>
                </c:pt>
                <c:pt idx="1467">
                  <c:v>Diana Williams</c:v>
                </c:pt>
                <c:pt idx="1468">
                  <c:v>Emily Parker</c:v>
                </c:pt>
                <c:pt idx="1469">
                  <c:v>David Simmons</c:v>
                </c:pt>
                <c:pt idx="1470">
                  <c:v>Deborah Smith</c:v>
                </c:pt>
                <c:pt idx="1471">
                  <c:v>Donald Martin</c:v>
                </c:pt>
                <c:pt idx="1472">
                  <c:v>Gary Williams</c:v>
                </c:pt>
                <c:pt idx="1473">
                  <c:v>Eric Rodriguez</c:v>
                </c:pt>
                <c:pt idx="1474">
                  <c:v>Elizabeth Perez</c:v>
                </c:pt>
                <c:pt idx="1475">
                  <c:v>David Rogers</c:v>
                </c:pt>
                <c:pt idx="1476">
                  <c:v>Dawn Davis</c:v>
                </c:pt>
                <c:pt idx="1477">
                  <c:v>Eric Taylor</c:v>
                </c:pt>
                <c:pt idx="1478">
                  <c:v>Hannah Brown</c:v>
                </c:pt>
                <c:pt idx="1479">
                  <c:v>Elizabeth Jackson</c:v>
                </c:pt>
                <c:pt idx="1480">
                  <c:v>Edward Hernandez</c:v>
                </c:pt>
                <c:pt idx="1481">
                  <c:v>David Reed</c:v>
                </c:pt>
                <c:pt idx="1482">
                  <c:v>Deanna Brown</c:v>
                </c:pt>
                <c:pt idx="1483">
                  <c:v>Donna Johnson</c:v>
                </c:pt>
                <c:pt idx="1484">
                  <c:v>Deborah Davis</c:v>
                </c:pt>
                <c:pt idx="1485">
                  <c:v>Erica Johnson</c:v>
                </c:pt>
                <c:pt idx="1486">
                  <c:v>Elizabeth Wilson</c:v>
                </c:pt>
                <c:pt idx="1487">
                  <c:v>David Young</c:v>
                </c:pt>
                <c:pt idx="1488">
                  <c:v>Emily Brown</c:v>
                </c:pt>
                <c:pt idx="1489">
                  <c:v>Erica Williams</c:v>
                </c:pt>
                <c:pt idx="1490">
                  <c:v>Elizabeth Allen</c:v>
                </c:pt>
                <c:pt idx="1491">
                  <c:v>Erin Jones</c:v>
                </c:pt>
                <c:pt idx="1492">
                  <c:v>Heather Young</c:v>
                </c:pt>
                <c:pt idx="1493">
                  <c:v>Erin Smith</c:v>
                </c:pt>
                <c:pt idx="1494">
                  <c:v>Elizabeth Anderson</c:v>
                </c:pt>
                <c:pt idx="1495">
                  <c:v>Evan Smith</c:v>
                </c:pt>
                <c:pt idx="1496">
                  <c:v>Gabriel Jones</c:v>
                </c:pt>
                <c:pt idx="1497">
                  <c:v>David Phillips</c:v>
                </c:pt>
                <c:pt idx="1498">
                  <c:v>Christina Green</c:v>
                </c:pt>
                <c:pt idx="1499">
                  <c:v>Christine Martinez</c:v>
                </c:pt>
                <c:pt idx="1500">
                  <c:v>Daniel Myers</c:v>
                </c:pt>
                <c:pt idx="1501">
                  <c:v>Christopher Evans</c:v>
                </c:pt>
                <c:pt idx="1502">
                  <c:v>David Bailey</c:v>
                </c:pt>
                <c:pt idx="1503">
                  <c:v>Brian Edwards</c:v>
                </c:pt>
                <c:pt idx="1504">
                  <c:v>David Perez</c:v>
                </c:pt>
                <c:pt idx="1505">
                  <c:v>Bryan Brown</c:v>
                </c:pt>
                <c:pt idx="1506">
                  <c:v>Daniel Stewart</c:v>
                </c:pt>
                <c:pt idx="1507">
                  <c:v>Brian Martin</c:v>
                </c:pt>
                <c:pt idx="1508">
                  <c:v>Cheryl Johnson</c:v>
                </c:pt>
                <c:pt idx="1509">
                  <c:v>Christopher Gray</c:v>
                </c:pt>
                <c:pt idx="1510">
                  <c:v>Christopher Collins</c:v>
                </c:pt>
                <c:pt idx="1511">
                  <c:v>Christy Johnson</c:v>
                </c:pt>
                <c:pt idx="1512">
                  <c:v>Brittany Martinez</c:v>
                </c:pt>
                <c:pt idx="1513">
                  <c:v>Courtney Garcia</c:v>
                </c:pt>
                <c:pt idx="1514">
                  <c:v>Daniel Martin</c:v>
                </c:pt>
                <c:pt idx="1515">
                  <c:v>Crystal Hernandez</c:v>
                </c:pt>
                <c:pt idx="1516">
                  <c:v>Chelsea Smith</c:v>
                </c:pt>
                <c:pt idx="1517">
                  <c:v>Brian Martinez</c:v>
                </c:pt>
                <c:pt idx="1518">
                  <c:v>Daniel Turner</c:v>
                </c:pt>
                <c:pt idx="1519">
                  <c:v>Carol Brown</c:v>
                </c:pt>
                <c:pt idx="1520">
                  <c:v>Danielle Johnson</c:v>
                </c:pt>
                <c:pt idx="1521">
                  <c:v>Crystal Moore</c:v>
                </c:pt>
                <c:pt idx="1522">
                  <c:v>Charles Garcia</c:v>
                </c:pt>
                <c:pt idx="1523">
                  <c:v>Crystal Smith</c:v>
                </c:pt>
                <c:pt idx="1524">
                  <c:v>Brian Jackson</c:v>
                </c:pt>
                <c:pt idx="1525">
                  <c:v>Crystal Williams</c:v>
                </c:pt>
                <c:pt idx="1526">
                  <c:v>Brooke Wilson</c:v>
                </c:pt>
                <c:pt idx="1527">
                  <c:v>Christopher Aguilar</c:v>
                </c:pt>
                <c:pt idx="1528">
                  <c:v>Christina Harris</c:v>
                </c:pt>
                <c:pt idx="1529">
                  <c:v>Cynthia Campbell</c:v>
                </c:pt>
                <c:pt idx="1530">
                  <c:v>Bryan Johnson</c:v>
                </c:pt>
                <c:pt idx="1531">
                  <c:v>Christopher Kelly</c:v>
                </c:pt>
                <c:pt idx="1532">
                  <c:v>Daniel Lopez</c:v>
                </c:pt>
                <c:pt idx="1533">
                  <c:v>Christine Collins</c:v>
                </c:pt>
                <c:pt idx="1534">
                  <c:v>Carrie Smith</c:v>
                </c:pt>
                <c:pt idx="1535">
                  <c:v>Christopher King</c:v>
                </c:pt>
                <c:pt idx="1536">
                  <c:v>Daniel Nelson</c:v>
                </c:pt>
                <c:pt idx="1537">
                  <c:v>Christopher Austin</c:v>
                </c:pt>
                <c:pt idx="1538">
                  <c:v>Daniel Sanchez</c:v>
                </c:pt>
                <c:pt idx="1539">
                  <c:v>Cynthia Taylor</c:v>
                </c:pt>
                <c:pt idx="1540">
                  <c:v>Daniel Thompson</c:v>
                </c:pt>
                <c:pt idx="1541">
                  <c:v>Charles Wilson</c:v>
                </c:pt>
                <c:pt idx="1542">
                  <c:v>Daniel White</c:v>
                </c:pt>
                <c:pt idx="1543">
                  <c:v>Daniel Adams</c:v>
                </c:pt>
                <c:pt idx="1544">
                  <c:v>Christopher Osborne</c:v>
                </c:pt>
                <c:pt idx="1545">
                  <c:v>Daniel Campbell</c:v>
                </c:pt>
                <c:pt idx="1546">
                  <c:v>Chad Lee</c:v>
                </c:pt>
                <c:pt idx="1547">
                  <c:v>Daniel Carter</c:v>
                </c:pt>
                <c:pt idx="1548">
                  <c:v>Brian Wright</c:v>
                </c:pt>
                <c:pt idx="1549">
                  <c:v>Daniel Collins</c:v>
                </c:pt>
                <c:pt idx="1550">
                  <c:v>Brittany Davis</c:v>
                </c:pt>
                <c:pt idx="1551">
                  <c:v>Brian Nguyen</c:v>
                </c:pt>
                <c:pt idx="1552">
                  <c:v>David Baker</c:v>
                </c:pt>
                <c:pt idx="1553">
                  <c:v>Christopher Lewis</c:v>
                </c:pt>
                <c:pt idx="1554">
                  <c:v>David Carter</c:v>
                </c:pt>
                <c:pt idx="1555">
                  <c:v>Christine Lee</c:v>
                </c:pt>
                <c:pt idx="1556">
                  <c:v>David Dixon</c:v>
                </c:pt>
                <c:pt idx="1557">
                  <c:v>Daniel Harris</c:v>
                </c:pt>
                <c:pt idx="1558">
                  <c:v>Brian Stewart</c:v>
                </c:pt>
                <c:pt idx="1559">
                  <c:v>Daniel Hernandez</c:v>
                </c:pt>
                <c:pt idx="1560">
                  <c:v>David Hayes</c:v>
                </c:pt>
                <c:pt idx="1561">
                  <c:v>Christopher Matthews</c:v>
                </c:pt>
                <c:pt idx="1562">
                  <c:v>David Hughes</c:v>
                </c:pt>
                <c:pt idx="1563">
                  <c:v>Daniel Jimenez</c:v>
                </c:pt>
                <c:pt idx="1564">
                  <c:v>Christina Rodriguez</c:v>
                </c:pt>
                <c:pt idx="1565">
                  <c:v>Daniel Kelly</c:v>
                </c:pt>
                <c:pt idx="1566">
                  <c:v>Christopher Torres</c:v>
                </c:pt>
                <c:pt idx="1567">
                  <c:v>Bryan Davis</c:v>
                </c:pt>
                <c:pt idx="1568">
                  <c:v>Christopher Mitchell</c:v>
                </c:pt>
                <c:pt idx="1569">
                  <c:v>Brett Williams</c:v>
                </c:pt>
                <c:pt idx="1570">
                  <c:v>Cynthia Lee</c:v>
                </c:pt>
                <c:pt idx="1571">
                  <c:v>Brian Wilson</c:v>
                </c:pt>
                <c:pt idx="1572">
                  <c:v>Cindy Smith</c:v>
                </c:pt>
                <c:pt idx="1573">
                  <c:v>Amy Adams</c:v>
                </c:pt>
                <c:pt idx="1574">
                  <c:v>Amy Davis</c:v>
                </c:pt>
                <c:pt idx="1575">
                  <c:v>Aaron Brown</c:v>
                </c:pt>
                <c:pt idx="1576">
                  <c:v>Amy Williams</c:v>
                </c:pt>
                <c:pt idx="1577">
                  <c:v>Amanda Lee</c:v>
                </c:pt>
                <c:pt idx="1578">
                  <c:v>Andrew Baker</c:v>
                </c:pt>
                <c:pt idx="1579">
                  <c:v>Anthony Ramirez</c:v>
                </c:pt>
                <c:pt idx="1580">
                  <c:v>Andrew Campbell</c:v>
                </c:pt>
                <c:pt idx="1581">
                  <c:v>Ashley Lee</c:v>
                </c:pt>
                <c:pt idx="1582">
                  <c:v>Amanda Martin</c:v>
                </c:pt>
                <c:pt idx="1583">
                  <c:v>Benjamin Smith</c:v>
                </c:pt>
                <c:pt idx="1584">
                  <c:v>Adam Jones</c:v>
                </c:pt>
                <c:pt idx="1585">
                  <c:v>Brandon Scott</c:v>
                </c:pt>
                <c:pt idx="1586">
                  <c:v>Andrew Lee</c:v>
                </c:pt>
                <c:pt idx="1587">
                  <c:v>Anthony Meyer</c:v>
                </c:pt>
                <c:pt idx="1588">
                  <c:v>Andrew Moore</c:v>
                </c:pt>
                <c:pt idx="1589">
                  <c:v>April Martinez</c:v>
                </c:pt>
                <c:pt idx="1590">
                  <c:v>Andrew Rodriguez</c:v>
                </c:pt>
                <c:pt idx="1591">
                  <c:v>Allison Williams</c:v>
                </c:pt>
                <c:pt idx="1592">
                  <c:v>Andrew Taylor</c:v>
                </c:pt>
                <c:pt idx="1593">
                  <c:v>Amanda Baker</c:v>
                </c:pt>
                <c:pt idx="1594">
                  <c:v>Amanda Williams</c:v>
                </c:pt>
                <c:pt idx="1595">
                  <c:v>Amy Jackson</c:v>
                </c:pt>
                <c:pt idx="1596">
                  <c:v>Aaron Rodriguez</c:v>
                </c:pt>
                <c:pt idx="1597">
                  <c:v>Brandon Green</c:v>
                </c:pt>
                <c:pt idx="1598">
                  <c:v>Andrew Wilson</c:v>
                </c:pt>
                <c:pt idx="1599">
                  <c:v>Brandon Perez</c:v>
                </c:pt>
                <c:pt idx="1600">
                  <c:v>Alan Miller</c:v>
                </c:pt>
                <c:pt idx="1601">
                  <c:v>Anthony King</c:v>
                </c:pt>
                <c:pt idx="1602">
                  <c:v>Angela Hall</c:v>
                </c:pt>
                <c:pt idx="1603">
                  <c:v>Amy Wallace</c:v>
                </c:pt>
                <c:pt idx="1604">
                  <c:v>Angela Hernandez</c:v>
                </c:pt>
                <c:pt idx="1605">
                  <c:v>Anthony Moore</c:v>
                </c:pt>
                <c:pt idx="1606">
                  <c:v>Amber Nelson</c:v>
                </c:pt>
                <c:pt idx="1607">
                  <c:v>Allison Sanchez</c:v>
                </c:pt>
                <c:pt idx="1608">
                  <c:v>Alexander Brown</c:v>
                </c:pt>
                <c:pt idx="1609">
                  <c:v>Ashley Anderson</c:v>
                </c:pt>
                <c:pt idx="1610">
                  <c:v>Angela Moore</c:v>
                </c:pt>
                <c:pt idx="1611">
                  <c:v>Ashley Green</c:v>
                </c:pt>
                <c:pt idx="1612">
                  <c:v>Angela Taylor</c:v>
                </c:pt>
                <c:pt idx="1613">
                  <c:v>Amy Clark</c:v>
                </c:pt>
                <c:pt idx="1614">
                  <c:v>Amanda Roberts</c:v>
                </c:pt>
                <c:pt idx="1615">
                  <c:v>Ashley Lewis</c:v>
                </c:pt>
                <c:pt idx="1616">
                  <c:v>Angela White</c:v>
                </c:pt>
                <c:pt idx="1617">
                  <c:v>Amanda Carter</c:v>
                </c:pt>
                <c:pt idx="1618">
                  <c:v>Ann Jones</c:v>
                </c:pt>
                <c:pt idx="1619">
                  <c:v>Amanda Cochran</c:v>
                </c:pt>
                <c:pt idx="1620">
                  <c:v>Ann Smith</c:v>
                </c:pt>
                <c:pt idx="1621">
                  <c:v>Aaron Thompson</c:v>
                </c:pt>
                <c:pt idx="1622">
                  <c:v>Anna Williams</c:v>
                </c:pt>
                <c:pt idx="1623">
                  <c:v>Brandon Garcia</c:v>
                </c:pt>
                <c:pt idx="1624">
                  <c:v>Brenda Smith</c:v>
                </c:pt>
                <c:pt idx="1625">
                  <c:v>Amanda Hall</c:v>
                </c:pt>
                <c:pt idx="1626">
                  <c:v>Anthony Adams</c:v>
                </c:pt>
                <c:pt idx="1627">
                  <c:v>Aaron Jones</c:v>
                </c:pt>
                <c:pt idx="1628">
                  <c:v>Amber Smith</c:v>
                </c:pt>
                <c:pt idx="1629">
                  <c:v>Brandon Rodriguez</c:v>
                </c:pt>
                <c:pt idx="1630">
                  <c:v>Anthony Harris</c:v>
                </c:pt>
                <c:pt idx="1631">
                  <c:v>Allison Brown</c:v>
                </c:pt>
                <c:pt idx="1632">
                  <c:v>Anthony Martin</c:v>
                </c:pt>
                <c:pt idx="1633">
                  <c:v>William Carter</c:v>
                </c:pt>
                <c:pt idx="1634">
                  <c:v>William Stewart</c:v>
                </c:pt>
                <c:pt idx="1635">
                  <c:v>Stephanie Lewis</c:v>
                </c:pt>
                <c:pt idx="1636">
                  <c:v>Thomas Adams</c:v>
                </c:pt>
                <c:pt idx="1637">
                  <c:v>Stephanie Mitchell</c:v>
                </c:pt>
                <c:pt idx="1638">
                  <c:v>Thomas Baker</c:v>
                </c:pt>
                <c:pt idx="1639">
                  <c:v>Thomas Thomas</c:v>
                </c:pt>
                <c:pt idx="1640">
                  <c:v>Timothy Robinson</c:v>
                </c:pt>
                <c:pt idx="1641">
                  <c:v>William Phillips</c:v>
                </c:pt>
                <c:pt idx="1642">
                  <c:v>Stacey Lewis</c:v>
                </c:pt>
                <c:pt idx="1643">
                  <c:v>Stephanie Jackson</c:v>
                </c:pt>
                <c:pt idx="1644">
                  <c:v>Timothy Rogers</c:v>
                </c:pt>
                <c:pt idx="1645">
                  <c:v>Thomas Rogers</c:v>
                </c:pt>
                <c:pt idx="1646">
                  <c:v>Stephen Sullivan</c:v>
                </c:pt>
                <c:pt idx="1647">
                  <c:v>William Gonzalez</c:v>
                </c:pt>
                <c:pt idx="1648">
                  <c:v>Thomas Davis</c:v>
                </c:pt>
                <c:pt idx="1649">
                  <c:v>Steven Martin</c:v>
                </c:pt>
                <c:pt idx="1650">
                  <c:v>Steven Thompson</c:v>
                </c:pt>
                <c:pt idx="1651">
                  <c:v>William Morgan</c:v>
                </c:pt>
                <c:pt idx="1652">
                  <c:v>Thomas Edwards</c:v>
                </c:pt>
                <c:pt idx="1653">
                  <c:v>Taylor Morris</c:v>
                </c:pt>
                <c:pt idx="1654">
                  <c:v>Thomas Hall</c:v>
                </c:pt>
                <c:pt idx="1655">
                  <c:v>Stephanie Bailey</c:v>
                </c:pt>
                <c:pt idx="1656">
                  <c:v>Tina Morgan</c:v>
                </c:pt>
                <c:pt idx="1657">
                  <c:v>Zachary Davis</c:v>
                </c:pt>
                <c:pt idx="1658">
                  <c:v>Stephen Young</c:v>
                </c:pt>
                <c:pt idx="1659">
                  <c:v>Whitney Smith</c:v>
                </c:pt>
                <c:pt idx="1660">
                  <c:v>Todd Edwards</c:v>
                </c:pt>
                <c:pt idx="1661">
                  <c:v>William Brooks</c:v>
                </c:pt>
                <c:pt idx="1662">
                  <c:v>Susan Wilson</c:v>
                </c:pt>
                <c:pt idx="1663">
                  <c:v>Steven Jackson</c:v>
                </c:pt>
                <c:pt idx="1664">
                  <c:v>Steven Anderson</c:v>
                </c:pt>
                <c:pt idx="1665">
                  <c:v>William Hall</c:v>
                </c:pt>
                <c:pt idx="1666">
                  <c:v>Stephanie Clark</c:v>
                </c:pt>
                <c:pt idx="1667">
                  <c:v>Thomas Walker</c:v>
                </c:pt>
                <c:pt idx="1668">
                  <c:v>Toni Johnson</c:v>
                </c:pt>
                <c:pt idx="1669">
                  <c:v>Stephen Hill</c:v>
                </c:pt>
                <c:pt idx="1670">
                  <c:v>Tracey Smith</c:v>
                </c:pt>
                <c:pt idx="1671">
                  <c:v>Stephen Johnson</c:v>
                </c:pt>
                <c:pt idx="1672">
                  <c:v>Tracey Williams</c:v>
                </c:pt>
                <c:pt idx="1673">
                  <c:v>William Nelson</c:v>
                </c:pt>
                <c:pt idx="1674">
                  <c:v>Tracy Brown</c:v>
                </c:pt>
                <c:pt idx="1675">
                  <c:v>Steven Walker</c:v>
                </c:pt>
                <c:pt idx="1676">
                  <c:v>Thomas Hicks</c:v>
                </c:pt>
                <c:pt idx="1677">
                  <c:v>Timothy Bond</c:v>
                </c:pt>
                <c:pt idx="1678">
                  <c:v>Steven Torres</c:v>
                </c:pt>
                <c:pt idx="1679">
                  <c:v>Timothy Clark</c:v>
                </c:pt>
                <c:pt idx="1680">
                  <c:v>Tracy Taylor</c:v>
                </c:pt>
                <c:pt idx="1681">
                  <c:v>Terry Smith</c:v>
                </c:pt>
                <c:pt idx="1682">
                  <c:v>Tracy Thomas</c:v>
                </c:pt>
                <c:pt idx="1683">
                  <c:v>Yvonne Jones</c:v>
                </c:pt>
                <c:pt idx="1684">
                  <c:v>Stephanie Nguyen</c:v>
                </c:pt>
                <c:pt idx="1685">
                  <c:v>Timothy Lee</c:v>
                </c:pt>
                <c:pt idx="1686">
                  <c:v>Tracy Wilson</c:v>
                </c:pt>
                <c:pt idx="1687">
                  <c:v>Wesley Smith</c:v>
                </c:pt>
                <c:pt idx="1688">
                  <c:v>Stephanie Cooper</c:v>
                </c:pt>
                <c:pt idx="1689">
                  <c:v>Tanya Smith</c:v>
                </c:pt>
                <c:pt idx="1690">
                  <c:v>Susan Hernandez</c:v>
                </c:pt>
                <c:pt idx="1691">
                  <c:v>Thomas Ross</c:v>
                </c:pt>
                <c:pt idx="1692">
                  <c:v>Trevor Brown</c:v>
                </c:pt>
                <c:pt idx="1693">
                  <c:v>Steven Hernandez</c:v>
                </c:pt>
                <c:pt idx="1694">
                  <c:v>Stephanie Young</c:v>
                </c:pt>
                <c:pt idx="1695">
                  <c:v>Steven Hill</c:v>
                </c:pt>
                <c:pt idx="1696">
                  <c:v>Tammy Gomez</c:v>
                </c:pt>
                <c:pt idx="1697">
                  <c:v>Thomas Scott</c:v>
                </c:pt>
                <c:pt idx="1698">
                  <c:v>Tyler Baker</c:v>
                </c:pt>
                <c:pt idx="1699">
                  <c:v>Tara Brown</c:v>
                </c:pt>
                <c:pt idx="1700">
                  <c:v>Tyler Hernandez</c:v>
                </c:pt>
                <c:pt idx="1701">
                  <c:v>William Harrison</c:v>
                </c:pt>
                <c:pt idx="1702">
                  <c:v>Tyler Lee</c:v>
                </c:pt>
                <c:pt idx="1703">
                  <c:v>Zachary Thompson</c:v>
                </c:pt>
                <c:pt idx="1704">
                  <c:v>Tyler Roberts</c:v>
                </c:pt>
                <c:pt idx="1705">
                  <c:v>Stephen Gonzalez</c:v>
                </c:pt>
                <c:pt idx="1706">
                  <c:v>Tammy Harris</c:v>
                </c:pt>
                <c:pt idx="1707">
                  <c:v>Tara Miller</c:v>
                </c:pt>
                <c:pt idx="1708">
                  <c:v>Thomas Martinez</c:v>
                </c:pt>
                <c:pt idx="1709">
                  <c:v>Steven Turner</c:v>
                </c:pt>
                <c:pt idx="1710">
                  <c:v>Valerie Johnson</c:v>
                </c:pt>
                <c:pt idx="1711">
                  <c:v>Taylor Davis</c:v>
                </c:pt>
                <c:pt idx="1712">
                  <c:v>Vanessa Brown</c:v>
                </c:pt>
                <c:pt idx="1713">
                  <c:v>Tiffany Rodriguez</c:v>
                </c:pt>
                <c:pt idx="1714">
                  <c:v>Stephanie Davis</c:v>
                </c:pt>
                <c:pt idx="1715">
                  <c:v>William Murphy</c:v>
                </c:pt>
                <c:pt idx="1716">
                  <c:v>Vanessa Smith</c:v>
                </c:pt>
                <c:pt idx="1717">
                  <c:v>Stephen Jones</c:v>
                </c:pt>
                <c:pt idx="1718">
                  <c:v>Vicki Smith</c:v>
                </c:pt>
                <c:pt idx="1719">
                  <c:v>Susan Lopez</c:v>
                </c:pt>
                <c:pt idx="1720">
                  <c:v>Victoria Bell</c:v>
                </c:pt>
                <c:pt idx="1721">
                  <c:v>Steven Reed</c:v>
                </c:pt>
                <c:pt idx="1722">
                  <c:v>Tammy Jones</c:v>
                </c:pt>
                <c:pt idx="1723">
                  <c:v>William Rogers</c:v>
                </c:pt>
                <c:pt idx="1724">
                  <c:v>Victoria Jones</c:v>
                </c:pt>
                <c:pt idx="1725">
                  <c:v>Steven Robinson</c:v>
                </c:pt>
                <c:pt idx="1726">
                  <c:v>Thomas Ramirez</c:v>
                </c:pt>
                <c:pt idx="1727">
                  <c:v>Stephanie Morris</c:v>
                </c:pt>
                <c:pt idx="1728">
                  <c:v>Victoria Miller</c:v>
                </c:pt>
                <c:pt idx="1729">
                  <c:v>Taylor Williams</c:v>
                </c:pt>
                <c:pt idx="1730">
                  <c:v>Thomas Reeves</c:v>
                </c:pt>
                <c:pt idx="1731">
                  <c:v>Susan Turner</c:v>
                </c:pt>
                <c:pt idx="1732">
                  <c:v>Susan Baker</c:v>
                </c:pt>
                <c:pt idx="1733">
                  <c:v>William White</c:v>
                </c:pt>
                <c:pt idx="1734">
                  <c:v>Tammy Taylor</c:v>
                </c:pt>
                <c:pt idx="1735">
                  <c:v>William Wilson</c:v>
                </c:pt>
                <c:pt idx="1736">
                  <c:v>Walter Jones</c:v>
                </c:pt>
                <c:pt idx="1737">
                  <c:v>Theresa Miller</c:v>
                </c:pt>
                <c:pt idx="1738">
                  <c:v>Wayne Smith</c:v>
                </c:pt>
                <c:pt idx="1739">
                  <c:v>Zachary Evans</c:v>
                </c:pt>
                <c:pt idx="1740">
                  <c:v>Wendy Gonzalez</c:v>
                </c:pt>
                <c:pt idx="1741">
                  <c:v>Timothy Martin</c:v>
                </c:pt>
                <c:pt idx="1742">
                  <c:v>Wendy Howard</c:v>
                </c:pt>
                <c:pt idx="1743">
                  <c:v>Stephanie Myers</c:v>
                </c:pt>
                <c:pt idx="1744">
                  <c:v>Wendy Smith</c:v>
                </c:pt>
                <c:pt idx="1745">
                  <c:v>Timothy Castillo</c:v>
                </c:pt>
                <c:pt idx="1746">
                  <c:v>Sarah Dixon</c:v>
                </c:pt>
                <c:pt idx="1747">
                  <c:v>Patricia Moore</c:v>
                </c:pt>
                <c:pt idx="1748">
                  <c:v>Patricia Robinson</c:v>
                </c:pt>
                <c:pt idx="1749">
                  <c:v>Ryan Brown</c:v>
                </c:pt>
                <c:pt idx="1750">
                  <c:v>Sean Brown</c:v>
                </c:pt>
                <c:pt idx="1751">
                  <c:v>Ryan Carter</c:v>
                </c:pt>
                <c:pt idx="1752">
                  <c:v>Raymond Sanchez</c:v>
                </c:pt>
                <c:pt idx="1753">
                  <c:v>Ryan Cooper</c:v>
                </c:pt>
                <c:pt idx="1754">
                  <c:v>Scott Anderson</c:v>
                </c:pt>
                <c:pt idx="1755">
                  <c:v>Robert Crawford</c:v>
                </c:pt>
                <c:pt idx="1756">
                  <c:v>Robert Black</c:v>
                </c:pt>
                <c:pt idx="1757">
                  <c:v>Pamela Taylor</c:v>
                </c:pt>
                <c:pt idx="1758">
                  <c:v>Ronald Powell</c:v>
                </c:pt>
                <c:pt idx="1759">
                  <c:v>Rachel Campbell</c:v>
                </c:pt>
                <c:pt idx="1760">
                  <c:v>Richard Robinson</c:v>
                </c:pt>
                <c:pt idx="1761">
                  <c:v>Robert Evans</c:v>
                </c:pt>
                <c:pt idx="1762">
                  <c:v>Sarah Rivera</c:v>
                </c:pt>
                <c:pt idx="1763">
                  <c:v>Ryan Harris</c:v>
                </c:pt>
                <c:pt idx="1764">
                  <c:v>Patricia Miller</c:v>
                </c:pt>
                <c:pt idx="1765">
                  <c:v>Robert Flores</c:v>
                </c:pt>
                <c:pt idx="1766">
                  <c:v>Peter Smith</c:v>
                </c:pt>
                <c:pt idx="1767">
                  <c:v>Robert Freeman</c:v>
                </c:pt>
                <c:pt idx="1768">
                  <c:v>Scott Moore</c:v>
                </c:pt>
                <c:pt idx="1769">
                  <c:v>Rebecca Nelson</c:v>
                </c:pt>
                <c:pt idx="1770">
                  <c:v>Rachel Anderson</c:v>
                </c:pt>
                <c:pt idx="1771">
                  <c:v>Rebecca Ramirez</c:v>
                </c:pt>
                <c:pt idx="1772">
                  <c:v>Sean Smith</c:v>
                </c:pt>
                <c:pt idx="1773">
                  <c:v>Robert Gonzales</c:v>
                </c:pt>
                <c:pt idx="1774">
                  <c:v>Russell Johnson</c:v>
                </c:pt>
                <c:pt idx="1775">
                  <c:v>Ryan Morgan</c:v>
                </c:pt>
                <c:pt idx="1776">
                  <c:v>Paula Smith</c:v>
                </c:pt>
                <c:pt idx="1777">
                  <c:v>Ryan Perez</c:v>
                </c:pt>
                <c:pt idx="1778">
                  <c:v>Shannon Perez</c:v>
                </c:pt>
                <c:pt idx="1779">
                  <c:v>Rachel Carter</c:v>
                </c:pt>
                <c:pt idx="1780">
                  <c:v>Patrick Moore</c:v>
                </c:pt>
                <c:pt idx="1781">
                  <c:v>Robert Gordon</c:v>
                </c:pt>
                <c:pt idx="1782">
                  <c:v>Sarah Rogers</c:v>
                </c:pt>
                <c:pt idx="1783">
                  <c:v>Paul Green</c:v>
                </c:pt>
                <c:pt idx="1784">
                  <c:v>Richard Wallace</c:v>
                </c:pt>
                <c:pt idx="1785">
                  <c:v>Rebecca Thompson</c:v>
                </c:pt>
                <c:pt idx="1786">
                  <c:v>Rebecca Clark</c:v>
                </c:pt>
                <c:pt idx="1787">
                  <c:v>Robert Hall</c:v>
                </c:pt>
                <c:pt idx="1788">
                  <c:v>Scott Evans</c:v>
                </c:pt>
                <c:pt idx="1789">
                  <c:v>Paul Hernandez</c:v>
                </c:pt>
                <c:pt idx="1790">
                  <c:v>Rebecca Fisher</c:v>
                </c:pt>
                <c:pt idx="1791">
                  <c:v>Ryan Wright</c:v>
                </c:pt>
                <c:pt idx="1792">
                  <c:v>Scott Miles</c:v>
                </c:pt>
                <c:pt idx="1793">
                  <c:v>Ryan Young</c:v>
                </c:pt>
                <c:pt idx="1794">
                  <c:v>Robert Baker</c:v>
                </c:pt>
                <c:pt idx="1795">
                  <c:v>Sabrina Brown</c:v>
                </c:pt>
                <c:pt idx="1796">
                  <c:v>Scott Scott</c:v>
                </c:pt>
                <c:pt idx="1797">
                  <c:v>Rebecca Young</c:v>
                </c:pt>
                <c:pt idx="1798">
                  <c:v>Rebecca Lee</c:v>
                </c:pt>
                <c:pt idx="1799">
                  <c:v>Samantha Clark</c:v>
                </c:pt>
                <c:pt idx="1800">
                  <c:v>Rachel Boyd</c:v>
                </c:pt>
                <c:pt idx="1801">
                  <c:v>Regina Reynolds</c:v>
                </c:pt>
                <c:pt idx="1802">
                  <c:v>Shannon Anderson</c:v>
                </c:pt>
                <c:pt idx="1803">
                  <c:v>Samantha Garcia</c:v>
                </c:pt>
                <c:pt idx="1804">
                  <c:v>Rachel Brown</c:v>
                </c:pt>
                <c:pt idx="1805">
                  <c:v>Samantha Green</c:v>
                </c:pt>
                <c:pt idx="1806">
                  <c:v>Ryan Allen</c:v>
                </c:pt>
                <c:pt idx="1807">
                  <c:v>Samantha Harris</c:v>
                </c:pt>
                <c:pt idx="1808">
                  <c:v>Sarah Gomez</c:v>
                </c:pt>
                <c:pt idx="1809">
                  <c:v>Pamela Thompson</c:v>
                </c:pt>
                <c:pt idx="1810">
                  <c:v>Robert Richardson</c:v>
                </c:pt>
                <c:pt idx="1811">
                  <c:v>Rhonda Jones</c:v>
                </c:pt>
                <c:pt idx="1812">
                  <c:v>Randy Smith</c:v>
                </c:pt>
                <c:pt idx="1813">
                  <c:v>Samantha Martin</c:v>
                </c:pt>
                <c:pt idx="1814">
                  <c:v>Sarah Lewis</c:v>
                </c:pt>
                <c:pt idx="1815">
                  <c:v>Pamela Perez</c:v>
                </c:pt>
                <c:pt idx="1816">
                  <c:v>Sharon Mathews</c:v>
                </c:pt>
                <c:pt idx="1817">
                  <c:v>Samantha Moore</c:v>
                </c:pt>
                <c:pt idx="1818">
                  <c:v>Shawn Edwards</c:v>
                </c:pt>
                <c:pt idx="1819">
                  <c:v>Samantha Perez</c:v>
                </c:pt>
                <c:pt idx="1820">
                  <c:v>Rebecca Baker</c:v>
                </c:pt>
                <c:pt idx="1821">
                  <c:v>Samantha Sanchez</c:v>
                </c:pt>
                <c:pt idx="1822">
                  <c:v>Richard Torres</c:v>
                </c:pt>
                <c:pt idx="1823">
                  <c:v>Richard Clark</c:v>
                </c:pt>
                <c:pt idx="1824">
                  <c:v>Patricia Rodriguez</c:v>
                </c:pt>
                <c:pt idx="1825">
                  <c:v>Patrick Sanchez</c:v>
                </c:pt>
                <c:pt idx="1826">
                  <c:v>Peter Jones</c:v>
                </c:pt>
                <c:pt idx="1827">
                  <c:v>Robert Mann</c:v>
                </c:pt>
                <c:pt idx="1828">
                  <c:v>Robert Torres</c:v>
                </c:pt>
                <c:pt idx="1829">
                  <c:v>Samuel Clark</c:v>
                </c:pt>
                <c:pt idx="1830">
                  <c:v>Scott Allen</c:v>
                </c:pt>
                <c:pt idx="1831">
                  <c:v>Patricia Harris</c:v>
                </c:pt>
                <c:pt idx="1832">
                  <c:v>Scott Brown</c:v>
                </c:pt>
                <c:pt idx="1833">
                  <c:v>Samuel Wilson</c:v>
                </c:pt>
                <c:pt idx="1834">
                  <c:v>Scott Garcia</c:v>
                </c:pt>
                <c:pt idx="1835">
                  <c:v>Sandra Gonzalez</c:v>
                </c:pt>
                <c:pt idx="1836">
                  <c:v>Robert Wells</c:v>
                </c:pt>
                <c:pt idx="1837">
                  <c:v>Sandra Graham</c:v>
                </c:pt>
                <c:pt idx="1838">
                  <c:v>Scott Jones</c:v>
                </c:pt>
                <c:pt idx="1839">
                  <c:v>Patrick Garcia</c:v>
                </c:pt>
                <c:pt idx="1840">
                  <c:v>Phillip Smith</c:v>
                </c:pt>
                <c:pt idx="1841">
                  <c:v>Paul Martinez</c:v>
                </c:pt>
                <c:pt idx="1842">
                  <c:v>Robert Wood</c:v>
                </c:pt>
                <c:pt idx="1843">
                  <c:v>Patrick Young</c:v>
                </c:pt>
                <c:pt idx="1844">
                  <c:v>Scott Murphy</c:v>
                </c:pt>
                <c:pt idx="1845">
                  <c:v>Rachel Miller</c:v>
                </c:pt>
                <c:pt idx="1846">
                  <c:v>Scott Robinson</c:v>
                </c:pt>
                <c:pt idx="1847">
                  <c:v>Sandra Williams</c:v>
                </c:pt>
                <c:pt idx="1848">
                  <c:v>Robin Brown</c:v>
                </c:pt>
                <c:pt idx="1849">
                  <c:v>Paul Thomas</c:v>
                </c:pt>
                <c:pt idx="1850">
                  <c:v>Robin Rivera</c:v>
                </c:pt>
                <c:pt idx="1851">
                  <c:v>Paul Ward</c:v>
                </c:pt>
                <c:pt idx="1852">
                  <c:v>Ronald Anderson</c:v>
                </c:pt>
                <c:pt idx="1853">
                  <c:v>Sara Garcia</c:v>
                </c:pt>
                <c:pt idx="1854">
                  <c:v>Ronald Johnson</c:v>
                </c:pt>
                <c:pt idx="1855">
                  <c:v>Paul Brown</c:v>
                </c:pt>
                <c:pt idx="1856">
                  <c:v>Sean Garcia</c:v>
                </c:pt>
                <c:pt idx="1857">
                  <c:v>Rachel Thomas</c:v>
                </c:pt>
                <c:pt idx="1858">
                  <c:v>Sean Scott</c:v>
                </c:pt>
                <c:pt idx="1859">
                  <c:v>Robert Nguyen</c:v>
                </c:pt>
                <c:pt idx="1860">
                  <c:v>Robert Carter</c:v>
                </c:pt>
                <c:pt idx="1861">
                  <c:v>Sara White</c:v>
                </c:pt>
                <c:pt idx="1862">
                  <c:v>Shannon Brown</c:v>
                </c:pt>
                <c:pt idx="1863">
                  <c:v>Robert Ortiz</c:v>
                </c:pt>
                <c:pt idx="1864">
                  <c:v>Shannon Jackson</c:v>
                </c:pt>
                <c:pt idx="1865">
                  <c:v>Rachel Thompson</c:v>
                </c:pt>
                <c:pt idx="1866">
                  <c:v>Robert Cox</c:v>
                </c:pt>
                <c:pt idx="1867">
                  <c:v>Richard Perez</c:v>
                </c:pt>
                <c:pt idx="1868">
                  <c:v>Shannon Moore</c:v>
                </c:pt>
                <c:pt idx="1869">
                  <c:v>Robert Peterson</c:v>
                </c:pt>
                <c:pt idx="1870">
                  <c:v>Robert Phillips</c:v>
                </c:pt>
                <c:pt idx="1871">
                  <c:v>Sharon Anderson</c:v>
                </c:pt>
                <c:pt idx="1872">
                  <c:v>Robert Rogers</c:v>
                </c:pt>
                <c:pt idx="1873">
                  <c:v>Sharon Smith</c:v>
                </c:pt>
                <c:pt idx="1874">
                  <c:v>Robert Russell</c:v>
                </c:pt>
                <c:pt idx="1875">
                  <c:v>Sharon Williams</c:v>
                </c:pt>
                <c:pt idx="1876">
                  <c:v>Robert Schmidt</c:v>
                </c:pt>
                <c:pt idx="1877">
                  <c:v>Shawn Johnson</c:v>
                </c:pt>
                <c:pt idx="1878">
                  <c:v>Sherri Johnson</c:v>
                </c:pt>
                <c:pt idx="1879">
                  <c:v>Robert Simpson</c:v>
                </c:pt>
                <c:pt idx="1880">
                  <c:v>Robert Scott</c:v>
                </c:pt>
                <c:pt idx="1881">
                  <c:v>Mark Walker</c:v>
                </c:pt>
                <c:pt idx="1882">
                  <c:v>Melissa Freeman</c:v>
                </c:pt>
                <c:pt idx="1883">
                  <c:v>Margaret Jones</c:v>
                </c:pt>
                <c:pt idx="1884">
                  <c:v>Matthew Patterson</c:v>
                </c:pt>
                <c:pt idx="1885">
                  <c:v>Michelle Walters</c:v>
                </c:pt>
                <c:pt idx="1886">
                  <c:v>Marcus Harris</c:v>
                </c:pt>
                <c:pt idx="1887">
                  <c:v>Mark Kelly</c:v>
                </c:pt>
                <c:pt idx="1888">
                  <c:v>Michael Mccoy</c:v>
                </c:pt>
                <c:pt idx="1889">
                  <c:v>Michael Hicks</c:v>
                </c:pt>
                <c:pt idx="1890">
                  <c:v>Matthew Ramos</c:v>
                </c:pt>
                <c:pt idx="1891">
                  <c:v>Michael Ibarra</c:v>
                </c:pt>
                <c:pt idx="1892">
                  <c:v>Nicole Wilson</c:v>
                </c:pt>
                <c:pt idx="1893">
                  <c:v>Monique Johnson</c:v>
                </c:pt>
                <c:pt idx="1894">
                  <c:v>Michael Mitchell</c:v>
                </c:pt>
                <c:pt idx="1895">
                  <c:v>Melissa Owens</c:v>
                </c:pt>
                <c:pt idx="1896">
                  <c:v>Matthew Reynolds</c:v>
                </c:pt>
                <c:pt idx="1897">
                  <c:v>Michael Delgado</c:v>
                </c:pt>
                <c:pt idx="1898">
                  <c:v>Michael Moreno</c:v>
                </c:pt>
                <c:pt idx="1899">
                  <c:v>Michelle Edwards</c:v>
                </c:pt>
                <c:pt idx="1900">
                  <c:v>Matthew Richardson</c:v>
                </c:pt>
                <c:pt idx="1901">
                  <c:v>Michelle Kim</c:v>
                </c:pt>
                <c:pt idx="1902">
                  <c:v>Mark Wilson</c:v>
                </c:pt>
                <c:pt idx="1903">
                  <c:v>Michelle Morgan</c:v>
                </c:pt>
                <c:pt idx="1904">
                  <c:v>Michael Morrison</c:v>
                </c:pt>
                <c:pt idx="1905">
                  <c:v>Mary Moore</c:v>
                </c:pt>
                <c:pt idx="1906">
                  <c:v>Martin Jones</c:v>
                </c:pt>
                <c:pt idx="1907">
                  <c:v>Mike Johnson</c:v>
                </c:pt>
                <c:pt idx="1908">
                  <c:v>Michael Fischer</c:v>
                </c:pt>
                <c:pt idx="1909">
                  <c:v>Michael Day</c:v>
                </c:pt>
                <c:pt idx="1910">
                  <c:v>Mary Anderson</c:v>
                </c:pt>
                <c:pt idx="1911">
                  <c:v>Nathan Ramirez</c:v>
                </c:pt>
                <c:pt idx="1912">
                  <c:v>Matthew Romero</c:v>
                </c:pt>
                <c:pt idx="1913">
                  <c:v>Matthew Mendoza</c:v>
                </c:pt>
                <c:pt idx="1914">
                  <c:v>Michael Obrien</c:v>
                </c:pt>
                <c:pt idx="1915">
                  <c:v>Nicholas Stewart</c:v>
                </c:pt>
                <c:pt idx="1916">
                  <c:v>Michael Oconnor</c:v>
                </c:pt>
                <c:pt idx="1917">
                  <c:v>Michael Acosta</c:v>
                </c:pt>
                <c:pt idx="1918">
                  <c:v>Mark Miller</c:v>
                </c:pt>
                <c:pt idx="1919">
                  <c:v>Nicole Lopez</c:v>
                </c:pt>
                <c:pt idx="1920">
                  <c:v>Mary Baker</c:v>
                </c:pt>
                <c:pt idx="1921">
                  <c:v>Michelle Green</c:v>
                </c:pt>
                <c:pt idx="1922">
                  <c:v>Michael Parker</c:v>
                </c:pt>
                <c:pt idx="1923">
                  <c:v>Melissa Coleman</c:v>
                </c:pt>
                <c:pt idx="1924">
                  <c:v>Michael Gallegos</c:v>
                </c:pt>
                <c:pt idx="1925">
                  <c:v>Matthew Bennett</c:v>
                </c:pt>
                <c:pt idx="1926">
                  <c:v>Mark Clark</c:v>
                </c:pt>
                <c:pt idx="1927">
                  <c:v>Michelle Mitchell</c:v>
                </c:pt>
                <c:pt idx="1928">
                  <c:v>Mary Cook</c:v>
                </c:pt>
                <c:pt idx="1929">
                  <c:v>Michelle Ramos</c:v>
                </c:pt>
                <c:pt idx="1930">
                  <c:v>Matthew Clark</c:v>
                </c:pt>
                <c:pt idx="1931">
                  <c:v>Michelle Romero</c:v>
                </c:pt>
                <c:pt idx="1932">
                  <c:v>Michael Peterson</c:v>
                </c:pt>
                <c:pt idx="1933">
                  <c:v>Michelle Thomas</c:v>
                </c:pt>
                <c:pt idx="1934">
                  <c:v>Matthew Goodwin</c:v>
                </c:pt>
                <c:pt idx="1935">
                  <c:v>Mary Ramirez</c:v>
                </c:pt>
                <c:pt idx="1936">
                  <c:v>Margaret Smith</c:v>
                </c:pt>
                <c:pt idx="1937">
                  <c:v>Monica Garcia</c:v>
                </c:pt>
                <c:pt idx="1938">
                  <c:v>Matthew Gordon</c:v>
                </c:pt>
                <c:pt idx="1939">
                  <c:v>Nancy Anderson</c:v>
                </c:pt>
                <c:pt idx="1940">
                  <c:v>Matthew Tucker</c:v>
                </c:pt>
                <c:pt idx="1941">
                  <c:v>Natalie Davis</c:v>
                </c:pt>
                <c:pt idx="1942">
                  <c:v>Michael Reynolds</c:v>
                </c:pt>
                <c:pt idx="1943">
                  <c:v>Melissa Moore</c:v>
                </c:pt>
                <c:pt idx="1944">
                  <c:v>Matthew Turner</c:v>
                </c:pt>
                <c:pt idx="1945">
                  <c:v>Nathan Thomas</c:v>
                </c:pt>
                <c:pt idx="1946">
                  <c:v>Maria Williams</c:v>
                </c:pt>
                <c:pt idx="1947">
                  <c:v>Michael Kent</c:v>
                </c:pt>
                <c:pt idx="1948">
                  <c:v>Matthew Ward</c:v>
                </c:pt>
                <c:pt idx="1949">
                  <c:v>Mark White</c:v>
                </c:pt>
                <c:pt idx="1950">
                  <c:v>Matthew Gutierrez</c:v>
                </c:pt>
                <c:pt idx="1951">
                  <c:v>Nicholas Olson</c:v>
                </c:pt>
                <c:pt idx="1952">
                  <c:v>Mark Estrada</c:v>
                </c:pt>
                <c:pt idx="1953">
                  <c:v>Michael Klein</c:v>
                </c:pt>
                <c:pt idx="1954">
                  <c:v>Michael Griffin</c:v>
                </c:pt>
                <c:pt idx="1955">
                  <c:v>Nicole Collins</c:v>
                </c:pt>
                <c:pt idx="1956">
                  <c:v>Michael Gross</c:v>
                </c:pt>
                <c:pt idx="1957">
                  <c:v>Nicole Greene</c:v>
                </c:pt>
                <c:pt idx="1958">
                  <c:v>Michael Ross</c:v>
                </c:pt>
                <c:pt idx="1959">
                  <c:v>Mark Lee</c:v>
                </c:pt>
                <c:pt idx="1960">
                  <c:v>Michael Guerra</c:v>
                </c:pt>
                <c:pt idx="1961">
                  <c:v>Michael Adkins</c:v>
                </c:pt>
                <c:pt idx="1962">
                  <c:v>Michael Russell</c:v>
                </c:pt>
                <c:pt idx="1963">
                  <c:v>Michelle Flores</c:v>
                </c:pt>
                <c:pt idx="1964">
                  <c:v>Maria Brown</c:v>
                </c:pt>
                <c:pt idx="1965">
                  <c:v>Michelle Harris</c:v>
                </c:pt>
                <c:pt idx="1966">
                  <c:v>Mario Martin</c:v>
                </c:pt>
                <c:pt idx="1967">
                  <c:v>Michelle Hughes</c:v>
                </c:pt>
                <c:pt idx="1968">
                  <c:v>Michael Schneider</c:v>
                </c:pt>
                <c:pt idx="1969">
                  <c:v>Mary Lewis</c:v>
                </c:pt>
                <c:pt idx="1970">
                  <c:v>Nicole Morris</c:v>
                </c:pt>
                <c:pt idx="1971">
                  <c:v>Melissa Dickerson</c:v>
                </c:pt>
                <c:pt idx="1972">
                  <c:v>Nicole Richardson</c:v>
                </c:pt>
                <c:pt idx="1973">
                  <c:v>Melissa Evans</c:v>
                </c:pt>
                <c:pt idx="1974">
                  <c:v>Mary Torres</c:v>
                </c:pt>
                <c:pt idx="1975">
                  <c:v>Michael Cox</c:v>
                </c:pt>
                <c:pt idx="1976">
                  <c:v>Mark Lopez</c:v>
                </c:pt>
                <c:pt idx="1977">
                  <c:v>Michelle Moore</c:v>
                </c:pt>
                <c:pt idx="1978">
                  <c:v>Marissa Smith</c:v>
                </c:pt>
                <c:pt idx="1979">
                  <c:v>Mathew Smith</c:v>
                </c:pt>
                <c:pt idx="1980">
                  <c:v>Megan Dawson</c:v>
                </c:pt>
                <c:pt idx="1981">
                  <c:v>Michelle Richardson</c:v>
                </c:pt>
                <c:pt idx="1982">
                  <c:v>Megan Harris</c:v>
                </c:pt>
                <c:pt idx="1983">
                  <c:v>Maria Garcia</c:v>
                </c:pt>
                <c:pt idx="1984">
                  <c:v>Michael Hardy</c:v>
                </c:pt>
                <c:pt idx="1985">
                  <c:v>Matthew Lewis</c:v>
                </c:pt>
                <c:pt idx="1986">
                  <c:v>Megan Jones</c:v>
                </c:pt>
                <c:pt idx="1987">
                  <c:v>Melissa Kelly</c:v>
                </c:pt>
                <c:pt idx="1988">
                  <c:v>Megan Lewis</c:v>
                </c:pt>
                <c:pt idx="1989">
                  <c:v>Michelle Thompson</c:v>
                </c:pt>
                <c:pt idx="1990">
                  <c:v>Megan Miller</c:v>
                </c:pt>
                <c:pt idx="1991">
                  <c:v>Michelle White</c:v>
                </c:pt>
                <c:pt idx="1992">
                  <c:v>Megan Moore</c:v>
                </c:pt>
                <c:pt idx="1993">
                  <c:v>Michelle Wilson</c:v>
                </c:pt>
                <c:pt idx="1994">
                  <c:v>Michael Cobb</c:v>
                </c:pt>
                <c:pt idx="1995">
                  <c:v>Michael Burns</c:v>
                </c:pt>
                <c:pt idx="1996">
                  <c:v>Matthew Bell</c:v>
                </c:pt>
                <c:pt idx="1997">
                  <c:v>Melissa Martin</c:v>
                </c:pt>
                <c:pt idx="1998">
                  <c:v>Mark Gonzalez</c:v>
                </c:pt>
                <c:pt idx="1999">
                  <c:v>Mark Anderson</c:v>
                </c:pt>
                <c:pt idx="2000">
                  <c:v>Megan Thompson</c:v>
                </c:pt>
                <c:pt idx="2001">
                  <c:v>Mary Richardson</c:v>
                </c:pt>
                <c:pt idx="2002">
                  <c:v>Michael Wallace</c:v>
                </c:pt>
                <c:pt idx="2003">
                  <c:v>Natalie Brown</c:v>
                </c:pt>
                <c:pt idx="2004">
                  <c:v>Michael Walters</c:v>
                </c:pt>
                <c:pt idx="2005">
                  <c:v>Natalie Robinson</c:v>
                </c:pt>
                <c:pt idx="2006">
                  <c:v>Michael Walton</c:v>
                </c:pt>
                <c:pt idx="2007">
                  <c:v>Nathan Johnson</c:v>
                </c:pt>
                <c:pt idx="2008">
                  <c:v>Megan Williams</c:v>
                </c:pt>
                <c:pt idx="2009">
                  <c:v>Nathan Miller</c:v>
                </c:pt>
                <c:pt idx="2010">
                  <c:v>Michael Watson</c:v>
                </c:pt>
                <c:pt idx="2011">
                  <c:v>Melissa Mueller</c:v>
                </c:pt>
                <c:pt idx="2012">
                  <c:v>Michael Webb</c:v>
                </c:pt>
                <c:pt idx="2013">
                  <c:v>Nathaniel Smith</c:v>
                </c:pt>
                <c:pt idx="2014">
                  <c:v>Michael Welch</c:v>
                </c:pt>
                <c:pt idx="2015">
                  <c:v>Nicholas Davis</c:v>
                </c:pt>
                <c:pt idx="2016">
                  <c:v>Melanie Carter</c:v>
                </c:pt>
                <c:pt idx="2017">
                  <c:v>Nicholas Hall</c:v>
                </c:pt>
                <c:pt idx="2018">
                  <c:v>Mark Harris</c:v>
                </c:pt>
                <c:pt idx="2019">
                  <c:v>Melissa Peterson</c:v>
                </c:pt>
                <c:pt idx="2020">
                  <c:v>Melinda Williams</c:v>
                </c:pt>
                <c:pt idx="2021">
                  <c:v>Nicholas King</c:v>
                </c:pt>
                <c:pt idx="2022">
                  <c:v>Michael Willis</c:v>
                </c:pt>
                <c:pt idx="2023">
                  <c:v>Nicholas Mitchell</c:v>
                </c:pt>
                <c:pt idx="2024">
                  <c:v>Michael Cole</c:v>
                </c:pt>
                <c:pt idx="2025">
                  <c:v>Mary Sanchez</c:v>
                </c:pt>
                <c:pt idx="2026">
                  <c:v>Michael Wong</c:v>
                </c:pt>
                <c:pt idx="2027">
                  <c:v>Mary Scott</c:v>
                </c:pt>
                <c:pt idx="2028">
                  <c:v>Michael Wood</c:v>
                </c:pt>
                <c:pt idx="2029">
                  <c:v>Mark King</c:v>
                </c:pt>
                <c:pt idx="2030">
                  <c:v>Michael Coleman</c:v>
                </c:pt>
                <c:pt idx="2031">
                  <c:v>Mark Phillips</c:v>
                </c:pt>
                <c:pt idx="2032">
                  <c:v>Michele Johnson</c:v>
                </c:pt>
                <c:pt idx="2033">
                  <c:v>Matthew Garcia</c:v>
                </c:pt>
                <c:pt idx="2034">
                  <c:v>Michael Henry</c:v>
                </c:pt>
                <c:pt idx="2035">
                  <c:v>Michael Leonard</c:v>
                </c:pt>
                <c:pt idx="2036">
                  <c:v>Michele Young</c:v>
                </c:pt>
                <c:pt idx="2037">
                  <c:v>Nicole Hernandez</c:v>
                </c:pt>
                <c:pt idx="2038">
                  <c:v>Michelle Adams</c:v>
                </c:pt>
                <c:pt idx="2039">
                  <c:v>Michael Ball</c:v>
                </c:pt>
                <c:pt idx="2040">
                  <c:v>Michael Contreras</c:v>
                </c:pt>
                <c:pt idx="2041">
                  <c:v>Michael Campbell</c:v>
                </c:pt>
                <c:pt idx="2042">
                  <c:v>Mary Lee</c:v>
                </c:pt>
                <c:pt idx="2043">
                  <c:v>Nicole Martinez</c:v>
                </c:pt>
                <c:pt idx="2044">
                  <c:v>Melissa Campbell</c:v>
                </c:pt>
                <c:pt idx="2045">
                  <c:v>Michael Lowe</c:v>
                </c:pt>
                <c:pt idx="2046">
                  <c:v>Maria Moore</c:v>
                </c:pt>
                <c:pt idx="2047">
                  <c:v>Nicole Robinson</c:v>
                </c:pt>
                <c:pt idx="2048">
                  <c:v>Michael Silva</c:v>
                </c:pt>
                <c:pt idx="2049">
                  <c:v>Nicole Rogers</c:v>
                </c:pt>
                <c:pt idx="2050">
                  <c:v>Megan Davis</c:v>
                </c:pt>
                <c:pt idx="2051">
                  <c:v>Nicole Thomas</c:v>
                </c:pt>
                <c:pt idx="2052">
                  <c:v>Michael Simon</c:v>
                </c:pt>
                <c:pt idx="2053">
                  <c:v>Maria Jones</c:v>
                </c:pt>
                <c:pt idx="2054">
                  <c:v>Michael Sims</c:v>
                </c:pt>
                <c:pt idx="2055">
                  <c:v>Pamela Green</c:v>
                </c:pt>
                <c:pt idx="2056">
                  <c:v>Michael Fields</c:v>
                </c:pt>
                <c:pt idx="2057">
                  <c:v>Michael Dunn</c:v>
                </c:pt>
                <c:pt idx="2058">
                  <c:v>Lisa White</c:v>
                </c:pt>
                <c:pt idx="2059">
                  <c:v>Kelly Hernandez</c:v>
                </c:pt>
                <c:pt idx="2060">
                  <c:v>Kevin Phillips</c:v>
                </c:pt>
                <c:pt idx="2061">
                  <c:v>Kimberly Lopez</c:v>
                </c:pt>
                <c:pt idx="2062">
                  <c:v>Julie Rogers</c:v>
                </c:pt>
                <c:pt idx="2063">
                  <c:v>Kelly Wallace</c:v>
                </c:pt>
                <c:pt idx="2064">
                  <c:v>Katherine Garcia</c:v>
                </c:pt>
                <c:pt idx="2065">
                  <c:v>Kathleen Young</c:v>
                </c:pt>
                <c:pt idx="2066">
                  <c:v>Lisa Cox</c:v>
                </c:pt>
                <c:pt idx="2067">
                  <c:v>Kathryn Johnson</c:v>
                </c:pt>
                <c:pt idx="2068">
                  <c:v>Julie Perez</c:v>
                </c:pt>
                <c:pt idx="2069">
                  <c:v>Kimberly Parker</c:v>
                </c:pt>
                <c:pt idx="2070">
                  <c:v>Kathleen Jackson</c:v>
                </c:pt>
                <c:pt idx="2071">
                  <c:v>Kimberly Perry</c:v>
                </c:pt>
                <c:pt idx="2072">
                  <c:v>Madeline Smith</c:v>
                </c:pt>
                <c:pt idx="2073">
                  <c:v>Kimberly Peterson</c:v>
                </c:pt>
                <c:pt idx="2074">
                  <c:v>Kevin Mitchell</c:v>
                </c:pt>
                <c:pt idx="2075">
                  <c:v>Kimberly Sanchez</c:v>
                </c:pt>
                <c:pt idx="2076">
                  <c:v>Lisa Bailey</c:v>
                </c:pt>
                <c:pt idx="2077">
                  <c:v>Kelly Wilson</c:v>
                </c:pt>
                <c:pt idx="2078">
                  <c:v>Lisa Gray</c:v>
                </c:pt>
                <c:pt idx="2079">
                  <c:v>Kelsey Davis</c:v>
                </c:pt>
                <c:pt idx="2080">
                  <c:v>Kimberly Baker</c:v>
                </c:pt>
                <c:pt idx="2081">
                  <c:v>Kenneth Allen</c:v>
                </c:pt>
                <c:pt idx="2082">
                  <c:v>Katherine Wright</c:v>
                </c:pt>
                <c:pt idx="2083">
                  <c:v>Kathryn Jones</c:v>
                </c:pt>
                <c:pt idx="2084">
                  <c:v>Lisa Reyes</c:v>
                </c:pt>
                <c:pt idx="2085">
                  <c:v>Kimberly Torres</c:v>
                </c:pt>
                <c:pt idx="2086">
                  <c:v>Lisa Taylor</c:v>
                </c:pt>
                <c:pt idx="2087">
                  <c:v>Karen Ward</c:v>
                </c:pt>
                <c:pt idx="2088">
                  <c:v>Julian Rodriguez</c:v>
                </c:pt>
                <c:pt idx="2089">
                  <c:v>Kenneth Jones</c:v>
                </c:pt>
                <c:pt idx="2090">
                  <c:v>Leslie Smith</c:v>
                </c:pt>
                <c:pt idx="2091">
                  <c:v>Kenneth Nguyen</c:v>
                </c:pt>
                <c:pt idx="2092">
                  <c:v>Katherine Hernandez</c:v>
                </c:pt>
                <c:pt idx="2093">
                  <c:v>Kimberly Welch</c:v>
                </c:pt>
                <c:pt idx="2094">
                  <c:v>Katherine Jones</c:v>
                </c:pt>
                <c:pt idx="2095">
                  <c:v>Kenneth Roberts</c:v>
                </c:pt>
                <c:pt idx="2096">
                  <c:v>Kevin Robinson</c:v>
                </c:pt>
                <c:pt idx="2097">
                  <c:v>Karen Williams</c:v>
                </c:pt>
                <c:pt idx="2098">
                  <c:v>Lisa Bryant</c:v>
                </c:pt>
                <c:pt idx="2099">
                  <c:v>Kimberly Wood</c:v>
                </c:pt>
                <c:pt idx="2100">
                  <c:v>Katherine Miller</c:v>
                </c:pt>
                <c:pt idx="2101">
                  <c:v>Kimberly Young</c:v>
                </c:pt>
                <c:pt idx="2102">
                  <c:v>Karen Payne</c:v>
                </c:pt>
                <c:pt idx="2103">
                  <c:v>Kristen Green</c:v>
                </c:pt>
                <c:pt idx="2104">
                  <c:v>Madison Smith</c:v>
                </c:pt>
                <c:pt idx="2105">
                  <c:v>Kristen Johnson</c:v>
                </c:pt>
                <c:pt idx="2106">
                  <c:v>Kimberly Black</c:v>
                </c:pt>
                <c:pt idx="2107">
                  <c:v>Kenneth Thomas</c:v>
                </c:pt>
                <c:pt idx="2108">
                  <c:v>Katherine Williams</c:v>
                </c:pt>
                <c:pt idx="2109">
                  <c:v>Kristen Young</c:v>
                </c:pt>
                <c:pt idx="2110">
                  <c:v>Karen Rodriguez</c:v>
                </c:pt>
                <c:pt idx="2111">
                  <c:v>Kristin Gonzalez</c:v>
                </c:pt>
                <c:pt idx="2112">
                  <c:v>Lisa Phillips</c:v>
                </c:pt>
                <c:pt idx="2113">
                  <c:v>Kristin Hernandez</c:v>
                </c:pt>
                <c:pt idx="2114">
                  <c:v>Lisa Rivera</c:v>
                </c:pt>
                <c:pt idx="2115">
                  <c:v>Kristin Miller</c:v>
                </c:pt>
                <c:pt idx="2116">
                  <c:v>Kathleen Lopez</c:v>
                </c:pt>
                <c:pt idx="2117">
                  <c:v>Kristin Smith</c:v>
                </c:pt>
                <c:pt idx="2118">
                  <c:v>Kimberly Harris</c:v>
                </c:pt>
                <c:pt idx="2119">
                  <c:v>Kristina Smith</c:v>
                </c:pt>
                <c:pt idx="2120">
                  <c:v>Lisa Wilson</c:v>
                </c:pt>
                <c:pt idx="2121">
                  <c:v>Krystal Davis</c:v>
                </c:pt>
                <c:pt idx="2122">
                  <c:v>Lori Wilson</c:v>
                </c:pt>
                <c:pt idx="2123">
                  <c:v>Kyle Jackson</c:v>
                </c:pt>
                <c:pt idx="2124">
                  <c:v>Kevin Lewis</c:v>
                </c:pt>
                <c:pt idx="2125">
                  <c:v>Justin Taylor</c:v>
                </c:pt>
                <c:pt idx="2126">
                  <c:v>Kevin Lopez</c:v>
                </c:pt>
                <c:pt idx="2127">
                  <c:v>Kevin Alexander</c:v>
                </c:pt>
                <c:pt idx="2128">
                  <c:v>Keith King</c:v>
                </c:pt>
                <c:pt idx="2129">
                  <c:v>Kayla Garcia</c:v>
                </c:pt>
                <c:pt idx="2130">
                  <c:v>Linda Lee</c:v>
                </c:pt>
                <c:pt idx="2131">
                  <c:v>Katherine Brown</c:v>
                </c:pt>
                <c:pt idx="2132">
                  <c:v>Linda Miller</c:v>
                </c:pt>
                <c:pt idx="2133">
                  <c:v>Kyle Williams</c:v>
                </c:pt>
                <c:pt idx="2134">
                  <c:v>Lindsay Hernandez</c:v>
                </c:pt>
                <c:pt idx="2135">
                  <c:v>Larry Harris</c:v>
                </c:pt>
                <c:pt idx="2136">
                  <c:v>Kevin Powell</c:v>
                </c:pt>
                <c:pt idx="2137">
                  <c:v>Larry Martinez</c:v>
                </c:pt>
                <c:pt idx="2138">
                  <c:v>Kelly Anderson</c:v>
                </c:pt>
                <c:pt idx="2139">
                  <c:v>Kevin Baker</c:v>
                </c:pt>
                <c:pt idx="2140">
                  <c:v>Justin Garcia</c:v>
                </c:pt>
                <c:pt idx="2141">
                  <c:v>Kevin Bell</c:v>
                </c:pt>
                <c:pt idx="2142">
                  <c:v>Lisa Chavez</c:v>
                </c:pt>
                <c:pt idx="2143">
                  <c:v>Kevin Boyd</c:v>
                </c:pt>
                <c:pt idx="2144">
                  <c:v>Justin Hall</c:v>
                </c:pt>
                <c:pt idx="2145">
                  <c:v>Kayla Miller</c:v>
                </c:pt>
                <c:pt idx="2146">
                  <c:v>Kelly Ford</c:v>
                </c:pt>
                <c:pt idx="2147">
                  <c:v>Kevin Campbell</c:v>
                </c:pt>
                <c:pt idx="2148">
                  <c:v>Kevin Stone</c:v>
                </c:pt>
                <c:pt idx="2149">
                  <c:v>Karen Moore</c:v>
                </c:pt>
                <c:pt idx="2150">
                  <c:v>Katherine Thompson</c:v>
                </c:pt>
                <c:pt idx="2151">
                  <c:v>Justin Campbell</c:v>
                </c:pt>
                <c:pt idx="2152">
                  <c:v>Katherine Walker</c:v>
                </c:pt>
                <c:pt idx="2153">
                  <c:v>Kevin Collins</c:v>
                </c:pt>
                <c:pt idx="2154">
                  <c:v>Marc Williams</c:v>
                </c:pt>
                <c:pt idx="2155">
                  <c:v>Kayla Williams</c:v>
                </c:pt>
                <c:pt idx="2156">
                  <c:v>Kimberly Benson</c:v>
                </c:pt>
                <c:pt idx="2157">
                  <c:v>Kevin Edwards</c:v>
                </c:pt>
                <c:pt idx="2158">
                  <c:v>Lisa Long</c:v>
                </c:pt>
                <c:pt idx="2159">
                  <c:v>Keith Anderson</c:v>
                </c:pt>
                <c:pt idx="2160">
                  <c:v>Kimberly Campbell</c:v>
                </c:pt>
                <c:pt idx="2161">
                  <c:v>Laura Rodriguez</c:v>
                </c:pt>
                <c:pt idx="2162">
                  <c:v>Lisa Meyer</c:v>
                </c:pt>
                <c:pt idx="2163">
                  <c:v>Kevin Gonzalez</c:v>
                </c:pt>
                <c:pt idx="2164">
                  <c:v>Lisa Mitchell</c:v>
                </c:pt>
                <c:pt idx="2165">
                  <c:v>Kevin Green</c:v>
                </c:pt>
                <c:pt idx="2166">
                  <c:v>Lisa Morris</c:v>
                </c:pt>
                <c:pt idx="2167">
                  <c:v>Laura White</c:v>
                </c:pt>
                <c:pt idx="2168">
                  <c:v>Lisa Parsons</c:v>
                </c:pt>
                <c:pt idx="2169">
                  <c:v>Kevin Hill</c:v>
                </c:pt>
                <c:pt idx="2170">
                  <c:v>Kimberly Edwards</c:v>
                </c:pt>
                <c:pt idx="2171">
                  <c:v>Justin Flores</c:v>
                </c:pt>
                <c:pt idx="2172">
                  <c:v>Lisa Richardson</c:v>
                </c:pt>
                <c:pt idx="2173">
                  <c:v>Lauren Hernandez</c:v>
                </c:pt>
                <c:pt idx="2174">
                  <c:v>Kimberly Evans</c:v>
                </c:pt>
                <c:pt idx="2175">
                  <c:v>Julia Smith</c:v>
                </c:pt>
                <c:pt idx="2176">
                  <c:v>Julie Gonzalez</c:v>
                </c:pt>
                <c:pt idx="2177">
                  <c:v>Keith Davis</c:v>
                </c:pt>
                <c:pt idx="2178">
                  <c:v>Justin Martinez</c:v>
                </c:pt>
                <c:pt idx="2179">
                  <c:v>Lauren Miller</c:v>
                </c:pt>
                <c:pt idx="2180">
                  <c:v>Kimberly Hall</c:v>
                </c:pt>
                <c:pt idx="2181">
                  <c:v>Kevin Kelley</c:v>
                </c:pt>
                <c:pt idx="2182">
                  <c:v>Lisa Watson</c:v>
                </c:pt>
                <c:pt idx="2183">
                  <c:v>Lauren Taylor</c:v>
                </c:pt>
                <c:pt idx="2184">
                  <c:v>Karen Taylor</c:v>
                </c:pt>
                <c:pt idx="2185">
                  <c:v>Lauren Torres</c:v>
                </c:pt>
                <c:pt idx="2186">
                  <c:v>Justin Morris</c:v>
                </c:pt>
                <c:pt idx="2187">
                  <c:v>Lauren Williams</c:v>
                </c:pt>
                <c:pt idx="2188">
                  <c:v>Kathleen Williams</c:v>
                </c:pt>
                <c:pt idx="2189">
                  <c:v>Keith Hill</c:v>
                </c:pt>
                <c:pt idx="2190">
                  <c:v>Luis Miller</c:v>
                </c:pt>
                <c:pt idx="2191">
                  <c:v>Kevin Lee</c:v>
                </c:pt>
                <c:pt idx="2192">
                  <c:v>Kelly Walker</c:v>
                </c:pt>
                <c:pt idx="2193">
                  <c:v>Lawrence Brown</c:v>
                </c:pt>
                <c:pt idx="2194">
                  <c:v>Kim Brown</c:v>
                </c:pt>
                <c:pt idx="2195">
                  <c:v>Kimberly Gibson</c:v>
                </c:pt>
                <c:pt idx="2196">
                  <c:v>John Vazquez</c:v>
                </c:pt>
                <c:pt idx="2197">
                  <c:v>John Douglas</c:v>
                </c:pt>
                <c:pt idx="2198">
                  <c:v>James Cooper</c:v>
                </c:pt>
                <c:pt idx="2199">
                  <c:v>Jennifer Arnold</c:v>
                </c:pt>
                <c:pt idx="2200">
                  <c:v>John Morales</c:v>
                </c:pt>
                <c:pt idx="2201">
                  <c:v>Jennifer Baker</c:v>
                </c:pt>
                <c:pt idx="2202">
                  <c:v>Jonathan Rogers</c:v>
                </c:pt>
                <c:pt idx="2203">
                  <c:v>Jennifer Boyd</c:v>
                </c:pt>
                <c:pt idx="2204">
                  <c:v>Joshua Lee</c:v>
                </c:pt>
                <c:pt idx="2205">
                  <c:v>Jennifer Brewer</c:v>
                </c:pt>
                <c:pt idx="2206">
                  <c:v>John Hill</c:v>
                </c:pt>
                <c:pt idx="2207">
                  <c:v>Jason Lopez</c:v>
                </c:pt>
                <c:pt idx="2208">
                  <c:v>John Ray</c:v>
                </c:pt>
                <c:pt idx="2209">
                  <c:v>Jennifer Cole</c:v>
                </c:pt>
                <c:pt idx="2210">
                  <c:v>Jamie Brown</c:v>
                </c:pt>
                <c:pt idx="2211">
                  <c:v>Jason Martinez</c:v>
                </c:pt>
                <c:pt idx="2212">
                  <c:v>Joseph Gomez</c:v>
                </c:pt>
                <c:pt idx="2213">
                  <c:v>Jennifer Cruz</c:v>
                </c:pt>
                <c:pt idx="2214">
                  <c:v>Jason Carroll</c:v>
                </c:pt>
                <c:pt idx="2215">
                  <c:v>James Bell</c:v>
                </c:pt>
                <c:pt idx="2216">
                  <c:v>Joshua Wilson</c:v>
                </c:pt>
                <c:pt idx="2217">
                  <c:v>Jason Morales</c:v>
                </c:pt>
                <c:pt idx="2218">
                  <c:v>John Gray</c:v>
                </c:pt>
                <c:pt idx="2219">
                  <c:v>Jennifer Gonzales</c:v>
                </c:pt>
                <c:pt idx="2220">
                  <c:v>John Lee</c:v>
                </c:pt>
                <c:pt idx="2221">
                  <c:v>Jason Morgan</c:v>
                </c:pt>
                <c:pt idx="2222">
                  <c:v>James Cole</c:v>
                </c:pt>
                <c:pt idx="2223">
                  <c:v>Jennifer Gregory</c:v>
                </c:pt>
                <c:pt idx="2224">
                  <c:v>Jeffrey Nguyen</c:v>
                </c:pt>
                <c:pt idx="2225">
                  <c:v>Jennifer Harris</c:v>
                </c:pt>
                <c:pt idx="2226">
                  <c:v>Jeffrey Phillips</c:v>
                </c:pt>
                <c:pt idx="2227">
                  <c:v>Jennifer Hawkins</c:v>
                </c:pt>
                <c:pt idx="2228">
                  <c:v>Jonathan Mendoza</c:v>
                </c:pt>
                <c:pt idx="2229">
                  <c:v>Jason Ortega</c:v>
                </c:pt>
                <c:pt idx="2230">
                  <c:v>Jordan Miller</c:v>
                </c:pt>
                <c:pt idx="2231">
                  <c:v>Jennifer Henry</c:v>
                </c:pt>
                <c:pt idx="2232">
                  <c:v>Jeffrey Warren</c:v>
                </c:pt>
                <c:pt idx="2233">
                  <c:v>Jennifer Hernandez</c:v>
                </c:pt>
                <c:pt idx="2234">
                  <c:v>Joseph Thompson</c:v>
                </c:pt>
                <c:pt idx="2235">
                  <c:v>James Flores</c:v>
                </c:pt>
                <c:pt idx="2236">
                  <c:v>Jenna Davis</c:v>
                </c:pt>
                <c:pt idx="2237">
                  <c:v>Jason Perez</c:v>
                </c:pt>
                <c:pt idx="2238">
                  <c:v>Jason Gonzalez</c:v>
                </c:pt>
                <c:pt idx="2239">
                  <c:v>Jason Phillips</c:v>
                </c:pt>
                <c:pt idx="2240">
                  <c:v>James Reed</c:v>
                </c:pt>
                <c:pt idx="2241">
                  <c:v>Jennifer Jacobs</c:v>
                </c:pt>
                <c:pt idx="2242">
                  <c:v>John Foster</c:v>
                </c:pt>
                <c:pt idx="2243">
                  <c:v>Jennifer Jenkins</c:v>
                </c:pt>
                <c:pt idx="2244">
                  <c:v>John Guzman</c:v>
                </c:pt>
                <c:pt idx="2245">
                  <c:v>Jennifer Joseph</c:v>
                </c:pt>
                <c:pt idx="2246">
                  <c:v>Jeffrey James</c:v>
                </c:pt>
                <c:pt idx="2247">
                  <c:v>Jennifer Lawrence</c:v>
                </c:pt>
                <c:pt idx="2248">
                  <c:v>John Marshall</c:v>
                </c:pt>
                <c:pt idx="2249">
                  <c:v>James Grant</c:v>
                </c:pt>
                <c:pt idx="2250">
                  <c:v>John Myers</c:v>
                </c:pt>
                <c:pt idx="2251">
                  <c:v>James Bennett</c:v>
                </c:pt>
                <c:pt idx="2252">
                  <c:v>Jeffrey Moore</c:v>
                </c:pt>
                <c:pt idx="2253">
                  <c:v>Jason Ramos</c:v>
                </c:pt>
                <c:pt idx="2254">
                  <c:v>John Reid</c:v>
                </c:pt>
                <c:pt idx="2255">
                  <c:v>Jennifer Lucas</c:v>
                </c:pt>
                <c:pt idx="2256">
                  <c:v>James Walker</c:v>
                </c:pt>
                <c:pt idx="2257">
                  <c:v>Jennifer Marshall</c:v>
                </c:pt>
                <c:pt idx="2258">
                  <c:v>John Walsh</c:v>
                </c:pt>
                <c:pt idx="2259">
                  <c:v>Jennifer Mason</c:v>
                </c:pt>
                <c:pt idx="2260">
                  <c:v>John Wright</c:v>
                </c:pt>
                <c:pt idx="2261">
                  <c:v>Jennifer Mcdonald</c:v>
                </c:pt>
                <c:pt idx="2262">
                  <c:v>Jonathan Hernandez</c:v>
                </c:pt>
                <c:pt idx="2263">
                  <c:v>James Hall</c:v>
                </c:pt>
                <c:pt idx="2264">
                  <c:v>Jonathan Phillips</c:v>
                </c:pt>
                <c:pt idx="2265">
                  <c:v>Jennifer Moore</c:v>
                </c:pt>
                <c:pt idx="2266">
                  <c:v>Jonathan White</c:v>
                </c:pt>
                <c:pt idx="2267">
                  <c:v>Jennifer Murphy</c:v>
                </c:pt>
                <c:pt idx="2268">
                  <c:v>Jamie Williams</c:v>
                </c:pt>
                <c:pt idx="2269">
                  <c:v>Jennifer Owens</c:v>
                </c:pt>
                <c:pt idx="2270">
                  <c:v>Joseph King</c:v>
                </c:pt>
                <c:pt idx="2271">
                  <c:v>Jennifer Patel</c:v>
                </c:pt>
                <c:pt idx="2272">
                  <c:v>Joseph Morgan</c:v>
                </c:pt>
                <c:pt idx="2273">
                  <c:v>Jacob Harris</c:v>
                </c:pt>
                <c:pt idx="2274">
                  <c:v>Jeffrey Wilson</c:v>
                </c:pt>
                <c:pt idx="2275">
                  <c:v>James Hunt</c:v>
                </c:pt>
                <c:pt idx="2276">
                  <c:v>Joseph Walker</c:v>
                </c:pt>
                <c:pt idx="2277">
                  <c:v>Jason Rodriguez</c:v>
                </c:pt>
                <c:pt idx="2278">
                  <c:v>Joshua Collins</c:v>
                </c:pt>
                <c:pt idx="2279">
                  <c:v>Jennifer Reid</c:v>
                </c:pt>
                <c:pt idx="2280">
                  <c:v>James Alexander</c:v>
                </c:pt>
                <c:pt idx="2281">
                  <c:v>Jacob Hernandez</c:v>
                </c:pt>
                <c:pt idx="2282">
                  <c:v>Joshua Rodriguez</c:v>
                </c:pt>
                <c:pt idx="2283">
                  <c:v>Jason Jackson</c:v>
                </c:pt>
                <c:pt idx="2284">
                  <c:v>Joshua West</c:v>
                </c:pt>
                <c:pt idx="2285">
                  <c:v>Jennifer Simmons</c:v>
                </c:pt>
                <c:pt idx="2286">
                  <c:v>John Butler</c:v>
                </c:pt>
                <c:pt idx="2287">
                  <c:v>Jennifer Simon</c:v>
                </c:pt>
                <c:pt idx="2288">
                  <c:v>Jacob Campbell</c:v>
                </c:pt>
                <c:pt idx="2289">
                  <c:v>James Keith</c:v>
                </c:pt>
                <c:pt idx="2290">
                  <c:v>James Cruz</c:v>
                </c:pt>
                <c:pt idx="2291">
                  <c:v>Jennifer Spencer</c:v>
                </c:pt>
                <c:pt idx="2292">
                  <c:v>John Gomez</c:v>
                </c:pt>
                <c:pt idx="2293">
                  <c:v>Jennifer Stephens</c:v>
                </c:pt>
                <c:pt idx="2294">
                  <c:v>John Gutierrez</c:v>
                </c:pt>
                <c:pt idx="2295">
                  <c:v>Jennifer Taylor</c:v>
                </c:pt>
                <c:pt idx="2296">
                  <c:v>John Harrison</c:v>
                </c:pt>
                <c:pt idx="2297">
                  <c:v>James Kim</c:v>
                </c:pt>
                <c:pt idx="2298">
                  <c:v>John Hunter</c:v>
                </c:pt>
                <c:pt idx="2299">
                  <c:v>Jennifer Turner</c:v>
                </c:pt>
                <c:pt idx="2300">
                  <c:v>James Santos</c:v>
                </c:pt>
                <c:pt idx="2301">
                  <c:v>Jennifer Warren</c:v>
                </c:pt>
                <c:pt idx="2302">
                  <c:v>James Simmons</c:v>
                </c:pt>
                <c:pt idx="2303">
                  <c:v>James Lewis</c:v>
                </c:pt>
                <c:pt idx="2304">
                  <c:v>Jacqueline Brown</c:v>
                </c:pt>
                <c:pt idx="2305">
                  <c:v>James Long</c:v>
                </c:pt>
                <c:pt idx="2306">
                  <c:v>John Morris</c:v>
                </c:pt>
                <c:pt idx="2307">
                  <c:v>James Lyons</c:v>
                </c:pt>
                <c:pt idx="2308">
                  <c:v>John Parker</c:v>
                </c:pt>
                <c:pt idx="2309">
                  <c:v>Jeremiah Johnson</c:v>
                </c:pt>
                <c:pt idx="2310">
                  <c:v>John Pierce</c:v>
                </c:pt>
                <c:pt idx="2311">
                  <c:v>Jason James</c:v>
                </c:pt>
                <c:pt idx="2312">
                  <c:v>John Quinn</c:v>
                </c:pt>
                <c:pt idx="2313">
                  <c:v>Jerry Miller</c:v>
                </c:pt>
                <c:pt idx="2314">
                  <c:v>John Reed</c:v>
                </c:pt>
                <c:pt idx="2315">
                  <c:v>Jerry Roberts</c:v>
                </c:pt>
                <c:pt idx="2316">
                  <c:v>John Russell</c:v>
                </c:pt>
                <c:pt idx="2317">
                  <c:v>Jesse Harris</c:v>
                </c:pt>
                <c:pt idx="2318">
                  <c:v>John Soto</c:v>
                </c:pt>
                <c:pt idx="2319">
                  <c:v>Jason Walker</c:v>
                </c:pt>
                <c:pt idx="2320">
                  <c:v>John Tran</c:v>
                </c:pt>
                <c:pt idx="2321">
                  <c:v>Jessica Bell</c:v>
                </c:pt>
                <c:pt idx="2322">
                  <c:v>Jacqueline Moore</c:v>
                </c:pt>
                <c:pt idx="2323">
                  <c:v>Jessica Burns</c:v>
                </c:pt>
                <c:pt idx="2324">
                  <c:v>John Warren</c:v>
                </c:pt>
                <c:pt idx="2325">
                  <c:v>Jessica Campbell</c:v>
                </c:pt>
                <c:pt idx="2326">
                  <c:v>Jacqueline Smith</c:v>
                </c:pt>
                <c:pt idx="2327">
                  <c:v>Jessica Cole</c:v>
                </c:pt>
                <c:pt idx="2328">
                  <c:v>Jeffrey Reed</c:v>
                </c:pt>
                <c:pt idx="2329">
                  <c:v>James Brady</c:v>
                </c:pt>
                <c:pt idx="2330">
                  <c:v>Jonathan Hall</c:v>
                </c:pt>
                <c:pt idx="2331">
                  <c:v>Jacob Bennett</c:v>
                </c:pt>
                <c:pt idx="2332">
                  <c:v>Jonathan Kennedy</c:v>
                </c:pt>
                <c:pt idx="2333">
                  <c:v>Jessica Fisher</c:v>
                </c:pt>
                <c:pt idx="2334">
                  <c:v>Jamie Gonzalez</c:v>
                </c:pt>
                <c:pt idx="2335">
                  <c:v>Jessica Ford</c:v>
                </c:pt>
                <c:pt idx="2336">
                  <c:v>Jonathan Price</c:v>
                </c:pt>
                <c:pt idx="2337">
                  <c:v>James Meyer</c:v>
                </c:pt>
                <c:pt idx="2338">
                  <c:v>Jeffrey Schultz</c:v>
                </c:pt>
                <c:pt idx="2339">
                  <c:v>Jessica Gonzalez</c:v>
                </c:pt>
                <c:pt idx="2340">
                  <c:v>James Cook</c:v>
                </c:pt>
                <c:pt idx="2341">
                  <c:v>Jessica Guzman</c:v>
                </c:pt>
                <c:pt idx="2342">
                  <c:v>Jose Johnson</c:v>
                </c:pt>
                <c:pt idx="2343">
                  <c:v>Jacob Moore</c:v>
                </c:pt>
                <c:pt idx="2344">
                  <c:v>Joseph Cook</c:v>
                </c:pt>
                <c:pt idx="2345">
                  <c:v>Jessica Lee</c:v>
                </c:pt>
                <c:pt idx="2346">
                  <c:v>Jeffrey Vasquez</c:v>
                </c:pt>
                <c:pt idx="2347">
                  <c:v>Jessica Morris</c:v>
                </c:pt>
                <c:pt idx="2348">
                  <c:v>Joseph Long</c:v>
                </c:pt>
                <c:pt idx="2349">
                  <c:v>James Munoz</c:v>
                </c:pt>
                <c:pt idx="2350">
                  <c:v>Joseph Mitchell</c:v>
                </c:pt>
                <c:pt idx="2351">
                  <c:v>Jessica Peterson</c:v>
                </c:pt>
                <c:pt idx="2352">
                  <c:v>Joseph Patel</c:v>
                </c:pt>
                <c:pt idx="2353">
                  <c:v>Jessica Phillips</c:v>
                </c:pt>
                <c:pt idx="2354">
                  <c:v>Joseph Roberts</c:v>
                </c:pt>
                <c:pt idx="2355">
                  <c:v>Jessica Robinson</c:v>
                </c:pt>
                <c:pt idx="2356">
                  <c:v>Jason Baker</c:v>
                </c:pt>
                <c:pt idx="2357">
                  <c:v>James Murray</c:v>
                </c:pt>
                <c:pt idx="2358">
                  <c:v>Joseph Tucker</c:v>
                </c:pt>
                <c:pt idx="2359">
                  <c:v>Jessica Spencer</c:v>
                </c:pt>
                <c:pt idx="2360">
                  <c:v>Joseph Wilson</c:v>
                </c:pt>
                <c:pt idx="2361">
                  <c:v>Jessica Thomas</c:v>
                </c:pt>
                <c:pt idx="2362">
                  <c:v>Jason Carter</c:v>
                </c:pt>
                <c:pt idx="2363">
                  <c:v>Jessica Walker</c:v>
                </c:pt>
                <c:pt idx="2364">
                  <c:v>Joshua Cook</c:v>
                </c:pt>
                <c:pt idx="2365">
                  <c:v>Jessica Wiggins</c:v>
                </c:pt>
                <c:pt idx="2366">
                  <c:v>Jason Cook</c:v>
                </c:pt>
                <c:pt idx="2367">
                  <c:v>Jeffrey Anderson</c:v>
                </c:pt>
                <c:pt idx="2368">
                  <c:v>Jenna Smith</c:v>
                </c:pt>
                <c:pt idx="2369">
                  <c:v>Jill Smith</c:v>
                </c:pt>
                <c:pt idx="2370">
                  <c:v>Jennifer Aguilar</c:v>
                </c:pt>
                <c:pt idx="2371">
                  <c:v>James Ortiz</c:v>
                </c:pt>
                <c:pt idx="2372">
                  <c:v>Joshua Stewart</c:v>
                </c:pt>
                <c:pt idx="2373">
                  <c:v>John Anderson</c:v>
                </c:pt>
                <c:pt idx="2374">
                  <c:v>Joshua Wallace</c:v>
                </c:pt>
                <c:pt idx="2375">
                  <c:v>James Peterson</c:v>
                </c:pt>
                <c:pt idx="2376">
                  <c:v>Jason Hall</c:v>
                </c:pt>
                <c:pt idx="2377">
                  <c:v>James Price</c:v>
                </c:pt>
                <c:pt idx="2378">
                  <c:v>Julia Jackson</c:v>
                </c:pt>
                <c:pt idx="2379">
                  <c:v>John Burgess</c:v>
                </c:pt>
                <c:pt idx="2380">
                  <c:v>John Ferguson</c:v>
                </c:pt>
                <c:pt idx="2381">
                  <c:v>Emily Moore</c:v>
                </c:pt>
                <c:pt idx="2382">
                  <c:v>Gregory Thomas</c:v>
                </c:pt>
                <c:pt idx="2383">
                  <c:v>Erin Garcia</c:v>
                </c:pt>
                <c:pt idx="2384">
                  <c:v>David Walker</c:v>
                </c:pt>
                <c:pt idx="2385">
                  <c:v>Elizabeth Weber</c:v>
                </c:pt>
                <c:pt idx="2386">
                  <c:v>David Welch</c:v>
                </c:pt>
                <c:pt idx="2387">
                  <c:v>Eric James</c:v>
                </c:pt>
                <c:pt idx="2388">
                  <c:v>David Reeves</c:v>
                </c:pt>
                <c:pt idx="2389">
                  <c:v>Gary Wilson</c:v>
                </c:pt>
                <c:pt idx="2390">
                  <c:v>Dawn Adams</c:v>
                </c:pt>
                <c:pt idx="2391">
                  <c:v>Holly Johnson</c:v>
                </c:pt>
                <c:pt idx="2392">
                  <c:v>Dawn Gonzalez</c:v>
                </c:pt>
                <c:pt idx="2393">
                  <c:v>Emily Green</c:v>
                </c:pt>
                <c:pt idx="2394">
                  <c:v>Dawn Jones</c:v>
                </c:pt>
                <c:pt idx="2395">
                  <c:v>David Ramirez</c:v>
                </c:pt>
                <c:pt idx="2396">
                  <c:v>Dawn Phillips</c:v>
                </c:pt>
                <c:pt idx="2397">
                  <c:v>Erica Moore</c:v>
                </c:pt>
                <c:pt idx="2398">
                  <c:v>Dawn Smith</c:v>
                </c:pt>
                <c:pt idx="2399">
                  <c:v>Erin Walker</c:v>
                </c:pt>
                <c:pt idx="2400">
                  <c:v>Dawn Taylor</c:v>
                </c:pt>
                <c:pt idx="2401">
                  <c:v>Gina Johnson</c:v>
                </c:pt>
                <c:pt idx="2402">
                  <c:v>Dawn Thomas</c:v>
                </c:pt>
                <c:pt idx="2403">
                  <c:v>Heather Johnson</c:v>
                </c:pt>
                <c:pt idx="2404">
                  <c:v>Deborah Jones</c:v>
                </c:pt>
                <c:pt idx="2405">
                  <c:v>Elizabeth Phillips</c:v>
                </c:pt>
                <c:pt idx="2406">
                  <c:v>Deborah Moore</c:v>
                </c:pt>
                <c:pt idx="2407">
                  <c:v>Emily Carter</c:v>
                </c:pt>
                <c:pt idx="2408">
                  <c:v>Deborah Thomas</c:v>
                </c:pt>
                <c:pt idx="2409">
                  <c:v>Emily Martinez</c:v>
                </c:pt>
                <c:pt idx="2410">
                  <c:v>Deborah Williams</c:v>
                </c:pt>
                <c:pt idx="2411">
                  <c:v>Emily Thompson</c:v>
                </c:pt>
                <c:pt idx="2412">
                  <c:v>Debra Brown</c:v>
                </c:pt>
                <c:pt idx="2413">
                  <c:v>Eric Hanson</c:v>
                </c:pt>
                <c:pt idx="2414">
                  <c:v>Debra Lopez</c:v>
                </c:pt>
                <c:pt idx="2415">
                  <c:v>Eric Powell</c:v>
                </c:pt>
                <c:pt idx="2416">
                  <c:v>Debra Miller</c:v>
                </c:pt>
                <c:pt idx="2417">
                  <c:v>Erik Smith</c:v>
                </c:pt>
                <c:pt idx="2418">
                  <c:v>Debra Nelson</c:v>
                </c:pt>
                <c:pt idx="2419">
                  <c:v>Erin Martinez</c:v>
                </c:pt>
                <c:pt idx="2420">
                  <c:v>Denise Perez</c:v>
                </c:pt>
                <c:pt idx="2421">
                  <c:v>Frank Miller</c:v>
                </c:pt>
                <c:pt idx="2422">
                  <c:v>Denise Sanchez</c:v>
                </c:pt>
                <c:pt idx="2423">
                  <c:v>George Jones</c:v>
                </c:pt>
                <c:pt idx="2424">
                  <c:v>Denise Williams</c:v>
                </c:pt>
                <c:pt idx="2425">
                  <c:v>Gregory Lewis</c:v>
                </c:pt>
                <c:pt idx="2426">
                  <c:v>Dennis Jones</c:v>
                </c:pt>
                <c:pt idx="2427">
                  <c:v>Hannah Williams</c:v>
                </c:pt>
                <c:pt idx="2428">
                  <c:v>Dennis Miller</c:v>
                </c:pt>
                <c:pt idx="2429">
                  <c:v>Heather Scott</c:v>
                </c:pt>
                <c:pt idx="2430">
                  <c:v>Dennis Smith</c:v>
                </c:pt>
                <c:pt idx="2431">
                  <c:v>Elizabeth Moore</c:v>
                </c:pt>
                <c:pt idx="2432">
                  <c:v>Dennis Thompson</c:v>
                </c:pt>
                <c:pt idx="2433">
                  <c:v>Elizabeth Thomas</c:v>
                </c:pt>
                <c:pt idx="2434">
                  <c:v>Diana Johnson</c:v>
                </c:pt>
                <c:pt idx="2435">
                  <c:v>Elizabeth Weiss</c:v>
                </c:pt>
                <c:pt idx="2436">
                  <c:v>Diane Phillips</c:v>
                </c:pt>
                <c:pt idx="2437">
                  <c:v>Emily Gonzalez</c:v>
                </c:pt>
                <c:pt idx="2438">
                  <c:v>Diane Walker</c:v>
                </c:pt>
                <c:pt idx="2439">
                  <c:v>Emily Jones</c:v>
                </c:pt>
                <c:pt idx="2440">
                  <c:v>Diane Williams</c:v>
                </c:pt>
                <c:pt idx="2441">
                  <c:v>Emily Mitchell</c:v>
                </c:pt>
                <c:pt idx="2442">
                  <c:v>Donald Allen</c:v>
                </c:pt>
                <c:pt idx="2443">
                  <c:v>Emily Sanchez</c:v>
                </c:pt>
                <c:pt idx="2444">
                  <c:v>Donald Gonzalez</c:v>
                </c:pt>
                <c:pt idx="2445">
                  <c:v>Eric Baker</c:v>
                </c:pt>
                <c:pt idx="2446">
                  <c:v>David Rivera</c:v>
                </c:pt>
                <c:pt idx="2447">
                  <c:v>Eric Gonzalez</c:v>
                </c:pt>
                <c:pt idx="2448">
                  <c:v>Donald Martinez</c:v>
                </c:pt>
                <c:pt idx="2449">
                  <c:v>Eric Howard</c:v>
                </c:pt>
                <c:pt idx="2450">
                  <c:v>Donald Miller</c:v>
                </c:pt>
                <c:pt idx="2451">
                  <c:v>Eric Nelson</c:v>
                </c:pt>
                <c:pt idx="2452">
                  <c:v>Donna Hernandez</c:v>
                </c:pt>
                <c:pt idx="2453">
                  <c:v>Erica Brown</c:v>
                </c:pt>
                <c:pt idx="2454">
                  <c:v>Donna Jones</c:v>
                </c:pt>
                <c:pt idx="2455">
                  <c:v>Erik Miller</c:v>
                </c:pt>
                <c:pt idx="2456">
                  <c:v>Donna Martinez</c:v>
                </c:pt>
                <c:pt idx="2457">
                  <c:v>Erin Anderson</c:v>
                </c:pt>
                <c:pt idx="2458">
                  <c:v>Douglas Brown</c:v>
                </c:pt>
                <c:pt idx="2459">
                  <c:v>Erin Gomez</c:v>
                </c:pt>
                <c:pt idx="2460">
                  <c:v>Douglas Smith</c:v>
                </c:pt>
                <c:pt idx="2461">
                  <c:v>Erin Thomas</c:v>
                </c:pt>
                <c:pt idx="2462">
                  <c:v>Dustin Smith</c:v>
                </c:pt>
                <c:pt idx="2463">
                  <c:v>Frank Davis</c:v>
                </c:pt>
                <c:pt idx="2464">
                  <c:v>Dylan Gonzalez</c:v>
                </c:pt>
                <c:pt idx="2465">
                  <c:v>Gary Gonzalez</c:v>
                </c:pt>
                <c:pt idx="2466">
                  <c:v>Edward Lopez</c:v>
                </c:pt>
                <c:pt idx="2467">
                  <c:v>George Davis</c:v>
                </c:pt>
                <c:pt idx="2468">
                  <c:v>Elizabeth Burke</c:v>
                </c:pt>
                <c:pt idx="2469">
                  <c:v>Gerald Rodriguez</c:v>
                </c:pt>
                <c:pt idx="2470">
                  <c:v>Elizabeth Carter</c:v>
                </c:pt>
                <c:pt idx="2471">
                  <c:v>Gregory Davis</c:v>
                </c:pt>
                <c:pt idx="2472">
                  <c:v>David Russell</c:v>
                </c:pt>
                <c:pt idx="2473">
                  <c:v>Gregory Martinez</c:v>
                </c:pt>
                <c:pt idx="2474">
                  <c:v>Elizabeth Hall</c:v>
                </c:pt>
                <c:pt idx="2475">
                  <c:v>Gregory Thompson</c:v>
                </c:pt>
                <c:pt idx="2476">
                  <c:v>Elizabeth Harrison</c:v>
                </c:pt>
                <c:pt idx="2477">
                  <c:v>Heather Harris</c:v>
                </c:pt>
                <c:pt idx="2478">
                  <c:v>Elizabeth Henderson</c:v>
                </c:pt>
                <c:pt idx="2479">
                  <c:v>Heather Reyes</c:v>
                </c:pt>
                <c:pt idx="2480">
                  <c:v>David Price</c:v>
                </c:pt>
                <c:pt idx="2481">
                  <c:v>Holly Harris</c:v>
                </c:pt>
                <c:pt idx="2482">
                  <c:v>David Sanders</c:v>
                </c:pt>
                <c:pt idx="2483">
                  <c:v>Elizabeth Mitchell</c:v>
                </c:pt>
                <c:pt idx="2484">
                  <c:v>Elizabeth Young</c:v>
                </c:pt>
                <c:pt idx="2485">
                  <c:v>David Gutierrez</c:v>
                </c:pt>
                <c:pt idx="2486">
                  <c:v>Danielle Young</c:v>
                </c:pt>
                <c:pt idx="2487">
                  <c:v>Christopher Morales</c:v>
                </c:pt>
                <c:pt idx="2488">
                  <c:v>Carol Williams</c:v>
                </c:pt>
                <c:pt idx="2489">
                  <c:v>David Cox</c:v>
                </c:pt>
                <c:pt idx="2490">
                  <c:v>Cindy Cooper</c:v>
                </c:pt>
                <c:pt idx="2491">
                  <c:v>Brian Fisher</c:v>
                </c:pt>
                <c:pt idx="2492">
                  <c:v>David Osborne</c:v>
                </c:pt>
                <c:pt idx="2493">
                  <c:v>Danielle Green</c:v>
                </c:pt>
                <c:pt idx="2494">
                  <c:v>David Parker</c:v>
                </c:pt>
                <c:pt idx="2495">
                  <c:v>Brian Hughes</c:v>
                </c:pt>
                <c:pt idx="2496">
                  <c:v>Corey Smith</c:v>
                </c:pt>
                <c:pt idx="2497">
                  <c:v>Brian Clark</c:v>
                </c:pt>
                <c:pt idx="2498">
                  <c:v>Cory Smith</c:v>
                </c:pt>
                <c:pt idx="2499">
                  <c:v>David Hogan</c:v>
                </c:pt>
                <c:pt idx="2500">
                  <c:v>Christopher Boyd</c:v>
                </c:pt>
                <c:pt idx="2501">
                  <c:v>Christopher Wright</c:v>
                </c:pt>
                <c:pt idx="2502">
                  <c:v>Courtney Gonzalez</c:v>
                </c:pt>
                <c:pt idx="2503">
                  <c:v>Christopher Myers</c:v>
                </c:pt>
                <c:pt idx="2504">
                  <c:v>Courtney Miller</c:v>
                </c:pt>
                <c:pt idx="2505">
                  <c:v>Christine Anderson</c:v>
                </c:pt>
                <c:pt idx="2506">
                  <c:v>Courtney Smith</c:v>
                </c:pt>
                <c:pt idx="2507">
                  <c:v>David Armstrong</c:v>
                </c:pt>
                <c:pt idx="2508">
                  <c:v>Craig Williams</c:v>
                </c:pt>
                <c:pt idx="2509">
                  <c:v>David Chang</c:v>
                </c:pt>
                <c:pt idx="2510">
                  <c:v>Christopher Bradley</c:v>
                </c:pt>
                <c:pt idx="2511">
                  <c:v>David English</c:v>
                </c:pt>
                <c:pt idx="2512">
                  <c:v>Christopher Brooks</c:v>
                </c:pt>
                <c:pt idx="2513">
                  <c:v>David Graham</c:v>
                </c:pt>
                <c:pt idx="2514">
                  <c:v>Christopher Burns</c:v>
                </c:pt>
                <c:pt idx="2515">
                  <c:v>David Hawkins</c:v>
                </c:pt>
                <c:pt idx="2516">
                  <c:v>Crystal Lopez</c:v>
                </c:pt>
                <c:pt idx="2517">
                  <c:v>David Kelley</c:v>
                </c:pt>
                <c:pt idx="2518">
                  <c:v>Crystal Miller</c:v>
                </c:pt>
                <c:pt idx="2519">
                  <c:v>Charles Lee</c:v>
                </c:pt>
                <c:pt idx="2520">
                  <c:v>Charles Moore</c:v>
                </c:pt>
                <c:pt idx="2521">
                  <c:v>Daniel Scott</c:v>
                </c:pt>
                <c:pt idx="2522">
                  <c:v>Christopher Castaneda</c:v>
                </c:pt>
                <c:pt idx="2523">
                  <c:v>Christopher Morris</c:v>
                </c:pt>
                <c:pt idx="2524">
                  <c:v>Christopher Castillo</c:v>
                </c:pt>
                <c:pt idx="2525">
                  <c:v>Christopher Ortiz</c:v>
                </c:pt>
                <c:pt idx="2526">
                  <c:v>Charles Turner</c:v>
                </c:pt>
                <c:pt idx="2527">
                  <c:v>Christopher Patterson</c:v>
                </c:pt>
                <c:pt idx="2528">
                  <c:v>Curtis Wilson</c:v>
                </c:pt>
                <c:pt idx="2529">
                  <c:v>Danielle White</c:v>
                </c:pt>
                <c:pt idx="2530">
                  <c:v>Carrie Johnson</c:v>
                </c:pt>
                <c:pt idx="2531">
                  <c:v>Christine Burns</c:v>
                </c:pt>
                <c:pt idx="2532">
                  <c:v>Brittany Carter</c:v>
                </c:pt>
                <c:pt idx="2533">
                  <c:v>Charles Gonzalez</c:v>
                </c:pt>
                <c:pt idx="2534">
                  <c:v>Cynthia Diaz</c:v>
                </c:pt>
                <c:pt idx="2535">
                  <c:v>David Campbell</c:v>
                </c:pt>
                <c:pt idx="2536">
                  <c:v>Cynthia Garcia</c:v>
                </c:pt>
                <c:pt idx="2537">
                  <c:v>David Cook</c:v>
                </c:pt>
                <c:pt idx="2538">
                  <c:v>Cynthia Johnson</c:v>
                </c:pt>
                <c:pt idx="2539">
                  <c:v>Christopher Schmidt</c:v>
                </c:pt>
                <c:pt idx="2540">
                  <c:v>Cynthia Jones</c:v>
                </c:pt>
                <c:pt idx="2541">
                  <c:v>Christopher Snyder</c:v>
                </c:pt>
                <c:pt idx="2542">
                  <c:v>Christopher Cruz</c:v>
                </c:pt>
                <c:pt idx="2543">
                  <c:v>David Gibson</c:v>
                </c:pt>
                <c:pt idx="2544">
                  <c:v>Casey Clark</c:v>
                </c:pt>
                <c:pt idx="2545">
                  <c:v>David Gregory</c:v>
                </c:pt>
                <c:pt idx="2546">
                  <c:v>Cynthia Martin</c:v>
                </c:pt>
                <c:pt idx="2547">
                  <c:v>Brian Thomas</c:v>
                </c:pt>
                <c:pt idx="2548">
                  <c:v>Christopher Ellis</c:v>
                </c:pt>
                <c:pt idx="2549">
                  <c:v>Brian Torres</c:v>
                </c:pt>
                <c:pt idx="2550">
                  <c:v>Casey Smith</c:v>
                </c:pt>
                <c:pt idx="2551">
                  <c:v>David Jenkins</c:v>
                </c:pt>
                <c:pt idx="2552">
                  <c:v>Cynthia Williams</c:v>
                </c:pt>
                <c:pt idx="2553">
                  <c:v>Christine Rodriguez</c:v>
                </c:pt>
                <c:pt idx="2554">
                  <c:v>Cheryl Miller</c:v>
                </c:pt>
                <c:pt idx="2555">
                  <c:v>David Mcguire</c:v>
                </c:pt>
                <c:pt idx="2556">
                  <c:v>Dana Harris</c:v>
                </c:pt>
                <c:pt idx="2557">
                  <c:v>Charles Matthews</c:v>
                </c:pt>
                <c:pt idx="2558">
                  <c:v>Christopher French</c:v>
                </c:pt>
                <c:pt idx="2559">
                  <c:v>Christopher Allen</c:v>
                </c:pt>
                <c:pt idx="2560">
                  <c:v>Daniel Bradley</c:v>
                </c:pt>
                <c:pt idx="2561">
                  <c:v>Brian Rodriguez</c:v>
                </c:pt>
                <c:pt idx="2562">
                  <c:v>Daniel Brooks</c:v>
                </c:pt>
                <c:pt idx="2563">
                  <c:v>Daniel Taylor</c:v>
                </c:pt>
                <c:pt idx="2564">
                  <c:v>Cheryl Taylor</c:v>
                </c:pt>
                <c:pt idx="2565">
                  <c:v>Christopher Morrison</c:v>
                </c:pt>
                <c:pt idx="2566">
                  <c:v>Christopher Goodwin</c:v>
                </c:pt>
                <c:pt idx="2567">
                  <c:v>Christina Thompson</c:v>
                </c:pt>
                <c:pt idx="2568">
                  <c:v>Casey Thompson</c:v>
                </c:pt>
                <c:pt idx="2569">
                  <c:v>Danielle Garcia</c:v>
                </c:pt>
                <c:pt idx="2570">
                  <c:v>Daniel Cooper</c:v>
                </c:pt>
                <c:pt idx="2571">
                  <c:v>Carlos White</c:v>
                </c:pt>
                <c:pt idx="2572">
                  <c:v>Christopher Green</c:v>
                </c:pt>
                <c:pt idx="2573">
                  <c:v>Danielle Robinson</c:v>
                </c:pt>
                <c:pt idx="2574">
                  <c:v>Daniel Flores</c:v>
                </c:pt>
                <c:pt idx="2575">
                  <c:v>David Perry</c:v>
                </c:pt>
                <c:pt idx="2576">
                  <c:v>Christopher Harris</c:v>
                </c:pt>
                <c:pt idx="2577">
                  <c:v>Christopher Powell</c:v>
                </c:pt>
                <c:pt idx="2578">
                  <c:v>Christopher Henry</c:v>
                </c:pt>
                <c:pt idx="2579">
                  <c:v>Danny Smith</c:v>
                </c:pt>
                <c:pt idx="2580">
                  <c:v>Daniel Gutierrez</c:v>
                </c:pt>
                <c:pt idx="2581">
                  <c:v>Brian Ruiz</c:v>
                </c:pt>
                <c:pt idx="2582">
                  <c:v>Daniel Hall</c:v>
                </c:pt>
                <c:pt idx="2583">
                  <c:v>Christopher Ramirez</c:v>
                </c:pt>
                <c:pt idx="2584">
                  <c:v>Cassandra Smith</c:v>
                </c:pt>
                <c:pt idx="2585">
                  <c:v>David Barnes</c:v>
                </c:pt>
                <c:pt idx="2586">
                  <c:v>Christopher Holmes</c:v>
                </c:pt>
                <c:pt idx="2587">
                  <c:v>Brian Scott</c:v>
                </c:pt>
                <c:pt idx="2588">
                  <c:v>Christopher Hudson</c:v>
                </c:pt>
                <c:pt idx="2589">
                  <c:v>Charles Howard</c:v>
                </c:pt>
                <c:pt idx="2590">
                  <c:v>Daniel Jenkins</c:v>
                </c:pt>
                <c:pt idx="2591">
                  <c:v>David Collins</c:v>
                </c:pt>
                <c:pt idx="2592">
                  <c:v>Catherine Johnson</c:v>
                </c:pt>
                <c:pt idx="2593">
                  <c:v>David Cooper</c:v>
                </c:pt>
                <c:pt idx="2594">
                  <c:v>Brian Reyes</c:v>
                </c:pt>
                <c:pt idx="2595">
                  <c:v>Christopher Rogers</c:v>
                </c:pt>
                <c:pt idx="2596">
                  <c:v>Brian Hall</c:v>
                </c:pt>
                <c:pt idx="2597">
                  <c:v>Brian Bell</c:v>
                </c:pt>
                <c:pt idx="2598">
                  <c:v>Christina Bell</c:v>
                </c:pt>
                <c:pt idx="2599">
                  <c:v>David Fisher</c:v>
                </c:pt>
                <c:pt idx="2600">
                  <c:v>Catherine Jones</c:v>
                </c:pt>
                <c:pt idx="2601">
                  <c:v>David Fox</c:v>
                </c:pt>
                <c:pt idx="2602">
                  <c:v>Christina Davis</c:v>
                </c:pt>
                <c:pt idx="2603">
                  <c:v>David Garza</c:v>
                </c:pt>
                <c:pt idx="2604">
                  <c:v>Brittany Hill</c:v>
                </c:pt>
                <c:pt idx="2605">
                  <c:v>David Gomez</c:v>
                </c:pt>
                <c:pt idx="2606">
                  <c:v>Chad Harris</c:v>
                </c:pt>
                <c:pt idx="2607">
                  <c:v>David Green</c:v>
                </c:pt>
                <c:pt idx="2608">
                  <c:v>Daniel Medina</c:v>
                </c:pt>
                <c:pt idx="2609">
                  <c:v>David Griffin</c:v>
                </c:pt>
                <c:pt idx="2610">
                  <c:v>Daniel Mendoza</c:v>
                </c:pt>
                <c:pt idx="2611">
                  <c:v>David Hall</c:v>
                </c:pt>
                <c:pt idx="2612">
                  <c:v>Daniel Mitchell</c:v>
                </c:pt>
                <c:pt idx="2613">
                  <c:v>David Hart</c:v>
                </c:pt>
                <c:pt idx="2614">
                  <c:v>Daniel Moore</c:v>
                </c:pt>
                <c:pt idx="2615">
                  <c:v>Christopher Stone</c:v>
                </c:pt>
                <c:pt idx="2616">
                  <c:v>Daniel Moreno</c:v>
                </c:pt>
                <c:pt idx="2617">
                  <c:v>Brittany Lopez</c:v>
                </c:pt>
                <c:pt idx="2618">
                  <c:v>Daniel Murphy</c:v>
                </c:pt>
                <c:pt idx="2619">
                  <c:v>Christine Murphy</c:v>
                </c:pt>
                <c:pt idx="2620">
                  <c:v>Carlos Nelson</c:v>
                </c:pt>
                <c:pt idx="2621">
                  <c:v>Brian Wagner</c:v>
                </c:pt>
                <c:pt idx="2622">
                  <c:v>Chad Smith</c:v>
                </c:pt>
                <c:pt idx="2623">
                  <c:v>David Kelly</c:v>
                </c:pt>
                <c:pt idx="2624">
                  <c:v>Daniel Owens</c:v>
                </c:pt>
                <c:pt idx="2625">
                  <c:v>Brian Lewis</c:v>
                </c:pt>
                <c:pt idx="2626">
                  <c:v>Daniel Perez</c:v>
                </c:pt>
                <c:pt idx="2627">
                  <c:v>Christine Taylor</c:v>
                </c:pt>
                <c:pt idx="2628">
                  <c:v>Daniel Powell</c:v>
                </c:pt>
                <c:pt idx="2629">
                  <c:v>Brian White</c:v>
                </c:pt>
                <c:pt idx="2630">
                  <c:v>Daniel Price</c:v>
                </c:pt>
                <c:pt idx="2631">
                  <c:v>Charles Lewis</c:v>
                </c:pt>
                <c:pt idx="2632">
                  <c:v>Daniel Ramos</c:v>
                </c:pt>
                <c:pt idx="2633">
                  <c:v>David Munoz</c:v>
                </c:pt>
                <c:pt idx="2634">
                  <c:v>Daniel Reynolds</c:v>
                </c:pt>
                <c:pt idx="2635">
                  <c:v>David Nelson</c:v>
                </c:pt>
                <c:pt idx="2636">
                  <c:v>Chad Williams</c:v>
                </c:pt>
                <c:pt idx="2637">
                  <c:v>Christina Taylor</c:v>
                </c:pt>
                <c:pt idx="2638">
                  <c:v>Cody Smith</c:v>
                </c:pt>
                <c:pt idx="2639">
                  <c:v>Christopher Wallace</c:v>
                </c:pt>
                <c:pt idx="2640">
                  <c:v>Brenda Johnson</c:v>
                </c:pt>
                <c:pt idx="2641">
                  <c:v>Benjamin Miller</c:v>
                </c:pt>
                <c:pt idx="2642">
                  <c:v>Amanda Cox</c:v>
                </c:pt>
                <c:pt idx="2643">
                  <c:v>Angela Walker</c:v>
                </c:pt>
                <c:pt idx="2644">
                  <c:v>Aaron Williams</c:v>
                </c:pt>
                <c:pt idx="2645">
                  <c:v>Angela Wheeler</c:v>
                </c:pt>
                <c:pt idx="2646">
                  <c:v>Amy Gonzalez</c:v>
                </c:pt>
                <c:pt idx="2647">
                  <c:v>Amanda Ward</c:v>
                </c:pt>
                <c:pt idx="2648">
                  <c:v>Angela Jackson</c:v>
                </c:pt>
                <c:pt idx="2649">
                  <c:v>Alexander Martin</c:v>
                </c:pt>
                <c:pt idx="2650">
                  <c:v>Bradley Smith</c:v>
                </c:pt>
                <c:pt idx="2651">
                  <c:v>Andrew Kelly</c:v>
                </c:pt>
                <c:pt idx="2652">
                  <c:v>Alexander Johnson</c:v>
                </c:pt>
                <c:pt idx="2653">
                  <c:v>Andrew King</c:v>
                </c:pt>
                <c:pt idx="2654">
                  <c:v>Aaron Jackson</c:v>
                </c:pt>
                <c:pt idx="2655">
                  <c:v>Anna Brown</c:v>
                </c:pt>
                <c:pt idx="2656">
                  <c:v>Amy Harris</c:v>
                </c:pt>
                <c:pt idx="2657">
                  <c:v>Anna Johnson</c:v>
                </c:pt>
                <c:pt idx="2658">
                  <c:v>Amy Hudson</c:v>
                </c:pt>
                <c:pt idx="2659">
                  <c:v>Anna Smith</c:v>
                </c:pt>
                <c:pt idx="2660">
                  <c:v>Benjamin Carter</c:v>
                </c:pt>
                <c:pt idx="2661">
                  <c:v>Anna Thomas</c:v>
                </c:pt>
                <c:pt idx="2662">
                  <c:v>Benjamin Walker</c:v>
                </c:pt>
                <c:pt idx="2663">
                  <c:v>Andrea Martinez</c:v>
                </c:pt>
                <c:pt idx="2664">
                  <c:v>Angela King</c:v>
                </c:pt>
                <c:pt idx="2665">
                  <c:v>Anne Ramirez</c:v>
                </c:pt>
                <c:pt idx="2666">
                  <c:v>Angela Ramirez</c:v>
                </c:pt>
                <c:pt idx="2667">
                  <c:v>Andrew Martin</c:v>
                </c:pt>
                <c:pt idx="2668">
                  <c:v>Adam Hernandez</c:v>
                </c:pt>
                <c:pt idx="2669">
                  <c:v>Andrew Martinez</c:v>
                </c:pt>
                <c:pt idx="2670">
                  <c:v>Amanda Nelson</c:v>
                </c:pt>
                <c:pt idx="2671">
                  <c:v>Anthony Anderson</c:v>
                </c:pt>
                <c:pt idx="2672">
                  <c:v>Ashley Moore</c:v>
                </c:pt>
                <c:pt idx="2673">
                  <c:v>Anthony Baker</c:v>
                </c:pt>
                <c:pt idx="2674">
                  <c:v>Ashley Perez</c:v>
                </c:pt>
                <c:pt idx="2675">
                  <c:v>Anthony Brooks</c:v>
                </c:pt>
                <c:pt idx="2676">
                  <c:v>Ashley Stewart</c:v>
                </c:pt>
                <c:pt idx="2677">
                  <c:v>Alexander Moore</c:v>
                </c:pt>
                <c:pt idx="2678">
                  <c:v>Ashley West</c:v>
                </c:pt>
                <c:pt idx="2679">
                  <c:v>Anthony Clark</c:v>
                </c:pt>
                <c:pt idx="2680">
                  <c:v>Ashley Wright</c:v>
                </c:pt>
                <c:pt idx="2681">
                  <c:v>Anthony Edwards</c:v>
                </c:pt>
                <c:pt idx="2682">
                  <c:v>Barbara Johnson</c:v>
                </c:pt>
                <c:pt idx="2683">
                  <c:v>Anthony Flores</c:v>
                </c:pt>
                <c:pt idx="2684">
                  <c:v>Benjamin Hernandez</c:v>
                </c:pt>
                <c:pt idx="2685">
                  <c:v>Adam Martin</c:v>
                </c:pt>
                <c:pt idx="2686">
                  <c:v>Aaron Walker</c:v>
                </c:pt>
                <c:pt idx="2687">
                  <c:v>Aaron Harris</c:v>
                </c:pt>
                <c:pt idx="2688">
                  <c:v>Benjamin Wilson</c:v>
                </c:pt>
                <c:pt idx="2689">
                  <c:v>Anthony Hall</c:v>
                </c:pt>
                <c:pt idx="2690">
                  <c:v>Amy Manning</c:v>
                </c:pt>
                <c:pt idx="2691">
                  <c:v>Andrew Mitchell</c:v>
                </c:pt>
                <c:pt idx="2692">
                  <c:v>Alexander Green</c:v>
                </c:pt>
                <c:pt idx="2693">
                  <c:v>Amber Young</c:v>
                </c:pt>
                <c:pt idx="2694">
                  <c:v>Amy Reed</c:v>
                </c:pt>
                <c:pt idx="2695">
                  <c:v>Alexander Williams</c:v>
                </c:pt>
                <c:pt idx="2696">
                  <c:v>Angela Simmons</c:v>
                </c:pt>
                <c:pt idx="2697">
                  <c:v>Alexandra Brown</c:v>
                </c:pt>
                <c:pt idx="2698">
                  <c:v>Brandon Russell</c:v>
                </c:pt>
                <c:pt idx="2699">
                  <c:v>Andrea Shepard</c:v>
                </c:pt>
                <c:pt idx="2700">
                  <c:v>Amy Stewart</c:v>
                </c:pt>
                <c:pt idx="2701">
                  <c:v>Andrew Owens</c:v>
                </c:pt>
                <c:pt idx="2702">
                  <c:v>Angela Clark</c:v>
                </c:pt>
                <c:pt idx="2703">
                  <c:v>Anthony Lee</c:v>
                </c:pt>
                <c:pt idx="2704">
                  <c:v>Brenda Williams</c:v>
                </c:pt>
                <c:pt idx="2705">
                  <c:v>Andrea Smith</c:v>
                </c:pt>
                <c:pt idx="2706">
                  <c:v>Andrea Clark</c:v>
                </c:pt>
                <c:pt idx="2707">
                  <c:v>Adam Martinez</c:v>
                </c:pt>
                <c:pt idx="2708">
                  <c:v>Amber Miller</c:v>
                </c:pt>
                <c:pt idx="2709">
                  <c:v>Brenda Perez</c:v>
                </c:pt>
                <c:pt idx="2710">
                  <c:v>Ashley Palmer</c:v>
                </c:pt>
                <c:pt idx="2711">
                  <c:v>Aaron Stewart</c:v>
                </c:pt>
                <c:pt idx="2712">
                  <c:v>Ashley Rodriguez</c:v>
                </c:pt>
                <c:pt idx="2713">
                  <c:v>Aaron Thomas</c:v>
                </c:pt>
                <c:pt idx="2714">
                  <c:v>Andrew Collins</c:v>
                </c:pt>
                <c:pt idx="2715">
                  <c:v>Andrew Thomas</c:v>
                </c:pt>
                <c:pt idx="2716">
                  <c:v>Ashley Taylor</c:v>
                </c:pt>
                <c:pt idx="2717">
                  <c:v>Anthony Nelson</c:v>
                </c:pt>
                <c:pt idx="2718">
                  <c:v>Ashley Wagner</c:v>
                </c:pt>
                <c:pt idx="2719">
                  <c:v>Anthony Perry</c:v>
                </c:pt>
                <c:pt idx="2720">
                  <c:v>Ashley White</c:v>
                </c:pt>
                <c:pt idx="2721">
                  <c:v>Amanda Taylor</c:v>
                </c:pt>
                <c:pt idx="2722">
                  <c:v>Amanda Diaz</c:v>
                </c:pt>
                <c:pt idx="2723">
                  <c:v>Allison Marshall</c:v>
                </c:pt>
                <c:pt idx="2724">
                  <c:v>Austin Jackson</c:v>
                </c:pt>
                <c:pt idx="2725">
                  <c:v>Anthony Taylor</c:v>
                </c:pt>
                <c:pt idx="2726">
                  <c:v>Alan Smith</c:v>
                </c:pt>
                <c:pt idx="2727">
                  <c:v>Anthony Thomas</c:v>
                </c:pt>
                <c:pt idx="2728">
                  <c:v>Barbara Mitchell</c:v>
                </c:pt>
                <c:pt idx="2729">
                  <c:v>Anthony Turner</c:v>
                </c:pt>
                <c:pt idx="2730">
                  <c:v>Benjamin Garcia</c:v>
                </c:pt>
                <c:pt idx="2731">
                  <c:v>Anthony Walker</c:v>
                </c:pt>
                <c:pt idx="2732">
                  <c:v>Benjamin Johnson</c:v>
                </c:pt>
                <c:pt idx="2733">
                  <c:v>Aaron Moore</c:v>
                </c:pt>
                <c:pt idx="2734">
                  <c:v>Andrew Davis</c:v>
                </c:pt>
                <c:pt idx="2735">
                  <c:v>Amanda Sandoval</c:v>
                </c:pt>
                <c:pt idx="2736">
                  <c:v>Benjamin Torres</c:v>
                </c:pt>
                <c:pt idx="2737">
                  <c:v>April Rodriguez</c:v>
                </c:pt>
                <c:pt idx="2738">
                  <c:v>Benjamin Williams</c:v>
                </c:pt>
                <c:pt idx="2739">
                  <c:v>Ashley Adams</c:v>
                </c:pt>
                <c:pt idx="2740">
                  <c:v>Beth Smith</c:v>
                </c:pt>
                <c:pt idx="2741">
                  <c:v>Andrew Brooks</c:v>
                </c:pt>
                <c:pt idx="2742">
                  <c:v>Brandon Adams</c:v>
                </c:pt>
                <c:pt idx="2743">
                  <c:v>Amy Bennett</c:v>
                </c:pt>
                <c:pt idx="2744">
                  <c:v>Amanda Green</c:v>
                </c:pt>
                <c:pt idx="2745">
                  <c:v>Allison Smith</c:v>
                </c:pt>
                <c:pt idx="2746">
                  <c:v>Andrew Flores</c:v>
                </c:pt>
                <c:pt idx="2747">
                  <c:v>Ashley Clark</c:v>
                </c:pt>
                <c:pt idx="2748">
                  <c:v>Brandon James</c:v>
                </c:pt>
                <c:pt idx="2749">
                  <c:v>Amy Brooks</c:v>
                </c:pt>
                <c:pt idx="2750">
                  <c:v>Andrew Gonzalez</c:v>
                </c:pt>
                <c:pt idx="2751">
                  <c:v>Andrew Wright</c:v>
                </c:pt>
                <c:pt idx="2752">
                  <c:v>Brandon Martinez</c:v>
                </c:pt>
                <c:pt idx="2753">
                  <c:v>Adam White</c:v>
                </c:pt>
                <c:pt idx="2754">
                  <c:v>Brandon Moore</c:v>
                </c:pt>
                <c:pt idx="2755">
                  <c:v>Ashley Harris</c:v>
                </c:pt>
                <c:pt idx="2756">
                  <c:v>Brandon Reed</c:v>
                </c:pt>
                <c:pt idx="2757">
                  <c:v>Ashley Hill</c:v>
                </c:pt>
                <c:pt idx="2758">
                  <c:v>Brandon Rogers</c:v>
                </c:pt>
                <c:pt idx="2759">
                  <c:v>Ashley Howard</c:v>
                </c:pt>
                <c:pt idx="2760">
                  <c:v>Andrea Hernandez</c:v>
                </c:pt>
                <c:pt idx="2761">
                  <c:v>Adam Young</c:v>
                </c:pt>
                <c:pt idx="2762">
                  <c:v>Brandon Thomas</c:v>
                </c:pt>
                <c:pt idx="2763">
                  <c:v>Alyssa Johnson</c:v>
                </c:pt>
                <c:pt idx="2764">
                  <c:v>Aaron Lynch</c:v>
                </c:pt>
                <c:pt idx="2765">
                  <c:v>Adam Johnson</c:v>
                </c:pt>
                <c:pt idx="2766">
                  <c:v>Andrea Jones</c:v>
                </c:pt>
                <c:pt idx="2767">
                  <c:v>Ashley King</c:v>
                </c:pt>
                <c:pt idx="2768">
                  <c:v>Amy Ward</c:v>
                </c:pt>
                <c:pt idx="2769">
                  <c:v>Allison Lee</c:v>
                </c:pt>
                <c:pt idx="2770">
                  <c:v>Annette Johnson</c:v>
                </c:pt>
                <c:pt idx="2771">
                  <c:v>Andrew Walker</c:v>
                </c:pt>
                <c:pt idx="2772">
                  <c:v>Veronica Jones</c:v>
                </c:pt>
                <c:pt idx="2773">
                  <c:v>Timothy Lopez</c:v>
                </c:pt>
                <c:pt idx="2774">
                  <c:v>William Russell</c:v>
                </c:pt>
                <c:pt idx="2775">
                  <c:v>Stacey Baker</c:v>
                </c:pt>
                <c:pt idx="2776">
                  <c:v>Tracy Clark</c:v>
                </c:pt>
                <c:pt idx="2777">
                  <c:v>Stacey Taylor</c:v>
                </c:pt>
                <c:pt idx="2778">
                  <c:v>William Cohen</c:v>
                </c:pt>
                <c:pt idx="2779">
                  <c:v>Stacey Wilson</c:v>
                </c:pt>
                <c:pt idx="2780">
                  <c:v>Tiffany Martin</c:v>
                </c:pt>
                <c:pt idx="2781">
                  <c:v>Stacy Crawford</c:v>
                </c:pt>
                <c:pt idx="2782">
                  <c:v>Tina Cox</c:v>
                </c:pt>
                <c:pt idx="2783">
                  <c:v>Stephanie Alexander</c:v>
                </c:pt>
                <c:pt idx="2784">
                  <c:v>Tyler Davis</c:v>
                </c:pt>
                <c:pt idx="2785">
                  <c:v>Stephanie Chapman</c:v>
                </c:pt>
                <c:pt idx="2786">
                  <c:v>Wendy Williams</c:v>
                </c:pt>
                <c:pt idx="2787">
                  <c:v>Stephanie Cox</c:v>
                </c:pt>
                <c:pt idx="2788">
                  <c:v>William Lambert</c:v>
                </c:pt>
                <c:pt idx="2789">
                  <c:v>Stephanie Davidson</c:v>
                </c:pt>
                <c:pt idx="2790">
                  <c:v>Zachary Carter</c:v>
                </c:pt>
                <c:pt idx="2791">
                  <c:v>Stephanie Edwards</c:v>
                </c:pt>
                <c:pt idx="2792">
                  <c:v>Timothy Brooks</c:v>
                </c:pt>
                <c:pt idx="2793">
                  <c:v>Stephanie Franklin</c:v>
                </c:pt>
                <c:pt idx="2794">
                  <c:v>Timothy Russell</c:v>
                </c:pt>
                <c:pt idx="2795">
                  <c:v>Stephanie Garcia</c:v>
                </c:pt>
                <c:pt idx="2796">
                  <c:v>Todd Peterson</c:v>
                </c:pt>
                <c:pt idx="2797">
                  <c:v>Stephanie Gilbert</c:v>
                </c:pt>
                <c:pt idx="2798">
                  <c:v>Travis Robinson</c:v>
                </c:pt>
                <c:pt idx="2799">
                  <c:v>Stephanie Graham</c:v>
                </c:pt>
                <c:pt idx="2800">
                  <c:v>Tyler Ray</c:v>
                </c:pt>
                <c:pt idx="2801">
                  <c:v>Stephanie Griffin</c:v>
                </c:pt>
                <c:pt idx="2802">
                  <c:v>Victoria Wilson</c:v>
                </c:pt>
                <c:pt idx="2803">
                  <c:v>Stephanie Hernandez</c:v>
                </c:pt>
                <c:pt idx="2804">
                  <c:v>William Anthony</c:v>
                </c:pt>
                <c:pt idx="2805">
                  <c:v>Stephanie Howard</c:v>
                </c:pt>
                <c:pt idx="2806">
                  <c:v>William Garza</c:v>
                </c:pt>
                <c:pt idx="2807">
                  <c:v>Stephanie Kennedy</c:v>
                </c:pt>
                <c:pt idx="2808">
                  <c:v>William Norman</c:v>
                </c:pt>
                <c:pt idx="2809">
                  <c:v>Stephanie Knight</c:v>
                </c:pt>
                <c:pt idx="2810">
                  <c:v>William West</c:v>
                </c:pt>
                <c:pt idx="2811">
                  <c:v>Stephanie Mack</c:v>
                </c:pt>
                <c:pt idx="2812">
                  <c:v>Zachary Rodriguez</c:v>
                </c:pt>
                <c:pt idx="2813">
                  <c:v>Stephanie Martin</c:v>
                </c:pt>
                <c:pt idx="2814">
                  <c:v>Tiffany Welch</c:v>
                </c:pt>
                <c:pt idx="2815">
                  <c:v>Stephanie Mckinney</c:v>
                </c:pt>
                <c:pt idx="2816">
                  <c:v>Timothy Flores</c:v>
                </c:pt>
                <c:pt idx="2817">
                  <c:v>Stephanie Montgomery</c:v>
                </c:pt>
                <c:pt idx="2818">
                  <c:v>Timothy Norton</c:v>
                </c:pt>
                <c:pt idx="2819">
                  <c:v>Stephanie Nelson</c:v>
                </c:pt>
                <c:pt idx="2820">
                  <c:v>Timothy Thornton</c:v>
                </c:pt>
                <c:pt idx="2821">
                  <c:v>Stephanie Newman</c:v>
                </c:pt>
                <c:pt idx="2822">
                  <c:v>Todd Black</c:v>
                </c:pt>
                <c:pt idx="2823">
                  <c:v>Stephanie Parker</c:v>
                </c:pt>
                <c:pt idx="2824">
                  <c:v>Tonya Williams</c:v>
                </c:pt>
                <c:pt idx="2825">
                  <c:v>Stephanie Patel</c:v>
                </c:pt>
                <c:pt idx="2826">
                  <c:v>Tracy Walker</c:v>
                </c:pt>
                <c:pt idx="2827">
                  <c:v>Stephanie Perez</c:v>
                </c:pt>
                <c:pt idx="2828">
                  <c:v>Troy Perez</c:v>
                </c:pt>
                <c:pt idx="2829">
                  <c:v>Stephanie Reid</c:v>
                </c:pt>
                <c:pt idx="2830">
                  <c:v>Tyler Morris</c:v>
                </c:pt>
                <c:pt idx="2831">
                  <c:v>Stephanie Rodriguez</c:v>
                </c:pt>
                <c:pt idx="2832">
                  <c:v>Valerie Rodriguez</c:v>
                </c:pt>
                <c:pt idx="2833">
                  <c:v>Stephanie Romero</c:v>
                </c:pt>
                <c:pt idx="2834">
                  <c:v>Victoria Garza</c:v>
                </c:pt>
                <c:pt idx="2835">
                  <c:v>Stephanie Shaw</c:v>
                </c:pt>
                <c:pt idx="2836">
                  <c:v>Wendy Cobb</c:v>
                </c:pt>
                <c:pt idx="2837">
                  <c:v>Sherry Bell</c:v>
                </c:pt>
                <c:pt idx="2838">
                  <c:v>Sierra Gregory</c:v>
                </c:pt>
                <c:pt idx="2839">
                  <c:v>Stephanie Taylor</c:v>
                </c:pt>
                <c:pt idx="2840">
                  <c:v>William Beck</c:v>
                </c:pt>
                <c:pt idx="2841">
                  <c:v>Stephanie Thompson</c:v>
                </c:pt>
                <c:pt idx="2842">
                  <c:v>William Fischer</c:v>
                </c:pt>
                <c:pt idx="2843">
                  <c:v>Stephanie Walker</c:v>
                </c:pt>
                <c:pt idx="2844">
                  <c:v>William Hogan</c:v>
                </c:pt>
                <c:pt idx="2845">
                  <c:v>Stephanie Wood</c:v>
                </c:pt>
                <c:pt idx="2846">
                  <c:v>William Lynn</c:v>
                </c:pt>
                <c:pt idx="2847">
                  <c:v>Stephanie Wright</c:v>
                </c:pt>
                <c:pt idx="2848">
                  <c:v>William Price</c:v>
                </c:pt>
                <c:pt idx="2849">
                  <c:v>Stephen Baker</c:v>
                </c:pt>
                <c:pt idx="2850">
                  <c:v>William Walker</c:v>
                </c:pt>
                <c:pt idx="2851">
                  <c:v>Stephen Bishop</c:v>
                </c:pt>
                <c:pt idx="2852">
                  <c:v>Yolanda Gibson</c:v>
                </c:pt>
                <c:pt idx="2853">
                  <c:v>Stephen Clark</c:v>
                </c:pt>
                <c:pt idx="2854">
                  <c:v>Zachary Martin</c:v>
                </c:pt>
                <c:pt idx="2855">
                  <c:v>Stephen Harris</c:v>
                </c:pt>
                <c:pt idx="2856">
                  <c:v>Tiffany Gonzalez</c:v>
                </c:pt>
                <c:pt idx="2857">
                  <c:v>Stephen Kim</c:v>
                </c:pt>
                <c:pt idx="2858">
                  <c:v>Zachary Wilson</c:v>
                </c:pt>
                <c:pt idx="2859">
                  <c:v>Stephen Lewis</c:v>
                </c:pt>
                <c:pt idx="2860">
                  <c:v>Timothy Adams</c:v>
                </c:pt>
                <c:pt idx="2861">
                  <c:v>Stephen Martinez</c:v>
                </c:pt>
                <c:pt idx="2862">
                  <c:v>Timothy Dixon</c:v>
                </c:pt>
                <c:pt idx="2863">
                  <c:v>Stephen Moore</c:v>
                </c:pt>
                <c:pt idx="2864">
                  <c:v>Timothy Hill</c:v>
                </c:pt>
                <c:pt idx="2865">
                  <c:v>Stephen Parker</c:v>
                </c:pt>
                <c:pt idx="2866">
                  <c:v>Timothy Nguyen</c:v>
                </c:pt>
                <c:pt idx="2867">
                  <c:v>Stephen Rivera</c:v>
                </c:pt>
                <c:pt idx="2868">
                  <c:v>Timothy Pierce</c:v>
                </c:pt>
                <c:pt idx="2869">
                  <c:v>Stephen Roberts</c:v>
                </c:pt>
                <c:pt idx="2870">
                  <c:v>Timothy Stewart</c:v>
                </c:pt>
                <c:pt idx="2871">
                  <c:v>Stephen Washington</c:v>
                </c:pt>
                <c:pt idx="2872">
                  <c:v>Timothy Wright</c:v>
                </c:pt>
                <c:pt idx="2873">
                  <c:v>Stephen Wilson</c:v>
                </c:pt>
                <c:pt idx="2874">
                  <c:v>Tina Sanchez</c:v>
                </c:pt>
                <c:pt idx="2875">
                  <c:v>Steven Allen</c:v>
                </c:pt>
                <c:pt idx="2876">
                  <c:v>Todd Lopez</c:v>
                </c:pt>
                <c:pt idx="2877">
                  <c:v>Steven Banks</c:v>
                </c:pt>
                <c:pt idx="2878">
                  <c:v>Tony Johnson</c:v>
                </c:pt>
                <c:pt idx="2879">
                  <c:v>Steven Barnes</c:v>
                </c:pt>
                <c:pt idx="2880">
                  <c:v>Tracey Miller</c:v>
                </c:pt>
                <c:pt idx="2881">
                  <c:v>Steven Berry</c:v>
                </c:pt>
                <c:pt idx="2882">
                  <c:v>Tracy Martin</c:v>
                </c:pt>
                <c:pt idx="2883">
                  <c:v>Steven Burton</c:v>
                </c:pt>
                <c:pt idx="2884">
                  <c:v>Travis Davis</c:v>
                </c:pt>
                <c:pt idx="2885">
                  <c:v>Steven Campbell</c:v>
                </c:pt>
                <c:pt idx="2886">
                  <c:v>Trevor Wilson</c:v>
                </c:pt>
                <c:pt idx="2887">
                  <c:v>Steven Coleman</c:v>
                </c:pt>
                <c:pt idx="2888">
                  <c:v>Tyler Butler</c:v>
                </c:pt>
                <c:pt idx="2889">
                  <c:v>Steven Contreras</c:v>
                </c:pt>
                <c:pt idx="2890">
                  <c:v>Tyler Harris</c:v>
                </c:pt>
                <c:pt idx="2891">
                  <c:v>Steven Cook</c:v>
                </c:pt>
                <c:pt idx="2892">
                  <c:v>Tyler Nichols</c:v>
                </c:pt>
                <c:pt idx="2893">
                  <c:v>Steven Cooper</c:v>
                </c:pt>
                <c:pt idx="2894">
                  <c:v>Tyrone Rodriguez</c:v>
                </c:pt>
                <c:pt idx="2895">
                  <c:v>Steven Cox</c:v>
                </c:pt>
                <c:pt idx="2896">
                  <c:v>Vanessa Martinez</c:v>
                </c:pt>
                <c:pt idx="2897">
                  <c:v>Steven Foster</c:v>
                </c:pt>
                <c:pt idx="2898">
                  <c:v>Vicki Collins</c:v>
                </c:pt>
                <c:pt idx="2899">
                  <c:v>Steven Garza</c:v>
                </c:pt>
                <c:pt idx="2900">
                  <c:v>Victoria Mendez</c:v>
                </c:pt>
                <c:pt idx="2901">
                  <c:v>Steven Jones</c:v>
                </c:pt>
                <c:pt idx="2902">
                  <c:v>Virginia Ramos</c:v>
                </c:pt>
                <c:pt idx="2903">
                  <c:v>Steven Jordan</c:v>
                </c:pt>
                <c:pt idx="2904">
                  <c:v>Wendy Mitchell</c:v>
                </c:pt>
                <c:pt idx="2905">
                  <c:v>Steven Juarez</c:v>
                </c:pt>
                <c:pt idx="2906">
                  <c:v>Wesley Brown</c:v>
                </c:pt>
                <c:pt idx="2907">
                  <c:v>Steven Leonard</c:v>
                </c:pt>
                <c:pt idx="2908">
                  <c:v>William Aguilar</c:v>
                </c:pt>
                <c:pt idx="2909">
                  <c:v>Steven Long</c:v>
                </c:pt>
                <c:pt idx="2910">
                  <c:v>William Baker</c:v>
                </c:pt>
                <c:pt idx="2911">
                  <c:v>Steven Lopez</c:v>
                </c:pt>
                <c:pt idx="2912">
                  <c:v>William Bryant</c:v>
                </c:pt>
                <c:pt idx="2913">
                  <c:v>Steven Matthews</c:v>
                </c:pt>
                <c:pt idx="2914">
                  <c:v>William Erickson</c:v>
                </c:pt>
                <c:pt idx="2915">
                  <c:v>Steven Mills</c:v>
                </c:pt>
                <c:pt idx="2916">
                  <c:v>William Flores</c:v>
                </c:pt>
                <c:pt idx="2917">
                  <c:v>Steven Morgan</c:v>
                </c:pt>
                <c:pt idx="2918">
                  <c:v>William Harris</c:v>
                </c:pt>
                <c:pt idx="2919">
                  <c:v>Steven Phillips</c:v>
                </c:pt>
                <c:pt idx="2920">
                  <c:v>William Jimenez</c:v>
                </c:pt>
                <c:pt idx="2921">
                  <c:v>Steven Quinn</c:v>
                </c:pt>
                <c:pt idx="2922">
                  <c:v>William Long</c:v>
                </c:pt>
                <c:pt idx="2923">
                  <c:v>Steven Rivera</c:v>
                </c:pt>
                <c:pt idx="2924">
                  <c:v>William Moreno</c:v>
                </c:pt>
                <c:pt idx="2925">
                  <c:v>Steven Russell</c:v>
                </c:pt>
                <c:pt idx="2926">
                  <c:v>William Patel</c:v>
                </c:pt>
                <c:pt idx="2927">
                  <c:v>Steven Sanchez</c:v>
                </c:pt>
                <c:pt idx="2928">
                  <c:v>William Rose</c:v>
                </c:pt>
                <c:pt idx="2929">
                  <c:v>Steven Sanders</c:v>
                </c:pt>
                <c:pt idx="2930">
                  <c:v>William Stevenson</c:v>
                </c:pt>
                <c:pt idx="2931">
                  <c:v>Steven Santos</c:v>
                </c:pt>
                <c:pt idx="2932">
                  <c:v>William Washington</c:v>
                </c:pt>
                <c:pt idx="2933">
                  <c:v>Steven Scott</c:v>
                </c:pt>
                <c:pt idx="2934">
                  <c:v>William Young</c:v>
                </c:pt>
                <c:pt idx="2935">
                  <c:v>Steven Stephens</c:v>
                </c:pt>
                <c:pt idx="2936">
                  <c:v>Zachary Bailey</c:v>
                </c:pt>
                <c:pt idx="2937">
                  <c:v>Steven Taylor</c:v>
                </c:pt>
                <c:pt idx="2938">
                  <c:v>Zachary Jackson</c:v>
                </c:pt>
                <c:pt idx="2939">
                  <c:v>Steven White</c:v>
                </c:pt>
                <c:pt idx="2940">
                  <c:v>Zachary Miller</c:v>
                </c:pt>
                <c:pt idx="2941">
                  <c:v>Steven Young</c:v>
                </c:pt>
                <c:pt idx="2942">
                  <c:v>Tiffany Brown</c:v>
                </c:pt>
                <c:pt idx="2943">
                  <c:v>Susan Adams</c:v>
                </c:pt>
                <c:pt idx="2944">
                  <c:v>Tiffany Lee</c:v>
                </c:pt>
                <c:pt idx="2945">
                  <c:v>Susan Anderson</c:v>
                </c:pt>
                <c:pt idx="2946">
                  <c:v>Tiffany Miller</c:v>
                </c:pt>
                <c:pt idx="2947">
                  <c:v>Susan Andrews</c:v>
                </c:pt>
                <c:pt idx="2948">
                  <c:v>Tiffany Taylor</c:v>
                </c:pt>
                <c:pt idx="2949">
                  <c:v>Sherry Jones</c:v>
                </c:pt>
                <c:pt idx="2950">
                  <c:v>Tiffany Wright</c:v>
                </c:pt>
                <c:pt idx="2951">
                  <c:v>Susan Burch</c:v>
                </c:pt>
                <c:pt idx="2952">
                  <c:v>Timothy Bennett</c:v>
                </c:pt>
                <c:pt idx="2953">
                  <c:v>Susan Jackson</c:v>
                </c:pt>
                <c:pt idx="2954">
                  <c:v>Timothy Bryant</c:v>
                </c:pt>
                <c:pt idx="2955">
                  <c:v>Susan Lewis</c:v>
                </c:pt>
                <c:pt idx="2956">
                  <c:v>Timothy Duncan</c:v>
                </c:pt>
                <c:pt idx="2957">
                  <c:v>Susan Miller</c:v>
                </c:pt>
                <c:pt idx="2958">
                  <c:v>Timothy Garcia</c:v>
                </c:pt>
                <c:pt idx="2959">
                  <c:v>Susan Mitchell</c:v>
                </c:pt>
                <c:pt idx="2960">
                  <c:v>Timothy Knight</c:v>
                </c:pt>
                <c:pt idx="2961">
                  <c:v>Susan Parker</c:v>
                </c:pt>
                <c:pt idx="2962">
                  <c:v>Timothy Matthews</c:v>
                </c:pt>
                <c:pt idx="2963">
                  <c:v>Susan Reed</c:v>
                </c:pt>
                <c:pt idx="2964">
                  <c:v>Timothy Norris</c:v>
                </c:pt>
                <c:pt idx="2965">
                  <c:v>Susan Roberts</c:v>
                </c:pt>
                <c:pt idx="2966">
                  <c:v>Timothy Patel</c:v>
                </c:pt>
                <c:pt idx="2967">
                  <c:v>Susan Rodriguez</c:v>
                </c:pt>
                <c:pt idx="2968">
                  <c:v>Timothy Porter</c:v>
                </c:pt>
                <c:pt idx="2969">
                  <c:v>Susan Taylor</c:v>
                </c:pt>
                <c:pt idx="2970">
                  <c:v>Timothy Schaefer</c:v>
                </c:pt>
                <c:pt idx="2971">
                  <c:v>Susan Thomas</c:v>
                </c:pt>
                <c:pt idx="2972">
                  <c:v>Timothy Thomas</c:v>
                </c:pt>
                <c:pt idx="2973">
                  <c:v>Susan Walton</c:v>
                </c:pt>
                <c:pt idx="2974">
                  <c:v>Timothy Walker</c:v>
                </c:pt>
                <c:pt idx="2975">
                  <c:v>Susan Ward</c:v>
                </c:pt>
                <c:pt idx="2976">
                  <c:v>Tina Cook</c:v>
                </c:pt>
                <c:pt idx="2977">
                  <c:v>Susan White</c:v>
                </c:pt>
                <c:pt idx="2978">
                  <c:v>Tina Rodriguez</c:v>
                </c:pt>
                <c:pt idx="2979">
                  <c:v>Susan Wong</c:v>
                </c:pt>
                <c:pt idx="2980">
                  <c:v>Tina Wagner</c:v>
                </c:pt>
                <c:pt idx="2981">
                  <c:v>Suzanne Brown</c:v>
                </c:pt>
                <c:pt idx="2982">
                  <c:v>Todd Brown</c:v>
                </c:pt>
                <c:pt idx="2983">
                  <c:v>Suzanne Roberts</c:v>
                </c:pt>
                <c:pt idx="2984">
                  <c:v>Todd Miller</c:v>
                </c:pt>
                <c:pt idx="2985">
                  <c:v>Suzanne Smith</c:v>
                </c:pt>
                <c:pt idx="2986">
                  <c:v>Todd Walker</c:v>
                </c:pt>
                <c:pt idx="2987">
                  <c:v>Tamara Harris</c:v>
                </c:pt>
                <c:pt idx="2988">
                  <c:v>Tony Perez</c:v>
                </c:pt>
                <c:pt idx="2989">
                  <c:v>Tammy Anderson</c:v>
                </c:pt>
                <c:pt idx="2990">
                  <c:v>Tracey Brown</c:v>
                </c:pt>
                <c:pt idx="2991">
                  <c:v>Tammy Flores</c:v>
                </c:pt>
                <c:pt idx="2992">
                  <c:v>Tracey Peterson</c:v>
                </c:pt>
                <c:pt idx="2993">
                  <c:v>Tammy Garcia</c:v>
                </c:pt>
                <c:pt idx="2994">
                  <c:v>Tracy Lewis</c:v>
                </c:pt>
                <c:pt idx="2995">
                  <c:v>Tammy Jackson</c:v>
                </c:pt>
                <c:pt idx="2996">
                  <c:v>Tracy Miller</c:v>
                </c:pt>
                <c:pt idx="2997">
                  <c:v>Tammy Johnson</c:v>
                </c:pt>
                <c:pt idx="2998">
                  <c:v>Travis Campbell</c:v>
                </c:pt>
                <c:pt idx="2999">
                  <c:v>Tammy Mitchell</c:v>
                </c:pt>
                <c:pt idx="3000">
                  <c:v>Travis Gonzalez</c:v>
                </c:pt>
                <c:pt idx="3001">
                  <c:v>Tammy Parker</c:v>
                </c:pt>
                <c:pt idx="3002">
                  <c:v>Trevor Smith</c:v>
                </c:pt>
                <c:pt idx="3003">
                  <c:v>Tammy Powell</c:v>
                </c:pt>
                <c:pt idx="3004">
                  <c:v>Troy Clark</c:v>
                </c:pt>
                <c:pt idx="3005">
                  <c:v>Tammy Simmons</c:v>
                </c:pt>
                <c:pt idx="3006">
                  <c:v>Troy Smith</c:v>
                </c:pt>
                <c:pt idx="3007">
                  <c:v>Tammy Simpson</c:v>
                </c:pt>
                <c:pt idx="3008">
                  <c:v>Tyler Chapman</c:v>
                </c:pt>
                <c:pt idx="3009">
                  <c:v>Tammy Stewart</c:v>
                </c:pt>
                <c:pt idx="3010">
                  <c:v>Tyler Dixon</c:v>
                </c:pt>
                <c:pt idx="3011">
                  <c:v>Tammy Thompson</c:v>
                </c:pt>
                <c:pt idx="3012">
                  <c:v>Tyler Johnson</c:v>
                </c:pt>
                <c:pt idx="3013">
                  <c:v>Tammy Walker</c:v>
                </c:pt>
                <c:pt idx="3014">
                  <c:v>Tyler Nguyen</c:v>
                </c:pt>
                <c:pt idx="3015">
                  <c:v>Tammy White</c:v>
                </c:pt>
                <c:pt idx="3016">
                  <c:v>Tyler Payne</c:v>
                </c:pt>
                <c:pt idx="3017">
                  <c:v>Tammy Williams</c:v>
                </c:pt>
                <c:pt idx="3018">
                  <c:v>Tyler Smith</c:v>
                </c:pt>
                <c:pt idx="3019">
                  <c:v>Tammy Young</c:v>
                </c:pt>
                <c:pt idx="3020">
                  <c:v>Valerie Anderson</c:v>
                </c:pt>
                <c:pt idx="3021">
                  <c:v>Tanya Miller</c:v>
                </c:pt>
                <c:pt idx="3022">
                  <c:v>Valerie Williams</c:v>
                </c:pt>
                <c:pt idx="3023">
                  <c:v>Tara Hamilton</c:v>
                </c:pt>
                <c:pt idx="3024">
                  <c:v>Vanessa Williams</c:v>
                </c:pt>
                <c:pt idx="3025">
                  <c:v>Tara Johnson</c:v>
                </c:pt>
                <c:pt idx="3026">
                  <c:v>Veronica Rodriguez</c:v>
                </c:pt>
                <c:pt idx="3027">
                  <c:v>Tara Jones</c:v>
                </c:pt>
                <c:pt idx="3028">
                  <c:v>Victor Hernandez</c:v>
                </c:pt>
                <c:pt idx="3029">
                  <c:v>Sherry Perez</c:v>
                </c:pt>
                <c:pt idx="3030">
                  <c:v>Victoria Lopez</c:v>
                </c:pt>
                <c:pt idx="3031">
                  <c:v>Tara Williams</c:v>
                </c:pt>
                <c:pt idx="3032">
                  <c:v>Victoria Turner</c:v>
                </c:pt>
                <c:pt idx="3033">
                  <c:v>Taylor Flores</c:v>
                </c:pt>
                <c:pt idx="3034">
                  <c:v>Vincent Brown</c:v>
                </c:pt>
                <c:pt idx="3035">
                  <c:v>Taylor Hill</c:v>
                </c:pt>
                <c:pt idx="3036">
                  <c:v>Wendy Anderson</c:v>
                </c:pt>
                <c:pt idx="3037">
                  <c:v>Taylor Johnson</c:v>
                </c:pt>
                <c:pt idx="3038">
                  <c:v>Wendy Garcia</c:v>
                </c:pt>
                <c:pt idx="3039">
                  <c:v>Taylor Phillips</c:v>
                </c:pt>
                <c:pt idx="3040">
                  <c:v>Wendy Taylor</c:v>
                </c:pt>
                <c:pt idx="3041">
                  <c:v>Taylor Taylor</c:v>
                </c:pt>
                <c:pt idx="3042">
                  <c:v>Wendy Wilson</c:v>
                </c:pt>
                <c:pt idx="3043">
                  <c:v>Teresa Anderson</c:v>
                </c:pt>
                <c:pt idx="3044">
                  <c:v>Wesley Davis</c:v>
                </c:pt>
                <c:pt idx="3045">
                  <c:v>Teresa Miller</c:v>
                </c:pt>
                <c:pt idx="3046">
                  <c:v>Whitney Hill</c:v>
                </c:pt>
                <c:pt idx="3047">
                  <c:v>Teresa Thomas</c:v>
                </c:pt>
                <c:pt idx="3048">
                  <c:v>William Alexander</c:v>
                </c:pt>
                <c:pt idx="3049">
                  <c:v>Teresa Williams</c:v>
                </c:pt>
                <c:pt idx="3050">
                  <c:v>William Arnold</c:v>
                </c:pt>
                <c:pt idx="3051">
                  <c:v>Terri Martin</c:v>
                </c:pt>
                <c:pt idx="3052">
                  <c:v>William Barnes</c:v>
                </c:pt>
                <c:pt idx="3053">
                  <c:v>Terry Martin</c:v>
                </c:pt>
                <c:pt idx="3054">
                  <c:v>William Blackwell</c:v>
                </c:pt>
                <c:pt idx="3055">
                  <c:v>Terry Ross</c:v>
                </c:pt>
                <c:pt idx="3056">
                  <c:v>William Chen</c:v>
                </c:pt>
                <c:pt idx="3057">
                  <c:v>Terry Taylor</c:v>
                </c:pt>
                <c:pt idx="3058">
                  <c:v>William Coleman</c:v>
                </c:pt>
                <c:pt idx="3059">
                  <c:v>Theresa Anderson</c:v>
                </c:pt>
                <c:pt idx="3060">
                  <c:v>William Evans</c:v>
                </c:pt>
                <c:pt idx="3061">
                  <c:v>Theresa Jackson</c:v>
                </c:pt>
                <c:pt idx="3062">
                  <c:v>William Fisher</c:v>
                </c:pt>
                <c:pt idx="3063">
                  <c:v>Theresa Nelson</c:v>
                </c:pt>
                <c:pt idx="3064">
                  <c:v>William Garner</c:v>
                </c:pt>
                <c:pt idx="3065">
                  <c:v>Theresa Scott</c:v>
                </c:pt>
                <c:pt idx="3066">
                  <c:v>William Hamilton</c:v>
                </c:pt>
                <c:pt idx="3067">
                  <c:v>Thomas Clark</c:v>
                </c:pt>
                <c:pt idx="3068">
                  <c:v>William Henderson</c:v>
                </c:pt>
                <c:pt idx="3069">
                  <c:v>Thomas Collins</c:v>
                </c:pt>
                <c:pt idx="3070">
                  <c:v>William Howell</c:v>
                </c:pt>
                <c:pt idx="3071">
                  <c:v>Thomas Cooper</c:v>
                </c:pt>
                <c:pt idx="3072">
                  <c:v>William Knight</c:v>
                </c:pt>
                <c:pt idx="3073">
                  <c:v>Thomas Cox</c:v>
                </c:pt>
                <c:pt idx="3074">
                  <c:v>William Lee</c:v>
                </c:pt>
                <c:pt idx="3075">
                  <c:v>Thomas Evans</c:v>
                </c:pt>
                <c:pt idx="3076">
                  <c:v>William Lopez</c:v>
                </c:pt>
                <c:pt idx="3077">
                  <c:v>Thomas Garcia</c:v>
                </c:pt>
                <c:pt idx="3078">
                  <c:v>William Morales</c:v>
                </c:pt>
                <c:pt idx="3079">
                  <c:v>Thomas Gonzalez</c:v>
                </c:pt>
                <c:pt idx="3080">
                  <c:v>William Nguyen</c:v>
                </c:pt>
                <c:pt idx="3081">
                  <c:v>Thomas King</c:v>
                </c:pt>
                <c:pt idx="3082">
                  <c:v>William Ortiz</c:v>
                </c:pt>
                <c:pt idx="3083">
                  <c:v>Thomas Marshall</c:v>
                </c:pt>
                <c:pt idx="3084">
                  <c:v>William Perry</c:v>
                </c:pt>
                <c:pt idx="3085">
                  <c:v>Sherry Watson</c:v>
                </c:pt>
                <c:pt idx="3086">
                  <c:v>William Rios</c:v>
                </c:pt>
                <c:pt idx="3087">
                  <c:v>Thomas Moore</c:v>
                </c:pt>
                <c:pt idx="3088">
                  <c:v>William Ruiz</c:v>
                </c:pt>
                <c:pt idx="3089">
                  <c:v>Thomas Morris</c:v>
                </c:pt>
                <c:pt idx="3090">
                  <c:v>William Shepherd</c:v>
                </c:pt>
                <c:pt idx="3091">
                  <c:v>Thomas Murphy</c:v>
                </c:pt>
                <c:pt idx="3092">
                  <c:v>William Vega</c:v>
                </c:pt>
                <c:pt idx="3093">
                  <c:v>Thomas Murray</c:v>
                </c:pt>
                <c:pt idx="3094">
                  <c:v>William Walton</c:v>
                </c:pt>
                <c:pt idx="3095">
                  <c:v>Thomas Nguyen</c:v>
                </c:pt>
                <c:pt idx="3096">
                  <c:v>William Watson</c:v>
                </c:pt>
                <c:pt idx="3097">
                  <c:v>Thomas Parker</c:v>
                </c:pt>
                <c:pt idx="3098">
                  <c:v>William Wright</c:v>
                </c:pt>
                <c:pt idx="3099">
                  <c:v>Thomas Perez</c:v>
                </c:pt>
                <c:pt idx="3100">
                  <c:v>William Zimmerman</c:v>
                </c:pt>
                <c:pt idx="3101">
                  <c:v>Thomas Reyes</c:v>
                </c:pt>
                <c:pt idx="3102">
                  <c:v>Yolanda Johnson</c:v>
                </c:pt>
                <c:pt idx="3103">
                  <c:v>Thomas Richardson</c:v>
                </c:pt>
                <c:pt idx="3104">
                  <c:v>Zachary Bryant</c:v>
                </c:pt>
                <c:pt idx="3105">
                  <c:v>Thomas Sanchez</c:v>
                </c:pt>
                <c:pt idx="3106">
                  <c:v>Zachary Chavez</c:v>
                </c:pt>
                <c:pt idx="3107">
                  <c:v>Thomas Snyder</c:v>
                </c:pt>
                <c:pt idx="3108">
                  <c:v>Zachary King</c:v>
                </c:pt>
                <c:pt idx="3109">
                  <c:v>Thomas Wells</c:v>
                </c:pt>
                <c:pt idx="3110">
                  <c:v>Zachary Martinez</c:v>
                </c:pt>
                <c:pt idx="3111">
                  <c:v>Thomas Wilson</c:v>
                </c:pt>
                <c:pt idx="3112">
                  <c:v>Zachary Perez</c:v>
                </c:pt>
                <c:pt idx="3113">
                  <c:v>Thomas Wright</c:v>
                </c:pt>
                <c:pt idx="3114">
                  <c:v>Tiffany Bennett</c:v>
                </c:pt>
                <c:pt idx="3115">
                  <c:v>Tiffany Myers</c:v>
                </c:pt>
                <c:pt idx="3116">
                  <c:v>Sarah Robinson</c:v>
                </c:pt>
                <c:pt idx="3117">
                  <c:v>Sandra Simmons</c:v>
                </c:pt>
                <c:pt idx="3118">
                  <c:v>Sean Perez</c:v>
                </c:pt>
                <c:pt idx="3119">
                  <c:v>Paul Flores</c:v>
                </c:pt>
                <c:pt idx="3120">
                  <c:v>Robert Bauer</c:v>
                </c:pt>
                <c:pt idx="3121">
                  <c:v>Robert Oliver</c:v>
                </c:pt>
                <c:pt idx="3122">
                  <c:v>Robert Gregory</c:v>
                </c:pt>
                <c:pt idx="3123">
                  <c:v>Robert Olson</c:v>
                </c:pt>
                <c:pt idx="3124">
                  <c:v>Shannon Williams</c:v>
                </c:pt>
                <c:pt idx="3125">
                  <c:v>Robert Ortega</c:v>
                </c:pt>
                <c:pt idx="3126">
                  <c:v>Patrick Harris</c:v>
                </c:pt>
                <c:pt idx="3127">
                  <c:v>Randy Williams</c:v>
                </c:pt>
                <c:pt idx="3128">
                  <c:v>Sarah Martinez</c:v>
                </c:pt>
                <c:pt idx="3129">
                  <c:v>Robert Padilla</c:v>
                </c:pt>
                <c:pt idx="3130">
                  <c:v>Rachel Nelson</c:v>
                </c:pt>
                <c:pt idx="3131">
                  <c:v>Patricia Munoz</c:v>
                </c:pt>
                <c:pt idx="3132">
                  <c:v>Scott Thompson</c:v>
                </c:pt>
                <c:pt idx="3133">
                  <c:v>Robert Parks</c:v>
                </c:pt>
                <c:pt idx="3134">
                  <c:v>Robert Leonard</c:v>
                </c:pt>
                <c:pt idx="3135">
                  <c:v>Patricia Murphy</c:v>
                </c:pt>
                <c:pt idx="3136">
                  <c:v>Robert Morrison</c:v>
                </c:pt>
                <c:pt idx="3137">
                  <c:v>Robert Perry</c:v>
                </c:pt>
                <c:pt idx="3138">
                  <c:v>Patrick Fernandez</c:v>
                </c:pt>
                <c:pt idx="3139">
                  <c:v>Raymond Williams</c:v>
                </c:pt>
                <c:pt idx="3140">
                  <c:v>Patricia Lopez</c:v>
                </c:pt>
                <c:pt idx="3141">
                  <c:v>Rebecca Adams</c:v>
                </c:pt>
                <c:pt idx="3142">
                  <c:v>Patrick Rodriguez</c:v>
                </c:pt>
                <c:pt idx="3143">
                  <c:v>Robert Porter</c:v>
                </c:pt>
                <c:pt idx="3144">
                  <c:v>Sarah Pearson</c:v>
                </c:pt>
                <c:pt idx="3145">
                  <c:v>Rebecca Anderson</c:v>
                </c:pt>
                <c:pt idx="3146">
                  <c:v>Sarah Thompson</c:v>
                </c:pt>
                <c:pt idx="3147">
                  <c:v>Paul Howard</c:v>
                </c:pt>
                <c:pt idx="3148">
                  <c:v>Scott Hayes</c:v>
                </c:pt>
                <c:pt idx="3149">
                  <c:v>Paul Jackson</c:v>
                </c:pt>
                <c:pt idx="3150">
                  <c:v>Robert Harris</c:v>
                </c:pt>
                <c:pt idx="3151">
                  <c:v>Rebecca Campbell</c:v>
                </c:pt>
                <c:pt idx="3152">
                  <c:v>Rachel Sanchez</c:v>
                </c:pt>
                <c:pt idx="3153">
                  <c:v>Rebecca Carter</c:v>
                </c:pt>
                <c:pt idx="3154">
                  <c:v>Shane Allen</c:v>
                </c:pt>
                <c:pt idx="3155">
                  <c:v>Patricia Perez</c:v>
                </c:pt>
                <c:pt idx="3156">
                  <c:v>Paul Davis</c:v>
                </c:pt>
                <c:pt idx="3157">
                  <c:v>Patricia Gonzalez</c:v>
                </c:pt>
                <c:pt idx="3158">
                  <c:v>Randy Adams</c:v>
                </c:pt>
                <c:pt idx="3159">
                  <c:v>Robert Sanchez</c:v>
                </c:pt>
                <c:pt idx="3160">
                  <c:v>Peter Watson</c:v>
                </c:pt>
                <c:pt idx="3161">
                  <c:v>Paul Lopez</c:v>
                </c:pt>
                <c:pt idx="3162">
                  <c:v>Phillip Johnson</c:v>
                </c:pt>
                <c:pt idx="3163">
                  <c:v>Rebecca Flowers</c:v>
                </c:pt>
                <c:pt idx="3164">
                  <c:v>Sara Moore</c:v>
                </c:pt>
                <c:pt idx="3165">
                  <c:v>Rebecca Garza</c:v>
                </c:pt>
                <c:pt idx="3166">
                  <c:v>Patrick Johnson</c:v>
                </c:pt>
                <c:pt idx="3167">
                  <c:v>Rebecca Gonzalez</c:v>
                </c:pt>
                <c:pt idx="3168">
                  <c:v>Patrick Roberts</c:v>
                </c:pt>
                <c:pt idx="3169">
                  <c:v>Robert Stewart</c:v>
                </c:pt>
                <c:pt idx="3170">
                  <c:v>Sarah Foster</c:v>
                </c:pt>
                <c:pt idx="3171">
                  <c:v>Rebecca Graham</c:v>
                </c:pt>
                <c:pt idx="3172">
                  <c:v>Patrick Sampson</c:v>
                </c:pt>
                <c:pt idx="3173">
                  <c:v>Rebecca Harris</c:v>
                </c:pt>
                <c:pt idx="3174">
                  <c:v>Sarah Mitchell</c:v>
                </c:pt>
                <c:pt idx="3175">
                  <c:v>Pamela Tucker</c:v>
                </c:pt>
                <c:pt idx="3176">
                  <c:v>Sarah Ray</c:v>
                </c:pt>
                <c:pt idx="3177">
                  <c:v>Rebecca Jimenez</c:v>
                </c:pt>
                <c:pt idx="3178">
                  <c:v>Patrick Ward</c:v>
                </c:pt>
                <c:pt idx="3179">
                  <c:v>Paul Mcguire</c:v>
                </c:pt>
                <c:pt idx="3180">
                  <c:v>Robert Gamble</c:v>
                </c:pt>
                <c:pt idx="3181">
                  <c:v>Robert Trujillo</c:v>
                </c:pt>
                <c:pt idx="3182">
                  <c:v>Rachel Nguyen</c:v>
                </c:pt>
                <c:pt idx="3183">
                  <c:v>Rebecca Jones</c:v>
                </c:pt>
                <c:pt idx="3184">
                  <c:v>Rachel Reyes</c:v>
                </c:pt>
                <c:pt idx="3185">
                  <c:v>Robert Vargas</c:v>
                </c:pt>
                <c:pt idx="3186">
                  <c:v>Paul Allen</c:v>
                </c:pt>
                <c:pt idx="3187">
                  <c:v>Rebecca Knight</c:v>
                </c:pt>
                <c:pt idx="3188">
                  <c:v>Paul Benson</c:v>
                </c:pt>
                <c:pt idx="3189">
                  <c:v>Robert Walsh</c:v>
                </c:pt>
                <c:pt idx="3190">
                  <c:v>Rachel Salazar</c:v>
                </c:pt>
                <c:pt idx="3191">
                  <c:v>Robert Warren</c:v>
                </c:pt>
                <c:pt idx="3192">
                  <c:v>Sean Jones</c:v>
                </c:pt>
                <c:pt idx="3193">
                  <c:v>Robert Welch</c:v>
                </c:pt>
                <c:pt idx="3194">
                  <c:v>Rachel Smith</c:v>
                </c:pt>
                <c:pt idx="3195">
                  <c:v>Paul Melton</c:v>
                </c:pt>
                <c:pt idx="3196">
                  <c:v>Shane Smith</c:v>
                </c:pt>
                <c:pt idx="3197">
                  <c:v>Robert Wheeler</c:v>
                </c:pt>
                <c:pt idx="3198">
                  <c:v>Robert Lynch</c:v>
                </c:pt>
                <c:pt idx="3199">
                  <c:v>Paul Morales</c:v>
                </c:pt>
                <c:pt idx="3200">
                  <c:v>Robert May</c:v>
                </c:pt>
                <c:pt idx="3201">
                  <c:v>Paul Morgan</c:v>
                </c:pt>
                <c:pt idx="3202">
                  <c:v>Randall King</c:v>
                </c:pt>
                <c:pt idx="3203">
                  <c:v>Robert Williamson</c:v>
                </c:pt>
                <c:pt idx="3204">
                  <c:v>Shawn Baker</c:v>
                </c:pt>
                <c:pt idx="3205">
                  <c:v>Robert Willis</c:v>
                </c:pt>
                <c:pt idx="3206">
                  <c:v>Robert Nelson</c:v>
                </c:pt>
                <c:pt idx="3207">
                  <c:v>Rebecca May</c:v>
                </c:pt>
                <c:pt idx="3208">
                  <c:v>Sandra Robinson</c:v>
                </c:pt>
                <c:pt idx="3209">
                  <c:v>Rebecca Mcdonald</c:v>
                </c:pt>
                <c:pt idx="3210">
                  <c:v>Sandra Turner</c:v>
                </c:pt>
                <c:pt idx="3211">
                  <c:v>Rebecca Medina</c:v>
                </c:pt>
                <c:pt idx="3212">
                  <c:v>Sara Allen</c:v>
                </c:pt>
                <c:pt idx="3213">
                  <c:v>Robert Yates</c:v>
                </c:pt>
                <c:pt idx="3214">
                  <c:v>Sara Lopez</c:v>
                </c:pt>
                <c:pt idx="3215">
                  <c:v>Paul Morris</c:v>
                </c:pt>
                <c:pt idx="3216">
                  <c:v>Patricia Lee</c:v>
                </c:pt>
                <c:pt idx="3217">
                  <c:v>Roberto Johnson</c:v>
                </c:pt>
                <c:pt idx="3218">
                  <c:v>Sarah Bailey</c:v>
                </c:pt>
                <c:pt idx="3219">
                  <c:v>Rebecca Morton</c:v>
                </c:pt>
                <c:pt idx="3220">
                  <c:v>Sarah Boyd</c:v>
                </c:pt>
                <c:pt idx="3221">
                  <c:v>Robin Cooper</c:v>
                </c:pt>
                <c:pt idx="3222">
                  <c:v>Sarah Cabrera</c:v>
                </c:pt>
                <c:pt idx="3223">
                  <c:v>Robin Jones</c:v>
                </c:pt>
                <c:pt idx="3224">
                  <c:v>Robert Ball</c:v>
                </c:pt>
                <c:pt idx="3225">
                  <c:v>Robin King</c:v>
                </c:pt>
                <c:pt idx="3226">
                  <c:v>Sarah Flores</c:v>
                </c:pt>
                <c:pt idx="3227">
                  <c:v>Robin Lopez</c:v>
                </c:pt>
                <c:pt idx="3228">
                  <c:v>Rachel Cox</c:v>
                </c:pt>
                <c:pt idx="3229">
                  <c:v>Paul Page</c:v>
                </c:pt>
                <c:pt idx="3230">
                  <c:v>Sarah Jenkins</c:v>
                </c:pt>
                <c:pt idx="3231">
                  <c:v>Robin Williams</c:v>
                </c:pt>
                <c:pt idx="3232">
                  <c:v>Rachel Hawkins</c:v>
                </c:pt>
                <c:pt idx="3233">
                  <c:v>Rodney Baker</c:v>
                </c:pt>
                <c:pt idx="3234">
                  <c:v>Robert Cook</c:v>
                </c:pt>
                <c:pt idx="3235">
                  <c:v>Rodney Hernandez</c:v>
                </c:pt>
                <c:pt idx="3236">
                  <c:v>Sarah Nelson</c:v>
                </c:pt>
                <c:pt idx="3237">
                  <c:v>Rodney Miller</c:v>
                </c:pt>
                <c:pt idx="3238">
                  <c:v>Sarah Peterson</c:v>
                </c:pt>
                <c:pt idx="3239">
                  <c:v>Rodney Smith</c:v>
                </c:pt>
                <c:pt idx="3240">
                  <c:v>Patricia Garcia</c:v>
                </c:pt>
                <c:pt idx="3241">
                  <c:v>Rodney Williams</c:v>
                </c:pt>
                <c:pt idx="3242">
                  <c:v>Patrick Thomas</c:v>
                </c:pt>
                <c:pt idx="3243">
                  <c:v>Rebecca Owens</c:v>
                </c:pt>
                <c:pt idx="3244">
                  <c:v>Rachel Mendez</c:v>
                </c:pt>
                <c:pt idx="3245">
                  <c:v>Ronald Aguilar</c:v>
                </c:pt>
                <c:pt idx="3246">
                  <c:v>Sarah Walker</c:v>
                </c:pt>
                <c:pt idx="3247">
                  <c:v>Rebecca Peters</c:v>
                </c:pt>
                <c:pt idx="3248">
                  <c:v>Rachel Morales</c:v>
                </c:pt>
                <c:pt idx="3249">
                  <c:v>Paul Perez</c:v>
                </c:pt>
                <c:pt idx="3250">
                  <c:v>Robert Giles</c:v>
                </c:pt>
                <c:pt idx="3251">
                  <c:v>Ronald Cooper</c:v>
                </c:pt>
                <c:pt idx="3252">
                  <c:v>Scott Greene</c:v>
                </c:pt>
                <c:pt idx="3253">
                  <c:v>Ronald Davis</c:v>
                </c:pt>
                <c:pt idx="3254">
                  <c:v>Rachel Phillips</c:v>
                </c:pt>
                <c:pt idx="3255">
                  <c:v>Ronald Harris</c:v>
                </c:pt>
                <c:pt idx="3256">
                  <c:v>Scott Klein</c:v>
                </c:pt>
                <c:pt idx="3257">
                  <c:v>Rebecca Ramos</c:v>
                </c:pt>
                <c:pt idx="3258">
                  <c:v>Scott Matthews</c:v>
                </c:pt>
                <c:pt idx="3259">
                  <c:v>Rebecca Reed</c:v>
                </c:pt>
                <c:pt idx="3260">
                  <c:v>Robert Hansen</c:v>
                </c:pt>
                <c:pt idx="3261">
                  <c:v>Ronald Manning</c:v>
                </c:pt>
                <c:pt idx="3262">
                  <c:v>Robert Harrison</c:v>
                </c:pt>
                <c:pt idx="3263">
                  <c:v>Rebecca Robinson</c:v>
                </c:pt>
                <c:pt idx="3264">
                  <c:v>Robert Herring</c:v>
                </c:pt>
                <c:pt idx="3265">
                  <c:v>Ronald Moore</c:v>
                </c:pt>
                <c:pt idx="3266">
                  <c:v>Scott Watson</c:v>
                </c:pt>
                <c:pt idx="3267">
                  <c:v>Ronald Nelson</c:v>
                </c:pt>
                <c:pt idx="3268">
                  <c:v>Scott Young</c:v>
                </c:pt>
                <c:pt idx="3269">
                  <c:v>Paul Reynolds</c:v>
                </c:pt>
                <c:pt idx="3270">
                  <c:v>Sean Gonzalez</c:v>
                </c:pt>
                <c:pt idx="3271">
                  <c:v>Ronald Rodriguez</c:v>
                </c:pt>
                <c:pt idx="3272">
                  <c:v>Sean Moore</c:v>
                </c:pt>
                <c:pt idx="3273">
                  <c:v>Paul Sanchez</c:v>
                </c:pt>
                <c:pt idx="3274">
                  <c:v>Sean Sanchez</c:v>
                </c:pt>
                <c:pt idx="3275">
                  <c:v>Patricia Sanchez</c:v>
                </c:pt>
                <c:pt idx="3276">
                  <c:v>Sean Williams</c:v>
                </c:pt>
                <c:pt idx="3277">
                  <c:v>Ronnie Smith</c:v>
                </c:pt>
                <c:pt idx="3278">
                  <c:v>Shane Jones</c:v>
                </c:pt>
                <c:pt idx="3279">
                  <c:v>Roy Smith</c:v>
                </c:pt>
                <c:pt idx="3280">
                  <c:v>Robert Lawrence</c:v>
                </c:pt>
                <c:pt idx="3281">
                  <c:v>Russell Allen</c:v>
                </c:pt>
                <c:pt idx="3282">
                  <c:v>Shannon Gilbert</c:v>
                </c:pt>
                <c:pt idx="3283">
                  <c:v>Rebecca Walker</c:v>
                </c:pt>
                <c:pt idx="3284">
                  <c:v>Rachel Wallace</c:v>
                </c:pt>
                <c:pt idx="3285">
                  <c:v>Russell Martinez</c:v>
                </c:pt>
                <c:pt idx="3286">
                  <c:v>Shannon Robertson</c:v>
                </c:pt>
                <c:pt idx="3287">
                  <c:v>Russell Snyder</c:v>
                </c:pt>
                <c:pt idx="3288">
                  <c:v>Shannon Thomas</c:v>
                </c:pt>
                <c:pt idx="3289">
                  <c:v>Ryan Adams</c:v>
                </c:pt>
                <c:pt idx="3290">
                  <c:v>Sharon Davis</c:v>
                </c:pt>
                <c:pt idx="3291">
                  <c:v>Ryan Alexander</c:v>
                </c:pt>
                <c:pt idx="3292">
                  <c:v>Sharon Robinson</c:v>
                </c:pt>
                <c:pt idx="3293">
                  <c:v>Rebecca White</c:v>
                </c:pt>
                <c:pt idx="3294">
                  <c:v>Sharon Weaver</c:v>
                </c:pt>
                <c:pt idx="3295">
                  <c:v>Ryan Anderson</c:v>
                </c:pt>
                <c:pt idx="3296">
                  <c:v>Shawn Davis</c:v>
                </c:pt>
                <c:pt idx="3297">
                  <c:v>Ryan Bailey</c:v>
                </c:pt>
                <c:pt idx="3298">
                  <c:v>Shawn Patterson</c:v>
                </c:pt>
                <c:pt idx="3299">
                  <c:v>Patricia Hernandez</c:v>
                </c:pt>
                <c:pt idx="3300">
                  <c:v>Patrick Black</c:v>
                </c:pt>
                <c:pt idx="3301">
                  <c:v>Ryan Carlson</c:v>
                </c:pt>
                <c:pt idx="3302">
                  <c:v>Sandra Reynolds</c:v>
                </c:pt>
                <c:pt idx="3303">
                  <c:v>Rebecca Wilson</c:v>
                </c:pt>
                <c:pt idx="3304">
                  <c:v>Sandra Ryan</c:v>
                </c:pt>
                <c:pt idx="3305">
                  <c:v>Paul Thompson</c:v>
                </c:pt>
                <c:pt idx="3306">
                  <c:v>Richard Thomas</c:v>
                </c:pt>
                <c:pt idx="3307">
                  <c:v>Ryan Cox</c:v>
                </c:pt>
                <c:pt idx="3308">
                  <c:v>Sandra White</c:v>
                </c:pt>
                <c:pt idx="3309">
                  <c:v>Ryan Curtis</c:v>
                </c:pt>
                <c:pt idx="3310">
                  <c:v>Richard Vasquez</c:v>
                </c:pt>
                <c:pt idx="3311">
                  <c:v>Paul Torres</c:v>
                </c:pt>
                <c:pt idx="3312">
                  <c:v>Richard Wagner</c:v>
                </c:pt>
                <c:pt idx="3313">
                  <c:v>Renee Williams</c:v>
                </c:pt>
                <c:pt idx="3314">
                  <c:v>Richard West</c:v>
                </c:pt>
                <c:pt idx="3315">
                  <c:v>Ryan Gonzales</c:v>
                </c:pt>
                <c:pt idx="3316">
                  <c:v>Sara Miller</c:v>
                </c:pt>
                <c:pt idx="3317">
                  <c:v>Rhonda Johnson</c:v>
                </c:pt>
                <c:pt idx="3318">
                  <c:v>Sara Ross</c:v>
                </c:pt>
                <c:pt idx="3319">
                  <c:v>Ryan Gordon</c:v>
                </c:pt>
                <c:pt idx="3320">
                  <c:v>Rachel Bowman</c:v>
                </c:pt>
                <c:pt idx="3321">
                  <c:v>Paul Walker</c:v>
                </c:pt>
                <c:pt idx="3322">
                  <c:v>Sara Williams</c:v>
                </c:pt>
                <c:pt idx="3323">
                  <c:v>Rhonda Perez</c:v>
                </c:pt>
                <c:pt idx="3324">
                  <c:v>Sarah Banks</c:v>
                </c:pt>
                <c:pt idx="3325">
                  <c:v>Ryan Henderson</c:v>
                </c:pt>
                <c:pt idx="3326">
                  <c:v>Sarah Becker</c:v>
                </c:pt>
                <c:pt idx="3327">
                  <c:v>Ryan Herrera</c:v>
                </c:pt>
                <c:pt idx="3328">
                  <c:v>Robert Alvarez</c:v>
                </c:pt>
                <c:pt idx="3329">
                  <c:v>Ryan Hill</c:v>
                </c:pt>
                <c:pt idx="3330">
                  <c:v>Sarah Bryant</c:v>
                </c:pt>
                <c:pt idx="3331">
                  <c:v>Ryan Jackson</c:v>
                </c:pt>
                <c:pt idx="3332">
                  <c:v>Sarah Chavez</c:v>
                </c:pt>
                <c:pt idx="3333">
                  <c:v>Rhonda Smith</c:v>
                </c:pt>
                <c:pt idx="3334">
                  <c:v>Sarah Daniels</c:v>
                </c:pt>
                <c:pt idx="3335">
                  <c:v>Rhonda Williams</c:v>
                </c:pt>
                <c:pt idx="3336">
                  <c:v>Sarah Delgado</c:v>
                </c:pt>
                <c:pt idx="3337">
                  <c:v>Richard Bennett</c:v>
                </c:pt>
                <c:pt idx="3338">
                  <c:v>Sarah Fields</c:v>
                </c:pt>
                <c:pt idx="3339">
                  <c:v>Ryan Lee</c:v>
                </c:pt>
                <c:pt idx="3340">
                  <c:v>Sarah Floyd</c:v>
                </c:pt>
                <c:pt idx="3341">
                  <c:v>Ryan Lopez</c:v>
                </c:pt>
                <c:pt idx="3342">
                  <c:v>Robert Bell</c:v>
                </c:pt>
                <c:pt idx="3343">
                  <c:v>Patricia Jackson</c:v>
                </c:pt>
                <c:pt idx="3344">
                  <c:v>Robert Bowman</c:v>
                </c:pt>
                <c:pt idx="3345">
                  <c:v>Ryan Mcbride</c:v>
                </c:pt>
                <c:pt idx="3346">
                  <c:v>Sarah Jackson</c:v>
                </c:pt>
                <c:pt idx="3347">
                  <c:v>Ryan Medina</c:v>
                </c:pt>
                <c:pt idx="3348">
                  <c:v>Rachel Evans</c:v>
                </c:pt>
                <c:pt idx="3349">
                  <c:v>Paul White</c:v>
                </c:pt>
                <c:pt idx="3350">
                  <c:v>Robert Carroll</c:v>
                </c:pt>
                <c:pt idx="3351">
                  <c:v>Ryan Moore</c:v>
                </c:pt>
                <c:pt idx="3352">
                  <c:v>Rachel Jackson</c:v>
                </c:pt>
                <c:pt idx="3353">
                  <c:v>Paul Williams</c:v>
                </c:pt>
                <c:pt idx="3354">
                  <c:v>Sarah Mendoza</c:v>
                </c:pt>
                <c:pt idx="3355">
                  <c:v>Richard Estrada</c:v>
                </c:pt>
                <c:pt idx="3356">
                  <c:v>Sarah Mills</c:v>
                </c:pt>
                <c:pt idx="3357">
                  <c:v>Ryan Phillips</c:v>
                </c:pt>
                <c:pt idx="3358">
                  <c:v>Sarah Moore</c:v>
                </c:pt>
                <c:pt idx="3359">
                  <c:v>Ryan Roberts</c:v>
                </c:pt>
                <c:pt idx="3360">
                  <c:v>Sarah Parker</c:v>
                </c:pt>
                <c:pt idx="3361">
                  <c:v>Richard Everett</c:v>
                </c:pt>
                <c:pt idx="3362">
                  <c:v>Sarah Perez</c:v>
                </c:pt>
                <c:pt idx="3363">
                  <c:v>Richard Flores</c:v>
                </c:pt>
                <c:pt idx="3364">
                  <c:v>Pamela White</c:v>
                </c:pt>
                <c:pt idx="3365">
                  <c:v>Richard Foster</c:v>
                </c:pt>
                <c:pt idx="3366">
                  <c:v>Sarah Richardson</c:v>
                </c:pt>
                <c:pt idx="3367">
                  <c:v>Richard Gomez</c:v>
                </c:pt>
                <c:pt idx="3368">
                  <c:v>Sarah Roberts</c:v>
                </c:pt>
                <c:pt idx="3369">
                  <c:v>Patricia Thomas</c:v>
                </c:pt>
                <c:pt idx="3370">
                  <c:v>Sarah Rodgers</c:v>
                </c:pt>
                <c:pt idx="3371">
                  <c:v>Ryan Wells</c:v>
                </c:pt>
                <c:pt idx="3372">
                  <c:v>Robert Dixon</c:v>
                </c:pt>
                <c:pt idx="3373">
                  <c:v>Ryan White</c:v>
                </c:pt>
                <c:pt idx="3374">
                  <c:v>Robert Elliott</c:v>
                </c:pt>
                <c:pt idx="3375">
                  <c:v>Richard Gray</c:v>
                </c:pt>
                <c:pt idx="3376">
                  <c:v>Robert Fisher</c:v>
                </c:pt>
                <c:pt idx="3377">
                  <c:v>Richard Griffin</c:v>
                </c:pt>
                <c:pt idx="3378">
                  <c:v>Patrick Williams</c:v>
                </c:pt>
                <c:pt idx="3379">
                  <c:v>Richard Hanna</c:v>
                </c:pt>
                <c:pt idx="3380">
                  <c:v>Patricia Garrett</c:v>
                </c:pt>
                <c:pt idx="3381">
                  <c:v>Patricia Johnson</c:v>
                </c:pt>
                <c:pt idx="3382">
                  <c:v>Sarah Wilkerson</c:v>
                </c:pt>
                <c:pt idx="3383">
                  <c:v>Sabrina Johnson</c:v>
                </c:pt>
                <c:pt idx="3384">
                  <c:v>Sarah Wilson</c:v>
                </c:pt>
                <c:pt idx="3385">
                  <c:v>Sabrina Rodriguez</c:v>
                </c:pt>
                <c:pt idx="3386">
                  <c:v>Robert George</c:v>
                </c:pt>
                <c:pt idx="3387">
                  <c:v>Sabrina Ruiz</c:v>
                </c:pt>
                <c:pt idx="3388">
                  <c:v>Scott Daniels</c:v>
                </c:pt>
                <c:pt idx="3389">
                  <c:v>Sally Smith</c:v>
                </c:pt>
                <c:pt idx="3390">
                  <c:v>Rachel Perez</c:v>
                </c:pt>
                <c:pt idx="3391">
                  <c:v>Samantha Allen</c:v>
                </c:pt>
                <c:pt idx="3392">
                  <c:v>Robert Goodman</c:v>
                </c:pt>
                <c:pt idx="3393">
                  <c:v>Peter Brown</c:v>
                </c:pt>
                <c:pt idx="3394">
                  <c:v>Scott Henderson</c:v>
                </c:pt>
                <c:pt idx="3395">
                  <c:v>Samantha Brown</c:v>
                </c:pt>
                <c:pt idx="3396">
                  <c:v>Robert Gray</c:v>
                </c:pt>
                <c:pt idx="3397">
                  <c:v>Richard Jackson</c:v>
                </c:pt>
                <c:pt idx="3398">
                  <c:v>Scott Kennedy</c:v>
                </c:pt>
                <c:pt idx="3399">
                  <c:v>Richard James</c:v>
                </c:pt>
                <c:pt idx="3400">
                  <c:v>Scott Lee</c:v>
                </c:pt>
                <c:pt idx="3401">
                  <c:v>Peter Davis</c:v>
                </c:pt>
                <c:pt idx="3402">
                  <c:v>Robert Griffin</c:v>
                </c:pt>
                <c:pt idx="3403">
                  <c:v>Peter Flores</c:v>
                </c:pt>
                <c:pt idx="3404">
                  <c:v>Rachel Reynolds</c:v>
                </c:pt>
                <c:pt idx="3405">
                  <c:v>Samantha Hall</c:v>
                </c:pt>
                <c:pt idx="3406">
                  <c:v>Robert Hamilton</c:v>
                </c:pt>
                <c:pt idx="3407">
                  <c:v>Samantha Hansen</c:v>
                </c:pt>
                <c:pt idx="3408">
                  <c:v>Scott Parker</c:v>
                </c:pt>
                <c:pt idx="3409">
                  <c:v>Richard Kim</c:v>
                </c:pt>
                <c:pt idx="3410">
                  <c:v>Scott Ramos</c:v>
                </c:pt>
                <c:pt idx="3411">
                  <c:v>Samantha Hill</c:v>
                </c:pt>
                <c:pt idx="3412">
                  <c:v>Robert Hayes</c:v>
                </c:pt>
                <c:pt idx="3413">
                  <c:v>Samantha Hoffman</c:v>
                </c:pt>
                <c:pt idx="3414">
                  <c:v>Robert Herrera</c:v>
                </c:pt>
                <c:pt idx="3415">
                  <c:v>Richard Long</c:v>
                </c:pt>
                <c:pt idx="3416">
                  <c:v>Rachel Romero</c:v>
                </c:pt>
                <c:pt idx="3417">
                  <c:v>Richard Lopez</c:v>
                </c:pt>
                <c:pt idx="3418">
                  <c:v>Scott Wall</c:v>
                </c:pt>
                <c:pt idx="3419">
                  <c:v>Richard Maldonado</c:v>
                </c:pt>
                <c:pt idx="3420">
                  <c:v>Robert Howell</c:v>
                </c:pt>
                <c:pt idx="3421">
                  <c:v>Peter Harris</c:v>
                </c:pt>
                <c:pt idx="3422">
                  <c:v>Robert Jimenez</c:v>
                </c:pt>
                <c:pt idx="3423">
                  <c:v>Peter Jackson</c:v>
                </c:pt>
                <c:pt idx="3424">
                  <c:v>Sean Bell</c:v>
                </c:pt>
                <c:pt idx="3425">
                  <c:v>Samantha Morris</c:v>
                </c:pt>
                <c:pt idx="3426">
                  <c:v>Robert Johnston</c:v>
                </c:pt>
                <c:pt idx="3427">
                  <c:v>Patricia Adams</c:v>
                </c:pt>
                <c:pt idx="3428">
                  <c:v>Rachel Sanders</c:v>
                </c:pt>
                <c:pt idx="3429">
                  <c:v>Samantha Perkins</c:v>
                </c:pt>
                <c:pt idx="3430">
                  <c:v>Sean Miller</c:v>
                </c:pt>
                <c:pt idx="3431">
                  <c:v>Patrick Adams</c:v>
                </c:pt>
                <c:pt idx="3432">
                  <c:v>Sean Parker</c:v>
                </c:pt>
                <c:pt idx="3433">
                  <c:v>Richard Morris</c:v>
                </c:pt>
                <c:pt idx="3434">
                  <c:v>Sean Rivera</c:v>
                </c:pt>
                <c:pt idx="3435">
                  <c:v>Samantha Taylor</c:v>
                </c:pt>
                <c:pt idx="3436">
                  <c:v>Robert Kennedy</c:v>
                </c:pt>
                <c:pt idx="3437">
                  <c:v>Samantha Thomas</c:v>
                </c:pt>
                <c:pt idx="3438">
                  <c:v>Sean Tucker</c:v>
                </c:pt>
                <c:pt idx="3439">
                  <c:v>Samantha Torres</c:v>
                </c:pt>
                <c:pt idx="3440">
                  <c:v>Seth Smith</c:v>
                </c:pt>
                <c:pt idx="3441">
                  <c:v>Richard Murray</c:v>
                </c:pt>
                <c:pt idx="3442">
                  <c:v>Shane Anderson</c:v>
                </c:pt>
                <c:pt idx="3443">
                  <c:v>Richard Nguyen</c:v>
                </c:pt>
                <c:pt idx="3444">
                  <c:v>Shane Perez</c:v>
                </c:pt>
                <c:pt idx="3445">
                  <c:v>Samantha Wood</c:v>
                </c:pt>
                <c:pt idx="3446">
                  <c:v>Shane Williams</c:v>
                </c:pt>
                <c:pt idx="3447">
                  <c:v>Samantha Young</c:v>
                </c:pt>
                <c:pt idx="3448">
                  <c:v>Patricia Morales</c:v>
                </c:pt>
                <c:pt idx="3449">
                  <c:v>Peter Martinez</c:v>
                </c:pt>
                <c:pt idx="3450">
                  <c:v>Patricia Morgan</c:v>
                </c:pt>
                <c:pt idx="3451">
                  <c:v>Samuel Davis</c:v>
                </c:pt>
                <c:pt idx="3452">
                  <c:v>Robert Little</c:v>
                </c:pt>
                <c:pt idx="3453">
                  <c:v>Samuel Grant</c:v>
                </c:pt>
                <c:pt idx="3454">
                  <c:v>Rachel Walker</c:v>
                </c:pt>
                <c:pt idx="3455">
                  <c:v>Samuel Hill</c:v>
                </c:pt>
                <c:pt idx="3456">
                  <c:v>Rachel White</c:v>
                </c:pt>
                <c:pt idx="3457">
                  <c:v>Samuel Johnson</c:v>
                </c:pt>
                <c:pt idx="3458">
                  <c:v>Shannon Quinn</c:v>
                </c:pt>
                <c:pt idx="3459">
                  <c:v>Samuel Jones</c:v>
                </c:pt>
                <c:pt idx="3460">
                  <c:v>Shannon Rodriguez</c:v>
                </c:pt>
                <c:pt idx="3461">
                  <c:v>Samuel Martinez</c:v>
                </c:pt>
                <c:pt idx="3462">
                  <c:v>Shannon Taylor</c:v>
                </c:pt>
                <c:pt idx="3463">
                  <c:v>Samuel Robinson</c:v>
                </c:pt>
                <c:pt idx="3464">
                  <c:v>Shannon Thompson</c:v>
                </c:pt>
                <c:pt idx="3465">
                  <c:v>Peter Murphy</c:v>
                </c:pt>
                <c:pt idx="3466">
                  <c:v>Rachel Young</c:v>
                </c:pt>
                <c:pt idx="3467">
                  <c:v>Samuel Walker</c:v>
                </c:pt>
                <c:pt idx="3468">
                  <c:v>Sharon Gomez</c:v>
                </c:pt>
                <c:pt idx="3469">
                  <c:v>Samuel Williams</c:v>
                </c:pt>
                <c:pt idx="3470">
                  <c:v>Sharon Moore</c:v>
                </c:pt>
                <c:pt idx="3471">
                  <c:v>Richard Richardson</c:v>
                </c:pt>
                <c:pt idx="3472">
                  <c:v>Sharon Schmidt</c:v>
                </c:pt>
                <c:pt idx="3473">
                  <c:v>Sandra Flores</c:v>
                </c:pt>
                <c:pt idx="3474">
                  <c:v>Randy Hernandez</c:v>
                </c:pt>
                <c:pt idx="3475">
                  <c:v>Peter Potter</c:v>
                </c:pt>
                <c:pt idx="3476">
                  <c:v>Randy Jones</c:v>
                </c:pt>
                <c:pt idx="3477">
                  <c:v>Peter Rogers</c:v>
                </c:pt>
                <c:pt idx="3478">
                  <c:v>Shawn Brown</c:v>
                </c:pt>
                <c:pt idx="3479">
                  <c:v>Sandra Hill</c:v>
                </c:pt>
                <c:pt idx="3480">
                  <c:v>Randy Morris</c:v>
                </c:pt>
                <c:pt idx="3481">
                  <c:v>Sandra Jackson</c:v>
                </c:pt>
                <c:pt idx="3482">
                  <c:v>Shawn Jones</c:v>
                </c:pt>
                <c:pt idx="3483">
                  <c:v>Peter Scott</c:v>
                </c:pt>
                <c:pt idx="3484">
                  <c:v>Robert Murphy</c:v>
                </c:pt>
                <c:pt idx="3485">
                  <c:v>Sandra Lane</c:v>
                </c:pt>
                <c:pt idx="3486">
                  <c:v>Sandra Marquez</c:v>
                </c:pt>
                <c:pt idx="3487">
                  <c:v>Sherri Martinez</c:v>
                </c:pt>
                <c:pt idx="3488">
                  <c:v>Michael Weber</c:v>
                </c:pt>
                <c:pt idx="3489">
                  <c:v>Maria Peterson</c:v>
                </c:pt>
                <c:pt idx="3490">
                  <c:v>Nancy Miller</c:v>
                </c:pt>
                <c:pt idx="3491">
                  <c:v>Maria Rodriguez</c:v>
                </c:pt>
                <c:pt idx="3492">
                  <c:v>Michael Pope</c:v>
                </c:pt>
                <c:pt idx="3493">
                  <c:v>Matthew Collins</c:v>
                </c:pt>
                <c:pt idx="3494">
                  <c:v>Mary Morris</c:v>
                </c:pt>
                <c:pt idx="3495">
                  <c:v>Matthew Cruz</c:v>
                </c:pt>
                <c:pt idx="3496">
                  <c:v>Nicholas Parker</c:v>
                </c:pt>
                <c:pt idx="3497">
                  <c:v>Matthew Diaz</c:v>
                </c:pt>
                <c:pt idx="3498">
                  <c:v>Michael Morales</c:v>
                </c:pt>
                <c:pt idx="3499">
                  <c:v>Matthew Doyle</c:v>
                </c:pt>
                <c:pt idx="3500">
                  <c:v>Michael Singleton</c:v>
                </c:pt>
                <c:pt idx="3501">
                  <c:v>Matthew Floyd</c:v>
                </c:pt>
                <c:pt idx="3502">
                  <c:v>Michelle Collins</c:v>
                </c:pt>
                <c:pt idx="3503">
                  <c:v>Matthew Ford</c:v>
                </c:pt>
                <c:pt idx="3504">
                  <c:v>Misty Brown</c:v>
                </c:pt>
                <c:pt idx="3505">
                  <c:v>Maria Singh</c:v>
                </c:pt>
                <c:pt idx="3506">
                  <c:v>Nathan Stewart</c:v>
                </c:pt>
                <c:pt idx="3507">
                  <c:v>Matthew Gardner</c:v>
                </c:pt>
                <c:pt idx="3508">
                  <c:v>Nicole Flores</c:v>
                </c:pt>
                <c:pt idx="3509">
                  <c:v>Maria Stewart</c:v>
                </c:pt>
                <c:pt idx="3510">
                  <c:v>Martin Davis</c:v>
                </c:pt>
                <c:pt idx="3511">
                  <c:v>Maria Sullivan</c:v>
                </c:pt>
                <c:pt idx="3512">
                  <c:v>Michael Ortiz</c:v>
                </c:pt>
                <c:pt idx="3513">
                  <c:v>Matthew Gray</c:v>
                </c:pt>
                <c:pt idx="3514">
                  <c:v>Michael Rojas</c:v>
                </c:pt>
                <c:pt idx="3515">
                  <c:v>Matthew Gregory</c:v>
                </c:pt>
                <c:pt idx="3516">
                  <c:v>Mary Garcia</c:v>
                </c:pt>
                <c:pt idx="3517">
                  <c:v>Matthew Hanson</c:v>
                </c:pt>
                <c:pt idx="3518">
                  <c:v>Michele Walker</c:v>
                </c:pt>
                <c:pt idx="3519">
                  <c:v>Matthew Harper</c:v>
                </c:pt>
                <c:pt idx="3520">
                  <c:v>Mary Martin</c:v>
                </c:pt>
                <c:pt idx="3521">
                  <c:v>Maria White</c:v>
                </c:pt>
                <c:pt idx="3522">
                  <c:v>Michelle Walker</c:v>
                </c:pt>
                <c:pt idx="3523">
                  <c:v>Matthew Heath</c:v>
                </c:pt>
                <c:pt idx="3524">
                  <c:v>Monique Jones</c:v>
                </c:pt>
                <c:pt idx="3525">
                  <c:v>Matthew Kelly</c:v>
                </c:pt>
                <c:pt idx="3526">
                  <c:v>Natasha Davis</c:v>
                </c:pt>
                <c:pt idx="3527">
                  <c:v>Matthew King</c:v>
                </c:pt>
                <c:pt idx="3528">
                  <c:v>Nicholas Cox</c:v>
                </c:pt>
                <c:pt idx="3529">
                  <c:v>Matthew Kirby</c:v>
                </c:pt>
                <c:pt idx="3530">
                  <c:v>Nicole Brock</c:v>
                </c:pt>
                <c:pt idx="3531">
                  <c:v>Matthew Lee</c:v>
                </c:pt>
                <c:pt idx="3532">
                  <c:v>Nicole Hill</c:v>
                </c:pt>
                <c:pt idx="3533">
                  <c:v>Matthew Lopez</c:v>
                </c:pt>
                <c:pt idx="3534">
                  <c:v>Michael Marshall</c:v>
                </c:pt>
                <c:pt idx="3535">
                  <c:v>Matthew Mason</c:v>
                </c:pt>
                <c:pt idx="3536">
                  <c:v>Michael Mckinney</c:v>
                </c:pt>
                <c:pt idx="3537">
                  <c:v>Matthew Meyer</c:v>
                </c:pt>
                <c:pt idx="3538">
                  <c:v>Michael Mullins</c:v>
                </c:pt>
                <c:pt idx="3539">
                  <c:v>Marilyn Johnson</c:v>
                </c:pt>
                <c:pt idx="3540">
                  <c:v>Mary Adams</c:v>
                </c:pt>
                <c:pt idx="3541">
                  <c:v>Matthew Morales</c:v>
                </c:pt>
                <c:pt idx="3542">
                  <c:v>Michael Ramos</c:v>
                </c:pt>
                <c:pt idx="3543">
                  <c:v>Mario Brown</c:v>
                </c:pt>
                <c:pt idx="3544">
                  <c:v>Michael Schmidt</c:v>
                </c:pt>
                <c:pt idx="3545">
                  <c:v>Matthew Murray</c:v>
                </c:pt>
                <c:pt idx="3546">
                  <c:v>Michael Stone</c:v>
                </c:pt>
                <c:pt idx="3547">
                  <c:v>Matthew Myers</c:v>
                </c:pt>
                <c:pt idx="3548">
                  <c:v>Michael Walsh</c:v>
                </c:pt>
                <c:pt idx="3549">
                  <c:v>Matthew Navarro</c:v>
                </c:pt>
                <c:pt idx="3550">
                  <c:v>Michael Zimmerman</c:v>
                </c:pt>
                <c:pt idx="3551">
                  <c:v>Matthew Nelson</c:v>
                </c:pt>
                <c:pt idx="3552">
                  <c:v>Michelle Bates</c:v>
                </c:pt>
                <c:pt idx="3553">
                  <c:v>Matthew Ortiz</c:v>
                </c:pt>
                <c:pt idx="3554">
                  <c:v>Michelle Greene</c:v>
                </c:pt>
                <c:pt idx="3555">
                  <c:v>Matthew Padilla</c:v>
                </c:pt>
                <c:pt idx="3556">
                  <c:v>Michelle Lane</c:v>
                </c:pt>
                <c:pt idx="3557">
                  <c:v>Matthew Peterson</c:v>
                </c:pt>
                <c:pt idx="3558">
                  <c:v>Mary Nichols</c:v>
                </c:pt>
                <c:pt idx="3559">
                  <c:v>Matthew Porter</c:v>
                </c:pt>
                <c:pt idx="3560">
                  <c:v>Miguel Williams</c:v>
                </c:pt>
                <c:pt idx="3561">
                  <c:v>Matthew Scott</c:v>
                </c:pt>
                <c:pt idx="3562">
                  <c:v>Monica Flores</c:v>
                </c:pt>
                <c:pt idx="3563">
                  <c:v>Matthew Sosa</c:v>
                </c:pt>
                <c:pt idx="3564">
                  <c:v>Nancy Brown</c:v>
                </c:pt>
                <c:pt idx="3565">
                  <c:v>Matthew Stewart</c:v>
                </c:pt>
                <c:pt idx="3566">
                  <c:v>Natalie Reed</c:v>
                </c:pt>
                <c:pt idx="3567">
                  <c:v>Marissa Walker</c:v>
                </c:pt>
                <c:pt idx="3568">
                  <c:v>Nathan Hill</c:v>
                </c:pt>
                <c:pt idx="3569">
                  <c:v>Matthew Valenzuela</c:v>
                </c:pt>
                <c:pt idx="3570">
                  <c:v>Nicholas Barnes</c:v>
                </c:pt>
                <c:pt idx="3571">
                  <c:v>Matthew Vasquez</c:v>
                </c:pt>
                <c:pt idx="3572">
                  <c:v>Maria Mitchell</c:v>
                </c:pt>
                <c:pt idx="3573">
                  <c:v>Matthew Vazquez</c:v>
                </c:pt>
                <c:pt idx="3574">
                  <c:v>Matthew Alexander</c:v>
                </c:pt>
                <c:pt idx="3575">
                  <c:v>Marcus Smith</c:v>
                </c:pt>
                <c:pt idx="3576">
                  <c:v>Nicole Cooper</c:v>
                </c:pt>
                <c:pt idx="3577">
                  <c:v>Matthew Webb</c:v>
                </c:pt>
                <c:pt idx="3578">
                  <c:v>Nicole Hall</c:v>
                </c:pt>
                <c:pt idx="3579">
                  <c:v>Marcus Stewart</c:v>
                </c:pt>
                <c:pt idx="3580">
                  <c:v>Maria Ortiz</c:v>
                </c:pt>
                <c:pt idx="3581">
                  <c:v>Matthew Wise</c:v>
                </c:pt>
                <c:pt idx="3582">
                  <c:v>Oscar Brown</c:v>
                </c:pt>
                <c:pt idx="3583">
                  <c:v>Matthew Woods</c:v>
                </c:pt>
                <c:pt idx="3584">
                  <c:v>Michael May</c:v>
                </c:pt>
                <c:pt idx="3585">
                  <c:v>Mark Austin</c:v>
                </c:pt>
                <c:pt idx="3586">
                  <c:v>Michael Mcgee</c:v>
                </c:pt>
                <c:pt idx="3587">
                  <c:v>Matthew Young</c:v>
                </c:pt>
                <c:pt idx="3588">
                  <c:v>Michael Meyer</c:v>
                </c:pt>
                <c:pt idx="3589">
                  <c:v>Maurice Williams</c:v>
                </c:pt>
                <c:pt idx="3590">
                  <c:v>Michael Moss</c:v>
                </c:pt>
                <c:pt idx="3591">
                  <c:v>Megan Anderson</c:v>
                </c:pt>
                <c:pt idx="3592">
                  <c:v>Michael Myers</c:v>
                </c:pt>
                <c:pt idx="3593">
                  <c:v>Megan Baker</c:v>
                </c:pt>
                <c:pt idx="3594">
                  <c:v>Michael Palmer</c:v>
                </c:pt>
                <c:pt idx="3595">
                  <c:v>Megan Chavez</c:v>
                </c:pt>
                <c:pt idx="3596">
                  <c:v>Michael Peters</c:v>
                </c:pt>
                <c:pt idx="3597">
                  <c:v>Megan Clark</c:v>
                </c:pt>
                <c:pt idx="3598">
                  <c:v>Michael Price</c:v>
                </c:pt>
                <c:pt idx="3599">
                  <c:v>Megan Gonzalez</c:v>
                </c:pt>
                <c:pt idx="3600">
                  <c:v>Pamela King</c:v>
                </c:pt>
                <c:pt idx="3601">
                  <c:v>Megan Hale</c:v>
                </c:pt>
                <c:pt idx="3602">
                  <c:v>Michael Ryan</c:v>
                </c:pt>
                <c:pt idx="3603">
                  <c:v>Megan Hill</c:v>
                </c:pt>
                <c:pt idx="3604">
                  <c:v>Mary Cruz</c:v>
                </c:pt>
                <c:pt idx="3605">
                  <c:v>Mark Brooks</c:v>
                </c:pt>
                <c:pt idx="3606">
                  <c:v>Michael Stevens</c:v>
                </c:pt>
                <c:pt idx="3607">
                  <c:v>Megan Martinez</c:v>
                </c:pt>
                <c:pt idx="3608">
                  <c:v>Mary Foster</c:v>
                </c:pt>
                <c:pt idx="3609">
                  <c:v>Megan Moreno</c:v>
                </c:pt>
                <c:pt idx="3610">
                  <c:v>Michael Valentine</c:v>
                </c:pt>
                <c:pt idx="3611">
                  <c:v>Megan Nelson</c:v>
                </c:pt>
                <c:pt idx="3612">
                  <c:v>Michael Washington</c:v>
                </c:pt>
                <c:pt idx="3613">
                  <c:v>Megan Rodriguez</c:v>
                </c:pt>
                <c:pt idx="3614">
                  <c:v>Michael Wilcox</c:v>
                </c:pt>
                <c:pt idx="3615">
                  <c:v>Megan Scott</c:v>
                </c:pt>
                <c:pt idx="3616">
                  <c:v>Michele Hill</c:v>
                </c:pt>
                <c:pt idx="3617">
                  <c:v>Megan Stewart</c:v>
                </c:pt>
                <c:pt idx="3618">
                  <c:v>Michelle Baker</c:v>
                </c:pt>
                <c:pt idx="3619">
                  <c:v>Mark Campbell</c:v>
                </c:pt>
                <c:pt idx="3620">
                  <c:v>Michelle Carlson</c:v>
                </c:pt>
                <c:pt idx="3621">
                  <c:v>Megan Vazquez</c:v>
                </c:pt>
                <c:pt idx="3622">
                  <c:v>Michelle Daugherty</c:v>
                </c:pt>
                <c:pt idx="3623">
                  <c:v>Megan Wade</c:v>
                </c:pt>
                <c:pt idx="3624">
                  <c:v>Michelle Hancock</c:v>
                </c:pt>
                <c:pt idx="3625">
                  <c:v>Megan White</c:v>
                </c:pt>
                <c:pt idx="3626">
                  <c:v>Mary Meyer</c:v>
                </c:pt>
                <c:pt idx="3627">
                  <c:v>Mark Carter</c:v>
                </c:pt>
                <c:pt idx="3628">
                  <c:v>Michelle Li</c:v>
                </c:pt>
                <c:pt idx="3629">
                  <c:v>Megan Wilson</c:v>
                </c:pt>
                <c:pt idx="3630">
                  <c:v>Mary Nelson</c:v>
                </c:pt>
                <c:pt idx="3631">
                  <c:v>Mark Casey</c:v>
                </c:pt>
                <c:pt idx="3632">
                  <c:v>Michelle Russell</c:v>
                </c:pt>
                <c:pt idx="3633">
                  <c:v>Melanie Taylor</c:v>
                </c:pt>
                <c:pt idx="3634">
                  <c:v>Michelle Watson</c:v>
                </c:pt>
                <c:pt idx="3635">
                  <c:v>Melinda Anderson</c:v>
                </c:pt>
                <c:pt idx="3636">
                  <c:v>Mike Thomas</c:v>
                </c:pt>
                <c:pt idx="3637">
                  <c:v>Mark Chavez</c:v>
                </c:pt>
                <c:pt idx="3638">
                  <c:v>Mitchell Harris</c:v>
                </c:pt>
                <c:pt idx="3639">
                  <c:v>Marcus Williams</c:v>
                </c:pt>
                <c:pt idx="3640">
                  <c:v>Monica Rodriguez</c:v>
                </c:pt>
                <c:pt idx="3641">
                  <c:v>Melissa Allen</c:v>
                </c:pt>
                <c:pt idx="3642">
                  <c:v>Morgan Smith</c:v>
                </c:pt>
                <c:pt idx="3643">
                  <c:v>Melissa Bennett</c:v>
                </c:pt>
                <c:pt idx="3644">
                  <c:v>Nancy Lopez</c:v>
                </c:pt>
                <c:pt idx="3645">
                  <c:v>Melissa Boone</c:v>
                </c:pt>
                <c:pt idx="3646">
                  <c:v>Natalie Austin</c:v>
                </c:pt>
                <c:pt idx="3647">
                  <c:v>Melissa Collins</c:v>
                </c:pt>
                <c:pt idx="3648">
                  <c:v>Natalie Smith</c:v>
                </c:pt>
                <c:pt idx="3649">
                  <c:v>Melissa Cox</c:v>
                </c:pt>
                <c:pt idx="3650">
                  <c:v>Nathan Garcia</c:v>
                </c:pt>
                <c:pt idx="3651">
                  <c:v>Melissa Cruz</c:v>
                </c:pt>
                <c:pt idx="3652">
                  <c:v>Nathan Martin</c:v>
                </c:pt>
                <c:pt idx="3653">
                  <c:v>Melissa Edwards</c:v>
                </c:pt>
                <c:pt idx="3654">
                  <c:v>Mary Turner</c:v>
                </c:pt>
                <c:pt idx="3655">
                  <c:v>Melissa Ford</c:v>
                </c:pt>
                <c:pt idx="3656">
                  <c:v>Nicholas Clark</c:v>
                </c:pt>
                <c:pt idx="3657">
                  <c:v>Melissa Gonzalez</c:v>
                </c:pt>
                <c:pt idx="3658">
                  <c:v>Mary Walker</c:v>
                </c:pt>
                <c:pt idx="3659">
                  <c:v>Melissa Gray</c:v>
                </c:pt>
                <c:pt idx="3660">
                  <c:v>Marcus Martinez</c:v>
                </c:pt>
                <c:pt idx="3661">
                  <c:v>Melissa Hernandez</c:v>
                </c:pt>
                <c:pt idx="3662">
                  <c:v>Mary Young</c:v>
                </c:pt>
                <c:pt idx="3663">
                  <c:v>Melissa Hill</c:v>
                </c:pt>
                <c:pt idx="3664">
                  <c:v>Matthew Allen</c:v>
                </c:pt>
                <c:pt idx="3665">
                  <c:v>Melissa Hines</c:v>
                </c:pt>
                <c:pt idx="3666">
                  <c:v>Maria Nelson</c:v>
                </c:pt>
                <c:pt idx="3667">
                  <c:v>Melissa Jackson</c:v>
                </c:pt>
                <c:pt idx="3668">
                  <c:v>Nicole Edwards</c:v>
                </c:pt>
                <c:pt idx="3669">
                  <c:v>Mark Evans</c:v>
                </c:pt>
                <c:pt idx="3670">
                  <c:v>Nicole Gardner</c:v>
                </c:pt>
                <c:pt idx="3671">
                  <c:v>Mark Fernandez</c:v>
                </c:pt>
                <c:pt idx="3672">
                  <c:v>Nicole Hayes</c:v>
                </c:pt>
                <c:pt idx="3673">
                  <c:v>Mark Fletcher</c:v>
                </c:pt>
                <c:pt idx="3674">
                  <c:v>Nicole Lynn</c:v>
                </c:pt>
                <c:pt idx="3675">
                  <c:v>Melissa Lee</c:v>
                </c:pt>
                <c:pt idx="3676">
                  <c:v>Nicole Owens</c:v>
                </c:pt>
                <c:pt idx="3677">
                  <c:v>Mark Foster</c:v>
                </c:pt>
                <c:pt idx="3678">
                  <c:v>Nicole Walker</c:v>
                </c:pt>
                <c:pt idx="3679">
                  <c:v>Mark Fuller</c:v>
                </c:pt>
                <c:pt idx="3680">
                  <c:v>Pamela Hamilton</c:v>
                </c:pt>
                <c:pt idx="3681">
                  <c:v>Margaret Cook</c:v>
                </c:pt>
                <c:pt idx="3682">
                  <c:v>Mark Young</c:v>
                </c:pt>
                <c:pt idx="3683">
                  <c:v>Mark Gibson</c:v>
                </c:pt>
                <c:pt idx="3684">
                  <c:v>Michael Mccormick</c:v>
                </c:pt>
                <c:pt idx="3685">
                  <c:v>Melissa Patel</c:v>
                </c:pt>
                <c:pt idx="3686">
                  <c:v>Michael Mcdonald</c:v>
                </c:pt>
                <c:pt idx="3687">
                  <c:v>Mark Gonzales</c:v>
                </c:pt>
                <c:pt idx="3688">
                  <c:v>Michael Mcguire</c:v>
                </c:pt>
                <c:pt idx="3689">
                  <c:v>Melissa Ramirez</c:v>
                </c:pt>
                <c:pt idx="3690">
                  <c:v>Michael Mendoza</c:v>
                </c:pt>
                <c:pt idx="3691">
                  <c:v>Melissa Ray</c:v>
                </c:pt>
                <c:pt idx="3692">
                  <c:v>Michael Monroe</c:v>
                </c:pt>
                <c:pt idx="3693">
                  <c:v>Melissa Richardson</c:v>
                </c:pt>
                <c:pt idx="3694">
                  <c:v>Michael Moran</c:v>
                </c:pt>
                <c:pt idx="3695">
                  <c:v>Melissa Rivera</c:v>
                </c:pt>
                <c:pt idx="3696">
                  <c:v>Michael Mueller</c:v>
                </c:pt>
                <c:pt idx="3697">
                  <c:v>Melissa Roberts</c:v>
                </c:pt>
                <c:pt idx="3698">
                  <c:v>Michael Munoz</c:v>
                </c:pt>
                <c:pt idx="3699">
                  <c:v>Melissa Robinson</c:v>
                </c:pt>
                <c:pt idx="3700">
                  <c:v>Michael Nichols</c:v>
                </c:pt>
                <c:pt idx="3701">
                  <c:v>Melissa Ruiz</c:v>
                </c:pt>
                <c:pt idx="3702">
                  <c:v>Michael Pacheco</c:v>
                </c:pt>
                <c:pt idx="3703">
                  <c:v>Melissa Salinas</c:v>
                </c:pt>
                <c:pt idx="3704">
                  <c:v>Marvin Walker</c:v>
                </c:pt>
                <c:pt idx="3705">
                  <c:v>Melissa Sanchez</c:v>
                </c:pt>
                <c:pt idx="3706">
                  <c:v>Mary Allen</c:v>
                </c:pt>
                <c:pt idx="3707">
                  <c:v>Melissa Santiago</c:v>
                </c:pt>
                <c:pt idx="3708">
                  <c:v>Michael Phillips</c:v>
                </c:pt>
                <c:pt idx="3709">
                  <c:v>Melissa Simmons</c:v>
                </c:pt>
                <c:pt idx="3710">
                  <c:v>Michael Porter</c:v>
                </c:pt>
                <c:pt idx="3711">
                  <c:v>Mark Gray</c:v>
                </c:pt>
                <c:pt idx="3712">
                  <c:v>Mary Barnes</c:v>
                </c:pt>
                <c:pt idx="3713">
                  <c:v>Melissa Stanley</c:v>
                </c:pt>
                <c:pt idx="3714">
                  <c:v>Pamela Jones</c:v>
                </c:pt>
                <c:pt idx="3715">
                  <c:v>Melissa Stewart</c:v>
                </c:pt>
                <c:pt idx="3716">
                  <c:v>Matthew Castro</c:v>
                </c:pt>
                <c:pt idx="3717">
                  <c:v>Melissa Thomas</c:v>
                </c:pt>
                <c:pt idx="3718">
                  <c:v>Michael Rose</c:v>
                </c:pt>
                <c:pt idx="3719">
                  <c:v>Melissa Trujillo</c:v>
                </c:pt>
                <c:pt idx="3720">
                  <c:v>Michael Salazar</c:v>
                </c:pt>
                <c:pt idx="3721">
                  <c:v>Melissa Turner</c:v>
                </c:pt>
                <c:pt idx="3722">
                  <c:v>Michael Shelton</c:v>
                </c:pt>
                <c:pt idx="3723">
                  <c:v>Melissa Vargas</c:v>
                </c:pt>
                <c:pt idx="3724">
                  <c:v>Maria Cole</c:v>
                </c:pt>
                <c:pt idx="3725">
                  <c:v>Melissa Vazquez</c:v>
                </c:pt>
                <c:pt idx="3726">
                  <c:v>Michael Soto</c:v>
                </c:pt>
                <c:pt idx="3727">
                  <c:v>Melissa Ward</c:v>
                </c:pt>
                <c:pt idx="3728">
                  <c:v>Michael Stevenson</c:v>
                </c:pt>
                <c:pt idx="3729">
                  <c:v>Melissa Watkins</c:v>
                </c:pt>
                <c:pt idx="3730">
                  <c:v>Mary Ford</c:v>
                </c:pt>
                <c:pt idx="3731">
                  <c:v>Melissa Wood</c:v>
                </c:pt>
                <c:pt idx="3732">
                  <c:v>Michael Todd</c:v>
                </c:pt>
                <c:pt idx="3733">
                  <c:v>Melissa Wright</c:v>
                </c:pt>
                <c:pt idx="3734">
                  <c:v>Michael Travis</c:v>
                </c:pt>
                <c:pt idx="3735">
                  <c:v>Meredith Scott</c:v>
                </c:pt>
                <c:pt idx="3736">
                  <c:v>Michael Wagner</c:v>
                </c:pt>
                <c:pt idx="3737">
                  <c:v>Michael Aguirre</c:v>
                </c:pt>
                <c:pt idx="3738">
                  <c:v>Michael Warren</c:v>
                </c:pt>
                <c:pt idx="3739">
                  <c:v>Michael Alexander</c:v>
                </c:pt>
                <c:pt idx="3740">
                  <c:v>Michael Waters</c:v>
                </c:pt>
                <c:pt idx="3741">
                  <c:v>Mark Hernandez</c:v>
                </c:pt>
                <c:pt idx="3742">
                  <c:v>Mary Hill</c:v>
                </c:pt>
                <c:pt idx="3743">
                  <c:v>Mark Hicks</c:v>
                </c:pt>
                <c:pt idx="3744">
                  <c:v>Michael Young</c:v>
                </c:pt>
                <c:pt idx="3745">
                  <c:v>Michael Arnold</c:v>
                </c:pt>
                <c:pt idx="3746">
                  <c:v>Michele Gonzalez</c:v>
                </c:pt>
                <c:pt idx="3747">
                  <c:v>Michael Banks</c:v>
                </c:pt>
                <c:pt idx="3748">
                  <c:v>Michele Kane</c:v>
                </c:pt>
                <c:pt idx="3749">
                  <c:v>Michael Barker</c:v>
                </c:pt>
                <c:pt idx="3750">
                  <c:v>Michelle Bailey</c:v>
                </c:pt>
                <c:pt idx="3751">
                  <c:v>Michael Bates</c:v>
                </c:pt>
                <c:pt idx="3752">
                  <c:v>Michelle Barnett</c:v>
                </c:pt>
                <c:pt idx="3753">
                  <c:v>Michael Bennett</c:v>
                </c:pt>
                <c:pt idx="3754">
                  <c:v>Michelle Bishop</c:v>
                </c:pt>
                <c:pt idx="3755">
                  <c:v>Michael Blake</c:v>
                </c:pt>
                <c:pt idx="3756">
                  <c:v>Michelle Carter</c:v>
                </c:pt>
                <c:pt idx="3757">
                  <c:v>Michael Booth</c:v>
                </c:pt>
                <c:pt idx="3758">
                  <c:v>Michelle Cox</c:v>
                </c:pt>
                <c:pt idx="3759">
                  <c:v>Michael Brady</c:v>
                </c:pt>
                <c:pt idx="3760">
                  <c:v>Michelle Garcia</c:v>
                </c:pt>
                <c:pt idx="3761">
                  <c:v>Michael Brewer</c:v>
                </c:pt>
                <c:pt idx="3762">
                  <c:v>Michelle Hampton</c:v>
                </c:pt>
                <c:pt idx="3763">
                  <c:v>Mark Kennedy</c:v>
                </c:pt>
                <c:pt idx="3764">
                  <c:v>Michelle Harrison</c:v>
                </c:pt>
                <c:pt idx="3765">
                  <c:v>Mark Kim</c:v>
                </c:pt>
                <c:pt idx="3766">
                  <c:v>Michelle Jackson</c:v>
                </c:pt>
                <c:pt idx="3767">
                  <c:v>Michael Burton</c:v>
                </c:pt>
                <c:pt idx="3768">
                  <c:v>Michelle King</c:v>
                </c:pt>
                <c:pt idx="3769">
                  <c:v>Margaret Harris</c:v>
                </c:pt>
                <c:pt idx="3770">
                  <c:v>Mary Miller</c:v>
                </c:pt>
                <c:pt idx="3771">
                  <c:v>Mark Knight</c:v>
                </c:pt>
                <c:pt idx="3772">
                  <c:v>Michelle Matthews</c:v>
                </c:pt>
                <c:pt idx="3773">
                  <c:v>Michael Cannon</c:v>
                </c:pt>
                <c:pt idx="3774">
                  <c:v>Mary Murray</c:v>
                </c:pt>
                <c:pt idx="3775">
                  <c:v>Michael Carroll</c:v>
                </c:pt>
                <c:pt idx="3776">
                  <c:v>Mary Nguyen</c:v>
                </c:pt>
                <c:pt idx="3777">
                  <c:v>Michael Chavez</c:v>
                </c:pt>
                <c:pt idx="3778">
                  <c:v>Mary Parker</c:v>
                </c:pt>
                <c:pt idx="3779">
                  <c:v>Michael Collins</c:v>
                </c:pt>
                <c:pt idx="3780">
                  <c:v>Michelle Snyder</c:v>
                </c:pt>
                <c:pt idx="3781">
                  <c:v>Mark Mccullough</c:v>
                </c:pt>
                <c:pt idx="3782">
                  <c:v>Michelle Warren</c:v>
                </c:pt>
                <c:pt idx="3783">
                  <c:v>Michael Craig</c:v>
                </c:pt>
                <c:pt idx="3784">
                  <c:v>Michelle Yates</c:v>
                </c:pt>
                <c:pt idx="3785">
                  <c:v>Michael Crawford</c:v>
                </c:pt>
                <c:pt idx="3786">
                  <c:v>Mike Lopez</c:v>
                </c:pt>
                <c:pt idx="3787">
                  <c:v>Michael Cuevas</c:v>
                </c:pt>
                <c:pt idx="3788">
                  <c:v>Miranda Clark</c:v>
                </c:pt>
                <c:pt idx="3789">
                  <c:v>Michael Curry</c:v>
                </c:pt>
                <c:pt idx="3790">
                  <c:v>Misty Jones</c:v>
                </c:pt>
                <c:pt idx="3791">
                  <c:v>Michael Daniel</c:v>
                </c:pt>
                <c:pt idx="3792">
                  <c:v>Mitchell Miller</c:v>
                </c:pt>
                <c:pt idx="3793">
                  <c:v>Michael Dawson</c:v>
                </c:pt>
                <c:pt idx="3794">
                  <c:v>Monica Martin</c:v>
                </c:pt>
                <c:pt idx="3795">
                  <c:v>Margaret Johnson</c:v>
                </c:pt>
                <c:pt idx="3796">
                  <c:v>Monica Ruiz</c:v>
                </c:pt>
                <c:pt idx="3797">
                  <c:v>Mark Morgan</c:v>
                </c:pt>
                <c:pt idx="3798">
                  <c:v>Morgan Brown</c:v>
                </c:pt>
                <c:pt idx="3799">
                  <c:v>Michael Farley</c:v>
                </c:pt>
                <c:pt idx="3800">
                  <c:v>Nancy Banks</c:v>
                </c:pt>
                <c:pt idx="3801">
                  <c:v>Michael Flores</c:v>
                </c:pt>
                <c:pt idx="3802">
                  <c:v>Nancy Johnson</c:v>
                </c:pt>
                <c:pt idx="3803">
                  <c:v>Michael Ford</c:v>
                </c:pt>
                <c:pt idx="3804">
                  <c:v>Nancy Martinez</c:v>
                </c:pt>
                <c:pt idx="3805">
                  <c:v>Michael Freeman</c:v>
                </c:pt>
                <c:pt idx="3806">
                  <c:v>Maria Lee</c:v>
                </c:pt>
                <c:pt idx="3807">
                  <c:v>Mark Parker</c:v>
                </c:pt>
                <c:pt idx="3808">
                  <c:v>Natalie Miller</c:v>
                </c:pt>
                <c:pt idx="3809">
                  <c:v>Michael Gardner</c:v>
                </c:pt>
                <c:pt idx="3810">
                  <c:v>Mary Stone</c:v>
                </c:pt>
                <c:pt idx="3811">
                  <c:v>Michael Giles</c:v>
                </c:pt>
                <c:pt idx="3812">
                  <c:v>Maria Lopez</c:v>
                </c:pt>
                <c:pt idx="3813">
                  <c:v>Michael Gonzales</c:v>
                </c:pt>
                <c:pt idx="3814">
                  <c:v>Nathan Brown</c:v>
                </c:pt>
                <c:pt idx="3815">
                  <c:v>Michael Graham</c:v>
                </c:pt>
                <c:pt idx="3816">
                  <c:v>Nathan Harris</c:v>
                </c:pt>
                <c:pt idx="3817">
                  <c:v>Michael Graves</c:v>
                </c:pt>
                <c:pt idx="3818">
                  <c:v>Mary Thomas</c:v>
                </c:pt>
                <c:pt idx="3819">
                  <c:v>Mark Porter</c:v>
                </c:pt>
                <c:pt idx="3820">
                  <c:v>Nathan Moore</c:v>
                </c:pt>
                <c:pt idx="3821">
                  <c:v>Mark Ramirez</c:v>
                </c:pt>
                <c:pt idx="3822">
                  <c:v>Mary Tucker</c:v>
                </c:pt>
                <c:pt idx="3823">
                  <c:v>Michael Guerrero</c:v>
                </c:pt>
                <c:pt idx="3824">
                  <c:v>Nicholas Baker</c:v>
                </c:pt>
                <c:pt idx="3825">
                  <c:v>Michael Hammond</c:v>
                </c:pt>
                <c:pt idx="3826">
                  <c:v>Nicholas Becker</c:v>
                </c:pt>
                <c:pt idx="3827">
                  <c:v>Michael Hanna</c:v>
                </c:pt>
                <c:pt idx="3828">
                  <c:v>Nicholas Collins</c:v>
                </c:pt>
                <c:pt idx="3829">
                  <c:v>Mark Roberts</c:v>
                </c:pt>
                <c:pt idx="3830">
                  <c:v>Nicholas Esparza</c:v>
                </c:pt>
                <c:pt idx="3831">
                  <c:v>Mark Robinson</c:v>
                </c:pt>
                <c:pt idx="3832">
                  <c:v>Mary Weaver</c:v>
                </c:pt>
                <c:pt idx="3833">
                  <c:v>Michael Hart</c:v>
                </c:pt>
                <c:pt idx="3834">
                  <c:v>Nicholas Kim</c:v>
                </c:pt>
                <c:pt idx="3835">
                  <c:v>Michael Hebert</c:v>
                </c:pt>
                <c:pt idx="3836">
                  <c:v>Nicholas Mcdonald</c:v>
                </c:pt>
                <c:pt idx="3837">
                  <c:v>Mark Russo</c:v>
                </c:pt>
                <c:pt idx="3838">
                  <c:v>Nicholas Rivera</c:v>
                </c:pt>
                <c:pt idx="3839">
                  <c:v>Mark Stewart</c:v>
                </c:pt>
                <c:pt idx="3840">
                  <c:v>Nicholas Wells</c:v>
                </c:pt>
                <c:pt idx="3841">
                  <c:v>Michael Hines</c:v>
                </c:pt>
                <c:pt idx="3842">
                  <c:v>Nicholas Young</c:v>
                </c:pt>
                <c:pt idx="3843">
                  <c:v>Michael Hoffman</c:v>
                </c:pt>
                <c:pt idx="3844">
                  <c:v>Nicole Bailey</c:v>
                </c:pt>
                <c:pt idx="3845">
                  <c:v>Michael Hogan</c:v>
                </c:pt>
                <c:pt idx="3846">
                  <c:v>Nicole Carlson</c:v>
                </c:pt>
                <c:pt idx="3847">
                  <c:v>Mark Sullivan</c:v>
                </c:pt>
                <c:pt idx="3848">
                  <c:v>Nicole Conner</c:v>
                </c:pt>
                <c:pt idx="3849">
                  <c:v>Michael Hopkins</c:v>
                </c:pt>
                <c:pt idx="3850">
                  <c:v>Matthew Atkins</c:v>
                </c:pt>
                <c:pt idx="3851">
                  <c:v>Margaret Parker</c:v>
                </c:pt>
                <c:pt idx="3852">
                  <c:v>Nicole Evans</c:v>
                </c:pt>
                <c:pt idx="3853">
                  <c:v>Michael Howell</c:v>
                </c:pt>
                <c:pt idx="3854">
                  <c:v>Nicole Fox</c:v>
                </c:pt>
                <c:pt idx="3855">
                  <c:v>Michael Hunter</c:v>
                </c:pt>
                <c:pt idx="3856">
                  <c:v>Matthew Avila</c:v>
                </c:pt>
                <c:pt idx="3857">
                  <c:v>Mark Thomas</c:v>
                </c:pt>
                <c:pt idx="3858">
                  <c:v>Nicole Harris</c:v>
                </c:pt>
                <c:pt idx="3859">
                  <c:v>Michael Ingram</c:v>
                </c:pt>
                <c:pt idx="3860">
                  <c:v>Nicole Henderson</c:v>
                </c:pt>
                <c:pt idx="3861">
                  <c:v>Michael Jacobs</c:v>
                </c:pt>
                <c:pt idx="3862">
                  <c:v>Nicole Holland</c:v>
                </c:pt>
                <c:pt idx="3863">
                  <c:v>Michael James</c:v>
                </c:pt>
                <c:pt idx="3864">
                  <c:v>Nicole Martin</c:v>
                </c:pt>
                <c:pt idx="3865">
                  <c:v>Michael Jenkins</c:v>
                </c:pt>
                <c:pt idx="3866">
                  <c:v>Nicole Moore</c:v>
                </c:pt>
                <c:pt idx="3867">
                  <c:v>Michael Jimenez</c:v>
                </c:pt>
                <c:pt idx="3868">
                  <c:v>Nicole Parker</c:v>
                </c:pt>
                <c:pt idx="3869">
                  <c:v>Margaret Rodriguez</c:v>
                </c:pt>
                <c:pt idx="3870">
                  <c:v>Nicole Taylor</c:v>
                </c:pt>
                <c:pt idx="3871">
                  <c:v>Marcus Johnson</c:v>
                </c:pt>
                <c:pt idx="3872">
                  <c:v>Matthew Cameron</c:v>
                </c:pt>
                <c:pt idx="3873">
                  <c:v>Michael Larson</c:v>
                </c:pt>
                <c:pt idx="3874">
                  <c:v>Pamela Brown</c:v>
                </c:pt>
                <c:pt idx="3875">
                  <c:v>Mark Wright</c:v>
                </c:pt>
                <c:pt idx="3876">
                  <c:v>Pamela Hernandez</c:v>
                </c:pt>
                <c:pt idx="3877">
                  <c:v>Michael Marks</c:v>
                </c:pt>
                <c:pt idx="3878">
                  <c:v>Mary Bennett</c:v>
                </c:pt>
                <c:pt idx="3879">
                  <c:v>Lisa Munoz</c:v>
                </c:pt>
                <c:pt idx="3880">
                  <c:v>Laura Perez</c:v>
                </c:pt>
                <c:pt idx="3881">
                  <c:v>Kristin Johnson</c:v>
                </c:pt>
                <c:pt idx="3882">
                  <c:v>Katherine Wilson</c:v>
                </c:pt>
                <c:pt idx="3883">
                  <c:v>Linda Clark</c:v>
                </c:pt>
                <c:pt idx="3884">
                  <c:v>Kathleen Carter</c:v>
                </c:pt>
                <c:pt idx="3885">
                  <c:v>Lori Watson</c:v>
                </c:pt>
                <c:pt idx="3886">
                  <c:v>Kathleen Clark</c:v>
                </c:pt>
                <c:pt idx="3887">
                  <c:v>Larry Smith</c:v>
                </c:pt>
                <c:pt idx="3888">
                  <c:v>Kathleen Martin</c:v>
                </c:pt>
                <c:pt idx="3889">
                  <c:v>Lauren Orr</c:v>
                </c:pt>
                <c:pt idx="3890">
                  <c:v>Julie Price</c:v>
                </c:pt>
                <c:pt idx="3891">
                  <c:v>Lisa Bass</c:v>
                </c:pt>
                <c:pt idx="3892">
                  <c:v>Julie Riley</c:v>
                </c:pt>
                <c:pt idx="3893">
                  <c:v>Lisa Sharp</c:v>
                </c:pt>
                <c:pt idx="3894">
                  <c:v>Kathryn Campbell</c:v>
                </c:pt>
                <c:pt idx="3895">
                  <c:v>Kimberly Wright</c:v>
                </c:pt>
                <c:pt idx="3896">
                  <c:v>Kathryn Harris</c:v>
                </c:pt>
                <c:pt idx="3897">
                  <c:v>Kyle Patel</c:v>
                </c:pt>
                <c:pt idx="3898">
                  <c:v>Julie Scott</c:v>
                </c:pt>
                <c:pt idx="3899">
                  <c:v>Laura Evans</c:v>
                </c:pt>
                <c:pt idx="3900">
                  <c:v>Kathryn Williams</c:v>
                </c:pt>
                <c:pt idx="3901">
                  <c:v>Karen Nichols</c:v>
                </c:pt>
                <c:pt idx="3902">
                  <c:v>Kathy Garcia</c:v>
                </c:pt>
                <c:pt idx="3903">
                  <c:v>Lee Lopez</c:v>
                </c:pt>
                <c:pt idx="3904">
                  <c:v>Kathy Harris</c:v>
                </c:pt>
                <c:pt idx="3905">
                  <c:v>Linda Robinson</c:v>
                </c:pt>
                <c:pt idx="3906">
                  <c:v>Kathy Smith</c:v>
                </c:pt>
                <c:pt idx="3907">
                  <c:v>Lisa Gonzales</c:v>
                </c:pt>
                <c:pt idx="3908">
                  <c:v>Katie Aguilar</c:v>
                </c:pt>
                <c:pt idx="3909">
                  <c:v>Lisa Pierce</c:v>
                </c:pt>
                <c:pt idx="3910">
                  <c:v>Katie Butler</c:v>
                </c:pt>
                <c:pt idx="3911">
                  <c:v>Lori Day</c:v>
                </c:pt>
                <c:pt idx="3912">
                  <c:v>Katie Rodriguez</c:v>
                </c:pt>
                <c:pt idx="3913">
                  <c:v>Madison Williams</c:v>
                </c:pt>
                <c:pt idx="3914">
                  <c:v>Katie Williams</c:v>
                </c:pt>
                <c:pt idx="3915">
                  <c:v>Kristen Martinez</c:v>
                </c:pt>
                <c:pt idx="3916">
                  <c:v>Katrina Anderson</c:v>
                </c:pt>
                <c:pt idx="3917">
                  <c:v>Kyle Flores</c:v>
                </c:pt>
                <c:pt idx="3918">
                  <c:v>Kayla Brown</c:v>
                </c:pt>
                <c:pt idx="3919">
                  <c:v>Larry Johnson</c:v>
                </c:pt>
                <c:pt idx="3920">
                  <c:v>Kayla Gomez</c:v>
                </c:pt>
                <c:pt idx="3921">
                  <c:v>Laura Burch</c:v>
                </c:pt>
                <c:pt idx="3922">
                  <c:v>Kayla Gonzalez</c:v>
                </c:pt>
                <c:pt idx="3923">
                  <c:v>Laura Hall</c:v>
                </c:pt>
                <c:pt idx="3924">
                  <c:v>Kayla Johnson</c:v>
                </c:pt>
                <c:pt idx="3925">
                  <c:v>Karen Morris</c:v>
                </c:pt>
                <c:pt idx="3926">
                  <c:v>Kayla Lopez</c:v>
                </c:pt>
                <c:pt idx="3927">
                  <c:v>Lauren Harris</c:v>
                </c:pt>
                <c:pt idx="3928">
                  <c:v>Kayla Martinez</c:v>
                </c:pt>
                <c:pt idx="3929">
                  <c:v>Karen Robertson</c:v>
                </c:pt>
                <c:pt idx="3930">
                  <c:v>Kayla Moore</c:v>
                </c:pt>
                <c:pt idx="3931">
                  <c:v>Leslie Phillips</c:v>
                </c:pt>
                <c:pt idx="3932">
                  <c:v>Kayla Scott</c:v>
                </c:pt>
                <c:pt idx="3933">
                  <c:v>Linda Mccall</c:v>
                </c:pt>
                <c:pt idx="3934">
                  <c:v>Kayla Thomas</c:v>
                </c:pt>
                <c:pt idx="3935">
                  <c:v>Lindsay Williams</c:v>
                </c:pt>
                <c:pt idx="3936">
                  <c:v>Kayla Walker</c:v>
                </c:pt>
                <c:pt idx="3937">
                  <c:v>Lisa Daniels</c:v>
                </c:pt>
                <c:pt idx="3938">
                  <c:v>Julia Walker</c:v>
                </c:pt>
                <c:pt idx="3939">
                  <c:v>Katherine Carter</c:v>
                </c:pt>
                <c:pt idx="3940">
                  <c:v>Keith Brown</c:v>
                </c:pt>
                <c:pt idx="3941">
                  <c:v>Lisa Payne</c:v>
                </c:pt>
                <c:pt idx="3942">
                  <c:v>Keith Campbell</c:v>
                </c:pt>
                <c:pt idx="3943">
                  <c:v>Katherine Johnson</c:v>
                </c:pt>
                <c:pt idx="3944">
                  <c:v>Keith Garcia</c:v>
                </c:pt>
                <c:pt idx="3945">
                  <c:v>Lisa West</c:v>
                </c:pt>
                <c:pt idx="3946">
                  <c:v>Keith Miller</c:v>
                </c:pt>
                <c:pt idx="3947">
                  <c:v>Lori Nelson</c:v>
                </c:pt>
                <c:pt idx="3948">
                  <c:v>Kelly Aguilar</c:v>
                </c:pt>
                <c:pt idx="3949">
                  <c:v>Luis Thompson</c:v>
                </c:pt>
                <c:pt idx="3950">
                  <c:v>Kelly Brooks</c:v>
                </c:pt>
                <c:pt idx="3951">
                  <c:v>Kimberly Watson</c:v>
                </c:pt>
                <c:pt idx="3952">
                  <c:v>Justin Bowman</c:v>
                </c:pt>
                <c:pt idx="3953">
                  <c:v>Karen Garcia</c:v>
                </c:pt>
                <c:pt idx="3954">
                  <c:v>Kelly Diaz</c:v>
                </c:pt>
                <c:pt idx="3955">
                  <c:v>Kristen Thompson</c:v>
                </c:pt>
                <c:pt idx="3956">
                  <c:v>Kelly Dunn</c:v>
                </c:pt>
                <c:pt idx="3957">
                  <c:v>Kristopher Smith</c:v>
                </c:pt>
                <c:pt idx="3958">
                  <c:v>Kelly Gonzalez</c:v>
                </c:pt>
                <c:pt idx="3959">
                  <c:v>Kyle Miller</c:v>
                </c:pt>
                <c:pt idx="3960">
                  <c:v>Kelly Herrera</c:v>
                </c:pt>
                <c:pt idx="3961">
                  <c:v>Kyle Rodriguez</c:v>
                </c:pt>
                <c:pt idx="3962">
                  <c:v>Kelly Howard</c:v>
                </c:pt>
                <c:pt idx="3963">
                  <c:v>Larry Perez</c:v>
                </c:pt>
                <c:pt idx="3964">
                  <c:v>Kelly Jordan</c:v>
                </c:pt>
                <c:pt idx="3965">
                  <c:v>Laura Bell</c:v>
                </c:pt>
                <c:pt idx="3966">
                  <c:v>Kelly Lopez</c:v>
                </c:pt>
                <c:pt idx="3967">
                  <c:v>Laura Castro</c:v>
                </c:pt>
                <c:pt idx="3968">
                  <c:v>Kelly Martinez</c:v>
                </c:pt>
                <c:pt idx="3969">
                  <c:v>Laura Gonzalez</c:v>
                </c:pt>
                <c:pt idx="3970">
                  <c:v>Kelly Moore</c:v>
                </c:pt>
                <c:pt idx="3971">
                  <c:v>Laura King</c:v>
                </c:pt>
                <c:pt idx="3972">
                  <c:v>Kelly Nelson</c:v>
                </c:pt>
                <c:pt idx="3973">
                  <c:v>Laura Robertson</c:v>
                </c:pt>
                <c:pt idx="3974">
                  <c:v>Kelly Nguyen</c:v>
                </c:pt>
                <c:pt idx="3975">
                  <c:v>Laura Tran</c:v>
                </c:pt>
                <c:pt idx="3976">
                  <c:v>Kelly Porter</c:v>
                </c:pt>
                <c:pt idx="3977">
                  <c:v>Lauren Davis</c:v>
                </c:pt>
                <c:pt idx="3978">
                  <c:v>Kelly Powell</c:v>
                </c:pt>
                <c:pt idx="3979">
                  <c:v>Lauren Lopez</c:v>
                </c:pt>
                <c:pt idx="3980">
                  <c:v>Kelly Rivera</c:v>
                </c:pt>
                <c:pt idx="3981">
                  <c:v>Lauren Scott</c:v>
                </c:pt>
                <c:pt idx="3982">
                  <c:v>Kelly Salazar</c:v>
                </c:pt>
                <c:pt idx="3983">
                  <c:v>Julie Lee</c:v>
                </c:pt>
                <c:pt idx="3984">
                  <c:v>Kelly Stewart</c:v>
                </c:pt>
                <c:pt idx="3985">
                  <c:v>Leslie Johnson</c:v>
                </c:pt>
                <c:pt idx="3986">
                  <c:v>Justin Duke</c:v>
                </c:pt>
                <c:pt idx="3987">
                  <c:v>Karen Ruiz</c:v>
                </c:pt>
                <c:pt idx="3988">
                  <c:v>Justin Elliott</c:v>
                </c:pt>
                <c:pt idx="3989">
                  <c:v>Linda Davis</c:v>
                </c:pt>
                <c:pt idx="3990">
                  <c:v>Julie Clark</c:v>
                </c:pt>
                <c:pt idx="3991">
                  <c:v>Linda Perez</c:v>
                </c:pt>
                <c:pt idx="3992">
                  <c:v>Kelly Willis</c:v>
                </c:pt>
                <c:pt idx="3993">
                  <c:v>Lindsay Martinez</c:v>
                </c:pt>
                <c:pt idx="3994">
                  <c:v>Julie Collins</c:v>
                </c:pt>
                <c:pt idx="3995">
                  <c:v>Lindsey Wilson</c:v>
                </c:pt>
                <c:pt idx="3996">
                  <c:v>Kelsey Anderson</c:v>
                </c:pt>
                <c:pt idx="3997">
                  <c:v>Lisa Carter</c:v>
                </c:pt>
                <c:pt idx="3998">
                  <c:v>Justin Gibson</c:v>
                </c:pt>
                <c:pt idx="3999">
                  <c:v>Lisa Freeman</c:v>
                </c:pt>
                <c:pt idx="4000">
                  <c:v>Kelsey Jones</c:v>
                </c:pt>
                <c:pt idx="4001">
                  <c:v>Lisa Hart</c:v>
                </c:pt>
                <c:pt idx="4002">
                  <c:v>Kendra Jones</c:v>
                </c:pt>
                <c:pt idx="4003">
                  <c:v>Katherine Davis</c:v>
                </c:pt>
                <c:pt idx="4004">
                  <c:v>Kendra Smith</c:v>
                </c:pt>
                <c:pt idx="4005">
                  <c:v>Lisa Myers</c:v>
                </c:pt>
                <c:pt idx="4006">
                  <c:v>Justin Gonzalez</c:v>
                </c:pt>
                <c:pt idx="4007">
                  <c:v>Lisa Peterson</c:v>
                </c:pt>
                <c:pt idx="4008">
                  <c:v>Kenneth Black</c:v>
                </c:pt>
                <c:pt idx="4009">
                  <c:v>Lisa Rice</c:v>
                </c:pt>
                <c:pt idx="4010">
                  <c:v>Kenneth Davis</c:v>
                </c:pt>
                <c:pt idx="4011">
                  <c:v>Lisa Russo</c:v>
                </c:pt>
                <c:pt idx="4012">
                  <c:v>Kenneth Kim</c:v>
                </c:pt>
                <c:pt idx="4013">
                  <c:v>Lisa Torres</c:v>
                </c:pt>
                <c:pt idx="4014">
                  <c:v>Kenneth Miller</c:v>
                </c:pt>
                <c:pt idx="4015">
                  <c:v>Lori Brown</c:v>
                </c:pt>
                <c:pt idx="4016">
                  <c:v>Kenneth Moore</c:v>
                </c:pt>
                <c:pt idx="4017">
                  <c:v>Lori Hall</c:v>
                </c:pt>
                <c:pt idx="4018">
                  <c:v>Kenneth Richardson</c:v>
                </c:pt>
                <c:pt idx="4019">
                  <c:v>Lori Stewart</c:v>
                </c:pt>
                <c:pt idx="4020">
                  <c:v>Kenneth Rogers</c:v>
                </c:pt>
                <c:pt idx="4021">
                  <c:v>Luis Johnson</c:v>
                </c:pt>
                <c:pt idx="4022">
                  <c:v>Kenneth Scott</c:v>
                </c:pt>
                <c:pt idx="4023">
                  <c:v>Lynn Brown</c:v>
                </c:pt>
                <c:pt idx="4024">
                  <c:v>Justin Harris</c:v>
                </c:pt>
                <c:pt idx="4025">
                  <c:v>Manuel Davis</c:v>
                </c:pt>
                <c:pt idx="4026">
                  <c:v>Kenneth Ward</c:v>
                </c:pt>
                <c:pt idx="4027">
                  <c:v>Kimberly Wilson</c:v>
                </c:pt>
                <c:pt idx="4028">
                  <c:v>Justin Harvey</c:v>
                </c:pt>
                <c:pt idx="4029">
                  <c:v>Kristen Anderson</c:v>
                </c:pt>
                <c:pt idx="4030">
                  <c:v>Kerry Smith</c:v>
                </c:pt>
                <c:pt idx="4031">
                  <c:v>Kristen King</c:v>
                </c:pt>
                <c:pt idx="4032">
                  <c:v>Justin Hill</c:v>
                </c:pt>
                <c:pt idx="4033">
                  <c:v>Kristen Scott</c:v>
                </c:pt>
                <c:pt idx="4034">
                  <c:v>Kevin Baldwin</c:v>
                </c:pt>
                <c:pt idx="4035">
                  <c:v>Karen Gonzalez</c:v>
                </c:pt>
                <c:pt idx="4036">
                  <c:v>Justin Kennedy</c:v>
                </c:pt>
                <c:pt idx="4037">
                  <c:v>Kristin Jones</c:v>
                </c:pt>
                <c:pt idx="4038">
                  <c:v>Kevin Cox</c:v>
                </c:pt>
                <c:pt idx="4039">
                  <c:v>Kristy Martinez</c:v>
                </c:pt>
                <c:pt idx="4040">
                  <c:v>Kevin Crawford</c:v>
                </c:pt>
                <c:pt idx="4041">
                  <c:v>Kyle Hernandez</c:v>
                </c:pt>
                <c:pt idx="4042">
                  <c:v>Kevin Ellis</c:v>
                </c:pt>
                <c:pt idx="4043">
                  <c:v>Kyle Mitchell</c:v>
                </c:pt>
                <c:pt idx="4044">
                  <c:v>Kevin Graham</c:v>
                </c:pt>
                <c:pt idx="4045">
                  <c:v>Kyle Phillips</c:v>
                </c:pt>
                <c:pt idx="4046">
                  <c:v>Kevin Grant</c:v>
                </c:pt>
                <c:pt idx="4047">
                  <c:v>Kyle Sanders</c:v>
                </c:pt>
                <c:pt idx="4048">
                  <c:v>Kevin Hale</c:v>
                </c:pt>
                <c:pt idx="4049">
                  <c:v>Karen Jackson</c:v>
                </c:pt>
                <c:pt idx="4050">
                  <c:v>Kevin Harris</c:v>
                </c:pt>
                <c:pt idx="4051">
                  <c:v>Larry Rodriguez</c:v>
                </c:pt>
                <c:pt idx="4052">
                  <c:v>Kevin Hunter</c:v>
                </c:pt>
                <c:pt idx="4053">
                  <c:v>Latoya Jones</c:v>
                </c:pt>
                <c:pt idx="4054">
                  <c:v>Kevin Jackson</c:v>
                </c:pt>
                <c:pt idx="4055">
                  <c:v>Laura Bennett</c:v>
                </c:pt>
                <c:pt idx="4056">
                  <c:v>Julie Evans</c:v>
                </c:pt>
                <c:pt idx="4057">
                  <c:v>Laura Carter</c:v>
                </c:pt>
                <c:pt idx="4058">
                  <c:v>Kevin Kennedy</c:v>
                </c:pt>
                <c:pt idx="4059">
                  <c:v>Laura Daniels</c:v>
                </c:pt>
                <c:pt idx="4060">
                  <c:v>Kevin Knight</c:v>
                </c:pt>
                <c:pt idx="4061">
                  <c:v>Laura Francis</c:v>
                </c:pt>
                <c:pt idx="4062">
                  <c:v>Justin Moore</c:v>
                </c:pt>
                <c:pt idx="4063">
                  <c:v>Karen Lewis</c:v>
                </c:pt>
                <c:pt idx="4064">
                  <c:v>Justin Nelson</c:v>
                </c:pt>
                <c:pt idx="4065">
                  <c:v>Laura Hayes</c:v>
                </c:pt>
                <c:pt idx="4066">
                  <c:v>Kevin Mcdonald</c:v>
                </c:pt>
                <c:pt idx="4067">
                  <c:v>Laura Moore</c:v>
                </c:pt>
                <c:pt idx="4068">
                  <c:v>Kevin Medina</c:v>
                </c:pt>
                <c:pt idx="4069">
                  <c:v>Laura Reyes</c:v>
                </c:pt>
                <c:pt idx="4070">
                  <c:v>Kevin Meyers</c:v>
                </c:pt>
                <c:pt idx="4071">
                  <c:v>Laura Ruiz</c:v>
                </c:pt>
                <c:pt idx="4072">
                  <c:v>Kevin Murray</c:v>
                </c:pt>
                <c:pt idx="4073">
                  <c:v>Karen Myers</c:v>
                </c:pt>
                <c:pt idx="4074">
                  <c:v>Kevin Nelson</c:v>
                </c:pt>
                <c:pt idx="4075">
                  <c:v>Laura Vargas</c:v>
                </c:pt>
                <c:pt idx="4076">
                  <c:v>Kevin Palmer</c:v>
                </c:pt>
                <c:pt idx="4077">
                  <c:v>Laura Wilson</c:v>
                </c:pt>
                <c:pt idx="4078">
                  <c:v>Kevin Parker</c:v>
                </c:pt>
                <c:pt idx="4079">
                  <c:v>Lauren Gonzalez</c:v>
                </c:pt>
                <c:pt idx="4080">
                  <c:v>Kevin Peters</c:v>
                </c:pt>
                <c:pt idx="4081">
                  <c:v>Lauren Jenkins</c:v>
                </c:pt>
                <c:pt idx="4082">
                  <c:v>Kevin Porter</c:v>
                </c:pt>
                <c:pt idx="4083">
                  <c:v>Karen Peterson</c:v>
                </c:pt>
                <c:pt idx="4084">
                  <c:v>Kevin Ramirez</c:v>
                </c:pt>
                <c:pt idx="4085">
                  <c:v>Lauren Phillips</c:v>
                </c:pt>
                <c:pt idx="4086">
                  <c:v>Kevin Ramos</c:v>
                </c:pt>
                <c:pt idx="4087">
                  <c:v>Karen Rivera</c:v>
                </c:pt>
                <c:pt idx="4088">
                  <c:v>Kevin Reed</c:v>
                </c:pt>
                <c:pt idx="4089">
                  <c:v>Laurie Garcia</c:v>
                </c:pt>
                <c:pt idx="4090">
                  <c:v>Kevin Rice</c:v>
                </c:pt>
                <c:pt idx="4091">
                  <c:v>Leah Davis</c:v>
                </c:pt>
                <c:pt idx="4092">
                  <c:v>Kevin Roberts</c:v>
                </c:pt>
                <c:pt idx="4093">
                  <c:v>Leslie Freeman</c:v>
                </c:pt>
                <c:pt idx="4094">
                  <c:v>Justin Pierce</c:v>
                </c:pt>
                <c:pt idx="4095">
                  <c:v>Leslie Martinez</c:v>
                </c:pt>
                <c:pt idx="4096">
                  <c:v>Kevin Simpson</c:v>
                </c:pt>
                <c:pt idx="4097">
                  <c:v>Leslie Rodriguez</c:v>
                </c:pt>
                <c:pt idx="4098">
                  <c:v>Julie Flores</c:v>
                </c:pt>
                <c:pt idx="4099">
                  <c:v>Linda Anderson</c:v>
                </c:pt>
                <c:pt idx="4100">
                  <c:v>Justin Ross</c:v>
                </c:pt>
                <c:pt idx="4101">
                  <c:v>Linda Coleman</c:v>
                </c:pt>
                <c:pt idx="4102">
                  <c:v>Kevin Tucker</c:v>
                </c:pt>
                <c:pt idx="4103">
                  <c:v>Karen Thomas</c:v>
                </c:pt>
                <c:pt idx="4104">
                  <c:v>Kevin Wilson</c:v>
                </c:pt>
                <c:pt idx="4105">
                  <c:v>Karen Thompson</c:v>
                </c:pt>
                <c:pt idx="4106">
                  <c:v>Kim Baker</c:v>
                </c:pt>
                <c:pt idx="4107">
                  <c:v>Linda Phillips</c:v>
                </c:pt>
                <c:pt idx="4108">
                  <c:v>Kim Davis</c:v>
                </c:pt>
                <c:pt idx="4109">
                  <c:v>Linda Stewart</c:v>
                </c:pt>
                <c:pt idx="4110">
                  <c:v>Kim Rodriguez</c:v>
                </c:pt>
                <c:pt idx="4111">
                  <c:v>Karen Turner</c:v>
                </c:pt>
                <c:pt idx="4112">
                  <c:v>Kim Smith</c:v>
                </c:pt>
                <c:pt idx="4113">
                  <c:v>Lindsey Hernandez</c:v>
                </c:pt>
                <c:pt idx="4114">
                  <c:v>Kimberly Alvarez</c:v>
                </c:pt>
                <c:pt idx="4115">
                  <c:v>Lisa Barker</c:v>
                </c:pt>
                <c:pt idx="4116">
                  <c:v>Kimberly Anderson</c:v>
                </c:pt>
                <c:pt idx="4117">
                  <c:v>Lisa Burns</c:v>
                </c:pt>
                <c:pt idx="4118">
                  <c:v>Kimberly Bailey</c:v>
                </c:pt>
                <c:pt idx="4119">
                  <c:v>Lisa Collins</c:v>
                </c:pt>
                <c:pt idx="4120">
                  <c:v>Julie Allen</c:v>
                </c:pt>
                <c:pt idx="4121">
                  <c:v>Lisa Ford</c:v>
                </c:pt>
                <c:pt idx="4122">
                  <c:v>Kimberly Burns</c:v>
                </c:pt>
                <c:pt idx="4123">
                  <c:v>Lisa Garcia</c:v>
                </c:pt>
                <c:pt idx="4124">
                  <c:v>Justin Tucker</c:v>
                </c:pt>
                <c:pt idx="4125">
                  <c:v>Lisa Harrison</c:v>
                </c:pt>
                <c:pt idx="4126">
                  <c:v>Kimberly Carlson</c:v>
                </c:pt>
                <c:pt idx="4127">
                  <c:v>Katherine Campbell</c:v>
                </c:pt>
                <c:pt idx="4128">
                  <c:v>Kimberly Carpenter</c:v>
                </c:pt>
                <c:pt idx="4129">
                  <c:v>Lisa Lewis</c:v>
                </c:pt>
                <c:pt idx="4130">
                  <c:v>Justin Woods</c:v>
                </c:pt>
                <c:pt idx="4131">
                  <c:v>Katherine Gonzalez</c:v>
                </c:pt>
                <c:pt idx="4132">
                  <c:v>Justin Young</c:v>
                </c:pt>
                <c:pt idx="4133">
                  <c:v>Lisa Murray</c:v>
                </c:pt>
                <c:pt idx="4134">
                  <c:v>Marcus Davis</c:v>
                </c:pt>
                <c:pt idx="4135">
                  <c:v>Lisa Owens</c:v>
                </c:pt>
                <c:pt idx="4136">
                  <c:v>Kimberly Gilbert</c:v>
                </c:pt>
                <c:pt idx="4137">
                  <c:v>Lisa Perez</c:v>
                </c:pt>
                <c:pt idx="4138">
                  <c:v>Kimberly Gray</c:v>
                </c:pt>
                <c:pt idx="4139">
                  <c:v>Julie Moore</c:v>
                </c:pt>
                <c:pt idx="4140">
                  <c:v>Kaitlyn Reynolds</c:v>
                </c:pt>
                <c:pt idx="4141">
                  <c:v>Lisa Ramirez</c:v>
                </c:pt>
                <c:pt idx="4142">
                  <c:v>Kimberly James</c:v>
                </c:pt>
                <c:pt idx="4143">
                  <c:v>Katherine Jennings</c:v>
                </c:pt>
                <c:pt idx="4144">
                  <c:v>Kimberly Kelly</c:v>
                </c:pt>
                <c:pt idx="4145">
                  <c:v>Lisa Russell</c:v>
                </c:pt>
                <c:pt idx="4146">
                  <c:v>Kimberly Lambert</c:v>
                </c:pt>
                <c:pt idx="4147">
                  <c:v>Lisa Sanders</c:v>
                </c:pt>
                <c:pt idx="4148">
                  <c:v>Karen Armstrong</c:v>
                </c:pt>
                <c:pt idx="4149">
                  <c:v>Katherine Martinez</c:v>
                </c:pt>
                <c:pt idx="4150">
                  <c:v>Kimberly Martin</c:v>
                </c:pt>
                <c:pt idx="4151">
                  <c:v>Lisa Turner</c:v>
                </c:pt>
                <c:pt idx="4152">
                  <c:v>Kimberly Mcintyre</c:v>
                </c:pt>
                <c:pt idx="4153">
                  <c:v>Logan Smith</c:v>
                </c:pt>
                <c:pt idx="4154">
                  <c:v>Kimberly Mendoza</c:v>
                </c:pt>
                <c:pt idx="4155">
                  <c:v>Lori Browning</c:v>
                </c:pt>
                <c:pt idx="4156">
                  <c:v>Kimberly Murphy</c:v>
                </c:pt>
                <c:pt idx="4157">
                  <c:v>Lori Grant</c:v>
                </c:pt>
                <c:pt idx="4158">
                  <c:v>Kimberly Myers</c:v>
                </c:pt>
                <c:pt idx="4159">
                  <c:v>Lori Miller</c:v>
                </c:pt>
                <c:pt idx="4160">
                  <c:v>Julie Harrell</c:v>
                </c:pt>
                <c:pt idx="4161">
                  <c:v>Katherine Richardson</c:v>
                </c:pt>
                <c:pt idx="4162">
                  <c:v>Karen Carlson</c:v>
                </c:pt>
                <c:pt idx="4163">
                  <c:v>Lori Thomas</c:v>
                </c:pt>
                <c:pt idx="4164">
                  <c:v>Kimberly Ramirez</c:v>
                </c:pt>
                <c:pt idx="4165">
                  <c:v>Louis Miller</c:v>
                </c:pt>
                <c:pt idx="4166">
                  <c:v>Kimberly Rodriguez</c:v>
                </c:pt>
                <c:pt idx="4167">
                  <c:v>Luis Rodriguez</c:v>
                </c:pt>
                <c:pt idx="4168">
                  <c:v>Karen Castillo</c:v>
                </c:pt>
                <c:pt idx="4169">
                  <c:v>Luke Davis</c:v>
                </c:pt>
                <c:pt idx="4170">
                  <c:v>Kimberly Stevens</c:v>
                </c:pt>
                <c:pt idx="4171">
                  <c:v>Katherine Smith</c:v>
                </c:pt>
                <c:pt idx="4172">
                  <c:v>Kimberly Stone</c:v>
                </c:pt>
                <c:pt idx="4173">
                  <c:v>Madison Wilson</c:v>
                </c:pt>
                <c:pt idx="4174">
                  <c:v>Karen Coleman</c:v>
                </c:pt>
                <c:pt idx="4175">
                  <c:v>Marc Johnson</c:v>
                </c:pt>
                <c:pt idx="4176">
                  <c:v>Julie Hernandez</c:v>
                </c:pt>
                <c:pt idx="4177">
                  <c:v>Karen Gutierrez</c:v>
                </c:pt>
                <c:pt idx="4178">
                  <c:v>Jon Davis</c:v>
                </c:pt>
                <c:pt idx="4179">
                  <c:v>Joseph Pierce</c:v>
                </c:pt>
                <c:pt idx="4180">
                  <c:v>Jose Rios</c:v>
                </c:pt>
                <c:pt idx="4181">
                  <c:v>Jesse Brown</c:v>
                </c:pt>
                <c:pt idx="4182">
                  <c:v>Joshua Morrison</c:v>
                </c:pt>
                <c:pt idx="4183">
                  <c:v>Jesse Curtis</c:v>
                </c:pt>
                <c:pt idx="4184">
                  <c:v>Jonathan Walters</c:v>
                </c:pt>
                <c:pt idx="4185">
                  <c:v>Jennifer Bailey</c:v>
                </c:pt>
                <c:pt idx="4186">
                  <c:v>Joseph Haynes</c:v>
                </c:pt>
                <c:pt idx="4187">
                  <c:v>Jesse Johnson</c:v>
                </c:pt>
                <c:pt idx="4188">
                  <c:v>James Aguilar</c:v>
                </c:pt>
                <c:pt idx="4189">
                  <c:v>Jesse Rodriguez</c:v>
                </c:pt>
                <c:pt idx="4190">
                  <c:v>Ian Phillips</c:v>
                </c:pt>
                <c:pt idx="4191">
                  <c:v>Jesse White</c:v>
                </c:pt>
                <c:pt idx="4192">
                  <c:v>Jonathan Lawson</c:v>
                </c:pt>
                <c:pt idx="4193">
                  <c:v>Jason Torres</c:v>
                </c:pt>
                <c:pt idx="4194">
                  <c:v>Jordan Phillips</c:v>
                </c:pt>
                <c:pt idx="4195">
                  <c:v>Jessica Alvarez</c:v>
                </c:pt>
                <c:pt idx="4196">
                  <c:v>Joseph Cobb</c:v>
                </c:pt>
                <c:pt idx="4197">
                  <c:v>Jacob Davis</c:v>
                </c:pt>
                <c:pt idx="4198">
                  <c:v>Jared Williams</c:v>
                </c:pt>
                <c:pt idx="4199">
                  <c:v>Jennifer Johnston</c:v>
                </c:pt>
                <c:pt idx="4200">
                  <c:v>Joseph Thornton</c:v>
                </c:pt>
                <c:pt idx="4201">
                  <c:v>Jessica Bennett</c:v>
                </c:pt>
                <c:pt idx="4202">
                  <c:v>James Manning</c:v>
                </c:pt>
                <c:pt idx="4203">
                  <c:v>Jessica Berry</c:v>
                </c:pt>
                <c:pt idx="4204">
                  <c:v>Joshua Watson</c:v>
                </c:pt>
                <c:pt idx="4205">
                  <c:v>Jessica Bonilla</c:v>
                </c:pt>
                <c:pt idx="4206">
                  <c:v>James Woods</c:v>
                </c:pt>
                <c:pt idx="4207">
                  <c:v>James Boyer</c:v>
                </c:pt>
                <c:pt idx="4208">
                  <c:v>Jonathan Cruz</c:v>
                </c:pt>
                <c:pt idx="4209">
                  <c:v>James Gonzales</c:v>
                </c:pt>
                <c:pt idx="4210">
                  <c:v>Jonathan Nelson</c:v>
                </c:pt>
                <c:pt idx="4211">
                  <c:v>Jennifer Jordan</c:v>
                </c:pt>
                <c:pt idx="4212">
                  <c:v>Jordan Campbell</c:v>
                </c:pt>
                <c:pt idx="4213">
                  <c:v>Jessica Carlson</c:v>
                </c:pt>
                <c:pt idx="4214">
                  <c:v>Jose Green</c:v>
                </c:pt>
                <c:pt idx="4215">
                  <c:v>Jessica Carter</c:v>
                </c:pt>
                <c:pt idx="4216">
                  <c:v>Joseph Bailey</c:v>
                </c:pt>
                <c:pt idx="4217">
                  <c:v>Jason Mendoza</c:v>
                </c:pt>
                <c:pt idx="4218">
                  <c:v>Joseph Frank</c:v>
                </c:pt>
                <c:pt idx="4219">
                  <c:v>Jessica Collins</c:v>
                </c:pt>
                <c:pt idx="4220">
                  <c:v>Joseph Keith</c:v>
                </c:pt>
                <c:pt idx="4221">
                  <c:v>Jennifer Kelley</c:v>
                </c:pt>
                <c:pt idx="4222">
                  <c:v>Joseph Morris</c:v>
                </c:pt>
                <c:pt idx="4223">
                  <c:v>Jessica Curry</c:v>
                </c:pt>
                <c:pt idx="4224">
                  <c:v>Joseph Santos</c:v>
                </c:pt>
                <c:pt idx="4225">
                  <c:v>James Bridges</c:v>
                </c:pt>
                <c:pt idx="4226">
                  <c:v>Jason Brooks</c:v>
                </c:pt>
                <c:pt idx="4227">
                  <c:v>Jessica Daniel</c:v>
                </c:pt>
                <c:pt idx="4228">
                  <c:v>Jeremy Lopez</c:v>
                </c:pt>
                <c:pt idx="4229">
                  <c:v>James Mendoza</c:v>
                </c:pt>
                <c:pt idx="4230">
                  <c:v>Joshua Leach</c:v>
                </c:pt>
                <c:pt idx="4231">
                  <c:v>Jessica Diaz</c:v>
                </c:pt>
                <c:pt idx="4232">
                  <c:v>Jason Gomez</c:v>
                </c:pt>
                <c:pt idx="4233">
                  <c:v>Jennifer Kelly</c:v>
                </c:pt>
                <c:pt idx="4234">
                  <c:v>Juan Smith</c:v>
                </c:pt>
                <c:pt idx="4235">
                  <c:v>Jessica Evans</c:v>
                </c:pt>
                <c:pt idx="4236">
                  <c:v>John Ward</c:v>
                </c:pt>
                <c:pt idx="4237">
                  <c:v>James Gonzalez</c:v>
                </c:pt>
                <c:pt idx="4238">
                  <c:v>John Wood</c:v>
                </c:pt>
                <c:pt idx="4239">
                  <c:v>Jessica Flynn</c:v>
                </c:pt>
                <c:pt idx="4240">
                  <c:v>Jeffrey Robinson</c:v>
                </c:pt>
                <c:pt idx="4241">
                  <c:v>Jennifer Andrews</c:v>
                </c:pt>
                <c:pt idx="4242">
                  <c:v>Jennifer Castro</c:v>
                </c:pt>
                <c:pt idx="4243">
                  <c:v>Jennifer Lawson</c:v>
                </c:pt>
                <c:pt idx="4244">
                  <c:v>Jonathan Martinez</c:v>
                </c:pt>
                <c:pt idx="4245">
                  <c:v>Jessica Gonzales</c:v>
                </c:pt>
                <c:pt idx="4246">
                  <c:v>Jacob Aguilar</c:v>
                </c:pt>
                <c:pt idx="4247">
                  <c:v>James Bates</c:v>
                </c:pt>
                <c:pt idx="4248">
                  <c:v>Jonathan Yates</c:v>
                </c:pt>
                <c:pt idx="4249">
                  <c:v>Jessica Graham</c:v>
                </c:pt>
                <c:pt idx="4250">
                  <c:v>Jamie Jones</c:v>
                </c:pt>
                <c:pt idx="4251">
                  <c:v>Jennifer Daniel</c:v>
                </c:pt>
                <c:pt idx="4252">
                  <c:v>Jamie Price</c:v>
                </c:pt>
                <c:pt idx="4253">
                  <c:v>Jason Young</c:v>
                </c:pt>
                <c:pt idx="4254">
                  <c:v>Jamie Taylor</c:v>
                </c:pt>
                <c:pt idx="4255">
                  <c:v>Jessica Henry</c:v>
                </c:pt>
                <c:pt idx="4256">
                  <c:v>Jamie White</c:v>
                </c:pt>
                <c:pt idx="4257">
                  <c:v>Jennifer Li</c:v>
                </c:pt>
                <c:pt idx="4258">
                  <c:v>Joseph Bryant</c:v>
                </c:pt>
                <c:pt idx="4259">
                  <c:v>Jessica Holmes</c:v>
                </c:pt>
                <c:pt idx="4260">
                  <c:v>Joseph Day</c:v>
                </c:pt>
                <c:pt idx="4261">
                  <c:v>Jessica Howard</c:v>
                </c:pt>
                <c:pt idx="4262">
                  <c:v>Joseph Gonzales</c:v>
                </c:pt>
                <c:pt idx="4263">
                  <c:v>Jessica Jenkins</c:v>
                </c:pt>
                <c:pt idx="4264">
                  <c:v>Joseph Hunt</c:v>
                </c:pt>
                <c:pt idx="4265">
                  <c:v>James Mills</c:v>
                </c:pt>
                <c:pt idx="4266">
                  <c:v>Jennifer Wells</c:v>
                </c:pt>
                <c:pt idx="4267">
                  <c:v>James Montgomery</c:v>
                </c:pt>
                <c:pt idx="4268">
                  <c:v>Jasmine Turner</c:v>
                </c:pt>
                <c:pt idx="4269">
                  <c:v>Jessica Jordan</c:v>
                </c:pt>
                <c:pt idx="4270">
                  <c:v>Jennifer Wood</c:v>
                </c:pt>
                <c:pt idx="4271">
                  <c:v>Jessica King</c:v>
                </c:pt>
                <c:pt idx="4272">
                  <c:v>Jason Stanley</c:v>
                </c:pt>
                <c:pt idx="4273">
                  <c:v>James Greene</c:v>
                </c:pt>
                <c:pt idx="4274">
                  <c:v>Joseph Stewart</c:v>
                </c:pt>
                <c:pt idx="4275">
                  <c:v>Jessica Lewis</c:v>
                </c:pt>
                <c:pt idx="4276">
                  <c:v>Jeremy Flores</c:v>
                </c:pt>
                <c:pt idx="4277">
                  <c:v>James Montoya</c:v>
                </c:pt>
                <c:pt idx="4278">
                  <c:v>Joshua Adams</c:v>
                </c:pt>
                <c:pt idx="4279">
                  <c:v>Jessica Manning</c:v>
                </c:pt>
                <c:pt idx="4280">
                  <c:v>Joshua Carter</c:v>
                </c:pt>
                <c:pt idx="4281">
                  <c:v>Jacob Murphy</c:v>
                </c:pt>
                <c:pt idx="4282">
                  <c:v>Joshua Garcia</c:v>
                </c:pt>
                <c:pt idx="4283">
                  <c:v>Jacob Pierce</c:v>
                </c:pt>
                <c:pt idx="4284">
                  <c:v>Jason Collins</c:v>
                </c:pt>
                <c:pt idx="4285">
                  <c:v>Jessica Mckinney</c:v>
                </c:pt>
                <c:pt idx="4286">
                  <c:v>Jason Fuller</c:v>
                </c:pt>
                <c:pt idx="4287">
                  <c:v>Jeanette Cruz</c:v>
                </c:pt>
                <c:pt idx="4288">
                  <c:v>Jack Martin</c:v>
                </c:pt>
                <c:pt idx="4289">
                  <c:v>Jessica Molina</c:v>
                </c:pt>
                <c:pt idx="4290">
                  <c:v>Joshua Turner</c:v>
                </c:pt>
                <c:pt idx="4291">
                  <c:v>Jeff Johnson</c:v>
                </c:pt>
                <c:pt idx="4292">
                  <c:v>Joshua Wong</c:v>
                </c:pt>
                <c:pt idx="4293">
                  <c:v>Jessica Morales</c:v>
                </c:pt>
                <c:pt idx="4294">
                  <c:v>James White</c:v>
                </c:pt>
                <c:pt idx="4295">
                  <c:v>James Daniels</c:v>
                </c:pt>
                <c:pt idx="4296">
                  <c:v>Jennifer Hansen</c:v>
                </c:pt>
                <c:pt idx="4297">
                  <c:v>James Morrison</c:v>
                </c:pt>
                <c:pt idx="4298">
                  <c:v>John Watkins</c:v>
                </c:pt>
                <c:pt idx="4299">
                  <c:v>Jessica Nguyen</c:v>
                </c:pt>
                <c:pt idx="4300">
                  <c:v>Jeffrey Powell</c:v>
                </c:pt>
                <c:pt idx="4301">
                  <c:v>Jessica Ortega</c:v>
                </c:pt>
                <c:pt idx="4302">
                  <c:v>Johnny Miller</c:v>
                </c:pt>
                <c:pt idx="4303">
                  <c:v>Jessica Parker</c:v>
                </c:pt>
                <c:pt idx="4304">
                  <c:v>Jon Williams</c:v>
                </c:pt>
                <c:pt idx="4305">
                  <c:v>Jennifer Love</c:v>
                </c:pt>
                <c:pt idx="4306">
                  <c:v>Jamie Aguirre</c:v>
                </c:pt>
                <c:pt idx="4307">
                  <c:v>Jessica Perry</c:v>
                </c:pt>
                <c:pt idx="4308">
                  <c:v>Jonathan Gibson</c:v>
                </c:pt>
                <c:pt idx="4309">
                  <c:v>Jennifer Drake</c:v>
                </c:pt>
                <c:pt idx="4310">
                  <c:v>Jamie Garcia</c:v>
                </c:pt>
                <c:pt idx="4311">
                  <c:v>James Elliott</c:v>
                </c:pt>
                <c:pt idx="4312">
                  <c:v>Jonathan Lewis</c:v>
                </c:pt>
                <c:pt idx="4313">
                  <c:v>Jeffery Smith</c:v>
                </c:pt>
                <c:pt idx="4314">
                  <c:v>Jennifer Trevino</c:v>
                </c:pt>
                <c:pt idx="4315">
                  <c:v>James Gutierrez</c:v>
                </c:pt>
                <c:pt idx="4316">
                  <c:v>Jennifer Chavez</c:v>
                </c:pt>
                <c:pt idx="4317">
                  <c:v>Jacob Ruiz</c:v>
                </c:pt>
                <c:pt idx="4318">
                  <c:v>Jonathan Taylor</c:v>
                </c:pt>
                <c:pt idx="4319">
                  <c:v>Jessica Rojas</c:v>
                </c:pt>
                <c:pt idx="4320">
                  <c:v>Jason Scott</c:v>
                </c:pt>
                <c:pt idx="4321">
                  <c:v>Jessica Ross</c:v>
                </c:pt>
                <c:pt idx="4322">
                  <c:v>Jordan Bradley</c:v>
                </c:pt>
                <c:pt idx="4323">
                  <c:v>Jessica Russell</c:v>
                </c:pt>
                <c:pt idx="4324">
                  <c:v>Jordan Davis</c:v>
                </c:pt>
                <c:pt idx="4325">
                  <c:v>Jason Reid</c:v>
                </c:pt>
                <c:pt idx="4326">
                  <c:v>Jordan Morris</c:v>
                </c:pt>
                <c:pt idx="4327">
                  <c:v>Jessica Schneider</c:v>
                </c:pt>
                <c:pt idx="4328">
                  <c:v>Jordan Sanders</c:v>
                </c:pt>
                <c:pt idx="4329">
                  <c:v>Jeffery Walker</c:v>
                </c:pt>
                <c:pt idx="4330">
                  <c:v>Jose Brown</c:v>
                </c:pt>
                <c:pt idx="4331">
                  <c:v>Jessica Silva</c:v>
                </c:pt>
                <c:pt idx="4332">
                  <c:v>Jose Jackson</c:v>
                </c:pt>
                <c:pt idx="4333">
                  <c:v>James Austin</c:v>
                </c:pt>
                <c:pt idx="4334">
                  <c:v>Jose Marshall</c:v>
                </c:pt>
                <c:pt idx="4335">
                  <c:v>Jennifer Elliott</c:v>
                </c:pt>
                <c:pt idx="4336">
                  <c:v>Jamie Turner</c:v>
                </c:pt>
                <c:pt idx="4337">
                  <c:v>Jessica Stewart</c:v>
                </c:pt>
                <c:pt idx="4338">
                  <c:v>Jennifer Walters</c:v>
                </c:pt>
                <c:pt idx="4339">
                  <c:v>James Nelson</c:v>
                </c:pt>
                <c:pt idx="4340">
                  <c:v>Joseph Black</c:v>
                </c:pt>
                <c:pt idx="4341">
                  <c:v>Jennifer Mccarthy</c:v>
                </c:pt>
                <c:pt idx="4342">
                  <c:v>Joseph Chavez</c:v>
                </c:pt>
                <c:pt idx="4343">
                  <c:v>James Newman</c:v>
                </c:pt>
                <c:pt idx="4344">
                  <c:v>Joseph Cruz</c:v>
                </c:pt>
                <c:pt idx="4345">
                  <c:v>Jessica Todd</c:v>
                </c:pt>
                <c:pt idx="4346">
                  <c:v>Joseph Flores</c:v>
                </c:pt>
                <c:pt idx="4347">
                  <c:v>Jessica Turner</c:v>
                </c:pt>
                <c:pt idx="4348">
                  <c:v>Janice Fletcher</c:v>
                </c:pt>
                <c:pt idx="4349">
                  <c:v>Jennifer Mccoy</c:v>
                </c:pt>
                <c:pt idx="4350">
                  <c:v>Joseph Hardy</c:v>
                </c:pt>
                <c:pt idx="4351">
                  <c:v>Jessica Watson</c:v>
                </c:pt>
                <c:pt idx="4352">
                  <c:v>Janice Moore</c:v>
                </c:pt>
                <c:pt idx="4353">
                  <c:v>Jessica Webb</c:v>
                </c:pt>
                <c:pt idx="4354">
                  <c:v>Jared Bell</c:v>
                </c:pt>
                <c:pt idx="4355">
                  <c:v>Jason Harris</c:v>
                </c:pt>
                <c:pt idx="4356">
                  <c:v>Jennifer Welch</c:v>
                </c:pt>
                <c:pt idx="4357">
                  <c:v>Jason Long</c:v>
                </c:pt>
                <c:pt idx="4358">
                  <c:v>Jason Shaw</c:v>
                </c:pt>
                <c:pt idx="4359">
                  <c:v>Jacob Sanchez</c:v>
                </c:pt>
                <c:pt idx="4360">
                  <c:v>Joseph Matthews</c:v>
                </c:pt>
                <c:pt idx="4361">
                  <c:v>Jennifer Mclaughlin</c:v>
                </c:pt>
                <c:pt idx="4362">
                  <c:v>Joseph Moore</c:v>
                </c:pt>
                <c:pt idx="4363">
                  <c:v>Jessica Wright</c:v>
                </c:pt>
                <c:pt idx="4364">
                  <c:v>Joseph Norris</c:v>
                </c:pt>
                <c:pt idx="4365">
                  <c:v>James Nichols</c:v>
                </c:pt>
                <c:pt idx="4366">
                  <c:v>Jason Adams</c:v>
                </c:pt>
                <c:pt idx="4367">
                  <c:v>Jessica Zamora</c:v>
                </c:pt>
                <c:pt idx="4368">
                  <c:v>Joseph Reyes</c:v>
                </c:pt>
                <c:pt idx="4369">
                  <c:v>Jill Johnson</c:v>
                </c:pt>
                <c:pt idx="4370">
                  <c:v>Jaime Smith</c:v>
                </c:pt>
                <c:pt idx="4371">
                  <c:v>Jennifer Mendez</c:v>
                </c:pt>
                <c:pt idx="4372">
                  <c:v>Joseph Scott</c:v>
                </c:pt>
                <c:pt idx="4373">
                  <c:v>Jimmy Brown</c:v>
                </c:pt>
                <c:pt idx="4374">
                  <c:v>Joseph Thomas</c:v>
                </c:pt>
                <c:pt idx="4375">
                  <c:v>Jimmy Thomas</c:v>
                </c:pt>
                <c:pt idx="4376">
                  <c:v>Joseph Valdez</c:v>
                </c:pt>
                <c:pt idx="4377">
                  <c:v>Joan Tran</c:v>
                </c:pt>
                <c:pt idx="4378">
                  <c:v>Joseph Walton</c:v>
                </c:pt>
                <c:pt idx="4379">
                  <c:v>Joanne Garcia</c:v>
                </c:pt>
                <c:pt idx="4380">
                  <c:v>Jeremy Griffin</c:v>
                </c:pt>
                <c:pt idx="4381">
                  <c:v>Joe Craig</c:v>
                </c:pt>
                <c:pt idx="4382">
                  <c:v>Jennifer Hunter</c:v>
                </c:pt>
                <c:pt idx="4383">
                  <c:v>Joe Nelson</c:v>
                </c:pt>
                <c:pt idx="4384">
                  <c:v>Jeffrey Young</c:v>
                </c:pt>
                <c:pt idx="4385">
                  <c:v>Joe Williams</c:v>
                </c:pt>
                <c:pt idx="4386">
                  <c:v>Joshua Clarke</c:v>
                </c:pt>
                <c:pt idx="4387">
                  <c:v>Joel Davis</c:v>
                </c:pt>
                <c:pt idx="4388">
                  <c:v>Joshua Flores</c:v>
                </c:pt>
                <c:pt idx="4389">
                  <c:v>Joel Jones</c:v>
                </c:pt>
                <c:pt idx="4390">
                  <c:v>Joshua Gray</c:v>
                </c:pt>
                <c:pt idx="4391">
                  <c:v>Joel Smith</c:v>
                </c:pt>
                <c:pt idx="4392">
                  <c:v>Joshua Hughes</c:v>
                </c:pt>
                <c:pt idx="4393">
                  <c:v>Joel Williams</c:v>
                </c:pt>
                <c:pt idx="4394">
                  <c:v>Jeremy Myers</c:v>
                </c:pt>
                <c:pt idx="4395">
                  <c:v>Jennifer Meyer</c:v>
                </c:pt>
                <c:pt idx="4396">
                  <c:v>Jason Dixon</c:v>
                </c:pt>
                <c:pt idx="4397">
                  <c:v>Ian Davis</c:v>
                </c:pt>
                <c:pt idx="4398">
                  <c:v>Joshua Montgomery</c:v>
                </c:pt>
                <c:pt idx="4399">
                  <c:v>Jacob Stewart</c:v>
                </c:pt>
                <c:pt idx="4400">
                  <c:v>Jeremy Sanchez</c:v>
                </c:pt>
                <c:pt idx="4401">
                  <c:v>Jennifer Fox</c:v>
                </c:pt>
                <c:pt idx="4402">
                  <c:v>Joshua Ross</c:v>
                </c:pt>
                <c:pt idx="4403">
                  <c:v>John Ayala</c:v>
                </c:pt>
                <c:pt idx="4404">
                  <c:v>James Cross</c:v>
                </c:pt>
                <c:pt idx="4405">
                  <c:v>John Bailey</c:v>
                </c:pt>
                <c:pt idx="4406">
                  <c:v>Jerry Coleman</c:v>
                </c:pt>
                <c:pt idx="4407">
                  <c:v>James Patterson</c:v>
                </c:pt>
                <c:pt idx="4408">
                  <c:v>Jacob Clark</c:v>
                </c:pt>
                <c:pt idx="4409">
                  <c:v>Jacob White</c:v>
                </c:pt>
                <c:pt idx="4410">
                  <c:v>Jason Lewis</c:v>
                </c:pt>
                <c:pt idx="4411">
                  <c:v>Jennifer Mills</c:v>
                </c:pt>
                <c:pt idx="4412">
                  <c:v>James Mason</c:v>
                </c:pt>
                <c:pt idx="4413">
                  <c:v>John Brewer</c:v>
                </c:pt>
                <c:pt idx="4414">
                  <c:v>Jennifer Schmidt</c:v>
                </c:pt>
                <c:pt idx="4415">
                  <c:v>Jason Reyes</c:v>
                </c:pt>
                <c:pt idx="4416">
                  <c:v>Jennifer Scott</c:v>
                </c:pt>
                <c:pt idx="4417">
                  <c:v>Jeffrey Castro</c:v>
                </c:pt>
                <c:pt idx="4418">
                  <c:v>Jennifer Campbell</c:v>
                </c:pt>
                <c:pt idx="4419">
                  <c:v>John Bryan</c:v>
                </c:pt>
                <c:pt idx="4420">
                  <c:v>Jason Hill</c:v>
                </c:pt>
                <c:pt idx="4421">
                  <c:v>John Bryant</c:v>
                </c:pt>
                <c:pt idx="4422">
                  <c:v>John Welch</c:v>
                </c:pt>
                <c:pt idx="4423">
                  <c:v>James Ellis</c:v>
                </c:pt>
                <c:pt idx="4424">
                  <c:v>Jennifer Campos</c:v>
                </c:pt>
                <c:pt idx="4425">
                  <c:v>Jeffrey Collins</c:v>
                </c:pt>
                <c:pt idx="4426">
                  <c:v>Jennifer Hayes</c:v>
                </c:pt>
                <c:pt idx="4427">
                  <c:v>John Burns</c:v>
                </c:pt>
                <c:pt idx="4428">
                  <c:v>Jennifer Steele</c:v>
                </c:pt>
                <c:pt idx="4429">
                  <c:v>Jason Rice</c:v>
                </c:pt>
                <c:pt idx="4430">
                  <c:v>Jeffrey Ray</c:v>
                </c:pt>
                <c:pt idx="4431">
                  <c:v>Jeffrey Cooper</c:v>
                </c:pt>
                <c:pt idx="4432">
                  <c:v>Jon Johnson</c:v>
                </c:pt>
                <c:pt idx="4433">
                  <c:v>John Carpenter</c:v>
                </c:pt>
                <c:pt idx="4434">
                  <c:v>Jennifer Carr</c:v>
                </c:pt>
                <c:pt idx="4435">
                  <c:v>Jason Rivera</c:v>
                </c:pt>
                <c:pt idx="4436">
                  <c:v>Jonathan Bennett</c:v>
                </c:pt>
                <c:pt idx="4437">
                  <c:v>James Reyes</c:v>
                </c:pt>
                <c:pt idx="4438">
                  <c:v>Jonathan Cortez</c:v>
                </c:pt>
                <c:pt idx="4439">
                  <c:v>John Collins</c:v>
                </c:pt>
                <c:pt idx="4440">
                  <c:v>Jason Schultz</c:v>
                </c:pt>
                <c:pt idx="4441">
                  <c:v>James Hardy</c:v>
                </c:pt>
                <c:pt idx="4442">
                  <c:v>Jennifer Bell</c:v>
                </c:pt>
                <c:pt idx="4443">
                  <c:v>John Cooper</c:v>
                </c:pt>
                <c:pt idx="4444">
                  <c:v>Jamie Clark</c:v>
                </c:pt>
                <c:pt idx="4445">
                  <c:v>Jeffrey Freeman</c:v>
                </c:pt>
                <c:pt idx="4446">
                  <c:v>Ian Harris</c:v>
                </c:pt>
                <c:pt idx="4447">
                  <c:v>James Castillo</c:v>
                </c:pt>
                <c:pt idx="4448">
                  <c:v>Jonathan Lee</c:v>
                </c:pt>
                <c:pt idx="4449">
                  <c:v>John Daniels</c:v>
                </c:pt>
                <c:pt idx="4450">
                  <c:v>James Contreras</c:v>
                </c:pt>
                <c:pt idx="4451">
                  <c:v>James Roberson</c:v>
                </c:pt>
                <c:pt idx="4452">
                  <c:v>James Knight</c:v>
                </c:pt>
                <c:pt idx="4453">
                  <c:v>John Dawson</c:v>
                </c:pt>
                <c:pt idx="4454">
                  <c:v>Jamie Greene</c:v>
                </c:pt>
                <c:pt idx="4455">
                  <c:v>Hunter Lee</c:v>
                </c:pt>
                <c:pt idx="4456">
                  <c:v>Jennifer Tucker</c:v>
                </c:pt>
                <c:pt idx="4457">
                  <c:v>Jennifer Garza</c:v>
                </c:pt>
                <c:pt idx="4458">
                  <c:v>Jennifer Vance</c:v>
                </c:pt>
                <c:pt idx="4459">
                  <c:v>John Dyer</c:v>
                </c:pt>
                <c:pt idx="4460">
                  <c:v>Jacqueline Thomas</c:v>
                </c:pt>
                <c:pt idx="4461">
                  <c:v>Jeffrey Gordon</c:v>
                </c:pt>
                <c:pt idx="4462">
                  <c:v>Jennifer Vazquez</c:v>
                </c:pt>
                <c:pt idx="4463">
                  <c:v>John Ellis</c:v>
                </c:pt>
                <c:pt idx="4464">
                  <c:v>Jennifer Velez</c:v>
                </c:pt>
                <c:pt idx="4465">
                  <c:v>James Robertson</c:v>
                </c:pt>
                <c:pt idx="4466">
                  <c:v>Jeffrey Stewart</c:v>
                </c:pt>
                <c:pt idx="4467">
                  <c:v>Jacob Garcia</c:v>
                </c:pt>
                <c:pt idx="4468">
                  <c:v>Jonathon Smith</c:v>
                </c:pt>
                <c:pt idx="4469">
                  <c:v>John Fernandez</c:v>
                </c:pt>
                <c:pt idx="4470">
                  <c:v>Jordan Brown</c:v>
                </c:pt>
                <c:pt idx="4471">
                  <c:v>Jeffrey Gray</c:v>
                </c:pt>
                <c:pt idx="4472">
                  <c:v>Jordan Cunningham</c:v>
                </c:pt>
                <c:pt idx="4473">
                  <c:v>James Harvey</c:v>
                </c:pt>
                <c:pt idx="4474">
                  <c:v>Jordan Harrison</c:v>
                </c:pt>
                <c:pt idx="4475">
                  <c:v>John Franklin</c:v>
                </c:pt>
                <c:pt idx="4476">
                  <c:v>Jacob Klein</c:v>
                </c:pt>
                <c:pt idx="4477">
                  <c:v>Jacob Wright</c:v>
                </c:pt>
                <c:pt idx="4478">
                  <c:v>Jordan Perez</c:v>
                </c:pt>
                <c:pt idx="4479">
                  <c:v>John Garner</c:v>
                </c:pt>
                <c:pt idx="4480">
                  <c:v>Jordan Roberts</c:v>
                </c:pt>
                <c:pt idx="4481">
                  <c:v>Jennifer Norton</c:v>
                </c:pt>
                <c:pt idx="4482">
                  <c:v>Jamie Medina</c:v>
                </c:pt>
                <c:pt idx="4483">
                  <c:v>Jeffrey Hernandez</c:v>
                </c:pt>
                <c:pt idx="4484">
                  <c:v>Jamie Roberts</c:v>
                </c:pt>
                <c:pt idx="4485">
                  <c:v>Jeffrey Hill</c:v>
                </c:pt>
                <c:pt idx="4486">
                  <c:v>Jose Garcia</c:v>
                </c:pt>
                <c:pt idx="4487">
                  <c:v>Jennifer Obrien</c:v>
                </c:pt>
                <c:pt idx="4488">
                  <c:v>Jacqueline Williams</c:v>
                </c:pt>
                <c:pt idx="4489">
                  <c:v>Jacob Gonzalez</c:v>
                </c:pt>
                <c:pt idx="4490">
                  <c:v>Jennifer Walter</c:v>
                </c:pt>
                <c:pt idx="4491">
                  <c:v>Jennifer George</c:v>
                </c:pt>
                <c:pt idx="4492">
                  <c:v>Jose Lopez</c:v>
                </c:pt>
                <c:pt idx="4493">
                  <c:v>James Rojas</c:v>
                </c:pt>
                <c:pt idx="4494">
                  <c:v>Jose Nelson</c:v>
                </c:pt>
                <c:pt idx="4495">
                  <c:v>James Rose</c:v>
                </c:pt>
                <c:pt idx="4496">
                  <c:v>Jose Rodriguez</c:v>
                </c:pt>
                <c:pt idx="4497">
                  <c:v>James Escobar</c:v>
                </c:pt>
                <c:pt idx="4498">
                  <c:v>Jose Williams</c:v>
                </c:pt>
                <c:pt idx="4499">
                  <c:v>John Heath</c:v>
                </c:pt>
                <c:pt idx="4500">
                  <c:v>Joseph Alvarez</c:v>
                </c:pt>
                <c:pt idx="4501">
                  <c:v>James Ross</c:v>
                </c:pt>
                <c:pt idx="4502">
                  <c:v>Joseph Arnold</c:v>
                </c:pt>
                <c:pt idx="4503">
                  <c:v>Jennifer Pearson</c:v>
                </c:pt>
                <c:pt idx="4504">
                  <c:v>Joseph Baker</c:v>
                </c:pt>
                <c:pt idx="4505">
                  <c:v>Jennifer Perez</c:v>
                </c:pt>
                <c:pt idx="4506">
                  <c:v>Jane Smith</c:v>
                </c:pt>
                <c:pt idx="4507">
                  <c:v>James Salazar</c:v>
                </c:pt>
                <c:pt idx="4508">
                  <c:v>Joseph Carter</c:v>
                </c:pt>
                <c:pt idx="4509">
                  <c:v>John Jenkins</c:v>
                </c:pt>
                <c:pt idx="4510">
                  <c:v>Janet Clark</c:v>
                </c:pt>
                <c:pt idx="4511">
                  <c:v>James Sanchez</c:v>
                </c:pt>
                <c:pt idx="4512">
                  <c:v>Julia Jones</c:v>
                </c:pt>
                <c:pt idx="4513">
                  <c:v>Jeffrey Hunter</c:v>
                </c:pt>
                <c:pt idx="4514">
                  <c:v>Janice Brown</c:v>
                </c:pt>
                <c:pt idx="4515">
                  <c:v>Jennifer Bryant</c:v>
                </c:pt>
                <c:pt idx="4516">
                  <c:v>Joseph Dunn</c:v>
                </c:pt>
                <c:pt idx="4517">
                  <c:v>John Joseph</c:v>
                </c:pt>
                <c:pt idx="4518">
                  <c:v>Joseph Flynn</c:v>
                </c:pt>
                <c:pt idx="4519">
                  <c:v>James Herrera</c:v>
                </c:pt>
                <c:pt idx="4520">
                  <c:v>Joseph Freeman</c:v>
                </c:pt>
                <c:pt idx="4521">
                  <c:v>Jeffrey Jenkins</c:v>
                </c:pt>
                <c:pt idx="4522">
                  <c:v>Jennifer Hoffman</c:v>
                </c:pt>
                <c:pt idx="4523">
                  <c:v>John Kim</c:v>
                </c:pt>
                <c:pt idx="4524">
                  <c:v>Jason Hawkins</c:v>
                </c:pt>
                <c:pt idx="4525">
                  <c:v>Jacob Young</c:v>
                </c:pt>
                <c:pt idx="4526">
                  <c:v>Joseph Harris</c:v>
                </c:pt>
                <c:pt idx="4527">
                  <c:v>James Chen</c:v>
                </c:pt>
                <c:pt idx="4528">
                  <c:v>Joseph Henry</c:v>
                </c:pt>
                <c:pt idx="4529">
                  <c:v>John Lawrence</c:v>
                </c:pt>
                <c:pt idx="4530">
                  <c:v>Joseph Howell</c:v>
                </c:pt>
                <c:pt idx="4531">
                  <c:v>James Hill</c:v>
                </c:pt>
                <c:pt idx="4532">
                  <c:v>Joseph Jackson</c:v>
                </c:pt>
                <c:pt idx="4533">
                  <c:v>Jacob Cantu</c:v>
                </c:pt>
                <c:pt idx="4534">
                  <c:v>Jared Johnson</c:v>
                </c:pt>
                <c:pt idx="4535">
                  <c:v>James Shepard</c:v>
                </c:pt>
                <c:pt idx="4536">
                  <c:v>Joseph Keller</c:v>
                </c:pt>
                <c:pt idx="4537">
                  <c:v>Jennifer Powers</c:v>
                </c:pt>
                <c:pt idx="4538">
                  <c:v>Joseph Kim</c:v>
                </c:pt>
                <c:pt idx="4539">
                  <c:v>John Lowe</c:v>
                </c:pt>
                <c:pt idx="4540">
                  <c:v>Jared Rose</c:v>
                </c:pt>
                <c:pt idx="4541">
                  <c:v>Jennifer Ramirez</c:v>
                </c:pt>
                <c:pt idx="4542">
                  <c:v>Jeffrey Walker</c:v>
                </c:pt>
                <c:pt idx="4543">
                  <c:v>James Hughes</c:v>
                </c:pt>
                <c:pt idx="4544">
                  <c:v>Jennifer White</c:v>
                </c:pt>
                <c:pt idx="4545">
                  <c:v>James Snyder</c:v>
                </c:pt>
                <c:pt idx="4546">
                  <c:v>Joseph May</c:v>
                </c:pt>
                <c:pt idx="4547">
                  <c:v>John Mckinney</c:v>
                </c:pt>
                <c:pt idx="4548">
                  <c:v>Jennifer Holmes</c:v>
                </c:pt>
                <c:pt idx="4549">
                  <c:v>John Mendez</c:v>
                </c:pt>
                <c:pt idx="4550">
                  <c:v>Jennifer Howell</c:v>
                </c:pt>
                <c:pt idx="4551">
                  <c:v>James Steele</c:v>
                </c:pt>
                <c:pt idx="4552">
                  <c:v>Joseph Murphy</c:v>
                </c:pt>
                <c:pt idx="4553">
                  <c:v>Jacqueline Garcia</c:v>
                </c:pt>
                <c:pt idx="4554">
                  <c:v>Joseph Olson</c:v>
                </c:pt>
                <c:pt idx="4555">
                  <c:v>Jeffrey Klein</c:v>
                </c:pt>
                <c:pt idx="4556">
                  <c:v>Joseph Patterson</c:v>
                </c:pt>
                <c:pt idx="4557">
                  <c:v>James Summers</c:v>
                </c:pt>
                <c:pt idx="4558">
                  <c:v>Joseph Perry</c:v>
                </c:pt>
                <c:pt idx="4559">
                  <c:v>Jennifer Burns</c:v>
                </c:pt>
                <c:pt idx="4560">
                  <c:v>James Benson</c:v>
                </c:pt>
                <c:pt idx="4561">
                  <c:v>John Moreno</c:v>
                </c:pt>
                <c:pt idx="4562">
                  <c:v>Joseph Reynolds</c:v>
                </c:pt>
                <c:pt idx="4563">
                  <c:v>Jason Kennedy</c:v>
                </c:pt>
                <c:pt idx="4564">
                  <c:v>James Dennis</c:v>
                </c:pt>
                <c:pt idx="4565">
                  <c:v>James Ferguson</c:v>
                </c:pt>
                <c:pt idx="4566">
                  <c:v>Joseph Sanchez</c:v>
                </c:pt>
                <c:pt idx="4567">
                  <c:v>John Morrison</c:v>
                </c:pt>
                <c:pt idx="4568">
                  <c:v>Joseph Schroeder</c:v>
                </c:pt>
                <c:pt idx="4569">
                  <c:v>John Murray</c:v>
                </c:pt>
                <c:pt idx="4570">
                  <c:v>Jennifer Bowman</c:v>
                </c:pt>
                <c:pt idx="4571">
                  <c:v>Jennifer Cabrera</c:v>
                </c:pt>
                <c:pt idx="4572">
                  <c:v>Jason Ball</c:v>
                </c:pt>
                <c:pt idx="4573">
                  <c:v>John Nash</c:v>
                </c:pt>
                <c:pt idx="4574">
                  <c:v>Jeremiah Martinez</c:v>
                </c:pt>
                <c:pt idx="4575">
                  <c:v>James Clayton</c:v>
                </c:pt>
                <c:pt idx="4576">
                  <c:v>Jason Sullivan</c:v>
                </c:pt>
                <c:pt idx="4577">
                  <c:v>Jeffrey Martinez</c:v>
                </c:pt>
                <c:pt idx="4578">
                  <c:v>Joseph Vasquez</c:v>
                </c:pt>
                <c:pt idx="4579">
                  <c:v>John Olson</c:v>
                </c:pt>
                <c:pt idx="4580">
                  <c:v>Joseph Wallace</c:v>
                </c:pt>
                <c:pt idx="4581">
                  <c:v>Jennifer Reynolds</c:v>
                </c:pt>
                <c:pt idx="4582">
                  <c:v>Joseph Wheeler</c:v>
                </c:pt>
                <c:pt idx="4583">
                  <c:v>Jeffrey Mercado</c:v>
                </c:pt>
                <c:pt idx="4584">
                  <c:v>Jack Johnson</c:v>
                </c:pt>
                <c:pt idx="4585">
                  <c:v>Jennifer Richards</c:v>
                </c:pt>
                <c:pt idx="4586">
                  <c:v>Jeremy Hernandez</c:v>
                </c:pt>
                <c:pt idx="4587">
                  <c:v>Jason Rogers</c:v>
                </c:pt>
                <c:pt idx="4588">
                  <c:v>Joshua Alexander</c:v>
                </c:pt>
                <c:pt idx="4589">
                  <c:v>Jennifer Rios</c:v>
                </c:pt>
                <c:pt idx="4590">
                  <c:v>Joshua Avery</c:v>
                </c:pt>
                <c:pt idx="4591">
                  <c:v>John Powell</c:v>
                </c:pt>
                <c:pt idx="4592">
                  <c:v>Joshua Bauer</c:v>
                </c:pt>
                <c:pt idx="4593">
                  <c:v>Jason Ruiz</c:v>
                </c:pt>
                <c:pt idx="4594">
                  <c:v>Joshua Campbell</c:v>
                </c:pt>
                <c:pt idx="4595">
                  <c:v>Jeffrey Morris</c:v>
                </c:pt>
                <c:pt idx="4596">
                  <c:v>Joshua Chavez</c:v>
                </c:pt>
                <c:pt idx="4597">
                  <c:v>Jennifer Robertson</c:v>
                </c:pt>
                <c:pt idx="4598">
                  <c:v>Jason Jimenez</c:v>
                </c:pt>
                <c:pt idx="4599">
                  <c:v>James Fisher</c:v>
                </c:pt>
                <c:pt idx="4600">
                  <c:v>Joshua Doyle</c:v>
                </c:pt>
                <c:pt idx="4601">
                  <c:v>James James</c:v>
                </c:pt>
                <c:pt idx="4602">
                  <c:v>Joshua Ford</c:v>
                </c:pt>
                <c:pt idx="4603">
                  <c:v>John Reynolds</c:v>
                </c:pt>
                <c:pt idx="4604">
                  <c:v>Joshua Gonzalez</c:v>
                </c:pt>
                <c:pt idx="4605">
                  <c:v>John Richardson</c:v>
                </c:pt>
                <c:pt idx="4606">
                  <c:v>Joshua Hall</c:v>
                </c:pt>
                <c:pt idx="4607">
                  <c:v>John Roberts</c:v>
                </c:pt>
                <c:pt idx="4608">
                  <c:v>Joshua Horton</c:v>
                </c:pt>
                <c:pt idx="4609">
                  <c:v>Jacqueline Hill</c:v>
                </c:pt>
                <c:pt idx="4610">
                  <c:v>Joshua Hunt</c:v>
                </c:pt>
                <c:pt idx="4611">
                  <c:v>Jacqueline Johnson</c:v>
                </c:pt>
                <c:pt idx="4612">
                  <c:v>Julia Lopez</c:v>
                </c:pt>
                <c:pt idx="4613">
                  <c:v>John Rogers</c:v>
                </c:pt>
                <c:pt idx="4614">
                  <c:v>Jason Thompson</c:v>
                </c:pt>
                <c:pt idx="4615">
                  <c:v>John Ruiz</c:v>
                </c:pt>
                <c:pt idx="4616">
                  <c:v>Jeremy Ryan</c:v>
                </c:pt>
                <c:pt idx="4617">
                  <c:v>Jacob Holmes</c:v>
                </c:pt>
                <c:pt idx="4618">
                  <c:v>Jason Espinoza</c:v>
                </c:pt>
                <c:pt idx="4619">
                  <c:v>James Torres</c:v>
                </c:pt>
                <c:pt idx="4620">
                  <c:v>Jenna Williams</c:v>
                </c:pt>
                <c:pt idx="4621">
                  <c:v>Jennifer Salazar</c:v>
                </c:pt>
                <c:pt idx="4622">
                  <c:v>James Crane</c:v>
                </c:pt>
                <c:pt idx="4623">
                  <c:v>John Schneider</c:v>
                </c:pt>
                <c:pt idx="4624">
                  <c:v>Joshua Nichols</c:v>
                </c:pt>
                <c:pt idx="4625">
                  <c:v>Jeffrey Olson</c:v>
                </c:pt>
                <c:pt idx="4626">
                  <c:v>Joshua Peterson</c:v>
                </c:pt>
                <c:pt idx="4627">
                  <c:v>John Singh</c:v>
                </c:pt>
                <c:pt idx="4628">
                  <c:v>Ian Hill</c:v>
                </c:pt>
                <c:pt idx="4629">
                  <c:v>James Turner</c:v>
                </c:pt>
                <c:pt idx="4630">
                  <c:v>Joshua Scott</c:v>
                </c:pt>
                <c:pt idx="4631">
                  <c:v>John Snyder</c:v>
                </c:pt>
                <c:pt idx="4632">
                  <c:v>Jacob Miller</c:v>
                </c:pt>
                <c:pt idx="4633">
                  <c:v>Jacob Jackson</c:v>
                </c:pt>
                <c:pt idx="4634">
                  <c:v>Jerry Brown</c:v>
                </c:pt>
                <c:pt idx="4635">
                  <c:v>John Sparks</c:v>
                </c:pt>
                <c:pt idx="4636">
                  <c:v>Jason Grimes</c:v>
                </c:pt>
                <c:pt idx="4637">
                  <c:v>John Stephens</c:v>
                </c:pt>
                <c:pt idx="4638">
                  <c:v>Joshua Washington</c:v>
                </c:pt>
                <c:pt idx="4639">
                  <c:v>Jennifer Sanders</c:v>
                </c:pt>
                <c:pt idx="4640">
                  <c:v>Jerry Johnson</c:v>
                </c:pt>
                <c:pt idx="4641">
                  <c:v>John Stevenson</c:v>
                </c:pt>
                <c:pt idx="4642">
                  <c:v>Jason Martin</c:v>
                </c:pt>
                <c:pt idx="4643">
                  <c:v>James Coleman</c:v>
                </c:pt>
                <c:pt idx="4644">
                  <c:v>Joshua Young</c:v>
                </c:pt>
                <c:pt idx="4645">
                  <c:v>John Strickland</c:v>
                </c:pt>
                <c:pt idx="4646">
                  <c:v>Juan Rodriguez</c:v>
                </c:pt>
                <c:pt idx="4647">
                  <c:v>Jason Kent</c:v>
                </c:pt>
                <c:pt idx="4648">
                  <c:v>Judith Johnson</c:v>
                </c:pt>
                <c:pt idx="4649">
                  <c:v>James Ward</c:v>
                </c:pt>
                <c:pt idx="4650">
                  <c:v>James Matthews</c:v>
                </c:pt>
                <c:pt idx="4651">
                  <c:v>James Weaver</c:v>
                </c:pt>
                <c:pt idx="4652">
                  <c:v>Jeremy Moore</c:v>
                </c:pt>
                <c:pt idx="4653">
                  <c:v>Eric Robinson</c:v>
                </c:pt>
                <c:pt idx="4654">
                  <c:v>Donna Fuller</c:v>
                </c:pt>
                <c:pt idx="4655">
                  <c:v>Donald King</c:v>
                </c:pt>
                <c:pt idx="4656">
                  <c:v>Douglas Johnson</c:v>
                </c:pt>
                <c:pt idx="4657">
                  <c:v>Heather Martin</c:v>
                </c:pt>
                <c:pt idx="4658">
                  <c:v>Douglas Lopez</c:v>
                </c:pt>
                <c:pt idx="4659">
                  <c:v>Erica Wilson</c:v>
                </c:pt>
                <c:pt idx="4660">
                  <c:v>Douglas Miller</c:v>
                </c:pt>
                <c:pt idx="4661">
                  <c:v>Gabriel Brown</c:v>
                </c:pt>
                <c:pt idx="4662">
                  <c:v>Debra Garcia</c:v>
                </c:pt>
                <c:pt idx="4663">
                  <c:v>Hannah Baker</c:v>
                </c:pt>
                <c:pt idx="4664">
                  <c:v>Douglas Taylor</c:v>
                </c:pt>
                <c:pt idx="4665">
                  <c:v>Holly Brown</c:v>
                </c:pt>
                <c:pt idx="4666">
                  <c:v>Dustin Davis</c:v>
                </c:pt>
                <c:pt idx="4667">
                  <c:v>Eric Young</c:v>
                </c:pt>
                <c:pt idx="4668">
                  <c:v>Dustin Jones</c:v>
                </c:pt>
                <c:pt idx="4669">
                  <c:v>Erin Gibson</c:v>
                </c:pt>
                <c:pt idx="4670">
                  <c:v>Debra Green</c:v>
                </c:pt>
                <c:pt idx="4671">
                  <c:v>Frank Adams</c:v>
                </c:pt>
                <c:pt idx="4672">
                  <c:v>Dustin Wilson</c:v>
                </c:pt>
                <c:pt idx="4673">
                  <c:v>David Stout</c:v>
                </c:pt>
                <c:pt idx="4674">
                  <c:v>Debra Johnson</c:v>
                </c:pt>
                <c:pt idx="4675">
                  <c:v>Gregory Lopez</c:v>
                </c:pt>
                <c:pt idx="4676">
                  <c:v>Dylan Johnson</c:v>
                </c:pt>
                <c:pt idx="4677">
                  <c:v>Heather Hall</c:v>
                </c:pt>
                <c:pt idx="4678">
                  <c:v>Dylan Lee</c:v>
                </c:pt>
                <c:pt idx="4679">
                  <c:v>Donna Wilson</c:v>
                </c:pt>
                <c:pt idx="4680">
                  <c:v>Dylan Martin</c:v>
                </c:pt>
                <c:pt idx="4681">
                  <c:v>Eric Perez</c:v>
                </c:pt>
                <c:pt idx="4682">
                  <c:v>Edward Brown</c:v>
                </c:pt>
                <c:pt idx="4683">
                  <c:v>Eric Simpson</c:v>
                </c:pt>
                <c:pt idx="4684">
                  <c:v>Edward Collins</c:v>
                </c:pt>
                <c:pt idx="4685">
                  <c:v>Erica Davis</c:v>
                </c:pt>
                <c:pt idx="4686">
                  <c:v>Edward Garcia</c:v>
                </c:pt>
                <c:pt idx="4687">
                  <c:v>Donald Gibson</c:v>
                </c:pt>
                <c:pt idx="4688">
                  <c:v>Edward Jones</c:v>
                </c:pt>
                <c:pt idx="4689">
                  <c:v>Erin Miller</c:v>
                </c:pt>
                <c:pt idx="4690">
                  <c:v>Edward Kennedy</c:v>
                </c:pt>
                <c:pt idx="4691">
                  <c:v>Erin Williams</c:v>
                </c:pt>
                <c:pt idx="4692">
                  <c:v>Edward Lee</c:v>
                </c:pt>
                <c:pt idx="4693">
                  <c:v>Frank Newman</c:v>
                </c:pt>
                <c:pt idx="4694">
                  <c:v>Dawn Hernandez</c:v>
                </c:pt>
                <c:pt idx="4695">
                  <c:v>Donald Stephens</c:v>
                </c:pt>
                <c:pt idx="4696">
                  <c:v>Edward Martinez</c:v>
                </c:pt>
                <c:pt idx="4697">
                  <c:v>George Smith</c:v>
                </c:pt>
                <c:pt idx="4698">
                  <c:v>Edward Miller</c:v>
                </c:pt>
                <c:pt idx="4699">
                  <c:v>Gregory Diaz</c:v>
                </c:pt>
                <c:pt idx="4700">
                  <c:v>Edward Moore</c:v>
                </c:pt>
                <c:pt idx="4701">
                  <c:v>Donna Martin</c:v>
                </c:pt>
                <c:pt idx="4702">
                  <c:v>Edward Parker</c:v>
                </c:pt>
                <c:pt idx="4703">
                  <c:v>Heather Clark</c:v>
                </c:pt>
                <c:pt idx="4704">
                  <c:v>Elizabeth Adams</c:v>
                </c:pt>
                <c:pt idx="4705">
                  <c:v>Heather Kelly</c:v>
                </c:pt>
                <c:pt idx="4706">
                  <c:v>Elizabeth Andrews</c:v>
                </c:pt>
                <c:pt idx="4707">
                  <c:v>Donna Walker</c:v>
                </c:pt>
                <c:pt idx="4708">
                  <c:v>David Watts</c:v>
                </c:pt>
                <c:pt idx="4709">
                  <c:v>David Underwood</c:v>
                </c:pt>
                <c:pt idx="4710">
                  <c:v>Elizabeth Campbell</c:v>
                </c:pt>
                <c:pt idx="4711">
                  <c:v>Eric Mason</c:v>
                </c:pt>
                <c:pt idx="4712">
                  <c:v>Dawn Miller</c:v>
                </c:pt>
                <c:pt idx="4713">
                  <c:v>David Reynolds</c:v>
                </c:pt>
                <c:pt idx="4714">
                  <c:v>Elizabeth Castro</c:v>
                </c:pt>
                <c:pt idx="4715">
                  <c:v>Eric Sanchez</c:v>
                </c:pt>
                <c:pt idx="4716">
                  <c:v>Elizabeth Cobb</c:v>
                </c:pt>
                <c:pt idx="4717">
                  <c:v>Eric Thompson</c:v>
                </c:pt>
                <c:pt idx="4718">
                  <c:v>Elizabeth Cooper</c:v>
                </c:pt>
                <c:pt idx="4719">
                  <c:v>Erica Anderson</c:v>
                </c:pt>
                <c:pt idx="4720">
                  <c:v>Elizabeth Day</c:v>
                </c:pt>
                <c:pt idx="4721">
                  <c:v>David Rhodes</c:v>
                </c:pt>
                <c:pt idx="4722">
                  <c:v>Elizabeth Evans</c:v>
                </c:pt>
                <c:pt idx="4723">
                  <c:v>Erik Clark</c:v>
                </c:pt>
                <c:pt idx="4724">
                  <c:v>David Rush</c:v>
                </c:pt>
                <c:pt idx="4725">
                  <c:v>Erin Carr</c:v>
                </c:pt>
                <c:pt idx="4726">
                  <c:v>Debra Williams</c:v>
                </c:pt>
                <c:pt idx="4727">
                  <c:v>Erin Johnson</c:v>
                </c:pt>
                <c:pt idx="4728">
                  <c:v>Elizabeth Gordon</c:v>
                </c:pt>
                <c:pt idx="4729">
                  <c:v>Erin Russell</c:v>
                </c:pt>
                <c:pt idx="4730">
                  <c:v>Elizabeth Green</c:v>
                </c:pt>
                <c:pt idx="4731">
                  <c:v>Erin Vargas</c:v>
                </c:pt>
                <c:pt idx="4732">
                  <c:v>Elizabeth Gutierrez</c:v>
                </c:pt>
                <c:pt idx="4733">
                  <c:v>Evan Nguyen</c:v>
                </c:pt>
                <c:pt idx="4734">
                  <c:v>Denise Brown</c:v>
                </c:pt>
                <c:pt idx="4735">
                  <c:v>Deborah Weaver</c:v>
                </c:pt>
                <c:pt idx="4736">
                  <c:v>Denise Moore</c:v>
                </c:pt>
                <c:pt idx="4737">
                  <c:v>Frank Smith</c:v>
                </c:pt>
                <c:pt idx="4738">
                  <c:v>David Webb</c:v>
                </c:pt>
                <c:pt idx="4739">
                  <c:v>Gabriel Smith</c:v>
                </c:pt>
                <c:pt idx="4740">
                  <c:v>Elizabeth Hunt</c:v>
                </c:pt>
                <c:pt idx="4741">
                  <c:v>Gary Rodriguez</c:v>
                </c:pt>
                <c:pt idx="4742">
                  <c:v>Denise Reed</c:v>
                </c:pt>
                <c:pt idx="4743">
                  <c:v>Donna Castro</c:v>
                </c:pt>
                <c:pt idx="4744">
                  <c:v>David Wagner</c:v>
                </c:pt>
                <c:pt idx="4745">
                  <c:v>Gerald Davis</c:v>
                </c:pt>
                <c:pt idx="4746">
                  <c:v>Elizabeth Jordan</c:v>
                </c:pt>
                <c:pt idx="4747">
                  <c:v>Gregory Daniels</c:v>
                </c:pt>
                <c:pt idx="4748">
                  <c:v>Elizabeth Juarez</c:v>
                </c:pt>
                <c:pt idx="4749">
                  <c:v>Gregory Jackson</c:v>
                </c:pt>
                <c:pt idx="4750">
                  <c:v>Elizabeth Lee</c:v>
                </c:pt>
                <c:pt idx="4751">
                  <c:v>David Sutton</c:v>
                </c:pt>
                <c:pt idx="4752">
                  <c:v>Elizabeth Lopez</c:v>
                </c:pt>
                <c:pt idx="4753">
                  <c:v>Gregory Tran</c:v>
                </c:pt>
                <c:pt idx="4754">
                  <c:v>Elizabeth Martin</c:v>
                </c:pt>
                <c:pt idx="4755">
                  <c:v>Hannah Jones</c:v>
                </c:pt>
                <c:pt idx="4756">
                  <c:v>Denise Smith</c:v>
                </c:pt>
                <c:pt idx="4757">
                  <c:v>Heather Garcia</c:v>
                </c:pt>
                <c:pt idx="4758">
                  <c:v>David Vasquez</c:v>
                </c:pt>
                <c:pt idx="4759">
                  <c:v>Heather Howard</c:v>
                </c:pt>
                <c:pt idx="4760">
                  <c:v>Elizabeth Morgan</c:v>
                </c:pt>
                <c:pt idx="4761">
                  <c:v>Heather Lawson</c:v>
                </c:pt>
                <c:pt idx="4762">
                  <c:v>Elizabeth Murphy</c:v>
                </c:pt>
                <c:pt idx="4763">
                  <c:v>Heather Nelson</c:v>
                </c:pt>
                <c:pt idx="4764">
                  <c:v>Elizabeth Peterson</c:v>
                </c:pt>
                <c:pt idx="4765">
                  <c:v>Heather Robinson</c:v>
                </c:pt>
                <c:pt idx="4766">
                  <c:v>Dennis Davis</c:v>
                </c:pt>
                <c:pt idx="4767">
                  <c:v>Heather Thompson</c:v>
                </c:pt>
                <c:pt idx="4768">
                  <c:v>Elizabeth Porter</c:v>
                </c:pt>
                <c:pt idx="4769">
                  <c:v>Henry Anderson</c:v>
                </c:pt>
                <c:pt idx="4770">
                  <c:v>Elizabeth Robinson</c:v>
                </c:pt>
                <c:pt idx="4771">
                  <c:v>Douglas Harris</c:v>
                </c:pt>
                <c:pt idx="4772">
                  <c:v>Elizabeth Ryan</c:v>
                </c:pt>
                <c:pt idx="4773">
                  <c:v>Diane Webb</c:v>
                </c:pt>
                <c:pt idx="4774">
                  <c:v>Elizabeth Shaw</c:v>
                </c:pt>
                <c:pt idx="4775">
                  <c:v>Eric Phillips</c:v>
                </c:pt>
                <c:pt idx="4776">
                  <c:v>David Reyes</c:v>
                </c:pt>
                <c:pt idx="4777">
                  <c:v>Eric Riley</c:v>
                </c:pt>
                <c:pt idx="4778">
                  <c:v>Elizabeth Thompson</c:v>
                </c:pt>
                <c:pt idx="4779">
                  <c:v>Eric Ross</c:v>
                </c:pt>
                <c:pt idx="4780">
                  <c:v>Elizabeth Watson</c:v>
                </c:pt>
                <c:pt idx="4781">
                  <c:v>Eric Scott</c:v>
                </c:pt>
                <c:pt idx="4782">
                  <c:v>Elizabeth Weaver</c:v>
                </c:pt>
                <c:pt idx="4783">
                  <c:v>Eric Thomas</c:v>
                </c:pt>
                <c:pt idx="4784">
                  <c:v>Deanna Davis</c:v>
                </c:pt>
                <c:pt idx="4785">
                  <c:v>Eric Turner</c:v>
                </c:pt>
                <c:pt idx="4786">
                  <c:v>Debbie Anderson</c:v>
                </c:pt>
                <c:pt idx="4787">
                  <c:v>Erica Allen</c:v>
                </c:pt>
                <c:pt idx="4788">
                  <c:v>Elizabeth White</c:v>
                </c:pt>
                <c:pt idx="4789">
                  <c:v>Diane Wilson</c:v>
                </c:pt>
                <c:pt idx="4790">
                  <c:v>Holly Moore</c:v>
                </c:pt>
                <c:pt idx="4791">
                  <c:v>Erica Gonzalez</c:v>
                </c:pt>
                <c:pt idx="4792">
                  <c:v>Emily Austin</c:v>
                </c:pt>
                <c:pt idx="4793">
                  <c:v>David Stephens</c:v>
                </c:pt>
                <c:pt idx="4794">
                  <c:v>Emily Bennett</c:v>
                </c:pt>
                <c:pt idx="4795">
                  <c:v>Erik Brown</c:v>
                </c:pt>
                <c:pt idx="4796">
                  <c:v>Debbie Johnson</c:v>
                </c:pt>
                <c:pt idx="4797">
                  <c:v>Donald Garcia</c:v>
                </c:pt>
                <c:pt idx="4798">
                  <c:v>Emily Chan</c:v>
                </c:pt>
                <c:pt idx="4799">
                  <c:v>Deborah Rodriguez</c:v>
                </c:pt>
                <c:pt idx="4800">
                  <c:v>Emily Cooper</c:v>
                </c:pt>
                <c:pt idx="4801">
                  <c:v>Donald Hernandez</c:v>
                </c:pt>
                <c:pt idx="4802">
                  <c:v>Emily Cruz</c:v>
                </c:pt>
                <c:pt idx="4803">
                  <c:v>David Walters</c:v>
                </c:pt>
                <c:pt idx="4804">
                  <c:v>Emily Evans</c:v>
                </c:pt>
                <c:pt idx="4805">
                  <c:v>Donald Jones</c:v>
                </c:pt>
                <c:pt idx="4806">
                  <c:v>Emily Garcia</c:v>
                </c:pt>
                <c:pt idx="4807">
                  <c:v>Erin Peterson</c:v>
                </c:pt>
                <c:pt idx="4808">
                  <c:v>Derek Gonzalez</c:v>
                </c:pt>
                <c:pt idx="4809">
                  <c:v>Erin Terry</c:v>
                </c:pt>
                <c:pt idx="4810">
                  <c:v>Emily Graham</c:v>
                </c:pt>
                <c:pt idx="4811">
                  <c:v>Erin Turner</c:v>
                </c:pt>
                <c:pt idx="4812">
                  <c:v>Derek Johnson</c:v>
                </c:pt>
                <c:pt idx="4813">
                  <c:v>Deborah Thompson</c:v>
                </c:pt>
                <c:pt idx="4814">
                  <c:v>Emily Hall</c:v>
                </c:pt>
                <c:pt idx="4815">
                  <c:v>Evan Allen</c:v>
                </c:pt>
                <c:pt idx="4816">
                  <c:v>Emily Hernandez</c:v>
                </c:pt>
                <c:pt idx="4817">
                  <c:v>Felicia King</c:v>
                </c:pt>
                <c:pt idx="4818">
                  <c:v>Emily Jackson</c:v>
                </c:pt>
                <c:pt idx="4819">
                  <c:v>Frank Brown</c:v>
                </c:pt>
                <c:pt idx="4820">
                  <c:v>Derek Smith</c:v>
                </c:pt>
                <c:pt idx="4821">
                  <c:v>David Roberts</c:v>
                </c:pt>
                <c:pt idx="4822">
                  <c:v>Emily Knapp</c:v>
                </c:pt>
                <c:pt idx="4823">
                  <c:v>Frank Small</c:v>
                </c:pt>
                <c:pt idx="4824">
                  <c:v>Emily Larson</c:v>
                </c:pt>
                <c:pt idx="4825">
                  <c:v>Frank Thompson</c:v>
                </c:pt>
                <c:pt idx="4826">
                  <c:v>Derek Snyder</c:v>
                </c:pt>
                <c:pt idx="4827">
                  <c:v>Gabriel Garcia</c:v>
                </c:pt>
                <c:pt idx="4828">
                  <c:v>Derrick Brown</c:v>
                </c:pt>
                <c:pt idx="4829">
                  <c:v>Gary Brown</c:v>
                </c:pt>
                <c:pt idx="4830">
                  <c:v>Derrick Taylor</c:v>
                </c:pt>
                <c:pt idx="4831">
                  <c:v>Gary Johnson</c:v>
                </c:pt>
                <c:pt idx="4832">
                  <c:v>Emily Nelson</c:v>
                </c:pt>
                <c:pt idx="4833">
                  <c:v>Gary White</c:v>
                </c:pt>
                <c:pt idx="4834">
                  <c:v>Emily Perez</c:v>
                </c:pt>
                <c:pt idx="4835">
                  <c:v>Donna Adams</c:v>
                </c:pt>
                <c:pt idx="4836">
                  <c:v>Emily Quinn</c:v>
                </c:pt>
                <c:pt idx="4837">
                  <c:v>Donna Cox</c:v>
                </c:pt>
                <c:pt idx="4838">
                  <c:v>Emily Ramos</c:v>
                </c:pt>
                <c:pt idx="4839">
                  <c:v>George Young</c:v>
                </c:pt>
                <c:pt idx="4840">
                  <c:v>Emily Rogers</c:v>
                </c:pt>
                <c:pt idx="4841">
                  <c:v>Donna Davis</c:v>
                </c:pt>
                <c:pt idx="4842">
                  <c:v>Desiree Johnson</c:v>
                </c:pt>
                <c:pt idx="4843">
                  <c:v>Gregory Arnold</c:v>
                </c:pt>
                <c:pt idx="4844">
                  <c:v>Emily Thomas</c:v>
                </c:pt>
                <c:pt idx="4845">
                  <c:v>Donna Gomez</c:v>
                </c:pt>
                <c:pt idx="4846">
                  <c:v>Devin Anderson</c:v>
                </c:pt>
                <c:pt idx="4847">
                  <c:v>Gregory Flores</c:v>
                </c:pt>
                <c:pt idx="4848">
                  <c:v>Emily Walker</c:v>
                </c:pt>
                <c:pt idx="4849">
                  <c:v>Deborah White</c:v>
                </c:pt>
                <c:pt idx="4850">
                  <c:v>Emily Webb</c:v>
                </c:pt>
                <c:pt idx="4851">
                  <c:v>Dawn Anderson</c:v>
                </c:pt>
                <c:pt idx="4852">
                  <c:v>Emily White</c:v>
                </c:pt>
                <c:pt idx="4853">
                  <c:v>Gregory Rodriguez</c:v>
                </c:pt>
                <c:pt idx="4854">
                  <c:v>Emily Wilson</c:v>
                </c:pt>
                <c:pt idx="4855">
                  <c:v>Deborah Young</c:v>
                </c:pt>
                <c:pt idx="4856">
                  <c:v>Emily Wood</c:v>
                </c:pt>
                <c:pt idx="4857">
                  <c:v>Gregory Wilson</c:v>
                </c:pt>
                <c:pt idx="4858">
                  <c:v>Eric Adams</c:v>
                </c:pt>
                <c:pt idx="4859">
                  <c:v>Hannah Hernandez</c:v>
                </c:pt>
                <c:pt idx="4860">
                  <c:v>Eric Bailey</c:v>
                </c:pt>
                <c:pt idx="4861">
                  <c:v>Donna Miller</c:v>
                </c:pt>
                <c:pt idx="4862">
                  <c:v>Devin Smith</c:v>
                </c:pt>
                <c:pt idx="4863">
                  <c:v>Heather Cooper</c:v>
                </c:pt>
                <c:pt idx="4864">
                  <c:v>Eric Castillo</c:v>
                </c:pt>
                <c:pt idx="4865">
                  <c:v>Heather Gray</c:v>
                </c:pt>
                <c:pt idx="4866">
                  <c:v>Eric Cooper</c:v>
                </c:pt>
                <c:pt idx="4867">
                  <c:v>Donna Stewart</c:v>
                </c:pt>
                <c:pt idx="4868">
                  <c:v>Deborah Clark</c:v>
                </c:pt>
                <c:pt idx="4869">
                  <c:v>Donna Taylor</c:v>
                </c:pt>
                <c:pt idx="4870">
                  <c:v>Eric Curtis</c:v>
                </c:pt>
                <c:pt idx="4871">
                  <c:v>Heather Lawrence</c:v>
                </c:pt>
                <c:pt idx="4872">
                  <c:v>Eric Daniels</c:v>
                </c:pt>
                <c:pt idx="4873">
                  <c:v>Heather Lee</c:v>
                </c:pt>
                <c:pt idx="4874">
                  <c:v>Eric Gardner</c:v>
                </c:pt>
                <c:pt idx="4875">
                  <c:v>Heather Moore</c:v>
                </c:pt>
                <c:pt idx="4876">
                  <c:v>Eric Gilbert</c:v>
                </c:pt>
                <c:pt idx="4877">
                  <c:v>Heather Newman</c:v>
                </c:pt>
                <c:pt idx="4878">
                  <c:v>Diane Brown</c:v>
                </c:pt>
                <c:pt idx="4879">
                  <c:v>Heather Rice</c:v>
                </c:pt>
                <c:pt idx="4880">
                  <c:v>Eric Hall</c:v>
                </c:pt>
                <c:pt idx="4881">
                  <c:v>David Tran</c:v>
                </c:pt>
                <c:pt idx="4882">
                  <c:v>Diane Jones</c:v>
                </c:pt>
                <c:pt idx="4883">
                  <c:v>Heather Sullivan</c:v>
                </c:pt>
                <c:pt idx="4884">
                  <c:v>Eric Harris</c:v>
                </c:pt>
                <c:pt idx="4885">
                  <c:v>Heather Ward</c:v>
                </c:pt>
                <c:pt idx="4886">
                  <c:v>Eric Hernandez</c:v>
                </c:pt>
                <c:pt idx="4887">
                  <c:v>Heidi Thompson</c:v>
                </c:pt>
                <c:pt idx="4888">
                  <c:v>Deborah Harris</c:v>
                </c:pt>
                <c:pt idx="4889">
                  <c:v>Henry Moore</c:v>
                </c:pt>
                <c:pt idx="4890">
                  <c:v>Deborah Hernandez</c:v>
                </c:pt>
                <c:pt idx="4891">
                  <c:v>David Ward</c:v>
                </c:pt>
                <c:pt idx="4892">
                  <c:v>Eric Lee</c:v>
                </c:pt>
                <c:pt idx="4893">
                  <c:v>Douglas James</c:v>
                </c:pt>
                <c:pt idx="4894">
                  <c:v>Eric Lewis</c:v>
                </c:pt>
                <c:pt idx="4895">
                  <c:v>Emily Burns</c:v>
                </c:pt>
                <c:pt idx="4896">
                  <c:v>Christopher Keller</c:v>
                </c:pt>
                <c:pt idx="4897">
                  <c:v>Daniel Reid</c:v>
                </c:pt>
                <c:pt idx="4898">
                  <c:v>Brian Watson</c:v>
                </c:pt>
                <c:pt idx="4899">
                  <c:v>Carl Brown</c:v>
                </c:pt>
                <c:pt idx="4900">
                  <c:v>Danielle Munoz</c:v>
                </c:pt>
                <c:pt idx="4901">
                  <c:v>Christopher Scott</c:v>
                </c:pt>
                <c:pt idx="4902">
                  <c:v>David Harrington</c:v>
                </c:pt>
                <c:pt idx="4903">
                  <c:v>Christopher Simmons</c:v>
                </c:pt>
                <c:pt idx="4904">
                  <c:v>Daniel Mills</c:v>
                </c:pt>
                <c:pt idx="4905">
                  <c:v>Christopher Simon</c:v>
                </c:pt>
                <c:pt idx="4906">
                  <c:v>Brian Rose</c:v>
                </c:pt>
                <c:pt idx="4907">
                  <c:v>Chelsea Anderson</c:v>
                </c:pt>
                <c:pt idx="4908">
                  <c:v>Christopher Hill</c:v>
                </c:pt>
                <c:pt idx="4909">
                  <c:v>Chelsea Hernandez</c:v>
                </c:pt>
                <c:pt idx="4910">
                  <c:v>David Frazier</c:v>
                </c:pt>
                <c:pt idx="4911">
                  <c:v>Christopher Stevens</c:v>
                </c:pt>
                <c:pt idx="4912">
                  <c:v>David Johnston</c:v>
                </c:pt>
                <c:pt idx="4913">
                  <c:v>Chelsea Johnson</c:v>
                </c:pt>
                <c:pt idx="4914">
                  <c:v>David Olson</c:v>
                </c:pt>
                <c:pt idx="4915">
                  <c:v>Chelsea Miller</c:v>
                </c:pt>
                <c:pt idx="4916">
                  <c:v>Catherine Smith</c:v>
                </c:pt>
                <c:pt idx="4917">
                  <c:v>Brian Bennett</c:v>
                </c:pt>
                <c:pt idx="4918">
                  <c:v>Chad Johnson</c:v>
                </c:pt>
                <c:pt idx="4919">
                  <c:v>Chelsea Scott</c:v>
                </c:pt>
                <c:pt idx="4920">
                  <c:v>Bruce Reed</c:v>
                </c:pt>
                <c:pt idx="4921">
                  <c:v>Carl Thompson</c:v>
                </c:pt>
                <c:pt idx="4922">
                  <c:v>Brian Green</c:v>
                </c:pt>
                <c:pt idx="4923">
                  <c:v>Cheryl Bennett</c:v>
                </c:pt>
                <c:pt idx="4924">
                  <c:v>Christopher James</c:v>
                </c:pt>
                <c:pt idx="4925">
                  <c:v>Christopher Tucker</c:v>
                </c:pt>
                <c:pt idx="4926">
                  <c:v>David Donovan</c:v>
                </c:pt>
                <c:pt idx="4927">
                  <c:v>Christopher Valdez</c:v>
                </c:pt>
                <c:pt idx="4928">
                  <c:v>David Grant</c:v>
                </c:pt>
                <c:pt idx="4929">
                  <c:v>Christopher Valenzuela</c:v>
                </c:pt>
                <c:pt idx="4930">
                  <c:v>Charles Ramos</c:v>
                </c:pt>
                <c:pt idx="4931">
                  <c:v>Christopher Vasquez</c:v>
                </c:pt>
                <c:pt idx="4932">
                  <c:v>David Knight</c:v>
                </c:pt>
                <c:pt idx="4933">
                  <c:v>Christopher Wagner</c:v>
                </c:pt>
                <c:pt idx="4934">
                  <c:v>David Moss</c:v>
                </c:pt>
                <c:pt idx="4935">
                  <c:v>Carla Flores</c:v>
                </c:pt>
                <c:pt idx="4936">
                  <c:v>Brian Franklin</c:v>
                </c:pt>
                <c:pt idx="4937">
                  <c:v>Carla Hernandez</c:v>
                </c:pt>
                <c:pt idx="4938">
                  <c:v>Catherine Richardson</c:v>
                </c:pt>
                <c:pt idx="4939">
                  <c:v>Cheryl Phillips</c:v>
                </c:pt>
                <c:pt idx="4940">
                  <c:v>Catherine Wallace</c:v>
                </c:pt>
                <c:pt idx="4941">
                  <c:v>Christopher Watkins</c:v>
                </c:pt>
                <c:pt idx="4942">
                  <c:v>Brooke Martinez</c:v>
                </c:pt>
                <c:pt idx="4943">
                  <c:v>Christopher Webb</c:v>
                </c:pt>
                <c:pt idx="4944">
                  <c:v>Chad Morgan</c:v>
                </c:pt>
                <c:pt idx="4945">
                  <c:v>Christopher West</c:v>
                </c:pt>
                <c:pt idx="4946">
                  <c:v>Daniel Young</c:v>
                </c:pt>
                <c:pt idx="4947">
                  <c:v>Cheryl Rodriguez</c:v>
                </c:pt>
                <c:pt idx="4948">
                  <c:v>Danielle Jackson</c:v>
                </c:pt>
                <c:pt idx="4949">
                  <c:v>Carla Jones</c:v>
                </c:pt>
                <c:pt idx="4950">
                  <c:v>Danielle Sanders</c:v>
                </c:pt>
                <c:pt idx="4951">
                  <c:v>Carla Miller</c:v>
                </c:pt>
                <c:pt idx="4952">
                  <c:v>Christopher Harvey</c:v>
                </c:pt>
                <c:pt idx="4953">
                  <c:v>Christopher Wood</c:v>
                </c:pt>
                <c:pt idx="4954">
                  <c:v>Charles Gray</c:v>
                </c:pt>
                <c:pt idx="4955">
                  <c:v>Christian Martinez</c:v>
                </c:pt>
                <c:pt idx="4956">
                  <c:v>David Chen</c:v>
                </c:pt>
                <c:pt idx="4957">
                  <c:v>Christian Rivera</c:v>
                </c:pt>
                <c:pt idx="4958">
                  <c:v>David Daniels</c:v>
                </c:pt>
                <c:pt idx="4959">
                  <c:v>Brianna Johnson</c:v>
                </c:pt>
                <c:pt idx="4960">
                  <c:v>David Fischer</c:v>
                </c:pt>
                <c:pt idx="4961">
                  <c:v>Cindy Clark</c:v>
                </c:pt>
                <c:pt idx="4962">
                  <c:v>Christopher Mason</c:v>
                </c:pt>
                <c:pt idx="4963">
                  <c:v>Christian Thompson</c:v>
                </c:pt>
                <c:pt idx="4964">
                  <c:v>Charles Martin</c:v>
                </c:pt>
                <c:pt idx="4965">
                  <c:v>Cindy Johnson</c:v>
                </c:pt>
                <c:pt idx="4966">
                  <c:v>Bryan Williams</c:v>
                </c:pt>
                <c:pt idx="4967">
                  <c:v>Cindy Martinez</c:v>
                </c:pt>
                <c:pt idx="4968">
                  <c:v>Brian Vargas</c:v>
                </c:pt>
                <c:pt idx="4969">
                  <c:v>Christina Allen</c:v>
                </c:pt>
                <c:pt idx="4970">
                  <c:v>Christopher Perkins</c:v>
                </c:pt>
                <c:pt idx="4971">
                  <c:v>Cindy Thomas</c:v>
                </c:pt>
                <c:pt idx="4972">
                  <c:v>David Lopez</c:v>
                </c:pt>
                <c:pt idx="4973">
                  <c:v>Cindy Wilson</c:v>
                </c:pt>
                <c:pt idx="4974">
                  <c:v>David Mitchell</c:v>
                </c:pt>
                <c:pt idx="4975">
                  <c:v>Claudia Smith</c:v>
                </c:pt>
                <c:pt idx="4976">
                  <c:v>Charles West</c:v>
                </c:pt>
                <c:pt idx="4977">
                  <c:v>Cody Peterson</c:v>
                </c:pt>
                <c:pt idx="4978">
                  <c:v>David Padilla</c:v>
                </c:pt>
                <c:pt idx="4979">
                  <c:v>Cody Sanchez</c:v>
                </c:pt>
                <c:pt idx="4980">
                  <c:v>Christopher Bennett</c:v>
                </c:pt>
                <c:pt idx="4981">
                  <c:v>Carla Williams</c:v>
                </c:pt>
                <c:pt idx="4982">
                  <c:v>Catherine Moore</c:v>
                </c:pt>
                <c:pt idx="4983">
                  <c:v>Colleen Johnson</c:v>
                </c:pt>
                <c:pt idx="4984">
                  <c:v>Christopher Burke</c:v>
                </c:pt>
                <c:pt idx="4985">
                  <c:v>Colleen Williams</c:v>
                </c:pt>
                <c:pt idx="4986">
                  <c:v>Christopher Carroll</c:v>
                </c:pt>
                <c:pt idx="4987">
                  <c:v>Connie Baker</c:v>
                </c:pt>
                <c:pt idx="4988">
                  <c:v>Daniel Ramirez</c:v>
                </c:pt>
                <c:pt idx="4989">
                  <c:v>Connie Smith</c:v>
                </c:pt>
                <c:pt idx="4990">
                  <c:v>Christopher Cole</c:v>
                </c:pt>
                <c:pt idx="4991">
                  <c:v>Corey Allen</c:v>
                </c:pt>
                <c:pt idx="4992">
                  <c:v>Christopher Cook</c:v>
                </c:pt>
                <c:pt idx="4993">
                  <c:v>Corey Anderson</c:v>
                </c:pt>
                <c:pt idx="4994">
                  <c:v>Daniel Thomas</c:v>
                </c:pt>
                <c:pt idx="4995">
                  <c:v>Carlos Garcia</c:v>
                </c:pt>
                <c:pt idx="4996">
                  <c:v>Daniel Washington</c:v>
                </c:pt>
                <c:pt idx="4997">
                  <c:v>Christina Boyd</c:v>
                </c:pt>
                <c:pt idx="4998">
                  <c:v>Daniel Wood</c:v>
                </c:pt>
                <c:pt idx="4999">
                  <c:v>Christina Brooks</c:v>
                </c:pt>
                <c:pt idx="5000">
                  <c:v>Danielle Bailey</c:v>
                </c:pt>
                <c:pt idx="5001">
                  <c:v>Brittany Holmes</c:v>
                </c:pt>
                <c:pt idx="5002">
                  <c:v>Danielle Henderson</c:v>
                </c:pt>
                <c:pt idx="5003">
                  <c:v>Courtney Gray</c:v>
                </c:pt>
                <c:pt idx="5004">
                  <c:v>Christopher Gibson</c:v>
                </c:pt>
                <c:pt idx="5005">
                  <c:v>Christina Cook</c:v>
                </c:pt>
                <c:pt idx="5006">
                  <c:v>Danielle Ray</c:v>
                </c:pt>
                <c:pt idx="5007">
                  <c:v>Brittany Howard</c:v>
                </c:pt>
                <c:pt idx="5008">
                  <c:v>Charles Bryant</c:v>
                </c:pt>
                <c:pt idx="5009">
                  <c:v>Courtney Thompson</c:v>
                </c:pt>
                <c:pt idx="5010">
                  <c:v>Charles Campbell</c:v>
                </c:pt>
                <c:pt idx="5011">
                  <c:v>Courtney White</c:v>
                </c:pt>
                <c:pt idx="5012">
                  <c:v>Brian Schwartz</c:v>
                </c:pt>
                <c:pt idx="5013">
                  <c:v>Courtney Williams</c:v>
                </c:pt>
                <c:pt idx="5014">
                  <c:v>Christopher Howard</c:v>
                </c:pt>
                <c:pt idx="5015">
                  <c:v>Craig Miller</c:v>
                </c:pt>
                <c:pt idx="5016">
                  <c:v>Charles Harris</c:v>
                </c:pt>
                <c:pt idx="5017">
                  <c:v>Craig Ramirez</c:v>
                </c:pt>
                <c:pt idx="5018">
                  <c:v>Christopher Jenkins</c:v>
                </c:pt>
                <c:pt idx="5019">
                  <c:v>Craig Rivera</c:v>
                </c:pt>
                <c:pt idx="5020">
                  <c:v>Brian Hansen</c:v>
                </c:pt>
                <c:pt idx="5021">
                  <c:v>Craig Thompson</c:v>
                </c:pt>
                <c:pt idx="5022">
                  <c:v>David Cruz</c:v>
                </c:pt>
                <c:pt idx="5023">
                  <c:v>Carlos Williams</c:v>
                </c:pt>
                <c:pt idx="5024">
                  <c:v>David Diaz</c:v>
                </c:pt>
                <c:pt idx="5025">
                  <c:v>Craig Wilson</c:v>
                </c:pt>
                <c:pt idx="5026">
                  <c:v>Charles Jackson</c:v>
                </c:pt>
                <c:pt idx="5027">
                  <c:v>Crystal Boone</c:v>
                </c:pt>
                <c:pt idx="5028">
                  <c:v>Brian Baker</c:v>
                </c:pt>
                <c:pt idx="5029">
                  <c:v>Crystal Davis</c:v>
                </c:pt>
                <c:pt idx="5030">
                  <c:v>Bryan Ferguson</c:v>
                </c:pt>
                <c:pt idx="5031">
                  <c:v>Crystal Edwards</c:v>
                </c:pt>
                <c:pt idx="5032">
                  <c:v>Brian Terry</c:v>
                </c:pt>
                <c:pt idx="5033">
                  <c:v>Crystal Garcia</c:v>
                </c:pt>
                <c:pt idx="5034">
                  <c:v>Brittany Hernandez</c:v>
                </c:pt>
                <c:pt idx="5035">
                  <c:v>Christina Gutierrez</c:v>
                </c:pt>
                <c:pt idx="5036">
                  <c:v>Charles Martinez</c:v>
                </c:pt>
                <c:pt idx="5037">
                  <c:v>Crystal Jackson</c:v>
                </c:pt>
                <c:pt idx="5038">
                  <c:v>Christopher Murphy</c:v>
                </c:pt>
                <c:pt idx="5039">
                  <c:v>Christina Hall</c:v>
                </c:pt>
                <c:pt idx="5040">
                  <c:v>Christopher Nguyen</c:v>
                </c:pt>
                <c:pt idx="5041">
                  <c:v>Crystal Jones</c:v>
                </c:pt>
                <c:pt idx="5042">
                  <c:v>Charles Ramsey</c:v>
                </c:pt>
                <c:pt idx="5043">
                  <c:v>Brian Carson</c:v>
                </c:pt>
                <c:pt idx="5044">
                  <c:v>Christopher Patel</c:v>
                </c:pt>
                <c:pt idx="5045">
                  <c:v>Christina Hernandez</c:v>
                </c:pt>
                <c:pt idx="5046">
                  <c:v>David Jordan</c:v>
                </c:pt>
                <c:pt idx="5047">
                  <c:v>Christina Hill</c:v>
                </c:pt>
                <c:pt idx="5048">
                  <c:v>David King</c:v>
                </c:pt>
                <c:pt idx="5049">
                  <c:v>Crystal Mills</c:v>
                </c:pt>
                <c:pt idx="5050">
                  <c:v>Charles Scott</c:v>
                </c:pt>
                <c:pt idx="5051">
                  <c:v>Carol Smith</c:v>
                </c:pt>
                <c:pt idx="5052">
                  <c:v>David Macias</c:v>
                </c:pt>
                <c:pt idx="5053">
                  <c:v>Brian Cox</c:v>
                </c:pt>
                <c:pt idx="5054">
                  <c:v>Caitlin Smith</c:v>
                </c:pt>
                <c:pt idx="5055">
                  <c:v>Crystal Solomon</c:v>
                </c:pt>
                <c:pt idx="5056">
                  <c:v>Christopher Richardson</c:v>
                </c:pt>
                <c:pt idx="5057">
                  <c:v>Crystal Thompson</c:v>
                </c:pt>
                <c:pt idx="5058">
                  <c:v>Christopher Rivera</c:v>
                </c:pt>
                <c:pt idx="5059">
                  <c:v>Crystal White</c:v>
                </c:pt>
                <c:pt idx="5060">
                  <c:v>Brian Campos</c:v>
                </c:pt>
                <c:pt idx="5061">
                  <c:v>Christina Martinez</c:v>
                </c:pt>
                <c:pt idx="5062">
                  <c:v>Charles White</c:v>
                </c:pt>
                <c:pt idx="5063">
                  <c:v>Christina Mccarty</c:v>
                </c:pt>
                <c:pt idx="5064">
                  <c:v>Caitlin Williams</c:v>
                </c:pt>
                <c:pt idx="5065">
                  <c:v>Curtis Hernandez</c:v>
                </c:pt>
                <c:pt idx="5066">
                  <c:v>Christopher Bautista</c:v>
                </c:pt>
                <c:pt idx="5067">
                  <c:v>Curtis Smith</c:v>
                </c:pt>
                <c:pt idx="5068">
                  <c:v>Brian Roberts</c:v>
                </c:pt>
                <c:pt idx="5069">
                  <c:v>Christina Miller</c:v>
                </c:pt>
                <c:pt idx="5070">
                  <c:v>Catherine Martin</c:v>
                </c:pt>
                <c:pt idx="5071">
                  <c:v>Cynthia Anderson</c:v>
                </c:pt>
                <c:pt idx="5072">
                  <c:v>Christopher Briggs</c:v>
                </c:pt>
                <c:pt idx="5073">
                  <c:v>Brian Medina</c:v>
                </c:pt>
                <c:pt idx="5074">
                  <c:v>Brian Anderson</c:v>
                </c:pt>
                <c:pt idx="5075">
                  <c:v>Christina Newton</c:v>
                </c:pt>
                <c:pt idx="5076">
                  <c:v>Daniel Ortiz</c:v>
                </c:pt>
                <c:pt idx="5077">
                  <c:v>Carol Thomas</c:v>
                </c:pt>
                <c:pt idx="5078">
                  <c:v>Daniel Parker</c:v>
                </c:pt>
                <c:pt idx="5079">
                  <c:v>Brittany Jones</c:v>
                </c:pt>
                <c:pt idx="5080">
                  <c:v>Daniel Phillips</c:v>
                </c:pt>
                <c:pt idx="5081">
                  <c:v>Cynthia Dunn</c:v>
                </c:pt>
                <c:pt idx="5082">
                  <c:v>Brooke Hernandez</c:v>
                </c:pt>
                <c:pt idx="5083">
                  <c:v>Cynthia Evans</c:v>
                </c:pt>
                <c:pt idx="5084">
                  <c:v>Chad Anderson</c:v>
                </c:pt>
                <c:pt idx="5085">
                  <c:v>Cynthia Freeman</c:v>
                </c:pt>
                <c:pt idx="5086">
                  <c:v>Chad Garcia</c:v>
                </c:pt>
                <c:pt idx="5087">
                  <c:v>Carolyn Flores</c:v>
                </c:pt>
                <c:pt idx="5088">
                  <c:v>Daniel Rogers</c:v>
                </c:pt>
                <c:pt idx="5089">
                  <c:v>Cynthia Green</c:v>
                </c:pt>
                <c:pt idx="5090">
                  <c:v>Chad Jackson</c:v>
                </c:pt>
                <c:pt idx="5091">
                  <c:v>Cynthia Gutierrez</c:v>
                </c:pt>
                <c:pt idx="5092">
                  <c:v>Daniel Solomon</c:v>
                </c:pt>
                <c:pt idx="5093">
                  <c:v>Cynthia Hall</c:v>
                </c:pt>
                <c:pt idx="5094">
                  <c:v>Brian Gomez</c:v>
                </c:pt>
                <c:pt idx="5095">
                  <c:v>Carolyn Johnson</c:v>
                </c:pt>
                <c:pt idx="5096">
                  <c:v>Brianna Davis</c:v>
                </c:pt>
                <c:pt idx="5097">
                  <c:v>Christina Turner</c:v>
                </c:pt>
                <c:pt idx="5098">
                  <c:v>Daniel Walker</c:v>
                </c:pt>
                <c:pt idx="5099">
                  <c:v>Carolyn Lee</c:v>
                </c:pt>
                <c:pt idx="5100">
                  <c:v>Chad Sanchez</c:v>
                </c:pt>
                <c:pt idx="5101">
                  <c:v>Cynthia Long</c:v>
                </c:pt>
                <c:pt idx="5102">
                  <c:v>Christopher Fields</c:v>
                </c:pt>
                <c:pt idx="5103">
                  <c:v>Christina Young</c:v>
                </c:pt>
                <c:pt idx="5104">
                  <c:v>Chad Scott</c:v>
                </c:pt>
                <c:pt idx="5105">
                  <c:v>Christine Aguilar</c:v>
                </c:pt>
                <c:pt idx="5106">
                  <c:v>Danielle Acosta</c:v>
                </c:pt>
                <c:pt idx="5107">
                  <c:v>Cynthia Moore</c:v>
                </c:pt>
                <c:pt idx="5108">
                  <c:v>Christopher Flores</c:v>
                </c:pt>
                <c:pt idx="5109">
                  <c:v>Cynthia Parker</c:v>
                </c:pt>
                <c:pt idx="5110">
                  <c:v>Danielle Harris</c:v>
                </c:pt>
                <c:pt idx="5111">
                  <c:v>Cynthia Payne</c:v>
                </c:pt>
                <c:pt idx="5112">
                  <c:v>Danielle Irwin</c:v>
                </c:pt>
                <c:pt idx="5113">
                  <c:v>Cynthia Robinson</c:v>
                </c:pt>
                <c:pt idx="5114">
                  <c:v>Bruce Williams</c:v>
                </c:pt>
                <c:pt idx="5115">
                  <c:v>Christine Allen</c:v>
                </c:pt>
                <c:pt idx="5116">
                  <c:v>Danielle Moore</c:v>
                </c:pt>
                <c:pt idx="5117">
                  <c:v>Cynthia Ross</c:v>
                </c:pt>
                <c:pt idx="5118">
                  <c:v>Danielle Ramirez</c:v>
                </c:pt>
                <c:pt idx="5119">
                  <c:v>Cynthia Ruiz</c:v>
                </c:pt>
                <c:pt idx="5120">
                  <c:v>Charles Allen</c:v>
                </c:pt>
                <c:pt idx="5121">
                  <c:v>Cynthia Santiago</c:v>
                </c:pt>
                <c:pt idx="5122">
                  <c:v>Charles Bennett</c:v>
                </c:pt>
                <c:pt idx="5123">
                  <c:v>Cynthia Simmons</c:v>
                </c:pt>
                <c:pt idx="5124">
                  <c:v>Christopher Gutierrez</c:v>
                </c:pt>
                <c:pt idx="5125">
                  <c:v>Cynthia Smith</c:v>
                </c:pt>
                <c:pt idx="5126">
                  <c:v>Christopher Hancock</c:v>
                </c:pt>
                <c:pt idx="5127">
                  <c:v>Cynthia Sullivan</c:v>
                </c:pt>
                <c:pt idx="5128">
                  <c:v>Darren Wagner</c:v>
                </c:pt>
                <c:pt idx="5129">
                  <c:v>Carrie Gonzalez</c:v>
                </c:pt>
                <c:pt idx="5130">
                  <c:v>Charles Foster</c:v>
                </c:pt>
                <c:pt idx="5131">
                  <c:v>Cynthia Thomas</c:v>
                </c:pt>
                <c:pt idx="5132">
                  <c:v>Bryan Anderson</c:v>
                </c:pt>
                <c:pt idx="5133">
                  <c:v>Christine Brooks</c:v>
                </c:pt>
                <c:pt idx="5134">
                  <c:v>Brittany Garcia</c:v>
                </c:pt>
                <c:pt idx="5135">
                  <c:v>Christine Brown</c:v>
                </c:pt>
                <c:pt idx="5136">
                  <c:v>David Barnett</c:v>
                </c:pt>
                <c:pt idx="5137">
                  <c:v>Dale Williams</c:v>
                </c:pt>
                <c:pt idx="5138">
                  <c:v>David Boone</c:v>
                </c:pt>
                <c:pt idx="5139">
                  <c:v>Dana Davis</c:v>
                </c:pt>
                <c:pt idx="5140">
                  <c:v>David Burton</c:v>
                </c:pt>
                <c:pt idx="5141">
                  <c:v>Brianna Wright</c:v>
                </c:pt>
                <c:pt idx="5142">
                  <c:v>David Carr</c:v>
                </c:pt>
                <c:pt idx="5143">
                  <c:v>Dana Lawson</c:v>
                </c:pt>
                <c:pt idx="5144">
                  <c:v>Charles Hayes</c:v>
                </c:pt>
                <c:pt idx="5145">
                  <c:v>Dana Martinez</c:v>
                </c:pt>
                <c:pt idx="5146">
                  <c:v>Brian Bush</c:v>
                </c:pt>
                <c:pt idx="5147">
                  <c:v>Carrie Jones</c:v>
                </c:pt>
                <c:pt idx="5148">
                  <c:v>Christopher Jordan</c:v>
                </c:pt>
                <c:pt idx="5149">
                  <c:v>Daniel Allen</c:v>
                </c:pt>
                <c:pt idx="5150">
                  <c:v>Christopher Kelley</c:v>
                </c:pt>
                <c:pt idx="5151">
                  <c:v>Brian Morales</c:v>
                </c:pt>
                <c:pt idx="5152">
                  <c:v>David Cunningham</c:v>
                </c:pt>
                <c:pt idx="5153">
                  <c:v>Daniel Baker</c:v>
                </c:pt>
                <c:pt idx="5154">
                  <c:v>Bryan Campbell</c:v>
                </c:pt>
                <c:pt idx="5155">
                  <c:v>Daniel Bennett</c:v>
                </c:pt>
                <c:pt idx="5156">
                  <c:v>Charles Hughes</c:v>
                </c:pt>
                <c:pt idx="5157">
                  <c:v>Daniel Benson</c:v>
                </c:pt>
                <c:pt idx="5158">
                  <c:v>Christopher Kirk</c:v>
                </c:pt>
                <c:pt idx="5159">
                  <c:v>Daniel Berry</c:v>
                </c:pt>
                <c:pt idx="5160">
                  <c:v>David Evans</c:v>
                </c:pt>
                <c:pt idx="5161">
                  <c:v>Christine Crawford</c:v>
                </c:pt>
                <c:pt idx="5162">
                  <c:v>Brittany Green</c:v>
                </c:pt>
                <c:pt idx="5163">
                  <c:v>Christine Hall</c:v>
                </c:pt>
                <c:pt idx="5164">
                  <c:v>Christopher Lynch</c:v>
                </c:pt>
                <c:pt idx="5165">
                  <c:v>Brian Murphy</c:v>
                </c:pt>
                <c:pt idx="5166">
                  <c:v>David Freeman</c:v>
                </c:pt>
                <c:pt idx="5167">
                  <c:v>Christine Hill</c:v>
                </c:pt>
                <c:pt idx="5168">
                  <c:v>Brian Houston</c:v>
                </c:pt>
                <c:pt idx="5169">
                  <c:v>Carrie Rodriguez</c:v>
                </c:pt>
                <c:pt idx="5170">
                  <c:v>Bryan Harper</c:v>
                </c:pt>
                <c:pt idx="5171">
                  <c:v>Daniel Clark</c:v>
                </c:pt>
                <c:pt idx="5172">
                  <c:v>Christopher Mendez</c:v>
                </c:pt>
                <c:pt idx="5173">
                  <c:v>Bridget Hernandez</c:v>
                </c:pt>
                <c:pt idx="5174">
                  <c:v>David Gray</c:v>
                </c:pt>
                <c:pt idx="5175">
                  <c:v>Brittany Rodriguez</c:v>
                </c:pt>
                <c:pt idx="5176">
                  <c:v>Brian Cook</c:v>
                </c:pt>
                <c:pt idx="5177">
                  <c:v>Daniel Cox</c:v>
                </c:pt>
                <c:pt idx="5178">
                  <c:v>David Grimes</c:v>
                </c:pt>
                <c:pt idx="5179">
                  <c:v>Christine Mendoza</c:v>
                </c:pt>
                <c:pt idx="5180">
                  <c:v>Bryan Jones</c:v>
                </c:pt>
                <c:pt idx="5181">
                  <c:v>Daniel Edwards</c:v>
                </c:pt>
                <c:pt idx="5182">
                  <c:v>Charles Medina</c:v>
                </c:pt>
                <c:pt idx="5183">
                  <c:v>Daniel Ferguson</c:v>
                </c:pt>
                <c:pt idx="5184">
                  <c:v>Bryan Robinson</c:v>
                </c:pt>
                <c:pt idx="5185">
                  <c:v>Christine Miller</c:v>
                </c:pt>
                <c:pt idx="5186">
                  <c:v>David Henderson</c:v>
                </c:pt>
                <c:pt idx="5187">
                  <c:v>Daniel Foster</c:v>
                </c:pt>
                <c:pt idx="5188">
                  <c:v>Christopher Nicholson</c:v>
                </c:pt>
                <c:pt idx="5189">
                  <c:v>Christine Moore</c:v>
                </c:pt>
                <c:pt idx="5190">
                  <c:v>David Howard</c:v>
                </c:pt>
                <c:pt idx="5191">
                  <c:v>Brittany Brown</c:v>
                </c:pt>
                <c:pt idx="5192">
                  <c:v>David Hunt</c:v>
                </c:pt>
                <c:pt idx="5193">
                  <c:v>Daniel Green</c:v>
                </c:pt>
                <c:pt idx="5194">
                  <c:v>David James</c:v>
                </c:pt>
                <c:pt idx="5195">
                  <c:v>Brittany Taylor</c:v>
                </c:pt>
                <c:pt idx="5196">
                  <c:v>Charles Rogers</c:v>
                </c:pt>
                <c:pt idx="5197">
                  <c:v>Cassandra Jones</c:v>
                </c:pt>
                <c:pt idx="5198">
                  <c:v>Brian Walker</c:v>
                </c:pt>
                <c:pt idx="5199">
                  <c:v>Daniel Hamilton</c:v>
                </c:pt>
                <c:pt idx="5200">
                  <c:v>Charles Sanchez</c:v>
                </c:pt>
                <c:pt idx="5201">
                  <c:v>Cassandra Perez</c:v>
                </c:pt>
                <c:pt idx="5202">
                  <c:v>David Kennedy</c:v>
                </c:pt>
                <c:pt idx="5203">
                  <c:v>Daniel Harvey</c:v>
                </c:pt>
                <c:pt idx="5204">
                  <c:v>David Kline</c:v>
                </c:pt>
                <c:pt idx="5205">
                  <c:v>Daniel Henry</c:v>
                </c:pt>
                <c:pt idx="5206">
                  <c:v>Christopher Peterson</c:v>
                </c:pt>
                <c:pt idx="5207">
                  <c:v>Christine Thomas</c:v>
                </c:pt>
                <c:pt idx="5208">
                  <c:v>Brian Cowan</c:v>
                </c:pt>
                <c:pt idx="5209">
                  <c:v>Daniel Hicks</c:v>
                </c:pt>
                <c:pt idx="5210">
                  <c:v>David Lynch</c:v>
                </c:pt>
                <c:pt idx="5211">
                  <c:v>Brian Wood</c:v>
                </c:pt>
                <c:pt idx="5212">
                  <c:v>Charles Stephens</c:v>
                </c:pt>
                <c:pt idx="5213">
                  <c:v>Catherine Jackson</c:v>
                </c:pt>
                <c:pt idx="5214">
                  <c:v>David May</c:v>
                </c:pt>
                <c:pt idx="5215">
                  <c:v>Brooke Evans</c:v>
                </c:pt>
                <c:pt idx="5216">
                  <c:v>Brian Weaver</c:v>
                </c:pt>
                <c:pt idx="5217">
                  <c:v>Brian Ramos</c:v>
                </c:pt>
                <c:pt idx="5218">
                  <c:v>Christopher Reese</c:v>
                </c:pt>
                <c:pt idx="5219">
                  <c:v>Christopher Alexander</c:v>
                </c:pt>
                <c:pt idx="5220">
                  <c:v>Christopher Riley</c:v>
                </c:pt>
                <c:pt idx="5221">
                  <c:v>Brooke Harris</c:v>
                </c:pt>
                <c:pt idx="5222">
                  <c:v>Christopher Ritter</c:v>
                </c:pt>
                <c:pt idx="5223">
                  <c:v>Christopher Alvarez</c:v>
                </c:pt>
                <c:pt idx="5224">
                  <c:v>Charles Wells</c:v>
                </c:pt>
                <c:pt idx="5225">
                  <c:v>Daniel Lambert</c:v>
                </c:pt>
                <c:pt idx="5226">
                  <c:v>David Newman</c:v>
                </c:pt>
                <c:pt idx="5227">
                  <c:v>Christopher Anderson</c:v>
                </c:pt>
                <c:pt idx="5228">
                  <c:v>David Nunez</c:v>
                </c:pt>
                <c:pt idx="5229">
                  <c:v>Catherine Lee</c:v>
                </c:pt>
                <c:pt idx="5230">
                  <c:v>David Ortiz</c:v>
                </c:pt>
                <c:pt idx="5231">
                  <c:v>Daniel Lowe</c:v>
                </c:pt>
                <c:pt idx="5232">
                  <c:v>David Pacheco</c:v>
                </c:pt>
                <c:pt idx="5233">
                  <c:v>Daniel Lynch</c:v>
                </c:pt>
                <c:pt idx="5234">
                  <c:v>David Palmer</c:v>
                </c:pt>
                <c:pt idx="5235">
                  <c:v>Daniel Mack</c:v>
                </c:pt>
                <c:pt idx="5236">
                  <c:v>Christopher Saunders</c:v>
                </c:pt>
                <c:pt idx="5237">
                  <c:v>Christopher Bailey</c:v>
                </c:pt>
                <c:pt idx="5238">
                  <c:v>Christopher Washington</c:v>
                </c:pt>
                <c:pt idx="5239">
                  <c:v>Christopher Lane</c:v>
                </c:pt>
                <c:pt idx="5240">
                  <c:v>Bradley Williams</c:v>
                </c:pt>
                <c:pt idx="5241">
                  <c:v>Amy Wilson</c:v>
                </c:pt>
                <c:pt idx="5242">
                  <c:v>Ashley Gomez</c:v>
                </c:pt>
                <c:pt idx="5243">
                  <c:v>Amanda Howard</c:v>
                </c:pt>
                <c:pt idx="5244">
                  <c:v>Andrea Sanders</c:v>
                </c:pt>
                <c:pt idx="5245">
                  <c:v>Andrew Rose</c:v>
                </c:pt>
                <c:pt idx="5246">
                  <c:v>Brandon Ryan</c:v>
                </c:pt>
                <c:pt idx="5247">
                  <c:v>Amanda Hunter</c:v>
                </c:pt>
                <c:pt idx="5248">
                  <c:v>Allison Davis</c:v>
                </c:pt>
                <c:pt idx="5249">
                  <c:v>Amanda Jackson</c:v>
                </c:pt>
                <c:pt idx="5250">
                  <c:v>Austin Taylor</c:v>
                </c:pt>
                <c:pt idx="5251">
                  <c:v>Alexa Rodriguez</c:v>
                </c:pt>
                <c:pt idx="5252">
                  <c:v>Aaron Flores</c:v>
                </c:pt>
                <c:pt idx="5253">
                  <c:v>Alexander Anderson</c:v>
                </c:pt>
                <c:pt idx="5254">
                  <c:v>Brandon King</c:v>
                </c:pt>
                <c:pt idx="5255">
                  <c:v>Andrew Torres</c:v>
                </c:pt>
                <c:pt idx="5256">
                  <c:v>Abigail Smith</c:v>
                </c:pt>
                <c:pt idx="5257">
                  <c:v>Andrew Trujillo</c:v>
                </c:pt>
                <c:pt idx="5258">
                  <c:v>Amy Navarro</c:v>
                </c:pt>
                <c:pt idx="5259">
                  <c:v>Brent White</c:v>
                </c:pt>
                <c:pt idx="5260">
                  <c:v>Aaron Gonzalez</c:v>
                </c:pt>
                <c:pt idx="5261">
                  <c:v>Abigail Williams</c:v>
                </c:pt>
                <c:pt idx="5262">
                  <c:v>Aaron Davis</c:v>
                </c:pt>
                <c:pt idx="5263">
                  <c:v>Alexander Clark</c:v>
                </c:pt>
                <c:pt idx="5264">
                  <c:v>Barbara Thomas</c:v>
                </c:pt>
                <c:pt idx="5265">
                  <c:v>Adam Aguilar</c:v>
                </c:pt>
                <c:pt idx="5266">
                  <c:v>Alyssa Sanchez</c:v>
                </c:pt>
                <c:pt idx="5267">
                  <c:v>Andrew Woods</c:v>
                </c:pt>
                <c:pt idx="5268">
                  <c:v>Bradley Davis</c:v>
                </c:pt>
                <c:pt idx="5269">
                  <c:v>Amanda Lopez</c:v>
                </c:pt>
                <c:pt idx="5270">
                  <c:v>Brandon Gonzalez</c:v>
                </c:pt>
                <c:pt idx="5271">
                  <c:v>Angel Johnson</c:v>
                </c:pt>
                <c:pt idx="5272">
                  <c:v>Brandon Morales</c:v>
                </c:pt>
                <c:pt idx="5273">
                  <c:v>Amanda Mack</c:v>
                </c:pt>
                <c:pt idx="5274">
                  <c:v>Brandon White</c:v>
                </c:pt>
                <c:pt idx="5275">
                  <c:v>Alexander Herrera</c:v>
                </c:pt>
                <c:pt idx="5276">
                  <c:v>Brendan Smith</c:v>
                </c:pt>
                <c:pt idx="5277">
                  <c:v>Angela Atkins</c:v>
                </c:pt>
                <c:pt idx="5278">
                  <c:v>Amy Mendoza</c:v>
                </c:pt>
                <c:pt idx="5279">
                  <c:v>Angela Baker</c:v>
                </c:pt>
                <c:pt idx="5280">
                  <c:v>Ashley Larson</c:v>
                </c:pt>
                <c:pt idx="5281">
                  <c:v>Angela Brewer</c:v>
                </c:pt>
                <c:pt idx="5282">
                  <c:v>Amy Taylor</c:v>
                </c:pt>
                <c:pt idx="5283">
                  <c:v>Alexander Hill</c:v>
                </c:pt>
                <c:pt idx="5284">
                  <c:v>Ashley Sanchez</c:v>
                </c:pt>
                <c:pt idx="5285">
                  <c:v>Angela Bryant</c:v>
                </c:pt>
                <c:pt idx="5286">
                  <c:v>Andrea Avila</c:v>
                </c:pt>
                <c:pt idx="5287">
                  <c:v>Angela Carter</c:v>
                </c:pt>
                <c:pt idx="5288">
                  <c:v>Adam Oliver</c:v>
                </c:pt>
                <c:pt idx="5289">
                  <c:v>Angela Chapman</c:v>
                </c:pt>
                <c:pt idx="5290">
                  <c:v>Barbara Lewis</c:v>
                </c:pt>
                <c:pt idx="5291">
                  <c:v>Alexander Jackson</c:v>
                </c:pt>
                <c:pt idx="5292">
                  <c:v>Benjamin Anderson</c:v>
                </c:pt>
                <c:pt idx="5293">
                  <c:v>Angela Crawford</c:v>
                </c:pt>
                <c:pt idx="5294">
                  <c:v>Alyssa Perez</c:v>
                </c:pt>
                <c:pt idx="5295">
                  <c:v>Amanda Mitchell</c:v>
                </c:pt>
                <c:pt idx="5296">
                  <c:v>Aaron White</c:v>
                </c:pt>
                <c:pt idx="5297">
                  <c:v>Angela Gomez</c:v>
                </c:pt>
                <c:pt idx="5298">
                  <c:v>Billy Smith</c:v>
                </c:pt>
                <c:pt idx="5299">
                  <c:v>Amanda Monroe</c:v>
                </c:pt>
                <c:pt idx="5300">
                  <c:v>Bradley Martin</c:v>
                </c:pt>
                <c:pt idx="5301">
                  <c:v>Amanda Moore</c:v>
                </c:pt>
                <c:pt idx="5302">
                  <c:v>Amanda Brandt</c:v>
                </c:pt>
                <c:pt idx="5303">
                  <c:v>Adam Anderson</c:v>
                </c:pt>
                <c:pt idx="5304">
                  <c:v>Andrew Gilbert</c:v>
                </c:pt>
                <c:pt idx="5305">
                  <c:v>Amanda Newton</c:v>
                </c:pt>
                <c:pt idx="5306">
                  <c:v>Andrew Hill</c:v>
                </c:pt>
                <c:pt idx="5307">
                  <c:v>Angela Hill</c:v>
                </c:pt>
                <c:pt idx="5308">
                  <c:v>Brandon Robbins</c:v>
                </c:pt>
                <c:pt idx="5309">
                  <c:v>Amanda Parker</c:v>
                </c:pt>
                <c:pt idx="5310">
                  <c:v>Alan Mitchell</c:v>
                </c:pt>
                <c:pt idx="5311">
                  <c:v>Alexander Jones</c:v>
                </c:pt>
                <c:pt idx="5312">
                  <c:v>Andrew Medina</c:v>
                </c:pt>
                <c:pt idx="5313">
                  <c:v>Alexander Lewis</c:v>
                </c:pt>
                <c:pt idx="5314">
                  <c:v>Alex Miller</c:v>
                </c:pt>
                <c:pt idx="5315">
                  <c:v>Angela Kim</c:v>
                </c:pt>
                <c:pt idx="5316">
                  <c:v>Ashley Fitzpatrick</c:v>
                </c:pt>
                <c:pt idx="5317">
                  <c:v>Adam Ball</c:v>
                </c:pt>
                <c:pt idx="5318">
                  <c:v>Alison Wilson</c:v>
                </c:pt>
                <c:pt idx="5319">
                  <c:v>Angela Lee</c:v>
                </c:pt>
                <c:pt idx="5320">
                  <c:v>Ashley Howell</c:v>
                </c:pt>
                <c:pt idx="5321">
                  <c:v>Angela Lewis</c:v>
                </c:pt>
                <c:pt idx="5322">
                  <c:v>Ashley Jordan</c:v>
                </c:pt>
                <c:pt idx="5323">
                  <c:v>Amanda Sanchez</c:v>
                </c:pt>
                <c:pt idx="5324">
                  <c:v>Amy Robinson</c:v>
                </c:pt>
                <c:pt idx="5325">
                  <c:v>Adam Brown</c:v>
                </c:pt>
                <c:pt idx="5326">
                  <c:v>Ashley Mitchell</c:v>
                </c:pt>
                <c:pt idx="5327">
                  <c:v>Amanda Schultz</c:v>
                </c:pt>
                <c:pt idx="5328">
                  <c:v>Amy Thompson</c:v>
                </c:pt>
                <c:pt idx="5329">
                  <c:v>Angela Moreno</c:v>
                </c:pt>
                <c:pt idx="5330">
                  <c:v>Ashley Powell</c:v>
                </c:pt>
                <c:pt idx="5331">
                  <c:v>Angela Nguyen</c:v>
                </c:pt>
                <c:pt idx="5332">
                  <c:v>Ashley Shaw</c:v>
                </c:pt>
                <c:pt idx="5333">
                  <c:v>Alexander Ramirez</c:v>
                </c:pt>
                <c:pt idx="5334">
                  <c:v>Ana Williams</c:v>
                </c:pt>
                <c:pt idx="5335">
                  <c:v>Angela Reyes</c:v>
                </c:pt>
                <c:pt idx="5336">
                  <c:v>Allison Rodriguez</c:v>
                </c:pt>
                <c:pt idx="5337">
                  <c:v>Angela Rhodes</c:v>
                </c:pt>
                <c:pt idx="5338">
                  <c:v>Austin Campbell</c:v>
                </c:pt>
                <c:pt idx="5339">
                  <c:v>Angela Robinson</c:v>
                </c:pt>
                <c:pt idx="5340">
                  <c:v>Austin Martinez</c:v>
                </c:pt>
                <c:pt idx="5341">
                  <c:v>Angela Russell</c:v>
                </c:pt>
                <c:pt idx="5342">
                  <c:v>Barbara Davis</c:v>
                </c:pt>
                <c:pt idx="5343">
                  <c:v>Amanda Sparks</c:v>
                </c:pt>
                <c:pt idx="5344">
                  <c:v>Barbara Smith</c:v>
                </c:pt>
                <c:pt idx="5345">
                  <c:v>Adam Coleman</c:v>
                </c:pt>
                <c:pt idx="5346">
                  <c:v>Barbara Wolfe</c:v>
                </c:pt>
                <c:pt idx="5347">
                  <c:v>Angela Stewart</c:v>
                </c:pt>
                <c:pt idx="5348">
                  <c:v>Andrea Rodriguez</c:v>
                </c:pt>
                <c:pt idx="5349">
                  <c:v>Alexander Thomas</c:v>
                </c:pt>
                <c:pt idx="5350">
                  <c:v>Adam Scott</c:v>
                </c:pt>
                <c:pt idx="5351">
                  <c:v>Adam Davis</c:v>
                </c:pt>
                <c:pt idx="5352">
                  <c:v>Andrew Adams</c:v>
                </c:pt>
                <c:pt idx="5353">
                  <c:v>Angela Vargas</c:v>
                </c:pt>
                <c:pt idx="5354">
                  <c:v>Alyssa Williams</c:v>
                </c:pt>
                <c:pt idx="5355">
                  <c:v>Amanda Warren</c:v>
                </c:pt>
                <c:pt idx="5356">
                  <c:v>Beth Gutierrez</c:v>
                </c:pt>
                <c:pt idx="5357">
                  <c:v>Amanda Watkins</c:v>
                </c:pt>
                <c:pt idx="5358">
                  <c:v>Betty Anderson</c:v>
                </c:pt>
                <c:pt idx="5359">
                  <c:v>Amanda White</c:v>
                </c:pt>
                <c:pt idx="5360">
                  <c:v>Brad Fields</c:v>
                </c:pt>
                <c:pt idx="5361">
                  <c:v>Alexander Woods</c:v>
                </c:pt>
                <c:pt idx="5362">
                  <c:v>Bradley Johnson</c:v>
                </c:pt>
                <c:pt idx="5363">
                  <c:v>Anita Kelly</c:v>
                </c:pt>
                <c:pt idx="5364">
                  <c:v>Bradley Robinson</c:v>
                </c:pt>
                <c:pt idx="5365">
                  <c:v>Ann Brown</c:v>
                </c:pt>
                <c:pt idx="5366">
                  <c:v>Amanda Bradley</c:v>
                </c:pt>
                <c:pt idx="5367">
                  <c:v>Amanda Williamson</c:v>
                </c:pt>
                <c:pt idx="5368">
                  <c:v>Andrew Dixon</c:v>
                </c:pt>
                <c:pt idx="5369">
                  <c:v>Ann Lopez</c:v>
                </c:pt>
                <c:pt idx="5370">
                  <c:v>Brandon Hernandez</c:v>
                </c:pt>
                <c:pt idx="5371">
                  <c:v>Adam Diaz</c:v>
                </c:pt>
                <c:pt idx="5372">
                  <c:v>Aaron Wilson</c:v>
                </c:pt>
                <c:pt idx="5373">
                  <c:v>Amanda Woods</c:v>
                </c:pt>
                <c:pt idx="5374">
                  <c:v>Brandon Lopez</c:v>
                </c:pt>
                <c:pt idx="5375">
                  <c:v>Anna Fisher</c:v>
                </c:pt>
                <c:pt idx="5376">
                  <c:v>Amanda Clark</c:v>
                </c:pt>
                <c:pt idx="5377">
                  <c:v>Anna Harris</c:v>
                </c:pt>
                <c:pt idx="5378">
                  <c:v>Amanda Coleman</c:v>
                </c:pt>
                <c:pt idx="5379">
                  <c:v>Amanda Wright</c:v>
                </c:pt>
                <c:pt idx="5380">
                  <c:v>Andrew Kennedy</c:v>
                </c:pt>
                <c:pt idx="5381">
                  <c:v>Anna Phillips</c:v>
                </c:pt>
                <c:pt idx="5382">
                  <c:v>Abigail Jones</c:v>
                </c:pt>
                <c:pt idx="5383">
                  <c:v>Amanda Young</c:v>
                </c:pt>
                <c:pt idx="5384">
                  <c:v>Brandon Turner</c:v>
                </c:pt>
                <c:pt idx="5385">
                  <c:v>Amber Bryant</c:v>
                </c:pt>
                <c:pt idx="5386">
                  <c:v>Brandon Wilson</c:v>
                </c:pt>
                <c:pt idx="5387">
                  <c:v>Anna White</c:v>
                </c:pt>
                <c:pt idx="5388">
                  <c:v>Brenda Hernandez</c:v>
                </c:pt>
                <c:pt idx="5389">
                  <c:v>Amber Evans</c:v>
                </c:pt>
                <c:pt idx="5390">
                  <c:v>Brenda Reyes</c:v>
                </c:pt>
                <c:pt idx="5391">
                  <c:v>Anne Brown</c:v>
                </c:pt>
                <c:pt idx="5392">
                  <c:v>Andrew Patrick</c:v>
                </c:pt>
                <c:pt idx="5393">
                  <c:v>Amber Hall</c:v>
                </c:pt>
                <c:pt idx="5394">
                  <c:v>Ashley Evans</c:v>
                </c:pt>
                <c:pt idx="5395">
                  <c:v>Alexandra Davis</c:v>
                </c:pt>
                <c:pt idx="5396">
                  <c:v>Amy Lopez</c:v>
                </c:pt>
                <c:pt idx="5397">
                  <c:v>Alexandra Miller</c:v>
                </c:pt>
                <c:pt idx="5398">
                  <c:v>Ashley Gonzalez</c:v>
                </c:pt>
                <c:pt idx="5399">
                  <c:v>Amber Jones</c:v>
                </c:pt>
                <c:pt idx="5400">
                  <c:v>Amy Martin</c:v>
                </c:pt>
                <c:pt idx="5401">
                  <c:v>Amber Lee</c:v>
                </c:pt>
                <c:pt idx="5402">
                  <c:v>Allen Smith</c:v>
                </c:pt>
                <c:pt idx="5403">
                  <c:v>Anthony Ballard</c:v>
                </c:pt>
                <c:pt idx="5404">
                  <c:v>Aaron Campbell</c:v>
                </c:pt>
                <c:pt idx="5405">
                  <c:v>Anthony Barnes</c:v>
                </c:pt>
                <c:pt idx="5406">
                  <c:v>Amy Owens</c:v>
                </c:pt>
                <c:pt idx="5407">
                  <c:v>Amber Lopez</c:v>
                </c:pt>
                <c:pt idx="5408">
                  <c:v>Amy Ramirez</c:v>
                </c:pt>
                <c:pt idx="5409">
                  <c:v>Amber Martin</c:v>
                </c:pt>
                <c:pt idx="5410">
                  <c:v>Allison Carter</c:v>
                </c:pt>
                <c:pt idx="5411">
                  <c:v>Amber Martinez</c:v>
                </c:pt>
                <c:pt idx="5412">
                  <c:v>Amy Saunders</c:v>
                </c:pt>
                <c:pt idx="5413">
                  <c:v>Anthony Davis</c:v>
                </c:pt>
                <c:pt idx="5414">
                  <c:v>Amy Stevenson</c:v>
                </c:pt>
                <c:pt idx="5415">
                  <c:v>Anthony Dennis</c:v>
                </c:pt>
                <c:pt idx="5416">
                  <c:v>Allison Johnson</c:v>
                </c:pt>
                <c:pt idx="5417">
                  <c:v>Alexandra Perez</c:v>
                </c:pt>
                <c:pt idx="5418">
                  <c:v>Ashley Murphy</c:v>
                </c:pt>
                <c:pt idx="5419">
                  <c:v>Anthony Estrada</c:v>
                </c:pt>
                <c:pt idx="5420">
                  <c:v>Ashley Osborne</c:v>
                </c:pt>
                <c:pt idx="5421">
                  <c:v>Alexandra Rodriguez</c:v>
                </c:pt>
                <c:pt idx="5422">
                  <c:v>Allison Lewis</c:v>
                </c:pt>
                <c:pt idx="5423">
                  <c:v>Anthony Ford</c:v>
                </c:pt>
                <c:pt idx="5424">
                  <c:v>Amy Watkins</c:v>
                </c:pt>
                <c:pt idx="5425">
                  <c:v>Amber Petersen</c:v>
                </c:pt>
                <c:pt idx="5426">
                  <c:v>Amy Watson</c:v>
                </c:pt>
                <c:pt idx="5427">
                  <c:v>Amber Robertson</c:v>
                </c:pt>
                <c:pt idx="5428">
                  <c:v>Aaron Martin</c:v>
                </c:pt>
                <c:pt idx="5429">
                  <c:v>Alexandra Walker</c:v>
                </c:pt>
                <c:pt idx="5430">
                  <c:v>Ana Smith</c:v>
                </c:pt>
                <c:pt idx="5431">
                  <c:v>Anthony Hammond</c:v>
                </c:pt>
                <c:pt idx="5432">
                  <c:v>Ashley Torres</c:v>
                </c:pt>
                <c:pt idx="5433">
                  <c:v>Amber Scott</c:v>
                </c:pt>
                <c:pt idx="5434">
                  <c:v>Allison Martinez</c:v>
                </c:pt>
                <c:pt idx="5435">
                  <c:v>Alexandria Johnson</c:v>
                </c:pt>
                <c:pt idx="5436">
                  <c:v>Andrea Davis</c:v>
                </c:pt>
                <c:pt idx="5437">
                  <c:v>Anthony Holmes</c:v>
                </c:pt>
                <c:pt idx="5438">
                  <c:v>Andrea Johnson</c:v>
                </c:pt>
                <c:pt idx="5439">
                  <c:v>Amber Stanley</c:v>
                </c:pt>
                <c:pt idx="5440">
                  <c:v>Aaron Fisher</c:v>
                </c:pt>
                <c:pt idx="5441">
                  <c:v>Anthony James</c:v>
                </c:pt>
                <c:pt idx="5442">
                  <c:v>Andrea Miller</c:v>
                </c:pt>
                <c:pt idx="5443">
                  <c:v>Anthony Jimenez</c:v>
                </c:pt>
                <c:pt idx="5444">
                  <c:v>Austin Moore</c:v>
                </c:pt>
                <c:pt idx="5445">
                  <c:v>Amber Vasquez</c:v>
                </c:pt>
                <c:pt idx="5446">
                  <c:v>Austin Wilson</c:v>
                </c:pt>
                <c:pt idx="5447">
                  <c:v>Amber Wilson</c:v>
                </c:pt>
                <c:pt idx="5448">
                  <c:v>Andrea Murphy</c:v>
                </c:pt>
                <c:pt idx="5449">
                  <c:v>Alexis Allen</c:v>
                </c:pt>
                <c:pt idx="5450">
                  <c:v>Andrea Powers</c:v>
                </c:pt>
                <c:pt idx="5451">
                  <c:v>Alexis Anderson</c:v>
                </c:pt>
                <c:pt idx="5452">
                  <c:v>Barbara Stephens</c:v>
                </c:pt>
                <c:pt idx="5453">
                  <c:v>Alexis Davis</c:v>
                </c:pt>
                <c:pt idx="5454">
                  <c:v>Barbara Williams</c:v>
                </c:pt>
                <c:pt idx="5455">
                  <c:v>Anthony Lynch</c:v>
                </c:pt>
                <c:pt idx="5456">
                  <c:v>Becky Ferguson</c:v>
                </c:pt>
                <c:pt idx="5457">
                  <c:v>Amy Bailey</c:v>
                </c:pt>
                <c:pt idx="5458">
                  <c:v>Benjamin Boyd</c:v>
                </c:pt>
                <c:pt idx="5459">
                  <c:v>Amy Baker</c:v>
                </c:pt>
                <c:pt idx="5460">
                  <c:v>Benjamin Crawford</c:v>
                </c:pt>
                <c:pt idx="5461">
                  <c:v>Alexis Jones</c:v>
                </c:pt>
                <c:pt idx="5462">
                  <c:v>Alyssa Herrera</c:v>
                </c:pt>
                <c:pt idx="5463">
                  <c:v>Alexis King</c:v>
                </c:pt>
                <c:pt idx="5464">
                  <c:v>Benjamin Jones</c:v>
                </c:pt>
                <c:pt idx="5465">
                  <c:v>Alexis Miller</c:v>
                </c:pt>
                <c:pt idx="5466">
                  <c:v>Benjamin Ross</c:v>
                </c:pt>
                <c:pt idx="5467">
                  <c:v>Amy Buchanan</c:v>
                </c:pt>
                <c:pt idx="5468">
                  <c:v>Andrew Aguilar</c:v>
                </c:pt>
                <c:pt idx="5469">
                  <c:v>Anthony Ortega</c:v>
                </c:pt>
                <c:pt idx="5470">
                  <c:v>Alyssa Smith</c:v>
                </c:pt>
                <c:pt idx="5471">
                  <c:v>Anthony Parker</c:v>
                </c:pt>
                <c:pt idx="5472">
                  <c:v>Benjamin Williamson</c:v>
                </c:pt>
                <c:pt idx="5473">
                  <c:v>Anthony Pena</c:v>
                </c:pt>
                <c:pt idx="5474">
                  <c:v>Beth Davis</c:v>
                </c:pt>
                <c:pt idx="5475">
                  <c:v>Anthony Perez</c:v>
                </c:pt>
                <c:pt idx="5476">
                  <c:v>Beth Jones</c:v>
                </c:pt>
                <c:pt idx="5477">
                  <c:v>Amy Chavez</c:v>
                </c:pt>
                <c:pt idx="5478">
                  <c:v>Bethany Lewis</c:v>
                </c:pt>
                <c:pt idx="5479">
                  <c:v>Anthony Pham</c:v>
                </c:pt>
                <c:pt idx="5480">
                  <c:v>Bianca Johnson</c:v>
                </c:pt>
                <c:pt idx="5481">
                  <c:v>Anthony Phillips</c:v>
                </c:pt>
                <c:pt idx="5482">
                  <c:v>Blake Young</c:v>
                </c:pt>
                <c:pt idx="5483">
                  <c:v>Alexis White</c:v>
                </c:pt>
                <c:pt idx="5484">
                  <c:v>Bradley Blake</c:v>
                </c:pt>
                <c:pt idx="5485">
                  <c:v>Anthony Rodriguez</c:v>
                </c:pt>
                <c:pt idx="5486">
                  <c:v>Bradley Jackson</c:v>
                </c:pt>
                <c:pt idx="5487">
                  <c:v>Amy Collins</c:v>
                </c:pt>
                <c:pt idx="5488">
                  <c:v>Bradley Jones</c:v>
                </c:pt>
                <c:pt idx="5489">
                  <c:v>Amy Cruz</c:v>
                </c:pt>
                <c:pt idx="5490">
                  <c:v>Bradley Miller</c:v>
                </c:pt>
                <c:pt idx="5491">
                  <c:v>Amy Davidson</c:v>
                </c:pt>
                <c:pt idx="5492">
                  <c:v>Andrew Clark</c:v>
                </c:pt>
                <c:pt idx="5493">
                  <c:v>Alexis Williams</c:v>
                </c:pt>
                <c:pt idx="5494">
                  <c:v>Brandi Williams</c:v>
                </c:pt>
                <c:pt idx="5495">
                  <c:v>Amy Diaz</c:v>
                </c:pt>
                <c:pt idx="5496">
                  <c:v>Brandon Austin</c:v>
                </c:pt>
                <c:pt idx="5497">
                  <c:v>Anthony Ward</c:v>
                </c:pt>
                <c:pt idx="5498">
                  <c:v>Brandon Cortez</c:v>
                </c:pt>
                <c:pt idx="5499">
                  <c:v>Alicia Brown</c:v>
                </c:pt>
                <c:pt idx="5500">
                  <c:v>Adam Williams</c:v>
                </c:pt>
                <c:pt idx="5501">
                  <c:v>Anthony Wilson</c:v>
                </c:pt>
                <c:pt idx="5502">
                  <c:v>Andrew Freeman</c:v>
                </c:pt>
                <c:pt idx="5503">
                  <c:v>Anthony Wright</c:v>
                </c:pt>
                <c:pt idx="5504">
                  <c:v>Andrew Garcia</c:v>
                </c:pt>
                <c:pt idx="5505">
                  <c:v>Antonio Cruz</c:v>
                </c:pt>
                <c:pt idx="5506">
                  <c:v>Brandon Jimenez</c:v>
                </c:pt>
                <c:pt idx="5507">
                  <c:v>Antonio White</c:v>
                </c:pt>
                <c:pt idx="5508">
                  <c:v>Brandon Jones</c:v>
                </c:pt>
                <c:pt idx="5509">
                  <c:v>April Collins</c:v>
                </c:pt>
                <c:pt idx="5510">
                  <c:v>Andrew Green</c:v>
                </c:pt>
                <c:pt idx="5511">
                  <c:v>April Ford</c:v>
                </c:pt>
                <c:pt idx="5512">
                  <c:v>Andrew Hicks</c:v>
                </c:pt>
                <c:pt idx="5513">
                  <c:v>April Garcia</c:v>
                </c:pt>
                <c:pt idx="5514">
                  <c:v>Brandon Medina</c:v>
                </c:pt>
                <c:pt idx="5515">
                  <c:v>April Gonzalez</c:v>
                </c:pt>
                <c:pt idx="5516">
                  <c:v>Andrew Jimenez</c:v>
                </c:pt>
                <c:pt idx="5517">
                  <c:v>April Lopez</c:v>
                </c:pt>
                <c:pt idx="5518">
                  <c:v>Adrian Miller</c:v>
                </c:pt>
                <c:pt idx="5519">
                  <c:v>Amy Hall</c:v>
                </c:pt>
                <c:pt idx="5520">
                  <c:v>Brandon Richards</c:v>
                </c:pt>
                <c:pt idx="5521">
                  <c:v>Alicia Davis</c:v>
                </c:pt>
                <c:pt idx="5522">
                  <c:v>Aimee Jones</c:v>
                </c:pt>
                <c:pt idx="5523">
                  <c:v>April Smith</c:v>
                </c:pt>
                <c:pt idx="5524">
                  <c:v>Alan Brown</c:v>
                </c:pt>
                <c:pt idx="5525">
                  <c:v>April Thompson</c:v>
                </c:pt>
                <c:pt idx="5526">
                  <c:v>Alan Martin</c:v>
                </c:pt>
                <c:pt idx="5527">
                  <c:v>April Williams</c:v>
                </c:pt>
                <c:pt idx="5528">
                  <c:v>Brandon Taylor</c:v>
                </c:pt>
                <c:pt idx="5529">
                  <c:v>Arthur Smith</c:v>
                </c:pt>
                <c:pt idx="5530">
                  <c:v>Brandon Thompson</c:v>
                </c:pt>
                <c:pt idx="5531">
                  <c:v>Alicia Kelly</c:v>
                </c:pt>
                <c:pt idx="5532">
                  <c:v>Brandon Walker</c:v>
                </c:pt>
                <c:pt idx="5533">
                  <c:v>Amy Hughes</c:v>
                </c:pt>
                <c:pt idx="5534">
                  <c:v>Andrew Mcclain</c:v>
                </c:pt>
                <c:pt idx="5535">
                  <c:v>Ashley Baker</c:v>
                </c:pt>
                <c:pt idx="5536">
                  <c:v>Brenda Armstrong</c:v>
                </c:pt>
                <c:pt idx="5537">
                  <c:v>Alicia Peterson</c:v>
                </c:pt>
                <c:pt idx="5538">
                  <c:v>Brenda Green</c:v>
                </c:pt>
                <c:pt idx="5539">
                  <c:v>Alicia Smith</c:v>
                </c:pt>
                <c:pt idx="5540">
                  <c:v>Amanda Griffin</c:v>
                </c:pt>
                <c:pt idx="5541">
                  <c:v>Ashley Castillo</c:v>
                </c:pt>
                <c:pt idx="5542">
                  <c:v>Amanda Hart</c:v>
                </c:pt>
                <c:pt idx="5543">
                  <c:v>Ashley Chavez</c:v>
                </c:pt>
                <c:pt idx="5544">
                  <c:v>Brenda Roberts</c:v>
                </c:pt>
                <c:pt idx="5545">
                  <c:v>Alison Brown</c:v>
                </c:pt>
                <c:pt idx="5546">
                  <c:v>Brenda Taylor</c:v>
                </c:pt>
                <c:pt idx="5547">
                  <c:v>Ashley Cox</c:v>
                </c:pt>
                <c:pt idx="5548">
                  <c:v>Brendan Moore</c:v>
                </c:pt>
                <c:pt idx="5549">
                  <c:v>Ashley Cruz</c:v>
                </c:pt>
                <c:pt idx="5550">
                  <c:v>Andrew Porter</c:v>
                </c:pt>
              </c:strCache>
            </c:strRef>
          </c:cat>
          <c:val>
            <c:numRef>
              <c:f>'Day Wise &amp; Month Wise Data'!$G$7:$G$71094</c:f>
              <c:numCache>
                <c:formatCode>General</c:formatCode>
                <c:ptCount val="5551"/>
                <c:pt idx="0">
                  <c:v>3</c:v>
                </c:pt>
                <c:pt idx="1">
                  <c:v>4</c:v>
                </c:pt>
                <c:pt idx="2">
                  <c:v>1</c:v>
                </c:pt>
                <c:pt idx="3">
                  <c:v>3</c:v>
                </c:pt>
                <c:pt idx="4">
                  <c:v>4</c:v>
                </c:pt>
                <c:pt idx="5">
                  <c:v>4</c:v>
                </c:pt>
                <c:pt idx="6">
                  <c:v>4</c:v>
                </c:pt>
                <c:pt idx="7">
                  <c:v>2</c:v>
                </c:pt>
                <c:pt idx="8">
                  <c:v>4</c:v>
                </c:pt>
                <c:pt idx="9">
                  <c:v>2</c:v>
                </c:pt>
                <c:pt idx="10">
                  <c:v>2</c:v>
                </c:pt>
                <c:pt idx="11">
                  <c:v>4</c:v>
                </c:pt>
                <c:pt idx="12">
                  <c:v>3</c:v>
                </c:pt>
                <c:pt idx="13">
                  <c:v>3</c:v>
                </c:pt>
                <c:pt idx="15">
                  <c:v>3</c:v>
                </c:pt>
                <c:pt idx="17">
                  <c:v>2</c:v>
                </c:pt>
                <c:pt idx="18">
                  <c:v>3</c:v>
                </c:pt>
                <c:pt idx="19">
                  <c:v>1</c:v>
                </c:pt>
                <c:pt idx="20">
                  <c:v>3</c:v>
                </c:pt>
                <c:pt idx="21">
                  <c:v>1</c:v>
                </c:pt>
                <c:pt idx="22">
                  <c:v>6</c:v>
                </c:pt>
                <c:pt idx="24">
                  <c:v>2</c:v>
                </c:pt>
                <c:pt idx="25">
                  <c:v>1</c:v>
                </c:pt>
                <c:pt idx="26">
                  <c:v>4</c:v>
                </c:pt>
                <c:pt idx="27">
                  <c:v>2</c:v>
                </c:pt>
                <c:pt idx="28">
                  <c:v>3</c:v>
                </c:pt>
                <c:pt idx="29">
                  <c:v>1</c:v>
                </c:pt>
                <c:pt idx="31">
                  <c:v>3</c:v>
                </c:pt>
                <c:pt idx="32">
                  <c:v>3</c:v>
                </c:pt>
                <c:pt idx="33">
                  <c:v>4</c:v>
                </c:pt>
                <c:pt idx="35">
                  <c:v>2</c:v>
                </c:pt>
                <c:pt idx="37">
                  <c:v>2</c:v>
                </c:pt>
                <c:pt idx="38">
                  <c:v>3</c:v>
                </c:pt>
                <c:pt idx="40">
                  <c:v>2</c:v>
                </c:pt>
                <c:pt idx="41">
                  <c:v>1</c:v>
                </c:pt>
                <c:pt idx="42">
                  <c:v>3</c:v>
                </c:pt>
                <c:pt idx="43">
                  <c:v>6</c:v>
                </c:pt>
                <c:pt idx="46">
                  <c:v>1</c:v>
                </c:pt>
                <c:pt idx="47">
                  <c:v>2</c:v>
                </c:pt>
                <c:pt idx="48">
                  <c:v>2</c:v>
                </c:pt>
                <c:pt idx="49">
                  <c:v>3</c:v>
                </c:pt>
                <c:pt idx="50">
                  <c:v>1</c:v>
                </c:pt>
                <c:pt idx="51">
                  <c:v>2</c:v>
                </c:pt>
                <c:pt idx="52">
                  <c:v>1</c:v>
                </c:pt>
                <c:pt idx="53">
                  <c:v>3</c:v>
                </c:pt>
                <c:pt idx="54">
                  <c:v>1</c:v>
                </c:pt>
                <c:pt idx="55">
                  <c:v>3</c:v>
                </c:pt>
                <c:pt idx="56">
                  <c:v>2</c:v>
                </c:pt>
                <c:pt idx="57">
                  <c:v>2</c:v>
                </c:pt>
                <c:pt idx="58">
                  <c:v>1</c:v>
                </c:pt>
                <c:pt idx="59">
                  <c:v>1</c:v>
                </c:pt>
                <c:pt idx="60">
                  <c:v>1</c:v>
                </c:pt>
                <c:pt idx="62">
                  <c:v>1</c:v>
                </c:pt>
                <c:pt idx="63">
                  <c:v>1</c:v>
                </c:pt>
                <c:pt idx="64">
                  <c:v>1</c:v>
                </c:pt>
                <c:pt idx="65">
                  <c:v>2</c:v>
                </c:pt>
                <c:pt idx="66">
                  <c:v>2</c:v>
                </c:pt>
                <c:pt idx="67">
                  <c:v>3</c:v>
                </c:pt>
                <c:pt idx="68">
                  <c:v>2</c:v>
                </c:pt>
                <c:pt idx="69">
                  <c:v>3</c:v>
                </c:pt>
                <c:pt idx="70">
                  <c:v>1</c:v>
                </c:pt>
                <c:pt idx="71">
                  <c:v>1</c:v>
                </c:pt>
                <c:pt idx="72">
                  <c:v>3</c:v>
                </c:pt>
                <c:pt idx="73">
                  <c:v>2</c:v>
                </c:pt>
                <c:pt idx="75">
                  <c:v>1</c:v>
                </c:pt>
                <c:pt idx="77">
                  <c:v>2</c:v>
                </c:pt>
                <c:pt idx="78">
                  <c:v>2</c:v>
                </c:pt>
                <c:pt idx="79">
                  <c:v>1</c:v>
                </c:pt>
                <c:pt idx="80">
                  <c:v>2</c:v>
                </c:pt>
                <c:pt idx="82">
                  <c:v>1</c:v>
                </c:pt>
                <c:pt idx="83">
                  <c:v>1</c:v>
                </c:pt>
                <c:pt idx="84">
                  <c:v>1</c:v>
                </c:pt>
                <c:pt idx="85">
                  <c:v>3</c:v>
                </c:pt>
                <c:pt idx="86">
                  <c:v>1</c:v>
                </c:pt>
                <c:pt idx="88">
                  <c:v>2</c:v>
                </c:pt>
                <c:pt idx="89">
                  <c:v>1</c:v>
                </c:pt>
                <c:pt idx="91">
                  <c:v>2</c:v>
                </c:pt>
                <c:pt idx="92">
                  <c:v>4</c:v>
                </c:pt>
                <c:pt idx="94">
                  <c:v>3</c:v>
                </c:pt>
                <c:pt idx="95">
                  <c:v>2</c:v>
                </c:pt>
                <c:pt idx="96">
                  <c:v>2</c:v>
                </c:pt>
                <c:pt idx="97">
                  <c:v>1</c:v>
                </c:pt>
                <c:pt idx="99">
                  <c:v>1</c:v>
                </c:pt>
                <c:pt idx="102">
                  <c:v>1</c:v>
                </c:pt>
                <c:pt idx="104">
                  <c:v>3</c:v>
                </c:pt>
                <c:pt idx="106">
                  <c:v>1</c:v>
                </c:pt>
                <c:pt idx="107">
                  <c:v>1</c:v>
                </c:pt>
                <c:pt idx="110">
                  <c:v>3</c:v>
                </c:pt>
                <c:pt idx="111">
                  <c:v>1</c:v>
                </c:pt>
                <c:pt idx="112">
                  <c:v>2</c:v>
                </c:pt>
                <c:pt idx="114">
                  <c:v>1</c:v>
                </c:pt>
                <c:pt idx="115">
                  <c:v>1</c:v>
                </c:pt>
                <c:pt idx="116">
                  <c:v>1</c:v>
                </c:pt>
                <c:pt idx="117">
                  <c:v>1</c:v>
                </c:pt>
                <c:pt idx="118">
                  <c:v>2</c:v>
                </c:pt>
                <c:pt idx="121">
                  <c:v>2</c:v>
                </c:pt>
                <c:pt idx="122">
                  <c:v>1</c:v>
                </c:pt>
                <c:pt idx="123">
                  <c:v>1</c:v>
                </c:pt>
                <c:pt idx="124">
                  <c:v>1</c:v>
                </c:pt>
                <c:pt idx="125">
                  <c:v>1</c:v>
                </c:pt>
                <c:pt idx="126">
                  <c:v>1</c:v>
                </c:pt>
                <c:pt idx="127">
                  <c:v>1</c:v>
                </c:pt>
                <c:pt idx="128">
                  <c:v>2</c:v>
                </c:pt>
                <c:pt idx="133">
                  <c:v>2</c:v>
                </c:pt>
                <c:pt idx="134">
                  <c:v>1</c:v>
                </c:pt>
                <c:pt idx="135">
                  <c:v>1</c:v>
                </c:pt>
                <c:pt idx="136">
                  <c:v>1</c:v>
                </c:pt>
                <c:pt idx="139">
                  <c:v>3</c:v>
                </c:pt>
                <c:pt idx="140">
                  <c:v>2</c:v>
                </c:pt>
                <c:pt idx="141">
                  <c:v>2</c:v>
                </c:pt>
                <c:pt idx="142">
                  <c:v>1</c:v>
                </c:pt>
                <c:pt idx="144">
                  <c:v>1</c:v>
                </c:pt>
                <c:pt idx="145">
                  <c:v>1</c:v>
                </c:pt>
                <c:pt idx="146">
                  <c:v>2</c:v>
                </c:pt>
                <c:pt idx="148">
                  <c:v>2</c:v>
                </c:pt>
                <c:pt idx="149">
                  <c:v>5</c:v>
                </c:pt>
                <c:pt idx="150">
                  <c:v>1</c:v>
                </c:pt>
                <c:pt idx="155">
                  <c:v>2</c:v>
                </c:pt>
                <c:pt idx="160">
                  <c:v>1</c:v>
                </c:pt>
                <c:pt idx="161">
                  <c:v>1</c:v>
                </c:pt>
                <c:pt idx="163">
                  <c:v>1</c:v>
                </c:pt>
                <c:pt idx="164">
                  <c:v>1</c:v>
                </c:pt>
                <c:pt idx="166">
                  <c:v>4</c:v>
                </c:pt>
                <c:pt idx="169">
                  <c:v>1</c:v>
                </c:pt>
                <c:pt idx="170">
                  <c:v>1</c:v>
                </c:pt>
                <c:pt idx="172">
                  <c:v>2</c:v>
                </c:pt>
                <c:pt idx="174">
                  <c:v>1</c:v>
                </c:pt>
                <c:pt idx="176">
                  <c:v>1</c:v>
                </c:pt>
                <c:pt idx="178">
                  <c:v>1</c:v>
                </c:pt>
                <c:pt idx="179">
                  <c:v>3</c:v>
                </c:pt>
                <c:pt idx="180">
                  <c:v>2</c:v>
                </c:pt>
                <c:pt idx="182">
                  <c:v>1</c:v>
                </c:pt>
                <c:pt idx="183">
                  <c:v>3</c:v>
                </c:pt>
                <c:pt idx="185">
                  <c:v>1</c:v>
                </c:pt>
                <c:pt idx="188">
                  <c:v>1</c:v>
                </c:pt>
                <c:pt idx="189">
                  <c:v>1</c:v>
                </c:pt>
                <c:pt idx="191">
                  <c:v>1</c:v>
                </c:pt>
                <c:pt idx="193">
                  <c:v>2</c:v>
                </c:pt>
                <c:pt idx="194">
                  <c:v>3</c:v>
                </c:pt>
                <c:pt idx="195">
                  <c:v>1</c:v>
                </c:pt>
                <c:pt idx="196">
                  <c:v>2</c:v>
                </c:pt>
                <c:pt idx="197">
                  <c:v>2</c:v>
                </c:pt>
                <c:pt idx="198">
                  <c:v>1</c:v>
                </c:pt>
                <c:pt idx="201">
                  <c:v>2</c:v>
                </c:pt>
                <c:pt idx="202">
                  <c:v>2</c:v>
                </c:pt>
                <c:pt idx="203">
                  <c:v>1</c:v>
                </c:pt>
                <c:pt idx="205">
                  <c:v>1</c:v>
                </c:pt>
                <c:pt idx="207">
                  <c:v>2</c:v>
                </c:pt>
                <c:pt idx="209">
                  <c:v>1</c:v>
                </c:pt>
                <c:pt idx="210">
                  <c:v>1</c:v>
                </c:pt>
                <c:pt idx="211">
                  <c:v>2</c:v>
                </c:pt>
                <c:pt idx="212">
                  <c:v>1</c:v>
                </c:pt>
                <c:pt idx="213">
                  <c:v>1</c:v>
                </c:pt>
                <c:pt idx="215">
                  <c:v>2</c:v>
                </c:pt>
                <c:pt idx="216">
                  <c:v>1</c:v>
                </c:pt>
                <c:pt idx="219">
                  <c:v>2</c:v>
                </c:pt>
                <c:pt idx="222">
                  <c:v>1</c:v>
                </c:pt>
                <c:pt idx="224">
                  <c:v>2</c:v>
                </c:pt>
                <c:pt idx="225">
                  <c:v>1</c:v>
                </c:pt>
                <c:pt idx="226">
                  <c:v>1</c:v>
                </c:pt>
                <c:pt idx="227">
                  <c:v>1</c:v>
                </c:pt>
                <c:pt idx="229">
                  <c:v>2</c:v>
                </c:pt>
                <c:pt idx="230">
                  <c:v>1</c:v>
                </c:pt>
                <c:pt idx="231">
                  <c:v>1</c:v>
                </c:pt>
                <c:pt idx="235">
                  <c:v>1</c:v>
                </c:pt>
                <c:pt idx="239">
                  <c:v>1</c:v>
                </c:pt>
                <c:pt idx="241">
                  <c:v>3</c:v>
                </c:pt>
                <c:pt idx="242">
                  <c:v>1</c:v>
                </c:pt>
                <c:pt idx="243">
                  <c:v>3</c:v>
                </c:pt>
                <c:pt idx="244">
                  <c:v>1</c:v>
                </c:pt>
                <c:pt idx="245">
                  <c:v>2</c:v>
                </c:pt>
                <c:pt idx="246">
                  <c:v>2</c:v>
                </c:pt>
                <c:pt idx="247">
                  <c:v>2</c:v>
                </c:pt>
                <c:pt idx="249">
                  <c:v>1</c:v>
                </c:pt>
                <c:pt idx="251">
                  <c:v>1</c:v>
                </c:pt>
                <c:pt idx="252">
                  <c:v>2</c:v>
                </c:pt>
                <c:pt idx="253">
                  <c:v>2</c:v>
                </c:pt>
                <c:pt idx="254">
                  <c:v>1</c:v>
                </c:pt>
                <c:pt idx="255">
                  <c:v>2</c:v>
                </c:pt>
                <c:pt idx="256">
                  <c:v>1</c:v>
                </c:pt>
                <c:pt idx="257">
                  <c:v>1</c:v>
                </c:pt>
                <c:pt idx="258">
                  <c:v>1</c:v>
                </c:pt>
                <c:pt idx="259">
                  <c:v>2</c:v>
                </c:pt>
                <c:pt idx="260">
                  <c:v>2</c:v>
                </c:pt>
                <c:pt idx="261">
                  <c:v>1</c:v>
                </c:pt>
                <c:pt idx="262">
                  <c:v>4</c:v>
                </c:pt>
                <c:pt idx="265">
                  <c:v>2</c:v>
                </c:pt>
                <c:pt idx="266">
                  <c:v>1</c:v>
                </c:pt>
                <c:pt idx="269">
                  <c:v>2</c:v>
                </c:pt>
                <c:pt idx="270">
                  <c:v>3</c:v>
                </c:pt>
                <c:pt idx="272">
                  <c:v>1</c:v>
                </c:pt>
                <c:pt idx="273">
                  <c:v>1</c:v>
                </c:pt>
                <c:pt idx="274">
                  <c:v>2</c:v>
                </c:pt>
                <c:pt idx="275">
                  <c:v>2</c:v>
                </c:pt>
                <c:pt idx="276">
                  <c:v>1</c:v>
                </c:pt>
                <c:pt idx="278">
                  <c:v>1</c:v>
                </c:pt>
                <c:pt idx="279">
                  <c:v>2</c:v>
                </c:pt>
                <c:pt idx="280">
                  <c:v>3</c:v>
                </c:pt>
                <c:pt idx="282">
                  <c:v>1</c:v>
                </c:pt>
                <c:pt idx="283">
                  <c:v>1</c:v>
                </c:pt>
                <c:pt idx="284">
                  <c:v>1</c:v>
                </c:pt>
                <c:pt idx="286">
                  <c:v>2</c:v>
                </c:pt>
                <c:pt idx="287">
                  <c:v>1</c:v>
                </c:pt>
                <c:pt idx="289">
                  <c:v>1</c:v>
                </c:pt>
                <c:pt idx="290">
                  <c:v>1</c:v>
                </c:pt>
                <c:pt idx="291">
                  <c:v>2</c:v>
                </c:pt>
                <c:pt idx="292">
                  <c:v>1</c:v>
                </c:pt>
                <c:pt idx="293">
                  <c:v>1</c:v>
                </c:pt>
                <c:pt idx="294">
                  <c:v>1</c:v>
                </c:pt>
                <c:pt idx="295">
                  <c:v>1</c:v>
                </c:pt>
                <c:pt idx="296">
                  <c:v>1</c:v>
                </c:pt>
                <c:pt idx="299">
                  <c:v>1</c:v>
                </c:pt>
                <c:pt idx="300">
                  <c:v>2</c:v>
                </c:pt>
                <c:pt idx="302">
                  <c:v>1</c:v>
                </c:pt>
                <c:pt idx="306">
                  <c:v>1</c:v>
                </c:pt>
                <c:pt idx="307">
                  <c:v>1</c:v>
                </c:pt>
                <c:pt idx="309">
                  <c:v>1</c:v>
                </c:pt>
                <c:pt idx="311">
                  <c:v>1</c:v>
                </c:pt>
                <c:pt idx="314">
                  <c:v>1</c:v>
                </c:pt>
                <c:pt idx="316">
                  <c:v>2</c:v>
                </c:pt>
                <c:pt idx="318">
                  <c:v>1</c:v>
                </c:pt>
                <c:pt idx="321">
                  <c:v>2</c:v>
                </c:pt>
                <c:pt idx="322">
                  <c:v>2</c:v>
                </c:pt>
                <c:pt idx="323">
                  <c:v>2</c:v>
                </c:pt>
                <c:pt idx="324">
                  <c:v>1</c:v>
                </c:pt>
                <c:pt idx="326">
                  <c:v>2</c:v>
                </c:pt>
                <c:pt idx="330">
                  <c:v>1</c:v>
                </c:pt>
                <c:pt idx="331">
                  <c:v>1</c:v>
                </c:pt>
                <c:pt idx="332">
                  <c:v>2</c:v>
                </c:pt>
                <c:pt idx="333">
                  <c:v>1</c:v>
                </c:pt>
                <c:pt idx="336">
                  <c:v>1</c:v>
                </c:pt>
                <c:pt idx="337">
                  <c:v>2</c:v>
                </c:pt>
                <c:pt idx="339">
                  <c:v>2</c:v>
                </c:pt>
                <c:pt idx="340">
                  <c:v>1</c:v>
                </c:pt>
                <c:pt idx="342">
                  <c:v>2</c:v>
                </c:pt>
                <c:pt idx="343">
                  <c:v>1</c:v>
                </c:pt>
                <c:pt idx="344">
                  <c:v>2</c:v>
                </c:pt>
                <c:pt idx="345">
                  <c:v>1</c:v>
                </c:pt>
                <c:pt idx="347">
                  <c:v>1</c:v>
                </c:pt>
                <c:pt idx="349">
                  <c:v>1</c:v>
                </c:pt>
                <c:pt idx="350">
                  <c:v>1</c:v>
                </c:pt>
                <c:pt idx="351">
                  <c:v>2</c:v>
                </c:pt>
                <c:pt idx="352">
                  <c:v>1</c:v>
                </c:pt>
                <c:pt idx="355">
                  <c:v>1</c:v>
                </c:pt>
                <c:pt idx="361">
                  <c:v>3</c:v>
                </c:pt>
                <c:pt idx="363">
                  <c:v>1</c:v>
                </c:pt>
                <c:pt idx="365">
                  <c:v>1</c:v>
                </c:pt>
                <c:pt idx="368">
                  <c:v>3</c:v>
                </c:pt>
                <c:pt idx="369">
                  <c:v>1</c:v>
                </c:pt>
                <c:pt idx="370">
                  <c:v>2</c:v>
                </c:pt>
                <c:pt idx="372">
                  <c:v>2</c:v>
                </c:pt>
                <c:pt idx="373">
                  <c:v>2</c:v>
                </c:pt>
                <c:pt idx="374">
                  <c:v>1</c:v>
                </c:pt>
                <c:pt idx="376">
                  <c:v>1</c:v>
                </c:pt>
                <c:pt idx="378">
                  <c:v>1</c:v>
                </c:pt>
                <c:pt idx="379">
                  <c:v>1</c:v>
                </c:pt>
                <c:pt idx="383">
                  <c:v>2</c:v>
                </c:pt>
                <c:pt idx="385">
                  <c:v>2</c:v>
                </c:pt>
                <c:pt idx="386">
                  <c:v>1</c:v>
                </c:pt>
                <c:pt idx="389">
                  <c:v>1</c:v>
                </c:pt>
                <c:pt idx="391">
                  <c:v>1</c:v>
                </c:pt>
                <c:pt idx="393">
                  <c:v>1</c:v>
                </c:pt>
                <c:pt idx="395">
                  <c:v>1</c:v>
                </c:pt>
                <c:pt idx="396">
                  <c:v>1</c:v>
                </c:pt>
                <c:pt idx="397">
                  <c:v>2</c:v>
                </c:pt>
                <c:pt idx="401">
                  <c:v>2</c:v>
                </c:pt>
                <c:pt idx="408">
                  <c:v>1</c:v>
                </c:pt>
                <c:pt idx="409">
                  <c:v>1</c:v>
                </c:pt>
                <c:pt idx="412">
                  <c:v>2</c:v>
                </c:pt>
                <c:pt idx="413">
                  <c:v>1</c:v>
                </c:pt>
                <c:pt idx="414">
                  <c:v>2</c:v>
                </c:pt>
                <c:pt idx="415">
                  <c:v>1</c:v>
                </c:pt>
                <c:pt idx="416">
                  <c:v>1</c:v>
                </c:pt>
                <c:pt idx="417">
                  <c:v>1</c:v>
                </c:pt>
                <c:pt idx="419">
                  <c:v>1</c:v>
                </c:pt>
                <c:pt idx="420">
                  <c:v>3</c:v>
                </c:pt>
                <c:pt idx="421">
                  <c:v>1</c:v>
                </c:pt>
                <c:pt idx="425">
                  <c:v>2</c:v>
                </c:pt>
                <c:pt idx="426">
                  <c:v>1</c:v>
                </c:pt>
                <c:pt idx="428">
                  <c:v>1</c:v>
                </c:pt>
                <c:pt idx="429">
                  <c:v>1</c:v>
                </c:pt>
                <c:pt idx="432">
                  <c:v>1</c:v>
                </c:pt>
                <c:pt idx="434">
                  <c:v>2</c:v>
                </c:pt>
                <c:pt idx="435">
                  <c:v>1</c:v>
                </c:pt>
                <c:pt idx="436">
                  <c:v>2</c:v>
                </c:pt>
                <c:pt idx="440">
                  <c:v>1</c:v>
                </c:pt>
                <c:pt idx="442">
                  <c:v>1</c:v>
                </c:pt>
                <c:pt idx="444">
                  <c:v>1</c:v>
                </c:pt>
                <c:pt idx="445">
                  <c:v>1</c:v>
                </c:pt>
                <c:pt idx="446">
                  <c:v>1</c:v>
                </c:pt>
                <c:pt idx="447">
                  <c:v>1</c:v>
                </c:pt>
                <c:pt idx="448">
                  <c:v>1</c:v>
                </c:pt>
                <c:pt idx="449">
                  <c:v>1</c:v>
                </c:pt>
                <c:pt idx="453">
                  <c:v>1</c:v>
                </c:pt>
                <c:pt idx="454">
                  <c:v>1</c:v>
                </c:pt>
                <c:pt idx="455">
                  <c:v>1</c:v>
                </c:pt>
                <c:pt idx="457">
                  <c:v>1</c:v>
                </c:pt>
                <c:pt idx="459">
                  <c:v>1</c:v>
                </c:pt>
                <c:pt idx="460">
                  <c:v>1</c:v>
                </c:pt>
                <c:pt idx="463">
                  <c:v>1</c:v>
                </c:pt>
                <c:pt idx="466">
                  <c:v>1</c:v>
                </c:pt>
                <c:pt idx="467">
                  <c:v>4</c:v>
                </c:pt>
                <c:pt idx="469">
                  <c:v>1</c:v>
                </c:pt>
                <c:pt idx="470">
                  <c:v>1</c:v>
                </c:pt>
                <c:pt idx="471">
                  <c:v>1</c:v>
                </c:pt>
                <c:pt idx="472">
                  <c:v>1</c:v>
                </c:pt>
                <c:pt idx="477">
                  <c:v>1</c:v>
                </c:pt>
                <c:pt idx="478">
                  <c:v>1</c:v>
                </c:pt>
                <c:pt idx="479">
                  <c:v>1</c:v>
                </c:pt>
                <c:pt idx="480">
                  <c:v>1</c:v>
                </c:pt>
                <c:pt idx="481">
                  <c:v>1</c:v>
                </c:pt>
                <c:pt idx="483">
                  <c:v>1</c:v>
                </c:pt>
                <c:pt idx="486">
                  <c:v>1</c:v>
                </c:pt>
                <c:pt idx="487">
                  <c:v>2</c:v>
                </c:pt>
                <c:pt idx="492">
                  <c:v>1</c:v>
                </c:pt>
                <c:pt idx="496">
                  <c:v>2</c:v>
                </c:pt>
                <c:pt idx="498">
                  <c:v>1</c:v>
                </c:pt>
                <c:pt idx="499">
                  <c:v>1</c:v>
                </c:pt>
                <c:pt idx="500">
                  <c:v>1</c:v>
                </c:pt>
                <c:pt idx="502">
                  <c:v>3</c:v>
                </c:pt>
                <c:pt idx="505">
                  <c:v>1</c:v>
                </c:pt>
                <c:pt idx="506">
                  <c:v>1</c:v>
                </c:pt>
                <c:pt idx="507">
                  <c:v>1</c:v>
                </c:pt>
                <c:pt idx="508">
                  <c:v>1</c:v>
                </c:pt>
                <c:pt idx="509">
                  <c:v>1</c:v>
                </c:pt>
                <c:pt idx="511">
                  <c:v>2</c:v>
                </c:pt>
                <c:pt idx="517">
                  <c:v>1</c:v>
                </c:pt>
                <c:pt idx="519">
                  <c:v>1</c:v>
                </c:pt>
                <c:pt idx="520">
                  <c:v>2</c:v>
                </c:pt>
                <c:pt idx="521">
                  <c:v>2</c:v>
                </c:pt>
                <c:pt idx="522">
                  <c:v>5</c:v>
                </c:pt>
                <c:pt idx="525">
                  <c:v>1</c:v>
                </c:pt>
                <c:pt idx="527">
                  <c:v>1</c:v>
                </c:pt>
                <c:pt idx="528">
                  <c:v>1</c:v>
                </c:pt>
                <c:pt idx="533">
                  <c:v>1</c:v>
                </c:pt>
                <c:pt idx="535">
                  <c:v>1</c:v>
                </c:pt>
                <c:pt idx="537">
                  <c:v>1</c:v>
                </c:pt>
                <c:pt idx="538">
                  <c:v>1</c:v>
                </c:pt>
                <c:pt idx="539">
                  <c:v>1</c:v>
                </c:pt>
                <c:pt idx="540">
                  <c:v>1</c:v>
                </c:pt>
                <c:pt idx="542">
                  <c:v>1</c:v>
                </c:pt>
                <c:pt idx="543">
                  <c:v>1</c:v>
                </c:pt>
                <c:pt idx="544">
                  <c:v>2</c:v>
                </c:pt>
                <c:pt idx="545">
                  <c:v>2</c:v>
                </c:pt>
                <c:pt idx="547">
                  <c:v>2</c:v>
                </c:pt>
                <c:pt idx="548">
                  <c:v>1</c:v>
                </c:pt>
                <c:pt idx="550">
                  <c:v>2</c:v>
                </c:pt>
                <c:pt idx="551">
                  <c:v>1</c:v>
                </c:pt>
                <c:pt idx="554">
                  <c:v>1</c:v>
                </c:pt>
                <c:pt idx="555">
                  <c:v>1</c:v>
                </c:pt>
                <c:pt idx="556">
                  <c:v>1</c:v>
                </c:pt>
                <c:pt idx="557">
                  <c:v>1</c:v>
                </c:pt>
                <c:pt idx="560">
                  <c:v>2</c:v>
                </c:pt>
                <c:pt idx="562">
                  <c:v>1</c:v>
                </c:pt>
                <c:pt idx="563">
                  <c:v>1</c:v>
                </c:pt>
                <c:pt idx="567">
                  <c:v>1</c:v>
                </c:pt>
                <c:pt idx="573">
                  <c:v>1</c:v>
                </c:pt>
                <c:pt idx="575">
                  <c:v>1</c:v>
                </c:pt>
                <c:pt idx="577">
                  <c:v>1</c:v>
                </c:pt>
                <c:pt idx="578">
                  <c:v>1</c:v>
                </c:pt>
                <c:pt idx="580">
                  <c:v>1</c:v>
                </c:pt>
                <c:pt idx="581">
                  <c:v>2</c:v>
                </c:pt>
                <c:pt idx="583">
                  <c:v>2</c:v>
                </c:pt>
                <c:pt idx="585">
                  <c:v>1</c:v>
                </c:pt>
                <c:pt idx="587">
                  <c:v>1</c:v>
                </c:pt>
                <c:pt idx="588">
                  <c:v>1</c:v>
                </c:pt>
                <c:pt idx="592">
                  <c:v>2</c:v>
                </c:pt>
                <c:pt idx="593">
                  <c:v>2</c:v>
                </c:pt>
                <c:pt idx="595">
                  <c:v>1</c:v>
                </c:pt>
                <c:pt idx="597">
                  <c:v>2</c:v>
                </c:pt>
                <c:pt idx="598">
                  <c:v>1</c:v>
                </c:pt>
                <c:pt idx="599">
                  <c:v>1</c:v>
                </c:pt>
                <c:pt idx="600">
                  <c:v>1</c:v>
                </c:pt>
                <c:pt idx="602">
                  <c:v>1</c:v>
                </c:pt>
                <c:pt idx="603">
                  <c:v>1</c:v>
                </c:pt>
                <c:pt idx="604">
                  <c:v>2</c:v>
                </c:pt>
                <c:pt idx="613">
                  <c:v>1</c:v>
                </c:pt>
                <c:pt idx="614">
                  <c:v>1</c:v>
                </c:pt>
                <c:pt idx="617">
                  <c:v>1</c:v>
                </c:pt>
                <c:pt idx="619">
                  <c:v>1</c:v>
                </c:pt>
                <c:pt idx="620">
                  <c:v>1</c:v>
                </c:pt>
                <c:pt idx="621">
                  <c:v>2</c:v>
                </c:pt>
                <c:pt idx="622">
                  <c:v>1</c:v>
                </c:pt>
                <c:pt idx="624">
                  <c:v>1</c:v>
                </c:pt>
                <c:pt idx="626">
                  <c:v>1</c:v>
                </c:pt>
                <c:pt idx="627">
                  <c:v>2</c:v>
                </c:pt>
                <c:pt idx="628">
                  <c:v>1</c:v>
                </c:pt>
                <c:pt idx="630">
                  <c:v>1</c:v>
                </c:pt>
                <c:pt idx="634">
                  <c:v>1</c:v>
                </c:pt>
                <c:pt idx="635">
                  <c:v>2</c:v>
                </c:pt>
                <c:pt idx="637">
                  <c:v>1</c:v>
                </c:pt>
                <c:pt idx="641">
                  <c:v>1</c:v>
                </c:pt>
                <c:pt idx="649">
                  <c:v>1</c:v>
                </c:pt>
                <c:pt idx="652">
                  <c:v>1</c:v>
                </c:pt>
                <c:pt idx="653">
                  <c:v>2</c:v>
                </c:pt>
                <c:pt idx="655">
                  <c:v>1</c:v>
                </c:pt>
                <c:pt idx="658">
                  <c:v>1</c:v>
                </c:pt>
                <c:pt idx="659">
                  <c:v>1</c:v>
                </c:pt>
                <c:pt idx="661">
                  <c:v>2</c:v>
                </c:pt>
                <c:pt idx="666">
                  <c:v>1</c:v>
                </c:pt>
                <c:pt idx="669">
                  <c:v>2</c:v>
                </c:pt>
                <c:pt idx="670">
                  <c:v>1</c:v>
                </c:pt>
                <c:pt idx="672">
                  <c:v>1</c:v>
                </c:pt>
                <c:pt idx="674">
                  <c:v>2</c:v>
                </c:pt>
                <c:pt idx="679">
                  <c:v>1</c:v>
                </c:pt>
                <c:pt idx="680">
                  <c:v>1</c:v>
                </c:pt>
                <c:pt idx="682">
                  <c:v>1</c:v>
                </c:pt>
                <c:pt idx="683">
                  <c:v>1</c:v>
                </c:pt>
                <c:pt idx="687">
                  <c:v>1</c:v>
                </c:pt>
                <c:pt idx="688">
                  <c:v>1</c:v>
                </c:pt>
                <c:pt idx="689">
                  <c:v>2</c:v>
                </c:pt>
                <c:pt idx="691">
                  <c:v>1</c:v>
                </c:pt>
                <c:pt idx="692">
                  <c:v>1</c:v>
                </c:pt>
                <c:pt idx="693">
                  <c:v>1</c:v>
                </c:pt>
                <c:pt idx="694">
                  <c:v>1</c:v>
                </c:pt>
                <c:pt idx="697">
                  <c:v>1</c:v>
                </c:pt>
                <c:pt idx="698">
                  <c:v>1</c:v>
                </c:pt>
                <c:pt idx="700">
                  <c:v>1</c:v>
                </c:pt>
                <c:pt idx="702">
                  <c:v>1</c:v>
                </c:pt>
                <c:pt idx="703">
                  <c:v>2</c:v>
                </c:pt>
                <c:pt idx="704">
                  <c:v>1</c:v>
                </c:pt>
                <c:pt idx="705">
                  <c:v>1</c:v>
                </c:pt>
                <c:pt idx="708">
                  <c:v>3</c:v>
                </c:pt>
                <c:pt idx="711">
                  <c:v>2</c:v>
                </c:pt>
                <c:pt idx="714">
                  <c:v>1</c:v>
                </c:pt>
                <c:pt idx="723">
                  <c:v>1</c:v>
                </c:pt>
                <c:pt idx="728">
                  <c:v>3</c:v>
                </c:pt>
                <c:pt idx="729">
                  <c:v>1</c:v>
                </c:pt>
                <c:pt idx="730">
                  <c:v>1</c:v>
                </c:pt>
                <c:pt idx="733">
                  <c:v>1</c:v>
                </c:pt>
                <c:pt idx="734">
                  <c:v>1</c:v>
                </c:pt>
                <c:pt idx="736">
                  <c:v>1</c:v>
                </c:pt>
                <c:pt idx="737">
                  <c:v>2</c:v>
                </c:pt>
                <c:pt idx="747">
                  <c:v>2</c:v>
                </c:pt>
                <c:pt idx="748">
                  <c:v>2</c:v>
                </c:pt>
                <c:pt idx="750">
                  <c:v>1</c:v>
                </c:pt>
                <c:pt idx="752">
                  <c:v>1</c:v>
                </c:pt>
                <c:pt idx="753">
                  <c:v>1</c:v>
                </c:pt>
                <c:pt idx="754">
                  <c:v>1</c:v>
                </c:pt>
                <c:pt idx="756">
                  <c:v>1</c:v>
                </c:pt>
                <c:pt idx="757">
                  <c:v>1</c:v>
                </c:pt>
                <c:pt idx="758">
                  <c:v>1</c:v>
                </c:pt>
                <c:pt idx="759">
                  <c:v>1</c:v>
                </c:pt>
                <c:pt idx="763">
                  <c:v>1</c:v>
                </c:pt>
                <c:pt idx="765">
                  <c:v>1</c:v>
                </c:pt>
                <c:pt idx="766">
                  <c:v>1</c:v>
                </c:pt>
                <c:pt idx="767">
                  <c:v>1</c:v>
                </c:pt>
                <c:pt idx="773">
                  <c:v>1</c:v>
                </c:pt>
                <c:pt idx="776">
                  <c:v>1</c:v>
                </c:pt>
                <c:pt idx="777">
                  <c:v>1</c:v>
                </c:pt>
                <c:pt idx="779">
                  <c:v>1</c:v>
                </c:pt>
                <c:pt idx="781">
                  <c:v>3</c:v>
                </c:pt>
                <c:pt idx="783">
                  <c:v>1</c:v>
                </c:pt>
                <c:pt idx="784">
                  <c:v>1</c:v>
                </c:pt>
                <c:pt idx="790">
                  <c:v>1</c:v>
                </c:pt>
                <c:pt idx="791">
                  <c:v>1</c:v>
                </c:pt>
                <c:pt idx="792">
                  <c:v>1</c:v>
                </c:pt>
                <c:pt idx="794">
                  <c:v>2</c:v>
                </c:pt>
                <c:pt idx="797">
                  <c:v>2</c:v>
                </c:pt>
                <c:pt idx="798">
                  <c:v>1</c:v>
                </c:pt>
                <c:pt idx="802">
                  <c:v>3</c:v>
                </c:pt>
                <c:pt idx="805">
                  <c:v>1</c:v>
                </c:pt>
                <c:pt idx="809">
                  <c:v>1</c:v>
                </c:pt>
                <c:pt idx="811">
                  <c:v>1</c:v>
                </c:pt>
                <c:pt idx="813">
                  <c:v>2</c:v>
                </c:pt>
                <c:pt idx="814">
                  <c:v>1</c:v>
                </c:pt>
                <c:pt idx="815">
                  <c:v>1</c:v>
                </c:pt>
                <c:pt idx="822">
                  <c:v>1</c:v>
                </c:pt>
                <c:pt idx="824">
                  <c:v>2</c:v>
                </c:pt>
                <c:pt idx="825">
                  <c:v>1</c:v>
                </c:pt>
                <c:pt idx="829">
                  <c:v>1</c:v>
                </c:pt>
                <c:pt idx="836">
                  <c:v>1</c:v>
                </c:pt>
                <c:pt idx="838">
                  <c:v>1</c:v>
                </c:pt>
                <c:pt idx="840">
                  <c:v>1</c:v>
                </c:pt>
                <c:pt idx="842">
                  <c:v>1</c:v>
                </c:pt>
                <c:pt idx="844">
                  <c:v>3</c:v>
                </c:pt>
                <c:pt idx="846">
                  <c:v>1</c:v>
                </c:pt>
                <c:pt idx="849">
                  <c:v>1</c:v>
                </c:pt>
                <c:pt idx="851">
                  <c:v>1</c:v>
                </c:pt>
                <c:pt idx="852">
                  <c:v>1</c:v>
                </c:pt>
                <c:pt idx="853">
                  <c:v>1</c:v>
                </c:pt>
                <c:pt idx="855">
                  <c:v>2</c:v>
                </c:pt>
                <c:pt idx="856">
                  <c:v>1</c:v>
                </c:pt>
                <c:pt idx="857">
                  <c:v>1</c:v>
                </c:pt>
                <c:pt idx="858">
                  <c:v>1</c:v>
                </c:pt>
                <c:pt idx="859">
                  <c:v>1</c:v>
                </c:pt>
                <c:pt idx="861">
                  <c:v>2</c:v>
                </c:pt>
                <c:pt idx="863">
                  <c:v>1</c:v>
                </c:pt>
                <c:pt idx="869">
                  <c:v>1</c:v>
                </c:pt>
                <c:pt idx="870">
                  <c:v>1</c:v>
                </c:pt>
                <c:pt idx="871">
                  <c:v>1</c:v>
                </c:pt>
                <c:pt idx="872">
                  <c:v>1</c:v>
                </c:pt>
                <c:pt idx="875">
                  <c:v>1</c:v>
                </c:pt>
                <c:pt idx="876">
                  <c:v>1</c:v>
                </c:pt>
                <c:pt idx="877">
                  <c:v>1</c:v>
                </c:pt>
                <c:pt idx="878">
                  <c:v>2</c:v>
                </c:pt>
                <c:pt idx="879">
                  <c:v>3</c:v>
                </c:pt>
                <c:pt idx="881">
                  <c:v>2</c:v>
                </c:pt>
                <c:pt idx="883">
                  <c:v>1</c:v>
                </c:pt>
                <c:pt idx="884">
                  <c:v>2</c:v>
                </c:pt>
                <c:pt idx="886">
                  <c:v>1</c:v>
                </c:pt>
                <c:pt idx="887">
                  <c:v>2</c:v>
                </c:pt>
                <c:pt idx="888">
                  <c:v>1</c:v>
                </c:pt>
                <c:pt idx="889">
                  <c:v>1</c:v>
                </c:pt>
                <c:pt idx="896">
                  <c:v>1</c:v>
                </c:pt>
                <c:pt idx="897">
                  <c:v>1</c:v>
                </c:pt>
                <c:pt idx="899">
                  <c:v>1</c:v>
                </c:pt>
                <c:pt idx="900">
                  <c:v>1</c:v>
                </c:pt>
                <c:pt idx="904">
                  <c:v>2</c:v>
                </c:pt>
                <c:pt idx="905">
                  <c:v>1</c:v>
                </c:pt>
                <c:pt idx="907">
                  <c:v>1</c:v>
                </c:pt>
                <c:pt idx="908">
                  <c:v>1</c:v>
                </c:pt>
                <c:pt idx="910">
                  <c:v>1</c:v>
                </c:pt>
                <c:pt idx="911">
                  <c:v>1</c:v>
                </c:pt>
                <c:pt idx="912">
                  <c:v>1</c:v>
                </c:pt>
                <c:pt idx="917">
                  <c:v>1</c:v>
                </c:pt>
                <c:pt idx="922">
                  <c:v>1</c:v>
                </c:pt>
                <c:pt idx="924">
                  <c:v>1</c:v>
                </c:pt>
                <c:pt idx="926">
                  <c:v>2</c:v>
                </c:pt>
                <c:pt idx="927">
                  <c:v>2</c:v>
                </c:pt>
                <c:pt idx="928">
                  <c:v>1</c:v>
                </c:pt>
                <c:pt idx="929">
                  <c:v>1</c:v>
                </c:pt>
                <c:pt idx="931">
                  <c:v>1</c:v>
                </c:pt>
                <c:pt idx="932">
                  <c:v>1</c:v>
                </c:pt>
                <c:pt idx="933">
                  <c:v>1</c:v>
                </c:pt>
                <c:pt idx="940">
                  <c:v>1</c:v>
                </c:pt>
                <c:pt idx="941">
                  <c:v>1</c:v>
                </c:pt>
                <c:pt idx="942">
                  <c:v>1</c:v>
                </c:pt>
                <c:pt idx="943">
                  <c:v>1</c:v>
                </c:pt>
                <c:pt idx="947">
                  <c:v>1</c:v>
                </c:pt>
                <c:pt idx="948">
                  <c:v>1</c:v>
                </c:pt>
                <c:pt idx="951">
                  <c:v>1</c:v>
                </c:pt>
                <c:pt idx="953">
                  <c:v>1</c:v>
                </c:pt>
                <c:pt idx="955">
                  <c:v>1</c:v>
                </c:pt>
                <c:pt idx="956">
                  <c:v>1</c:v>
                </c:pt>
                <c:pt idx="959">
                  <c:v>1</c:v>
                </c:pt>
                <c:pt idx="960">
                  <c:v>1</c:v>
                </c:pt>
                <c:pt idx="962">
                  <c:v>1</c:v>
                </c:pt>
                <c:pt idx="964">
                  <c:v>1</c:v>
                </c:pt>
                <c:pt idx="969">
                  <c:v>1</c:v>
                </c:pt>
                <c:pt idx="970">
                  <c:v>1</c:v>
                </c:pt>
                <c:pt idx="972">
                  <c:v>1</c:v>
                </c:pt>
                <c:pt idx="973">
                  <c:v>1</c:v>
                </c:pt>
                <c:pt idx="976">
                  <c:v>2</c:v>
                </c:pt>
                <c:pt idx="985">
                  <c:v>1</c:v>
                </c:pt>
                <c:pt idx="991">
                  <c:v>1</c:v>
                </c:pt>
                <c:pt idx="994">
                  <c:v>1</c:v>
                </c:pt>
                <c:pt idx="996">
                  <c:v>1</c:v>
                </c:pt>
                <c:pt idx="999">
                  <c:v>1</c:v>
                </c:pt>
                <c:pt idx="1001">
                  <c:v>2</c:v>
                </c:pt>
                <c:pt idx="1002">
                  <c:v>2</c:v>
                </c:pt>
                <c:pt idx="1003">
                  <c:v>1</c:v>
                </c:pt>
                <c:pt idx="1006">
                  <c:v>1</c:v>
                </c:pt>
                <c:pt idx="1007">
                  <c:v>2</c:v>
                </c:pt>
                <c:pt idx="1008">
                  <c:v>1</c:v>
                </c:pt>
                <c:pt idx="1009">
                  <c:v>1</c:v>
                </c:pt>
                <c:pt idx="1013">
                  <c:v>2</c:v>
                </c:pt>
                <c:pt idx="1018">
                  <c:v>1</c:v>
                </c:pt>
                <c:pt idx="1019">
                  <c:v>1</c:v>
                </c:pt>
                <c:pt idx="1020">
                  <c:v>1</c:v>
                </c:pt>
                <c:pt idx="1021">
                  <c:v>1</c:v>
                </c:pt>
                <c:pt idx="1023">
                  <c:v>1</c:v>
                </c:pt>
                <c:pt idx="1024">
                  <c:v>1</c:v>
                </c:pt>
                <c:pt idx="1028">
                  <c:v>2</c:v>
                </c:pt>
                <c:pt idx="1029">
                  <c:v>1</c:v>
                </c:pt>
                <c:pt idx="1030">
                  <c:v>1</c:v>
                </c:pt>
                <c:pt idx="1034">
                  <c:v>1</c:v>
                </c:pt>
                <c:pt idx="1035">
                  <c:v>1</c:v>
                </c:pt>
                <c:pt idx="1036">
                  <c:v>2</c:v>
                </c:pt>
                <c:pt idx="1040">
                  <c:v>2</c:v>
                </c:pt>
                <c:pt idx="1041">
                  <c:v>1</c:v>
                </c:pt>
                <c:pt idx="1045">
                  <c:v>1</c:v>
                </c:pt>
                <c:pt idx="1046">
                  <c:v>2</c:v>
                </c:pt>
                <c:pt idx="1048">
                  <c:v>1</c:v>
                </c:pt>
                <c:pt idx="1049">
                  <c:v>4</c:v>
                </c:pt>
                <c:pt idx="1052">
                  <c:v>1</c:v>
                </c:pt>
                <c:pt idx="1053">
                  <c:v>1</c:v>
                </c:pt>
                <c:pt idx="1055">
                  <c:v>2</c:v>
                </c:pt>
                <c:pt idx="1056">
                  <c:v>2</c:v>
                </c:pt>
                <c:pt idx="1057">
                  <c:v>1</c:v>
                </c:pt>
                <c:pt idx="1059">
                  <c:v>2</c:v>
                </c:pt>
                <c:pt idx="1060">
                  <c:v>1</c:v>
                </c:pt>
                <c:pt idx="1063">
                  <c:v>2</c:v>
                </c:pt>
                <c:pt idx="1064">
                  <c:v>1</c:v>
                </c:pt>
                <c:pt idx="1066">
                  <c:v>1</c:v>
                </c:pt>
                <c:pt idx="1067">
                  <c:v>1</c:v>
                </c:pt>
                <c:pt idx="1068">
                  <c:v>1</c:v>
                </c:pt>
                <c:pt idx="1069">
                  <c:v>1</c:v>
                </c:pt>
                <c:pt idx="1072">
                  <c:v>1</c:v>
                </c:pt>
                <c:pt idx="1073">
                  <c:v>1</c:v>
                </c:pt>
                <c:pt idx="1080">
                  <c:v>1</c:v>
                </c:pt>
                <c:pt idx="1081">
                  <c:v>1</c:v>
                </c:pt>
                <c:pt idx="1084">
                  <c:v>1</c:v>
                </c:pt>
                <c:pt idx="1087">
                  <c:v>1</c:v>
                </c:pt>
                <c:pt idx="1090">
                  <c:v>1</c:v>
                </c:pt>
                <c:pt idx="1091">
                  <c:v>1</c:v>
                </c:pt>
                <c:pt idx="1094">
                  <c:v>2</c:v>
                </c:pt>
                <c:pt idx="1095">
                  <c:v>2</c:v>
                </c:pt>
                <c:pt idx="1096">
                  <c:v>2</c:v>
                </c:pt>
                <c:pt idx="1098">
                  <c:v>1</c:v>
                </c:pt>
                <c:pt idx="1099">
                  <c:v>2</c:v>
                </c:pt>
                <c:pt idx="1103">
                  <c:v>1</c:v>
                </c:pt>
                <c:pt idx="1105">
                  <c:v>1</c:v>
                </c:pt>
                <c:pt idx="1108">
                  <c:v>1</c:v>
                </c:pt>
                <c:pt idx="1109">
                  <c:v>2</c:v>
                </c:pt>
                <c:pt idx="1111">
                  <c:v>1</c:v>
                </c:pt>
                <c:pt idx="1113">
                  <c:v>1</c:v>
                </c:pt>
                <c:pt idx="1116">
                  <c:v>1</c:v>
                </c:pt>
                <c:pt idx="1117">
                  <c:v>1</c:v>
                </c:pt>
                <c:pt idx="1121">
                  <c:v>1</c:v>
                </c:pt>
                <c:pt idx="1122">
                  <c:v>1</c:v>
                </c:pt>
                <c:pt idx="1123">
                  <c:v>1</c:v>
                </c:pt>
                <c:pt idx="1124">
                  <c:v>1</c:v>
                </c:pt>
                <c:pt idx="1127">
                  <c:v>1</c:v>
                </c:pt>
                <c:pt idx="1129">
                  <c:v>1</c:v>
                </c:pt>
                <c:pt idx="1132">
                  <c:v>1</c:v>
                </c:pt>
                <c:pt idx="1134">
                  <c:v>1</c:v>
                </c:pt>
                <c:pt idx="1136">
                  <c:v>1</c:v>
                </c:pt>
                <c:pt idx="1140">
                  <c:v>2</c:v>
                </c:pt>
                <c:pt idx="1141">
                  <c:v>1</c:v>
                </c:pt>
                <c:pt idx="1142">
                  <c:v>1</c:v>
                </c:pt>
                <c:pt idx="1145">
                  <c:v>1</c:v>
                </c:pt>
                <c:pt idx="1147">
                  <c:v>1</c:v>
                </c:pt>
                <c:pt idx="1149">
                  <c:v>1</c:v>
                </c:pt>
                <c:pt idx="1152">
                  <c:v>1</c:v>
                </c:pt>
                <c:pt idx="1154">
                  <c:v>1</c:v>
                </c:pt>
                <c:pt idx="1157">
                  <c:v>2</c:v>
                </c:pt>
                <c:pt idx="1159">
                  <c:v>1</c:v>
                </c:pt>
                <c:pt idx="1161">
                  <c:v>1</c:v>
                </c:pt>
                <c:pt idx="1162">
                  <c:v>1</c:v>
                </c:pt>
                <c:pt idx="1163">
                  <c:v>1</c:v>
                </c:pt>
                <c:pt idx="1164">
                  <c:v>2</c:v>
                </c:pt>
                <c:pt idx="1167">
                  <c:v>2</c:v>
                </c:pt>
                <c:pt idx="1173">
                  <c:v>1</c:v>
                </c:pt>
                <c:pt idx="1174">
                  <c:v>1</c:v>
                </c:pt>
                <c:pt idx="1175">
                  <c:v>1</c:v>
                </c:pt>
                <c:pt idx="1180">
                  <c:v>1</c:v>
                </c:pt>
                <c:pt idx="1182">
                  <c:v>2</c:v>
                </c:pt>
                <c:pt idx="1190">
                  <c:v>1</c:v>
                </c:pt>
                <c:pt idx="1192">
                  <c:v>1</c:v>
                </c:pt>
                <c:pt idx="1194">
                  <c:v>1</c:v>
                </c:pt>
                <c:pt idx="1195">
                  <c:v>2</c:v>
                </c:pt>
                <c:pt idx="1197">
                  <c:v>1</c:v>
                </c:pt>
                <c:pt idx="1200">
                  <c:v>2</c:v>
                </c:pt>
                <c:pt idx="1206">
                  <c:v>1</c:v>
                </c:pt>
                <c:pt idx="1207">
                  <c:v>2</c:v>
                </c:pt>
                <c:pt idx="1209">
                  <c:v>2</c:v>
                </c:pt>
                <c:pt idx="1212">
                  <c:v>1</c:v>
                </c:pt>
                <c:pt idx="1214">
                  <c:v>2</c:v>
                </c:pt>
                <c:pt idx="1216">
                  <c:v>1</c:v>
                </c:pt>
                <c:pt idx="1221">
                  <c:v>1</c:v>
                </c:pt>
                <c:pt idx="1222">
                  <c:v>1</c:v>
                </c:pt>
                <c:pt idx="1226">
                  <c:v>1</c:v>
                </c:pt>
                <c:pt idx="1235">
                  <c:v>1</c:v>
                </c:pt>
                <c:pt idx="1238">
                  <c:v>2</c:v>
                </c:pt>
                <c:pt idx="1240">
                  <c:v>1</c:v>
                </c:pt>
                <c:pt idx="1241">
                  <c:v>1</c:v>
                </c:pt>
                <c:pt idx="1245">
                  <c:v>1</c:v>
                </c:pt>
                <c:pt idx="1246">
                  <c:v>1</c:v>
                </c:pt>
                <c:pt idx="1248">
                  <c:v>1</c:v>
                </c:pt>
                <c:pt idx="1250">
                  <c:v>1</c:v>
                </c:pt>
                <c:pt idx="1258">
                  <c:v>1</c:v>
                </c:pt>
                <c:pt idx="1263">
                  <c:v>1</c:v>
                </c:pt>
                <c:pt idx="1264">
                  <c:v>1</c:v>
                </c:pt>
                <c:pt idx="1265">
                  <c:v>1</c:v>
                </c:pt>
                <c:pt idx="1268">
                  <c:v>1</c:v>
                </c:pt>
                <c:pt idx="1269">
                  <c:v>1</c:v>
                </c:pt>
                <c:pt idx="1270">
                  <c:v>1</c:v>
                </c:pt>
                <c:pt idx="1272">
                  <c:v>1</c:v>
                </c:pt>
                <c:pt idx="1273">
                  <c:v>1</c:v>
                </c:pt>
                <c:pt idx="1277">
                  <c:v>2</c:v>
                </c:pt>
                <c:pt idx="1281">
                  <c:v>1</c:v>
                </c:pt>
                <c:pt idx="1282">
                  <c:v>1</c:v>
                </c:pt>
                <c:pt idx="1283">
                  <c:v>1</c:v>
                </c:pt>
                <c:pt idx="1284">
                  <c:v>1</c:v>
                </c:pt>
                <c:pt idx="1287">
                  <c:v>1</c:v>
                </c:pt>
                <c:pt idx="1294">
                  <c:v>1</c:v>
                </c:pt>
                <c:pt idx="1296">
                  <c:v>1</c:v>
                </c:pt>
                <c:pt idx="1298">
                  <c:v>1</c:v>
                </c:pt>
                <c:pt idx="1301">
                  <c:v>2</c:v>
                </c:pt>
                <c:pt idx="1303">
                  <c:v>1</c:v>
                </c:pt>
                <c:pt idx="1304">
                  <c:v>1</c:v>
                </c:pt>
                <c:pt idx="1306">
                  <c:v>2</c:v>
                </c:pt>
                <c:pt idx="1307">
                  <c:v>1</c:v>
                </c:pt>
                <c:pt idx="1308">
                  <c:v>1</c:v>
                </c:pt>
                <c:pt idx="1310">
                  <c:v>1</c:v>
                </c:pt>
                <c:pt idx="1314">
                  <c:v>1</c:v>
                </c:pt>
                <c:pt idx="1315">
                  <c:v>1</c:v>
                </c:pt>
                <c:pt idx="1316">
                  <c:v>1</c:v>
                </c:pt>
                <c:pt idx="1317">
                  <c:v>2</c:v>
                </c:pt>
                <c:pt idx="1318">
                  <c:v>1</c:v>
                </c:pt>
                <c:pt idx="1320">
                  <c:v>1</c:v>
                </c:pt>
                <c:pt idx="1322">
                  <c:v>1</c:v>
                </c:pt>
                <c:pt idx="1323">
                  <c:v>1</c:v>
                </c:pt>
                <c:pt idx="1326">
                  <c:v>1</c:v>
                </c:pt>
                <c:pt idx="1329">
                  <c:v>1</c:v>
                </c:pt>
                <c:pt idx="1331">
                  <c:v>1</c:v>
                </c:pt>
                <c:pt idx="1332">
                  <c:v>2</c:v>
                </c:pt>
                <c:pt idx="1333">
                  <c:v>1</c:v>
                </c:pt>
                <c:pt idx="1337">
                  <c:v>1</c:v>
                </c:pt>
                <c:pt idx="1339">
                  <c:v>1</c:v>
                </c:pt>
                <c:pt idx="1341">
                  <c:v>3</c:v>
                </c:pt>
                <c:pt idx="1343">
                  <c:v>1</c:v>
                </c:pt>
                <c:pt idx="1345">
                  <c:v>1</c:v>
                </c:pt>
                <c:pt idx="1347">
                  <c:v>2</c:v>
                </c:pt>
                <c:pt idx="1348">
                  <c:v>1</c:v>
                </c:pt>
                <c:pt idx="1349">
                  <c:v>1</c:v>
                </c:pt>
                <c:pt idx="1350">
                  <c:v>1</c:v>
                </c:pt>
                <c:pt idx="1353">
                  <c:v>1</c:v>
                </c:pt>
                <c:pt idx="1354">
                  <c:v>1</c:v>
                </c:pt>
                <c:pt idx="1357">
                  <c:v>1</c:v>
                </c:pt>
                <c:pt idx="1360">
                  <c:v>1</c:v>
                </c:pt>
                <c:pt idx="1361">
                  <c:v>1</c:v>
                </c:pt>
                <c:pt idx="1362">
                  <c:v>1</c:v>
                </c:pt>
                <c:pt idx="1365">
                  <c:v>1</c:v>
                </c:pt>
                <c:pt idx="1368">
                  <c:v>2</c:v>
                </c:pt>
                <c:pt idx="1370">
                  <c:v>2</c:v>
                </c:pt>
                <c:pt idx="1372">
                  <c:v>1</c:v>
                </c:pt>
                <c:pt idx="1376">
                  <c:v>1</c:v>
                </c:pt>
                <c:pt idx="1379">
                  <c:v>1</c:v>
                </c:pt>
                <c:pt idx="1383">
                  <c:v>1</c:v>
                </c:pt>
                <c:pt idx="1384">
                  <c:v>2</c:v>
                </c:pt>
                <c:pt idx="1388">
                  <c:v>1</c:v>
                </c:pt>
                <c:pt idx="1390">
                  <c:v>1</c:v>
                </c:pt>
                <c:pt idx="1391">
                  <c:v>1</c:v>
                </c:pt>
                <c:pt idx="1392">
                  <c:v>1</c:v>
                </c:pt>
                <c:pt idx="1393">
                  <c:v>1</c:v>
                </c:pt>
                <c:pt idx="1401">
                  <c:v>1</c:v>
                </c:pt>
                <c:pt idx="1402">
                  <c:v>1</c:v>
                </c:pt>
                <c:pt idx="1403">
                  <c:v>2</c:v>
                </c:pt>
                <c:pt idx="1404">
                  <c:v>1</c:v>
                </c:pt>
                <c:pt idx="1405">
                  <c:v>1</c:v>
                </c:pt>
                <c:pt idx="1406">
                  <c:v>1</c:v>
                </c:pt>
                <c:pt idx="1408">
                  <c:v>1</c:v>
                </c:pt>
                <c:pt idx="1410">
                  <c:v>1</c:v>
                </c:pt>
                <c:pt idx="1411">
                  <c:v>1</c:v>
                </c:pt>
                <c:pt idx="1414">
                  <c:v>1</c:v>
                </c:pt>
                <c:pt idx="1415">
                  <c:v>1</c:v>
                </c:pt>
                <c:pt idx="1416">
                  <c:v>1</c:v>
                </c:pt>
                <c:pt idx="1417">
                  <c:v>1</c:v>
                </c:pt>
                <c:pt idx="1419">
                  <c:v>2</c:v>
                </c:pt>
                <c:pt idx="1420">
                  <c:v>3</c:v>
                </c:pt>
                <c:pt idx="1421">
                  <c:v>1</c:v>
                </c:pt>
                <c:pt idx="1423">
                  <c:v>1</c:v>
                </c:pt>
                <c:pt idx="1424">
                  <c:v>1</c:v>
                </c:pt>
                <c:pt idx="1427">
                  <c:v>1</c:v>
                </c:pt>
                <c:pt idx="1430">
                  <c:v>1</c:v>
                </c:pt>
                <c:pt idx="1432">
                  <c:v>1</c:v>
                </c:pt>
                <c:pt idx="1438">
                  <c:v>1</c:v>
                </c:pt>
                <c:pt idx="1439">
                  <c:v>1</c:v>
                </c:pt>
                <c:pt idx="1440">
                  <c:v>1</c:v>
                </c:pt>
                <c:pt idx="1442">
                  <c:v>1</c:v>
                </c:pt>
                <c:pt idx="1445">
                  <c:v>1</c:v>
                </c:pt>
                <c:pt idx="1449">
                  <c:v>1</c:v>
                </c:pt>
                <c:pt idx="1450">
                  <c:v>1</c:v>
                </c:pt>
                <c:pt idx="1455">
                  <c:v>2</c:v>
                </c:pt>
                <c:pt idx="1456">
                  <c:v>1</c:v>
                </c:pt>
                <c:pt idx="1457">
                  <c:v>2</c:v>
                </c:pt>
                <c:pt idx="1464">
                  <c:v>1</c:v>
                </c:pt>
                <c:pt idx="1468">
                  <c:v>2</c:v>
                </c:pt>
                <c:pt idx="1475">
                  <c:v>2</c:v>
                </c:pt>
                <c:pt idx="1476">
                  <c:v>1</c:v>
                </c:pt>
                <c:pt idx="1477">
                  <c:v>1</c:v>
                </c:pt>
                <c:pt idx="1480">
                  <c:v>1</c:v>
                </c:pt>
                <c:pt idx="1482">
                  <c:v>1</c:v>
                </c:pt>
                <c:pt idx="1483">
                  <c:v>1</c:v>
                </c:pt>
                <c:pt idx="1484">
                  <c:v>1</c:v>
                </c:pt>
                <c:pt idx="1486">
                  <c:v>1</c:v>
                </c:pt>
                <c:pt idx="1488">
                  <c:v>2</c:v>
                </c:pt>
                <c:pt idx="1490">
                  <c:v>1</c:v>
                </c:pt>
                <c:pt idx="1491">
                  <c:v>2</c:v>
                </c:pt>
                <c:pt idx="1492">
                  <c:v>1</c:v>
                </c:pt>
                <c:pt idx="1493">
                  <c:v>1</c:v>
                </c:pt>
                <c:pt idx="1495">
                  <c:v>2</c:v>
                </c:pt>
                <c:pt idx="1496">
                  <c:v>1</c:v>
                </c:pt>
                <c:pt idx="1500">
                  <c:v>1</c:v>
                </c:pt>
                <c:pt idx="1501">
                  <c:v>2</c:v>
                </c:pt>
                <c:pt idx="1505">
                  <c:v>1</c:v>
                </c:pt>
                <c:pt idx="1509">
                  <c:v>2</c:v>
                </c:pt>
                <c:pt idx="1510">
                  <c:v>1</c:v>
                </c:pt>
                <c:pt idx="1511">
                  <c:v>1</c:v>
                </c:pt>
                <c:pt idx="1513">
                  <c:v>1</c:v>
                </c:pt>
                <c:pt idx="1514">
                  <c:v>2</c:v>
                </c:pt>
                <c:pt idx="1515">
                  <c:v>1</c:v>
                </c:pt>
                <c:pt idx="1519">
                  <c:v>1</c:v>
                </c:pt>
                <c:pt idx="1521">
                  <c:v>1</c:v>
                </c:pt>
                <c:pt idx="1524">
                  <c:v>1</c:v>
                </c:pt>
                <c:pt idx="1525">
                  <c:v>1</c:v>
                </c:pt>
                <c:pt idx="1532">
                  <c:v>1</c:v>
                </c:pt>
                <c:pt idx="1533">
                  <c:v>1</c:v>
                </c:pt>
                <c:pt idx="1534">
                  <c:v>1</c:v>
                </c:pt>
                <c:pt idx="1536">
                  <c:v>1</c:v>
                </c:pt>
                <c:pt idx="1549">
                  <c:v>1</c:v>
                </c:pt>
                <c:pt idx="1550">
                  <c:v>1</c:v>
                </c:pt>
                <c:pt idx="1553">
                  <c:v>1</c:v>
                </c:pt>
                <c:pt idx="1558">
                  <c:v>2</c:v>
                </c:pt>
                <c:pt idx="1564">
                  <c:v>1</c:v>
                </c:pt>
                <c:pt idx="1566">
                  <c:v>1</c:v>
                </c:pt>
                <c:pt idx="1577">
                  <c:v>3</c:v>
                </c:pt>
                <c:pt idx="1578">
                  <c:v>1</c:v>
                </c:pt>
                <c:pt idx="1581">
                  <c:v>1</c:v>
                </c:pt>
                <c:pt idx="1583">
                  <c:v>1</c:v>
                </c:pt>
                <c:pt idx="1587">
                  <c:v>1</c:v>
                </c:pt>
                <c:pt idx="1589">
                  <c:v>2</c:v>
                </c:pt>
                <c:pt idx="1590">
                  <c:v>1</c:v>
                </c:pt>
                <c:pt idx="1591">
                  <c:v>1</c:v>
                </c:pt>
                <c:pt idx="1592">
                  <c:v>1</c:v>
                </c:pt>
                <c:pt idx="1594">
                  <c:v>1</c:v>
                </c:pt>
                <c:pt idx="1595">
                  <c:v>1</c:v>
                </c:pt>
                <c:pt idx="1596">
                  <c:v>1</c:v>
                </c:pt>
                <c:pt idx="1598">
                  <c:v>1</c:v>
                </c:pt>
                <c:pt idx="1600">
                  <c:v>1</c:v>
                </c:pt>
                <c:pt idx="1606">
                  <c:v>1</c:v>
                </c:pt>
                <c:pt idx="1608">
                  <c:v>1</c:v>
                </c:pt>
                <c:pt idx="1609">
                  <c:v>2</c:v>
                </c:pt>
                <c:pt idx="1610">
                  <c:v>1</c:v>
                </c:pt>
                <c:pt idx="1615">
                  <c:v>1</c:v>
                </c:pt>
                <c:pt idx="1621">
                  <c:v>2</c:v>
                </c:pt>
                <c:pt idx="1623">
                  <c:v>1</c:v>
                </c:pt>
                <c:pt idx="1624">
                  <c:v>2</c:v>
                </c:pt>
                <c:pt idx="1626">
                  <c:v>1</c:v>
                </c:pt>
                <c:pt idx="1627">
                  <c:v>1</c:v>
                </c:pt>
                <c:pt idx="1643">
                  <c:v>1</c:v>
                </c:pt>
                <c:pt idx="1646">
                  <c:v>1</c:v>
                </c:pt>
                <c:pt idx="1649">
                  <c:v>1</c:v>
                </c:pt>
                <c:pt idx="1660">
                  <c:v>1</c:v>
                </c:pt>
                <c:pt idx="1661">
                  <c:v>1</c:v>
                </c:pt>
                <c:pt idx="1665">
                  <c:v>2</c:v>
                </c:pt>
                <c:pt idx="1666">
                  <c:v>1</c:v>
                </c:pt>
                <c:pt idx="1667">
                  <c:v>1</c:v>
                </c:pt>
                <c:pt idx="1670">
                  <c:v>1</c:v>
                </c:pt>
                <c:pt idx="1671">
                  <c:v>1</c:v>
                </c:pt>
                <c:pt idx="1679">
                  <c:v>1</c:v>
                </c:pt>
                <c:pt idx="1681">
                  <c:v>1</c:v>
                </c:pt>
                <c:pt idx="1693">
                  <c:v>2</c:v>
                </c:pt>
                <c:pt idx="1694">
                  <c:v>1</c:v>
                </c:pt>
                <c:pt idx="1697">
                  <c:v>1</c:v>
                </c:pt>
                <c:pt idx="1698">
                  <c:v>1</c:v>
                </c:pt>
                <c:pt idx="1704">
                  <c:v>1</c:v>
                </c:pt>
                <c:pt idx="1707">
                  <c:v>1</c:v>
                </c:pt>
                <c:pt idx="1709">
                  <c:v>1</c:v>
                </c:pt>
                <c:pt idx="1711">
                  <c:v>1</c:v>
                </c:pt>
                <c:pt idx="1718">
                  <c:v>1</c:v>
                </c:pt>
                <c:pt idx="1721">
                  <c:v>2</c:v>
                </c:pt>
                <c:pt idx="1725">
                  <c:v>1</c:v>
                </c:pt>
                <c:pt idx="1727">
                  <c:v>1</c:v>
                </c:pt>
                <c:pt idx="1729">
                  <c:v>1</c:v>
                </c:pt>
                <c:pt idx="1730">
                  <c:v>1</c:v>
                </c:pt>
                <c:pt idx="1735">
                  <c:v>1</c:v>
                </c:pt>
                <c:pt idx="1736">
                  <c:v>1</c:v>
                </c:pt>
                <c:pt idx="1738">
                  <c:v>1</c:v>
                </c:pt>
                <c:pt idx="1741">
                  <c:v>1</c:v>
                </c:pt>
                <c:pt idx="1744">
                  <c:v>1</c:v>
                </c:pt>
                <c:pt idx="1746">
                  <c:v>1</c:v>
                </c:pt>
                <c:pt idx="1751">
                  <c:v>1</c:v>
                </c:pt>
                <c:pt idx="1753">
                  <c:v>1</c:v>
                </c:pt>
                <c:pt idx="1754">
                  <c:v>1</c:v>
                </c:pt>
                <c:pt idx="1755">
                  <c:v>1</c:v>
                </c:pt>
                <c:pt idx="1756">
                  <c:v>1</c:v>
                </c:pt>
                <c:pt idx="1760">
                  <c:v>1</c:v>
                </c:pt>
                <c:pt idx="1762">
                  <c:v>2</c:v>
                </c:pt>
                <c:pt idx="1768">
                  <c:v>2</c:v>
                </c:pt>
                <c:pt idx="1772">
                  <c:v>1</c:v>
                </c:pt>
                <c:pt idx="1776">
                  <c:v>1</c:v>
                </c:pt>
                <c:pt idx="1777">
                  <c:v>1</c:v>
                </c:pt>
                <c:pt idx="1778">
                  <c:v>1</c:v>
                </c:pt>
                <c:pt idx="1782">
                  <c:v>3</c:v>
                </c:pt>
                <c:pt idx="1787">
                  <c:v>2</c:v>
                </c:pt>
                <c:pt idx="1792">
                  <c:v>2</c:v>
                </c:pt>
                <c:pt idx="1797">
                  <c:v>1</c:v>
                </c:pt>
                <c:pt idx="1801">
                  <c:v>1</c:v>
                </c:pt>
                <c:pt idx="1802">
                  <c:v>2</c:v>
                </c:pt>
                <c:pt idx="1806">
                  <c:v>2</c:v>
                </c:pt>
                <c:pt idx="1807">
                  <c:v>1</c:v>
                </c:pt>
                <c:pt idx="1813">
                  <c:v>2</c:v>
                </c:pt>
                <c:pt idx="1816">
                  <c:v>1</c:v>
                </c:pt>
                <c:pt idx="1817">
                  <c:v>1</c:v>
                </c:pt>
                <c:pt idx="1818">
                  <c:v>1</c:v>
                </c:pt>
                <c:pt idx="1826">
                  <c:v>1</c:v>
                </c:pt>
                <c:pt idx="1827">
                  <c:v>1</c:v>
                </c:pt>
                <c:pt idx="1829">
                  <c:v>1</c:v>
                </c:pt>
                <c:pt idx="1831">
                  <c:v>1</c:v>
                </c:pt>
                <c:pt idx="1835">
                  <c:v>1</c:v>
                </c:pt>
                <c:pt idx="1836">
                  <c:v>1</c:v>
                </c:pt>
                <c:pt idx="1838">
                  <c:v>1</c:v>
                </c:pt>
                <c:pt idx="1840">
                  <c:v>1</c:v>
                </c:pt>
                <c:pt idx="1842">
                  <c:v>1</c:v>
                </c:pt>
                <c:pt idx="1844">
                  <c:v>1</c:v>
                </c:pt>
                <c:pt idx="1845">
                  <c:v>1</c:v>
                </c:pt>
                <c:pt idx="1852">
                  <c:v>2</c:v>
                </c:pt>
                <c:pt idx="1853">
                  <c:v>1</c:v>
                </c:pt>
                <c:pt idx="1855">
                  <c:v>1</c:v>
                </c:pt>
                <c:pt idx="1856">
                  <c:v>1</c:v>
                </c:pt>
                <c:pt idx="1857">
                  <c:v>1</c:v>
                </c:pt>
                <c:pt idx="1859">
                  <c:v>3</c:v>
                </c:pt>
                <c:pt idx="1860">
                  <c:v>1</c:v>
                </c:pt>
                <c:pt idx="1861">
                  <c:v>1</c:v>
                </c:pt>
                <c:pt idx="1863">
                  <c:v>1</c:v>
                </c:pt>
                <c:pt idx="1864">
                  <c:v>1</c:v>
                </c:pt>
                <c:pt idx="1869">
                  <c:v>1</c:v>
                </c:pt>
                <c:pt idx="1872">
                  <c:v>2</c:v>
                </c:pt>
                <c:pt idx="1876">
                  <c:v>1</c:v>
                </c:pt>
                <c:pt idx="1880">
                  <c:v>1</c:v>
                </c:pt>
                <c:pt idx="1881">
                  <c:v>1</c:v>
                </c:pt>
                <c:pt idx="1884">
                  <c:v>1</c:v>
                </c:pt>
                <c:pt idx="1887">
                  <c:v>1</c:v>
                </c:pt>
                <c:pt idx="1889">
                  <c:v>1</c:v>
                </c:pt>
                <c:pt idx="1890">
                  <c:v>1</c:v>
                </c:pt>
                <c:pt idx="1891">
                  <c:v>1</c:v>
                </c:pt>
                <c:pt idx="1893">
                  <c:v>1</c:v>
                </c:pt>
                <c:pt idx="1897">
                  <c:v>1</c:v>
                </c:pt>
                <c:pt idx="1900">
                  <c:v>1</c:v>
                </c:pt>
                <c:pt idx="1901">
                  <c:v>1</c:v>
                </c:pt>
                <c:pt idx="1906">
                  <c:v>1</c:v>
                </c:pt>
                <c:pt idx="1909">
                  <c:v>1</c:v>
                </c:pt>
                <c:pt idx="1914">
                  <c:v>2</c:v>
                </c:pt>
                <c:pt idx="1915">
                  <c:v>1</c:v>
                </c:pt>
                <c:pt idx="1922">
                  <c:v>1</c:v>
                </c:pt>
                <c:pt idx="1923">
                  <c:v>1</c:v>
                </c:pt>
                <c:pt idx="1924">
                  <c:v>1</c:v>
                </c:pt>
                <c:pt idx="1925">
                  <c:v>2</c:v>
                </c:pt>
                <c:pt idx="1929">
                  <c:v>1</c:v>
                </c:pt>
                <c:pt idx="1933">
                  <c:v>1</c:v>
                </c:pt>
                <c:pt idx="1936">
                  <c:v>3</c:v>
                </c:pt>
                <c:pt idx="1939">
                  <c:v>1</c:v>
                </c:pt>
                <c:pt idx="1940">
                  <c:v>1</c:v>
                </c:pt>
                <c:pt idx="1948">
                  <c:v>1</c:v>
                </c:pt>
                <c:pt idx="1953">
                  <c:v>1</c:v>
                </c:pt>
                <c:pt idx="1954">
                  <c:v>1</c:v>
                </c:pt>
                <c:pt idx="1962">
                  <c:v>1</c:v>
                </c:pt>
                <c:pt idx="1966">
                  <c:v>1</c:v>
                </c:pt>
                <c:pt idx="1968">
                  <c:v>1</c:v>
                </c:pt>
                <c:pt idx="1969">
                  <c:v>1</c:v>
                </c:pt>
                <c:pt idx="1973">
                  <c:v>1</c:v>
                </c:pt>
                <c:pt idx="1977">
                  <c:v>1</c:v>
                </c:pt>
                <c:pt idx="1978">
                  <c:v>1</c:v>
                </c:pt>
                <c:pt idx="1983">
                  <c:v>1</c:v>
                </c:pt>
                <c:pt idx="1984">
                  <c:v>1</c:v>
                </c:pt>
                <c:pt idx="1987">
                  <c:v>1</c:v>
                </c:pt>
                <c:pt idx="1989">
                  <c:v>1</c:v>
                </c:pt>
                <c:pt idx="1990">
                  <c:v>1</c:v>
                </c:pt>
                <c:pt idx="1995">
                  <c:v>1</c:v>
                </c:pt>
                <c:pt idx="1997">
                  <c:v>1</c:v>
                </c:pt>
                <c:pt idx="2002">
                  <c:v>1</c:v>
                </c:pt>
                <c:pt idx="2003">
                  <c:v>1</c:v>
                </c:pt>
                <c:pt idx="2007">
                  <c:v>2</c:v>
                </c:pt>
                <c:pt idx="2011">
                  <c:v>1</c:v>
                </c:pt>
                <c:pt idx="2014">
                  <c:v>1</c:v>
                </c:pt>
                <c:pt idx="2015">
                  <c:v>2</c:v>
                </c:pt>
                <c:pt idx="2018">
                  <c:v>2</c:v>
                </c:pt>
                <c:pt idx="2020">
                  <c:v>1</c:v>
                </c:pt>
                <c:pt idx="2024">
                  <c:v>1</c:v>
                </c:pt>
                <c:pt idx="2025">
                  <c:v>1</c:v>
                </c:pt>
                <c:pt idx="2034">
                  <c:v>1</c:v>
                </c:pt>
                <c:pt idx="2038">
                  <c:v>1</c:v>
                </c:pt>
                <c:pt idx="2039">
                  <c:v>1</c:v>
                </c:pt>
                <c:pt idx="2044">
                  <c:v>1</c:v>
                </c:pt>
                <c:pt idx="2046">
                  <c:v>1</c:v>
                </c:pt>
                <c:pt idx="2051">
                  <c:v>1</c:v>
                </c:pt>
                <c:pt idx="2053">
                  <c:v>1</c:v>
                </c:pt>
                <c:pt idx="2054">
                  <c:v>1</c:v>
                </c:pt>
                <c:pt idx="2058">
                  <c:v>1</c:v>
                </c:pt>
                <c:pt idx="2060">
                  <c:v>1</c:v>
                </c:pt>
                <c:pt idx="2066">
                  <c:v>1</c:v>
                </c:pt>
                <c:pt idx="2068">
                  <c:v>2</c:v>
                </c:pt>
                <c:pt idx="2069">
                  <c:v>2</c:v>
                </c:pt>
                <c:pt idx="2070">
                  <c:v>1</c:v>
                </c:pt>
                <c:pt idx="2071">
                  <c:v>1</c:v>
                </c:pt>
                <c:pt idx="2072">
                  <c:v>1</c:v>
                </c:pt>
                <c:pt idx="2075">
                  <c:v>1</c:v>
                </c:pt>
                <c:pt idx="2076">
                  <c:v>1</c:v>
                </c:pt>
                <c:pt idx="2078">
                  <c:v>1</c:v>
                </c:pt>
                <c:pt idx="2079">
                  <c:v>1</c:v>
                </c:pt>
                <c:pt idx="2080">
                  <c:v>2</c:v>
                </c:pt>
                <c:pt idx="2081">
                  <c:v>1</c:v>
                </c:pt>
                <c:pt idx="2082">
                  <c:v>1</c:v>
                </c:pt>
                <c:pt idx="2083">
                  <c:v>2</c:v>
                </c:pt>
                <c:pt idx="2084">
                  <c:v>1</c:v>
                </c:pt>
                <c:pt idx="2093">
                  <c:v>1</c:v>
                </c:pt>
                <c:pt idx="2094">
                  <c:v>1</c:v>
                </c:pt>
                <c:pt idx="2095">
                  <c:v>1</c:v>
                </c:pt>
                <c:pt idx="2097">
                  <c:v>1</c:v>
                </c:pt>
                <c:pt idx="2098">
                  <c:v>1</c:v>
                </c:pt>
                <c:pt idx="2099">
                  <c:v>1</c:v>
                </c:pt>
                <c:pt idx="2100">
                  <c:v>2</c:v>
                </c:pt>
                <c:pt idx="2104">
                  <c:v>1</c:v>
                </c:pt>
                <c:pt idx="2106">
                  <c:v>1</c:v>
                </c:pt>
                <c:pt idx="2110">
                  <c:v>1</c:v>
                </c:pt>
                <c:pt idx="2115">
                  <c:v>1</c:v>
                </c:pt>
                <c:pt idx="2116">
                  <c:v>1</c:v>
                </c:pt>
                <c:pt idx="2120">
                  <c:v>1</c:v>
                </c:pt>
                <c:pt idx="2123">
                  <c:v>1</c:v>
                </c:pt>
                <c:pt idx="2125">
                  <c:v>1</c:v>
                </c:pt>
                <c:pt idx="2126">
                  <c:v>1</c:v>
                </c:pt>
                <c:pt idx="2131">
                  <c:v>1</c:v>
                </c:pt>
                <c:pt idx="2133">
                  <c:v>1</c:v>
                </c:pt>
                <c:pt idx="2136">
                  <c:v>1</c:v>
                </c:pt>
                <c:pt idx="2140">
                  <c:v>1</c:v>
                </c:pt>
                <c:pt idx="2144">
                  <c:v>1</c:v>
                </c:pt>
                <c:pt idx="2147">
                  <c:v>1</c:v>
                </c:pt>
                <c:pt idx="2150">
                  <c:v>1</c:v>
                </c:pt>
                <c:pt idx="2151">
                  <c:v>1</c:v>
                </c:pt>
                <c:pt idx="2153">
                  <c:v>1</c:v>
                </c:pt>
                <c:pt idx="2155">
                  <c:v>1</c:v>
                </c:pt>
                <c:pt idx="2160">
                  <c:v>1</c:v>
                </c:pt>
                <c:pt idx="2162">
                  <c:v>1</c:v>
                </c:pt>
                <c:pt idx="2166">
                  <c:v>1</c:v>
                </c:pt>
                <c:pt idx="2171">
                  <c:v>2</c:v>
                </c:pt>
                <c:pt idx="2172">
                  <c:v>1</c:v>
                </c:pt>
                <c:pt idx="2173">
                  <c:v>1</c:v>
                </c:pt>
                <c:pt idx="2175">
                  <c:v>1</c:v>
                </c:pt>
                <c:pt idx="2181">
                  <c:v>1</c:v>
                </c:pt>
                <c:pt idx="2185">
                  <c:v>1</c:v>
                </c:pt>
                <c:pt idx="2193">
                  <c:v>1</c:v>
                </c:pt>
                <c:pt idx="2194">
                  <c:v>1</c:v>
                </c:pt>
                <c:pt idx="2195">
                  <c:v>1</c:v>
                </c:pt>
                <c:pt idx="2196">
                  <c:v>1</c:v>
                </c:pt>
                <c:pt idx="2199">
                  <c:v>1</c:v>
                </c:pt>
                <c:pt idx="2204">
                  <c:v>1</c:v>
                </c:pt>
                <c:pt idx="2207">
                  <c:v>1</c:v>
                </c:pt>
                <c:pt idx="2209">
                  <c:v>1</c:v>
                </c:pt>
                <c:pt idx="2211">
                  <c:v>1</c:v>
                </c:pt>
                <c:pt idx="2213">
                  <c:v>1</c:v>
                </c:pt>
                <c:pt idx="2217">
                  <c:v>2</c:v>
                </c:pt>
                <c:pt idx="2219">
                  <c:v>1</c:v>
                </c:pt>
                <c:pt idx="2223">
                  <c:v>1</c:v>
                </c:pt>
                <c:pt idx="2225">
                  <c:v>1</c:v>
                </c:pt>
                <c:pt idx="2227">
                  <c:v>1</c:v>
                </c:pt>
                <c:pt idx="2235">
                  <c:v>1</c:v>
                </c:pt>
                <c:pt idx="2237">
                  <c:v>1</c:v>
                </c:pt>
                <c:pt idx="2245">
                  <c:v>1</c:v>
                </c:pt>
                <c:pt idx="2251">
                  <c:v>1</c:v>
                </c:pt>
                <c:pt idx="2254">
                  <c:v>2</c:v>
                </c:pt>
                <c:pt idx="2255">
                  <c:v>1</c:v>
                </c:pt>
                <c:pt idx="2259">
                  <c:v>1</c:v>
                </c:pt>
                <c:pt idx="2261">
                  <c:v>1</c:v>
                </c:pt>
                <c:pt idx="2262">
                  <c:v>1</c:v>
                </c:pt>
                <c:pt idx="2263">
                  <c:v>1</c:v>
                </c:pt>
                <c:pt idx="2264">
                  <c:v>2</c:v>
                </c:pt>
                <c:pt idx="2266">
                  <c:v>1</c:v>
                </c:pt>
                <c:pt idx="2267">
                  <c:v>1</c:v>
                </c:pt>
                <c:pt idx="2268">
                  <c:v>1</c:v>
                </c:pt>
                <c:pt idx="2272">
                  <c:v>1</c:v>
                </c:pt>
                <c:pt idx="2273">
                  <c:v>1</c:v>
                </c:pt>
                <c:pt idx="2277">
                  <c:v>1</c:v>
                </c:pt>
                <c:pt idx="2281">
                  <c:v>1</c:v>
                </c:pt>
                <c:pt idx="2283">
                  <c:v>1</c:v>
                </c:pt>
                <c:pt idx="2285">
                  <c:v>1</c:v>
                </c:pt>
                <c:pt idx="2287">
                  <c:v>1</c:v>
                </c:pt>
                <c:pt idx="2289">
                  <c:v>1</c:v>
                </c:pt>
                <c:pt idx="2291">
                  <c:v>1</c:v>
                </c:pt>
                <c:pt idx="2298">
                  <c:v>1</c:v>
                </c:pt>
                <c:pt idx="2301">
                  <c:v>1</c:v>
                </c:pt>
                <c:pt idx="2313">
                  <c:v>1</c:v>
                </c:pt>
                <c:pt idx="2314">
                  <c:v>1</c:v>
                </c:pt>
                <c:pt idx="2315">
                  <c:v>2</c:v>
                </c:pt>
                <c:pt idx="2316">
                  <c:v>1</c:v>
                </c:pt>
                <c:pt idx="2317">
                  <c:v>1</c:v>
                </c:pt>
                <c:pt idx="2321">
                  <c:v>1</c:v>
                </c:pt>
                <c:pt idx="2322">
                  <c:v>1</c:v>
                </c:pt>
                <c:pt idx="2329">
                  <c:v>1</c:v>
                </c:pt>
                <c:pt idx="2330">
                  <c:v>2</c:v>
                </c:pt>
                <c:pt idx="2332">
                  <c:v>1</c:v>
                </c:pt>
                <c:pt idx="2333">
                  <c:v>2</c:v>
                </c:pt>
                <c:pt idx="2334">
                  <c:v>1</c:v>
                </c:pt>
                <c:pt idx="2340">
                  <c:v>1</c:v>
                </c:pt>
                <c:pt idx="2343">
                  <c:v>2</c:v>
                </c:pt>
                <c:pt idx="2344">
                  <c:v>1</c:v>
                </c:pt>
                <c:pt idx="2346">
                  <c:v>1</c:v>
                </c:pt>
                <c:pt idx="2348">
                  <c:v>1</c:v>
                </c:pt>
                <c:pt idx="2349">
                  <c:v>1</c:v>
                </c:pt>
                <c:pt idx="2350">
                  <c:v>1</c:v>
                </c:pt>
                <c:pt idx="2352">
                  <c:v>1</c:v>
                </c:pt>
                <c:pt idx="2356">
                  <c:v>1</c:v>
                </c:pt>
                <c:pt idx="2359">
                  <c:v>2</c:v>
                </c:pt>
                <c:pt idx="2360">
                  <c:v>1</c:v>
                </c:pt>
                <c:pt idx="2361">
                  <c:v>1</c:v>
                </c:pt>
                <c:pt idx="2362">
                  <c:v>1</c:v>
                </c:pt>
                <c:pt idx="2365">
                  <c:v>1</c:v>
                </c:pt>
                <c:pt idx="2369">
                  <c:v>1</c:v>
                </c:pt>
                <c:pt idx="2370">
                  <c:v>2</c:v>
                </c:pt>
                <c:pt idx="2375">
                  <c:v>1</c:v>
                </c:pt>
                <c:pt idx="2376">
                  <c:v>1</c:v>
                </c:pt>
                <c:pt idx="2378">
                  <c:v>2</c:v>
                </c:pt>
                <c:pt idx="2382">
                  <c:v>1</c:v>
                </c:pt>
                <c:pt idx="2383">
                  <c:v>1</c:v>
                </c:pt>
                <c:pt idx="2385">
                  <c:v>1</c:v>
                </c:pt>
                <c:pt idx="2386">
                  <c:v>1</c:v>
                </c:pt>
                <c:pt idx="2394">
                  <c:v>1</c:v>
                </c:pt>
                <c:pt idx="2395">
                  <c:v>1</c:v>
                </c:pt>
                <c:pt idx="2396">
                  <c:v>1</c:v>
                </c:pt>
                <c:pt idx="2397">
                  <c:v>1</c:v>
                </c:pt>
                <c:pt idx="2401">
                  <c:v>1</c:v>
                </c:pt>
                <c:pt idx="2404">
                  <c:v>1</c:v>
                </c:pt>
                <c:pt idx="2405">
                  <c:v>1</c:v>
                </c:pt>
                <c:pt idx="2408">
                  <c:v>1</c:v>
                </c:pt>
                <c:pt idx="2410">
                  <c:v>1</c:v>
                </c:pt>
                <c:pt idx="2412">
                  <c:v>1</c:v>
                </c:pt>
                <c:pt idx="2414">
                  <c:v>2</c:v>
                </c:pt>
                <c:pt idx="2419">
                  <c:v>2</c:v>
                </c:pt>
                <c:pt idx="2421">
                  <c:v>1</c:v>
                </c:pt>
                <c:pt idx="2422">
                  <c:v>1</c:v>
                </c:pt>
                <c:pt idx="2424">
                  <c:v>1</c:v>
                </c:pt>
                <c:pt idx="2425">
                  <c:v>1</c:v>
                </c:pt>
                <c:pt idx="2429">
                  <c:v>1</c:v>
                </c:pt>
                <c:pt idx="2433">
                  <c:v>1</c:v>
                </c:pt>
                <c:pt idx="2434">
                  <c:v>1</c:v>
                </c:pt>
                <c:pt idx="2436">
                  <c:v>1</c:v>
                </c:pt>
                <c:pt idx="2438">
                  <c:v>1</c:v>
                </c:pt>
                <c:pt idx="2440">
                  <c:v>1</c:v>
                </c:pt>
                <c:pt idx="2442">
                  <c:v>1</c:v>
                </c:pt>
                <c:pt idx="2450">
                  <c:v>1</c:v>
                </c:pt>
                <c:pt idx="2451">
                  <c:v>1</c:v>
                </c:pt>
                <c:pt idx="2453">
                  <c:v>1</c:v>
                </c:pt>
                <c:pt idx="2460">
                  <c:v>1</c:v>
                </c:pt>
                <c:pt idx="2466">
                  <c:v>1</c:v>
                </c:pt>
                <c:pt idx="2474">
                  <c:v>1</c:v>
                </c:pt>
                <c:pt idx="2475">
                  <c:v>1</c:v>
                </c:pt>
                <c:pt idx="2476">
                  <c:v>1</c:v>
                </c:pt>
                <c:pt idx="2480">
                  <c:v>1</c:v>
                </c:pt>
                <c:pt idx="2481">
                  <c:v>2</c:v>
                </c:pt>
                <c:pt idx="2482">
                  <c:v>1</c:v>
                </c:pt>
                <c:pt idx="2483">
                  <c:v>1</c:v>
                </c:pt>
                <c:pt idx="2490">
                  <c:v>1</c:v>
                </c:pt>
                <c:pt idx="2492">
                  <c:v>1</c:v>
                </c:pt>
                <c:pt idx="2494">
                  <c:v>1</c:v>
                </c:pt>
                <c:pt idx="2495">
                  <c:v>1</c:v>
                </c:pt>
                <c:pt idx="2497">
                  <c:v>1</c:v>
                </c:pt>
                <c:pt idx="2498">
                  <c:v>1</c:v>
                </c:pt>
                <c:pt idx="2500">
                  <c:v>1</c:v>
                </c:pt>
                <c:pt idx="2501">
                  <c:v>1</c:v>
                </c:pt>
                <c:pt idx="2503">
                  <c:v>1</c:v>
                </c:pt>
                <c:pt idx="2513">
                  <c:v>2</c:v>
                </c:pt>
                <c:pt idx="2520">
                  <c:v>1</c:v>
                </c:pt>
                <c:pt idx="2521">
                  <c:v>1</c:v>
                </c:pt>
                <c:pt idx="2525">
                  <c:v>2</c:v>
                </c:pt>
                <c:pt idx="2527">
                  <c:v>1</c:v>
                </c:pt>
                <c:pt idx="2528">
                  <c:v>1</c:v>
                </c:pt>
                <c:pt idx="2530">
                  <c:v>1</c:v>
                </c:pt>
                <c:pt idx="2532">
                  <c:v>1</c:v>
                </c:pt>
                <c:pt idx="2537">
                  <c:v>1</c:v>
                </c:pt>
                <c:pt idx="2538">
                  <c:v>1</c:v>
                </c:pt>
                <c:pt idx="2542">
                  <c:v>1</c:v>
                </c:pt>
                <c:pt idx="2543">
                  <c:v>1</c:v>
                </c:pt>
                <c:pt idx="2545">
                  <c:v>1</c:v>
                </c:pt>
                <c:pt idx="2546">
                  <c:v>1</c:v>
                </c:pt>
                <c:pt idx="2548">
                  <c:v>1</c:v>
                </c:pt>
                <c:pt idx="2552">
                  <c:v>1</c:v>
                </c:pt>
                <c:pt idx="2558">
                  <c:v>1</c:v>
                </c:pt>
                <c:pt idx="2561">
                  <c:v>2</c:v>
                </c:pt>
                <c:pt idx="2564">
                  <c:v>1</c:v>
                </c:pt>
                <c:pt idx="2565">
                  <c:v>1</c:v>
                </c:pt>
                <c:pt idx="2567">
                  <c:v>2</c:v>
                </c:pt>
                <c:pt idx="2573">
                  <c:v>1</c:v>
                </c:pt>
                <c:pt idx="2574">
                  <c:v>1</c:v>
                </c:pt>
                <c:pt idx="2575">
                  <c:v>1</c:v>
                </c:pt>
                <c:pt idx="2577">
                  <c:v>1</c:v>
                </c:pt>
                <c:pt idx="2579">
                  <c:v>1</c:v>
                </c:pt>
                <c:pt idx="2583">
                  <c:v>1</c:v>
                </c:pt>
                <c:pt idx="2584">
                  <c:v>1</c:v>
                </c:pt>
                <c:pt idx="2588">
                  <c:v>2</c:v>
                </c:pt>
                <c:pt idx="2592">
                  <c:v>1</c:v>
                </c:pt>
                <c:pt idx="2598">
                  <c:v>1</c:v>
                </c:pt>
                <c:pt idx="2600">
                  <c:v>1</c:v>
                </c:pt>
                <c:pt idx="2602">
                  <c:v>1</c:v>
                </c:pt>
                <c:pt idx="2604">
                  <c:v>2</c:v>
                </c:pt>
                <c:pt idx="2608">
                  <c:v>1</c:v>
                </c:pt>
                <c:pt idx="2616">
                  <c:v>1</c:v>
                </c:pt>
                <c:pt idx="2617">
                  <c:v>2</c:v>
                </c:pt>
                <c:pt idx="2618">
                  <c:v>1</c:v>
                </c:pt>
                <c:pt idx="2620">
                  <c:v>1</c:v>
                </c:pt>
                <c:pt idx="2621">
                  <c:v>1</c:v>
                </c:pt>
                <c:pt idx="2623">
                  <c:v>1</c:v>
                </c:pt>
                <c:pt idx="2628">
                  <c:v>1</c:v>
                </c:pt>
                <c:pt idx="2629">
                  <c:v>1</c:v>
                </c:pt>
                <c:pt idx="2631">
                  <c:v>1</c:v>
                </c:pt>
                <c:pt idx="2634">
                  <c:v>2</c:v>
                </c:pt>
                <c:pt idx="2637">
                  <c:v>1</c:v>
                </c:pt>
                <c:pt idx="2640">
                  <c:v>1</c:v>
                </c:pt>
                <c:pt idx="2645">
                  <c:v>1</c:v>
                </c:pt>
                <c:pt idx="2648">
                  <c:v>1</c:v>
                </c:pt>
                <c:pt idx="2650">
                  <c:v>1</c:v>
                </c:pt>
                <c:pt idx="2657">
                  <c:v>1</c:v>
                </c:pt>
                <c:pt idx="2661">
                  <c:v>1</c:v>
                </c:pt>
                <c:pt idx="2666">
                  <c:v>1</c:v>
                </c:pt>
                <c:pt idx="2671">
                  <c:v>2</c:v>
                </c:pt>
                <c:pt idx="2674">
                  <c:v>1</c:v>
                </c:pt>
                <c:pt idx="2679">
                  <c:v>1</c:v>
                </c:pt>
                <c:pt idx="2682">
                  <c:v>1</c:v>
                </c:pt>
                <c:pt idx="2687">
                  <c:v>1</c:v>
                </c:pt>
                <c:pt idx="2693">
                  <c:v>1</c:v>
                </c:pt>
                <c:pt idx="2694">
                  <c:v>1</c:v>
                </c:pt>
                <c:pt idx="2698">
                  <c:v>2</c:v>
                </c:pt>
                <c:pt idx="2699">
                  <c:v>1</c:v>
                </c:pt>
                <c:pt idx="2703">
                  <c:v>1</c:v>
                </c:pt>
                <c:pt idx="2704">
                  <c:v>1</c:v>
                </c:pt>
                <c:pt idx="2707">
                  <c:v>1</c:v>
                </c:pt>
                <c:pt idx="2711">
                  <c:v>1</c:v>
                </c:pt>
                <c:pt idx="2718">
                  <c:v>1</c:v>
                </c:pt>
                <c:pt idx="2721">
                  <c:v>1</c:v>
                </c:pt>
                <c:pt idx="2722">
                  <c:v>1</c:v>
                </c:pt>
                <c:pt idx="2723">
                  <c:v>1</c:v>
                </c:pt>
                <c:pt idx="2724">
                  <c:v>1</c:v>
                </c:pt>
                <c:pt idx="2725">
                  <c:v>1</c:v>
                </c:pt>
                <c:pt idx="2733">
                  <c:v>2</c:v>
                </c:pt>
                <c:pt idx="2735">
                  <c:v>1</c:v>
                </c:pt>
                <c:pt idx="2736">
                  <c:v>1</c:v>
                </c:pt>
                <c:pt idx="2742">
                  <c:v>1</c:v>
                </c:pt>
                <c:pt idx="2745">
                  <c:v>1</c:v>
                </c:pt>
                <c:pt idx="2746">
                  <c:v>1</c:v>
                </c:pt>
                <c:pt idx="2748">
                  <c:v>1</c:v>
                </c:pt>
                <c:pt idx="2752">
                  <c:v>1</c:v>
                </c:pt>
                <c:pt idx="2753">
                  <c:v>1</c:v>
                </c:pt>
                <c:pt idx="2755">
                  <c:v>2</c:v>
                </c:pt>
                <c:pt idx="2756">
                  <c:v>2</c:v>
                </c:pt>
                <c:pt idx="2759">
                  <c:v>2</c:v>
                </c:pt>
                <c:pt idx="2762">
                  <c:v>1</c:v>
                </c:pt>
                <c:pt idx="2763">
                  <c:v>1</c:v>
                </c:pt>
                <c:pt idx="2764">
                  <c:v>3</c:v>
                </c:pt>
                <c:pt idx="2771">
                  <c:v>1</c:v>
                </c:pt>
                <c:pt idx="2782">
                  <c:v>1</c:v>
                </c:pt>
                <c:pt idx="2783">
                  <c:v>1</c:v>
                </c:pt>
                <c:pt idx="2784">
                  <c:v>1</c:v>
                </c:pt>
                <c:pt idx="2785">
                  <c:v>2</c:v>
                </c:pt>
                <c:pt idx="2788">
                  <c:v>1</c:v>
                </c:pt>
                <c:pt idx="2795">
                  <c:v>1</c:v>
                </c:pt>
                <c:pt idx="2797">
                  <c:v>1</c:v>
                </c:pt>
                <c:pt idx="2799">
                  <c:v>1</c:v>
                </c:pt>
                <c:pt idx="2809">
                  <c:v>1</c:v>
                </c:pt>
                <c:pt idx="2811">
                  <c:v>1</c:v>
                </c:pt>
                <c:pt idx="2827">
                  <c:v>2</c:v>
                </c:pt>
                <c:pt idx="2830">
                  <c:v>1</c:v>
                </c:pt>
                <c:pt idx="2836">
                  <c:v>1</c:v>
                </c:pt>
                <c:pt idx="2839">
                  <c:v>1</c:v>
                </c:pt>
                <c:pt idx="2843">
                  <c:v>1</c:v>
                </c:pt>
                <c:pt idx="2852">
                  <c:v>1</c:v>
                </c:pt>
                <c:pt idx="2853">
                  <c:v>1</c:v>
                </c:pt>
                <c:pt idx="2854">
                  <c:v>2</c:v>
                </c:pt>
                <c:pt idx="2858">
                  <c:v>1</c:v>
                </c:pt>
                <c:pt idx="2862">
                  <c:v>1</c:v>
                </c:pt>
                <c:pt idx="2863">
                  <c:v>1</c:v>
                </c:pt>
                <c:pt idx="2866">
                  <c:v>1</c:v>
                </c:pt>
                <c:pt idx="2868">
                  <c:v>1</c:v>
                </c:pt>
                <c:pt idx="2878">
                  <c:v>2</c:v>
                </c:pt>
                <c:pt idx="2883">
                  <c:v>1</c:v>
                </c:pt>
                <c:pt idx="2884">
                  <c:v>1</c:v>
                </c:pt>
                <c:pt idx="2886">
                  <c:v>1</c:v>
                </c:pt>
                <c:pt idx="2889">
                  <c:v>1</c:v>
                </c:pt>
                <c:pt idx="2891">
                  <c:v>1</c:v>
                </c:pt>
                <c:pt idx="2894">
                  <c:v>1</c:v>
                </c:pt>
                <c:pt idx="2895">
                  <c:v>1</c:v>
                </c:pt>
                <c:pt idx="2898">
                  <c:v>1</c:v>
                </c:pt>
                <c:pt idx="2900">
                  <c:v>1</c:v>
                </c:pt>
                <c:pt idx="2901">
                  <c:v>1</c:v>
                </c:pt>
                <c:pt idx="2904">
                  <c:v>1</c:v>
                </c:pt>
                <c:pt idx="2905">
                  <c:v>1</c:v>
                </c:pt>
                <c:pt idx="2914">
                  <c:v>2</c:v>
                </c:pt>
                <c:pt idx="2915">
                  <c:v>1</c:v>
                </c:pt>
                <c:pt idx="2920">
                  <c:v>1</c:v>
                </c:pt>
                <c:pt idx="2926">
                  <c:v>1</c:v>
                </c:pt>
                <c:pt idx="2930">
                  <c:v>1</c:v>
                </c:pt>
                <c:pt idx="2933">
                  <c:v>1</c:v>
                </c:pt>
                <c:pt idx="2940">
                  <c:v>1</c:v>
                </c:pt>
                <c:pt idx="2943">
                  <c:v>2</c:v>
                </c:pt>
                <c:pt idx="2944">
                  <c:v>1</c:v>
                </c:pt>
                <c:pt idx="2947">
                  <c:v>2</c:v>
                </c:pt>
                <c:pt idx="2952">
                  <c:v>1</c:v>
                </c:pt>
                <c:pt idx="2954">
                  <c:v>1</c:v>
                </c:pt>
                <c:pt idx="2956">
                  <c:v>1</c:v>
                </c:pt>
                <c:pt idx="2957">
                  <c:v>1</c:v>
                </c:pt>
                <c:pt idx="2958">
                  <c:v>1</c:v>
                </c:pt>
                <c:pt idx="2960">
                  <c:v>1</c:v>
                </c:pt>
                <c:pt idx="2962">
                  <c:v>1</c:v>
                </c:pt>
                <c:pt idx="2964">
                  <c:v>1</c:v>
                </c:pt>
                <c:pt idx="2969">
                  <c:v>1</c:v>
                </c:pt>
                <c:pt idx="2970">
                  <c:v>1</c:v>
                </c:pt>
                <c:pt idx="2976">
                  <c:v>1</c:v>
                </c:pt>
                <c:pt idx="2983">
                  <c:v>1</c:v>
                </c:pt>
                <c:pt idx="2985">
                  <c:v>1</c:v>
                </c:pt>
                <c:pt idx="2988">
                  <c:v>1</c:v>
                </c:pt>
                <c:pt idx="2995">
                  <c:v>1</c:v>
                </c:pt>
                <c:pt idx="2999">
                  <c:v>1</c:v>
                </c:pt>
                <c:pt idx="3005">
                  <c:v>1</c:v>
                </c:pt>
                <c:pt idx="3011">
                  <c:v>1</c:v>
                </c:pt>
                <c:pt idx="3014">
                  <c:v>1</c:v>
                </c:pt>
                <c:pt idx="3021">
                  <c:v>1</c:v>
                </c:pt>
                <c:pt idx="3027">
                  <c:v>1</c:v>
                </c:pt>
                <c:pt idx="3028">
                  <c:v>1</c:v>
                </c:pt>
                <c:pt idx="3030">
                  <c:v>1</c:v>
                </c:pt>
                <c:pt idx="3031">
                  <c:v>1</c:v>
                </c:pt>
                <c:pt idx="3041">
                  <c:v>2</c:v>
                </c:pt>
                <c:pt idx="3060">
                  <c:v>1</c:v>
                </c:pt>
                <c:pt idx="3075">
                  <c:v>1</c:v>
                </c:pt>
                <c:pt idx="3076">
                  <c:v>1</c:v>
                </c:pt>
                <c:pt idx="3077">
                  <c:v>1</c:v>
                </c:pt>
                <c:pt idx="3080">
                  <c:v>1</c:v>
                </c:pt>
                <c:pt idx="3086">
                  <c:v>1</c:v>
                </c:pt>
                <c:pt idx="3089">
                  <c:v>1</c:v>
                </c:pt>
                <c:pt idx="3091">
                  <c:v>1</c:v>
                </c:pt>
                <c:pt idx="3106">
                  <c:v>1</c:v>
                </c:pt>
                <c:pt idx="3107">
                  <c:v>1</c:v>
                </c:pt>
                <c:pt idx="3111">
                  <c:v>1</c:v>
                </c:pt>
                <c:pt idx="3118">
                  <c:v>1</c:v>
                </c:pt>
                <c:pt idx="3133">
                  <c:v>1</c:v>
                </c:pt>
                <c:pt idx="3136">
                  <c:v>1</c:v>
                </c:pt>
                <c:pt idx="3140">
                  <c:v>1</c:v>
                </c:pt>
                <c:pt idx="3142">
                  <c:v>1</c:v>
                </c:pt>
                <c:pt idx="3145">
                  <c:v>1</c:v>
                </c:pt>
                <c:pt idx="3152">
                  <c:v>2</c:v>
                </c:pt>
                <c:pt idx="3156">
                  <c:v>1</c:v>
                </c:pt>
                <c:pt idx="3158">
                  <c:v>1</c:v>
                </c:pt>
                <c:pt idx="3164">
                  <c:v>1</c:v>
                </c:pt>
                <c:pt idx="3168">
                  <c:v>1</c:v>
                </c:pt>
                <c:pt idx="3169">
                  <c:v>1</c:v>
                </c:pt>
                <c:pt idx="3170">
                  <c:v>1</c:v>
                </c:pt>
                <c:pt idx="3172">
                  <c:v>1</c:v>
                </c:pt>
                <c:pt idx="3173">
                  <c:v>1</c:v>
                </c:pt>
                <c:pt idx="3181">
                  <c:v>2</c:v>
                </c:pt>
                <c:pt idx="3183">
                  <c:v>1</c:v>
                </c:pt>
                <c:pt idx="3186">
                  <c:v>1</c:v>
                </c:pt>
                <c:pt idx="3188">
                  <c:v>1</c:v>
                </c:pt>
                <c:pt idx="3191">
                  <c:v>2</c:v>
                </c:pt>
                <c:pt idx="3193">
                  <c:v>2</c:v>
                </c:pt>
                <c:pt idx="3196">
                  <c:v>1</c:v>
                </c:pt>
                <c:pt idx="3211">
                  <c:v>1</c:v>
                </c:pt>
                <c:pt idx="3214">
                  <c:v>1</c:v>
                </c:pt>
                <c:pt idx="3219">
                  <c:v>1</c:v>
                </c:pt>
                <c:pt idx="3220">
                  <c:v>2</c:v>
                </c:pt>
                <c:pt idx="3227">
                  <c:v>1</c:v>
                </c:pt>
                <c:pt idx="3228">
                  <c:v>1</c:v>
                </c:pt>
                <c:pt idx="3232">
                  <c:v>1</c:v>
                </c:pt>
                <c:pt idx="3234">
                  <c:v>1</c:v>
                </c:pt>
                <c:pt idx="3235">
                  <c:v>1</c:v>
                </c:pt>
                <c:pt idx="3238">
                  <c:v>1</c:v>
                </c:pt>
                <c:pt idx="3244">
                  <c:v>1</c:v>
                </c:pt>
                <c:pt idx="3246">
                  <c:v>1</c:v>
                </c:pt>
                <c:pt idx="3253">
                  <c:v>1</c:v>
                </c:pt>
                <c:pt idx="3254">
                  <c:v>1</c:v>
                </c:pt>
                <c:pt idx="3255">
                  <c:v>1</c:v>
                </c:pt>
                <c:pt idx="3256">
                  <c:v>1</c:v>
                </c:pt>
                <c:pt idx="3257">
                  <c:v>1</c:v>
                </c:pt>
                <c:pt idx="3258">
                  <c:v>1</c:v>
                </c:pt>
                <c:pt idx="3262">
                  <c:v>2</c:v>
                </c:pt>
                <c:pt idx="3263">
                  <c:v>1</c:v>
                </c:pt>
                <c:pt idx="3265">
                  <c:v>1</c:v>
                </c:pt>
                <c:pt idx="3269">
                  <c:v>1</c:v>
                </c:pt>
                <c:pt idx="3273">
                  <c:v>2</c:v>
                </c:pt>
                <c:pt idx="3274">
                  <c:v>1</c:v>
                </c:pt>
                <c:pt idx="3282">
                  <c:v>1</c:v>
                </c:pt>
                <c:pt idx="3290">
                  <c:v>1</c:v>
                </c:pt>
                <c:pt idx="3292">
                  <c:v>1</c:v>
                </c:pt>
                <c:pt idx="3294">
                  <c:v>1</c:v>
                </c:pt>
                <c:pt idx="3297">
                  <c:v>1</c:v>
                </c:pt>
                <c:pt idx="3300">
                  <c:v>1</c:v>
                </c:pt>
                <c:pt idx="3301">
                  <c:v>1</c:v>
                </c:pt>
                <c:pt idx="3304">
                  <c:v>1</c:v>
                </c:pt>
                <c:pt idx="3309">
                  <c:v>1</c:v>
                </c:pt>
                <c:pt idx="3311">
                  <c:v>1</c:v>
                </c:pt>
                <c:pt idx="3312">
                  <c:v>1</c:v>
                </c:pt>
                <c:pt idx="3318">
                  <c:v>2</c:v>
                </c:pt>
                <c:pt idx="3328">
                  <c:v>1</c:v>
                </c:pt>
                <c:pt idx="3331">
                  <c:v>1</c:v>
                </c:pt>
                <c:pt idx="3335">
                  <c:v>1</c:v>
                </c:pt>
                <c:pt idx="3339">
                  <c:v>1</c:v>
                </c:pt>
                <c:pt idx="3343">
                  <c:v>1</c:v>
                </c:pt>
                <c:pt idx="3344">
                  <c:v>1</c:v>
                </c:pt>
                <c:pt idx="3346">
                  <c:v>1</c:v>
                </c:pt>
                <c:pt idx="3347">
                  <c:v>1</c:v>
                </c:pt>
                <c:pt idx="3350">
                  <c:v>1</c:v>
                </c:pt>
                <c:pt idx="3353">
                  <c:v>1</c:v>
                </c:pt>
                <c:pt idx="3354">
                  <c:v>1</c:v>
                </c:pt>
                <c:pt idx="3357">
                  <c:v>1</c:v>
                </c:pt>
                <c:pt idx="3363">
                  <c:v>1</c:v>
                </c:pt>
                <c:pt idx="3364">
                  <c:v>1</c:v>
                </c:pt>
                <c:pt idx="3365">
                  <c:v>1</c:v>
                </c:pt>
                <c:pt idx="3373">
                  <c:v>2</c:v>
                </c:pt>
                <c:pt idx="3377">
                  <c:v>1</c:v>
                </c:pt>
                <c:pt idx="3384">
                  <c:v>1</c:v>
                </c:pt>
                <c:pt idx="3386">
                  <c:v>1</c:v>
                </c:pt>
                <c:pt idx="3389">
                  <c:v>1</c:v>
                </c:pt>
                <c:pt idx="3392">
                  <c:v>1</c:v>
                </c:pt>
                <c:pt idx="3394">
                  <c:v>1</c:v>
                </c:pt>
                <c:pt idx="3395">
                  <c:v>1</c:v>
                </c:pt>
                <c:pt idx="3400">
                  <c:v>1</c:v>
                </c:pt>
                <c:pt idx="3403">
                  <c:v>1</c:v>
                </c:pt>
                <c:pt idx="3406">
                  <c:v>1</c:v>
                </c:pt>
                <c:pt idx="3407">
                  <c:v>1</c:v>
                </c:pt>
                <c:pt idx="3409">
                  <c:v>1</c:v>
                </c:pt>
                <c:pt idx="3410">
                  <c:v>1</c:v>
                </c:pt>
                <c:pt idx="3412">
                  <c:v>1</c:v>
                </c:pt>
                <c:pt idx="3414">
                  <c:v>1</c:v>
                </c:pt>
                <c:pt idx="3421">
                  <c:v>1</c:v>
                </c:pt>
                <c:pt idx="3422">
                  <c:v>1</c:v>
                </c:pt>
                <c:pt idx="3424">
                  <c:v>1</c:v>
                </c:pt>
                <c:pt idx="3428">
                  <c:v>1</c:v>
                </c:pt>
                <c:pt idx="3438">
                  <c:v>1</c:v>
                </c:pt>
                <c:pt idx="3440">
                  <c:v>1</c:v>
                </c:pt>
                <c:pt idx="3446">
                  <c:v>2</c:v>
                </c:pt>
                <c:pt idx="3450">
                  <c:v>1</c:v>
                </c:pt>
                <c:pt idx="3452">
                  <c:v>1</c:v>
                </c:pt>
                <c:pt idx="3454">
                  <c:v>1</c:v>
                </c:pt>
                <c:pt idx="3461">
                  <c:v>1</c:v>
                </c:pt>
                <c:pt idx="3463">
                  <c:v>2</c:v>
                </c:pt>
                <c:pt idx="3468">
                  <c:v>1</c:v>
                </c:pt>
                <c:pt idx="3470">
                  <c:v>1</c:v>
                </c:pt>
                <c:pt idx="3472">
                  <c:v>1</c:v>
                </c:pt>
                <c:pt idx="3476">
                  <c:v>1</c:v>
                </c:pt>
                <c:pt idx="3477">
                  <c:v>1</c:v>
                </c:pt>
                <c:pt idx="3482">
                  <c:v>1</c:v>
                </c:pt>
                <c:pt idx="3483">
                  <c:v>1</c:v>
                </c:pt>
                <c:pt idx="3484">
                  <c:v>1</c:v>
                </c:pt>
                <c:pt idx="3489">
                  <c:v>1</c:v>
                </c:pt>
                <c:pt idx="3492">
                  <c:v>1</c:v>
                </c:pt>
                <c:pt idx="3493">
                  <c:v>1</c:v>
                </c:pt>
                <c:pt idx="3499">
                  <c:v>1</c:v>
                </c:pt>
                <c:pt idx="3504">
                  <c:v>1</c:v>
                </c:pt>
                <c:pt idx="3516">
                  <c:v>1</c:v>
                </c:pt>
                <c:pt idx="3517">
                  <c:v>1</c:v>
                </c:pt>
                <c:pt idx="3518">
                  <c:v>1</c:v>
                </c:pt>
                <c:pt idx="3520">
                  <c:v>1</c:v>
                </c:pt>
                <c:pt idx="3522">
                  <c:v>1</c:v>
                </c:pt>
                <c:pt idx="3524">
                  <c:v>1</c:v>
                </c:pt>
                <c:pt idx="3531">
                  <c:v>1</c:v>
                </c:pt>
                <c:pt idx="3533">
                  <c:v>1</c:v>
                </c:pt>
                <c:pt idx="3537">
                  <c:v>2</c:v>
                </c:pt>
                <c:pt idx="3539">
                  <c:v>1</c:v>
                </c:pt>
                <c:pt idx="3543">
                  <c:v>1</c:v>
                </c:pt>
                <c:pt idx="3545">
                  <c:v>1</c:v>
                </c:pt>
                <c:pt idx="3552">
                  <c:v>1</c:v>
                </c:pt>
                <c:pt idx="3553">
                  <c:v>1</c:v>
                </c:pt>
                <c:pt idx="3559">
                  <c:v>1</c:v>
                </c:pt>
                <c:pt idx="3563">
                  <c:v>1</c:v>
                </c:pt>
                <c:pt idx="3566">
                  <c:v>1</c:v>
                </c:pt>
                <c:pt idx="3568">
                  <c:v>1</c:v>
                </c:pt>
                <c:pt idx="3574">
                  <c:v>1</c:v>
                </c:pt>
                <c:pt idx="3579">
                  <c:v>1</c:v>
                </c:pt>
                <c:pt idx="3582">
                  <c:v>2</c:v>
                </c:pt>
                <c:pt idx="3586">
                  <c:v>1</c:v>
                </c:pt>
                <c:pt idx="3597">
                  <c:v>1</c:v>
                </c:pt>
                <c:pt idx="3607">
                  <c:v>1</c:v>
                </c:pt>
                <c:pt idx="3608">
                  <c:v>1</c:v>
                </c:pt>
                <c:pt idx="3609">
                  <c:v>1</c:v>
                </c:pt>
                <c:pt idx="3611">
                  <c:v>1</c:v>
                </c:pt>
                <c:pt idx="3613">
                  <c:v>1</c:v>
                </c:pt>
                <c:pt idx="3615">
                  <c:v>1</c:v>
                </c:pt>
                <c:pt idx="3619">
                  <c:v>1</c:v>
                </c:pt>
                <c:pt idx="3620">
                  <c:v>1</c:v>
                </c:pt>
                <c:pt idx="3624">
                  <c:v>1</c:v>
                </c:pt>
                <c:pt idx="3627">
                  <c:v>1</c:v>
                </c:pt>
                <c:pt idx="3628">
                  <c:v>1</c:v>
                </c:pt>
                <c:pt idx="3637">
                  <c:v>1</c:v>
                </c:pt>
                <c:pt idx="3638">
                  <c:v>1</c:v>
                </c:pt>
                <c:pt idx="3640">
                  <c:v>1</c:v>
                </c:pt>
                <c:pt idx="3642">
                  <c:v>1</c:v>
                </c:pt>
                <c:pt idx="3643">
                  <c:v>1</c:v>
                </c:pt>
                <c:pt idx="3644">
                  <c:v>1</c:v>
                </c:pt>
                <c:pt idx="3653">
                  <c:v>1</c:v>
                </c:pt>
                <c:pt idx="3656">
                  <c:v>1</c:v>
                </c:pt>
                <c:pt idx="3657">
                  <c:v>1</c:v>
                </c:pt>
                <c:pt idx="3659">
                  <c:v>1</c:v>
                </c:pt>
                <c:pt idx="3662">
                  <c:v>1</c:v>
                </c:pt>
                <c:pt idx="3663">
                  <c:v>1</c:v>
                </c:pt>
                <c:pt idx="3669">
                  <c:v>1</c:v>
                </c:pt>
                <c:pt idx="3671">
                  <c:v>1</c:v>
                </c:pt>
                <c:pt idx="3677">
                  <c:v>1</c:v>
                </c:pt>
                <c:pt idx="3680">
                  <c:v>1</c:v>
                </c:pt>
                <c:pt idx="3693">
                  <c:v>1</c:v>
                </c:pt>
                <c:pt idx="3694">
                  <c:v>1</c:v>
                </c:pt>
                <c:pt idx="3696">
                  <c:v>1</c:v>
                </c:pt>
                <c:pt idx="3702">
                  <c:v>1</c:v>
                </c:pt>
                <c:pt idx="3704">
                  <c:v>1</c:v>
                </c:pt>
                <c:pt idx="3713">
                  <c:v>1</c:v>
                </c:pt>
                <c:pt idx="3714">
                  <c:v>1</c:v>
                </c:pt>
                <c:pt idx="3718">
                  <c:v>1</c:v>
                </c:pt>
                <c:pt idx="3721">
                  <c:v>1</c:v>
                </c:pt>
                <c:pt idx="3730">
                  <c:v>1</c:v>
                </c:pt>
                <c:pt idx="3732">
                  <c:v>1</c:v>
                </c:pt>
                <c:pt idx="3734">
                  <c:v>1</c:v>
                </c:pt>
                <c:pt idx="3738">
                  <c:v>1</c:v>
                </c:pt>
                <c:pt idx="3741">
                  <c:v>1</c:v>
                </c:pt>
                <c:pt idx="3742">
                  <c:v>1</c:v>
                </c:pt>
                <c:pt idx="3743">
                  <c:v>1</c:v>
                </c:pt>
                <c:pt idx="3755">
                  <c:v>1</c:v>
                </c:pt>
                <c:pt idx="3757">
                  <c:v>1</c:v>
                </c:pt>
                <c:pt idx="3762">
                  <c:v>1</c:v>
                </c:pt>
                <c:pt idx="3765">
                  <c:v>1</c:v>
                </c:pt>
                <c:pt idx="3766">
                  <c:v>1</c:v>
                </c:pt>
                <c:pt idx="3768">
                  <c:v>1</c:v>
                </c:pt>
                <c:pt idx="3770">
                  <c:v>1</c:v>
                </c:pt>
                <c:pt idx="3771">
                  <c:v>1</c:v>
                </c:pt>
                <c:pt idx="3776">
                  <c:v>1</c:v>
                </c:pt>
                <c:pt idx="3777">
                  <c:v>1</c:v>
                </c:pt>
                <c:pt idx="3785">
                  <c:v>1</c:v>
                </c:pt>
                <c:pt idx="3786">
                  <c:v>2</c:v>
                </c:pt>
                <c:pt idx="3789">
                  <c:v>1</c:v>
                </c:pt>
                <c:pt idx="3794">
                  <c:v>1</c:v>
                </c:pt>
                <c:pt idx="3801">
                  <c:v>1</c:v>
                </c:pt>
                <c:pt idx="3804">
                  <c:v>1</c:v>
                </c:pt>
                <c:pt idx="3807">
                  <c:v>2</c:v>
                </c:pt>
                <c:pt idx="3808">
                  <c:v>1</c:v>
                </c:pt>
                <c:pt idx="3809">
                  <c:v>1</c:v>
                </c:pt>
                <c:pt idx="3812">
                  <c:v>1</c:v>
                </c:pt>
                <c:pt idx="3814">
                  <c:v>1</c:v>
                </c:pt>
                <c:pt idx="3836">
                  <c:v>1</c:v>
                </c:pt>
                <c:pt idx="3842">
                  <c:v>1</c:v>
                </c:pt>
                <c:pt idx="3845">
                  <c:v>1</c:v>
                </c:pt>
                <c:pt idx="3847">
                  <c:v>1</c:v>
                </c:pt>
                <c:pt idx="3848">
                  <c:v>1</c:v>
                </c:pt>
                <c:pt idx="3855">
                  <c:v>1</c:v>
                </c:pt>
                <c:pt idx="3858">
                  <c:v>1</c:v>
                </c:pt>
                <c:pt idx="3867">
                  <c:v>1</c:v>
                </c:pt>
                <c:pt idx="3868">
                  <c:v>1</c:v>
                </c:pt>
                <c:pt idx="3874">
                  <c:v>1</c:v>
                </c:pt>
                <c:pt idx="3875">
                  <c:v>1</c:v>
                </c:pt>
                <c:pt idx="3881">
                  <c:v>1</c:v>
                </c:pt>
                <c:pt idx="3884">
                  <c:v>1</c:v>
                </c:pt>
                <c:pt idx="3887">
                  <c:v>1</c:v>
                </c:pt>
                <c:pt idx="3890">
                  <c:v>1</c:v>
                </c:pt>
                <c:pt idx="3891">
                  <c:v>2</c:v>
                </c:pt>
                <c:pt idx="3892">
                  <c:v>1</c:v>
                </c:pt>
                <c:pt idx="3900">
                  <c:v>1</c:v>
                </c:pt>
                <c:pt idx="3909">
                  <c:v>1</c:v>
                </c:pt>
                <c:pt idx="3912">
                  <c:v>1</c:v>
                </c:pt>
                <c:pt idx="3918">
                  <c:v>1</c:v>
                </c:pt>
                <c:pt idx="3929">
                  <c:v>1</c:v>
                </c:pt>
                <c:pt idx="3935">
                  <c:v>2</c:v>
                </c:pt>
                <c:pt idx="3937">
                  <c:v>1</c:v>
                </c:pt>
                <c:pt idx="3939">
                  <c:v>1</c:v>
                </c:pt>
                <c:pt idx="3941">
                  <c:v>1</c:v>
                </c:pt>
                <c:pt idx="3945">
                  <c:v>2</c:v>
                </c:pt>
                <c:pt idx="3948">
                  <c:v>1</c:v>
                </c:pt>
                <c:pt idx="3950">
                  <c:v>1</c:v>
                </c:pt>
                <c:pt idx="3951">
                  <c:v>1</c:v>
                </c:pt>
                <c:pt idx="3952">
                  <c:v>1</c:v>
                </c:pt>
                <c:pt idx="3959">
                  <c:v>1</c:v>
                </c:pt>
                <c:pt idx="3960">
                  <c:v>1</c:v>
                </c:pt>
                <c:pt idx="3961">
                  <c:v>1</c:v>
                </c:pt>
                <c:pt idx="3968">
                  <c:v>1</c:v>
                </c:pt>
                <c:pt idx="3969">
                  <c:v>2</c:v>
                </c:pt>
                <c:pt idx="3974">
                  <c:v>1</c:v>
                </c:pt>
                <c:pt idx="3978">
                  <c:v>1</c:v>
                </c:pt>
                <c:pt idx="3985">
                  <c:v>2</c:v>
                </c:pt>
                <c:pt idx="3987">
                  <c:v>1</c:v>
                </c:pt>
                <c:pt idx="3990">
                  <c:v>1</c:v>
                </c:pt>
                <c:pt idx="3993">
                  <c:v>1</c:v>
                </c:pt>
                <c:pt idx="3995">
                  <c:v>2</c:v>
                </c:pt>
                <c:pt idx="4006">
                  <c:v>1</c:v>
                </c:pt>
                <c:pt idx="4023">
                  <c:v>2</c:v>
                </c:pt>
                <c:pt idx="4026">
                  <c:v>1</c:v>
                </c:pt>
                <c:pt idx="4030">
                  <c:v>1</c:v>
                </c:pt>
                <c:pt idx="4032">
                  <c:v>1</c:v>
                </c:pt>
                <c:pt idx="4034">
                  <c:v>1</c:v>
                </c:pt>
                <c:pt idx="4035">
                  <c:v>1</c:v>
                </c:pt>
                <c:pt idx="4038">
                  <c:v>1</c:v>
                </c:pt>
                <c:pt idx="4042">
                  <c:v>2</c:v>
                </c:pt>
                <c:pt idx="4044">
                  <c:v>1</c:v>
                </c:pt>
                <c:pt idx="4045">
                  <c:v>1</c:v>
                </c:pt>
                <c:pt idx="4047">
                  <c:v>2</c:v>
                </c:pt>
                <c:pt idx="4051">
                  <c:v>1</c:v>
                </c:pt>
                <c:pt idx="4052">
                  <c:v>1</c:v>
                </c:pt>
                <c:pt idx="4053">
                  <c:v>1</c:v>
                </c:pt>
                <c:pt idx="4057">
                  <c:v>1</c:v>
                </c:pt>
                <c:pt idx="4061">
                  <c:v>1</c:v>
                </c:pt>
                <c:pt idx="4067">
                  <c:v>2</c:v>
                </c:pt>
                <c:pt idx="4073">
                  <c:v>1</c:v>
                </c:pt>
                <c:pt idx="4075">
                  <c:v>1</c:v>
                </c:pt>
                <c:pt idx="4079">
                  <c:v>1</c:v>
                </c:pt>
                <c:pt idx="4085">
                  <c:v>1</c:v>
                </c:pt>
                <c:pt idx="4093">
                  <c:v>1</c:v>
                </c:pt>
                <c:pt idx="4100">
                  <c:v>1</c:v>
                </c:pt>
                <c:pt idx="4103">
                  <c:v>1</c:v>
                </c:pt>
                <c:pt idx="4106">
                  <c:v>1</c:v>
                </c:pt>
                <c:pt idx="4110">
                  <c:v>1</c:v>
                </c:pt>
                <c:pt idx="4111">
                  <c:v>1</c:v>
                </c:pt>
                <c:pt idx="4113">
                  <c:v>1</c:v>
                </c:pt>
                <c:pt idx="4115">
                  <c:v>1</c:v>
                </c:pt>
                <c:pt idx="4118">
                  <c:v>1</c:v>
                </c:pt>
                <c:pt idx="4119">
                  <c:v>1</c:v>
                </c:pt>
                <c:pt idx="4120">
                  <c:v>1</c:v>
                </c:pt>
                <c:pt idx="4121">
                  <c:v>1</c:v>
                </c:pt>
                <c:pt idx="4123">
                  <c:v>1</c:v>
                </c:pt>
                <c:pt idx="4126">
                  <c:v>1</c:v>
                </c:pt>
                <c:pt idx="4132">
                  <c:v>1</c:v>
                </c:pt>
                <c:pt idx="4136">
                  <c:v>1</c:v>
                </c:pt>
                <c:pt idx="4137">
                  <c:v>1</c:v>
                </c:pt>
                <c:pt idx="4140">
                  <c:v>1</c:v>
                </c:pt>
                <c:pt idx="4149">
                  <c:v>1</c:v>
                </c:pt>
                <c:pt idx="4153">
                  <c:v>1</c:v>
                </c:pt>
                <c:pt idx="4154">
                  <c:v>1</c:v>
                </c:pt>
                <c:pt idx="4155">
                  <c:v>1</c:v>
                </c:pt>
                <c:pt idx="4157">
                  <c:v>1</c:v>
                </c:pt>
                <c:pt idx="4158">
                  <c:v>2</c:v>
                </c:pt>
                <c:pt idx="4159">
                  <c:v>1</c:v>
                </c:pt>
                <c:pt idx="4160">
                  <c:v>1</c:v>
                </c:pt>
                <c:pt idx="4161">
                  <c:v>1</c:v>
                </c:pt>
                <c:pt idx="4174">
                  <c:v>1</c:v>
                </c:pt>
                <c:pt idx="4176">
                  <c:v>1</c:v>
                </c:pt>
                <c:pt idx="4180">
                  <c:v>1</c:v>
                </c:pt>
                <c:pt idx="4186">
                  <c:v>1</c:v>
                </c:pt>
                <c:pt idx="4187">
                  <c:v>1</c:v>
                </c:pt>
                <c:pt idx="4188">
                  <c:v>1</c:v>
                </c:pt>
                <c:pt idx="4191">
                  <c:v>1</c:v>
                </c:pt>
                <c:pt idx="4208">
                  <c:v>1</c:v>
                </c:pt>
                <c:pt idx="4209">
                  <c:v>1</c:v>
                </c:pt>
                <c:pt idx="4213">
                  <c:v>1</c:v>
                </c:pt>
                <c:pt idx="4214">
                  <c:v>1</c:v>
                </c:pt>
                <c:pt idx="4218">
                  <c:v>1</c:v>
                </c:pt>
                <c:pt idx="4219">
                  <c:v>1</c:v>
                </c:pt>
                <c:pt idx="4236">
                  <c:v>1</c:v>
                </c:pt>
                <c:pt idx="4237">
                  <c:v>2</c:v>
                </c:pt>
                <c:pt idx="4241">
                  <c:v>1</c:v>
                </c:pt>
                <c:pt idx="4243">
                  <c:v>1</c:v>
                </c:pt>
                <c:pt idx="4249">
                  <c:v>1</c:v>
                </c:pt>
                <c:pt idx="4251">
                  <c:v>1</c:v>
                </c:pt>
                <c:pt idx="4257">
                  <c:v>1</c:v>
                </c:pt>
                <c:pt idx="4263">
                  <c:v>1</c:v>
                </c:pt>
                <c:pt idx="4265">
                  <c:v>1</c:v>
                </c:pt>
                <c:pt idx="4267">
                  <c:v>1</c:v>
                </c:pt>
                <c:pt idx="4268">
                  <c:v>1</c:v>
                </c:pt>
                <c:pt idx="4269">
                  <c:v>1</c:v>
                </c:pt>
                <c:pt idx="4270">
                  <c:v>1</c:v>
                </c:pt>
                <c:pt idx="4272">
                  <c:v>1</c:v>
                </c:pt>
                <c:pt idx="4274">
                  <c:v>1</c:v>
                </c:pt>
                <c:pt idx="4277">
                  <c:v>1</c:v>
                </c:pt>
                <c:pt idx="4281">
                  <c:v>1</c:v>
                </c:pt>
                <c:pt idx="4282">
                  <c:v>1</c:v>
                </c:pt>
                <c:pt idx="4285">
                  <c:v>1</c:v>
                </c:pt>
                <c:pt idx="4286">
                  <c:v>1</c:v>
                </c:pt>
                <c:pt idx="4290">
                  <c:v>2</c:v>
                </c:pt>
                <c:pt idx="4292">
                  <c:v>2</c:v>
                </c:pt>
                <c:pt idx="4296">
                  <c:v>1</c:v>
                </c:pt>
                <c:pt idx="4304">
                  <c:v>1</c:v>
                </c:pt>
                <c:pt idx="4306">
                  <c:v>1</c:v>
                </c:pt>
                <c:pt idx="4314">
                  <c:v>1</c:v>
                </c:pt>
                <c:pt idx="4316">
                  <c:v>1</c:v>
                </c:pt>
                <c:pt idx="4320">
                  <c:v>1</c:v>
                </c:pt>
                <c:pt idx="4321">
                  <c:v>1</c:v>
                </c:pt>
                <c:pt idx="4328">
                  <c:v>1</c:v>
                </c:pt>
                <c:pt idx="4330">
                  <c:v>1</c:v>
                </c:pt>
                <c:pt idx="4331">
                  <c:v>1</c:v>
                </c:pt>
                <c:pt idx="4336">
                  <c:v>1</c:v>
                </c:pt>
                <c:pt idx="4337">
                  <c:v>1</c:v>
                </c:pt>
                <c:pt idx="4341">
                  <c:v>1</c:v>
                </c:pt>
                <c:pt idx="4342">
                  <c:v>1</c:v>
                </c:pt>
                <c:pt idx="4343">
                  <c:v>1</c:v>
                </c:pt>
                <c:pt idx="4351">
                  <c:v>1</c:v>
                </c:pt>
                <c:pt idx="4352">
                  <c:v>1</c:v>
                </c:pt>
                <c:pt idx="4355">
                  <c:v>1</c:v>
                </c:pt>
                <c:pt idx="4357">
                  <c:v>1</c:v>
                </c:pt>
                <c:pt idx="4359">
                  <c:v>1</c:v>
                </c:pt>
                <c:pt idx="4363">
                  <c:v>1</c:v>
                </c:pt>
                <c:pt idx="4366">
                  <c:v>1</c:v>
                </c:pt>
                <c:pt idx="4371">
                  <c:v>1</c:v>
                </c:pt>
                <c:pt idx="4372">
                  <c:v>1</c:v>
                </c:pt>
                <c:pt idx="4374">
                  <c:v>1</c:v>
                </c:pt>
                <c:pt idx="4376">
                  <c:v>2</c:v>
                </c:pt>
                <c:pt idx="4378">
                  <c:v>1</c:v>
                </c:pt>
                <c:pt idx="4382">
                  <c:v>1</c:v>
                </c:pt>
                <c:pt idx="4383">
                  <c:v>1</c:v>
                </c:pt>
                <c:pt idx="4385">
                  <c:v>1</c:v>
                </c:pt>
                <c:pt idx="4389">
                  <c:v>2</c:v>
                </c:pt>
                <c:pt idx="4390">
                  <c:v>2</c:v>
                </c:pt>
                <c:pt idx="4392">
                  <c:v>3</c:v>
                </c:pt>
                <c:pt idx="4395">
                  <c:v>1</c:v>
                </c:pt>
                <c:pt idx="4397">
                  <c:v>1</c:v>
                </c:pt>
                <c:pt idx="4399">
                  <c:v>1</c:v>
                </c:pt>
                <c:pt idx="4401">
                  <c:v>1</c:v>
                </c:pt>
                <c:pt idx="4404">
                  <c:v>1</c:v>
                </c:pt>
                <c:pt idx="4408">
                  <c:v>1</c:v>
                </c:pt>
                <c:pt idx="4410">
                  <c:v>1</c:v>
                </c:pt>
                <c:pt idx="4416">
                  <c:v>1</c:v>
                </c:pt>
                <c:pt idx="4420">
                  <c:v>2</c:v>
                </c:pt>
                <c:pt idx="4427">
                  <c:v>1</c:v>
                </c:pt>
                <c:pt idx="4431">
                  <c:v>1</c:v>
                </c:pt>
                <c:pt idx="4443">
                  <c:v>1</c:v>
                </c:pt>
                <c:pt idx="4446">
                  <c:v>1</c:v>
                </c:pt>
                <c:pt idx="4448">
                  <c:v>1</c:v>
                </c:pt>
                <c:pt idx="4449">
                  <c:v>1</c:v>
                </c:pt>
                <c:pt idx="4450">
                  <c:v>1</c:v>
                </c:pt>
                <c:pt idx="4453">
                  <c:v>1</c:v>
                </c:pt>
                <c:pt idx="4455">
                  <c:v>1</c:v>
                </c:pt>
                <c:pt idx="4458">
                  <c:v>1</c:v>
                </c:pt>
                <c:pt idx="4460">
                  <c:v>1</c:v>
                </c:pt>
                <c:pt idx="4462">
                  <c:v>1</c:v>
                </c:pt>
                <c:pt idx="4468">
                  <c:v>1</c:v>
                </c:pt>
                <c:pt idx="4477">
                  <c:v>1</c:v>
                </c:pt>
                <c:pt idx="4481">
                  <c:v>1</c:v>
                </c:pt>
                <c:pt idx="4484">
                  <c:v>1</c:v>
                </c:pt>
                <c:pt idx="4487">
                  <c:v>1</c:v>
                </c:pt>
                <c:pt idx="4489">
                  <c:v>1</c:v>
                </c:pt>
                <c:pt idx="4490">
                  <c:v>1</c:v>
                </c:pt>
                <c:pt idx="4491">
                  <c:v>1</c:v>
                </c:pt>
                <c:pt idx="4492">
                  <c:v>1</c:v>
                </c:pt>
                <c:pt idx="4494">
                  <c:v>1</c:v>
                </c:pt>
                <c:pt idx="4500">
                  <c:v>1</c:v>
                </c:pt>
                <c:pt idx="4501">
                  <c:v>1</c:v>
                </c:pt>
                <c:pt idx="4504">
                  <c:v>1</c:v>
                </c:pt>
                <c:pt idx="4505">
                  <c:v>1</c:v>
                </c:pt>
                <c:pt idx="4507">
                  <c:v>1</c:v>
                </c:pt>
                <c:pt idx="4511">
                  <c:v>2</c:v>
                </c:pt>
                <c:pt idx="4515">
                  <c:v>1</c:v>
                </c:pt>
                <c:pt idx="4516">
                  <c:v>1</c:v>
                </c:pt>
                <c:pt idx="4519">
                  <c:v>1</c:v>
                </c:pt>
                <c:pt idx="4520">
                  <c:v>1</c:v>
                </c:pt>
                <c:pt idx="4523">
                  <c:v>1</c:v>
                </c:pt>
                <c:pt idx="4524">
                  <c:v>1</c:v>
                </c:pt>
                <c:pt idx="4540">
                  <c:v>1</c:v>
                </c:pt>
                <c:pt idx="4541">
                  <c:v>1</c:v>
                </c:pt>
                <c:pt idx="4543">
                  <c:v>1</c:v>
                </c:pt>
                <c:pt idx="4547">
                  <c:v>1</c:v>
                </c:pt>
                <c:pt idx="4552">
                  <c:v>1</c:v>
                </c:pt>
                <c:pt idx="4555">
                  <c:v>1</c:v>
                </c:pt>
                <c:pt idx="4556">
                  <c:v>1</c:v>
                </c:pt>
                <c:pt idx="4558">
                  <c:v>1</c:v>
                </c:pt>
                <c:pt idx="4560">
                  <c:v>1</c:v>
                </c:pt>
                <c:pt idx="4561">
                  <c:v>1</c:v>
                </c:pt>
                <c:pt idx="4565">
                  <c:v>1</c:v>
                </c:pt>
                <c:pt idx="4567">
                  <c:v>1</c:v>
                </c:pt>
                <c:pt idx="4568">
                  <c:v>1</c:v>
                </c:pt>
                <c:pt idx="4578">
                  <c:v>2</c:v>
                </c:pt>
                <c:pt idx="4580">
                  <c:v>1</c:v>
                </c:pt>
                <c:pt idx="4583">
                  <c:v>1</c:v>
                </c:pt>
                <c:pt idx="4585">
                  <c:v>1</c:v>
                </c:pt>
                <c:pt idx="4590">
                  <c:v>1</c:v>
                </c:pt>
                <c:pt idx="4594">
                  <c:v>1</c:v>
                </c:pt>
                <c:pt idx="4597">
                  <c:v>1</c:v>
                </c:pt>
                <c:pt idx="4598">
                  <c:v>1</c:v>
                </c:pt>
                <c:pt idx="4599">
                  <c:v>1</c:v>
                </c:pt>
                <c:pt idx="4602">
                  <c:v>2</c:v>
                </c:pt>
                <c:pt idx="4606">
                  <c:v>1</c:v>
                </c:pt>
                <c:pt idx="4607">
                  <c:v>1</c:v>
                </c:pt>
                <c:pt idx="4610">
                  <c:v>1</c:v>
                </c:pt>
                <c:pt idx="4611">
                  <c:v>1</c:v>
                </c:pt>
                <c:pt idx="4614">
                  <c:v>1</c:v>
                </c:pt>
                <c:pt idx="4617">
                  <c:v>1</c:v>
                </c:pt>
                <c:pt idx="4622">
                  <c:v>1</c:v>
                </c:pt>
                <c:pt idx="4624">
                  <c:v>1</c:v>
                </c:pt>
                <c:pt idx="4625">
                  <c:v>1</c:v>
                </c:pt>
                <c:pt idx="4628">
                  <c:v>1</c:v>
                </c:pt>
                <c:pt idx="4629">
                  <c:v>1</c:v>
                </c:pt>
                <c:pt idx="4635">
                  <c:v>1</c:v>
                </c:pt>
                <c:pt idx="4645">
                  <c:v>1</c:v>
                </c:pt>
                <c:pt idx="4647">
                  <c:v>1</c:v>
                </c:pt>
                <c:pt idx="4650">
                  <c:v>1</c:v>
                </c:pt>
                <c:pt idx="4651">
                  <c:v>1</c:v>
                </c:pt>
                <c:pt idx="4656">
                  <c:v>1</c:v>
                </c:pt>
                <c:pt idx="4658">
                  <c:v>1</c:v>
                </c:pt>
                <c:pt idx="4664">
                  <c:v>1</c:v>
                </c:pt>
                <c:pt idx="4669">
                  <c:v>1</c:v>
                </c:pt>
                <c:pt idx="4677">
                  <c:v>1</c:v>
                </c:pt>
                <c:pt idx="4678">
                  <c:v>1</c:v>
                </c:pt>
                <c:pt idx="4680">
                  <c:v>1</c:v>
                </c:pt>
                <c:pt idx="4684">
                  <c:v>1</c:v>
                </c:pt>
                <c:pt idx="4693">
                  <c:v>1</c:v>
                </c:pt>
                <c:pt idx="4694">
                  <c:v>1</c:v>
                </c:pt>
                <c:pt idx="4696">
                  <c:v>1</c:v>
                </c:pt>
                <c:pt idx="4700">
                  <c:v>1</c:v>
                </c:pt>
                <c:pt idx="4702">
                  <c:v>1</c:v>
                </c:pt>
                <c:pt idx="4704">
                  <c:v>1</c:v>
                </c:pt>
                <c:pt idx="4705">
                  <c:v>1</c:v>
                </c:pt>
                <c:pt idx="4713">
                  <c:v>1</c:v>
                </c:pt>
                <c:pt idx="4718">
                  <c:v>1</c:v>
                </c:pt>
                <c:pt idx="4719">
                  <c:v>1</c:v>
                </c:pt>
                <c:pt idx="4721">
                  <c:v>1</c:v>
                </c:pt>
                <c:pt idx="4722">
                  <c:v>1</c:v>
                </c:pt>
                <c:pt idx="4725">
                  <c:v>1</c:v>
                </c:pt>
                <c:pt idx="4726">
                  <c:v>1</c:v>
                </c:pt>
                <c:pt idx="4728">
                  <c:v>1</c:v>
                </c:pt>
                <c:pt idx="4736">
                  <c:v>1</c:v>
                </c:pt>
                <c:pt idx="4739">
                  <c:v>1</c:v>
                </c:pt>
                <c:pt idx="4744">
                  <c:v>1</c:v>
                </c:pt>
                <c:pt idx="4745">
                  <c:v>1</c:v>
                </c:pt>
                <c:pt idx="4753">
                  <c:v>1</c:v>
                </c:pt>
                <c:pt idx="4757">
                  <c:v>1</c:v>
                </c:pt>
                <c:pt idx="4758">
                  <c:v>1</c:v>
                </c:pt>
                <c:pt idx="4761">
                  <c:v>1</c:v>
                </c:pt>
                <c:pt idx="4766">
                  <c:v>1</c:v>
                </c:pt>
                <c:pt idx="4767">
                  <c:v>1</c:v>
                </c:pt>
                <c:pt idx="4768">
                  <c:v>1</c:v>
                </c:pt>
                <c:pt idx="4772">
                  <c:v>1</c:v>
                </c:pt>
                <c:pt idx="4777">
                  <c:v>1</c:v>
                </c:pt>
                <c:pt idx="4780">
                  <c:v>1</c:v>
                </c:pt>
                <c:pt idx="4782">
                  <c:v>1</c:v>
                </c:pt>
                <c:pt idx="4783">
                  <c:v>1</c:v>
                </c:pt>
                <c:pt idx="4787">
                  <c:v>1</c:v>
                </c:pt>
                <c:pt idx="4792">
                  <c:v>1</c:v>
                </c:pt>
                <c:pt idx="4798">
                  <c:v>1</c:v>
                </c:pt>
                <c:pt idx="4800">
                  <c:v>1</c:v>
                </c:pt>
                <c:pt idx="4807">
                  <c:v>1</c:v>
                </c:pt>
                <c:pt idx="4808">
                  <c:v>1</c:v>
                </c:pt>
                <c:pt idx="4815">
                  <c:v>1</c:v>
                </c:pt>
                <c:pt idx="4819">
                  <c:v>1</c:v>
                </c:pt>
                <c:pt idx="4832">
                  <c:v>1</c:v>
                </c:pt>
                <c:pt idx="4834">
                  <c:v>1</c:v>
                </c:pt>
                <c:pt idx="4835">
                  <c:v>1</c:v>
                </c:pt>
                <c:pt idx="4839">
                  <c:v>1</c:v>
                </c:pt>
                <c:pt idx="4842">
                  <c:v>1</c:v>
                </c:pt>
                <c:pt idx="4843">
                  <c:v>1</c:v>
                </c:pt>
                <c:pt idx="4845">
                  <c:v>1</c:v>
                </c:pt>
                <c:pt idx="4850">
                  <c:v>1</c:v>
                </c:pt>
                <c:pt idx="4854">
                  <c:v>1</c:v>
                </c:pt>
                <c:pt idx="4856">
                  <c:v>1</c:v>
                </c:pt>
                <c:pt idx="4858">
                  <c:v>1</c:v>
                </c:pt>
                <c:pt idx="4866">
                  <c:v>1</c:v>
                </c:pt>
                <c:pt idx="4870">
                  <c:v>2</c:v>
                </c:pt>
                <c:pt idx="4873">
                  <c:v>1</c:v>
                </c:pt>
                <c:pt idx="4874">
                  <c:v>1</c:v>
                </c:pt>
                <c:pt idx="4880">
                  <c:v>1</c:v>
                </c:pt>
                <c:pt idx="4890">
                  <c:v>1</c:v>
                </c:pt>
                <c:pt idx="4894">
                  <c:v>1</c:v>
                </c:pt>
                <c:pt idx="4895">
                  <c:v>1</c:v>
                </c:pt>
                <c:pt idx="4898">
                  <c:v>1</c:v>
                </c:pt>
                <c:pt idx="4900">
                  <c:v>1</c:v>
                </c:pt>
                <c:pt idx="4902">
                  <c:v>1</c:v>
                </c:pt>
                <c:pt idx="4910">
                  <c:v>1</c:v>
                </c:pt>
                <c:pt idx="4911">
                  <c:v>1</c:v>
                </c:pt>
                <c:pt idx="4912">
                  <c:v>1</c:v>
                </c:pt>
                <c:pt idx="4913">
                  <c:v>1</c:v>
                </c:pt>
                <c:pt idx="4914">
                  <c:v>1</c:v>
                </c:pt>
                <c:pt idx="4916">
                  <c:v>1</c:v>
                </c:pt>
                <c:pt idx="4918">
                  <c:v>1</c:v>
                </c:pt>
                <c:pt idx="4919">
                  <c:v>1</c:v>
                </c:pt>
                <c:pt idx="4928">
                  <c:v>1</c:v>
                </c:pt>
                <c:pt idx="4931">
                  <c:v>1</c:v>
                </c:pt>
                <c:pt idx="4933">
                  <c:v>1</c:v>
                </c:pt>
                <c:pt idx="4936">
                  <c:v>1</c:v>
                </c:pt>
                <c:pt idx="4946">
                  <c:v>1</c:v>
                </c:pt>
                <c:pt idx="4948">
                  <c:v>1</c:v>
                </c:pt>
                <c:pt idx="4949">
                  <c:v>2</c:v>
                </c:pt>
                <c:pt idx="4950">
                  <c:v>1</c:v>
                </c:pt>
                <c:pt idx="4953">
                  <c:v>1</c:v>
                </c:pt>
                <c:pt idx="4955">
                  <c:v>2</c:v>
                </c:pt>
                <c:pt idx="4956">
                  <c:v>1</c:v>
                </c:pt>
                <c:pt idx="4961">
                  <c:v>1</c:v>
                </c:pt>
                <c:pt idx="4963">
                  <c:v>1</c:v>
                </c:pt>
                <c:pt idx="4967">
                  <c:v>1</c:v>
                </c:pt>
                <c:pt idx="4970">
                  <c:v>1</c:v>
                </c:pt>
                <c:pt idx="4971">
                  <c:v>1</c:v>
                </c:pt>
                <c:pt idx="4974">
                  <c:v>1</c:v>
                </c:pt>
                <c:pt idx="4984">
                  <c:v>1</c:v>
                </c:pt>
                <c:pt idx="4990">
                  <c:v>1</c:v>
                </c:pt>
                <c:pt idx="4993">
                  <c:v>1</c:v>
                </c:pt>
                <c:pt idx="4997">
                  <c:v>1</c:v>
                </c:pt>
                <c:pt idx="4998">
                  <c:v>1</c:v>
                </c:pt>
                <c:pt idx="5000">
                  <c:v>1</c:v>
                </c:pt>
                <c:pt idx="5001">
                  <c:v>1</c:v>
                </c:pt>
                <c:pt idx="5003">
                  <c:v>1</c:v>
                </c:pt>
                <c:pt idx="5004">
                  <c:v>1</c:v>
                </c:pt>
                <c:pt idx="5010">
                  <c:v>1</c:v>
                </c:pt>
                <c:pt idx="5011">
                  <c:v>1</c:v>
                </c:pt>
                <c:pt idx="5014">
                  <c:v>1</c:v>
                </c:pt>
                <c:pt idx="5018">
                  <c:v>2</c:v>
                </c:pt>
                <c:pt idx="5019">
                  <c:v>1</c:v>
                </c:pt>
                <c:pt idx="5025">
                  <c:v>2</c:v>
                </c:pt>
                <c:pt idx="5030">
                  <c:v>1</c:v>
                </c:pt>
                <c:pt idx="5033">
                  <c:v>1</c:v>
                </c:pt>
                <c:pt idx="5044">
                  <c:v>1</c:v>
                </c:pt>
                <c:pt idx="5048">
                  <c:v>1</c:v>
                </c:pt>
                <c:pt idx="5049">
                  <c:v>2</c:v>
                </c:pt>
                <c:pt idx="5051">
                  <c:v>1</c:v>
                </c:pt>
                <c:pt idx="5052">
                  <c:v>1</c:v>
                </c:pt>
                <c:pt idx="5055">
                  <c:v>1</c:v>
                </c:pt>
                <c:pt idx="5059">
                  <c:v>1</c:v>
                </c:pt>
                <c:pt idx="5063">
                  <c:v>1</c:v>
                </c:pt>
                <c:pt idx="5065">
                  <c:v>1</c:v>
                </c:pt>
                <c:pt idx="5069">
                  <c:v>1</c:v>
                </c:pt>
                <c:pt idx="5079">
                  <c:v>1</c:v>
                </c:pt>
                <c:pt idx="5083">
                  <c:v>2</c:v>
                </c:pt>
                <c:pt idx="5084">
                  <c:v>1</c:v>
                </c:pt>
                <c:pt idx="5088">
                  <c:v>1</c:v>
                </c:pt>
                <c:pt idx="5089">
                  <c:v>1</c:v>
                </c:pt>
                <c:pt idx="5098">
                  <c:v>1</c:v>
                </c:pt>
                <c:pt idx="5099">
                  <c:v>1</c:v>
                </c:pt>
                <c:pt idx="5104">
                  <c:v>1</c:v>
                </c:pt>
                <c:pt idx="5106">
                  <c:v>1</c:v>
                </c:pt>
                <c:pt idx="5107">
                  <c:v>2</c:v>
                </c:pt>
                <c:pt idx="5108">
                  <c:v>1</c:v>
                </c:pt>
                <c:pt idx="5112">
                  <c:v>1</c:v>
                </c:pt>
                <c:pt idx="5113">
                  <c:v>1</c:v>
                </c:pt>
                <c:pt idx="5114">
                  <c:v>1</c:v>
                </c:pt>
                <c:pt idx="5115">
                  <c:v>1</c:v>
                </c:pt>
                <c:pt idx="5116">
                  <c:v>1</c:v>
                </c:pt>
                <c:pt idx="5118">
                  <c:v>1</c:v>
                </c:pt>
                <c:pt idx="5125">
                  <c:v>1</c:v>
                </c:pt>
                <c:pt idx="5130">
                  <c:v>1</c:v>
                </c:pt>
                <c:pt idx="5131">
                  <c:v>2</c:v>
                </c:pt>
                <c:pt idx="5136">
                  <c:v>1</c:v>
                </c:pt>
                <c:pt idx="5137">
                  <c:v>1</c:v>
                </c:pt>
                <c:pt idx="5139">
                  <c:v>1</c:v>
                </c:pt>
                <c:pt idx="5142">
                  <c:v>1</c:v>
                </c:pt>
                <c:pt idx="5143">
                  <c:v>1</c:v>
                </c:pt>
                <c:pt idx="5147">
                  <c:v>1</c:v>
                </c:pt>
                <c:pt idx="5150">
                  <c:v>1</c:v>
                </c:pt>
                <c:pt idx="5151">
                  <c:v>1</c:v>
                </c:pt>
                <c:pt idx="5160">
                  <c:v>1</c:v>
                </c:pt>
                <c:pt idx="5161">
                  <c:v>1</c:v>
                </c:pt>
                <c:pt idx="5163">
                  <c:v>1</c:v>
                </c:pt>
                <c:pt idx="5164">
                  <c:v>1</c:v>
                </c:pt>
                <c:pt idx="5167">
                  <c:v>1</c:v>
                </c:pt>
                <c:pt idx="5172">
                  <c:v>1</c:v>
                </c:pt>
                <c:pt idx="5183">
                  <c:v>1</c:v>
                </c:pt>
                <c:pt idx="5187">
                  <c:v>2</c:v>
                </c:pt>
                <c:pt idx="5192">
                  <c:v>1</c:v>
                </c:pt>
                <c:pt idx="5194">
                  <c:v>1</c:v>
                </c:pt>
                <c:pt idx="5196">
                  <c:v>1</c:v>
                </c:pt>
                <c:pt idx="5201">
                  <c:v>1</c:v>
                </c:pt>
                <c:pt idx="5208">
                  <c:v>1</c:v>
                </c:pt>
                <c:pt idx="5209">
                  <c:v>1</c:v>
                </c:pt>
                <c:pt idx="5210">
                  <c:v>1</c:v>
                </c:pt>
                <c:pt idx="5212">
                  <c:v>1</c:v>
                </c:pt>
                <c:pt idx="5213">
                  <c:v>1</c:v>
                </c:pt>
                <c:pt idx="5218">
                  <c:v>1</c:v>
                </c:pt>
                <c:pt idx="5221">
                  <c:v>1</c:v>
                </c:pt>
                <c:pt idx="5223">
                  <c:v>1</c:v>
                </c:pt>
                <c:pt idx="5226">
                  <c:v>1</c:v>
                </c:pt>
                <c:pt idx="5229">
                  <c:v>2</c:v>
                </c:pt>
                <c:pt idx="5235">
                  <c:v>1</c:v>
                </c:pt>
                <c:pt idx="5256">
                  <c:v>1</c:v>
                </c:pt>
                <c:pt idx="5260">
                  <c:v>1</c:v>
                </c:pt>
                <c:pt idx="5266">
                  <c:v>1</c:v>
                </c:pt>
                <c:pt idx="5273">
                  <c:v>2</c:v>
                </c:pt>
                <c:pt idx="5275">
                  <c:v>1</c:v>
                </c:pt>
                <c:pt idx="5279">
                  <c:v>1</c:v>
                </c:pt>
                <c:pt idx="5290">
                  <c:v>1</c:v>
                </c:pt>
                <c:pt idx="5293">
                  <c:v>1</c:v>
                </c:pt>
                <c:pt idx="5295">
                  <c:v>1</c:v>
                </c:pt>
                <c:pt idx="5297">
                  <c:v>1</c:v>
                </c:pt>
                <c:pt idx="5298">
                  <c:v>1</c:v>
                </c:pt>
                <c:pt idx="5306">
                  <c:v>1</c:v>
                </c:pt>
                <c:pt idx="5307">
                  <c:v>1</c:v>
                </c:pt>
                <c:pt idx="5310">
                  <c:v>1</c:v>
                </c:pt>
                <c:pt idx="5311">
                  <c:v>1</c:v>
                </c:pt>
                <c:pt idx="5313">
                  <c:v>1</c:v>
                </c:pt>
                <c:pt idx="5319">
                  <c:v>2</c:v>
                </c:pt>
                <c:pt idx="5321">
                  <c:v>1</c:v>
                </c:pt>
                <c:pt idx="5325">
                  <c:v>1</c:v>
                </c:pt>
                <c:pt idx="5328">
                  <c:v>1</c:v>
                </c:pt>
                <c:pt idx="5329">
                  <c:v>2</c:v>
                </c:pt>
                <c:pt idx="5333">
                  <c:v>1</c:v>
                </c:pt>
                <c:pt idx="5335">
                  <c:v>1</c:v>
                </c:pt>
                <c:pt idx="5345">
                  <c:v>1</c:v>
                </c:pt>
                <c:pt idx="5346">
                  <c:v>1</c:v>
                </c:pt>
                <c:pt idx="5348">
                  <c:v>1</c:v>
                </c:pt>
                <c:pt idx="5349">
                  <c:v>1</c:v>
                </c:pt>
                <c:pt idx="5350">
                  <c:v>1</c:v>
                </c:pt>
                <c:pt idx="5351">
                  <c:v>2</c:v>
                </c:pt>
                <c:pt idx="5354">
                  <c:v>1</c:v>
                </c:pt>
                <c:pt idx="5355">
                  <c:v>1</c:v>
                </c:pt>
                <c:pt idx="5361">
                  <c:v>1</c:v>
                </c:pt>
                <c:pt idx="5362">
                  <c:v>1</c:v>
                </c:pt>
                <c:pt idx="5364">
                  <c:v>1</c:v>
                </c:pt>
                <c:pt idx="5375">
                  <c:v>1</c:v>
                </c:pt>
                <c:pt idx="5379">
                  <c:v>1</c:v>
                </c:pt>
                <c:pt idx="5380">
                  <c:v>1</c:v>
                </c:pt>
                <c:pt idx="5387">
                  <c:v>1</c:v>
                </c:pt>
                <c:pt idx="5388">
                  <c:v>1</c:v>
                </c:pt>
                <c:pt idx="5389">
                  <c:v>1</c:v>
                </c:pt>
                <c:pt idx="5391">
                  <c:v>1</c:v>
                </c:pt>
                <c:pt idx="5395">
                  <c:v>2</c:v>
                </c:pt>
                <c:pt idx="5396">
                  <c:v>1</c:v>
                </c:pt>
                <c:pt idx="5398">
                  <c:v>1</c:v>
                </c:pt>
                <c:pt idx="5399">
                  <c:v>2</c:v>
                </c:pt>
                <c:pt idx="5408">
                  <c:v>1</c:v>
                </c:pt>
                <c:pt idx="5418">
                  <c:v>1</c:v>
                </c:pt>
                <c:pt idx="5419">
                  <c:v>1</c:v>
                </c:pt>
                <c:pt idx="5420">
                  <c:v>1</c:v>
                </c:pt>
                <c:pt idx="5425">
                  <c:v>1</c:v>
                </c:pt>
                <c:pt idx="5431">
                  <c:v>1</c:v>
                </c:pt>
                <c:pt idx="5442">
                  <c:v>1</c:v>
                </c:pt>
                <c:pt idx="5444">
                  <c:v>1</c:v>
                </c:pt>
                <c:pt idx="5450">
                  <c:v>1</c:v>
                </c:pt>
                <c:pt idx="5454">
                  <c:v>1</c:v>
                </c:pt>
                <c:pt idx="5455">
                  <c:v>1</c:v>
                </c:pt>
                <c:pt idx="5461">
                  <c:v>2</c:v>
                </c:pt>
                <c:pt idx="5462">
                  <c:v>1</c:v>
                </c:pt>
                <c:pt idx="5464">
                  <c:v>1</c:v>
                </c:pt>
                <c:pt idx="5466">
                  <c:v>1</c:v>
                </c:pt>
                <c:pt idx="5469">
                  <c:v>1</c:v>
                </c:pt>
                <c:pt idx="5472">
                  <c:v>1</c:v>
                </c:pt>
                <c:pt idx="5473">
                  <c:v>1</c:v>
                </c:pt>
                <c:pt idx="5474">
                  <c:v>1</c:v>
                </c:pt>
                <c:pt idx="5476">
                  <c:v>1</c:v>
                </c:pt>
                <c:pt idx="5483">
                  <c:v>2</c:v>
                </c:pt>
                <c:pt idx="5488">
                  <c:v>1</c:v>
                </c:pt>
                <c:pt idx="5497">
                  <c:v>1</c:v>
                </c:pt>
                <c:pt idx="5498">
                  <c:v>1</c:v>
                </c:pt>
                <c:pt idx="5506">
                  <c:v>1</c:v>
                </c:pt>
                <c:pt idx="5517">
                  <c:v>1</c:v>
                </c:pt>
                <c:pt idx="5522">
                  <c:v>1</c:v>
                </c:pt>
                <c:pt idx="5535">
                  <c:v>1</c:v>
                </c:pt>
                <c:pt idx="5537">
                  <c:v>1</c:v>
                </c:pt>
                <c:pt idx="5540">
                  <c:v>1</c:v>
                </c:pt>
                <c:pt idx="5545">
                  <c:v>1</c:v>
                </c:pt>
                <c:pt idx="5547">
                  <c:v>1</c:v>
                </c:pt>
                <c:pt idx="5548">
                  <c:v>1</c:v>
                </c:pt>
              </c:numCache>
            </c:numRef>
          </c:val>
          <c:extLst>
            <c:ext xmlns:c16="http://schemas.microsoft.com/office/drawing/2014/chart" uri="{C3380CC4-5D6E-409C-BE32-E72D297353CC}">
              <c16:uniqueId val="{00000005-4E9B-44A9-A86B-27627A9F9D12}"/>
            </c:ext>
          </c:extLst>
        </c:ser>
        <c:ser>
          <c:idx val="6"/>
          <c:order val="6"/>
          <c:tx>
            <c:strRef>
              <c:f>'Day Wise &amp; Month Wise Data'!$H$3:$H$6</c:f>
              <c:strCache>
                <c:ptCount val="1"/>
                <c:pt idx="0">
                  <c:v>Jun</c:v>
                </c:pt>
              </c:strCache>
            </c:strRef>
          </c:tx>
          <c:spPr>
            <a:noFill/>
            <a:ln w="9525" cap="flat" cmpd="sng" algn="ctr">
              <a:solidFill>
                <a:schemeClr val="accent1">
                  <a:lumMod val="60000"/>
                </a:schemeClr>
              </a:solidFill>
              <a:miter lim="800000"/>
            </a:ln>
            <a:effectLst>
              <a:glow rad="63500">
                <a:schemeClr val="accent1">
                  <a:lumMod val="60000"/>
                  <a:satMod val="175000"/>
                  <a:alpha val="25000"/>
                </a:schemeClr>
              </a:glow>
            </a:effectLst>
          </c:spPr>
          <c:invertIfNegative val="0"/>
          <c:cat>
            <c:strRef>
              <c:f>'Day Wise &amp; Month Wise Data'!$A$7:$A$71094</c:f>
              <c:strCache>
                <c:ptCount val="5551"/>
                <c:pt idx="0">
                  <c:v>Michael Smith</c:v>
                </c:pt>
                <c:pt idx="1">
                  <c:v>David Smith</c:v>
                </c:pt>
                <c:pt idx="2">
                  <c:v>David Johnson</c:v>
                </c:pt>
                <c:pt idx="3">
                  <c:v>Michael Johnson</c:v>
                </c:pt>
                <c:pt idx="4">
                  <c:v>James Smith</c:v>
                </c:pt>
                <c:pt idx="5">
                  <c:v>Jennifer Smith</c:v>
                </c:pt>
                <c:pt idx="6">
                  <c:v>Michael Williams</c:v>
                </c:pt>
                <c:pt idx="7">
                  <c:v>Robert Smith</c:v>
                </c:pt>
                <c:pt idx="8">
                  <c:v>John Smith</c:v>
                </c:pt>
                <c:pt idx="9">
                  <c:v>Michael Miller</c:v>
                </c:pt>
                <c:pt idx="10">
                  <c:v>James Johnson</c:v>
                </c:pt>
                <c:pt idx="11">
                  <c:v>John Williams</c:v>
                </c:pt>
                <c:pt idx="12">
                  <c:v>Christopher Smith</c:v>
                </c:pt>
                <c:pt idx="13">
                  <c:v>William Smith</c:v>
                </c:pt>
                <c:pt idx="14">
                  <c:v>Michael Davis</c:v>
                </c:pt>
                <c:pt idx="15">
                  <c:v>Jennifer Johnson</c:v>
                </c:pt>
                <c:pt idx="16">
                  <c:v>Christopher Jones</c:v>
                </c:pt>
                <c:pt idx="17">
                  <c:v>Christopher Johnson</c:v>
                </c:pt>
                <c:pt idx="18">
                  <c:v>Robert Johnson</c:v>
                </c:pt>
                <c:pt idx="19">
                  <c:v>Michael Brown</c:v>
                </c:pt>
                <c:pt idx="20">
                  <c:v>Michael Jones</c:v>
                </c:pt>
                <c:pt idx="21">
                  <c:v>James Williams</c:v>
                </c:pt>
                <c:pt idx="22">
                  <c:v>Kevin Smith</c:v>
                </c:pt>
                <c:pt idx="23">
                  <c:v>Jessica Johnson</c:v>
                </c:pt>
                <c:pt idx="24">
                  <c:v>Jessica Smith</c:v>
                </c:pt>
                <c:pt idx="25">
                  <c:v>Jennifer Williams</c:v>
                </c:pt>
                <c:pt idx="26">
                  <c:v>Christopher Davis</c:v>
                </c:pt>
                <c:pt idx="27">
                  <c:v>Daniel Williams</c:v>
                </c:pt>
                <c:pt idx="28">
                  <c:v>Robert Williams</c:v>
                </c:pt>
                <c:pt idx="29">
                  <c:v>John Jones</c:v>
                </c:pt>
                <c:pt idx="30">
                  <c:v>Daniel Johnson</c:v>
                </c:pt>
                <c:pt idx="31">
                  <c:v>Stephanie Johnson</c:v>
                </c:pt>
                <c:pt idx="32">
                  <c:v>Richard Smith</c:v>
                </c:pt>
                <c:pt idx="33">
                  <c:v>Michael Allen</c:v>
                </c:pt>
                <c:pt idx="34">
                  <c:v>James Brown</c:v>
                </c:pt>
                <c:pt idx="35">
                  <c:v>John Johnson</c:v>
                </c:pt>
                <c:pt idx="36">
                  <c:v>Joseph Smith</c:v>
                </c:pt>
                <c:pt idx="37">
                  <c:v>Jennifer Brown</c:v>
                </c:pt>
                <c:pt idx="38">
                  <c:v>Jennifer Jones</c:v>
                </c:pt>
                <c:pt idx="39">
                  <c:v>Daniel Smith</c:v>
                </c:pt>
                <c:pt idx="40">
                  <c:v>Christopher Brown</c:v>
                </c:pt>
                <c:pt idx="41">
                  <c:v>Christopher Miller</c:v>
                </c:pt>
                <c:pt idx="42">
                  <c:v>Anthony Smith</c:v>
                </c:pt>
                <c:pt idx="43">
                  <c:v>Richard Brown</c:v>
                </c:pt>
                <c:pt idx="44">
                  <c:v>Matthew Williams</c:v>
                </c:pt>
                <c:pt idx="45">
                  <c:v>Michael Martinez</c:v>
                </c:pt>
                <c:pt idx="46">
                  <c:v>Michael Garcia</c:v>
                </c:pt>
                <c:pt idx="47">
                  <c:v>Lisa Smith</c:v>
                </c:pt>
                <c:pt idx="48">
                  <c:v>Jennifer Miller</c:v>
                </c:pt>
                <c:pt idx="49">
                  <c:v>David Miller</c:v>
                </c:pt>
                <c:pt idx="50">
                  <c:v>Robert Thompson</c:v>
                </c:pt>
                <c:pt idx="51">
                  <c:v>Matthew Davis</c:v>
                </c:pt>
                <c:pt idx="52">
                  <c:v>Matthew Smith</c:v>
                </c:pt>
                <c:pt idx="53">
                  <c:v>Michael Rodriguez</c:v>
                </c:pt>
                <c:pt idx="54">
                  <c:v>Joseph Williams</c:v>
                </c:pt>
                <c:pt idx="55">
                  <c:v>David Williams</c:v>
                </c:pt>
                <c:pt idx="56">
                  <c:v>Brian Smith</c:v>
                </c:pt>
                <c:pt idx="57">
                  <c:v>Amanda Johnson</c:v>
                </c:pt>
                <c:pt idx="58">
                  <c:v>Stephanie Smith</c:v>
                </c:pt>
                <c:pt idx="59">
                  <c:v>Steven Smith</c:v>
                </c:pt>
                <c:pt idx="60">
                  <c:v>Robert Miller</c:v>
                </c:pt>
                <c:pt idx="61">
                  <c:v>Robert Jones</c:v>
                </c:pt>
                <c:pt idx="62">
                  <c:v>Mark Johnson</c:v>
                </c:pt>
                <c:pt idx="63">
                  <c:v>Michael Hernandez</c:v>
                </c:pt>
                <c:pt idx="64">
                  <c:v>Mark Williams</c:v>
                </c:pt>
                <c:pt idx="65">
                  <c:v>Kimberly Smith</c:v>
                </c:pt>
                <c:pt idx="66">
                  <c:v>Jessica Brown</c:v>
                </c:pt>
                <c:pt idx="67">
                  <c:v>Jason Smith</c:v>
                </c:pt>
                <c:pt idx="68">
                  <c:v>James Miller</c:v>
                </c:pt>
                <c:pt idx="69">
                  <c:v>Joseph Johnson</c:v>
                </c:pt>
                <c:pt idx="70">
                  <c:v>Daniel Brown</c:v>
                </c:pt>
                <c:pt idx="71">
                  <c:v>David Jones</c:v>
                </c:pt>
                <c:pt idx="72">
                  <c:v>Ashley Johnson</c:v>
                </c:pt>
                <c:pt idx="73">
                  <c:v>Thomas Johnson</c:v>
                </c:pt>
                <c:pt idx="74">
                  <c:v>William Davis</c:v>
                </c:pt>
                <c:pt idx="75">
                  <c:v>Timothy Smith</c:v>
                </c:pt>
                <c:pt idx="76">
                  <c:v>Thomas Smith</c:v>
                </c:pt>
                <c:pt idx="77">
                  <c:v>Robert Martin</c:v>
                </c:pt>
                <c:pt idx="78">
                  <c:v>Robert Lee</c:v>
                </c:pt>
                <c:pt idx="79">
                  <c:v>Robert Davis</c:v>
                </c:pt>
                <c:pt idx="80">
                  <c:v>Sarah Smith</c:v>
                </c:pt>
                <c:pt idx="81">
                  <c:v>Robert Rodriguez</c:v>
                </c:pt>
                <c:pt idx="82">
                  <c:v>Michael Lee</c:v>
                </c:pt>
                <c:pt idx="83">
                  <c:v>Michael Harris</c:v>
                </c:pt>
                <c:pt idx="84">
                  <c:v>Melissa Johnson</c:v>
                </c:pt>
                <c:pt idx="85">
                  <c:v>Mark Smith</c:v>
                </c:pt>
                <c:pt idx="86">
                  <c:v>Michael Thomas</c:v>
                </c:pt>
                <c:pt idx="87">
                  <c:v>Michael Wilson</c:v>
                </c:pt>
                <c:pt idx="88">
                  <c:v>Michael Edwards</c:v>
                </c:pt>
                <c:pt idx="89">
                  <c:v>Melissa Smith</c:v>
                </c:pt>
                <c:pt idx="90">
                  <c:v>Lisa Johnson</c:v>
                </c:pt>
                <c:pt idx="91">
                  <c:v>Lisa Williams</c:v>
                </c:pt>
                <c:pt idx="92">
                  <c:v>Lisa Jones</c:v>
                </c:pt>
                <c:pt idx="93">
                  <c:v>Kimberly Davis</c:v>
                </c:pt>
                <c:pt idx="94">
                  <c:v>Jason Johnson</c:v>
                </c:pt>
                <c:pt idx="95">
                  <c:v>David Wilson</c:v>
                </c:pt>
                <c:pt idx="96">
                  <c:v>Heather Smith</c:v>
                </c:pt>
                <c:pt idx="97">
                  <c:v>Brian Williams</c:v>
                </c:pt>
                <c:pt idx="98">
                  <c:v>Christina Jones</c:v>
                </c:pt>
                <c:pt idx="99">
                  <c:v>Christopher Williams</c:v>
                </c:pt>
                <c:pt idx="100">
                  <c:v>Ashley Williams</c:v>
                </c:pt>
                <c:pt idx="101">
                  <c:v>Richard Johnson</c:v>
                </c:pt>
                <c:pt idx="102">
                  <c:v>Robert Martinez</c:v>
                </c:pt>
                <c:pt idx="103">
                  <c:v>Robert Taylor</c:v>
                </c:pt>
                <c:pt idx="104">
                  <c:v>Michelle Davis</c:v>
                </c:pt>
                <c:pt idx="105">
                  <c:v>Matthew Miller</c:v>
                </c:pt>
                <c:pt idx="106">
                  <c:v>Mary Smith</c:v>
                </c:pt>
                <c:pt idx="107">
                  <c:v>Matthew Johnson</c:v>
                </c:pt>
                <c:pt idx="108">
                  <c:v>Michael Anderson</c:v>
                </c:pt>
                <c:pt idx="109">
                  <c:v>Michael Hall</c:v>
                </c:pt>
                <c:pt idx="110">
                  <c:v>Laura Smith</c:v>
                </c:pt>
                <c:pt idx="111">
                  <c:v>Lisa Miller</c:v>
                </c:pt>
                <c:pt idx="112">
                  <c:v>Kevin Johnson</c:v>
                </c:pt>
                <c:pt idx="113">
                  <c:v>Kevin Thomas</c:v>
                </c:pt>
                <c:pt idx="114">
                  <c:v>Jeffrey Johnson</c:v>
                </c:pt>
                <c:pt idx="115">
                  <c:v>James Adams</c:v>
                </c:pt>
                <c:pt idx="116">
                  <c:v>Joshua Smith</c:v>
                </c:pt>
                <c:pt idx="117">
                  <c:v>Jessica Williams</c:v>
                </c:pt>
                <c:pt idx="118">
                  <c:v>James Jones</c:v>
                </c:pt>
                <c:pt idx="119">
                  <c:v>James Martinez</c:v>
                </c:pt>
                <c:pt idx="120">
                  <c:v>Jennifer Lopez</c:v>
                </c:pt>
                <c:pt idx="121">
                  <c:v>Eric Smith</c:v>
                </c:pt>
                <c:pt idx="122">
                  <c:v>Elizabeth Smith</c:v>
                </c:pt>
                <c:pt idx="123">
                  <c:v>David Garcia</c:v>
                </c:pt>
                <c:pt idx="124">
                  <c:v>David Moore</c:v>
                </c:pt>
                <c:pt idx="125">
                  <c:v>Amanda Smith</c:v>
                </c:pt>
                <c:pt idx="126">
                  <c:v>Andrew Smith</c:v>
                </c:pt>
                <c:pt idx="127">
                  <c:v>William Johnson</c:v>
                </c:pt>
                <c:pt idx="128">
                  <c:v>Ryan Smith</c:v>
                </c:pt>
                <c:pt idx="129">
                  <c:v>Sarah Williams</c:v>
                </c:pt>
                <c:pt idx="130">
                  <c:v>Mary Johnson</c:v>
                </c:pt>
                <c:pt idx="131">
                  <c:v>Michelle Smith</c:v>
                </c:pt>
                <c:pt idx="132">
                  <c:v>Matthew Brown</c:v>
                </c:pt>
                <c:pt idx="133">
                  <c:v>Michael Taylor</c:v>
                </c:pt>
                <c:pt idx="134">
                  <c:v>Lisa Brown</c:v>
                </c:pt>
                <c:pt idx="135">
                  <c:v>Laura Johnson</c:v>
                </c:pt>
                <c:pt idx="136">
                  <c:v>John Brown</c:v>
                </c:pt>
                <c:pt idx="137">
                  <c:v>Jeffrey Smith</c:v>
                </c:pt>
                <c:pt idx="138">
                  <c:v>John Miller</c:v>
                </c:pt>
                <c:pt idx="139">
                  <c:v>James King</c:v>
                </c:pt>
                <c:pt idx="140">
                  <c:v>James Moore</c:v>
                </c:pt>
                <c:pt idx="141">
                  <c:v>Elizabeth Brown</c:v>
                </c:pt>
                <c:pt idx="142">
                  <c:v>David Jackson</c:v>
                </c:pt>
                <c:pt idx="143">
                  <c:v>Christopher Rodriguez</c:v>
                </c:pt>
                <c:pt idx="144">
                  <c:v>David Anderson</c:v>
                </c:pt>
                <c:pt idx="145">
                  <c:v>Amy Smith</c:v>
                </c:pt>
                <c:pt idx="146">
                  <c:v>Timothy Davis</c:v>
                </c:pt>
                <c:pt idx="147">
                  <c:v>William Clark</c:v>
                </c:pt>
                <c:pt idx="148">
                  <c:v>Steven Johnson</c:v>
                </c:pt>
                <c:pt idx="149">
                  <c:v>William Williams</c:v>
                </c:pt>
                <c:pt idx="150">
                  <c:v>Sarah Brown</c:v>
                </c:pt>
                <c:pt idx="151">
                  <c:v>Samantha Johnson</c:v>
                </c:pt>
                <c:pt idx="152">
                  <c:v>Robert Mitchell</c:v>
                </c:pt>
                <c:pt idx="153">
                  <c:v>Michael Thompson</c:v>
                </c:pt>
                <c:pt idx="154">
                  <c:v>Mary Davis</c:v>
                </c:pt>
                <c:pt idx="155">
                  <c:v>Michael Walker</c:v>
                </c:pt>
                <c:pt idx="156">
                  <c:v>Kimberly Johnson</c:v>
                </c:pt>
                <c:pt idx="157">
                  <c:v>James Hernandez</c:v>
                </c:pt>
                <c:pt idx="158">
                  <c:v>Jennifer Davis</c:v>
                </c:pt>
                <c:pt idx="159">
                  <c:v>James Anderson</c:v>
                </c:pt>
                <c:pt idx="160">
                  <c:v>James Wilson</c:v>
                </c:pt>
                <c:pt idx="161">
                  <c:v>John Wilson</c:v>
                </c:pt>
                <c:pt idx="162">
                  <c:v>Jessica Martin</c:v>
                </c:pt>
                <c:pt idx="163">
                  <c:v>Joshua Thompson</c:v>
                </c:pt>
                <c:pt idx="164">
                  <c:v>Emily Johnson</c:v>
                </c:pt>
                <c:pt idx="165">
                  <c:v>David Rodriguez</c:v>
                </c:pt>
                <c:pt idx="166">
                  <c:v>David Harris</c:v>
                </c:pt>
                <c:pt idx="167">
                  <c:v>Christopher Jackson</c:v>
                </c:pt>
                <c:pt idx="168">
                  <c:v>Brian Johnson</c:v>
                </c:pt>
                <c:pt idx="169">
                  <c:v>Ashley Wilson</c:v>
                </c:pt>
                <c:pt idx="170">
                  <c:v>Angela Smith</c:v>
                </c:pt>
                <c:pt idx="171">
                  <c:v>Stephanie Williams</c:v>
                </c:pt>
                <c:pt idx="172">
                  <c:v>Steven Miller</c:v>
                </c:pt>
                <c:pt idx="173">
                  <c:v>Timothy Brown</c:v>
                </c:pt>
                <c:pt idx="174">
                  <c:v>Sarah Johnson</c:v>
                </c:pt>
                <c:pt idx="175">
                  <c:v>Richard Jones</c:v>
                </c:pt>
                <c:pt idx="176">
                  <c:v>Samantha Smith</c:v>
                </c:pt>
                <c:pt idx="177">
                  <c:v>Robert Wilson</c:v>
                </c:pt>
                <c:pt idx="178">
                  <c:v>Paul Smith</c:v>
                </c:pt>
                <c:pt idx="179">
                  <c:v>Robert Brown</c:v>
                </c:pt>
                <c:pt idx="180">
                  <c:v>Michael Sanchez</c:v>
                </c:pt>
                <c:pt idx="181">
                  <c:v>Michael Richardson</c:v>
                </c:pt>
                <c:pt idx="182">
                  <c:v>Michael Clark</c:v>
                </c:pt>
                <c:pt idx="183">
                  <c:v>Mary Brown</c:v>
                </c:pt>
                <c:pt idx="184">
                  <c:v>Michael Robinson</c:v>
                </c:pt>
                <c:pt idx="185">
                  <c:v>Mary Jones</c:v>
                </c:pt>
                <c:pt idx="186">
                  <c:v>Michael Scott</c:v>
                </c:pt>
                <c:pt idx="187">
                  <c:v>Michael Lopez</c:v>
                </c:pt>
                <c:pt idx="188">
                  <c:v>Michael Jackson</c:v>
                </c:pt>
                <c:pt idx="189">
                  <c:v>Michael Murphy</c:v>
                </c:pt>
                <c:pt idx="190">
                  <c:v>Mark Jones</c:v>
                </c:pt>
                <c:pt idx="191">
                  <c:v>Matthew Baker</c:v>
                </c:pt>
                <c:pt idx="192">
                  <c:v>Michael Lewis</c:v>
                </c:pt>
                <c:pt idx="193">
                  <c:v>Lisa Davis</c:v>
                </c:pt>
                <c:pt idx="194">
                  <c:v>Lauren Brown</c:v>
                </c:pt>
                <c:pt idx="195">
                  <c:v>Kimberly Brown</c:v>
                </c:pt>
                <c:pt idx="196">
                  <c:v>John Hall</c:v>
                </c:pt>
                <c:pt idx="197">
                  <c:v>Joseph Taylor</c:v>
                </c:pt>
                <c:pt idx="198">
                  <c:v>Joseph Davis</c:v>
                </c:pt>
                <c:pt idx="199">
                  <c:v>Jennifer Anderson</c:v>
                </c:pt>
                <c:pt idx="200">
                  <c:v>Jonathan Smith</c:v>
                </c:pt>
                <c:pt idx="201">
                  <c:v>James Rodriguez</c:v>
                </c:pt>
                <c:pt idx="202">
                  <c:v>John Thompson</c:v>
                </c:pt>
                <c:pt idx="203">
                  <c:v>Jennifer Martinez</c:v>
                </c:pt>
                <c:pt idx="204">
                  <c:v>Joseph Rodriguez</c:v>
                </c:pt>
                <c:pt idx="205">
                  <c:v>Eric Johnson</c:v>
                </c:pt>
                <c:pt idx="206">
                  <c:v>Eric White</c:v>
                </c:pt>
                <c:pt idx="207">
                  <c:v>Eric Williams</c:v>
                </c:pt>
                <c:pt idx="208">
                  <c:v>Daniel Jones</c:v>
                </c:pt>
                <c:pt idx="209">
                  <c:v>Christopher Martinez</c:v>
                </c:pt>
                <c:pt idx="210">
                  <c:v>David Brown</c:v>
                </c:pt>
                <c:pt idx="211">
                  <c:v>Christina Smith</c:v>
                </c:pt>
                <c:pt idx="212">
                  <c:v>Christopher Garcia</c:v>
                </c:pt>
                <c:pt idx="213">
                  <c:v>Christine Johnson</c:v>
                </c:pt>
                <c:pt idx="214">
                  <c:v>Daniel Miller</c:v>
                </c:pt>
                <c:pt idx="215">
                  <c:v>Charles Smith</c:v>
                </c:pt>
                <c:pt idx="216">
                  <c:v>Cynthia Davis</c:v>
                </c:pt>
                <c:pt idx="217">
                  <c:v>Brian Garcia</c:v>
                </c:pt>
                <c:pt idx="218">
                  <c:v>Amy Miller</c:v>
                </c:pt>
                <c:pt idx="219">
                  <c:v>Andrew Williams</c:v>
                </c:pt>
                <c:pt idx="220">
                  <c:v>Ashley Jones</c:v>
                </c:pt>
                <c:pt idx="221">
                  <c:v>Andrew Johnson</c:v>
                </c:pt>
                <c:pt idx="222">
                  <c:v>Brandon Brown</c:v>
                </c:pt>
                <c:pt idx="223">
                  <c:v>Amanda Jones</c:v>
                </c:pt>
                <c:pt idx="224">
                  <c:v>Brandon Smith</c:v>
                </c:pt>
                <c:pt idx="225">
                  <c:v>Timothy Williams</c:v>
                </c:pt>
                <c:pt idx="226">
                  <c:v>Tammy Brown</c:v>
                </c:pt>
                <c:pt idx="227">
                  <c:v>William Brown</c:v>
                </c:pt>
                <c:pt idx="228">
                  <c:v>Stephanie Jones</c:v>
                </c:pt>
                <c:pt idx="229">
                  <c:v>William Jones</c:v>
                </c:pt>
                <c:pt idx="230">
                  <c:v>Patricia Smith</c:v>
                </c:pt>
                <c:pt idx="231">
                  <c:v>Samuel Smith</c:v>
                </c:pt>
                <c:pt idx="232">
                  <c:v>Richard Davis</c:v>
                </c:pt>
                <c:pt idx="233">
                  <c:v>Paul Jones</c:v>
                </c:pt>
                <c:pt idx="234">
                  <c:v>Pamela Williams</c:v>
                </c:pt>
                <c:pt idx="235">
                  <c:v>Robert Anderson</c:v>
                </c:pt>
                <c:pt idx="236">
                  <c:v>Patrick Smith</c:v>
                </c:pt>
                <c:pt idx="237">
                  <c:v>Scott Johnson</c:v>
                </c:pt>
                <c:pt idx="238">
                  <c:v>Robert Campbell</c:v>
                </c:pt>
                <c:pt idx="239">
                  <c:v>Robert Thomas</c:v>
                </c:pt>
                <c:pt idx="240">
                  <c:v>Michelle Miller</c:v>
                </c:pt>
                <c:pt idx="241">
                  <c:v>Matthew Anderson</c:v>
                </c:pt>
                <c:pt idx="242">
                  <c:v>Michael Gonzalez</c:v>
                </c:pt>
                <c:pt idx="243">
                  <c:v>Nicholas Smith</c:v>
                </c:pt>
                <c:pt idx="244">
                  <c:v>Michelle Johnson</c:v>
                </c:pt>
                <c:pt idx="245">
                  <c:v>Mark Brown</c:v>
                </c:pt>
                <c:pt idx="246">
                  <c:v>Nicole Smith</c:v>
                </c:pt>
                <c:pt idx="247">
                  <c:v>Melissa Jones</c:v>
                </c:pt>
                <c:pt idx="248">
                  <c:v>Karen Johnson</c:v>
                </c:pt>
                <c:pt idx="249">
                  <c:v>Justin Smith</c:v>
                </c:pt>
                <c:pt idx="250">
                  <c:v>Julie Jones</c:v>
                </c:pt>
                <c:pt idx="251">
                  <c:v>Julie Smith</c:v>
                </c:pt>
                <c:pt idx="252">
                  <c:v>Lisa Wright</c:v>
                </c:pt>
                <c:pt idx="253">
                  <c:v>Kimberly Thomas</c:v>
                </c:pt>
                <c:pt idx="254">
                  <c:v>Karen Smith</c:v>
                </c:pt>
                <c:pt idx="255">
                  <c:v>Kelly Smith</c:v>
                </c:pt>
                <c:pt idx="256">
                  <c:v>Justin Jones</c:v>
                </c:pt>
                <c:pt idx="257">
                  <c:v>Kevin Williams</c:v>
                </c:pt>
                <c:pt idx="258">
                  <c:v>Jacob Johnson</c:v>
                </c:pt>
                <c:pt idx="259">
                  <c:v>John Jackson</c:v>
                </c:pt>
                <c:pt idx="260">
                  <c:v>Jordan Smith</c:v>
                </c:pt>
                <c:pt idx="261">
                  <c:v>Jennifer Hall</c:v>
                </c:pt>
                <c:pt idx="262">
                  <c:v>John Moore</c:v>
                </c:pt>
                <c:pt idx="263">
                  <c:v>Jennifer Hill</c:v>
                </c:pt>
                <c:pt idx="264">
                  <c:v>John Taylor</c:v>
                </c:pt>
                <c:pt idx="265">
                  <c:v>James Baker</c:v>
                </c:pt>
                <c:pt idx="266">
                  <c:v>Jeffrey Brown</c:v>
                </c:pt>
                <c:pt idx="267">
                  <c:v>Jennifer Martin</c:v>
                </c:pt>
                <c:pt idx="268">
                  <c:v>John Martinez</c:v>
                </c:pt>
                <c:pt idx="269">
                  <c:v>Jennifer Nguyen</c:v>
                </c:pt>
                <c:pt idx="270">
                  <c:v>John Rodriguez</c:v>
                </c:pt>
                <c:pt idx="271">
                  <c:v>James Ramirez</c:v>
                </c:pt>
                <c:pt idx="272">
                  <c:v>John Stevens</c:v>
                </c:pt>
                <c:pt idx="273">
                  <c:v>Jason Jones</c:v>
                </c:pt>
                <c:pt idx="274">
                  <c:v>John Torres</c:v>
                </c:pt>
                <c:pt idx="275">
                  <c:v>Jessica Miller</c:v>
                </c:pt>
                <c:pt idx="276">
                  <c:v>Joseph Brown</c:v>
                </c:pt>
                <c:pt idx="277">
                  <c:v>James Harris</c:v>
                </c:pt>
                <c:pt idx="278">
                  <c:v>Jennifer Garcia</c:v>
                </c:pt>
                <c:pt idx="279">
                  <c:v>Gary Smith</c:v>
                </c:pt>
                <c:pt idx="280">
                  <c:v>Heather Davis</c:v>
                </c:pt>
                <c:pt idx="281">
                  <c:v>David Robinson</c:v>
                </c:pt>
                <c:pt idx="282">
                  <c:v>Elizabeth Williams</c:v>
                </c:pt>
                <c:pt idx="283">
                  <c:v>Elizabeth Miller</c:v>
                </c:pt>
                <c:pt idx="284">
                  <c:v>Elizabeth Davis</c:v>
                </c:pt>
                <c:pt idx="285">
                  <c:v>David Clark</c:v>
                </c:pt>
                <c:pt idx="286">
                  <c:v>Daniel Garcia</c:v>
                </c:pt>
                <c:pt idx="287">
                  <c:v>Daniel Davis</c:v>
                </c:pt>
                <c:pt idx="288">
                  <c:v>David Hernandez</c:v>
                </c:pt>
                <c:pt idx="289">
                  <c:v>Brian Jones</c:v>
                </c:pt>
                <c:pt idx="290">
                  <c:v>Christopher Taylor</c:v>
                </c:pt>
                <c:pt idx="291">
                  <c:v>Amanda Brown</c:v>
                </c:pt>
                <c:pt idx="292">
                  <c:v>Ashley Thompson</c:v>
                </c:pt>
                <c:pt idx="293">
                  <c:v>Angela Williams</c:v>
                </c:pt>
                <c:pt idx="294">
                  <c:v>Stephen Smith</c:v>
                </c:pt>
                <c:pt idx="295">
                  <c:v>Susan Johnson</c:v>
                </c:pt>
                <c:pt idx="296">
                  <c:v>Steven Martinez</c:v>
                </c:pt>
                <c:pt idx="297">
                  <c:v>Timothy Jones</c:v>
                </c:pt>
                <c:pt idx="298">
                  <c:v>William Miller</c:v>
                </c:pt>
                <c:pt idx="299">
                  <c:v>Thomas Williams</c:v>
                </c:pt>
                <c:pt idx="300">
                  <c:v>Ryan Johnson</c:v>
                </c:pt>
                <c:pt idx="301">
                  <c:v>Scott Williams</c:v>
                </c:pt>
                <c:pt idx="302">
                  <c:v>Ryan Williams</c:v>
                </c:pt>
                <c:pt idx="303">
                  <c:v>Rebecca Johnson</c:v>
                </c:pt>
                <c:pt idx="304">
                  <c:v>Robert White</c:v>
                </c:pt>
                <c:pt idx="305">
                  <c:v>Richard Wilson</c:v>
                </c:pt>
                <c:pt idx="306">
                  <c:v>Ryan Thomas</c:v>
                </c:pt>
                <c:pt idx="307">
                  <c:v>Robert Garcia</c:v>
                </c:pt>
                <c:pt idx="308">
                  <c:v>Sarah Martin</c:v>
                </c:pt>
                <c:pt idx="309">
                  <c:v>Robert Hill</c:v>
                </c:pt>
                <c:pt idx="310">
                  <c:v>Scott Smith</c:v>
                </c:pt>
                <c:pt idx="311">
                  <c:v>Michael Morgan</c:v>
                </c:pt>
                <c:pt idx="312">
                  <c:v>Michael West</c:v>
                </c:pt>
                <c:pt idx="313">
                  <c:v>Michael Morris</c:v>
                </c:pt>
                <c:pt idx="314">
                  <c:v>Nicole Jones</c:v>
                </c:pt>
                <c:pt idx="315">
                  <c:v>Michael Martin</c:v>
                </c:pt>
                <c:pt idx="316">
                  <c:v>Michael Nguyen</c:v>
                </c:pt>
                <c:pt idx="317">
                  <c:v>Monica Jones</c:v>
                </c:pt>
                <c:pt idx="318">
                  <c:v>Matthew Hernandez</c:v>
                </c:pt>
                <c:pt idx="319">
                  <c:v>Michael Henderson</c:v>
                </c:pt>
                <c:pt idx="320">
                  <c:v>Megan Smith</c:v>
                </c:pt>
                <c:pt idx="321">
                  <c:v>Michael White</c:v>
                </c:pt>
                <c:pt idx="322">
                  <c:v>Nicholas Jones</c:v>
                </c:pt>
                <c:pt idx="323">
                  <c:v>Mark Martin</c:v>
                </c:pt>
                <c:pt idx="324">
                  <c:v>Matthew Green</c:v>
                </c:pt>
                <c:pt idx="325">
                  <c:v>Melissa Davis</c:v>
                </c:pt>
                <c:pt idx="326">
                  <c:v>Michael Adams</c:v>
                </c:pt>
                <c:pt idx="327">
                  <c:v>Nathan Smith</c:v>
                </c:pt>
                <c:pt idx="328">
                  <c:v>Mary White</c:v>
                </c:pt>
                <c:pt idx="329">
                  <c:v>Michael Green</c:v>
                </c:pt>
                <c:pt idx="330">
                  <c:v>Nicole Williams</c:v>
                </c:pt>
                <c:pt idx="331">
                  <c:v>Michael King</c:v>
                </c:pt>
                <c:pt idx="332">
                  <c:v>Lauren Johnson</c:v>
                </c:pt>
                <c:pt idx="333">
                  <c:v>Kimberly Garcia</c:v>
                </c:pt>
                <c:pt idx="334">
                  <c:v>Lisa Gonzalez</c:v>
                </c:pt>
                <c:pt idx="335">
                  <c:v>Justin Williams</c:v>
                </c:pt>
                <c:pt idx="336">
                  <c:v>Kimberly Williams</c:v>
                </c:pt>
                <c:pt idx="337">
                  <c:v>Julie Garcia</c:v>
                </c:pt>
                <c:pt idx="338">
                  <c:v>Linda Johnson</c:v>
                </c:pt>
                <c:pt idx="339">
                  <c:v>Kelly Johnson</c:v>
                </c:pt>
                <c:pt idx="340">
                  <c:v>Kevin Anderson</c:v>
                </c:pt>
                <c:pt idx="341">
                  <c:v>Kevin Jones</c:v>
                </c:pt>
                <c:pt idx="342">
                  <c:v>Jeffrey Williams</c:v>
                </c:pt>
                <c:pt idx="343">
                  <c:v>James Lopez</c:v>
                </c:pt>
                <c:pt idx="344">
                  <c:v>Jose Smith</c:v>
                </c:pt>
                <c:pt idx="345">
                  <c:v>Jessica Hernandez</c:v>
                </c:pt>
                <c:pt idx="346">
                  <c:v>Joshua Johnson</c:v>
                </c:pt>
                <c:pt idx="347">
                  <c:v>Jessica Jones</c:v>
                </c:pt>
                <c:pt idx="348">
                  <c:v>James Thompson</c:v>
                </c:pt>
                <c:pt idx="349">
                  <c:v>Jessica Taylor</c:v>
                </c:pt>
                <c:pt idx="350">
                  <c:v>James Perez</c:v>
                </c:pt>
                <c:pt idx="351">
                  <c:v>Joseph Jones</c:v>
                </c:pt>
                <c:pt idx="352">
                  <c:v>John Robinson</c:v>
                </c:pt>
                <c:pt idx="353">
                  <c:v>John Flores</c:v>
                </c:pt>
                <c:pt idx="354">
                  <c:v>Jamie Smith</c:v>
                </c:pt>
                <c:pt idx="355">
                  <c:v>John Garcia</c:v>
                </c:pt>
                <c:pt idx="356">
                  <c:v>Jonathan Jones</c:v>
                </c:pt>
                <c:pt idx="357">
                  <c:v>John Hernandez</c:v>
                </c:pt>
                <c:pt idx="358">
                  <c:v>David Thomas</c:v>
                </c:pt>
                <c:pt idx="359">
                  <c:v>David Wright</c:v>
                </c:pt>
                <c:pt idx="360">
                  <c:v>Heather Williams</c:v>
                </c:pt>
                <c:pt idx="361">
                  <c:v>Denise Johnson</c:v>
                </c:pt>
                <c:pt idx="362">
                  <c:v>David Taylor</c:v>
                </c:pt>
                <c:pt idx="363">
                  <c:v>Elizabeth Johnson</c:v>
                </c:pt>
                <c:pt idx="364">
                  <c:v>David Gonzalez</c:v>
                </c:pt>
                <c:pt idx="365">
                  <c:v>David Martinez</c:v>
                </c:pt>
                <c:pt idx="366">
                  <c:v>Brian Brown</c:v>
                </c:pt>
                <c:pt idx="367">
                  <c:v>Daniel Anderson</c:v>
                </c:pt>
                <c:pt idx="368">
                  <c:v>David Flores</c:v>
                </c:pt>
                <c:pt idx="369">
                  <c:v>Christopher Martin</c:v>
                </c:pt>
                <c:pt idx="370">
                  <c:v>Christopher Wilson</c:v>
                </c:pt>
                <c:pt idx="371">
                  <c:v>Christopher Robinson</c:v>
                </c:pt>
                <c:pt idx="372">
                  <c:v>Crystal Johnson</c:v>
                </c:pt>
                <c:pt idx="373">
                  <c:v>David Allen</c:v>
                </c:pt>
                <c:pt idx="374">
                  <c:v>Cynthia Rodriguez</c:v>
                </c:pt>
                <c:pt idx="375">
                  <c:v>Charles Johnson</c:v>
                </c:pt>
                <c:pt idx="376">
                  <c:v>Brenda Jones</c:v>
                </c:pt>
                <c:pt idx="377">
                  <c:v>Anthony Jackson</c:v>
                </c:pt>
                <c:pt idx="378">
                  <c:v>Ashley Martinez</c:v>
                </c:pt>
                <c:pt idx="379">
                  <c:v>Amy Johnson</c:v>
                </c:pt>
                <c:pt idx="380">
                  <c:v>Anthony Brown</c:v>
                </c:pt>
                <c:pt idx="381">
                  <c:v>Ashley Smith</c:v>
                </c:pt>
                <c:pt idx="382">
                  <c:v>Anthony Gonzalez</c:v>
                </c:pt>
                <c:pt idx="383">
                  <c:v>Anthony Johnson</c:v>
                </c:pt>
                <c:pt idx="384">
                  <c:v>Stephen Williams</c:v>
                </c:pt>
                <c:pt idx="385">
                  <c:v>Thomas West</c:v>
                </c:pt>
                <c:pt idx="386">
                  <c:v>Teresa Smith</c:v>
                </c:pt>
                <c:pt idx="387">
                  <c:v>Thomas Brown</c:v>
                </c:pt>
                <c:pt idx="388">
                  <c:v>William Lewis</c:v>
                </c:pt>
                <c:pt idx="389">
                  <c:v>Zachary Smith</c:v>
                </c:pt>
                <c:pt idx="390">
                  <c:v>Susan Smith</c:v>
                </c:pt>
                <c:pt idx="391">
                  <c:v>Tina Smith</c:v>
                </c:pt>
                <c:pt idx="392">
                  <c:v>Victoria Williams</c:v>
                </c:pt>
                <c:pt idx="393">
                  <c:v>William Mitchell</c:v>
                </c:pt>
                <c:pt idx="394">
                  <c:v>Steven Brown</c:v>
                </c:pt>
                <c:pt idx="395">
                  <c:v>Robert Jackson</c:v>
                </c:pt>
                <c:pt idx="396">
                  <c:v>Ryan Walker</c:v>
                </c:pt>
                <c:pt idx="397">
                  <c:v>Ryan Miller</c:v>
                </c:pt>
                <c:pt idx="398">
                  <c:v>Robert Moore</c:v>
                </c:pt>
                <c:pt idx="399">
                  <c:v>Samantha Jones</c:v>
                </c:pt>
                <c:pt idx="400">
                  <c:v>Sarah Sanchez</c:v>
                </c:pt>
                <c:pt idx="401">
                  <c:v>Ryan Jones</c:v>
                </c:pt>
                <c:pt idx="402">
                  <c:v>Rebecca Miller</c:v>
                </c:pt>
                <c:pt idx="403">
                  <c:v>Robert Hernandez</c:v>
                </c:pt>
                <c:pt idx="404">
                  <c:v>Robert Walker</c:v>
                </c:pt>
                <c:pt idx="405">
                  <c:v>Paul Johnson</c:v>
                </c:pt>
                <c:pt idx="406">
                  <c:v>Peter Johnson</c:v>
                </c:pt>
                <c:pt idx="407">
                  <c:v>Sarah Jones</c:v>
                </c:pt>
                <c:pt idx="408">
                  <c:v>Robert Wright</c:v>
                </c:pt>
                <c:pt idx="409">
                  <c:v>Patricia Jones</c:v>
                </c:pt>
                <c:pt idx="410">
                  <c:v>Rebecca Smith</c:v>
                </c:pt>
                <c:pt idx="411">
                  <c:v>Shannon Smith</c:v>
                </c:pt>
                <c:pt idx="412">
                  <c:v>Patricia Williams</c:v>
                </c:pt>
                <c:pt idx="413">
                  <c:v>Ronald Brown</c:v>
                </c:pt>
                <c:pt idx="414">
                  <c:v>Nicole Miller</c:v>
                </c:pt>
                <c:pt idx="415">
                  <c:v>Michelle Jones</c:v>
                </c:pt>
                <c:pt idx="416">
                  <c:v>Michael Turner</c:v>
                </c:pt>
                <c:pt idx="417">
                  <c:v>Maria Smith</c:v>
                </c:pt>
                <c:pt idx="418">
                  <c:v>Michelle Rodriguez</c:v>
                </c:pt>
                <c:pt idx="419">
                  <c:v>Michael Moore</c:v>
                </c:pt>
                <c:pt idx="420">
                  <c:v>Nicholas Williams</c:v>
                </c:pt>
                <c:pt idx="421">
                  <c:v>Michael Anthony</c:v>
                </c:pt>
                <c:pt idx="422">
                  <c:v>Michelle Brown</c:v>
                </c:pt>
                <c:pt idx="423">
                  <c:v>Michael Baker</c:v>
                </c:pt>
                <c:pt idx="424">
                  <c:v>Michelle Lee</c:v>
                </c:pt>
                <c:pt idx="425">
                  <c:v>Michael Bell</c:v>
                </c:pt>
                <c:pt idx="426">
                  <c:v>Melissa Rodriguez</c:v>
                </c:pt>
                <c:pt idx="427">
                  <c:v>Michael Ramirez</c:v>
                </c:pt>
                <c:pt idx="428">
                  <c:v>Matthew Taylor</c:v>
                </c:pt>
                <c:pt idx="429">
                  <c:v>Mark Taylor</c:v>
                </c:pt>
                <c:pt idx="430">
                  <c:v>Michael Stewart</c:v>
                </c:pt>
                <c:pt idx="431">
                  <c:v>Matthew Moore</c:v>
                </c:pt>
                <c:pt idx="432">
                  <c:v>Keith Smith</c:v>
                </c:pt>
                <c:pt idx="433">
                  <c:v>Lisa Hernandez</c:v>
                </c:pt>
                <c:pt idx="434">
                  <c:v>Linda Martinez</c:v>
                </c:pt>
                <c:pt idx="435">
                  <c:v>Keith Johnson</c:v>
                </c:pt>
                <c:pt idx="436">
                  <c:v>Laura Chavez</c:v>
                </c:pt>
                <c:pt idx="437">
                  <c:v>Justin Miller</c:v>
                </c:pt>
                <c:pt idx="438">
                  <c:v>Kevin Brown</c:v>
                </c:pt>
                <c:pt idx="439">
                  <c:v>Lori Smith</c:v>
                </c:pt>
                <c:pt idx="440">
                  <c:v>Kevin Davis</c:v>
                </c:pt>
                <c:pt idx="441">
                  <c:v>Julie Johnson</c:v>
                </c:pt>
                <c:pt idx="442">
                  <c:v>Lisa Martinez</c:v>
                </c:pt>
                <c:pt idx="443">
                  <c:v>Kyle Johnson</c:v>
                </c:pt>
                <c:pt idx="444">
                  <c:v>Lisa Sanchez</c:v>
                </c:pt>
                <c:pt idx="445">
                  <c:v>Joseph Martin</c:v>
                </c:pt>
                <c:pt idx="446">
                  <c:v>Jennifer Jackson</c:v>
                </c:pt>
                <c:pt idx="447">
                  <c:v>James Scott</c:v>
                </c:pt>
                <c:pt idx="448">
                  <c:v>John Harris</c:v>
                </c:pt>
                <c:pt idx="449">
                  <c:v>Jason Garcia</c:v>
                </c:pt>
                <c:pt idx="450">
                  <c:v>James Green</c:v>
                </c:pt>
                <c:pt idx="451">
                  <c:v>Jason Brown</c:v>
                </c:pt>
                <c:pt idx="452">
                  <c:v>Jason Williams</c:v>
                </c:pt>
                <c:pt idx="453">
                  <c:v>Jonathan Brown</c:v>
                </c:pt>
                <c:pt idx="454">
                  <c:v>John Allen</c:v>
                </c:pt>
                <c:pt idx="455">
                  <c:v>John Sanchez</c:v>
                </c:pt>
                <c:pt idx="456">
                  <c:v>James Lee</c:v>
                </c:pt>
                <c:pt idx="457">
                  <c:v>Jennifer Lewis</c:v>
                </c:pt>
                <c:pt idx="458">
                  <c:v>Jeffrey Allen</c:v>
                </c:pt>
                <c:pt idx="459">
                  <c:v>Jeffrey Miller</c:v>
                </c:pt>
                <c:pt idx="460">
                  <c:v>John Edwards</c:v>
                </c:pt>
                <c:pt idx="461">
                  <c:v>John Turner</c:v>
                </c:pt>
                <c:pt idx="462">
                  <c:v>John Mitchell</c:v>
                </c:pt>
                <c:pt idx="463">
                  <c:v>John Gonzalez</c:v>
                </c:pt>
                <c:pt idx="464">
                  <c:v>Joseph White</c:v>
                </c:pt>
                <c:pt idx="465">
                  <c:v>Jacob Brown</c:v>
                </c:pt>
                <c:pt idx="466">
                  <c:v>Jason White</c:v>
                </c:pt>
                <c:pt idx="467">
                  <c:v>Jason Miller</c:v>
                </c:pt>
                <c:pt idx="468">
                  <c:v>Jennifer Gonzalez</c:v>
                </c:pt>
                <c:pt idx="469">
                  <c:v>Joseph Allen</c:v>
                </c:pt>
                <c:pt idx="470">
                  <c:v>Jeffrey Davis</c:v>
                </c:pt>
                <c:pt idx="471">
                  <c:v>James Nguyen</c:v>
                </c:pt>
                <c:pt idx="472">
                  <c:v>John Lewis</c:v>
                </c:pt>
                <c:pt idx="473">
                  <c:v>James Robinson</c:v>
                </c:pt>
                <c:pt idx="474">
                  <c:v>Jennifer Robinson</c:v>
                </c:pt>
                <c:pt idx="475">
                  <c:v>John Evans</c:v>
                </c:pt>
                <c:pt idx="476">
                  <c:v>Joshua Williams</c:v>
                </c:pt>
                <c:pt idx="477">
                  <c:v>James Garcia</c:v>
                </c:pt>
                <c:pt idx="478">
                  <c:v>Jennifer Wilson</c:v>
                </c:pt>
                <c:pt idx="479">
                  <c:v>Heather Miller</c:v>
                </c:pt>
                <c:pt idx="480">
                  <c:v>Eric Wilson</c:v>
                </c:pt>
                <c:pt idx="481">
                  <c:v>Elizabeth Gonzalez</c:v>
                </c:pt>
                <c:pt idx="482">
                  <c:v>David Thompson</c:v>
                </c:pt>
                <c:pt idx="483">
                  <c:v>Gregory Smith</c:v>
                </c:pt>
                <c:pt idx="484">
                  <c:v>Elizabeth Taylor</c:v>
                </c:pt>
                <c:pt idx="485">
                  <c:v>Heather Wilson</c:v>
                </c:pt>
                <c:pt idx="486">
                  <c:v>David White</c:v>
                </c:pt>
                <c:pt idx="487">
                  <c:v>David Scott</c:v>
                </c:pt>
                <c:pt idx="488">
                  <c:v>Christopher Baker</c:v>
                </c:pt>
                <c:pt idx="489">
                  <c:v>Cynthia Brown</c:v>
                </c:pt>
                <c:pt idx="490">
                  <c:v>Brittany Smith</c:v>
                </c:pt>
                <c:pt idx="491">
                  <c:v>Charles Lopez</c:v>
                </c:pt>
                <c:pt idx="492">
                  <c:v>Brian Harris</c:v>
                </c:pt>
                <c:pt idx="493">
                  <c:v>Brian Miller</c:v>
                </c:pt>
                <c:pt idx="494">
                  <c:v>Brittany Johnson</c:v>
                </c:pt>
                <c:pt idx="495">
                  <c:v>Christopher Thompson</c:v>
                </c:pt>
                <c:pt idx="496">
                  <c:v>Christopher Hall</c:v>
                </c:pt>
                <c:pt idx="497">
                  <c:v>Christine Smith</c:v>
                </c:pt>
                <c:pt idx="498">
                  <c:v>Christopher Lopez</c:v>
                </c:pt>
                <c:pt idx="499">
                  <c:v>Christopher Walker</c:v>
                </c:pt>
                <c:pt idx="500">
                  <c:v>David Nguyen</c:v>
                </c:pt>
                <c:pt idx="501">
                  <c:v>Christopher Phillips</c:v>
                </c:pt>
                <c:pt idx="502">
                  <c:v>Ashley Miller</c:v>
                </c:pt>
                <c:pt idx="503">
                  <c:v>Amy Jones</c:v>
                </c:pt>
                <c:pt idx="504">
                  <c:v>Aaron Smith</c:v>
                </c:pt>
                <c:pt idx="505">
                  <c:v>Ashley Martin</c:v>
                </c:pt>
                <c:pt idx="506">
                  <c:v>Amanda Martinez</c:v>
                </c:pt>
                <c:pt idx="507">
                  <c:v>Angela Johnson</c:v>
                </c:pt>
                <c:pt idx="508">
                  <c:v>Anthony Martinez</c:v>
                </c:pt>
                <c:pt idx="509">
                  <c:v>Andrew Brown</c:v>
                </c:pt>
                <c:pt idx="510">
                  <c:v>Angela Miller</c:v>
                </c:pt>
                <c:pt idx="511">
                  <c:v>Angela Martinez</c:v>
                </c:pt>
                <c:pt idx="512">
                  <c:v>Stephanie Brown</c:v>
                </c:pt>
                <c:pt idx="513">
                  <c:v>Steven Rodriguez</c:v>
                </c:pt>
                <c:pt idx="514">
                  <c:v>William Roberts</c:v>
                </c:pt>
                <c:pt idx="515">
                  <c:v>Stephanie Miller</c:v>
                </c:pt>
                <c:pt idx="516">
                  <c:v>Stephanie Sanchez</c:v>
                </c:pt>
                <c:pt idx="517">
                  <c:v>Stephanie Moore</c:v>
                </c:pt>
                <c:pt idx="518">
                  <c:v>Steven Moore</c:v>
                </c:pt>
                <c:pt idx="519">
                  <c:v>Thomas Lee</c:v>
                </c:pt>
                <c:pt idx="520">
                  <c:v>William Adams</c:v>
                </c:pt>
                <c:pt idx="521">
                  <c:v>Thomas Miller</c:v>
                </c:pt>
                <c:pt idx="522">
                  <c:v>Susan Jones</c:v>
                </c:pt>
                <c:pt idx="523">
                  <c:v>Todd Smith</c:v>
                </c:pt>
                <c:pt idx="524">
                  <c:v>William Hernandez</c:v>
                </c:pt>
                <c:pt idx="525">
                  <c:v>Travis Jones</c:v>
                </c:pt>
                <c:pt idx="526">
                  <c:v>Stephanie White</c:v>
                </c:pt>
                <c:pt idx="527">
                  <c:v>Tyler Wilson</c:v>
                </c:pt>
                <c:pt idx="528">
                  <c:v>William Martinez</c:v>
                </c:pt>
                <c:pt idx="529">
                  <c:v>Susan Williams</c:v>
                </c:pt>
                <c:pt idx="530">
                  <c:v>Thomas Hernandez</c:v>
                </c:pt>
                <c:pt idx="531">
                  <c:v>Vincent Smith</c:v>
                </c:pt>
                <c:pt idx="532">
                  <c:v>William Robinson</c:v>
                </c:pt>
                <c:pt idx="533">
                  <c:v>Stephen Brown</c:v>
                </c:pt>
                <c:pt idx="534">
                  <c:v>Timothy Johnson</c:v>
                </c:pt>
                <c:pt idx="535">
                  <c:v>Tiffany Jones</c:v>
                </c:pt>
                <c:pt idx="536">
                  <c:v>Tiffany Smith</c:v>
                </c:pt>
                <c:pt idx="537">
                  <c:v>Thomas Thompson</c:v>
                </c:pt>
                <c:pt idx="538">
                  <c:v>Sarah Miller</c:v>
                </c:pt>
                <c:pt idx="539">
                  <c:v>Samantha Davis</c:v>
                </c:pt>
                <c:pt idx="540">
                  <c:v>Ryan Robinson</c:v>
                </c:pt>
                <c:pt idx="541">
                  <c:v>Rebecca Williams</c:v>
                </c:pt>
                <c:pt idx="542">
                  <c:v>Samantha White</c:v>
                </c:pt>
                <c:pt idx="543">
                  <c:v>Patricia Taylor</c:v>
                </c:pt>
                <c:pt idx="544">
                  <c:v>Robert Young</c:v>
                </c:pt>
                <c:pt idx="545">
                  <c:v>Rachel Johnson</c:v>
                </c:pt>
                <c:pt idx="546">
                  <c:v>Pamela Smith</c:v>
                </c:pt>
                <c:pt idx="547">
                  <c:v>Richard Hernandez</c:v>
                </c:pt>
                <c:pt idx="548">
                  <c:v>Rachel Martin</c:v>
                </c:pt>
                <c:pt idx="549">
                  <c:v>Patricia Martinez</c:v>
                </c:pt>
                <c:pt idx="550">
                  <c:v>Sarah Green</c:v>
                </c:pt>
                <c:pt idx="551">
                  <c:v>Richard Martinez</c:v>
                </c:pt>
                <c:pt idx="552">
                  <c:v>Richard Miller</c:v>
                </c:pt>
                <c:pt idx="553">
                  <c:v>Ryan Garcia</c:v>
                </c:pt>
                <c:pt idx="554">
                  <c:v>Michael Alvarez</c:v>
                </c:pt>
                <c:pt idx="555">
                  <c:v>Michael Cruz</c:v>
                </c:pt>
                <c:pt idx="556">
                  <c:v>Matthew Wilson</c:v>
                </c:pt>
                <c:pt idx="557">
                  <c:v>Michael Nelson</c:v>
                </c:pt>
                <c:pt idx="558">
                  <c:v>Melissa Martinez</c:v>
                </c:pt>
                <c:pt idx="559">
                  <c:v>Nicole Rodriguez</c:v>
                </c:pt>
                <c:pt idx="560">
                  <c:v>Mary Rodriguez</c:v>
                </c:pt>
                <c:pt idx="561">
                  <c:v>Nicole Brown</c:v>
                </c:pt>
                <c:pt idx="562">
                  <c:v>Matthew Martin</c:v>
                </c:pt>
                <c:pt idx="563">
                  <c:v>Matthew Thompson</c:v>
                </c:pt>
                <c:pt idx="564">
                  <c:v>Michael Simmons</c:v>
                </c:pt>
                <c:pt idx="565">
                  <c:v>Mark Davis</c:v>
                </c:pt>
                <c:pt idx="566">
                  <c:v>Melissa Miller</c:v>
                </c:pt>
                <c:pt idx="567">
                  <c:v>Michael Gray</c:v>
                </c:pt>
                <c:pt idx="568">
                  <c:v>Michael Carter</c:v>
                </c:pt>
                <c:pt idx="569">
                  <c:v>Michael Ward</c:v>
                </c:pt>
                <c:pt idx="570">
                  <c:v>Michael Rivera</c:v>
                </c:pt>
                <c:pt idx="571">
                  <c:v>Matthew Rodriguez</c:v>
                </c:pt>
                <c:pt idx="572">
                  <c:v>Michelle Williams</c:v>
                </c:pt>
                <c:pt idx="573">
                  <c:v>Michael Gutierrez</c:v>
                </c:pt>
                <c:pt idx="574">
                  <c:v>Melissa Thompson</c:v>
                </c:pt>
                <c:pt idx="575">
                  <c:v>Mary Williams</c:v>
                </c:pt>
                <c:pt idx="576">
                  <c:v>Mark Martinez</c:v>
                </c:pt>
                <c:pt idx="577">
                  <c:v>Michael Wright</c:v>
                </c:pt>
                <c:pt idx="578">
                  <c:v>Mark Moore</c:v>
                </c:pt>
                <c:pt idx="579">
                  <c:v>Michael Perez</c:v>
                </c:pt>
                <c:pt idx="580">
                  <c:v>Melissa Garcia</c:v>
                </c:pt>
                <c:pt idx="581">
                  <c:v>Mark Thompson</c:v>
                </c:pt>
                <c:pt idx="582">
                  <c:v>Michael Kelly</c:v>
                </c:pt>
                <c:pt idx="583">
                  <c:v>Lisa Adams</c:v>
                </c:pt>
                <c:pt idx="584">
                  <c:v>Lauren Smith</c:v>
                </c:pt>
                <c:pt idx="585">
                  <c:v>Lisa Jackson</c:v>
                </c:pt>
                <c:pt idx="586">
                  <c:v>Kenneth Williams</c:v>
                </c:pt>
                <c:pt idx="587">
                  <c:v>Kevin Taylor</c:v>
                </c:pt>
                <c:pt idx="588">
                  <c:v>Kimberly Miller</c:v>
                </c:pt>
                <c:pt idx="589">
                  <c:v>Lisa Hall</c:v>
                </c:pt>
                <c:pt idx="590">
                  <c:v>Julie Williams</c:v>
                </c:pt>
                <c:pt idx="591">
                  <c:v>Lisa Rodriguez</c:v>
                </c:pt>
                <c:pt idx="592">
                  <c:v>Karen Martinez</c:v>
                </c:pt>
                <c:pt idx="593">
                  <c:v>Kevin Martinez</c:v>
                </c:pt>
                <c:pt idx="594">
                  <c:v>Kristen Smith</c:v>
                </c:pt>
                <c:pt idx="595">
                  <c:v>Linda Smith</c:v>
                </c:pt>
                <c:pt idx="596">
                  <c:v>Kayla Smith</c:v>
                </c:pt>
                <c:pt idx="597">
                  <c:v>Kelly Taylor</c:v>
                </c:pt>
                <c:pt idx="598">
                  <c:v>Laura Brown</c:v>
                </c:pt>
                <c:pt idx="599">
                  <c:v>Justin Rodriguez</c:v>
                </c:pt>
                <c:pt idx="600">
                  <c:v>Kelly Martin</c:v>
                </c:pt>
                <c:pt idx="601">
                  <c:v>Lisa Lopez</c:v>
                </c:pt>
                <c:pt idx="602">
                  <c:v>Laura Jones</c:v>
                </c:pt>
                <c:pt idx="603">
                  <c:v>Kenneth Johnson</c:v>
                </c:pt>
                <c:pt idx="604">
                  <c:v>Karen Brown</c:v>
                </c:pt>
                <c:pt idx="605">
                  <c:v>Kimberly Green</c:v>
                </c:pt>
                <c:pt idx="606">
                  <c:v>Kimberly Jackson</c:v>
                </c:pt>
                <c:pt idx="607">
                  <c:v>Kimberly Jones</c:v>
                </c:pt>
                <c:pt idx="608">
                  <c:v>Jeffrey Jones</c:v>
                </c:pt>
                <c:pt idx="609">
                  <c:v>Jeffrey Garcia</c:v>
                </c:pt>
                <c:pt idx="610">
                  <c:v>Jonathan Johnson</c:v>
                </c:pt>
                <c:pt idx="611">
                  <c:v>Jennifer Myers</c:v>
                </c:pt>
                <c:pt idx="612">
                  <c:v>Jennifer Young</c:v>
                </c:pt>
                <c:pt idx="613">
                  <c:v>John Mills</c:v>
                </c:pt>
                <c:pt idx="614">
                  <c:v>Joseph Perez</c:v>
                </c:pt>
                <c:pt idx="615">
                  <c:v>Jessica Martinez</c:v>
                </c:pt>
                <c:pt idx="616">
                  <c:v>James Bailey</c:v>
                </c:pt>
                <c:pt idx="617">
                  <c:v>Jennifer Gomez</c:v>
                </c:pt>
                <c:pt idx="618">
                  <c:v>Jennifer Lee</c:v>
                </c:pt>
                <c:pt idx="619">
                  <c:v>Jessica Rodriguez</c:v>
                </c:pt>
                <c:pt idx="620">
                  <c:v>Jennifer Clark</c:v>
                </c:pt>
                <c:pt idx="621">
                  <c:v>Jennifer Ramos</c:v>
                </c:pt>
                <c:pt idx="622">
                  <c:v>John Kelly</c:v>
                </c:pt>
                <c:pt idx="623">
                  <c:v>Jason Anderson</c:v>
                </c:pt>
                <c:pt idx="624">
                  <c:v>Jennifer Edwards</c:v>
                </c:pt>
                <c:pt idx="625">
                  <c:v>Jennifer Green</c:v>
                </c:pt>
                <c:pt idx="626">
                  <c:v>Jacob Martinez</c:v>
                </c:pt>
                <c:pt idx="627">
                  <c:v>Jessica Young</c:v>
                </c:pt>
                <c:pt idx="628">
                  <c:v>Jordan Jones</c:v>
                </c:pt>
                <c:pt idx="629">
                  <c:v>Jeffrey Rodriguez</c:v>
                </c:pt>
                <c:pt idx="630">
                  <c:v>Jose Hernandez</c:v>
                </c:pt>
                <c:pt idx="631">
                  <c:v>John Thomas</c:v>
                </c:pt>
                <c:pt idx="632">
                  <c:v>Jason Wilson</c:v>
                </c:pt>
                <c:pt idx="633">
                  <c:v>John Boyd</c:v>
                </c:pt>
                <c:pt idx="634">
                  <c:v>Joseph Clark</c:v>
                </c:pt>
                <c:pt idx="635">
                  <c:v>James Clark</c:v>
                </c:pt>
                <c:pt idx="636">
                  <c:v>Joseph Garcia</c:v>
                </c:pt>
                <c:pt idx="637">
                  <c:v>John Cruz</c:v>
                </c:pt>
                <c:pt idx="638">
                  <c:v>James Jackson</c:v>
                </c:pt>
                <c:pt idx="639">
                  <c:v>John Walker</c:v>
                </c:pt>
                <c:pt idx="640">
                  <c:v>Joseph Miller</c:v>
                </c:pt>
                <c:pt idx="641">
                  <c:v>John Davis</c:v>
                </c:pt>
                <c:pt idx="642">
                  <c:v>John King</c:v>
                </c:pt>
                <c:pt idx="643">
                  <c:v>Jennifer Thomas</c:v>
                </c:pt>
                <c:pt idx="644">
                  <c:v>Jeffrey Martin</c:v>
                </c:pt>
                <c:pt idx="645">
                  <c:v>James Martin</c:v>
                </c:pt>
                <c:pt idx="646">
                  <c:v>Jennifer Wright</c:v>
                </c:pt>
                <c:pt idx="647">
                  <c:v>Jennifer Rogers</c:v>
                </c:pt>
                <c:pt idx="648">
                  <c:v>Jennifer Sanchez</c:v>
                </c:pt>
                <c:pt idx="649">
                  <c:v>Jennifer Thompson</c:v>
                </c:pt>
                <c:pt idx="650">
                  <c:v>Elizabeth Jones</c:v>
                </c:pt>
                <c:pt idx="651">
                  <c:v>Eric Brown</c:v>
                </c:pt>
                <c:pt idx="652">
                  <c:v>Donald Johnson</c:v>
                </c:pt>
                <c:pt idx="653">
                  <c:v>Donna Rodriguez</c:v>
                </c:pt>
                <c:pt idx="654">
                  <c:v>Heather Brown</c:v>
                </c:pt>
                <c:pt idx="655">
                  <c:v>Emily Rodriguez</c:v>
                </c:pt>
                <c:pt idx="656">
                  <c:v>Edward Johnson</c:v>
                </c:pt>
                <c:pt idx="657">
                  <c:v>Erica Smith</c:v>
                </c:pt>
                <c:pt idx="658">
                  <c:v>Heather White</c:v>
                </c:pt>
                <c:pt idx="659">
                  <c:v>David Sanchez</c:v>
                </c:pt>
                <c:pt idx="660">
                  <c:v>David Richardson</c:v>
                </c:pt>
                <c:pt idx="661">
                  <c:v>Elizabeth Lewis</c:v>
                </c:pt>
                <c:pt idx="662">
                  <c:v>David Morris</c:v>
                </c:pt>
                <c:pt idx="663">
                  <c:v>David Adams</c:v>
                </c:pt>
                <c:pt idx="664">
                  <c:v>Cynthia Wilson</c:v>
                </c:pt>
                <c:pt idx="665">
                  <c:v>Brittany Wilson</c:v>
                </c:pt>
                <c:pt idx="666">
                  <c:v>David Hill</c:v>
                </c:pt>
                <c:pt idx="667">
                  <c:v>Charles Jones</c:v>
                </c:pt>
                <c:pt idx="668">
                  <c:v>Christopher Thomas</c:v>
                </c:pt>
                <c:pt idx="669">
                  <c:v>Charles Miller</c:v>
                </c:pt>
                <c:pt idx="670">
                  <c:v>Danielle Smith</c:v>
                </c:pt>
                <c:pt idx="671">
                  <c:v>Charles Williams</c:v>
                </c:pt>
                <c:pt idx="672">
                  <c:v>David Edwards</c:v>
                </c:pt>
                <c:pt idx="673">
                  <c:v>Cheryl Williams</c:v>
                </c:pt>
                <c:pt idx="674">
                  <c:v>David Lee</c:v>
                </c:pt>
                <c:pt idx="675">
                  <c:v>Christina Brown</c:v>
                </c:pt>
                <c:pt idx="676">
                  <c:v>Christopher Roberts</c:v>
                </c:pt>
                <c:pt idx="677">
                  <c:v>Christopher Adams</c:v>
                </c:pt>
                <c:pt idx="678">
                  <c:v>Brian Lopez</c:v>
                </c:pt>
                <c:pt idx="679">
                  <c:v>Christopher Clark</c:v>
                </c:pt>
                <c:pt idx="680">
                  <c:v>Daniel Rodriguez</c:v>
                </c:pt>
                <c:pt idx="681">
                  <c:v>Christopher Edwards</c:v>
                </c:pt>
                <c:pt idx="682">
                  <c:v>Danielle Taylor</c:v>
                </c:pt>
                <c:pt idx="683">
                  <c:v>Christopher Fisher</c:v>
                </c:pt>
                <c:pt idx="684">
                  <c:v>David Davis</c:v>
                </c:pt>
                <c:pt idx="685">
                  <c:v>Christopher Hernandez</c:v>
                </c:pt>
                <c:pt idx="686">
                  <c:v>Brian Taylor</c:v>
                </c:pt>
                <c:pt idx="687">
                  <c:v>Christopher Moore</c:v>
                </c:pt>
                <c:pt idx="688">
                  <c:v>David Lawrence</c:v>
                </c:pt>
                <c:pt idx="689">
                  <c:v>Christopher Nelson</c:v>
                </c:pt>
                <c:pt idx="690">
                  <c:v>David Martin</c:v>
                </c:pt>
                <c:pt idx="691">
                  <c:v>Christopher Perez</c:v>
                </c:pt>
                <c:pt idx="692">
                  <c:v>Christopher Price</c:v>
                </c:pt>
                <c:pt idx="693">
                  <c:v>David Murphy</c:v>
                </c:pt>
                <c:pt idx="694">
                  <c:v>Brandon Jackson</c:v>
                </c:pt>
                <c:pt idx="695">
                  <c:v>Alexander Smith</c:v>
                </c:pt>
                <c:pt idx="696">
                  <c:v>Angela Brown</c:v>
                </c:pt>
                <c:pt idx="697">
                  <c:v>Anthony Williams</c:v>
                </c:pt>
                <c:pt idx="698">
                  <c:v>Anthony Jones</c:v>
                </c:pt>
                <c:pt idx="699">
                  <c:v>Ashley Carter</c:v>
                </c:pt>
                <c:pt idx="700">
                  <c:v>Angela Anderson</c:v>
                </c:pt>
                <c:pt idx="701">
                  <c:v>Ashley Jackson</c:v>
                </c:pt>
                <c:pt idx="702">
                  <c:v>Amy Anderson</c:v>
                </c:pt>
                <c:pt idx="703">
                  <c:v>Adam Smith</c:v>
                </c:pt>
                <c:pt idx="704">
                  <c:v>Brett Smith</c:v>
                </c:pt>
                <c:pt idx="705">
                  <c:v>Amanda Davis</c:v>
                </c:pt>
                <c:pt idx="706">
                  <c:v>Brandon Davis</c:v>
                </c:pt>
                <c:pt idx="707">
                  <c:v>Amanda Miller</c:v>
                </c:pt>
                <c:pt idx="708">
                  <c:v>Brandon Miller</c:v>
                </c:pt>
                <c:pt idx="709">
                  <c:v>Amanda Robinson</c:v>
                </c:pt>
                <c:pt idx="710">
                  <c:v>Brenda Brown</c:v>
                </c:pt>
                <c:pt idx="711">
                  <c:v>Amanda Hernandez</c:v>
                </c:pt>
                <c:pt idx="712">
                  <c:v>Andrew Miller</c:v>
                </c:pt>
                <c:pt idx="713">
                  <c:v>Angela Gonzalez</c:v>
                </c:pt>
                <c:pt idx="714">
                  <c:v>Vanessa Johnson</c:v>
                </c:pt>
                <c:pt idx="715">
                  <c:v>Tiffany Williams</c:v>
                </c:pt>
                <c:pt idx="716">
                  <c:v>William Garcia</c:v>
                </c:pt>
                <c:pt idx="717">
                  <c:v>Steven Williams</c:v>
                </c:pt>
                <c:pt idx="718">
                  <c:v>Zachary Jones</c:v>
                </c:pt>
                <c:pt idx="719">
                  <c:v>Stephanie Anderson</c:v>
                </c:pt>
                <c:pt idx="720">
                  <c:v>Victoria Smith</c:v>
                </c:pt>
                <c:pt idx="721">
                  <c:v>Stephanie Morgan</c:v>
                </c:pt>
                <c:pt idx="722">
                  <c:v>William Moore</c:v>
                </c:pt>
                <c:pt idx="723">
                  <c:v>Tammy Smith</c:v>
                </c:pt>
                <c:pt idx="724">
                  <c:v>Zachary Anderson</c:v>
                </c:pt>
                <c:pt idx="725">
                  <c:v>Taylor Smith</c:v>
                </c:pt>
                <c:pt idx="726">
                  <c:v>Troy Johnson</c:v>
                </c:pt>
                <c:pt idx="727">
                  <c:v>Thomas Jackson</c:v>
                </c:pt>
                <c:pt idx="728">
                  <c:v>Victoria Johnson</c:v>
                </c:pt>
                <c:pt idx="729">
                  <c:v>Thomas Jones</c:v>
                </c:pt>
                <c:pt idx="730">
                  <c:v>William Anderson</c:v>
                </c:pt>
                <c:pt idx="731">
                  <c:v>Thomas Roberts</c:v>
                </c:pt>
                <c:pt idx="732">
                  <c:v>Stephanie Martinez</c:v>
                </c:pt>
                <c:pt idx="733">
                  <c:v>Thomas Robinson</c:v>
                </c:pt>
                <c:pt idx="734">
                  <c:v>William Thompson</c:v>
                </c:pt>
                <c:pt idx="735">
                  <c:v>Stephen Garcia</c:v>
                </c:pt>
                <c:pt idx="736">
                  <c:v>Timothy Rodriguez</c:v>
                </c:pt>
                <c:pt idx="737">
                  <c:v>Scott Hill</c:v>
                </c:pt>
                <c:pt idx="738">
                  <c:v>Sarah Lopez</c:v>
                </c:pt>
                <c:pt idx="739">
                  <c:v>Sara Jones</c:v>
                </c:pt>
                <c:pt idx="740">
                  <c:v>Rachel Jones</c:v>
                </c:pt>
                <c:pt idx="741">
                  <c:v>Robert Allen</c:v>
                </c:pt>
                <c:pt idx="742">
                  <c:v>Rachel Garcia</c:v>
                </c:pt>
                <c:pt idx="743">
                  <c:v>Paul Clark</c:v>
                </c:pt>
                <c:pt idx="744">
                  <c:v>Robert Perez</c:v>
                </c:pt>
                <c:pt idx="745">
                  <c:v>Robert Tucker</c:v>
                </c:pt>
                <c:pt idx="746">
                  <c:v>Sean Johnson</c:v>
                </c:pt>
                <c:pt idx="747">
                  <c:v>Richard Martin</c:v>
                </c:pt>
                <c:pt idx="748">
                  <c:v>Shannon Johnson</c:v>
                </c:pt>
                <c:pt idx="749">
                  <c:v>Sarah Thomas</c:v>
                </c:pt>
                <c:pt idx="750">
                  <c:v>Ryan Davis</c:v>
                </c:pt>
                <c:pt idx="751">
                  <c:v>Richard Williams</c:v>
                </c:pt>
                <c:pt idx="752">
                  <c:v>Rebecca Brown</c:v>
                </c:pt>
                <c:pt idx="753">
                  <c:v>Sandra Johnson</c:v>
                </c:pt>
                <c:pt idx="754">
                  <c:v>Scott White</c:v>
                </c:pt>
                <c:pt idx="755">
                  <c:v>Sara Smith</c:v>
                </c:pt>
                <c:pt idx="756">
                  <c:v>Ryan King</c:v>
                </c:pt>
                <c:pt idx="757">
                  <c:v>Rachel Williams</c:v>
                </c:pt>
                <c:pt idx="758">
                  <c:v>Richard Rodriguez</c:v>
                </c:pt>
                <c:pt idx="759">
                  <c:v>Robert Adams</c:v>
                </c:pt>
                <c:pt idx="760">
                  <c:v>Robert Ramirez</c:v>
                </c:pt>
                <c:pt idx="761">
                  <c:v>Sarah Rodriguez</c:v>
                </c:pt>
                <c:pt idx="762">
                  <c:v>Scott Wilson</c:v>
                </c:pt>
                <c:pt idx="763">
                  <c:v>Sarah Taylor</c:v>
                </c:pt>
                <c:pt idx="764">
                  <c:v>Robert Robinson</c:v>
                </c:pt>
                <c:pt idx="765">
                  <c:v>Sarah Torres</c:v>
                </c:pt>
                <c:pt idx="766">
                  <c:v>Patricia Wilson</c:v>
                </c:pt>
                <c:pt idx="767">
                  <c:v>Rebecca Martin</c:v>
                </c:pt>
                <c:pt idx="768">
                  <c:v>Robert Clark</c:v>
                </c:pt>
                <c:pt idx="769">
                  <c:v>Robert Brooks</c:v>
                </c:pt>
                <c:pt idx="770">
                  <c:v>Ryan Gonzalez</c:v>
                </c:pt>
                <c:pt idx="771">
                  <c:v>Rebecca Rodriguez</c:v>
                </c:pt>
                <c:pt idx="772">
                  <c:v>Michelle Martinez</c:v>
                </c:pt>
                <c:pt idx="773">
                  <c:v>Nicholas Martinez</c:v>
                </c:pt>
                <c:pt idx="774">
                  <c:v>Nancy Smith</c:v>
                </c:pt>
                <c:pt idx="775">
                  <c:v>Matthew White</c:v>
                </c:pt>
                <c:pt idx="776">
                  <c:v>Melissa Taylor</c:v>
                </c:pt>
                <c:pt idx="777">
                  <c:v>Michael Roberts</c:v>
                </c:pt>
                <c:pt idx="778">
                  <c:v>Mark Garcia</c:v>
                </c:pt>
                <c:pt idx="779">
                  <c:v>Melissa Williams</c:v>
                </c:pt>
                <c:pt idx="780">
                  <c:v>Nicholas Brown</c:v>
                </c:pt>
                <c:pt idx="781">
                  <c:v>Mary Thompson</c:v>
                </c:pt>
                <c:pt idx="782">
                  <c:v>Michael Quinn</c:v>
                </c:pt>
                <c:pt idx="783">
                  <c:v>Melissa Wilson</c:v>
                </c:pt>
                <c:pt idx="784">
                  <c:v>Michael Chen</c:v>
                </c:pt>
                <c:pt idx="785">
                  <c:v>Mary Lopez</c:v>
                </c:pt>
                <c:pt idx="786">
                  <c:v>Michelle Ortiz</c:v>
                </c:pt>
                <c:pt idx="787">
                  <c:v>Mary Martinez</c:v>
                </c:pt>
                <c:pt idx="788">
                  <c:v>Michael Diaz</c:v>
                </c:pt>
                <c:pt idx="789">
                  <c:v>Michael Hayes</c:v>
                </c:pt>
                <c:pt idx="790">
                  <c:v>Nathan Jones</c:v>
                </c:pt>
                <c:pt idx="791">
                  <c:v>Matthew Hall</c:v>
                </c:pt>
                <c:pt idx="792">
                  <c:v>Nicholas Johnson</c:v>
                </c:pt>
                <c:pt idx="793">
                  <c:v>Michael Sullivan</c:v>
                </c:pt>
                <c:pt idx="794">
                  <c:v>Nicholas Thomas</c:v>
                </c:pt>
                <c:pt idx="795">
                  <c:v>Michael Sutton</c:v>
                </c:pt>
                <c:pt idx="796">
                  <c:v>Matthew Walker</c:v>
                </c:pt>
                <c:pt idx="797">
                  <c:v>Mary Roberts</c:v>
                </c:pt>
                <c:pt idx="798">
                  <c:v>Matthew Gonzales</c:v>
                </c:pt>
                <c:pt idx="799">
                  <c:v>Michael Hill</c:v>
                </c:pt>
                <c:pt idx="800">
                  <c:v>Michelle Martin</c:v>
                </c:pt>
                <c:pt idx="801">
                  <c:v>Michael Howard</c:v>
                </c:pt>
                <c:pt idx="802">
                  <c:v>Melissa Lopez</c:v>
                </c:pt>
                <c:pt idx="803">
                  <c:v>Matthew Harris</c:v>
                </c:pt>
                <c:pt idx="804">
                  <c:v>Mark Turner</c:v>
                </c:pt>
                <c:pt idx="805">
                  <c:v>Matthew Robinson</c:v>
                </c:pt>
                <c:pt idx="806">
                  <c:v>Michelle Taylor</c:v>
                </c:pt>
                <c:pt idx="807">
                  <c:v>Melanie Smith</c:v>
                </c:pt>
                <c:pt idx="808">
                  <c:v>Mary King</c:v>
                </c:pt>
                <c:pt idx="809">
                  <c:v>Melissa Brown</c:v>
                </c:pt>
                <c:pt idx="810">
                  <c:v>Nancy Williams</c:v>
                </c:pt>
                <c:pt idx="811">
                  <c:v>Michael Kim</c:v>
                </c:pt>
                <c:pt idx="812">
                  <c:v>Matthew Thomas</c:v>
                </c:pt>
                <c:pt idx="813">
                  <c:v>Mark Rodriguez</c:v>
                </c:pt>
                <c:pt idx="814">
                  <c:v>Nicholas Hernandez</c:v>
                </c:pt>
                <c:pt idx="815">
                  <c:v>Michael Bailey</c:v>
                </c:pt>
                <c:pt idx="816">
                  <c:v>Michael Olson</c:v>
                </c:pt>
                <c:pt idx="817">
                  <c:v>Matthew Flores</c:v>
                </c:pt>
                <c:pt idx="818">
                  <c:v>Matthew Martinez</c:v>
                </c:pt>
                <c:pt idx="819">
                  <c:v>Michelle Anderson</c:v>
                </c:pt>
                <c:pt idx="820">
                  <c:v>Michael Perkins</c:v>
                </c:pt>
                <c:pt idx="821">
                  <c:v>Michael Barnes</c:v>
                </c:pt>
                <c:pt idx="822">
                  <c:v>Nicole Garcia</c:v>
                </c:pt>
                <c:pt idx="823">
                  <c:v>Michelle Campbell</c:v>
                </c:pt>
                <c:pt idx="824">
                  <c:v>Michael Reed</c:v>
                </c:pt>
                <c:pt idx="825">
                  <c:v>Matthew Rogers</c:v>
                </c:pt>
                <c:pt idx="826">
                  <c:v>Mary Jackson</c:v>
                </c:pt>
                <c:pt idx="827">
                  <c:v>Michael Gibson</c:v>
                </c:pt>
                <c:pt idx="828">
                  <c:v>Michael Ferguson</c:v>
                </c:pt>
                <c:pt idx="829">
                  <c:v>Kelly White</c:v>
                </c:pt>
                <c:pt idx="830">
                  <c:v>Lauren Jackson</c:v>
                </c:pt>
                <c:pt idx="831">
                  <c:v>Kevin Allen</c:v>
                </c:pt>
                <c:pt idx="832">
                  <c:v>Kevin Clark</c:v>
                </c:pt>
                <c:pt idx="833">
                  <c:v>Lisa Allen</c:v>
                </c:pt>
                <c:pt idx="834">
                  <c:v>Kevin Garcia</c:v>
                </c:pt>
                <c:pt idx="835">
                  <c:v>Kenneth Baker</c:v>
                </c:pt>
                <c:pt idx="836">
                  <c:v>Kevin King</c:v>
                </c:pt>
                <c:pt idx="837">
                  <c:v>Laura Miller</c:v>
                </c:pt>
                <c:pt idx="838">
                  <c:v>Kevin Miller</c:v>
                </c:pt>
                <c:pt idx="839">
                  <c:v>Linda Brown</c:v>
                </c:pt>
                <c:pt idx="840">
                  <c:v>Kevin Moore</c:v>
                </c:pt>
                <c:pt idx="841">
                  <c:v>Kelly Thomas</c:v>
                </c:pt>
                <c:pt idx="842">
                  <c:v>Kevin Scott</c:v>
                </c:pt>
                <c:pt idx="843">
                  <c:v>Justin Johnson</c:v>
                </c:pt>
                <c:pt idx="844">
                  <c:v>Kevin Walker</c:v>
                </c:pt>
                <c:pt idx="845">
                  <c:v>Julie Davis</c:v>
                </c:pt>
                <c:pt idx="846">
                  <c:v>Kevin White</c:v>
                </c:pt>
                <c:pt idx="847">
                  <c:v>Laura Martinez</c:v>
                </c:pt>
                <c:pt idx="848">
                  <c:v>Kimberly Cox</c:v>
                </c:pt>
                <c:pt idx="849">
                  <c:v>Laura Williams</c:v>
                </c:pt>
                <c:pt idx="850">
                  <c:v>Kathryn Smith</c:v>
                </c:pt>
                <c:pt idx="851">
                  <c:v>Leslie Miller</c:v>
                </c:pt>
                <c:pt idx="852">
                  <c:v>Kayla Jones</c:v>
                </c:pt>
                <c:pt idx="853">
                  <c:v>Justin White</c:v>
                </c:pt>
                <c:pt idx="854">
                  <c:v>Kimberly Martinez</c:v>
                </c:pt>
                <c:pt idx="855">
                  <c:v>Lisa Anderson</c:v>
                </c:pt>
                <c:pt idx="856">
                  <c:v>Justin Thompson</c:v>
                </c:pt>
                <c:pt idx="857">
                  <c:v>Kelly Thompson</c:v>
                </c:pt>
                <c:pt idx="858">
                  <c:v>Julie Wilson</c:v>
                </c:pt>
                <c:pt idx="859">
                  <c:v>Kelly Williams</c:v>
                </c:pt>
                <c:pt idx="860">
                  <c:v>Kimberly Walker</c:v>
                </c:pt>
                <c:pt idx="861">
                  <c:v>Lisa Lee</c:v>
                </c:pt>
                <c:pt idx="862">
                  <c:v>Laura Anderson</c:v>
                </c:pt>
                <c:pt idx="863">
                  <c:v>Lisa Porter</c:v>
                </c:pt>
                <c:pt idx="864">
                  <c:v>Laura Garcia</c:v>
                </c:pt>
                <c:pt idx="865">
                  <c:v>Lisa Scott</c:v>
                </c:pt>
                <c:pt idx="866">
                  <c:v>Lori Johnson</c:v>
                </c:pt>
                <c:pt idx="867">
                  <c:v>Karen Davis</c:v>
                </c:pt>
                <c:pt idx="868">
                  <c:v>Karen Miller</c:v>
                </c:pt>
                <c:pt idx="869">
                  <c:v>John Clark</c:v>
                </c:pt>
                <c:pt idx="870">
                  <c:v>Jose Jones</c:v>
                </c:pt>
                <c:pt idx="871">
                  <c:v>Jonathan Miller</c:v>
                </c:pt>
                <c:pt idx="872">
                  <c:v>Jennifer Adams</c:v>
                </c:pt>
                <c:pt idx="873">
                  <c:v>Joseph Hernandez</c:v>
                </c:pt>
                <c:pt idx="874">
                  <c:v>Jennifer Reed</c:v>
                </c:pt>
                <c:pt idx="875">
                  <c:v>Jennifer Phillips</c:v>
                </c:pt>
                <c:pt idx="876">
                  <c:v>Jennifer Alexander</c:v>
                </c:pt>
                <c:pt idx="877">
                  <c:v>Jessica Sanchez</c:v>
                </c:pt>
                <c:pt idx="878">
                  <c:v>Jennifer Rodriguez</c:v>
                </c:pt>
                <c:pt idx="879">
                  <c:v>Jason Davis</c:v>
                </c:pt>
                <c:pt idx="880">
                  <c:v>James Morales</c:v>
                </c:pt>
                <c:pt idx="881">
                  <c:v>Jennifer Morris</c:v>
                </c:pt>
                <c:pt idx="882">
                  <c:v>Jennifer Brooks</c:v>
                </c:pt>
                <c:pt idx="883">
                  <c:v>Joseph Young</c:v>
                </c:pt>
                <c:pt idx="884">
                  <c:v>Jason King</c:v>
                </c:pt>
                <c:pt idx="885">
                  <c:v>Joshua Martin</c:v>
                </c:pt>
                <c:pt idx="886">
                  <c:v>Jennifer Stewart</c:v>
                </c:pt>
                <c:pt idx="887">
                  <c:v>Jessica Perez</c:v>
                </c:pt>
                <c:pt idx="888">
                  <c:v>James Stewart</c:v>
                </c:pt>
                <c:pt idx="889">
                  <c:v>Jordan Williams</c:v>
                </c:pt>
                <c:pt idx="890">
                  <c:v>Jason Moore</c:v>
                </c:pt>
                <c:pt idx="891">
                  <c:v>Jessica Thompson</c:v>
                </c:pt>
                <c:pt idx="892">
                  <c:v>Jason Ramirez</c:v>
                </c:pt>
                <c:pt idx="893">
                  <c:v>John Adams</c:v>
                </c:pt>
                <c:pt idx="894">
                  <c:v>John Lopez</c:v>
                </c:pt>
                <c:pt idx="895">
                  <c:v>John Bell</c:v>
                </c:pt>
                <c:pt idx="896">
                  <c:v>John Martin</c:v>
                </c:pt>
                <c:pt idx="897">
                  <c:v>Jason Gibson</c:v>
                </c:pt>
                <c:pt idx="898">
                  <c:v>James Thomas</c:v>
                </c:pt>
                <c:pt idx="899">
                  <c:v>Jennifer Ortiz</c:v>
                </c:pt>
                <c:pt idx="900">
                  <c:v>James Murphy</c:v>
                </c:pt>
                <c:pt idx="901">
                  <c:v>Joshua Baker</c:v>
                </c:pt>
                <c:pt idx="902">
                  <c:v>James Henderson</c:v>
                </c:pt>
                <c:pt idx="903">
                  <c:v>Joshua Lewis</c:v>
                </c:pt>
                <c:pt idx="904">
                  <c:v>James Parker</c:v>
                </c:pt>
                <c:pt idx="905">
                  <c:v>Joshua Robinson</c:v>
                </c:pt>
                <c:pt idx="906">
                  <c:v>Jason Wright</c:v>
                </c:pt>
                <c:pt idx="907">
                  <c:v>Jonathan Moore</c:v>
                </c:pt>
                <c:pt idx="908">
                  <c:v>John Morgan</c:v>
                </c:pt>
                <c:pt idx="909">
                  <c:v>James Gomez</c:v>
                </c:pt>
                <c:pt idx="910">
                  <c:v>Jeremy Miller</c:v>
                </c:pt>
                <c:pt idx="911">
                  <c:v>Jordan Thomas</c:v>
                </c:pt>
                <c:pt idx="912">
                  <c:v>Jeremy Smith</c:v>
                </c:pt>
                <c:pt idx="913">
                  <c:v>Jennifer Long</c:v>
                </c:pt>
                <c:pt idx="914">
                  <c:v>Jeremy Williams</c:v>
                </c:pt>
                <c:pt idx="915">
                  <c:v>Jason Clark</c:v>
                </c:pt>
                <c:pt idx="916">
                  <c:v>John Sanders</c:v>
                </c:pt>
                <c:pt idx="917">
                  <c:v>Joseph Anderson</c:v>
                </c:pt>
                <c:pt idx="918">
                  <c:v>Jerry Smith</c:v>
                </c:pt>
                <c:pt idx="919">
                  <c:v>Jeffrey Parker</c:v>
                </c:pt>
                <c:pt idx="920">
                  <c:v>Jerry Williams</c:v>
                </c:pt>
                <c:pt idx="921">
                  <c:v>James Campbell</c:v>
                </c:pt>
                <c:pt idx="922">
                  <c:v>James Wright</c:v>
                </c:pt>
                <c:pt idx="923">
                  <c:v>John Baker</c:v>
                </c:pt>
                <c:pt idx="924">
                  <c:v>Jessica Davis</c:v>
                </c:pt>
                <c:pt idx="925">
                  <c:v>Joseph Lee</c:v>
                </c:pt>
                <c:pt idx="926">
                  <c:v>Jessica Garcia</c:v>
                </c:pt>
                <c:pt idx="927">
                  <c:v>John Brooks</c:v>
                </c:pt>
                <c:pt idx="928">
                  <c:v>Jennifer Hunt</c:v>
                </c:pt>
                <c:pt idx="929">
                  <c:v>John Carter</c:v>
                </c:pt>
                <c:pt idx="930">
                  <c:v>James Young</c:v>
                </c:pt>
                <c:pt idx="931">
                  <c:v>James Carter</c:v>
                </c:pt>
                <c:pt idx="932">
                  <c:v>Jamie Johnson</c:v>
                </c:pt>
                <c:pt idx="933">
                  <c:v>Jennifer Peterson</c:v>
                </c:pt>
                <c:pt idx="934">
                  <c:v>John Wells</c:v>
                </c:pt>
                <c:pt idx="935">
                  <c:v>Joshua Anderson</c:v>
                </c:pt>
                <c:pt idx="936">
                  <c:v>Jessica Lopez</c:v>
                </c:pt>
                <c:pt idx="937">
                  <c:v>Joshua Jackson</c:v>
                </c:pt>
                <c:pt idx="938">
                  <c:v>Jacqueline Jones</c:v>
                </c:pt>
                <c:pt idx="939">
                  <c:v>Joshua Jones</c:v>
                </c:pt>
                <c:pt idx="940">
                  <c:v>Jennifer King</c:v>
                </c:pt>
                <c:pt idx="941">
                  <c:v>Joshua Lopez</c:v>
                </c:pt>
                <c:pt idx="942">
                  <c:v>Jonathan Davis</c:v>
                </c:pt>
                <c:pt idx="943">
                  <c:v>Joshua Perez</c:v>
                </c:pt>
                <c:pt idx="944">
                  <c:v>Jack Williams</c:v>
                </c:pt>
                <c:pt idx="945">
                  <c:v>Jennifer Powell</c:v>
                </c:pt>
                <c:pt idx="946">
                  <c:v>Jessica Murphy</c:v>
                </c:pt>
                <c:pt idx="947">
                  <c:v>Joshua Walker</c:v>
                </c:pt>
                <c:pt idx="948">
                  <c:v>Jennifer Torres</c:v>
                </c:pt>
                <c:pt idx="949">
                  <c:v>Jennifer Walker</c:v>
                </c:pt>
                <c:pt idx="950">
                  <c:v>Jennifer Ward</c:v>
                </c:pt>
                <c:pt idx="951">
                  <c:v>Hannah Smith</c:v>
                </c:pt>
                <c:pt idx="952">
                  <c:v>Elizabeth Hernandez</c:v>
                </c:pt>
                <c:pt idx="953">
                  <c:v>David Simpson</c:v>
                </c:pt>
                <c:pt idx="954">
                  <c:v>Eric Davis</c:v>
                </c:pt>
                <c:pt idx="955">
                  <c:v>Gregory Johnson</c:v>
                </c:pt>
                <c:pt idx="956">
                  <c:v>Dylan Jones</c:v>
                </c:pt>
                <c:pt idx="957">
                  <c:v>Heather Campbell</c:v>
                </c:pt>
                <c:pt idx="958">
                  <c:v>Eric Jones</c:v>
                </c:pt>
                <c:pt idx="959">
                  <c:v>Emily Smith</c:v>
                </c:pt>
                <c:pt idx="960">
                  <c:v>Eric Miller</c:v>
                </c:pt>
                <c:pt idx="961">
                  <c:v>Gregory Hernandez</c:v>
                </c:pt>
                <c:pt idx="962">
                  <c:v>Eric Moore</c:v>
                </c:pt>
                <c:pt idx="963">
                  <c:v>Elizabeth Garcia</c:v>
                </c:pt>
                <c:pt idx="964">
                  <c:v>David Turner</c:v>
                </c:pt>
                <c:pt idx="965">
                  <c:v>Elizabeth Gomez</c:v>
                </c:pt>
                <c:pt idx="966">
                  <c:v>Edward Smith</c:v>
                </c:pt>
                <c:pt idx="967">
                  <c:v>Emily Coleman</c:v>
                </c:pt>
                <c:pt idx="968">
                  <c:v>Henry Smith</c:v>
                </c:pt>
                <c:pt idx="969">
                  <c:v>Elizabeth Harris</c:v>
                </c:pt>
                <c:pt idx="970">
                  <c:v>Donald Smith</c:v>
                </c:pt>
                <c:pt idx="971">
                  <c:v>Emily Williams</c:v>
                </c:pt>
                <c:pt idx="972">
                  <c:v>Holly Taylor</c:v>
                </c:pt>
                <c:pt idx="973">
                  <c:v>Donna Anderson</c:v>
                </c:pt>
                <c:pt idx="974">
                  <c:v>Holly Smith</c:v>
                </c:pt>
                <c:pt idx="975">
                  <c:v>Elizabeth Martinez</c:v>
                </c:pt>
                <c:pt idx="976">
                  <c:v>Elizabeth Rodriguez</c:v>
                </c:pt>
                <c:pt idx="977">
                  <c:v>Danielle Williams</c:v>
                </c:pt>
                <c:pt idx="978">
                  <c:v>Daniel Gonzalez</c:v>
                </c:pt>
                <c:pt idx="979">
                  <c:v>Christina Williams</c:v>
                </c:pt>
                <c:pt idx="980">
                  <c:v>Christine Wilson</c:v>
                </c:pt>
                <c:pt idx="981">
                  <c:v>Daniel Martinez</c:v>
                </c:pt>
                <c:pt idx="982">
                  <c:v>Christopher Carter</c:v>
                </c:pt>
                <c:pt idx="983">
                  <c:v>Christina Johnson</c:v>
                </c:pt>
                <c:pt idx="984">
                  <c:v>Christopher Coleman</c:v>
                </c:pt>
                <c:pt idx="985">
                  <c:v>Brian Moore</c:v>
                </c:pt>
                <c:pt idx="986">
                  <c:v>Carla Smith</c:v>
                </c:pt>
                <c:pt idx="987">
                  <c:v>Daniel King</c:v>
                </c:pt>
                <c:pt idx="988">
                  <c:v>Brian Gonzalez</c:v>
                </c:pt>
                <c:pt idx="989">
                  <c:v>Daniel Wright</c:v>
                </c:pt>
                <c:pt idx="990">
                  <c:v>Brian Greene</c:v>
                </c:pt>
                <c:pt idx="991">
                  <c:v>David Bennett</c:v>
                </c:pt>
                <c:pt idx="992">
                  <c:v>Christopher Lee</c:v>
                </c:pt>
                <c:pt idx="993">
                  <c:v>Brian Davis</c:v>
                </c:pt>
                <c:pt idx="994">
                  <c:v>Brian Hernandez</c:v>
                </c:pt>
                <c:pt idx="995">
                  <c:v>Cynthia Lopez</c:v>
                </c:pt>
                <c:pt idx="996">
                  <c:v>Brian Howard</c:v>
                </c:pt>
                <c:pt idx="997">
                  <c:v>Brian Perez</c:v>
                </c:pt>
                <c:pt idx="998">
                  <c:v>Catherine Williams</c:v>
                </c:pt>
                <c:pt idx="999">
                  <c:v>Daniel Jackson</c:v>
                </c:pt>
                <c:pt idx="1000">
                  <c:v>Christopher Stewart</c:v>
                </c:pt>
                <c:pt idx="1001">
                  <c:v>Daniel Lewis</c:v>
                </c:pt>
                <c:pt idx="1002">
                  <c:v>Brian King</c:v>
                </c:pt>
                <c:pt idx="1003">
                  <c:v>Daniel Wilson</c:v>
                </c:pt>
                <c:pt idx="1004">
                  <c:v>David Mullins</c:v>
                </c:pt>
                <c:pt idx="1005">
                  <c:v>Danielle Miller</c:v>
                </c:pt>
                <c:pt idx="1006">
                  <c:v>Christopher White</c:v>
                </c:pt>
                <c:pt idx="1007">
                  <c:v>Christian Smith</c:v>
                </c:pt>
                <c:pt idx="1008">
                  <c:v>Brian Carter</c:v>
                </c:pt>
                <c:pt idx="1009">
                  <c:v>Christina Anderson</c:v>
                </c:pt>
                <c:pt idx="1010">
                  <c:v>Christopher Young</c:v>
                </c:pt>
                <c:pt idx="1011">
                  <c:v>David Lewis</c:v>
                </c:pt>
                <c:pt idx="1012">
                  <c:v>Crystal Lewis</c:v>
                </c:pt>
                <c:pt idx="1013">
                  <c:v>Crystal Wilson</c:v>
                </c:pt>
                <c:pt idx="1014">
                  <c:v>David Morrison</c:v>
                </c:pt>
                <c:pt idx="1015">
                  <c:v>Ashley Scott</c:v>
                </c:pt>
                <c:pt idx="1016">
                  <c:v>Anthony Long</c:v>
                </c:pt>
                <c:pt idx="1017">
                  <c:v>Brandon Martin</c:v>
                </c:pt>
                <c:pt idx="1018">
                  <c:v>Amanda Rodriguez</c:v>
                </c:pt>
                <c:pt idx="1019">
                  <c:v>Ashley Garcia</c:v>
                </c:pt>
                <c:pt idx="1020">
                  <c:v>Amanda Thomas</c:v>
                </c:pt>
                <c:pt idx="1021">
                  <c:v>Benjamin Thomas</c:v>
                </c:pt>
                <c:pt idx="1022">
                  <c:v>Amanda Wilson</c:v>
                </c:pt>
                <c:pt idx="1023">
                  <c:v>Anthony Garcia</c:v>
                </c:pt>
                <c:pt idx="1024">
                  <c:v>Amber Hernandez</c:v>
                </c:pt>
                <c:pt idx="1025">
                  <c:v>Ashley Brown</c:v>
                </c:pt>
                <c:pt idx="1026">
                  <c:v>Amber Johnson</c:v>
                </c:pt>
                <c:pt idx="1027">
                  <c:v>Ashley Morgan</c:v>
                </c:pt>
                <c:pt idx="1028">
                  <c:v>Amber Robinson</c:v>
                </c:pt>
                <c:pt idx="1029">
                  <c:v>Austin Johnson</c:v>
                </c:pt>
                <c:pt idx="1030">
                  <c:v>Amy Brown</c:v>
                </c:pt>
                <c:pt idx="1031">
                  <c:v>Brandon Johnson</c:v>
                </c:pt>
                <c:pt idx="1032">
                  <c:v>Amy Moore</c:v>
                </c:pt>
                <c:pt idx="1033">
                  <c:v>Brandon Williams</c:v>
                </c:pt>
                <c:pt idx="1034">
                  <c:v>Andrea Brown</c:v>
                </c:pt>
                <c:pt idx="1035">
                  <c:v>Anthony Hernandez</c:v>
                </c:pt>
                <c:pt idx="1036">
                  <c:v>Andrea Williams</c:v>
                </c:pt>
                <c:pt idx="1037">
                  <c:v>Anthony Miller</c:v>
                </c:pt>
                <c:pt idx="1038">
                  <c:v>Andrew Anderson</c:v>
                </c:pt>
                <c:pt idx="1039">
                  <c:v>Ashley Davis</c:v>
                </c:pt>
                <c:pt idx="1040">
                  <c:v>Andrew Jackson</c:v>
                </c:pt>
                <c:pt idx="1041">
                  <c:v>Amanda Anderson</c:v>
                </c:pt>
                <c:pt idx="1042">
                  <c:v>Andrew Jones</c:v>
                </c:pt>
                <c:pt idx="1043">
                  <c:v>Ashley Nelson</c:v>
                </c:pt>
                <c:pt idx="1044">
                  <c:v>Andrew Thompson</c:v>
                </c:pt>
                <c:pt idx="1045">
                  <c:v>Aaron Johnson</c:v>
                </c:pt>
                <c:pt idx="1046">
                  <c:v>Andrew White</c:v>
                </c:pt>
                <c:pt idx="1047">
                  <c:v>Austin Jones</c:v>
                </c:pt>
                <c:pt idx="1048">
                  <c:v>Aaron Garcia</c:v>
                </c:pt>
                <c:pt idx="1049">
                  <c:v>Amanda Gonzalez</c:v>
                </c:pt>
                <c:pt idx="1050">
                  <c:v>Angela Davis</c:v>
                </c:pt>
                <c:pt idx="1051">
                  <c:v>Brandon Lewis</c:v>
                </c:pt>
                <c:pt idx="1052">
                  <c:v>Angela Harris</c:v>
                </c:pt>
                <c:pt idx="1053">
                  <c:v>Amanda Jenkins</c:v>
                </c:pt>
                <c:pt idx="1054">
                  <c:v>Angela Jones</c:v>
                </c:pt>
                <c:pt idx="1055">
                  <c:v>Aaron Miller</c:v>
                </c:pt>
                <c:pt idx="1056">
                  <c:v>Angela Thomas</c:v>
                </c:pt>
                <c:pt idx="1057">
                  <c:v>Amanda King</c:v>
                </c:pt>
                <c:pt idx="1058">
                  <c:v>Thomas Martin</c:v>
                </c:pt>
                <c:pt idx="1059">
                  <c:v>William Hill</c:v>
                </c:pt>
                <c:pt idx="1060">
                  <c:v>Steven Davis</c:v>
                </c:pt>
                <c:pt idx="1061">
                  <c:v>Tamara Smith</c:v>
                </c:pt>
                <c:pt idx="1062">
                  <c:v>Thomas Lopez</c:v>
                </c:pt>
                <c:pt idx="1063">
                  <c:v>Tammy Davis</c:v>
                </c:pt>
                <c:pt idx="1064">
                  <c:v>Terry Johnson</c:v>
                </c:pt>
                <c:pt idx="1065">
                  <c:v>Thomas Rodriguez</c:v>
                </c:pt>
                <c:pt idx="1066">
                  <c:v>Thomas Hughes</c:v>
                </c:pt>
                <c:pt idx="1067">
                  <c:v>Susan Garcia</c:v>
                </c:pt>
                <c:pt idx="1068">
                  <c:v>William King</c:v>
                </c:pt>
                <c:pt idx="1069">
                  <c:v>Thomas White</c:v>
                </c:pt>
                <c:pt idx="1070">
                  <c:v>William Rodriguez</c:v>
                </c:pt>
                <c:pt idx="1071">
                  <c:v>Tiffany Garcia</c:v>
                </c:pt>
                <c:pt idx="1072">
                  <c:v>Tyler Williams</c:v>
                </c:pt>
                <c:pt idx="1073">
                  <c:v>Tiffany Johnson</c:v>
                </c:pt>
                <c:pt idx="1074">
                  <c:v>Victoria Lee</c:v>
                </c:pt>
                <c:pt idx="1075">
                  <c:v>Tiffany Thomas</c:v>
                </c:pt>
                <c:pt idx="1076">
                  <c:v>Steven Gonzalez</c:v>
                </c:pt>
                <c:pt idx="1077">
                  <c:v>Tara Smith</c:v>
                </c:pt>
                <c:pt idx="1078">
                  <c:v>William Green</c:v>
                </c:pt>
                <c:pt idx="1079">
                  <c:v>Timothy Baker</c:v>
                </c:pt>
                <c:pt idx="1080">
                  <c:v>Steven Lewis</c:v>
                </c:pt>
                <c:pt idx="1081">
                  <c:v>Stephen Lee</c:v>
                </c:pt>
                <c:pt idx="1082">
                  <c:v>Susan Moore</c:v>
                </c:pt>
                <c:pt idx="1083">
                  <c:v>Stephen Martin</c:v>
                </c:pt>
                <c:pt idx="1084">
                  <c:v>William Pierce</c:v>
                </c:pt>
                <c:pt idx="1085">
                  <c:v>Timothy Gonzalez</c:v>
                </c:pt>
                <c:pt idx="1086">
                  <c:v>William Taylor</c:v>
                </c:pt>
                <c:pt idx="1087">
                  <c:v>Timothy Hall</c:v>
                </c:pt>
                <c:pt idx="1088">
                  <c:v>Thomas Nelson</c:v>
                </c:pt>
                <c:pt idx="1089">
                  <c:v>Stephen Miller</c:v>
                </c:pt>
                <c:pt idx="1090">
                  <c:v>Steven Collins</c:v>
                </c:pt>
                <c:pt idx="1091">
                  <c:v>Timothy King</c:v>
                </c:pt>
                <c:pt idx="1092">
                  <c:v>Theresa Rodriguez</c:v>
                </c:pt>
                <c:pt idx="1093">
                  <c:v>Timothy Martinez</c:v>
                </c:pt>
                <c:pt idx="1094">
                  <c:v>Thomas Harris</c:v>
                </c:pt>
                <c:pt idx="1095">
                  <c:v>Timothy Miller</c:v>
                </c:pt>
                <c:pt idx="1096">
                  <c:v>Steven Garcia</c:v>
                </c:pt>
                <c:pt idx="1097">
                  <c:v>Timothy Ramirez</c:v>
                </c:pt>
                <c:pt idx="1098">
                  <c:v>William Allen</c:v>
                </c:pt>
                <c:pt idx="1099">
                  <c:v>William Turner</c:v>
                </c:pt>
                <c:pt idx="1100">
                  <c:v>Susan Davis</c:v>
                </c:pt>
                <c:pt idx="1101">
                  <c:v>William Wallace</c:v>
                </c:pt>
                <c:pt idx="1102">
                  <c:v>Stephanie King</c:v>
                </c:pt>
                <c:pt idx="1103">
                  <c:v>Taylor Jones</c:v>
                </c:pt>
                <c:pt idx="1104">
                  <c:v>William Jackson</c:v>
                </c:pt>
                <c:pt idx="1105">
                  <c:v>Taylor Miller</c:v>
                </c:pt>
                <c:pt idx="1106">
                  <c:v>William Kim</c:v>
                </c:pt>
                <c:pt idx="1107">
                  <c:v>Todd Johnson</c:v>
                </c:pt>
                <c:pt idx="1108">
                  <c:v>Stephanie Lee</c:v>
                </c:pt>
                <c:pt idx="1109">
                  <c:v>Todd Williams</c:v>
                </c:pt>
                <c:pt idx="1110">
                  <c:v>Steven Nelson</c:v>
                </c:pt>
                <c:pt idx="1111">
                  <c:v>Tracy Jones</c:v>
                </c:pt>
                <c:pt idx="1112">
                  <c:v>William Perez</c:v>
                </c:pt>
                <c:pt idx="1113">
                  <c:v>Tracy Smith</c:v>
                </c:pt>
                <c:pt idx="1114">
                  <c:v>Steven Perez</c:v>
                </c:pt>
                <c:pt idx="1115">
                  <c:v>Tracy Williams</c:v>
                </c:pt>
                <c:pt idx="1116">
                  <c:v>William Scott</c:v>
                </c:pt>
                <c:pt idx="1117">
                  <c:v>Travis Brown</c:v>
                </c:pt>
                <c:pt idx="1118">
                  <c:v>William Thomas</c:v>
                </c:pt>
                <c:pt idx="1119">
                  <c:v>Stacy Smith</c:v>
                </c:pt>
                <c:pt idx="1120">
                  <c:v>William Tucker</c:v>
                </c:pt>
                <c:pt idx="1121">
                  <c:v>Troy Davis</c:v>
                </c:pt>
                <c:pt idx="1122">
                  <c:v>Susan Brown</c:v>
                </c:pt>
                <c:pt idx="1123">
                  <c:v>Stacy Williams</c:v>
                </c:pt>
                <c:pt idx="1124">
                  <c:v>Timothy Thompson</c:v>
                </c:pt>
                <c:pt idx="1125">
                  <c:v>Zachary Johnson</c:v>
                </c:pt>
                <c:pt idx="1126">
                  <c:v>Timothy Wilson</c:v>
                </c:pt>
                <c:pt idx="1127">
                  <c:v>Tina Lopez</c:v>
                </c:pt>
                <c:pt idx="1128">
                  <c:v>Stacey Smith</c:v>
                </c:pt>
                <c:pt idx="1129">
                  <c:v>Ryan Hall</c:v>
                </c:pt>
                <c:pt idx="1130">
                  <c:v>Ronald Wilson</c:v>
                </c:pt>
                <c:pt idx="1131">
                  <c:v>Richard Harris</c:v>
                </c:pt>
                <c:pt idx="1132">
                  <c:v>Richard Reed</c:v>
                </c:pt>
                <c:pt idx="1133">
                  <c:v>Scott Martinez</c:v>
                </c:pt>
                <c:pt idx="1134">
                  <c:v>Robert Gutierrez</c:v>
                </c:pt>
                <c:pt idx="1135">
                  <c:v>Robert Garza</c:v>
                </c:pt>
                <c:pt idx="1136">
                  <c:v>Ryan Martinez</c:v>
                </c:pt>
                <c:pt idx="1137">
                  <c:v>Robert Green</c:v>
                </c:pt>
                <c:pt idx="1138">
                  <c:v>Rachel Davis</c:v>
                </c:pt>
                <c:pt idx="1139">
                  <c:v>Scott Harris</c:v>
                </c:pt>
                <c:pt idx="1140">
                  <c:v>Robert Roberts</c:v>
                </c:pt>
                <c:pt idx="1141">
                  <c:v>Scott Russell</c:v>
                </c:pt>
                <c:pt idx="1142">
                  <c:v>Robert Edwards</c:v>
                </c:pt>
                <c:pt idx="1143">
                  <c:v>Sarah Davis</c:v>
                </c:pt>
                <c:pt idx="1144">
                  <c:v>Rachel Lee</c:v>
                </c:pt>
                <c:pt idx="1145">
                  <c:v>Robert Matthews</c:v>
                </c:pt>
                <c:pt idx="1146">
                  <c:v>Richard Scott</c:v>
                </c:pt>
                <c:pt idx="1147">
                  <c:v>Roger Martinez</c:v>
                </c:pt>
                <c:pt idx="1148">
                  <c:v>Richard Gonzalez</c:v>
                </c:pt>
                <c:pt idx="1149">
                  <c:v>Robert Morales</c:v>
                </c:pt>
                <c:pt idx="1150">
                  <c:v>Richard Taylor</c:v>
                </c:pt>
                <c:pt idx="1151">
                  <c:v>Sarah White</c:v>
                </c:pt>
                <c:pt idx="1152">
                  <c:v>Samantha Black</c:v>
                </c:pt>
                <c:pt idx="1153">
                  <c:v>Robert Morris</c:v>
                </c:pt>
                <c:pt idx="1154">
                  <c:v>Sharon Thomas</c:v>
                </c:pt>
                <c:pt idx="1155">
                  <c:v>Scott Ramirez</c:v>
                </c:pt>
                <c:pt idx="1156">
                  <c:v>Shawn Smith</c:v>
                </c:pt>
                <c:pt idx="1157">
                  <c:v>Scott Thomas</c:v>
                </c:pt>
                <c:pt idx="1158">
                  <c:v>Rebecca Lopez</c:v>
                </c:pt>
                <c:pt idx="1159">
                  <c:v>Sarah Clark</c:v>
                </c:pt>
                <c:pt idx="1160">
                  <c:v>Samantha Martinez</c:v>
                </c:pt>
                <c:pt idx="1161">
                  <c:v>Sarah Gonzalez</c:v>
                </c:pt>
                <c:pt idx="1162">
                  <c:v>Rachel Moore</c:v>
                </c:pt>
                <c:pt idx="1163">
                  <c:v>Sarah Harris</c:v>
                </c:pt>
                <c:pt idx="1164">
                  <c:v>Shannon Miller</c:v>
                </c:pt>
                <c:pt idx="1165">
                  <c:v>Rebecca Jackson</c:v>
                </c:pt>
                <c:pt idx="1166">
                  <c:v>Samantha Wilson</c:v>
                </c:pt>
                <c:pt idx="1167">
                  <c:v>Robert Gonzalez</c:v>
                </c:pt>
                <c:pt idx="1168">
                  <c:v>Rachel Robinson</c:v>
                </c:pt>
                <c:pt idx="1169">
                  <c:v>Sarah Phillips</c:v>
                </c:pt>
                <c:pt idx="1170">
                  <c:v>Robert Kim</c:v>
                </c:pt>
                <c:pt idx="1171">
                  <c:v>Shane Young</c:v>
                </c:pt>
                <c:pt idx="1172">
                  <c:v>Sandra Martinez</c:v>
                </c:pt>
                <c:pt idx="1173">
                  <c:v>Rebecca Davis</c:v>
                </c:pt>
                <c:pt idx="1174">
                  <c:v>Sandra Miller</c:v>
                </c:pt>
                <c:pt idx="1175">
                  <c:v>Sarah Wallace</c:v>
                </c:pt>
                <c:pt idx="1176">
                  <c:v>Sandra Smith</c:v>
                </c:pt>
                <c:pt idx="1177">
                  <c:v>Raymond Smith</c:v>
                </c:pt>
                <c:pt idx="1178">
                  <c:v>Sandra Young</c:v>
                </c:pt>
                <c:pt idx="1179">
                  <c:v>Robert Morgan</c:v>
                </c:pt>
                <c:pt idx="1180">
                  <c:v>Sara Davis</c:v>
                </c:pt>
                <c:pt idx="1181">
                  <c:v>Scott Lewis</c:v>
                </c:pt>
                <c:pt idx="1182">
                  <c:v>Patricia Brown</c:v>
                </c:pt>
                <c:pt idx="1183">
                  <c:v>Scott Miller</c:v>
                </c:pt>
                <c:pt idx="1184">
                  <c:v>Robert Lewis</c:v>
                </c:pt>
                <c:pt idx="1185">
                  <c:v>Scott Rodriguez</c:v>
                </c:pt>
                <c:pt idx="1186">
                  <c:v>Sara Taylor</c:v>
                </c:pt>
                <c:pt idx="1187">
                  <c:v>Paul Wilson</c:v>
                </c:pt>
                <c:pt idx="1188">
                  <c:v>Sarah Barnes</c:v>
                </c:pt>
                <c:pt idx="1189">
                  <c:v>Robert Parker</c:v>
                </c:pt>
                <c:pt idx="1190">
                  <c:v>Sarah Brooks</c:v>
                </c:pt>
                <c:pt idx="1191">
                  <c:v>Richard Moore</c:v>
                </c:pt>
                <c:pt idx="1192">
                  <c:v>Rachel Rodriguez</c:v>
                </c:pt>
                <c:pt idx="1193">
                  <c:v>Ryan Sanchez</c:v>
                </c:pt>
                <c:pt idx="1194">
                  <c:v>Shannon Davis</c:v>
                </c:pt>
                <c:pt idx="1195">
                  <c:v>Ronald Jones</c:v>
                </c:pt>
                <c:pt idx="1196">
                  <c:v>Shannon Jones</c:v>
                </c:pt>
                <c:pt idx="1197">
                  <c:v>Ronald Miller</c:v>
                </c:pt>
                <c:pt idx="1198">
                  <c:v>Ronald Smith</c:v>
                </c:pt>
                <c:pt idx="1199">
                  <c:v>Robert Sullivan</c:v>
                </c:pt>
                <c:pt idx="1200">
                  <c:v>Maria Johnson</c:v>
                </c:pt>
                <c:pt idx="1201">
                  <c:v>Megan Johnson</c:v>
                </c:pt>
                <c:pt idx="1202">
                  <c:v>Matthew Tran</c:v>
                </c:pt>
                <c:pt idx="1203">
                  <c:v>Matthew Bailey</c:v>
                </c:pt>
                <c:pt idx="1204">
                  <c:v>Michelle Hernandez</c:v>
                </c:pt>
                <c:pt idx="1205">
                  <c:v>Michael Bowers</c:v>
                </c:pt>
                <c:pt idx="1206">
                  <c:v>Nicole Davis</c:v>
                </c:pt>
                <c:pt idx="1207">
                  <c:v>Michael Bryant</c:v>
                </c:pt>
                <c:pt idx="1208">
                  <c:v>Michael Romero</c:v>
                </c:pt>
                <c:pt idx="1209">
                  <c:v>Michael Butler</c:v>
                </c:pt>
                <c:pt idx="1210">
                  <c:v>Melissa Anderson</c:v>
                </c:pt>
                <c:pt idx="1211">
                  <c:v>Matthew Campbell</c:v>
                </c:pt>
                <c:pt idx="1212">
                  <c:v>Michelle Robinson</c:v>
                </c:pt>
                <c:pt idx="1213">
                  <c:v>Michael Cohen</c:v>
                </c:pt>
                <c:pt idx="1214">
                  <c:v>Mary Robinson</c:v>
                </c:pt>
                <c:pt idx="1215">
                  <c:v>Michael Cook</c:v>
                </c:pt>
                <c:pt idx="1216">
                  <c:v>Nicole Lawson</c:v>
                </c:pt>
                <c:pt idx="1217">
                  <c:v>Michael Cooper</c:v>
                </c:pt>
                <c:pt idx="1218">
                  <c:v>Mary Hernandez</c:v>
                </c:pt>
                <c:pt idx="1219">
                  <c:v>Matthew Cox</c:v>
                </c:pt>
                <c:pt idx="1220">
                  <c:v>Michael Sanders</c:v>
                </c:pt>
                <c:pt idx="1221">
                  <c:v>Mark Nelson</c:v>
                </c:pt>
                <c:pt idx="1222">
                  <c:v>Michael Tucker</c:v>
                </c:pt>
                <c:pt idx="1223">
                  <c:v>Michael Ellis</c:v>
                </c:pt>
                <c:pt idx="1224">
                  <c:v>Melissa Baker</c:v>
                </c:pt>
                <c:pt idx="1225">
                  <c:v>Michael Evans</c:v>
                </c:pt>
                <c:pt idx="1226">
                  <c:v>Mark Jackson</c:v>
                </c:pt>
                <c:pt idx="1227">
                  <c:v>Mark Price</c:v>
                </c:pt>
                <c:pt idx="1228">
                  <c:v>Miranda Smith</c:v>
                </c:pt>
                <c:pt idx="1229">
                  <c:v>Michael Fuller</c:v>
                </c:pt>
                <c:pt idx="1230">
                  <c:v>Nicholas Garcia</c:v>
                </c:pt>
                <c:pt idx="1231">
                  <c:v>Matthew Gonzalez</c:v>
                </c:pt>
                <c:pt idx="1232">
                  <c:v>Nicole Allen</c:v>
                </c:pt>
                <c:pt idx="1233">
                  <c:v>Matthew Henderson</c:v>
                </c:pt>
                <c:pt idx="1234">
                  <c:v>Nicole Jackson</c:v>
                </c:pt>
                <c:pt idx="1235">
                  <c:v>Mark Adams</c:v>
                </c:pt>
                <c:pt idx="1236">
                  <c:v>Michael Powell</c:v>
                </c:pt>
                <c:pt idx="1237">
                  <c:v>Michael Haynes</c:v>
                </c:pt>
                <c:pt idx="1238">
                  <c:v>Mary Gonzalez</c:v>
                </c:pt>
                <c:pt idx="1239">
                  <c:v>Matthew Howard</c:v>
                </c:pt>
                <c:pt idx="1240">
                  <c:v>Michael Rogers</c:v>
                </c:pt>
                <c:pt idx="1241">
                  <c:v>Matthew Jackson</c:v>
                </c:pt>
                <c:pt idx="1242">
                  <c:v>Michael Ruiz</c:v>
                </c:pt>
                <c:pt idx="1243">
                  <c:v>Michael Herrera</c:v>
                </c:pt>
                <c:pt idx="1244">
                  <c:v>Nicole White</c:v>
                </c:pt>
                <c:pt idx="1245">
                  <c:v>Mark Torres</c:v>
                </c:pt>
                <c:pt idx="1246">
                  <c:v>Michael Torres</c:v>
                </c:pt>
                <c:pt idx="1247">
                  <c:v>Michael Holmes</c:v>
                </c:pt>
                <c:pt idx="1248">
                  <c:v>Melissa Adams</c:v>
                </c:pt>
                <c:pt idx="1249">
                  <c:v>Matthew Jones</c:v>
                </c:pt>
                <c:pt idx="1250">
                  <c:v>Michele Smith</c:v>
                </c:pt>
                <c:pt idx="1251">
                  <c:v>Matthew Marshall</c:v>
                </c:pt>
                <c:pt idx="1252">
                  <c:v>Melissa Clark</c:v>
                </c:pt>
                <c:pt idx="1253">
                  <c:v>Michael Kelley</c:v>
                </c:pt>
                <c:pt idx="1254">
                  <c:v>Michelle Lopez</c:v>
                </c:pt>
                <c:pt idx="1255">
                  <c:v>Michael Knight</c:v>
                </c:pt>
                <c:pt idx="1256">
                  <c:v>Melissa Hall</c:v>
                </c:pt>
                <c:pt idx="1257">
                  <c:v>Michael Lawson</c:v>
                </c:pt>
                <c:pt idx="1258">
                  <c:v>Michelle Sanchez</c:v>
                </c:pt>
                <c:pt idx="1259">
                  <c:v>Matthew Mitchell</c:v>
                </c:pt>
                <c:pt idx="1260">
                  <c:v>Morgan Johnson</c:v>
                </c:pt>
                <c:pt idx="1261">
                  <c:v>Michael Long</c:v>
                </c:pt>
                <c:pt idx="1262">
                  <c:v>Natalie Thomas</c:v>
                </c:pt>
                <c:pt idx="1263">
                  <c:v>Matthew Morris</c:v>
                </c:pt>
                <c:pt idx="1264">
                  <c:v>Melissa Perez</c:v>
                </c:pt>
                <c:pt idx="1265">
                  <c:v>Matthew Ramirez</c:v>
                </c:pt>
                <c:pt idx="1266">
                  <c:v>Nicholas Turner</c:v>
                </c:pt>
                <c:pt idx="1267">
                  <c:v>Michael Mills</c:v>
                </c:pt>
                <c:pt idx="1268">
                  <c:v>Mary Taylor</c:v>
                </c:pt>
                <c:pt idx="1269">
                  <c:v>Michael Murray</c:v>
                </c:pt>
                <c:pt idx="1270">
                  <c:v>Nicole Gonzalez</c:v>
                </c:pt>
                <c:pt idx="1271">
                  <c:v>Michael Oliver</c:v>
                </c:pt>
                <c:pt idx="1272">
                  <c:v>Nicole Johnson</c:v>
                </c:pt>
                <c:pt idx="1273">
                  <c:v>Michael Patterson</c:v>
                </c:pt>
                <c:pt idx="1274">
                  <c:v>Michael Perry</c:v>
                </c:pt>
                <c:pt idx="1275">
                  <c:v>Matthew Wright</c:v>
                </c:pt>
                <c:pt idx="1276">
                  <c:v>Katherine Evans</c:v>
                </c:pt>
                <c:pt idx="1277">
                  <c:v>Karen Jones</c:v>
                </c:pt>
                <c:pt idx="1278">
                  <c:v>Lisa Howard</c:v>
                </c:pt>
                <c:pt idx="1279">
                  <c:v>Kyle Jones</c:v>
                </c:pt>
                <c:pt idx="1280">
                  <c:v>Keith Ramos</c:v>
                </c:pt>
                <c:pt idx="1281">
                  <c:v>Kyle Martin</c:v>
                </c:pt>
                <c:pt idx="1282">
                  <c:v>Lisa Green</c:v>
                </c:pt>
                <c:pt idx="1283">
                  <c:v>Kyle Smith</c:v>
                </c:pt>
                <c:pt idx="1284">
                  <c:v>Lisa King</c:v>
                </c:pt>
                <c:pt idx="1285">
                  <c:v>Kevin Martin</c:v>
                </c:pt>
                <c:pt idx="1286">
                  <c:v>Kimberly Ward</c:v>
                </c:pt>
                <c:pt idx="1287">
                  <c:v>Kelly Garcia</c:v>
                </c:pt>
                <c:pt idx="1288">
                  <c:v>Kelly Davis</c:v>
                </c:pt>
                <c:pt idx="1289">
                  <c:v>Kelly Harris</c:v>
                </c:pt>
                <c:pt idx="1290">
                  <c:v>Lisa Diaz</c:v>
                </c:pt>
                <c:pt idx="1291">
                  <c:v>Laura Davis</c:v>
                </c:pt>
                <c:pt idx="1292">
                  <c:v>Lisa Hansen</c:v>
                </c:pt>
                <c:pt idx="1293">
                  <c:v>Kathleen Harrison</c:v>
                </c:pt>
                <c:pt idx="1294">
                  <c:v>Kimberly Thompson</c:v>
                </c:pt>
                <c:pt idx="1295">
                  <c:v>Kimberly Carter</c:v>
                </c:pt>
                <c:pt idx="1296">
                  <c:v>Kimberly Wallace</c:v>
                </c:pt>
                <c:pt idx="1297">
                  <c:v>Kimberly Clark</c:v>
                </c:pt>
                <c:pt idx="1298">
                  <c:v>Lisa Moore</c:v>
                </c:pt>
                <c:pt idx="1299">
                  <c:v>Laura Martin</c:v>
                </c:pt>
                <c:pt idx="1300">
                  <c:v>Kenneth Smith</c:v>
                </c:pt>
                <c:pt idx="1301">
                  <c:v>Katherine Brooks</c:v>
                </c:pt>
                <c:pt idx="1302">
                  <c:v>Lisa Thompson</c:v>
                </c:pt>
                <c:pt idx="1303">
                  <c:v>Kathleen Smith</c:v>
                </c:pt>
                <c:pt idx="1304">
                  <c:v>Kimberly Lee</c:v>
                </c:pt>
                <c:pt idx="1305">
                  <c:v>Justin Clark</c:v>
                </c:pt>
                <c:pt idx="1306">
                  <c:v>Karen Baker</c:v>
                </c:pt>
                <c:pt idx="1307">
                  <c:v>Laura Taylor</c:v>
                </c:pt>
                <c:pt idx="1308">
                  <c:v>Kimberly Moore</c:v>
                </c:pt>
                <c:pt idx="1309">
                  <c:v>Kathryn Miller</c:v>
                </c:pt>
                <c:pt idx="1310">
                  <c:v>Kimberly Scott</c:v>
                </c:pt>
                <c:pt idx="1311">
                  <c:v>Katherine Moore</c:v>
                </c:pt>
                <c:pt idx="1312">
                  <c:v>Julie Lopez</c:v>
                </c:pt>
                <c:pt idx="1313">
                  <c:v>Kelly Jones</c:v>
                </c:pt>
                <c:pt idx="1314">
                  <c:v>Kathleen Johnson</c:v>
                </c:pt>
                <c:pt idx="1315">
                  <c:v>Karen Harris</c:v>
                </c:pt>
                <c:pt idx="1316">
                  <c:v>Julie Brown</c:v>
                </c:pt>
                <c:pt idx="1317">
                  <c:v>Lauren Wilson</c:v>
                </c:pt>
                <c:pt idx="1318">
                  <c:v>Julie Miller</c:v>
                </c:pt>
                <c:pt idx="1319">
                  <c:v>Laurie Smith</c:v>
                </c:pt>
                <c:pt idx="1320">
                  <c:v>Lisa Martin</c:v>
                </c:pt>
                <c:pt idx="1321">
                  <c:v>Kathryn Taylor</c:v>
                </c:pt>
                <c:pt idx="1322">
                  <c:v>Justin Martin</c:v>
                </c:pt>
                <c:pt idx="1323">
                  <c:v>Kevin Rodriguez</c:v>
                </c:pt>
                <c:pt idx="1324">
                  <c:v>Lisa Nguyen</c:v>
                </c:pt>
                <c:pt idx="1325">
                  <c:v>Linda Collins</c:v>
                </c:pt>
                <c:pt idx="1326">
                  <c:v>Lisa Robinson</c:v>
                </c:pt>
                <c:pt idx="1327">
                  <c:v>Linda Garcia</c:v>
                </c:pt>
                <c:pt idx="1328">
                  <c:v>Kimberly White</c:v>
                </c:pt>
                <c:pt idx="1329">
                  <c:v>Kelly Miller</c:v>
                </c:pt>
                <c:pt idx="1330">
                  <c:v>Lisa Thomas</c:v>
                </c:pt>
                <c:pt idx="1331">
                  <c:v>Kelly Rodriguez</c:v>
                </c:pt>
                <c:pt idx="1332">
                  <c:v>Karen Cox</c:v>
                </c:pt>
                <c:pt idx="1333">
                  <c:v>Karen Howard</c:v>
                </c:pt>
                <c:pt idx="1334">
                  <c:v>Lindsay Smith</c:v>
                </c:pt>
                <c:pt idx="1335">
                  <c:v>Laura Green</c:v>
                </c:pt>
                <c:pt idx="1336">
                  <c:v>Kimberly Gonzalez</c:v>
                </c:pt>
                <c:pt idx="1337">
                  <c:v>John Crawford</c:v>
                </c:pt>
                <c:pt idx="1338">
                  <c:v>Jonathan Williams</c:v>
                </c:pt>
                <c:pt idx="1339">
                  <c:v>John Perez</c:v>
                </c:pt>
                <c:pt idx="1340">
                  <c:v>Jason Lee</c:v>
                </c:pt>
                <c:pt idx="1341">
                  <c:v>Jessica Scott</c:v>
                </c:pt>
                <c:pt idx="1342">
                  <c:v>Jason Nelson</c:v>
                </c:pt>
                <c:pt idx="1343">
                  <c:v>John Jordan</c:v>
                </c:pt>
                <c:pt idx="1344">
                  <c:v>Jason Sanchez</c:v>
                </c:pt>
                <c:pt idx="1345">
                  <c:v>John White</c:v>
                </c:pt>
                <c:pt idx="1346">
                  <c:v>Jason Taylor</c:v>
                </c:pt>
                <c:pt idx="1347">
                  <c:v>Joshua Brown</c:v>
                </c:pt>
                <c:pt idx="1348">
                  <c:v>Jason Thomas</c:v>
                </c:pt>
                <c:pt idx="1349">
                  <c:v>Jacob Williams</c:v>
                </c:pt>
                <c:pt idx="1350">
                  <c:v>James Butler</c:v>
                </c:pt>
                <c:pt idx="1351">
                  <c:v>Jacob Wilson</c:v>
                </c:pt>
                <c:pt idx="1352">
                  <c:v>Jeffrey Gonzalez</c:v>
                </c:pt>
                <c:pt idx="1353">
                  <c:v>James Sullivan</c:v>
                </c:pt>
                <c:pt idx="1354">
                  <c:v>Jeffrey Lopez</c:v>
                </c:pt>
                <c:pt idx="1355">
                  <c:v>James Tucker</c:v>
                </c:pt>
                <c:pt idx="1356">
                  <c:v>Jeffrey Peterson</c:v>
                </c:pt>
                <c:pt idx="1357">
                  <c:v>Jonathan Anderson</c:v>
                </c:pt>
                <c:pt idx="1358">
                  <c:v>Jeffrey Sanchez</c:v>
                </c:pt>
                <c:pt idx="1359">
                  <c:v>Joseph Lopez</c:v>
                </c:pt>
                <c:pt idx="1360">
                  <c:v>Jeffrey Taylor</c:v>
                </c:pt>
                <c:pt idx="1361">
                  <c:v>Joshua Moore</c:v>
                </c:pt>
                <c:pt idx="1362">
                  <c:v>Jennifer Allen</c:v>
                </c:pt>
                <c:pt idx="1363">
                  <c:v>Jessica Wilson</c:v>
                </c:pt>
                <c:pt idx="1364">
                  <c:v>James Davis</c:v>
                </c:pt>
                <c:pt idx="1365">
                  <c:v>John Campbell</c:v>
                </c:pt>
                <c:pt idx="1366">
                  <c:v>Jennifer Carter</c:v>
                </c:pt>
                <c:pt idx="1367">
                  <c:v>John Diaz</c:v>
                </c:pt>
                <c:pt idx="1368">
                  <c:v>Jennifer Collins</c:v>
                </c:pt>
                <c:pt idx="1369">
                  <c:v>John Gordon</c:v>
                </c:pt>
                <c:pt idx="1370">
                  <c:v>Jennifer Cook</c:v>
                </c:pt>
                <c:pt idx="1371">
                  <c:v>John Lane</c:v>
                </c:pt>
                <c:pt idx="1372">
                  <c:v>Jennifer Crawford</c:v>
                </c:pt>
                <c:pt idx="1373">
                  <c:v>John Nelson</c:v>
                </c:pt>
                <c:pt idx="1374">
                  <c:v>Jennifer Cummings</c:v>
                </c:pt>
                <c:pt idx="1375">
                  <c:v>John Porter</c:v>
                </c:pt>
                <c:pt idx="1376">
                  <c:v>James Edwards</c:v>
                </c:pt>
                <c:pt idx="1377">
                  <c:v>John Stewart</c:v>
                </c:pt>
                <c:pt idx="1378">
                  <c:v>Jennifer Espinoza</c:v>
                </c:pt>
                <c:pt idx="1379">
                  <c:v>Johnny Smith</c:v>
                </c:pt>
                <c:pt idx="1380">
                  <c:v>James Evans</c:v>
                </c:pt>
                <c:pt idx="1381">
                  <c:v>Jonathan Sanchez</c:v>
                </c:pt>
                <c:pt idx="1382">
                  <c:v>Jennifer Hart</c:v>
                </c:pt>
                <c:pt idx="1383">
                  <c:v>Joseph Hall</c:v>
                </c:pt>
                <c:pt idx="1384">
                  <c:v>Jennifer Henderson</c:v>
                </c:pt>
                <c:pt idx="1385">
                  <c:v>Joseph Powell</c:v>
                </c:pt>
                <c:pt idx="1386">
                  <c:v>Jennifer Hudson</c:v>
                </c:pt>
                <c:pt idx="1387">
                  <c:v>Joshua King</c:v>
                </c:pt>
                <c:pt idx="1388">
                  <c:v>James Foster</c:v>
                </c:pt>
                <c:pt idx="1389">
                  <c:v>Joshua Taylor</c:v>
                </c:pt>
                <c:pt idx="1390">
                  <c:v>Jacob Diaz</c:v>
                </c:pt>
                <c:pt idx="1391">
                  <c:v>James Myers</c:v>
                </c:pt>
                <c:pt idx="1392">
                  <c:v>James Griffin</c:v>
                </c:pt>
                <c:pt idx="1393">
                  <c:v>John Alexander</c:v>
                </c:pt>
                <c:pt idx="1394">
                  <c:v>James Guzman</c:v>
                </c:pt>
                <c:pt idx="1395">
                  <c:v>John Burke</c:v>
                </c:pt>
                <c:pt idx="1396">
                  <c:v>Jennifer Mitchell</c:v>
                </c:pt>
                <c:pt idx="1397">
                  <c:v>John Cook</c:v>
                </c:pt>
                <c:pt idx="1398">
                  <c:v>Jennifer Moreno</c:v>
                </c:pt>
                <c:pt idx="1399">
                  <c:v>James Richardson</c:v>
                </c:pt>
                <c:pt idx="1400">
                  <c:v>Jennifer Morgan</c:v>
                </c:pt>
                <c:pt idx="1401">
                  <c:v>James Roberts</c:v>
                </c:pt>
                <c:pt idx="1402">
                  <c:v>Jennifer Reeves</c:v>
                </c:pt>
                <c:pt idx="1403">
                  <c:v>James Rogers</c:v>
                </c:pt>
                <c:pt idx="1404">
                  <c:v>Jennifer Richardson</c:v>
                </c:pt>
                <c:pt idx="1405">
                  <c:v>James Sanders</c:v>
                </c:pt>
                <c:pt idx="1406">
                  <c:v>Jennifer Roberts</c:v>
                </c:pt>
                <c:pt idx="1407">
                  <c:v>John Kennedy</c:v>
                </c:pt>
                <c:pt idx="1408">
                  <c:v>Jennifer Shaw</c:v>
                </c:pt>
                <c:pt idx="1409">
                  <c:v>John Leonard</c:v>
                </c:pt>
                <c:pt idx="1410">
                  <c:v>James Kelly</c:v>
                </c:pt>
                <c:pt idx="1411">
                  <c:v>James Taylor</c:v>
                </c:pt>
                <c:pt idx="1412">
                  <c:v>Jennifer Wagner</c:v>
                </c:pt>
                <c:pt idx="1413">
                  <c:v>John Nguyen</c:v>
                </c:pt>
                <c:pt idx="1414">
                  <c:v>Jennifer West</c:v>
                </c:pt>
                <c:pt idx="1415">
                  <c:v>John Peterson</c:v>
                </c:pt>
                <c:pt idx="1416">
                  <c:v>Jennifer Woods</c:v>
                </c:pt>
                <c:pt idx="1417">
                  <c:v>John Ramirez</c:v>
                </c:pt>
                <c:pt idx="1418">
                  <c:v>Jacob Lewis</c:v>
                </c:pt>
                <c:pt idx="1419">
                  <c:v>John Silva</c:v>
                </c:pt>
                <c:pt idx="1420">
                  <c:v>Jeremy Allen</c:v>
                </c:pt>
                <c:pt idx="1421">
                  <c:v>James Wallace</c:v>
                </c:pt>
                <c:pt idx="1422">
                  <c:v>Jeremy Johnson</c:v>
                </c:pt>
                <c:pt idx="1423">
                  <c:v>Jacqueline Scott</c:v>
                </c:pt>
                <c:pt idx="1424">
                  <c:v>Jeremy Jones</c:v>
                </c:pt>
                <c:pt idx="1425">
                  <c:v>Jonathan Allen</c:v>
                </c:pt>
                <c:pt idx="1426">
                  <c:v>Jeremy Rodriguez</c:v>
                </c:pt>
                <c:pt idx="1427">
                  <c:v>Jonathan Martin</c:v>
                </c:pt>
                <c:pt idx="1428">
                  <c:v>Jessica Allen</c:v>
                </c:pt>
                <c:pt idx="1429">
                  <c:v>Jonathan Thompson</c:v>
                </c:pt>
                <c:pt idx="1430">
                  <c:v>Jessica Anderson</c:v>
                </c:pt>
                <c:pt idx="1431">
                  <c:v>Jonathan Wright</c:v>
                </c:pt>
                <c:pt idx="1432">
                  <c:v>James Mendez</c:v>
                </c:pt>
                <c:pt idx="1433">
                  <c:v>Joseph Kelly</c:v>
                </c:pt>
                <c:pt idx="1434">
                  <c:v>Jessica Cruz</c:v>
                </c:pt>
                <c:pt idx="1435">
                  <c:v>Joseph Martinez</c:v>
                </c:pt>
                <c:pt idx="1436">
                  <c:v>Jessica Curtis</c:v>
                </c:pt>
                <c:pt idx="1437">
                  <c:v>Joseph Robinson</c:v>
                </c:pt>
                <c:pt idx="1438">
                  <c:v>Jessica Dixon</c:v>
                </c:pt>
                <c:pt idx="1439">
                  <c:v>Joshua Hernandez</c:v>
                </c:pt>
                <c:pt idx="1440">
                  <c:v>Jessica Harris</c:v>
                </c:pt>
                <c:pt idx="1441">
                  <c:v>Joshua Miller</c:v>
                </c:pt>
                <c:pt idx="1442">
                  <c:v>James Moran</c:v>
                </c:pt>
                <c:pt idx="1443">
                  <c:v>James Allen</c:v>
                </c:pt>
                <c:pt idx="1444">
                  <c:v>Jessica Moore</c:v>
                </c:pt>
                <c:pt idx="1445">
                  <c:v>Juan Johnson</c:v>
                </c:pt>
                <c:pt idx="1446">
                  <c:v>Jessica Roberts</c:v>
                </c:pt>
                <c:pt idx="1447">
                  <c:v>Jessica White</c:v>
                </c:pt>
                <c:pt idx="1448">
                  <c:v>Gregory Williams</c:v>
                </c:pt>
                <c:pt idx="1449">
                  <c:v>Emily Richardson</c:v>
                </c:pt>
                <c:pt idx="1450">
                  <c:v>Heather Jones</c:v>
                </c:pt>
                <c:pt idx="1451">
                  <c:v>Elizabeth Clark</c:v>
                </c:pt>
                <c:pt idx="1452">
                  <c:v>Donna Williams</c:v>
                </c:pt>
                <c:pt idx="1453">
                  <c:v>Eric Anderson</c:v>
                </c:pt>
                <c:pt idx="1454">
                  <c:v>Heather Bishop</c:v>
                </c:pt>
                <c:pt idx="1455">
                  <c:v>Elizabeth Collins</c:v>
                </c:pt>
                <c:pt idx="1456">
                  <c:v>Edward Walker</c:v>
                </c:pt>
                <c:pt idx="1457">
                  <c:v>Eric Clark</c:v>
                </c:pt>
                <c:pt idx="1458">
                  <c:v>Donna Smith</c:v>
                </c:pt>
                <c:pt idx="1459">
                  <c:v>Eric Cox</c:v>
                </c:pt>
                <c:pt idx="1460">
                  <c:v>Gregory Miller</c:v>
                </c:pt>
                <c:pt idx="1461">
                  <c:v>Debra Smith</c:v>
                </c:pt>
                <c:pt idx="1462">
                  <c:v>Hannah Johnson</c:v>
                </c:pt>
                <c:pt idx="1463">
                  <c:v>Eric Garcia</c:v>
                </c:pt>
                <c:pt idx="1464">
                  <c:v>Elizabeth Turner</c:v>
                </c:pt>
                <c:pt idx="1465">
                  <c:v>David Powell</c:v>
                </c:pt>
                <c:pt idx="1466">
                  <c:v>Heather Rodriguez</c:v>
                </c:pt>
                <c:pt idx="1467">
                  <c:v>Diana Williams</c:v>
                </c:pt>
                <c:pt idx="1468">
                  <c:v>Emily Parker</c:v>
                </c:pt>
                <c:pt idx="1469">
                  <c:v>David Simmons</c:v>
                </c:pt>
                <c:pt idx="1470">
                  <c:v>Deborah Smith</c:v>
                </c:pt>
                <c:pt idx="1471">
                  <c:v>Donald Martin</c:v>
                </c:pt>
                <c:pt idx="1472">
                  <c:v>Gary Williams</c:v>
                </c:pt>
                <c:pt idx="1473">
                  <c:v>Eric Rodriguez</c:v>
                </c:pt>
                <c:pt idx="1474">
                  <c:v>Elizabeth Perez</c:v>
                </c:pt>
                <c:pt idx="1475">
                  <c:v>David Rogers</c:v>
                </c:pt>
                <c:pt idx="1476">
                  <c:v>Dawn Davis</c:v>
                </c:pt>
                <c:pt idx="1477">
                  <c:v>Eric Taylor</c:v>
                </c:pt>
                <c:pt idx="1478">
                  <c:v>Hannah Brown</c:v>
                </c:pt>
                <c:pt idx="1479">
                  <c:v>Elizabeth Jackson</c:v>
                </c:pt>
                <c:pt idx="1480">
                  <c:v>Edward Hernandez</c:v>
                </c:pt>
                <c:pt idx="1481">
                  <c:v>David Reed</c:v>
                </c:pt>
                <c:pt idx="1482">
                  <c:v>Deanna Brown</c:v>
                </c:pt>
                <c:pt idx="1483">
                  <c:v>Donna Johnson</c:v>
                </c:pt>
                <c:pt idx="1484">
                  <c:v>Deborah Davis</c:v>
                </c:pt>
                <c:pt idx="1485">
                  <c:v>Erica Johnson</c:v>
                </c:pt>
                <c:pt idx="1486">
                  <c:v>Elizabeth Wilson</c:v>
                </c:pt>
                <c:pt idx="1487">
                  <c:v>David Young</c:v>
                </c:pt>
                <c:pt idx="1488">
                  <c:v>Emily Brown</c:v>
                </c:pt>
                <c:pt idx="1489">
                  <c:v>Erica Williams</c:v>
                </c:pt>
                <c:pt idx="1490">
                  <c:v>Elizabeth Allen</c:v>
                </c:pt>
                <c:pt idx="1491">
                  <c:v>Erin Jones</c:v>
                </c:pt>
                <c:pt idx="1492">
                  <c:v>Heather Young</c:v>
                </c:pt>
                <c:pt idx="1493">
                  <c:v>Erin Smith</c:v>
                </c:pt>
                <c:pt idx="1494">
                  <c:v>Elizabeth Anderson</c:v>
                </c:pt>
                <c:pt idx="1495">
                  <c:v>Evan Smith</c:v>
                </c:pt>
                <c:pt idx="1496">
                  <c:v>Gabriel Jones</c:v>
                </c:pt>
                <c:pt idx="1497">
                  <c:v>David Phillips</c:v>
                </c:pt>
                <c:pt idx="1498">
                  <c:v>Christina Green</c:v>
                </c:pt>
                <c:pt idx="1499">
                  <c:v>Christine Martinez</c:v>
                </c:pt>
                <c:pt idx="1500">
                  <c:v>Daniel Myers</c:v>
                </c:pt>
                <c:pt idx="1501">
                  <c:v>Christopher Evans</c:v>
                </c:pt>
                <c:pt idx="1502">
                  <c:v>David Bailey</c:v>
                </c:pt>
                <c:pt idx="1503">
                  <c:v>Brian Edwards</c:v>
                </c:pt>
                <c:pt idx="1504">
                  <c:v>David Perez</c:v>
                </c:pt>
                <c:pt idx="1505">
                  <c:v>Bryan Brown</c:v>
                </c:pt>
                <c:pt idx="1506">
                  <c:v>Daniel Stewart</c:v>
                </c:pt>
                <c:pt idx="1507">
                  <c:v>Brian Martin</c:v>
                </c:pt>
                <c:pt idx="1508">
                  <c:v>Cheryl Johnson</c:v>
                </c:pt>
                <c:pt idx="1509">
                  <c:v>Christopher Gray</c:v>
                </c:pt>
                <c:pt idx="1510">
                  <c:v>Christopher Collins</c:v>
                </c:pt>
                <c:pt idx="1511">
                  <c:v>Christy Johnson</c:v>
                </c:pt>
                <c:pt idx="1512">
                  <c:v>Brittany Martinez</c:v>
                </c:pt>
                <c:pt idx="1513">
                  <c:v>Courtney Garcia</c:v>
                </c:pt>
                <c:pt idx="1514">
                  <c:v>Daniel Martin</c:v>
                </c:pt>
                <c:pt idx="1515">
                  <c:v>Crystal Hernandez</c:v>
                </c:pt>
                <c:pt idx="1516">
                  <c:v>Chelsea Smith</c:v>
                </c:pt>
                <c:pt idx="1517">
                  <c:v>Brian Martinez</c:v>
                </c:pt>
                <c:pt idx="1518">
                  <c:v>Daniel Turner</c:v>
                </c:pt>
                <c:pt idx="1519">
                  <c:v>Carol Brown</c:v>
                </c:pt>
                <c:pt idx="1520">
                  <c:v>Danielle Johnson</c:v>
                </c:pt>
                <c:pt idx="1521">
                  <c:v>Crystal Moore</c:v>
                </c:pt>
                <c:pt idx="1522">
                  <c:v>Charles Garcia</c:v>
                </c:pt>
                <c:pt idx="1523">
                  <c:v>Crystal Smith</c:v>
                </c:pt>
                <c:pt idx="1524">
                  <c:v>Brian Jackson</c:v>
                </c:pt>
                <c:pt idx="1525">
                  <c:v>Crystal Williams</c:v>
                </c:pt>
                <c:pt idx="1526">
                  <c:v>Brooke Wilson</c:v>
                </c:pt>
                <c:pt idx="1527">
                  <c:v>Christopher Aguilar</c:v>
                </c:pt>
                <c:pt idx="1528">
                  <c:v>Christina Harris</c:v>
                </c:pt>
                <c:pt idx="1529">
                  <c:v>Cynthia Campbell</c:v>
                </c:pt>
                <c:pt idx="1530">
                  <c:v>Bryan Johnson</c:v>
                </c:pt>
                <c:pt idx="1531">
                  <c:v>Christopher Kelly</c:v>
                </c:pt>
                <c:pt idx="1532">
                  <c:v>Daniel Lopez</c:v>
                </c:pt>
                <c:pt idx="1533">
                  <c:v>Christine Collins</c:v>
                </c:pt>
                <c:pt idx="1534">
                  <c:v>Carrie Smith</c:v>
                </c:pt>
                <c:pt idx="1535">
                  <c:v>Christopher King</c:v>
                </c:pt>
                <c:pt idx="1536">
                  <c:v>Daniel Nelson</c:v>
                </c:pt>
                <c:pt idx="1537">
                  <c:v>Christopher Austin</c:v>
                </c:pt>
                <c:pt idx="1538">
                  <c:v>Daniel Sanchez</c:v>
                </c:pt>
                <c:pt idx="1539">
                  <c:v>Cynthia Taylor</c:v>
                </c:pt>
                <c:pt idx="1540">
                  <c:v>Daniel Thompson</c:v>
                </c:pt>
                <c:pt idx="1541">
                  <c:v>Charles Wilson</c:v>
                </c:pt>
                <c:pt idx="1542">
                  <c:v>Daniel White</c:v>
                </c:pt>
                <c:pt idx="1543">
                  <c:v>Daniel Adams</c:v>
                </c:pt>
                <c:pt idx="1544">
                  <c:v>Christopher Osborne</c:v>
                </c:pt>
                <c:pt idx="1545">
                  <c:v>Daniel Campbell</c:v>
                </c:pt>
                <c:pt idx="1546">
                  <c:v>Chad Lee</c:v>
                </c:pt>
                <c:pt idx="1547">
                  <c:v>Daniel Carter</c:v>
                </c:pt>
                <c:pt idx="1548">
                  <c:v>Brian Wright</c:v>
                </c:pt>
                <c:pt idx="1549">
                  <c:v>Daniel Collins</c:v>
                </c:pt>
                <c:pt idx="1550">
                  <c:v>Brittany Davis</c:v>
                </c:pt>
                <c:pt idx="1551">
                  <c:v>Brian Nguyen</c:v>
                </c:pt>
                <c:pt idx="1552">
                  <c:v>David Baker</c:v>
                </c:pt>
                <c:pt idx="1553">
                  <c:v>Christopher Lewis</c:v>
                </c:pt>
                <c:pt idx="1554">
                  <c:v>David Carter</c:v>
                </c:pt>
                <c:pt idx="1555">
                  <c:v>Christine Lee</c:v>
                </c:pt>
                <c:pt idx="1556">
                  <c:v>David Dixon</c:v>
                </c:pt>
                <c:pt idx="1557">
                  <c:v>Daniel Harris</c:v>
                </c:pt>
                <c:pt idx="1558">
                  <c:v>Brian Stewart</c:v>
                </c:pt>
                <c:pt idx="1559">
                  <c:v>Daniel Hernandez</c:v>
                </c:pt>
                <c:pt idx="1560">
                  <c:v>David Hayes</c:v>
                </c:pt>
                <c:pt idx="1561">
                  <c:v>Christopher Matthews</c:v>
                </c:pt>
                <c:pt idx="1562">
                  <c:v>David Hughes</c:v>
                </c:pt>
                <c:pt idx="1563">
                  <c:v>Daniel Jimenez</c:v>
                </c:pt>
                <c:pt idx="1564">
                  <c:v>Christina Rodriguez</c:v>
                </c:pt>
                <c:pt idx="1565">
                  <c:v>Daniel Kelly</c:v>
                </c:pt>
                <c:pt idx="1566">
                  <c:v>Christopher Torres</c:v>
                </c:pt>
                <c:pt idx="1567">
                  <c:v>Bryan Davis</c:v>
                </c:pt>
                <c:pt idx="1568">
                  <c:v>Christopher Mitchell</c:v>
                </c:pt>
                <c:pt idx="1569">
                  <c:v>Brett Williams</c:v>
                </c:pt>
                <c:pt idx="1570">
                  <c:v>Cynthia Lee</c:v>
                </c:pt>
                <c:pt idx="1571">
                  <c:v>Brian Wilson</c:v>
                </c:pt>
                <c:pt idx="1572">
                  <c:v>Cindy Smith</c:v>
                </c:pt>
                <c:pt idx="1573">
                  <c:v>Amy Adams</c:v>
                </c:pt>
                <c:pt idx="1574">
                  <c:v>Amy Davis</c:v>
                </c:pt>
                <c:pt idx="1575">
                  <c:v>Aaron Brown</c:v>
                </c:pt>
                <c:pt idx="1576">
                  <c:v>Amy Williams</c:v>
                </c:pt>
                <c:pt idx="1577">
                  <c:v>Amanda Lee</c:v>
                </c:pt>
                <c:pt idx="1578">
                  <c:v>Andrew Baker</c:v>
                </c:pt>
                <c:pt idx="1579">
                  <c:v>Anthony Ramirez</c:v>
                </c:pt>
                <c:pt idx="1580">
                  <c:v>Andrew Campbell</c:v>
                </c:pt>
                <c:pt idx="1581">
                  <c:v>Ashley Lee</c:v>
                </c:pt>
                <c:pt idx="1582">
                  <c:v>Amanda Martin</c:v>
                </c:pt>
                <c:pt idx="1583">
                  <c:v>Benjamin Smith</c:v>
                </c:pt>
                <c:pt idx="1584">
                  <c:v>Adam Jones</c:v>
                </c:pt>
                <c:pt idx="1585">
                  <c:v>Brandon Scott</c:v>
                </c:pt>
                <c:pt idx="1586">
                  <c:v>Andrew Lee</c:v>
                </c:pt>
                <c:pt idx="1587">
                  <c:v>Anthony Meyer</c:v>
                </c:pt>
                <c:pt idx="1588">
                  <c:v>Andrew Moore</c:v>
                </c:pt>
                <c:pt idx="1589">
                  <c:v>April Martinez</c:v>
                </c:pt>
                <c:pt idx="1590">
                  <c:v>Andrew Rodriguez</c:v>
                </c:pt>
                <c:pt idx="1591">
                  <c:v>Allison Williams</c:v>
                </c:pt>
                <c:pt idx="1592">
                  <c:v>Andrew Taylor</c:v>
                </c:pt>
                <c:pt idx="1593">
                  <c:v>Amanda Baker</c:v>
                </c:pt>
                <c:pt idx="1594">
                  <c:v>Amanda Williams</c:v>
                </c:pt>
                <c:pt idx="1595">
                  <c:v>Amy Jackson</c:v>
                </c:pt>
                <c:pt idx="1596">
                  <c:v>Aaron Rodriguez</c:v>
                </c:pt>
                <c:pt idx="1597">
                  <c:v>Brandon Green</c:v>
                </c:pt>
                <c:pt idx="1598">
                  <c:v>Andrew Wilson</c:v>
                </c:pt>
                <c:pt idx="1599">
                  <c:v>Brandon Perez</c:v>
                </c:pt>
                <c:pt idx="1600">
                  <c:v>Alan Miller</c:v>
                </c:pt>
                <c:pt idx="1601">
                  <c:v>Anthony King</c:v>
                </c:pt>
                <c:pt idx="1602">
                  <c:v>Angela Hall</c:v>
                </c:pt>
                <c:pt idx="1603">
                  <c:v>Amy Wallace</c:v>
                </c:pt>
                <c:pt idx="1604">
                  <c:v>Angela Hernandez</c:v>
                </c:pt>
                <c:pt idx="1605">
                  <c:v>Anthony Moore</c:v>
                </c:pt>
                <c:pt idx="1606">
                  <c:v>Amber Nelson</c:v>
                </c:pt>
                <c:pt idx="1607">
                  <c:v>Allison Sanchez</c:v>
                </c:pt>
                <c:pt idx="1608">
                  <c:v>Alexander Brown</c:v>
                </c:pt>
                <c:pt idx="1609">
                  <c:v>Ashley Anderson</c:v>
                </c:pt>
                <c:pt idx="1610">
                  <c:v>Angela Moore</c:v>
                </c:pt>
                <c:pt idx="1611">
                  <c:v>Ashley Green</c:v>
                </c:pt>
                <c:pt idx="1612">
                  <c:v>Angela Taylor</c:v>
                </c:pt>
                <c:pt idx="1613">
                  <c:v>Amy Clark</c:v>
                </c:pt>
                <c:pt idx="1614">
                  <c:v>Amanda Roberts</c:v>
                </c:pt>
                <c:pt idx="1615">
                  <c:v>Ashley Lewis</c:v>
                </c:pt>
                <c:pt idx="1616">
                  <c:v>Angela White</c:v>
                </c:pt>
                <c:pt idx="1617">
                  <c:v>Amanda Carter</c:v>
                </c:pt>
                <c:pt idx="1618">
                  <c:v>Ann Jones</c:v>
                </c:pt>
                <c:pt idx="1619">
                  <c:v>Amanda Cochran</c:v>
                </c:pt>
                <c:pt idx="1620">
                  <c:v>Ann Smith</c:v>
                </c:pt>
                <c:pt idx="1621">
                  <c:v>Aaron Thompson</c:v>
                </c:pt>
                <c:pt idx="1622">
                  <c:v>Anna Williams</c:v>
                </c:pt>
                <c:pt idx="1623">
                  <c:v>Brandon Garcia</c:v>
                </c:pt>
                <c:pt idx="1624">
                  <c:v>Brenda Smith</c:v>
                </c:pt>
                <c:pt idx="1625">
                  <c:v>Amanda Hall</c:v>
                </c:pt>
                <c:pt idx="1626">
                  <c:v>Anthony Adams</c:v>
                </c:pt>
                <c:pt idx="1627">
                  <c:v>Aaron Jones</c:v>
                </c:pt>
                <c:pt idx="1628">
                  <c:v>Amber Smith</c:v>
                </c:pt>
                <c:pt idx="1629">
                  <c:v>Brandon Rodriguez</c:v>
                </c:pt>
                <c:pt idx="1630">
                  <c:v>Anthony Harris</c:v>
                </c:pt>
                <c:pt idx="1631">
                  <c:v>Allison Brown</c:v>
                </c:pt>
                <c:pt idx="1632">
                  <c:v>Anthony Martin</c:v>
                </c:pt>
                <c:pt idx="1633">
                  <c:v>William Carter</c:v>
                </c:pt>
                <c:pt idx="1634">
                  <c:v>William Stewart</c:v>
                </c:pt>
                <c:pt idx="1635">
                  <c:v>Stephanie Lewis</c:v>
                </c:pt>
                <c:pt idx="1636">
                  <c:v>Thomas Adams</c:v>
                </c:pt>
                <c:pt idx="1637">
                  <c:v>Stephanie Mitchell</c:v>
                </c:pt>
                <c:pt idx="1638">
                  <c:v>Thomas Baker</c:v>
                </c:pt>
                <c:pt idx="1639">
                  <c:v>Thomas Thomas</c:v>
                </c:pt>
                <c:pt idx="1640">
                  <c:v>Timothy Robinson</c:v>
                </c:pt>
                <c:pt idx="1641">
                  <c:v>William Phillips</c:v>
                </c:pt>
                <c:pt idx="1642">
                  <c:v>Stacey Lewis</c:v>
                </c:pt>
                <c:pt idx="1643">
                  <c:v>Stephanie Jackson</c:v>
                </c:pt>
                <c:pt idx="1644">
                  <c:v>Timothy Rogers</c:v>
                </c:pt>
                <c:pt idx="1645">
                  <c:v>Thomas Rogers</c:v>
                </c:pt>
                <c:pt idx="1646">
                  <c:v>Stephen Sullivan</c:v>
                </c:pt>
                <c:pt idx="1647">
                  <c:v>William Gonzalez</c:v>
                </c:pt>
                <c:pt idx="1648">
                  <c:v>Thomas Davis</c:v>
                </c:pt>
                <c:pt idx="1649">
                  <c:v>Steven Martin</c:v>
                </c:pt>
                <c:pt idx="1650">
                  <c:v>Steven Thompson</c:v>
                </c:pt>
                <c:pt idx="1651">
                  <c:v>William Morgan</c:v>
                </c:pt>
                <c:pt idx="1652">
                  <c:v>Thomas Edwards</c:v>
                </c:pt>
                <c:pt idx="1653">
                  <c:v>Taylor Morris</c:v>
                </c:pt>
                <c:pt idx="1654">
                  <c:v>Thomas Hall</c:v>
                </c:pt>
                <c:pt idx="1655">
                  <c:v>Stephanie Bailey</c:v>
                </c:pt>
                <c:pt idx="1656">
                  <c:v>Tina Morgan</c:v>
                </c:pt>
                <c:pt idx="1657">
                  <c:v>Zachary Davis</c:v>
                </c:pt>
                <c:pt idx="1658">
                  <c:v>Stephen Young</c:v>
                </c:pt>
                <c:pt idx="1659">
                  <c:v>Whitney Smith</c:v>
                </c:pt>
                <c:pt idx="1660">
                  <c:v>Todd Edwards</c:v>
                </c:pt>
                <c:pt idx="1661">
                  <c:v>William Brooks</c:v>
                </c:pt>
                <c:pt idx="1662">
                  <c:v>Susan Wilson</c:v>
                </c:pt>
                <c:pt idx="1663">
                  <c:v>Steven Jackson</c:v>
                </c:pt>
                <c:pt idx="1664">
                  <c:v>Steven Anderson</c:v>
                </c:pt>
                <c:pt idx="1665">
                  <c:v>William Hall</c:v>
                </c:pt>
                <c:pt idx="1666">
                  <c:v>Stephanie Clark</c:v>
                </c:pt>
                <c:pt idx="1667">
                  <c:v>Thomas Walker</c:v>
                </c:pt>
                <c:pt idx="1668">
                  <c:v>Toni Johnson</c:v>
                </c:pt>
                <c:pt idx="1669">
                  <c:v>Stephen Hill</c:v>
                </c:pt>
                <c:pt idx="1670">
                  <c:v>Tracey Smith</c:v>
                </c:pt>
                <c:pt idx="1671">
                  <c:v>Stephen Johnson</c:v>
                </c:pt>
                <c:pt idx="1672">
                  <c:v>Tracey Williams</c:v>
                </c:pt>
                <c:pt idx="1673">
                  <c:v>William Nelson</c:v>
                </c:pt>
                <c:pt idx="1674">
                  <c:v>Tracy Brown</c:v>
                </c:pt>
                <c:pt idx="1675">
                  <c:v>Steven Walker</c:v>
                </c:pt>
                <c:pt idx="1676">
                  <c:v>Thomas Hicks</c:v>
                </c:pt>
                <c:pt idx="1677">
                  <c:v>Timothy Bond</c:v>
                </c:pt>
                <c:pt idx="1678">
                  <c:v>Steven Torres</c:v>
                </c:pt>
                <c:pt idx="1679">
                  <c:v>Timothy Clark</c:v>
                </c:pt>
                <c:pt idx="1680">
                  <c:v>Tracy Taylor</c:v>
                </c:pt>
                <c:pt idx="1681">
                  <c:v>Terry Smith</c:v>
                </c:pt>
                <c:pt idx="1682">
                  <c:v>Tracy Thomas</c:v>
                </c:pt>
                <c:pt idx="1683">
                  <c:v>Yvonne Jones</c:v>
                </c:pt>
                <c:pt idx="1684">
                  <c:v>Stephanie Nguyen</c:v>
                </c:pt>
                <c:pt idx="1685">
                  <c:v>Timothy Lee</c:v>
                </c:pt>
                <c:pt idx="1686">
                  <c:v>Tracy Wilson</c:v>
                </c:pt>
                <c:pt idx="1687">
                  <c:v>Wesley Smith</c:v>
                </c:pt>
                <c:pt idx="1688">
                  <c:v>Stephanie Cooper</c:v>
                </c:pt>
                <c:pt idx="1689">
                  <c:v>Tanya Smith</c:v>
                </c:pt>
                <c:pt idx="1690">
                  <c:v>Susan Hernandez</c:v>
                </c:pt>
                <c:pt idx="1691">
                  <c:v>Thomas Ross</c:v>
                </c:pt>
                <c:pt idx="1692">
                  <c:v>Trevor Brown</c:v>
                </c:pt>
                <c:pt idx="1693">
                  <c:v>Steven Hernandez</c:v>
                </c:pt>
                <c:pt idx="1694">
                  <c:v>Stephanie Young</c:v>
                </c:pt>
                <c:pt idx="1695">
                  <c:v>Steven Hill</c:v>
                </c:pt>
                <c:pt idx="1696">
                  <c:v>Tammy Gomez</c:v>
                </c:pt>
                <c:pt idx="1697">
                  <c:v>Thomas Scott</c:v>
                </c:pt>
                <c:pt idx="1698">
                  <c:v>Tyler Baker</c:v>
                </c:pt>
                <c:pt idx="1699">
                  <c:v>Tara Brown</c:v>
                </c:pt>
                <c:pt idx="1700">
                  <c:v>Tyler Hernandez</c:v>
                </c:pt>
                <c:pt idx="1701">
                  <c:v>William Harrison</c:v>
                </c:pt>
                <c:pt idx="1702">
                  <c:v>Tyler Lee</c:v>
                </c:pt>
                <c:pt idx="1703">
                  <c:v>Zachary Thompson</c:v>
                </c:pt>
                <c:pt idx="1704">
                  <c:v>Tyler Roberts</c:v>
                </c:pt>
                <c:pt idx="1705">
                  <c:v>Stephen Gonzalez</c:v>
                </c:pt>
                <c:pt idx="1706">
                  <c:v>Tammy Harris</c:v>
                </c:pt>
                <c:pt idx="1707">
                  <c:v>Tara Miller</c:v>
                </c:pt>
                <c:pt idx="1708">
                  <c:v>Thomas Martinez</c:v>
                </c:pt>
                <c:pt idx="1709">
                  <c:v>Steven Turner</c:v>
                </c:pt>
                <c:pt idx="1710">
                  <c:v>Valerie Johnson</c:v>
                </c:pt>
                <c:pt idx="1711">
                  <c:v>Taylor Davis</c:v>
                </c:pt>
                <c:pt idx="1712">
                  <c:v>Vanessa Brown</c:v>
                </c:pt>
                <c:pt idx="1713">
                  <c:v>Tiffany Rodriguez</c:v>
                </c:pt>
                <c:pt idx="1714">
                  <c:v>Stephanie Davis</c:v>
                </c:pt>
                <c:pt idx="1715">
                  <c:v>William Murphy</c:v>
                </c:pt>
                <c:pt idx="1716">
                  <c:v>Vanessa Smith</c:v>
                </c:pt>
                <c:pt idx="1717">
                  <c:v>Stephen Jones</c:v>
                </c:pt>
                <c:pt idx="1718">
                  <c:v>Vicki Smith</c:v>
                </c:pt>
                <c:pt idx="1719">
                  <c:v>Susan Lopez</c:v>
                </c:pt>
                <c:pt idx="1720">
                  <c:v>Victoria Bell</c:v>
                </c:pt>
                <c:pt idx="1721">
                  <c:v>Steven Reed</c:v>
                </c:pt>
                <c:pt idx="1722">
                  <c:v>Tammy Jones</c:v>
                </c:pt>
                <c:pt idx="1723">
                  <c:v>William Rogers</c:v>
                </c:pt>
                <c:pt idx="1724">
                  <c:v>Victoria Jones</c:v>
                </c:pt>
                <c:pt idx="1725">
                  <c:v>Steven Robinson</c:v>
                </c:pt>
                <c:pt idx="1726">
                  <c:v>Thomas Ramirez</c:v>
                </c:pt>
                <c:pt idx="1727">
                  <c:v>Stephanie Morris</c:v>
                </c:pt>
                <c:pt idx="1728">
                  <c:v>Victoria Miller</c:v>
                </c:pt>
                <c:pt idx="1729">
                  <c:v>Taylor Williams</c:v>
                </c:pt>
                <c:pt idx="1730">
                  <c:v>Thomas Reeves</c:v>
                </c:pt>
                <c:pt idx="1731">
                  <c:v>Susan Turner</c:v>
                </c:pt>
                <c:pt idx="1732">
                  <c:v>Susan Baker</c:v>
                </c:pt>
                <c:pt idx="1733">
                  <c:v>William White</c:v>
                </c:pt>
                <c:pt idx="1734">
                  <c:v>Tammy Taylor</c:v>
                </c:pt>
                <c:pt idx="1735">
                  <c:v>William Wilson</c:v>
                </c:pt>
                <c:pt idx="1736">
                  <c:v>Walter Jones</c:v>
                </c:pt>
                <c:pt idx="1737">
                  <c:v>Theresa Miller</c:v>
                </c:pt>
                <c:pt idx="1738">
                  <c:v>Wayne Smith</c:v>
                </c:pt>
                <c:pt idx="1739">
                  <c:v>Zachary Evans</c:v>
                </c:pt>
                <c:pt idx="1740">
                  <c:v>Wendy Gonzalez</c:v>
                </c:pt>
                <c:pt idx="1741">
                  <c:v>Timothy Martin</c:v>
                </c:pt>
                <c:pt idx="1742">
                  <c:v>Wendy Howard</c:v>
                </c:pt>
                <c:pt idx="1743">
                  <c:v>Stephanie Myers</c:v>
                </c:pt>
                <c:pt idx="1744">
                  <c:v>Wendy Smith</c:v>
                </c:pt>
                <c:pt idx="1745">
                  <c:v>Timothy Castillo</c:v>
                </c:pt>
                <c:pt idx="1746">
                  <c:v>Sarah Dixon</c:v>
                </c:pt>
                <c:pt idx="1747">
                  <c:v>Patricia Moore</c:v>
                </c:pt>
                <c:pt idx="1748">
                  <c:v>Patricia Robinson</c:v>
                </c:pt>
                <c:pt idx="1749">
                  <c:v>Ryan Brown</c:v>
                </c:pt>
                <c:pt idx="1750">
                  <c:v>Sean Brown</c:v>
                </c:pt>
                <c:pt idx="1751">
                  <c:v>Ryan Carter</c:v>
                </c:pt>
                <c:pt idx="1752">
                  <c:v>Raymond Sanchez</c:v>
                </c:pt>
                <c:pt idx="1753">
                  <c:v>Ryan Cooper</c:v>
                </c:pt>
                <c:pt idx="1754">
                  <c:v>Scott Anderson</c:v>
                </c:pt>
                <c:pt idx="1755">
                  <c:v>Robert Crawford</c:v>
                </c:pt>
                <c:pt idx="1756">
                  <c:v>Robert Black</c:v>
                </c:pt>
                <c:pt idx="1757">
                  <c:v>Pamela Taylor</c:v>
                </c:pt>
                <c:pt idx="1758">
                  <c:v>Ronald Powell</c:v>
                </c:pt>
                <c:pt idx="1759">
                  <c:v>Rachel Campbell</c:v>
                </c:pt>
                <c:pt idx="1760">
                  <c:v>Richard Robinson</c:v>
                </c:pt>
                <c:pt idx="1761">
                  <c:v>Robert Evans</c:v>
                </c:pt>
                <c:pt idx="1762">
                  <c:v>Sarah Rivera</c:v>
                </c:pt>
                <c:pt idx="1763">
                  <c:v>Ryan Harris</c:v>
                </c:pt>
                <c:pt idx="1764">
                  <c:v>Patricia Miller</c:v>
                </c:pt>
                <c:pt idx="1765">
                  <c:v>Robert Flores</c:v>
                </c:pt>
                <c:pt idx="1766">
                  <c:v>Peter Smith</c:v>
                </c:pt>
                <c:pt idx="1767">
                  <c:v>Robert Freeman</c:v>
                </c:pt>
                <c:pt idx="1768">
                  <c:v>Scott Moore</c:v>
                </c:pt>
                <c:pt idx="1769">
                  <c:v>Rebecca Nelson</c:v>
                </c:pt>
                <c:pt idx="1770">
                  <c:v>Rachel Anderson</c:v>
                </c:pt>
                <c:pt idx="1771">
                  <c:v>Rebecca Ramirez</c:v>
                </c:pt>
                <c:pt idx="1772">
                  <c:v>Sean Smith</c:v>
                </c:pt>
                <c:pt idx="1773">
                  <c:v>Robert Gonzales</c:v>
                </c:pt>
                <c:pt idx="1774">
                  <c:v>Russell Johnson</c:v>
                </c:pt>
                <c:pt idx="1775">
                  <c:v>Ryan Morgan</c:v>
                </c:pt>
                <c:pt idx="1776">
                  <c:v>Paula Smith</c:v>
                </c:pt>
                <c:pt idx="1777">
                  <c:v>Ryan Perez</c:v>
                </c:pt>
                <c:pt idx="1778">
                  <c:v>Shannon Perez</c:v>
                </c:pt>
                <c:pt idx="1779">
                  <c:v>Rachel Carter</c:v>
                </c:pt>
                <c:pt idx="1780">
                  <c:v>Patrick Moore</c:v>
                </c:pt>
                <c:pt idx="1781">
                  <c:v>Robert Gordon</c:v>
                </c:pt>
                <c:pt idx="1782">
                  <c:v>Sarah Rogers</c:v>
                </c:pt>
                <c:pt idx="1783">
                  <c:v>Paul Green</c:v>
                </c:pt>
                <c:pt idx="1784">
                  <c:v>Richard Wallace</c:v>
                </c:pt>
                <c:pt idx="1785">
                  <c:v>Rebecca Thompson</c:v>
                </c:pt>
                <c:pt idx="1786">
                  <c:v>Rebecca Clark</c:v>
                </c:pt>
                <c:pt idx="1787">
                  <c:v>Robert Hall</c:v>
                </c:pt>
                <c:pt idx="1788">
                  <c:v>Scott Evans</c:v>
                </c:pt>
                <c:pt idx="1789">
                  <c:v>Paul Hernandez</c:v>
                </c:pt>
                <c:pt idx="1790">
                  <c:v>Rebecca Fisher</c:v>
                </c:pt>
                <c:pt idx="1791">
                  <c:v>Ryan Wright</c:v>
                </c:pt>
                <c:pt idx="1792">
                  <c:v>Scott Miles</c:v>
                </c:pt>
                <c:pt idx="1793">
                  <c:v>Ryan Young</c:v>
                </c:pt>
                <c:pt idx="1794">
                  <c:v>Robert Baker</c:v>
                </c:pt>
                <c:pt idx="1795">
                  <c:v>Sabrina Brown</c:v>
                </c:pt>
                <c:pt idx="1796">
                  <c:v>Scott Scott</c:v>
                </c:pt>
                <c:pt idx="1797">
                  <c:v>Rebecca Young</c:v>
                </c:pt>
                <c:pt idx="1798">
                  <c:v>Rebecca Lee</c:v>
                </c:pt>
                <c:pt idx="1799">
                  <c:v>Samantha Clark</c:v>
                </c:pt>
                <c:pt idx="1800">
                  <c:v>Rachel Boyd</c:v>
                </c:pt>
                <c:pt idx="1801">
                  <c:v>Regina Reynolds</c:v>
                </c:pt>
                <c:pt idx="1802">
                  <c:v>Shannon Anderson</c:v>
                </c:pt>
                <c:pt idx="1803">
                  <c:v>Samantha Garcia</c:v>
                </c:pt>
                <c:pt idx="1804">
                  <c:v>Rachel Brown</c:v>
                </c:pt>
                <c:pt idx="1805">
                  <c:v>Samantha Green</c:v>
                </c:pt>
                <c:pt idx="1806">
                  <c:v>Ryan Allen</c:v>
                </c:pt>
                <c:pt idx="1807">
                  <c:v>Samantha Harris</c:v>
                </c:pt>
                <c:pt idx="1808">
                  <c:v>Sarah Gomez</c:v>
                </c:pt>
                <c:pt idx="1809">
                  <c:v>Pamela Thompson</c:v>
                </c:pt>
                <c:pt idx="1810">
                  <c:v>Robert Richardson</c:v>
                </c:pt>
                <c:pt idx="1811">
                  <c:v>Rhonda Jones</c:v>
                </c:pt>
                <c:pt idx="1812">
                  <c:v>Randy Smith</c:v>
                </c:pt>
                <c:pt idx="1813">
                  <c:v>Samantha Martin</c:v>
                </c:pt>
                <c:pt idx="1814">
                  <c:v>Sarah Lewis</c:v>
                </c:pt>
                <c:pt idx="1815">
                  <c:v>Pamela Perez</c:v>
                </c:pt>
                <c:pt idx="1816">
                  <c:v>Sharon Mathews</c:v>
                </c:pt>
                <c:pt idx="1817">
                  <c:v>Samantha Moore</c:v>
                </c:pt>
                <c:pt idx="1818">
                  <c:v>Shawn Edwards</c:v>
                </c:pt>
                <c:pt idx="1819">
                  <c:v>Samantha Perez</c:v>
                </c:pt>
                <c:pt idx="1820">
                  <c:v>Rebecca Baker</c:v>
                </c:pt>
                <c:pt idx="1821">
                  <c:v>Samantha Sanchez</c:v>
                </c:pt>
                <c:pt idx="1822">
                  <c:v>Richard Torres</c:v>
                </c:pt>
                <c:pt idx="1823">
                  <c:v>Richard Clark</c:v>
                </c:pt>
                <c:pt idx="1824">
                  <c:v>Patricia Rodriguez</c:v>
                </c:pt>
                <c:pt idx="1825">
                  <c:v>Patrick Sanchez</c:v>
                </c:pt>
                <c:pt idx="1826">
                  <c:v>Peter Jones</c:v>
                </c:pt>
                <c:pt idx="1827">
                  <c:v>Robert Mann</c:v>
                </c:pt>
                <c:pt idx="1828">
                  <c:v>Robert Torres</c:v>
                </c:pt>
                <c:pt idx="1829">
                  <c:v>Samuel Clark</c:v>
                </c:pt>
                <c:pt idx="1830">
                  <c:v>Scott Allen</c:v>
                </c:pt>
                <c:pt idx="1831">
                  <c:v>Patricia Harris</c:v>
                </c:pt>
                <c:pt idx="1832">
                  <c:v>Scott Brown</c:v>
                </c:pt>
                <c:pt idx="1833">
                  <c:v>Samuel Wilson</c:v>
                </c:pt>
                <c:pt idx="1834">
                  <c:v>Scott Garcia</c:v>
                </c:pt>
                <c:pt idx="1835">
                  <c:v>Sandra Gonzalez</c:v>
                </c:pt>
                <c:pt idx="1836">
                  <c:v>Robert Wells</c:v>
                </c:pt>
                <c:pt idx="1837">
                  <c:v>Sandra Graham</c:v>
                </c:pt>
                <c:pt idx="1838">
                  <c:v>Scott Jones</c:v>
                </c:pt>
                <c:pt idx="1839">
                  <c:v>Patrick Garcia</c:v>
                </c:pt>
                <c:pt idx="1840">
                  <c:v>Phillip Smith</c:v>
                </c:pt>
                <c:pt idx="1841">
                  <c:v>Paul Martinez</c:v>
                </c:pt>
                <c:pt idx="1842">
                  <c:v>Robert Wood</c:v>
                </c:pt>
                <c:pt idx="1843">
                  <c:v>Patrick Young</c:v>
                </c:pt>
                <c:pt idx="1844">
                  <c:v>Scott Murphy</c:v>
                </c:pt>
                <c:pt idx="1845">
                  <c:v>Rachel Miller</c:v>
                </c:pt>
                <c:pt idx="1846">
                  <c:v>Scott Robinson</c:v>
                </c:pt>
                <c:pt idx="1847">
                  <c:v>Sandra Williams</c:v>
                </c:pt>
                <c:pt idx="1848">
                  <c:v>Robin Brown</c:v>
                </c:pt>
                <c:pt idx="1849">
                  <c:v>Paul Thomas</c:v>
                </c:pt>
                <c:pt idx="1850">
                  <c:v>Robin Rivera</c:v>
                </c:pt>
                <c:pt idx="1851">
                  <c:v>Paul Ward</c:v>
                </c:pt>
                <c:pt idx="1852">
                  <c:v>Ronald Anderson</c:v>
                </c:pt>
                <c:pt idx="1853">
                  <c:v>Sara Garcia</c:v>
                </c:pt>
                <c:pt idx="1854">
                  <c:v>Ronald Johnson</c:v>
                </c:pt>
                <c:pt idx="1855">
                  <c:v>Paul Brown</c:v>
                </c:pt>
                <c:pt idx="1856">
                  <c:v>Sean Garcia</c:v>
                </c:pt>
                <c:pt idx="1857">
                  <c:v>Rachel Thomas</c:v>
                </c:pt>
                <c:pt idx="1858">
                  <c:v>Sean Scott</c:v>
                </c:pt>
                <c:pt idx="1859">
                  <c:v>Robert Nguyen</c:v>
                </c:pt>
                <c:pt idx="1860">
                  <c:v>Robert Carter</c:v>
                </c:pt>
                <c:pt idx="1861">
                  <c:v>Sara White</c:v>
                </c:pt>
                <c:pt idx="1862">
                  <c:v>Shannon Brown</c:v>
                </c:pt>
                <c:pt idx="1863">
                  <c:v>Robert Ortiz</c:v>
                </c:pt>
                <c:pt idx="1864">
                  <c:v>Shannon Jackson</c:v>
                </c:pt>
                <c:pt idx="1865">
                  <c:v>Rachel Thompson</c:v>
                </c:pt>
                <c:pt idx="1866">
                  <c:v>Robert Cox</c:v>
                </c:pt>
                <c:pt idx="1867">
                  <c:v>Richard Perez</c:v>
                </c:pt>
                <c:pt idx="1868">
                  <c:v>Shannon Moore</c:v>
                </c:pt>
                <c:pt idx="1869">
                  <c:v>Robert Peterson</c:v>
                </c:pt>
                <c:pt idx="1870">
                  <c:v>Robert Phillips</c:v>
                </c:pt>
                <c:pt idx="1871">
                  <c:v>Sharon Anderson</c:v>
                </c:pt>
                <c:pt idx="1872">
                  <c:v>Robert Rogers</c:v>
                </c:pt>
                <c:pt idx="1873">
                  <c:v>Sharon Smith</c:v>
                </c:pt>
                <c:pt idx="1874">
                  <c:v>Robert Russell</c:v>
                </c:pt>
                <c:pt idx="1875">
                  <c:v>Sharon Williams</c:v>
                </c:pt>
                <c:pt idx="1876">
                  <c:v>Robert Schmidt</c:v>
                </c:pt>
                <c:pt idx="1877">
                  <c:v>Shawn Johnson</c:v>
                </c:pt>
                <c:pt idx="1878">
                  <c:v>Sherri Johnson</c:v>
                </c:pt>
                <c:pt idx="1879">
                  <c:v>Robert Simpson</c:v>
                </c:pt>
                <c:pt idx="1880">
                  <c:v>Robert Scott</c:v>
                </c:pt>
                <c:pt idx="1881">
                  <c:v>Mark Walker</c:v>
                </c:pt>
                <c:pt idx="1882">
                  <c:v>Melissa Freeman</c:v>
                </c:pt>
                <c:pt idx="1883">
                  <c:v>Margaret Jones</c:v>
                </c:pt>
                <c:pt idx="1884">
                  <c:v>Matthew Patterson</c:v>
                </c:pt>
                <c:pt idx="1885">
                  <c:v>Michelle Walters</c:v>
                </c:pt>
                <c:pt idx="1886">
                  <c:v>Marcus Harris</c:v>
                </c:pt>
                <c:pt idx="1887">
                  <c:v>Mark Kelly</c:v>
                </c:pt>
                <c:pt idx="1888">
                  <c:v>Michael Mccoy</c:v>
                </c:pt>
                <c:pt idx="1889">
                  <c:v>Michael Hicks</c:v>
                </c:pt>
                <c:pt idx="1890">
                  <c:v>Matthew Ramos</c:v>
                </c:pt>
                <c:pt idx="1891">
                  <c:v>Michael Ibarra</c:v>
                </c:pt>
                <c:pt idx="1892">
                  <c:v>Nicole Wilson</c:v>
                </c:pt>
                <c:pt idx="1893">
                  <c:v>Monique Johnson</c:v>
                </c:pt>
                <c:pt idx="1894">
                  <c:v>Michael Mitchell</c:v>
                </c:pt>
                <c:pt idx="1895">
                  <c:v>Melissa Owens</c:v>
                </c:pt>
                <c:pt idx="1896">
                  <c:v>Matthew Reynolds</c:v>
                </c:pt>
                <c:pt idx="1897">
                  <c:v>Michael Delgado</c:v>
                </c:pt>
                <c:pt idx="1898">
                  <c:v>Michael Moreno</c:v>
                </c:pt>
                <c:pt idx="1899">
                  <c:v>Michelle Edwards</c:v>
                </c:pt>
                <c:pt idx="1900">
                  <c:v>Matthew Richardson</c:v>
                </c:pt>
                <c:pt idx="1901">
                  <c:v>Michelle Kim</c:v>
                </c:pt>
                <c:pt idx="1902">
                  <c:v>Mark Wilson</c:v>
                </c:pt>
                <c:pt idx="1903">
                  <c:v>Michelle Morgan</c:v>
                </c:pt>
                <c:pt idx="1904">
                  <c:v>Michael Morrison</c:v>
                </c:pt>
                <c:pt idx="1905">
                  <c:v>Mary Moore</c:v>
                </c:pt>
                <c:pt idx="1906">
                  <c:v>Martin Jones</c:v>
                </c:pt>
                <c:pt idx="1907">
                  <c:v>Mike Johnson</c:v>
                </c:pt>
                <c:pt idx="1908">
                  <c:v>Michael Fischer</c:v>
                </c:pt>
                <c:pt idx="1909">
                  <c:v>Michael Day</c:v>
                </c:pt>
                <c:pt idx="1910">
                  <c:v>Mary Anderson</c:v>
                </c:pt>
                <c:pt idx="1911">
                  <c:v>Nathan Ramirez</c:v>
                </c:pt>
                <c:pt idx="1912">
                  <c:v>Matthew Romero</c:v>
                </c:pt>
                <c:pt idx="1913">
                  <c:v>Matthew Mendoza</c:v>
                </c:pt>
                <c:pt idx="1914">
                  <c:v>Michael Obrien</c:v>
                </c:pt>
                <c:pt idx="1915">
                  <c:v>Nicholas Stewart</c:v>
                </c:pt>
                <c:pt idx="1916">
                  <c:v>Michael Oconnor</c:v>
                </c:pt>
                <c:pt idx="1917">
                  <c:v>Michael Acosta</c:v>
                </c:pt>
                <c:pt idx="1918">
                  <c:v>Mark Miller</c:v>
                </c:pt>
                <c:pt idx="1919">
                  <c:v>Nicole Lopez</c:v>
                </c:pt>
                <c:pt idx="1920">
                  <c:v>Mary Baker</c:v>
                </c:pt>
                <c:pt idx="1921">
                  <c:v>Michelle Green</c:v>
                </c:pt>
                <c:pt idx="1922">
                  <c:v>Michael Parker</c:v>
                </c:pt>
                <c:pt idx="1923">
                  <c:v>Melissa Coleman</c:v>
                </c:pt>
                <c:pt idx="1924">
                  <c:v>Michael Gallegos</c:v>
                </c:pt>
                <c:pt idx="1925">
                  <c:v>Matthew Bennett</c:v>
                </c:pt>
                <c:pt idx="1926">
                  <c:v>Mark Clark</c:v>
                </c:pt>
                <c:pt idx="1927">
                  <c:v>Michelle Mitchell</c:v>
                </c:pt>
                <c:pt idx="1928">
                  <c:v>Mary Cook</c:v>
                </c:pt>
                <c:pt idx="1929">
                  <c:v>Michelle Ramos</c:v>
                </c:pt>
                <c:pt idx="1930">
                  <c:v>Matthew Clark</c:v>
                </c:pt>
                <c:pt idx="1931">
                  <c:v>Michelle Romero</c:v>
                </c:pt>
                <c:pt idx="1932">
                  <c:v>Michael Peterson</c:v>
                </c:pt>
                <c:pt idx="1933">
                  <c:v>Michelle Thomas</c:v>
                </c:pt>
                <c:pt idx="1934">
                  <c:v>Matthew Goodwin</c:v>
                </c:pt>
                <c:pt idx="1935">
                  <c:v>Mary Ramirez</c:v>
                </c:pt>
                <c:pt idx="1936">
                  <c:v>Margaret Smith</c:v>
                </c:pt>
                <c:pt idx="1937">
                  <c:v>Monica Garcia</c:v>
                </c:pt>
                <c:pt idx="1938">
                  <c:v>Matthew Gordon</c:v>
                </c:pt>
                <c:pt idx="1939">
                  <c:v>Nancy Anderson</c:v>
                </c:pt>
                <c:pt idx="1940">
                  <c:v>Matthew Tucker</c:v>
                </c:pt>
                <c:pt idx="1941">
                  <c:v>Natalie Davis</c:v>
                </c:pt>
                <c:pt idx="1942">
                  <c:v>Michael Reynolds</c:v>
                </c:pt>
                <c:pt idx="1943">
                  <c:v>Melissa Moore</c:v>
                </c:pt>
                <c:pt idx="1944">
                  <c:v>Matthew Turner</c:v>
                </c:pt>
                <c:pt idx="1945">
                  <c:v>Nathan Thomas</c:v>
                </c:pt>
                <c:pt idx="1946">
                  <c:v>Maria Williams</c:v>
                </c:pt>
                <c:pt idx="1947">
                  <c:v>Michael Kent</c:v>
                </c:pt>
                <c:pt idx="1948">
                  <c:v>Matthew Ward</c:v>
                </c:pt>
                <c:pt idx="1949">
                  <c:v>Mark White</c:v>
                </c:pt>
                <c:pt idx="1950">
                  <c:v>Matthew Gutierrez</c:v>
                </c:pt>
                <c:pt idx="1951">
                  <c:v>Nicholas Olson</c:v>
                </c:pt>
                <c:pt idx="1952">
                  <c:v>Mark Estrada</c:v>
                </c:pt>
                <c:pt idx="1953">
                  <c:v>Michael Klein</c:v>
                </c:pt>
                <c:pt idx="1954">
                  <c:v>Michael Griffin</c:v>
                </c:pt>
                <c:pt idx="1955">
                  <c:v>Nicole Collins</c:v>
                </c:pt>
                <c:pt idx="1956">
                  <c:v>Michael Gross</c:v>
                </c:pt>
                <c:pt idx="1957">
                  <c:v>Nicole Greene</c:v>
                </c:pt>
                <c:pt idx="1958">
                  <c:v>Michael Ross</c:v>
                </c:pt>
                <c:pt idx="1959">
                  <c:v>Mark Lee</c:v>
                </c:pt>
                <c:pt idx="1960">
                  <c:v>Michael Guerra</c:v>
                </c:pt>
                <c:pt idx="1961">
                  <c:v>Michael Adkins</c:v>
                </c:pt>
                <c:pt idx="1962">
                  <c:v>Michael Russell</c:v>
                </c:pt>
                <c:pt idx="1963">
                  <c:v>Michelle Flores</c:v>
                </c:pt>
                <c:pt idx="1964">
                  <c:v>Maria Brown</c:v>
                </c:pt>
                <c:pt idx="1965">
                  <c:v>Michelle Harris</c:v>
                </c:pt>
                <c:pt idx="1966">
                  <c:v>Mario Martin</c:v>
                </c:pt>
                <c:pt idx="1967">
                  <c:v>Michelle Hughes</c:v>
                </c:pt>
                <c:pt idx="1968">
                  <c:v>Michael Schneider</c:v>
                </c:pt>
                <c:pt idx="1969">
                  <c:v>Mary Lewis</c:v>
                </c:pt>
                <c:pt idx="1970">
                  <c:v>Nicole Morris</c:v>
                </c:pt>
                <c:pt idx="1971">
                  <c:v>Melissa Dickerson</c:v>
                </c:pt>
                <c:pt idx="1972">
                  <c:v>Nicole Richardson</c:v>
                </c:pt>
                <c:pt idx="1973">
                  <c:v>Melissa Evans</c:v>
                </c:pt>
                <c:pt idx="1974">
                  <c:v>Mary Torres</c:v>
                </c:pt>
                <c:pt idx="1975">
                  <c:v>Michael Cox</c:v>
                </c:pt>
                <c:pt idx="1976">
                  <c:v>Mark Lopez</c:v>
                </c:pt>
                <c:pt idx="1977">
                  <c:v>Michelle Moore</c:v>
                </c:pt>
                <c:pt idx="1978">
                  <c:v>Marissa Smith</c:v>
                </c:pt>
                <c:pt idx="1979">
                  <c:v>Mathew Smith</c:v>
                </c:pt>
                <c:pt idx="1980">
                  <c:v>Megan Dawson</c:v>
                </c:pt>
                <c:pt idx="1981">
                  <c:v>Michelle Richardson</c:v>
                </c:pt>
                <c:pt idx="1982">
                  <c:v>Megan Harris</c:v>
                </c:pt>
                <c:pt idx="1983">
                  <c:v>Maria Garcia</c:v>
                </c:pt>
                <c:pt idx="1984">
                  <c:v>Michael Hardy</c:v>
                </c:pt>
                <c:pt idx="1985">
                  <c:v>Matthew Lewis</c:v>
                </c:pt>
                <c:pt idx="1986">
                  <c:v>Megan Jones</c:v>
                </c:pt>
                <c:pt idx="1987">
                  <c:v>Melissa Kelly</c:v>
                </c:pt>
                <c:pt idx="1988">
                  <c:v>Megan Lewis</c:v>
                </c:pt>
                <c:pt idx="1989">
                  <c:v>Michelle Thompson</c:v>
                </c:pt>
                <c:pt idx="1990">
                  <c:v>Megan Miller</c:v>
                </c:pt>
                <c:pt idx="1991">
                  <c:v>Michelle White</c:v>
                </c:pt>
                <c:pt idx="1992">
                  <c:v>Megan Moore</c:v>
                </c:pt>
                <c:pt idx="1993">
                  <c:v>Michelle Wilson</c:v>
                </c:pt>
                <c:pt idx="1994">
                  <c:v>Michael Cobb</c:v>
                </c:pt>
                <c:pt idx="1995">
                  <c:v>Michael Burns</c:v>
                </c:pt>
                <c:pt idx="1996">
                  <c:v>Matthew Bell</c:v>
                </c:pt>
                <c:pt idx="1997">
                  <c:v>Melissa Martin</c:v>
                </c:pt>
                <c:pt idx="1998">
                  <c:v>Mark Gonzalez</c:v>
                </c:pt>
                <c:pt idx="1999">
                  <c:v>Mark Anderson</c:v>
                </c:pt>
                <c:pt idx="2000">
                  <c:v>Megan Thompson</c:v>
                </c:pt>
                <c:pt idx="2001">
                  <c:v>Mary Richardson</c:v>
                </c:pt>
                <c:pt idx="2002">
                  <c:v>Michael Wallace</c:v>
                </c:pt>
                <c:pt idx="2003">
                  <c:v>Natalie Brown</c:v>
                </c:pt>
                <c:pt idx="2004">
                  <c:v>Michael Walters</c:v>
                </c:pt>
                <c:pt idx="2005">
                  <c:v>Natalie Robinson</c:v>
                </c:pt>
                <c:pt idx="2006">
                  <c:v>Michael Walton</c:v>
                </c:pt>
                <c:pt idx="2007">
                  <c:v>Nathan Johnson</c:v>
                </c:pt>
                <c:pt idx="2008">
                  <c:v>Megan Williams</c:v>
                </c:pt>
                <c:pt idx="2009">
                  <c:v>Nathan Miller</c:v>
                </c:pt>
                <c:pt idx="2010">
                  <c:v>Michael Watson</c:v>
                </c:pt>
                <c:pt idx="2011">
                  <c:v>Melissa Mueller</c:v>
                </c:pt>
                <c:pt idx="2012">
                  <c:v>Michael Webb</c:v>
                </c:pt>
                <c:pt idx="2013">
                  <c:v>Nathaniel Smith</c:v>
                </c:pt>
                <c:pt idx="2014">
                  <c:v>Michael Welch</c:v>
                </c:pt>
                <c:pt idx="2015">
                  <c:v>Nicholas Davis</c:v>
                </c:pt>
                <c:pt idx="2016">
                  <c:v>Melanie Carter</c:v>
                </c:pt>
                <c:pt idx="2017">
                  <c:v>Nicholas Hall</c:v>
                </c:pt>
                <c:pt idx="2018">
                  <c:v>Mark Harris</c:v>
                </c:pt>
                <c:pt idx="2019">
                  <c:v>Melissa Peterson</c:v>
                </c:pt>
                <c:pt idx="2020">
                  <c:v>Melinda Williams</c:v>
                </c:pt>
                <c:pt idx="2021">
                  <c:v>Nicholas King</c:v>
                </c:pt>
                <c:pt idx="2022">
                  <c:v>Michael Willis</c:v>
                </c:pt>
                <c:pt idx="2023">
                  <c:v>Nicholas Mitchell</c:v>
                </c:pt>
                <c:pt idx="2024">
                  <c:v>Michael Cole</c:v>
                </c:pt>
                <c:pt idx="2025">
                  <c:v>Mary Sanchez</c:v>
                </c:pt>
                <c:pt idx="2026">
                  <c:v>Michael Wong</c:v>
                </c:pt>
                <c:pt idx="2027">
                  <c:v>Mary Scott</c:v>
                </c:pt>
                <c:pt idx="2028">
                  <c:v>Michael Wood</c:v>
                </c:pt>
                <c:pt idx="2029">
                  <c:v>Mark King</c:v>
                </c:pt>
                <c:pt idx="2030">
                  <c:v>Michael Coleman</c:v>
                </c:pt>
                <c:pt idx="2031">
                  <c:v>Mark Phillips</c:v>
                </c:pt>
                <c:pt idx="2032">
                  <c:v>Michele Johnson</c:v>
                </c:pt>
                <c:pt idx="2033">
                  <c:v>Matthew Garcia</c:v>
                </c:pt>
                <c:pt idx="2034">
                  <c:v>Michael Henry</c:v>
                </c:pt>
                <c:pt idx="2035">
                  <c:v>Michael Leonard</c:v>
                </c:pt>
                <c:pt idx="2036">
                  <c:v>Michele Young</c:v>
                </c:pt>
                <c:pt idx="2037">
                  <c:v>Nicole Hernandez</c:v>
                </c:pt>
                <c:pt idx="2038">
                  <c:v>Michelle Adams</c:v>
                </c:pt>
                <c:pt idx="2039">
                  <c:v>Michael Ball</c:v>
                </c:pt>
                <c:pt idx="2040">
                  <c:v>Michael Contreras</c:v>
                </c:pt>
                <c:pt idx="2041">
                  <c:v>Michael Campbell</c:v>
                </c:pt>
                <c:pt idx="2042">
                  <c:v>Mary Lee</c:v>
                </c:pt>
                <c:pt idx="2043">
                  <c:v>Nicole Martinez</c:v>
                </c:pt>
                <c:pt idx="2044">
                  <c:v>Melissa Campbell</c:v>
                </c:pt>
                <c:pt idx="2045">
                  <c:v>Michael Lowe</c:v>
                </c:pt>
                <c:pt idx="2046">
                  <c:v>Maria Moore</c:v>
                </c:pt>
                <c:pt idx="2047">
                  <c:v>Nicole Robinson</c:v>
                </c:pt>
                <c:pt idx="2048">
                  <c:v>Michael Silva</c:v>
                </c:pt>
                <c:pt idx="2049">
                  <c:v>Nicole Rogers</c:v>
                </c:pt>
                <c:pt idx="2050">
                  <c:v>Megan Davis</c:v>
                </c:pt>
                <c:pt idx="2051">
                  <c:v>Nicole Thomas</c:v>
                </c:pt>
                <c:pt idx="2052">
                  <c:v>Michael Simon</c:v>
                </c:pt>
                <c:pt idx="2053">
                  <c:v>Maria Jones</c:v>
                </c:pt>
                <c:pt idx="2054">
                  <c:v>Michael Sims</c:v>
                </c:pt>
                <c:pt idx="2055">
                  <c:v>Pamela Green</c:v>
                </c:pt>
                <c:pt idx="2056">
                  <c:v>Michael Fields</c:v>
                </c:pt>
                <c:pt idx="2057">
                  <c:v>Michael Dunn</c:v>
                </c:pt>
                <c:pt idx="2058">
                  <c:v>Lisa White</c:v>
                </c:pt>
                <c:pt idx="2059">
                  <c:v>Kelly Hernandez</c:v>
                </c:pt>
                <c:pt idx="2060">
                  <c:v>Kevin Phillips</c:v>
                </c:pt>
                <c:pt idx="2061">
                  <c:v>Kimberly Lopez</c:v>
                </c:pt>
                <c:pt idx="2062">
                  <c:v>Julie Rogers</c:v>
                </c:pt>
                <c:pt idx="2063">
                  <c:v>Kelly Wallace</c:v>
                </c:pt>
                <c:pt idx="2064">
                  <c:v>Katherine Garcia</c:v>
                </c:pt>
                <c:pt idx="2065">
                  <c:v>Kathleen Young</c:v>
                </c:pt>
                <c:pt idx="2066">
                  <c:v>Lisa Cox</c:v>
                </c:pt>
                <c:pt idx="2067">
                  <c:v>Kathryn Johnson</c:v>
                </c:pt>
                <c:pt idx="2068">
                  <c:v>Julie Perez</c:v>
                </c:pt>
                <c:pt idx="2069">
                  <c:v>Kimberly Parker</c:v>
                </c:pt>
                <c:pt idx="2070">
                  <c:v>Kathleen Jackson</c:v>
                </c:pt>
                <c:pt idx="2071">
                  <c:v>Kimberly Perry</c:v>
                </c:pt>
                <c:pt idx="2072">
                  <c:v>Madeline Smith</c:v>
                </c:pt>
                <c:pt idx="2073">
                  <c:v>Kimberly Peterson</c:v>
                </c:pt>
                <c:pt idx="2074">
                  <c:v>Kevin Mitchell</c:v>
                </c:pt>
                <c:pt idx="2075">
                  <c:v>Kimberly Sanchez</c:v>
                </c:pt>
                <c:pt idx="2076">
                  <c:v>Lisa Bailey</c:v>
                </c:pt>
                <c:pt idx="2077">
                  <c:v>Kelly Wilson</c:v>
                </c:pt>
                <c:pt idx="2078">
                  <c:v>Lisa Gray</c:v>
                </c:pt>
                <c:pt idx="2079">
                  <c:v>Kelsey Davis</c:v>
                </c:pt>
                <c:pt idx="2080">
                  <c:v>Kimberly Baker</c:v>
                </c:pt>
                <c:pt idx="2081">
                  <c:v>Kenneth Allen</c:v>
                </c:pt>
                <c:pt idx="2082">
                  <c:v>Katherine Wright</c:v>
                </c:pt>
                <c:pt idx="2083">
                  <c:v>Kathryn Jones</c:v>
                </c:pt>
                <c:pt idx="2084">
                  <c:v>Lisa Reyes</c:v>
                </c:pt>
                <c:pt idx="2085">
                  <c:v>Kimberly Torres</c:v>
                </c:pt>
                <c:pt idx="2086">
                  <c:v>Lisa Taylor</c:v>
                </c:pt>
                <c:pt idx="2087">
                  <c:v>Karen Ward</c:v>
                </c:pt>
                <c:pt idx="2088">
                  <c:v>Julian Rodriguez</c:v>
                </c:pt>
                <c:pt idx="2089">
                  <c:v>Kenneth Jones</c:v>
                </c:pt>
                <c:pt idx="2090">
                  <c:v>Leslie Smith</c:v>
                </c:pt>
                <c:pt idx="2091">
                  <c:v>Kenneth Nguyen</c:v>
                </c:pt>
                <c:pt idx="2092">
                  <c:v>Katherine Hernandez</c:v>
                </c:pt>
                <c:pt idx="2093">
                  <c:v>Kimberly Welch</c:v>
                </c:pt>
                <c:pt idx="2094">
                  <c:v>Katherine Jones</c:v>
                </c:pt>
                <c:pt idx="2095">
                  <c:v>Kenneth Roberts</c:v>
                </c:pt>
                <c:pt idx="2096">
                  <c:v>Kevin Robinson</c:v>
                </c:pt>
                <c:pt idx="2097">
                  <c:v>Karen Williams</c:v>
                </c:pt>
                <c:pt idx="2098">
                  <c:v>Lisa Bryant</c:v>
                </c:pt>
                <c:pt idx="2099">
                  <c:v>Kimberly Wood</c:v>
                </c:pt>
                <c:pt idx="2100">
                  <c:v>Katherine Miller</c:v>
                </c:pt>
                <c:pt idx="2101">
                  <c:v>Kimberly Young</c:v>
                </c:pt>
                <c:pt idx="2102">
                  <c:v>Karen Payne</c:v>
                </c:pt>
                <c:pt idx="2103">
                  <c:v>Kristen Green</c:v>
                </c:pt>
                <c:pt idx="2104">
                  <c:v>Madison Smith</c:v>
                </c:pt>
                <c:pt idx="2105">
                  <c:v>Kristen Johnson</c:v>
                </c:pt>
                <c:pt idx="2106">
                  <c:v>Kimberly Black</c:v>
                </c:pt>
                <c:pt idx="2107">
                  <c:v>Kenneth Thomas</c:v>
                </c:pt>
                <c:pt idx="2108">
                  <c:v>Katherine Williams</c:v>
                </c:pt>
                <c:pt idx="2109">
                  <c:v>Kristen Young</c:v>
                </c:pt>
                <c:pt idx="2110">
                  <c:v>Karen Rodriguez</c:v>
                </c:pt>
                <c:pt idx="2111">
                  <c:v>Kristin Gonzalez</c:v>
                </c:pt>
                <c:pt idx="2112">
                  <c:v>Lisa Phillips</c:v>
                </c:pt>
                <c:pt idx="2113">
                  <c:v>Kristin Hernandez</c:v>
                </c:pt>
                <c:pt idx="2114">
                  <c:v>Lisa Rivera</c:v>
                </c:pt>
                <c:pt idx="2115">
                  <c:v>Kristin Miller</c:v>
                </c:pt>
                <c:pt idx="2116">
                  <c:v>Kathleen Lopez</c:v>
                </c:pt>
                <c:pt idx="2117">
                  <c:v>Kristin Smith</c:v>
                </c:pt>
                <c:pt idx="2118">
                  <c:v>Kimberly Harris</c:v>
                </c:pt>
                <c:pt idx="2119">
                  <c:v>Kristina Smith</c:v>
                </c:pt>
                <c:pt idx="2120">
                  <c:v>Lisa Wilson</c:v>
                </c:pt>
                <c:pt idx="2121">
                  <c:v>Krystal Davis</c:v>
                </c:pt>
                <c:pt idx="2122">
                  <c:v>Lori Wilson</c:v>
                </c:pt>
                <c:pt idx="2123">
                  <c:v>Kyle Jackson</c:v>
                </c:pt>
                <c:pt idx="2124">
                  <c:v>Kevin Lewis</c:v>
                </c:pt>
                <c:pt idx="2125">
                  <c:v>Justin Taylor</c:v>
                </c:pt>
                <c:pt idx="2126">
                  <c:v>Kevin Lopez</c:v>
                </c:pt>
                <c:pt idx="2127">
                  <c:v>Kevin Alexander</c:v>
                </c:pt>
                <c:pt idx="2128">
                  <c:v>Keith King</c:v>
                </c:pt>
                <c:pt idx="2129">
                  <c:v>Kayla Garcia</c:v>
                </c:pt>
                <c:pt idx="2130">
                  <c:v>Linda Lee</c:v>
                </c:pt>
                <c:pt idx="2131">
                  <c:v>Katherine Brown</c:v>
                </c:pt>
                <c:pt idx="2132">
                  <c:v>Linda Miller</c:v>
                </c:pt>
                <c:pt idx="2133">
                  <c:v>Kyle Williams</c:v>
                </c:pt>
                <c:pt idx="2134">
                  <c:v>Lindsay Hernandez</c:v>
                </c:pt>
                <c:pt idx="2135">
                  <c:v>Larry Harris</c:v>
                </c:pt>
                <c:pt idx="2136">
                  <c:v>Kevin Powell</c:v>
                </c:pt>
                <c:pt idx="2137">
                  <c:v>Larry Martinez</c:v>
                </c:pt>
                <c:pt idx="2138">
                  <c:v>Kelly Anderson</c:v>
                </c:pt>
                <c:pt idx="2139">
                  <c:v>Kevin Baker</c:v>
                </c:pt>
                <c:pt idx="2140">
                  <c:v>Justin Garcia</c:v>
                </c:pt>
                <c:pt idx="2141">
                  <c:v>Kevin Bell</c:v>
                </c:pt>
                <c:pt idx="2142">
                  <c:v>Lisa Chavez</c:v>
                </c:pt>
                <c:pt idx="2143">
                  <c:v>Kevin Boyd</c:v>
                </c:pt>
                <c:pt idx="2144">
                  <c:v>Justin Hall</c:v>
                </c:pt>
                <c:pt idx="2145">
                  <c:v>Kayla Miller</c:v>
                </c:pt>
                <c:pt idx="2146">
                  <c:v>Kelly Ford</c:v>
                </c:pt>
                <c:pt idx="2147">
                  <c:v>Kevin Campbell</c:v>
                </c:pt>
                <c:pt idx="2148">
                  <c:v>Kevin Stone</c:v>
                </c:pt>
                <c:pt idx="2149">
                  <c:v>Karen Moore</c:v>
                </c:pt>
                <c:pt idx="2150">
                  <c:v>Katherine Thompson</c:v>
                </c:pt>
                <c:pt idx="2151">
                  <c:v>Justin Campbell</c:v>
                </c:pt>
                <c:pt idx="2152">
                  <c:v>Katherine Walker</c:v>
                </c:pt>
                <c:pt idx="2153">
                  <c:v>Kevin Collins</c:v>
                </c:pt>
                <c:pt idx="2154">
                  <c:v>Marc Williams</c:v>
                </c:pt>
                <c:pt idx="2155">
                  <c:v>Kayla Williams</c:v>
                </c:pt>
                <c:pt idx="2156">
                  <c:v>Kimberly Benson</c:v>
                </c:pt>
                <c:pt idx="2157">
                  <c:v>Kevin Edwards</c:v>
                </c:pt>
                <c:pt idx="2158">
                  <c:v>Lisa Long</c:v>
                </c:pt>
                <c:pt idx="2159">
                  <c:v>Keith Anderson</c:v>
                </c:pt>
                <c:pt idx="2160">
                  <c:v>Kimberly Campbell</c:v>
                </c:pt>
                <c:pt idx="2161">
                  <c:v>Laura Rodriguez</c:v>
                </c:pt>
                <c:pt idx="2162">
                  <c:v>Lisa Meyer</c:v>
                </c:pt>
                <c:pt idx="2163">
                  <c:v>Kevin Gonzalez</c:v>
                </c:pt>
                <c:pt idx="2164">
                  <c:v>Lisa Mitchell</c:v>
                </c:pt>
                <c:pt idx="2165">
                  <c:v>Kevin Green</c:v>
                </c:pt>
                <c:pt idx="2166">
                  <c:v>Lisa Morris</c:v>
                </c:pt>
                <c:pt idx="2167">
                  <c:v>Laura White</c:v>
                </c:pt>
                <c:pt idx="2168">
                  <c:v>Lisa Parsons</c:v>
                </c:pt>
                <c:pt idx="2169">
                  <c:v>Kevin Hill</c:v>
                </c:pt>
                <c:pt idx="2170">
                  <c:v>Kimberly Edwards</c:v>
                </c:pt>
                <c:pt idx="2171">
                  <c:v>Justin Flores</c:v>
                </c:pt>
                <c:pt idx="2172">
                  <c:v>Lisa Richardson</c:v>
                </c:pt>
                <c:pt idx="2173">
                  <c:v>Lauren Hernandez</c:v>
                </c:pt>
                <c:pt idx="2174">
                  <c:v>Kimberly Evans</c:v>
                </c:pt>
                <c:pt idx="2175">
                  <c:v>Julia Smith</c:v>
                </c:pt>
                <c:pt idx="2176">
                  <c:v>Julie Gonzalez</c:v>
                </c:pt>
                <c:pt idx="2177">
                  <c:v>Keith Davis</c:v>
                </c:pt>
                <c:pt idx="2178">
                  <c:v>Justin Martinez</c:v>
                </c:pt>
                <c:pt idx="2179">
                  <c:v>Lauren Miller</c:v>
                </c:pt>
                <c:pt idx="2180">
                  <c:v>Kimberly Hall</c:v>
                </c:pt>
                <c:pt idx="2181">
                  <c:v>Kevin Kelley</c:v>
                </c:pt>
                <c:pt idx="2182">
                  <c:v>Lisa Watson</c:v>
                </c:pt>
                <c:pt idx="2183">
                  <c:v>Lauren Taylor</c:v>
                </c:pt>
                <c:pt idx="2184">
                  <c:v>Karen Taylor</c:v>
                </c:pt>
                <c:pt idx="2185">
                  <c:v>Lauren Torres</c:v>
                </c:pt>
                <c:pt idx="2186">
                  <c:v>Justin Morris</c:v>
                </c:pt>
                <c:pt idx="2187">
                  <c:v>Lauren Williams</c:v>
                </c:pt>
                <c:pt idx="2188">
                  <c:v>Kathleen Williams</c:v>
                </c:pt>
                <c:pt idx="2189">
                  <c:v>Keith Hill</c:v>
                </c:pt>
                <c:pt idx="2190">
                  <c:v>Luis Miller</c:v>
                </c:pt>
                <c:pt idx="2191">
                  <c:v>Kevin Lee</c:v>
                </c:pt>
                <c:pt idx="2192">
                  <c:v>Kelly Walker</c:v>
                </c:pt>
                <c:pt idx="2193">
                  <c:v>Lawrence Brown</c:v>
                </c:pt>
                <c:pt idx="2194">
                  <c:v>Kim Brown</c:v>
                </c:pt>
                <c:pt idx="2195">
                  <c:v>Kimberly Gibson</c:v>
                </c:pt>
                <c:pt idx="2196">
                  <c:v>John Vazquez</c:v>
                </c:pt>
                <c:pt idx="2197">
                  <c:v>John Douglas</c:v>
                </c:pt>
                <c:pt idx="2198">
                  <c:v>James Cooper</c:v>
                </c:pt>
                <c:pt idx="2199">
                  <c:v>Jennifer Arnold</c:v>
                </c:pt>
                <c:pt idx="2200">
                  <c:v>John Morales</c:v>
                </c:pt>
                <c:pt idx="2201">
                  <c:v>Jennifer Baker</c:v>
                </c:pt>
                <c:pt idx="2202">
                  <c:v>Jonathan Rogers</c:v>
                </c:pt>
                <c:pt idx="2203">
                  <c:v>Jennifer Boyd</c:v>
                </c:pt>
                <c:pt idx="2204">
                  <c:v>Joshua Lee</c:v>
                </c:pt>
                <c:pt idx="2205">
                  <c:v>Jennifer Brewer</c:v>
                </c:pt>
                <c:pt idx="2206">
                  <c:v>John Hill</c:v>
                </c:pt>
                <c:pt idx="2207">
                  <c:v>Jason Lopez</c:v>
                </c:pt>
                <c:pt idx="2208">
                  <c:v>John Ray</c:v>
                </c:pt>
                <c:pt idx="2209">
                  <c:v>Jennifer Cole</c:v>
                </c:pt>
                <c:pt idx="2210">
                  <c:v>Jamie Brown</c:v>
                </c:pt>
                <c:pt idx="2211">
                  <c:v>Jason Martinez</c:v>
                </c:pt>
                <c:pt idx="2212">
                  <c:v>Joseph Gomez</c:v>
                </c:pt>
                <c:pt idx="2213">
                  <c:v>Jennifer Cruz</c:v>
                </c:pt>
                <c:pt idx="2214">
                  <c:v>Jason Carroll</c:v>
                </c:pt>
                <c:pt idx="2215">
                  <c:v>James Bell</c:v>
                </c:pt>
                <c:pt idx="2216">
                  <c:v>Joshua Wilson</c:v>
                </c:pt>
                <c:pt idx="2217">
                  <c:v>Jason Morales</c:v>
                </c:pt>
                <c:pt idx="2218">
                  <c:v>John Gray</c:v>
                </c:pt>
                <c:pt idx="2219">
                  <c:v>Jennifer Gonzales</c:v>
                </c:pt>
                <c:pt idx="2220">
                  <c:v>John Lee</c:v>
                </c:pt>
                <c:pt idx="2221">
                  <c:v>Jason Morgan</c:v>
                </c:pt>
                <c:pt idx="2222">
                  <c:v>James Cole</c:v>
                </c:pt>
                <c:pt idx="2223">
                  <c:v>Jennifer Gregory</c:v>
                </c:pt>
                <c:pt idx="2224">
                  <c:v>Jeffrey Nguyen</c:v>
                </c:pt>
                <c:pt idx="2225">
                  <c:v>Jennifer Harris</c:v>
                </c:pt>
                <c:pt idx="2226">
                  <c:v>Jeffrey Phillips</c:v>
                </c:pt>
                <c:pt idx="2227">
                  <c:v>Jennifer Hawkins</c:v>
                </c:pt>
                <c:pt idx="2228">
                  <c:v>Jonathan Mendoza</c:v>
                </c:pt>
                <c:pt idx="2229">
                  <c:v>Jason Ortega</c:v>
                </c:pt>
                <c:pt idx="2230">
                  <c:v>Jordan Miller</c:v>
                </c:pt>
                <c:pt idx="2231">
                  <c:v>Jennifer Henry</c:v>
                </c:pt>
                <c:pt idx="2232">
                  <c:v>Jeffrey Warren</c:v>
                </c:pt>
                <c:pt idx="2233">
                  <c:v>Jennifer Hernandez</c:v>
                </c:pt>
                <c:pt idx="2234">
                  <c:v>Joseph Thompson</c:v>
                </c:pt>
                <c:pt idx="2235">
                  <c:v>James Flores</c:v>
                </c:pt>
                <c:pt idx="2236">
                  <c:v>Jenna Davis</c:v>
                </c:pt>
                <c:pt idx="2237">
                  <c:v>Jason Perez</c:v>
                </c:pt>
                <c:pt idx="2238">
                  <c:v>Jason Gonzalez</c:v>
                </c:pt>
                <c:pt idx="2239">
                  <c:v>Jason Phillips</c:v>
                </c:pt>
                <c:pt idx="2240">
                  <c:v>James Reed</c:v>
                </c:pt>
                <c:pt idx="2241">
                  <c:v>Jennifer Jacobs</c:v>
                </c:pt>
                <c:pt idx="2242">
                  <c:v>John Foster</c:v>
                </c:pt>
                <c:pt idx="2243">
                  <c:v>Jennifer Jenkins</c:v>
                </c:pt>
                <c:pt idx="2244">
                  <c:v>John Guzman</c:v>
                </c:pt>
                <c:pt idx="2245">
                  <c:v>Jennifer Joseph</c:v>
                </c:pt>
                <c:pt idx="2246">
                  <c:v>Jeffrey James</c:v>
                </c:pt>
                <c:pt idx="2247">
                  <c:v>Jennifer Lawrence</c:v>
                </c:pt>
                <c:pt idx="2248">
                  <c:v>John Marshall</c:v>
                </c:pt>
                <c:pt idx="2249">
                  <c:v>James Grant</c:v>
                </c:pt>
                <c:pt idx="2250">
                  <c:v>John Myers</c:v>
                </c:pt>
                <c:pt idx="2251">
                  <c:v>James Bennett</c:v>
                </c:pt>
                <c:pt idx="2252">
                  <c:v>Jeffrey Moore</c:v>
                </c:pt>
                <c:pt idx="2253">
                  <c:v>Jason Ramos</c:v>
                </c:pt>
                <c:pt idx="2254">
                  <c:v>John Reid</c:v>
                </c:pt>
                <c:pt idx="2255">
                  <c:v>Jennifer Lucas</c:v>
                </c:pt>
                <c:pt idx="2256">
                  <c:v>James Walker</c:v>
                </c:pt>
                <c:pt idx="2257">
                  <c:v>Jennifer Marshall</c:v>
                </c:pt>
                <c:pt idx="2258">
                  <c:v>John Walsh</c:v>
                </c:pt>
                <c:pt idx="2259">
                  <c:v>Jennifer Mason</c:v>
                </c:pt>
                <c:pt idx="2260">
                  <c:v>John Wright</c:v>
                </c:pt>
                <c:pt idx="2261">
                  <c:v>Jennifer Mcdonald</c:v>
                </c:pt>
                <c:pt idx="2262">
                  <c:v>Jonathan Hernandez</c:v>
                </c:pt>
                <c:pt idx="2263">
                  <c:v>James Hall</c:v>
                </c:pt>
                <c:pt idx="2264">
                  <c:v>Jonathan Phillips</c:v>
                </c:pt>
                <c:pt idx="2265">
                  <c:v>Jennifer Moore</c:v>
                </c:pt>
                <c:pt idx="2266">
                  <c:v>Jonathan White</c:v>
                </c:pt>
                <c:pt idx="2267">
                  <c:v>Jennifer Murphy</c:v>
                </c:pt>
                <c:pt idx="2268">
                  <c:v>Jamie Williams</c:v>
                </c:pt>
                <c:pt idx="2269">
                  <c:v>Jennifer Owens</c:v>
                </c:pt>
                <c:pt idx="2270">
                  <c:v>Joseph King</c:v>
                </c:pt>
                <c:pt idx="2271">
                  <c:v>Jennifer Patel</c:v>
                </c:pt>
                <c:pt idx="2272">
                  <c:v>Joseph Morgan</c:v>
                </c:pt>
                <c:pt idx="2273">
                  <c:v>Jacob Harris</c:v>
                </c:pt>
                <c:pt idx="2274">
                  <c:v>Jeffrey Wilson</c:v>
                </c:pt>
                <c:pt idx="2275">
                  <c:v>James Hunt</c:v>
                </c:pt>
                <c:pt idx="2276">
                  <c:v>Joseph Walker</c:v>
                </c:pt>
                <c:pt idx="2277">
                  <c:v>Jason Rodriguez</c:v>
                </c:pt>
                <c:pt idx="2278">
                  <c:v>Joshua Collins</c:v>
                </c:pt>
                <c:pt idx="2279">
                  <c:v>Jennifer Reid</c:v>
                </c:pt>
                <c:pt idx="2280">
                  <c:v>James Alexander</c:v>
                </c:pt>
                <c:pt idx="2281">
                  <c:v>Jacob Hernandez</c:v>
                </c:pt>
                <c:pt idx="2282">
                  <c:v>Joshua Rodriguez</c:v>
                </c:pt>
                <c:pt idx="2283">
                  <c:v>Jason Jackson</c:v>
                </c:pt>
                <c:pt idx="2284">
                  <c:v>Joshua West</c:v>
                </c:pt>
                <c:pt idx="2285">
                  <c:v>Jennifer Simmons</c:v>
                </c:pt>
                <c:pt idx="2286">
                  <c:v>John Butler</c:v>
                </c:pt>
                <c:pt idx="2287">
                  <c:v>Jennifer Simon</c:v>
                </c:pt>
                <c:pt idx="2288">
                  <c:v>Jacob Campbell</c:v>
                </c:pt>
                <c:pt idx="2289">
                  <c:v>James Keith</c:v>
                </c:pt>
                <c:pt idx="2290">
                  <c:v>James Cruz</c:v>
                </c:pt>
                <c:pt idx="2291">
                  <c:v>Jennifer Spencer</c:v>
                </c:pt>
                <c:pt idx="2292">
                  <c:v>John Gomez</c:v>
                </c:pt>
                <c:pt idx="2293">
                  <c:v>Jennifer Stephens</c:v>
                </c:pt>
                <c:pt idx="2294">
                  <c:v>John Gutierrez</c:v>
                </c:pt>
                <c:pt idx="2295">
                  <c:v>Jennifer Taylor</c:v>
                </c:pt>
                <c:pt idx="2296">
                  <c:v>John Harrison</c:v>
                </c:pt>
                <c:pt idx="2297">
                  <c:v>James Kim</c:v>
                </c:pt>
                <c:pt idx="2298">
                  <c:v>John Hunter</c:v>
                </c:pt>
                <c:pt idx="2299">
                  <c:v>Jennifer Turner</c:v>
                </c:pt>
                <c:pt idx="2300">
                  <c:v>James Santos</c:v>
                </c:pt>
                <c:pt idx="2301">
                  <c:v>Jennifer Warren</c:v>
                </c:pt>
                <c:pt idx="2302">
                  <c:v>James Simmons</c:v>
                </c:pt>
                <c:pt idx="2303">
                  <c:v>James Lewis</c:v>
                </c:pt>
                <c:pt idx="2304">
                  <c:v>Jacqueline Brown</c:v>
                </c:pt>
                <c:pt idx="2305">
                  <c:v>James Long</c:v>
                </c:pt>
                <c:pt idx="2306">
                  <c:v>John Morris</c:v>
                </c:pt>
                <c:pt idx="2307">
                  <c:v>James Lyons</c:v>
                </c:pt>
                <c:pt idx="2308">
                  <c:v>John Parker</c:v>
                </c:pt>
                <c:pt idx="2309">
                  <c:v>Jeremiah Johnson</c:v>
                </c:pt>
                <c:pt idx="2310">
                  <c:v>John Pierce</c:v>
                </c:pt>
                <c:pt idx="2311">
                  <c:v>Jason James</c:v>
                </c:pt>
                <c:pt idx="2312">
                  <c:v>John Quinn</c:v>
                </c:pt>
                <c:pt idx="2313">
                  <c:v>Jerry Miller</c:v>
                </c:pt>
                <c:pt idx="2314">
                  <c:v>John Reed</c:v>
                </c:pt>
                <c:pt idx="2315">
                  <c:v>Jerry Roberts</c:v>
                </c:pt>
                <c:pt idx="2316">
                  <c:v>John Russell</c:v>
                </c:pt>
                <c:pt idx="2317">
                  <c:v>Jesse Harris</c:v>
                </c:pt>
                <c:pt idx="2318">
                  <c:v>John Soto</c:v>
                </c:pt>
                <c:pt idx="2319">
                  <c:v>Jason Walker</c:v>
                </c:pt>
                <c:pt idx="2320">
                  <c:v>John Tran</c:v>
                </c:pt>
                <c:pt idx="2321">
                  <c:v>Jessica Bell</c:v>
                </c:pt>
                <c:pt idx="2322">
                  <c:v>Jacqueline Moore</c:v>
                </c:pt>
                <c:pt idx="2323">
                  <c:v>Jessica Burns</c:v>
                </c:pt>
                <c:pt idx="2324">
                  <c:v>John Warren</c:v>
                </c:pt>
                <c:pt idx="2325">
                  <c:v>Jessica Campbell</c:v>
                </c:pt>
                <c:pt idx="2326">
                  <c:v>Jacqueline Smith</c:v>
                </c:pt>
                <c:pt idx="2327">
                  <c:v>Jessica Cole</c:v>
                </c:pt>
                <c:pt idx="2328">
                  <c:v>Jeffrey Reed</c:v>
                </c:pt>
                <c:pt idx="2329">
                  <c:v>James Brady</c:v>
                </c:pt>
                <c:pt idx="2330">
                  <c:v>Jonathan Hall</c:v>
                </c:pt>
                <c:pt idx="2331">
                  <c:v>Jacob Bennett</c:v>
                </c:pt>
                <c:pt idx="2332">
                  <c:v>Jonathan Kennedy</c:v>
                </c:pt>
                <c:pt idx="2333">
                  <c:v>Jessica Fisher</c:v>
                </c:pt>
                <c:pt idx="2334">
                  <c:v>Jamie Gonzalez</c:v>
                </c:pt>
                <c:pt idx="2335">
                  <c:v>Jessica Ford</c:v>
                </c:pt>
                <c:pt idx="2336">
                  <c:v>Jonathan Price</c:v>
                </c:pt>
                <c:pt idx="2337">
                  <c:v>James Meyer</c:v>
                </c:pt>
                <c:pt idx="2338">
                  <c:v>Jeffrey Schultz</c:v>
                </c:pt>
                <c:pt idx="2339">
                  <c:v>Jessica Gonzalez</c:v>
                </c:pt>
                <c:pt idx="2340">
                  <c:v>James Cook</c:v>
                </c:pt>
                <c:pt idx="2341">
                  <c:v>Jessica Guzman</c:v>
                </c:pt>
                <c:pt idx="2342">
                  <c:v>Jose Johnson</c:v>
                </c:pt>
                <c:pt idx="2343">
                  <c:v>Jacob Moore</c:v>
                </c:pt>
                <c:pt idx="2344">
                  <c:v>Joseph Cook</c:v>
                </c:pt>
                <c:pt idx="2345">
                  <c:v>Jessica Lee</c:v>
                </c:pt>
                <c:pt idx="2346">
                  <c:v>Jeffrey Vasquez</c:v>
                </c:pt>
                <c:pt idx="2347">
                  <c:v>Jessica Morris</c:v>
                </c:pt>
                <c:pt idx="2348">
                  <c:v>Joseph Long</c:v>
                </c:pt>
                <c:pt idx="2349">
                  <c:v>James Munoz</c:v>
                </c:pt>
                <c:pt idx="2350">
                  <c:v>Joseph Mitchell</c:v>
                </c:pt>
                <c:pt idx="2351">
                  <c:v>Jessica Peterson</c:v>
                </c:pt>
                <c:pt idx="2352">
                  <c:v>Joseph Patel</c:v>
                </c:pt>
                <c:pt idx="2353">
                  <c:v>Jessica Phillips</c:v>
                </c:pt>
                <c:pt idx="2354">
                  <c:v>Joseph Roberts</c:v>
                </c:pt>
                <c:pt idx="2355">
                  <c:v>Jessica Robinson</c:v>
                </c:pt>
                <c:pt idx="2356">
                  <c:v>Jason Baker</c:v>
                </c:pt>
                <c:pt idx="2357">
                  <c:v>James Murray</c:v>
                </c:pt>
                <c:pt idx="2358">
                  <c:v>Joseph Tucker</c:v>
                </c:pt>
                <c:pt idx="2359">
                  <c:v>Jessica Spencer</c:v>
                </c:pt>
                <c:pt idx="2360">
                  <c:v>Joseph Wilson</c:v>
                </c:pt>
                <c:pt idx="2361">
                  <c:v>Jessica Thomas</c:v>
                </c:pt>
                <c:pt idx="2362">
                  <c:v>Jason Carter</c:v>
                </c:pt>
                <c:pt idx="2363">
                  <c:v>Jessica Walker</c:v>
                </c:pt>
                <c:pt idx="2364">
                  <c:v>Joshua Cook</c:v>
                </c:pt>
                <c:pt idx="2365">
                  <c:v>Jessica Wiggins</c:v>
                </c:pt>
                <c:pt idx="2366">
                  <c:v>Jason Cook</c:v>
                </c:pt>
                <c:pt idx="2367">
                  <c:v>Jeffrey Anderson</c:v>
                </c:pt>
                <c:pt idx="2368">
                  <c:v>Jenna Smith</c:v>
                </c:pt>
                <c:pt idx="2369">
                  <c:v>Jill Smith</c:v>
                </c:pt>
                <c:pt idx="2370">
                  <c:v>Jennifer Aguilar</c:v>
                </c:pt>
                <c:pt idx="2371">
                  <c:v>James Ortiz</c:v>
                </c:pt>
                <c:pt idx="2372">
                  <c:v>Joshua Stewart</c:v>
                </c:pt>
                <c:pt idx="2373">
                  <c:v>John Anderson</c:v>
                </c:pt>
                <c:pt idx="2374">
                  <c:v>Joshua Wallace</c:v>
                </c:pt>
                <c:pt idx="2375">
                  <c:v>James Peterson</c:v>
                </c:pt>
                <c:pt idx="2376">
                  <c:v>Jason Hall</c:v>
                </c:pt>
                <c:pt idx="2377">
                  <c:v>James Price</c:v>
                </c:pt>
                <c:pt idx="2378">
                  <c:v>Julia Jackson</c:v>
                </c:pt>
                <c:pt idx="2379">
                  <c:v>John Burgess</c:v>
                </c:pt>
                <c:pt idx="2380">
                  <c:v>John Ferguson</c:v>
                </c:pt>
                <c:pt idx="2381">
                  <c:v>Emily Moore</c:v>
                </c:pt>
                <c:pt idx="2382">
                  <c:v>Gregory Thomas</c:v>
                </c:pt>
                <c:pt idx="2383">
                  <c:v>Erin Garcia</c:v>
                </c:pt>
                <c:pt idx="2384">
                  <c:v>David Walker</c:v>
                </c:pt>
                <c:pt idx="2385">
                  <c:v>Elizabeth Weber</c:v>
                </c:pt>
                <c:pt idx="2386">
                  <c:v>David Welch</c:v>
                </c:pt>
                <c:pt idx="2387">
                  <c:v>Eric James</c:v>
                </c:pt>
                <c:pt idx="2388">
                  <c:v>David Reeves</c:v>
                </c:pt>
                <c:pt idx="2389">
                  <c:v>Gary Wilson</c:v>
                </c:pt>
                <c:pt idx="2390">
                  <c:v>Dawn Adams</c:v>
                </c:pt>
                <c:pt idx="2391">
                  <c:v>Holly Johnson</c:v>
                </c:pt>
                <c:pt idx="2392">
                  <c:v>Dawn Gonzalez</c:v>
                </c:pt>
                <c:pt idx="2393">
                  <c:v>Emily Green</c:v>
                </c:pt>
                <c:pt idx="2394">
                  <c:v>Dawn Jones</c:v>
                </c:pt>
                <c:pt idx="2395">
                  <c:v>David Ramirez</c:v>
                </c:pt>
                <c:pt idx="2396">
                  <c:v>Dawn Phillips</c:v>
                </c:pt>
                <c:pt idx="2397">
                  <c:v>Erica Moore</c:v>
                </c:pt>
                <c:pt idx="2398">
                  <c:v>Dawn Smith</c:v>
                </c:pt>
                <c:pt idx="2399">
                  <c:v>Erin Walker</c:v>
                </c:pt>
                <c:pt idx="2400">
                  <c:v>Dawn Taylor</c:v>
                </c:pt>
                <c:pt idx="2401">
                  <c:v>Gina Johnson</c:v>
                </c:pt>
                <c:pt idx="2402">
                  <c:v>Dawn Thomas</c:v>
                </c:pt>
                <c:pt idx="2403">
                  <c:v>Heather Johnson</c:v>
                </c:pt>
                <c:pt idx="2404">
                  <c:v>Deborah Jones</c:v>
                </c:pt>
                <c:pt idx="2405">
                  <c:v>Elizabeth Phillips</c:v>
                </c:pt>
                <c:pt idx="2406">
                  <c:v>Deborah Moore</c:v>
                </c:pt>
                <c:pt idx="2407">
                  <c:v>Emily Carter</c:v>
                </c:pt>
                <c:pt idx="2408">
                  <c:v>Deborah Thomas</c:v>
                </c:pt>
                <c:pt idx="2409">
                  <c:v>Emily Martinez</c:v>
                </c:pt>
                <c:pt idx="2410">
                  <c:v>Deborah Williams</c:v>
                </c:pt>
                <c:pt idx="2411">
                  <c:v>Emily Thompson</c:v>
                </c:pt>
                <c:pt idx="2412">
                  <c:v>Debra Brown</c:v>
                </c:pt>
                <c:pt idx="2413">
                  <c:v>Eric Hanson</c:v>
                </c:pt>
                <c:pt idx="2414">
                  <c:v>Debra Lopez</c:v>
                </c:pt>
                <c:pt idx="2415">
                  <c:v>Eric Powell</c:v>
                </c:pt>
                <c:pt idx="2416">
                  <c:v>Debra Miller</c:v>
                </c:pt>
                <c:pt idx="2417">
                  <c:v>Erik Smith</c:v>
                </c:pt>
                <c:pt idx="2418">
                  <c:v>Debra Nelson</c:v>
                </c:pt>
                <c:pt idx="2419">
                  <c:v>Erin Martinez</c:v>
                </c:pt>
                <c:pt idx="2420">
                  <c:v>Denise Perez</c:v>
                </c:pt>
                <c:pt idx="2421">
                  <c:v>Frank Miller</c:v>
                </c:pt>
                <c:pt idx="2422">
                  <c:v>Denise Sanchez</c:v>
                </c:pt>
                <c:pt idx="2423">
                  <c:v>George Jones</c:v>
                </c:pt>
                <c:pt idx="2424">
                  <c:v>Denise Williams</c:v>
                </c:pt>
                <c:pt idx="2425">
                  <c:v>Gregory Lewis</c:v>
                </c:pt>
                <c:pt idx="2426">
                  <c:v>Dennis Jones</c:v>
                </c:pt>
                <c:pt idx="2427">
                  <c:v>Hannah Williams</c:v>
                </c:pt>
                <c:pt idx="2428">
                  <c:v>Dennis Miller</c:v>
                </c:pt>
                <c:pt idx="2429">
                  <c:v>Heather Scott</c:v>
                </c:pt>
                <c:pt idx="2430">
                  <c:v>Dennis Smith</c:v>
                </c:pt>
                <c:pt idx="2431">
                  <c:v>Elizabeth Moore</c:v>
                </c:pt>
                <c:pt idx="2432">
                  <c:v>Dennis Thompson</c:v>
                </c:pt>
                <c:pt idx="2433">
                  <c:v>Elizabeth Thomas</c:v>
                </c:pt>
                <c:pt idx="2434">
                  <c:v>Diana Johnson</c:v>
                </c:pt>
                <c:pt idx="2435">
                  <c:v>Elizabeth Weiss</c:v>
                </c:pt>
                <c:pt idx="2436">
                  <c:v>Diane Phillips</c:v>
                </c:pt>
                <c:pt idx="2437">
                  <c:v>Emily Gonzalez</c:v>
                </c:pt>
                <c:pt idx="2438">
                  <c:v>Diane Walker</c:v>
                </c:pt>
                <c:pt idx="2439">
                  <c:v>Emily Jones</c:v>
                </c:pt>
                <c:pt idx="2440">
                  <c:v>Diane Williams</c:v>
                </c:pt>
                <c:pt idx="2441">
                  <c:v>Emily Mitchell</c:v>
                </c:pt>
                <c:pt idx="2442">
                  <c:v>Donald Allen</c:v>
                </c:pt>
                <c:pt idx="2443">
                  <c:v>Emily Sanchez</c:v>
                </c:pt>
                <c:pt idx="2444">
                  <c:v>Donald Gonzalez</c:v>
                </c:pt>
                <c:pt idx="2445">
                  <c:v>Eric Baker</c:v>
                </c:pt>
                <c:pt idx="2446">
                  <c:v>David Rivera</c:v>
                </c:pt>
                <c:pt idx="2447">
                  <c:v>Eric Gonzalez</c:v>
                </c:pt>
                <c:pt idx="2448">
                  <c:v>Donald Martinez</c:v>
                </c:pt>
                <c:pt idx="2449">
                  <c:v>Eric Howard</c:v>
                </c:pt>
                <c:pt idx="2450">
                  <c:v>Donald Miller</c:v>
                </c:pt>
                <c:pt idx="2451">
                  <c:v>Eric Nelson</c:v>
                </c:pt>
                <c:pt idx="2452">
                  <c:v>Donna Hernandez</c:v>
                </c:pt>
                <c:pt idx="2453">
                  <c:v>Erica Brown</c:v>
                </c:pt>
                <c:pt idx="2454">
                  <c:v>Donna Jones</c:v>
                </c:pt>
                <c:pt idx="2455">
                  <c:v>Erik Miller</c:v>
                </c:pt>
                <c:pt idx="2456">
                  <c:v>Donna Martinez</c:v>
                </c:pt>
                <c:pt idx="2457">
                  <c:v>Erin Anderson</c:v>
                </c:pt>
                <c:pt idx="2458">
                  <c:v>Douglas Brown</c:v>
                </c:pt>
                <c:pt idx="2459">
                  <c:v>Erin Gomez</c:v>
                </c:pt>
                <c:pt idx="2460">
                  <c:v>Douglas Smith</c:v>
                </c:pt>
                <c:pt idx="2461">
                  <c:v>Erin Thomas</c:v>
                </c:pt>
                <c:pt idx="2462">
                  <c:v>Dustin Smith</c:v>
                </c:pt>
                <c:pt idx="2463">
                  <c:v>Frank Davis</c:v>
                </c:pt>
                <c:pt idx="2464">
                  <c:v>Dylan Gonzalez</c:v>
                </c:pt>
                <c:pt idx="2465">
                  <c:v>Gary Gonzalez</c:v>
                </c:pt>
                <c:pt idx="2466">
                  <c:v>Edward Lopez</c:v>
                </c:pt>
                <c:pt idx="2467">
                  <c:v>George Davis</c:v>
                </c:pt>
                <c:pt idx="2468">
                  <c:v>Elizabeth Burke</c:v>
                </c:pt>
                <c:pt idx="2469">
                  <c:v>Gerald Rodriguez</c:v>
                </c:pt>
                <c:pt idx="2470">
                  <c:v>Elizabeth Carter</c:v>
                </c:pt>
                <c:pt idx="2471">
                  <c:v>Gregory Davis</c:v>
                </c:pt>
                <c:pt idx="2472">
                  <c:v>David Russell</c:v>
                </c:pt>
                <c:pt idx="2473">
                  <c:v>Gregory Martinez</c:v>
                </c:pt>
                <c:pt idx="2474">
                  <c:v>Elizabeth Hall</c:v>
                </c:pt>
                <c:pt idx="2475">
                  <c:v>Gregory Thompson</c:v>
                </c:pt>
                <c:pt idx="2476">
                  <c:v>Elizabeth Harrison</c:v>
                </c:pt>
                <c:pt idx="2477">
                  <c:v>Heather Harris</c:v>
                </c:pt>
                <c:pt idx="2478">
                  <c:v>Elizabeth Henderson</c:v>
                </c:pt>
                <c:pt idx="2479">
                  <c:v>Heather Reyes</c:v>
                </c:pt>
                <c:pt idx="2480">
                  <c:v>David Price</c:v>
                </c:pt>
                <c:pt idx="2481">
                  <c:v>Holly Harris</c:v>
                </c:pt>
                <c:pt idx="2482">
                  <c:v>David Sanders</c:v>
                </c:pt>
                <c:pt idx="2483">
                  <c:v>Elizabeth Mitchell</c:v>
                </c:pt>
                <c:pt idx="2484">
                  <c:v>Elizabeth Young</c:v>
                </c:pt>
                <c:pt idx="2485">
                  <c:v>David Gutierrez</c:v>
                </c:pt>
                <c:pt idx="2486">
                  <c:v>Danielle Young</c:v>
                </c:pt>
                <c:pt idx="2487">
                  <c:v>Christopher Morales</c:v>
                </c:pt>
                <c:pt idx="2488">
                  <c:v>Carol Williams</c:v>
                </c:pt>
                <c:pt idx="2489">
                  <c:v>David Cox</c:v>
                </c:pt>
                <c:pt idx="2490">
                  <c:v>Cindy Cooper</c:v>
                </c:pt>
                <c:pt idx="2491">
                  <c:v>Brian Fisher</c:v>
                </c:pt>
                <c:pt idx="2492">
                  <c:v>David Osborne</c:v>
                </c:pt>
                <c:pt idx="2493">
                  <c:v>Danielle Green</c:v>
                </c:pt>
                <c:pt idx="2494">
                  <c:v>David Parker</c:v>
                </c:pt>
                <c:pt idx="2495">
                  <c:v>Brian Hughes</c:v>
                </c:pt>
                <c:pt idx="2496">
                  <c:v>Corey Smith</c:v>
                </c:pt>
                <c:pt idx="2497">
                  <c:v>Brian Clark</c:v>
                </c:pt>
                <c:pt idx="2498">
                  <c:v>Cory Smith</c:v>
                </c:pt>
                <c:pt idx="2499">
                  <c:v>David Hogan</c:v>
                </c:pt>
                <c:pt idx="2500">
                  <c:v>Christopher Boyd</c:v>
                </c:pt>
                <c:pt idx="2501">
                  <c:v>Christopher Wright</c:v>
                </c:pt>
                <c:pt idx="2502">
                  <c:v>Courtney Gonzalez</c:v>
                </c:pt>
                <c:pt idx="2503">
                  <c:v>Christopher Myers</c:v>
                </c:pt>
                <c:pt idx="2504">
                  <c:v>Courtney Miller</c:v>
                </c:pt>
                <c:pt idx="2505">
                  <c:v>Christine Anderson</c:v>
                </c:pt>
                <c:pt idx="2506">
                  <c:v>Courtney Smith</c:v>
                </c:pt>
                <c:pt idx="2507">
                  <c:v>David Armstrong</c:v>
                </c:pt>
                <c:pt idx="2508">
                  <c:v>Craig Williams</c:v>
                </c:pt>
                <c:pt idx="2509">
                  <c:v>David Chang</c:v>
                </c:pt>
                <c:pt idx="2510">
                  <c:v>Christopher Bradley</c:v>
                </c:pt>
                <c:pt idx="2511">
                  <c:v>David English</c:v>
                </c:pt>
                <c:pt idx="2512">
                  <c:v>Christopher Brooks</c:v>
                </c:pt>
                <c:pt idx="2513">
                  <c:v>David Graham</c:v>
                </c:pt>
                <c:pt idx="2514">
                  <c:v>Christopher Burns</c:v>
                </c:pt>
                <c:pt idx="2515">
                  <c:v>David Hawkins</c:v>
                </c:pt>
                <c:pt idx="2516">
                  <c:v>Crystal Lopez</c:v>
                </c:pt>
                <c:pt idx="2517">
                  <c:v>David Kelley</c:v>
                </c:pt>
                <c:pt idx="2518">
                  <c:v>Crystal Miller</c:v>
                </c:pt>
                <c:pt idx="2519">
                  <c:v>Charles Lee</c:v>
                </c:pt>
                <c:pt idx="2520">
                  <c:v>Charles Moore</c:v>
                </c:pt>
                <c:pt idx="2521">
                  <c:v>Daniel Scott</c:v>
                </c:pt>
                <c:pt idx="2522">
                  <c:v>Christopher Castaneda</c:v>
                </c:pt>
                <c:pt idx="2523">
                  <c:v>Christopher Morris</c:v>
                </c:pt>
                <c:pt idx="2524">
                  <c:v>Christopher Castillo</c:v>
                </c:pt>
                <c:pt idx="2525">
                  <c:v>Christopher Ortiz</c:v>
                </c:pt>
                <c:pt idx="2526">
                  <c:v>Charles Turner</c:v>
                </c:pt>
                <c:pt idx="2527">
                  <c:v>Christopher Patterson</c:v>
                </c:pt>
                <c:pt idx="2528">
                  <c:v>Curtis Wilson</c:v>
                </c:pt>
                <c:pt idx="2529">
                  <c:v>Danielle White</c:v>
                </c:pt>
                <c:pt idx="2530">
                  <c:v>Carrie Johnson</c:v>
                </c:pt>
                <c:pt idx="2531">
                  <c:v>Christine Burns</c:v>
                </c:pt>
                <c:pt idx="2532">
                  <c:v>Brittany Carter</c:v>
                </c:pt>
                <c:pt idx="2533">
                  <c:v>Charles Gonzalez</c:v>
                </c:pt>
                <c:pt idx="2534">
                  <c:v>Cynthia Diaz</c:v>
                </c:pt>
                <c:pt idx="2535">
                  <c:v>David Campbell</c:v>
                </c:pt>
                <c:pt idx="2536">
                  <c:v>Cynthia Garcia</c:v>
                </c:pt>
                <c:pt idx="2537">
                  <c:v>David Cook</c:v>
                </c:pt>
                <c:pt idx="2538">
                  <c:v>Cynthia Johnson</c:v>
                </c:pt>
                <c:pt idx="2539">
                  <c:v>Christopher Schmidt</c:v>
                </c:pt>
                <c:pt idx="2540">
                  <c:v>Cynthia Jones</c:v>
                </c:pt>
                <c:pt idx="2541">
                  <c:v>Christopher Snyder</c:v>
                </c:pt>
                <c:pt idx="2542">
                  <c:v>Christopher Cruz</c:v>
                </c:pt>
                <c:pt idx="2543">
                  <c:v>David Gibson</c:v>
                </c:pt>
                <c:pt idx="2544">
                  <c:v>Casey Clark</c:v>
                </c:pt>
                <c:pt idx="2545">
                  <c:v>David Gregory</c:v>
                </c:pt>
                <c:pt idx="2546">
                  <c:v>Cynthia Martin</c:v>
                </c:pt>
                <c:pt idx="2547">
                  <c:v>Brian Thomas</c:v>
                </c:pt>
                <c:pt idx="2548">
                  <c:v>Christopher Ellis</c:v>
                </c:pt>
                <c:pt idx="2549">
                  <c:v>Brian Torres</c:v>
                </c:pt>
                <c:pt idx="2550">
                  <c:v>Casey Smith</c:v>
                </c:pt>
                <c:pt idx="2551">
                  <c:v>David Jenkins</c:v>
                </c:pt>
                <c:pt idx="2552">
                  <c:v>Cynthia Williams</c:v>
                </c:pt>
                <c:pt idx="2553">
                  <c:v>Christine Rodriguez</c:v>
                </c:pt>
                <c:pt idx="2554">
                  <c:v>Cheryl Miller</c:v>
                </c:pt>
                <c:pt idx="2555">
                  <c:v>David Mcguire</c:v>
                </c:pt>
                <c:pt idx="2556">
                  <c:v>Dana Harris</c:v>
                </c:pt>
                <c:pt idx="2557">
                  <c:v>Charles Matthews</c:v>
                </c:pt>
                <c:pt idx="2558">
                  <c:v>Christopher French</c:v>
                </c:pt>
                <c:pt idx="2559">
                  <c:v>Christopher Allen</c:v>
                </c:pt>
                <c:pt idx="2560">
                  <c:v>Daniel Bradley</c:v>
                </c:pt>
                <c:pt idx="2561">
                  <c:v>Brian Rodriguez</c:v>
                </c:pt>
                <c:pt idx="2562">
                  <c:v>Daniel Brooks</c:v>
                </c:pt>
                <c:pt idx="2563">
                  <c:v>Daniel Taylor</c:v>
                </c:pt>
                <c:pt idx="2564">
                  <c:v>Cheryl Taylor</c:v>
                </c:pt>
                <c:pt idx="2565">
                  <c:v>Christopher Morrison</c:v>
                </c:pt>
                <c:pt idx="2566">
                  <c:v>Christopher Goodwin</c:v>
                </c:pt>
                <c:pt idx="2567">
                  <c:v>Christina Thompson</c:v>
                </c:pt>
                <c:pt idx="2568">
                  <c:v>Casey Thompson</c:v>
                </c:pt>
                <c:pt idx="2569">
                  <c:v>Danielle Garcia</c:v>
                </c:pt>
                <c:pt idx="2570">
                  <c:v>Daniel Cooper</c:v>
                </c:pt>
                <c:pt idx="2571">
                  <c:v>Carlos White</c:v>
                </c:pt>
                <c:pt idx="2572">
                  <c:v>Christopher Green</c:v>
                </c:pt>
                <c:pt idx="2573">
                  <c:v>Danielle Robinson</c:v>
                </c:pt>
                <c:pt idx="2574">
                  <c:v>Daniel Flores</c:v>
                </c:pt>
                <c:pt idx="2575">
                  <c:v>David Perry</c:v>
                </c:pt>
                <c:pt idx="2576">
                  <c:v>Christopher Harris</c:v>
                </c:pt>
                <c:pt idx="2577">
                  <c:v>Christopher Powell</c:v>
                </c:pt>
                <c:pt idx="2578">
                  <c:v>Christopher Henry</c:v>
                </c:pt>
                <c:pt idx="2579">
                  <c:v>Danny Smith</c:v>
                </c:pt>
                <c:pt idx="2580">
                  <c:v>Daniel Gutierrez</c:v>
                </c:pt>
                <c:pt idx="2581">
                  <c:v>Brian Ruiz</c:v>
                </c:pt>
                <c:pt idx="2582">
                  <c:v>Daniel Hall</c:v>
                </c:pt>
                <c:pt idx="2583">
                  <c:v>Christopher Ramirez</c:v>
                </c:pt>
                <c:pt idx="2584">
                  <c:v>Cassandra Smith</c:v>
                </c:pt>
                <c:pt idx="2585">
                  <c:v>David Barnes</c:v>
                </c:pt>
                <c:pt idx="2586">
                  <c:v>Christopher Holmes</c:v>
                </c:pt>
                <c:pt idx="2587">
                  <c:v>Brian Scott</c:v>
                </c:pt>
                <c:pt idx="2588">
                  <c:v>Christopher Hudson</c:v>
                </c:pt>
                <c:pt idx="2589">
                  <c:v>Charles Howard</c:v>
                </c:pt>
                <c:pt idx="2590">
                  <c:v>Daniel Jenkins</c:v>
                </c:pt>
                <c:pt idx="2591">
                  <c:v>David Collins</c:v>
                </c:pt>
                <c:pt idx="2592">
                  <c:v>Catherine Johnson</c:v>
                </c:pt>
                <c:pt idx="2593">
                  <c:v>David Cooper</c:v>
                </c:pt>
                <c:pt idx="2594">
                  <c:v>Brian Reyes</c:v>
                </c:pt>
                <c:pt idx="2595">
                  <c:v>Christopher Rogers</c:v>
                </c:pt>
                <c:pt idx="2596">
                  <c:v>Brian Hall</c:v>
                </c:pt>
                <c:pt idx="2597">
                  <c:v>Brian Bell</c:v>
                </c:pt>
                <c:pt idx="2598">
                  <c:v>Christina Bell</c:v>
                </c:pt>
                <c:pt idx="2599">
                  <c:v>David Fisher</c:v>
                </c:pt>
                <c:pt idx="2600">
                  <c:v>Catherine Jones</c:v>
                </c:pt>
                <c:pt idx="2601">
                  <c:v>David Fox</c:v>
                </c:pt>
                <c:pt idx="2602">
                  <c:v>Christina Davis</c:v>
                </c:pt>
                <c:pt idx="2603">
                  <c:v>David Garza</c:v>
                </c:pt>
                <c:pt idx="2604">
                  <c:v>Brittany Hill</c:v>
                </c:pt>
                <c:pt idx="2605">
                  <c:v>David Gomez</c:v>
                </c:pt>
                <c:pt idx="2606">
                  <c:v>Chad Harris</c:v>
                </c:pt>
                <c:pt idx="2607">
                  <c:v>David Green</c:v>
                </c:pt>
                <c:pt idx="2608">
                  <c:v>Daniel Medina</c:v>
                </c:pt>
                <c:pt idx="2609">
                  <c:v>David Griffin</c:v>
                </c:pt>
                <c:pt idx="2610">
                  <c:v>Daniel Mendoza</c:v>
                </c:pt>
                <c:pt idx="2611">
                  <c:v>David Hall</c:v>
                </c:pt>
                <c:pt idx="2612">
                  <c:v>Daniel Mitchell</c:v>
                </c:pt>
                <c:pt idx="2613">
                  <c:v>David Hart</c:v>
                </c:pt>
                <c:pt idx="2614">
                  <c:v>Daniel Moore</c:v>
                </c:pt>
                <c:pt idx="2615">
                  <c:v>Christopher Stone</c:v>
                </c:pt>
                <c:pt idx="2616">
                  <c:v>Daniel Moreno</c:v>
                </c:pt>
                <c:pt idx="2617">
                  <c:v>Brittany Lopez</c:v>
                </c:pt>
                <c:pt idx="2618">
                  <c:v>Daniel Murphy</c:v>
                </c:pt>
                <c:pt idx="2619">
                  <c:v>Christine Murphy</c:v>
                </c:pt>
                <c:pt idx="2620">
                  <c:v>Carlos Nelson</c:v>
                </c:pt>
                <c:pt idx="2621">
                  <c:v>Brian Wagner</c:v>
                </c:pt>
                <c:pt idx="2622">
                  <c:v>Chad Smith</c:v>
                </c:pt>
                <c:pt idx="2623">
                  <c:v>David Kelly</c:v>
                </c:pt>
                <c:pt idx="2624">
                  <c:v>Daniel Owens</c:v>
                </c:pt>
                <c:pt idx="2625">
                  <c:v>Brian Lewis</c:v>
                </c:pt>
                <c:pt idx="2626">
                  <c:v>Daniel Perez</c:v>
                </c:pt>
                <c:pt idx="2627">
                  <c:v>Christine Taylor</c:v>
                </c:pt>
                <c:pt idx="2628">
                  <c:v>Daniel Powell</c:v>
                </c:pt>
                <c:pt idx="2629">
                  <c:v>Brian White</c:v>
                </c:pt>
                <c:pt idx="2630">
                  <c:v>Daniel Price</c:v>
                </c:pt>
                <c:pt idx="2631">
                  <c:v>Charles Lewis</c:v>
                </c:pt>
                <c:pt idx="2632">
                  <c:v>Daniel Ramos</c:v>
                </c:pt>
                <c:pt idx="2633">
                  <c:v>David Munoz</c:v>
                </c:pt>
                <c:pt idx="2634">
                  <c:v>Daniel Reynolds</c:v>
                </c:pt>
                <c:pt idx="2635">
                  <c:v>David Nelson</c:v>
                </c:pt>
                <c:pt idx="2636">
                  <c:v>Chad Williams</c:v>
                </c:pt>
                <c:pt idx="2637">
                  <c:v>Christina Taylor</c:v>
                </c:pt>
                <c:pt idx="2638">
                  <c:v>Cody Smith</c:v>
                </c:pt>
                <c:pt idx="2639">
                  <c:v>Christopher Wallace</c:v>
                </c:pt>
                <c:pt idx="2640">
                  <c:v>Brenda Johnson</c:v>
                </c:pt>
                <c:pt idx="2641">
                  <c:v>Benjamin Miller</c:v>
                </c:pt>
                <c:pt idx="2642">
                  <c:v>Amanda Cox</c:v>
                </c:pt>
                <c:pt idx="2643">
                  <c:v>Angela Walker</c:v>
                </c:pt>
                <c:pt idx="2644">
                  <c:v>Aaron Williams</c:v>
                </c:pt>
                <c:pt idx="2645">
                  <c:v>Angela Wheeler</c:v>
                </c:pt>
                <c:pt idx="2646">
                  <c:v>Amy Gonzalez</c:v>
                </c:pt>
                <c:pt idx="2647">
                  <c:v>Amanda Ward</c:v>
                </c:pt>
                <c:pt idx="2648">
                  <c:v>Angela Jackson</c:v>
                </c:pt>
                <c:pt idx="2649">
                  <c:v>Alexander Martin</c:v>
                </c:pt>
                <c:pt idx="2650">
                  <c:v>Bradley Smith</c:v>
                </c:pt>
                <c:pt idx="2651">
                  <c:v>Andrew Kelly</c:v>
                </c:pt>
                <c:pt idx="2652">
                  <c:v>Alexander Johnson</c:v>
                </c:pt>
                <c:pt idx="2653">
                  <c:v>Andrew King</c:v>
                </c:pt>
                <c:pt idx="2654">
                  <c:v>Aaron Jackson</c:v>
                </c:pt>
                <c:pt idx="2655">
                  <c:v>Anna Brown</c:v>
                </c:pt>
                <c:pt idx="2656">
                  <c:v>Amy Harris</c:v>
                </c:pt>
                <c:pt idx="2657">
                  <c:v>Anna Johnson</c:v>
                </c:pt>
                <c:pt idx="2658">
                  <c:v>Amy Hudson</c:v>
                </c:pt>
                <c:pt idx="2659">
                  <c:v>Anna Smith</c:v>
                </c:pt>
                <c:pt idx="2660">
                  <c:v>Benjamin Carter</c:v>
                </c:pt>
                <c:pt idx="2661">
                  <c:v>Anna Thomas</c:v>
                </c:pt>
                <c:pt idx="2662">
                  <c:v>Benjamin Walker</c:v>
                </c:pt>
                <c:pt idx="2663">
                  <c:v>Andrea Martinez</c:v>
                </c:pt>
                <c:pt idx="2664">
                  <c:v>Angela King</c:v>
                </c:pt>
                <c:pt idx="2665">
                  <c:v>Anne Ramirez</c:v>
                </c:pt>
                <c:pt idx="2666">
                  <c:v>Angela Ramirez</c:v>
                </c:pt>
                <c:pt idx="2667">
                  <c:v>Andrew Martin</c:v>
                </c:pt>
                <c:pt idx="2668">
                  <c:v>Adam Hernandez</c:v>
                </c:pt>
                <c:pt idx="2669">
                  <c:v>Andrew Martinez</c:v>
                </c:pt>
                <c:pt idx="2670">
                  <c:v>Amanda Nelson</c:v>
                </c:pt>
                <c:pt idx="2671">
                  <c:v>Anthony Anderson</c:v>
                </c:pt>
                <c:pt idx="2672">
                  <c:v>Ashley Moore</c:v>
                </c:pt>
                <c:pt idx="2673">
                  <c:v>Anthony Baker</c:v>
                </c:pt>
                <c:pt idx="2674">
                  <c:v>Ashley Perez</c:v>
                </c:pt>
                <c:pt idx="2675">
                  <c:v>Anthony Brooks</c:v>
                </c:pt>
                <c:pt idx="2676">
                  <c:v>Ashley Stewart</c:v>
                </c:pt>
                <c:pt idx="2677">
                  <c:v>Alexander Moore</c:v>
                </c:pt>
                <c:pt idx="2678">
                  <c:v>Ashley West</c:v>
                </c:pt>
                <c:pt idx="2679">
                  <c:v>Anthony Clark</c:v>
                </c:pt>
                <c:pt idx="2680">
                  <c:v>Ashley Wright</c:v>
                </c:pt>
                <c:pt idx="2681">
                  <c:v>Anthony Edwards</c:v>
                </c:pt>
                <c:pt idx="2682">
                  <c:v>Barbara Johnson</c:v>
                </c:pt>
                <c:pt idx="2683">
                  <c:v>Anthony Flores</c:v>
                </c:pt>
                <c:pt idx="2684">
                  <c:v>Benjamin Hernandez</c:v>
                </c:pt>
                <c:pt idx="2685">
                  <c:v>Adam Martin</c:v>
                </c:pt>
                <c:pt idx="2686">
                  <c:v>Aaron Walker</c:v>
                </c:pt>
                <c:pt idx="2687">
                  <c:v>Aaron Harris</c:v>
                </c:pt>
                <c:pt idx="2688">
                  <c:v>Benjamin Wilson</c:v>
                </c:pt>
                <c:pt idx="2689">
                  <c:v>Anthony Hall</c:v>
                </c:pt>
                <c:pt idx="2690">
                  <c:v>Amy Manning</c:v>
                </c:pt>
                <c:pt idx="2691">
                  <c:v>Andrew Mitchell</c:v>
                </c:pt>
                <c:pt idx="2692">
                  <c:v>Alexander Green</c:v>
                </c:pt>
                <c:pt idx="2693">
                  <c:v>Amber Young</c:v>
                </c:pt>
                <c:pt idx="2694">
                  <c:v>Amy Reed</c:v>
                </c:pt>
                <c:pt idx="2695">
                  <c:v>Alexander Williams</c:v>
                </c:pt>
                <c:pt idx="2696">
                  <c:v>Angela Simmons</c:v>
                </c:pt>
                <c:pt idx="2697">
                  <c:v>Alexandra Brown</c:v>
                </c:pt>
                <c:pt idx="2698">
                  <c:v>Brandon Russell</c:v>
                </c:pt>
                <c:pt idx="2699">
                  <c:v>Andrea Shepard</c:v>
                </c:pt>
                <c:pt idx="2700">
                  <c:v>Amy Stewart</c:v>
                </c:pt>
                <c:pt idx="2701">
                  <c:v>Andrew Owens</c:v>
                </c:pt>
                <c:pt idx="2702">
                  <c:v>Angela Clark</c:v>
                </c:pt>
                <c:pt idx="2703">
                  <c:v>Anthony Lee</c:v>
                </c:pt>
                <c:pt idx="2704">
                  <c:v>Brenda Williams</c:v>
                </c:pt>
                <c:pt idx="2705">
                  <c:v>Andrea Smith</c:v>
                </c:pt>
                <c:pt idx="2706">
                  <c:v>Andrea Clark</c:v>
                </c:pt>
                <c:pt idx="2707">
                  <c:v>Adam Martinez</c:v>
                </c:pt>
                <c:pt idx="2708">
                  <c:v>Amber Miller</c:v>
                </c:pt>
                <c:pt idx="2709">
                  <c:v>Brenda Perez</c:v>
                </c:pt>
                <c:pt idx="2710">
                  <c:v>Ashley Palmer</c:v>
                </c:pt>
                <c:pt idx="2711">
                  <c:v>Aaron Stewart</c:v>
                </c:pt>
                <c:pt idx="2712">
                  <c:v>Ashley Rodriguez</c:v>
                </c:pt>
                <c:pt idx="2713">
                  <c:v>Aaron Thomas</c:v>
                </c:pt>
                <c:pt idx="2714">
                  <c:v>Andrew Collins</c:v>
                </c:pt>
                <c:pt idx="2715">
                  <c:v>Andrew Thomas</c:v>
                </c:pt>
                <c:pt idx="2716">
                  <c:v>Ashley Taylor</c:v>
                </c:pt>
                <c:pt idx="2717">
                  <c:v>Anthony Nelson</c:v>
                </c:pt>
                <c:pt idx="2718">
                  <c:v>Ashley Wagner</c:v>
                </c:pt>
                <c:pt idx="2719">
                  <c:v>Anthony Perry</c:v>
                </c:pt>
                <c:pt idx="2720">
                  <c:v>Ashley White</c:v>
                </c:pt>
                <c:pt idx="2721">
                  <c:v>Amanda Taylor</c:v>
                </c:pt>
                <c:pt idx="2722">
                  <c:v>Amanda Diaz</c:v>
                </c:pt>
                <c:pt idx="2723">
                  <c:v>Allison Marshall</c:v>
                </c:pt>
                <c:pt idx="2724">
                  <c:v>Austin Jackson</c:v>
                </c:pt>
                <c:pt idx="2725">
                  <c:v>Anthony Taylor</c:v>
                </c:pt>
                <c:pt idx="2726">
                  <c:v>Alan Smith</c:v>
                </c:pt>
                <c:pt idx="2727">
                  <c:v>Anthony Thomas</c:v>
                </c:pt>
                <c:pt idx="2728">
                  <c:v>Barbara Mitchell</c:v>
                </c:pt>
                <c:pt idx="2729">
                  <c:v>Anthony Turner</c:v>
                </c:pt>
                <c:pt idx="2730">
                  <c:v>Benjamin Garcia</c:v>
                </c:pt>
                <c:pt idx="2731">
                  <c:v>Anthony Walker</c:v>
                </c:pt>
                <c:pt idx="2732">
                  <c:v>Benjamin Johnson</c:v>
                </c:pt>
                <c:pt idx="2733">
                  <c:v>Aaron Moore</c:v>
                </c:pt>
                <c:pt idx="2734">
                  <c:v>Andrew Davis</c:v>
                </c:pt>
                <c:pt idx="2735">
                  <c:v>Amanda Sandoval</c:v>
                </c:pt>
                <c:pt idx="2736">
                  <c:v>Benjamin Torres</c:v>
                </c:pt>
                <c:pt idx="2737">
                  <c:v>April Rodriguez</c:v>
                </c:pt>
                <c:pt idx="2738">
                  <c:v>Benjamin Williams</c:v>
                </c:pt>
                <c:pt idx="2739">
                  <c:v>Ashley Adams</c:v>
                </c:pt>
                <c:pt idx="2740">
                  <c:v>Beth Smith</c:v>
                </c:pt>
                <c:pt idx="2741">
                  <c:v>Andrew Brooks</c:v>
                </c:pt>
                <c:pt idx="2742">
                  <c:v>Brandon Adams</c:v>
                </c:pt>
                <c:pt idx="2743">
                  <c:v>Amy Bennett</c:v>
                </c:pt>
                <c:pt idx="2744">
                  <c:v>Amanda Green</c:v>
                </c:pt>
                <c:pt idx="2745">
                  <c:v>Allison Smith</c:v>
                </c:pt>
                <c:pt idx="2746">
                  <c:v>Andrew Flores</c:v>
                </c:pt>
                <c:pt idx="2747">
                  <c:v>Ashley Clark</c:v>
                </c:pt>
                <c:pt idx="2748">
                  <c:v>Brandon James</c:v>
                </c:pt>
                <c:pt idx="2749">
                  <c:v>Amy Brooks</c:v>
                </c:pt>
                <c:pt idx="2750">
                  <c:v>Andrew Gonzalez</c:v>
                </c:pt>
                <c:pt idx="2751">
                  <c:v>Andrew Wright</c:v>
                </c:pt>
                <c:pt idx="2752">
                  <c:v>Brandon Martinez</c:v>
                </c:pt>
                <c:pt idx="2753">
                  <c:v>Adam White</c:v>
                </c:pt>
                <c:pt idx="2754">
                  <c:v>Brandon Moore</c:v>
                </c:pt>
                <c:pt idx="2755">
                  <c:v>Ashley Harris</c:v>
                </c:pt>
                <c:pt idx="2756">
                  <c:v>Brandon Reed</c:v>
                </c:pt>
                <c:pt idx="2757">
                  <c:v>Ashley Hill</c:v>
                </c:pt>
                <c:pt idx="2758">
                  <c:v>Brandon Rogers</c:v>
                </c:pt>
                <c:pt idx="2759">
                  <c:v>Ashley Howard</c:v>
                </c:pt>
                <c:pt idx="2760">
                  <c:v>Andrea Hernandez</c:v>
                </c:pt>
                <c:pt idx="2761">
                  <c:v>Adam Young</c:v>
                </c:pt>
                <c:pt idx="2762">
                  <c:v>Brandon Thomas</c:v>
                </c:pt>
                <c:pt idx="2763">
                  <c:v>Alyssa Johnson</c:v>
                </c:pt>
                <c:pt idx="2764">
                  <c:v>Aaron Lynch</c:v>
                </c:pt>
                <c:pt idx="2765">
                  <c:v>Adam Johnson</c:v>
                </c:pt>
                <c:pt idx="2766">
                  <c:v>Andrea Jones</c:v>
                </c:pt>
                <c:pt idx="2767">
                  <c:v>Ashley King</c:v>
                </c:pt>
                <c:pt idx="2768">
                  <c:v>Amy Ward</c:v>
                </c:pt>
                <c:pt idx="2769">
                  <c:v>Allison Lee</c:v>
                </c:pt>
                <c:pt idx="2770">
                  <c:v>Annette Johnson</c:v>
                </c:pt>
                <c:pt idx="2771">
                  <c:v>Andrew Walker</c:v>
                </c:pt>
                <c:pt idx="2772">
                  <c:v>Veronica Jones</c:v>
                </c:pt>
                <c:pt idx="2773">
                  <c:v>Timothy Lopez</c:v>
                </c:pt>
                <c:pt idx="2774">
                  <c:v>William Russell</c:v>
                </c:pt>
                <c:pt idx="2775">
                  <c:v>Stacey Baker</c:v>
                </c:pt>
                <c:pt idx="2776">
                  <c:v>Tracy Clark</c:v>
                </c:pt>
                <c:pt idx="2777">
                  <c:v>Stacey Taylor</c:v>
                </c:pt>
                <c:pt idx="2778">
                  <c:v>William Cohen</c:v>
                </c:pt>
                <c:pt idx="2779">
                  <c:v>Stacey Wilson</c:v>
                </c:pt>
                <c:pt idx="2780">
                  <c:v>Tiffany Martin</c:v>
                </c:pt>
                <c:pt idx="2781">
                  <c:v>Stacy Crawford</c:v>
                </c:pt>
                <c:pt idx="2782">
                  <c:v>Tina Cox</c:v>
                </c:pt>
                <c:pt idx="2783">
                  <c:v>Stephanie Alexander</c:v>
                </c:pt>
                <c:pt idx="2784">
                  <c:v>Tyler Davis</c:v>
                </c:pt>
                <c:pt idx="2785">
                  <c:v>Stephanie Chapman</c:v>
                </c:pt>
                <c:pt idx="2786">
                  <c:v>Wendy Williams</c:v>
                </c:pt>
                <c:pt idx="2787">
                  <c:v>Stephanie Cox</c:v>
                </c:pt>
                <c:pt idx="2788">
                  <c:v>William Lambert</c:v>
                </c:pt>
                <c:pt idx="2789">
                  <c:v>Stephanie Davidson</c:v>
                </c:pt>
                <c:pt idx="2790">
                  <c:v>Zachary Carter</c:v>
                </c:pt>
                <c:pt idx="2791">
                  <c:v>Stephanie Edwards</c:v>
                </c:pt>
                <c:pt idx="2792">
                  <c:v>Timothy Brooks</c:v>
                </c:pt>
                <c:pt idx="2793">
                  <c:v>Stephanie Franklin</c:v>
                </c:pt>
                <c:pt idx="2794">
                  <c:v>Timothy Russell</c:v>
                </c:pt>
                <c:pt idx="2795">
                  <c:v>Stephanie Garcia</c:v>
                </c:pt>
                <c:pt idx="2796">
                  <c:v>Todd Peterson</c:v>
                </c:pt>
                <c:pt idx="2797">
                  <c:v>Stephanie Gilbert</c:v>
                </c:pt>
                <c:pt idx="2798">
                  <c:v>Travis Robinson</c:v>
                </c:pt>
                <c:pt idx="2799">
                  <c:v>Stephanie Graham</c:v>
                </c:pt>
                <c:pt idx="2800">
                  <c:v>Tyler Ray</c:v>
                </c:pt>
                <c:pt idx="2801">
                  <c:v>Stephanie Griffin</c:v>
                </c:pt>
                <c:pt idx="2802">
                  <c:v>Victoria Wilson</c:v>
                </c:pt>
                <c:pt idx="2803">
                  <c:v>Stephanie Hernandez</c:v>
                </c:pt>
                <c:pt idx="2804">
                  <c:v>William Anthony</c:v>
                </c:pt>
                <c:pt idx="2805">
                  <c:v>Stephanie Howard</c:v>
                </c:pt>
                <c:pt idx="2806">
                  <c:v>William Garza</c:v>
                </c:pt>
                <c:pt idx="2807">
                  <c:v>Stephanie Kennedy</c:v>
                </c:pt>
                <c:pt idx="2808">
                  <c:v>William Norman</c:v>
                </c:pt>
                <c:pt idx="2809">
                  <c:v>Stephanie Knight</c:v>
                </c:pt>
                <c:pt idx="2810">
                  <c:v>William West</c:v>
                </c:pt>
                <c:pt idx="2811">
                  <c:v>Stephanie Mack</c:v>
                </c:pt>
                <c:pt idx="2812">
                  <c:v>Zachary Rodriguez</c:v>
                </c:pt>
                <c:pt idx="2813">
                  <c:v>Stephanie Martin</c:v>
                </c:pt>
                <c:pt idx="2814">
                  <c:v>Tiffany Welch</c:v>
                </c:pt>
                <c:pt idx="2815">
                  <c:v>Stephanie Mckinney</c:v>
                </c:pt>
                <c:pt idx="2816">
                  <c:v>Timothy Flores</c:v>
                </c:pt>
                <c:pt idx="2817">
                  <c:v>Stephanie Montgomery</c:v>
                </c:pt>
                <c:pt idx="2818">
                  <c:v>Timothy Norton</c:v>
                </c:pt>
                <c:pt idx="2819">
                  <c:v>Stephanie Nelson</c:v>
                </c:pt>
                <c:pt idx="2820">
                  <c:v>Timothy Thornton</c:v>
                </c:pt>
                <c:pt idx="2821">
                  <c:v>Stephanie Newman</c:v>
                </c:pt>
                <c:pt idx="2822">
                  <c:v>Todd Black</c:v>
                </c:pt>
                <c:pt idx="2823">
                  <c:v>Stephanie Parker</c:v>
                </c:pt>
                <c:pt idx="2824">
                  <c:v>Tonya Williams</c:v>
                </c:pt>
                <c:pt idx="2825">
                  <c:v>Stephanie Patel</c:v>
                </c:pt>
                <c:pt idx="2826">
                  <c:v>Tracy Walker</c:v>
                </c:pt>
                <c:pt idx="2827">
                  <c:v>Stephanie Perez</c:v>
                </c:pt>
                <c:pt idx="2828">
                  <c:v>Troy Perez</c:v>
                </c:pt>
                <c:pt idx="2829">
                  <c:v>Stephanie Reid</c:v>
                </c:pt>
                <c:pt idx="2830">
                  <c:v>Tyler Morris</c:v>
                </c:pt>
                <c:pt idx="2831">
                  <c:v>Stephanie Rodriguez</c:v>
                </c:pt>
                <c:pt idx="2832">
                  <c:v>Valerie Rodriguez</c:v>
                </c:pt>
                <c:pt idx="2833">
                  <c:v>Stephanie Romero</c:v>
                </c:pt>
                <c:pt idx="2834">
                  <c:v>Victoria Garza</c:v>
                </c:pt>
                <c:pt idx="2835">
                  <c:v>Stephanie Shaw</c:v>
                </c:pt>
                <c:pt idx="2836">
                  <c:v>Wendy Cobb</c:v>
                </c:pt>
                <c:pt idx="2837">
                  <c:v>Sherry Bell</c:v>
                </c:pt>
                <c:pt idx="2838">
                  <c:v>Sierra Gregory</c:v>
                </c:pt>
                <c:pt idx="2839">
                  <c:v>Stephanie Taylor</c:v>
                </c:pt>
                <c:pt idx="2840">
                  <c:v>William Beck</c:v>
                </c:pt>
                <c:pt idx="2841">
                  <c:v>Stephanie Thompson</c:v>
                </c:pt>
                <c:pt idx="2842">
                  <c:v>William Fischer</c:v>
                </c:pt>
                <c:pt idx="2843">
                  <c:v>Stephanie Walker</c:v>
                </c:pt>
                <c:pt idx="2844">
                  <c:v>William Hogan</c:v>
                </c:pt>
                <c:pt idx="2845">
                  <c:v>Stephanie Wood</c:v>
                </c:pt>
                <c:pt idx="2846">
                  <c:v>William Lynn</c:v>
                </c:pt>
                <c:pt idx="2847">
                  <c:v>Stephanie Wright</c:v>
                </c:pt>
                <c:pt idx="2848">
                  <c:v>William Price</c:v>
                </c:pt>
                <c:pt idx="2849">
                  <c:v>Stephen Baker</c:v>
                </c:pt>
                <c:pt idx="2850">
                  <c:v>William Walker</c:v>
                </c:pt>
                <c:pt idx="2851">
                  <c:v>Stephen Bishop</c:v>
                </c:pt>
                <c:pt idx="2852">
                  <c:v>Yolanda Gibson</c:v>
                </c:pt>
                <c:pt idx="2853">
                  <c:v>Stephen Clark</c:v>
                </c:pt>
                <c:pt idx="2854">
                  <c:v>Zachary Martin</c:v>
                </c:pt>
                <c:pt idx="2855">
                  <c:v>Stephen Harris</c:v>
                </c:pt>
                <c:pt idx="2856">
                  <c:v>Tiffany Gonzalez</c:v>
                </c:pt>
                <c:pt idx="2857">
                  <c:v>Stephen Kim</c:v>
                </c:pt>
                <c:pt idx="2858">
                  <c:v>Zachary Wilson</c:v>
                </c:pt>
                <c:pt idx="2859">
                  <c:v>Stephen Lewis</c:v>
                </c:pt>
                <c:pt idx="2860">
                  <c:v>Timothy Adams</c:v>
                </c:pt>
                <c:pt idx="2861">
                  <c:v>Stephen Martinez</c:v>
                </c:pt>
                <c:pt idx="2862">
                  <c:v>Timothy Dixon</c:v>
                </c:pt>
                <c:pt idx="2863">
                  <c:v>Stephen Moore</c:v>
                </c:pt>
                <c:pt idx="2864">
                  <c:v>Timothy Hill</c:v>
                </c:pt>
                <c:pt idx="2865">
                  <c:v>Stephen Parker</c:v>
                </c:pt>
                <c:pt idx="2866">
                  <c:v>Timothy Nguyen</c:v>
                </c:pt>
                <c:pt idx="2867">
                  <c:v>Stephen Rivera</c:v>
                </c:pt>
                <c:pt idx="2868">
                  <c:v>Timothy Pierce</c:v>
                </c:pt>
                <c:pt idx="2869">
                  <c:v>Stephen Roberts</c:v>
                </c:pt>
                <c:pt idx="2870">
                  <c:v>Timothy Stewart</c:v>
                </c:pt>
                <c:pt idx="2871">
                  <c:v>Stephen Washington</c:v>
                </c:pt>
                <c:pt idx="2872">
                  <c:v>Timothy Wright</c:v>
                </c:pt>
                <c:pt idx="2873">
                  <c:v>Stephen Wilson</c:v>
                </c:pt>
                <c:pt idx="2874">
                  <c:v>Tina Sanchez</c:v>
                </c:pt>
                <c:pt idx="2875">
                  <c:v>Steven Allen</c:v>
                </c:pt>
                <c:pt idx="2876">
                  <c:v>Todd Lopez</c:v>
                </c:pt>
                <c:pt idx="2877">
                  <c:v>Steven Banks</c:v>
                </c:pt>
                <c:pt idx="2878">
                  <c:v>Tony Johnson</c:v>
                </c:pt>
                <c:pt idx="2879">
                  <c:v>Steven Barnes</c:v>
                </c:pt>
                <c:pt idx="2880">
                  <c:v>Tracey Miller</c:v>
                </c:pt>
                <c:pt idx="2881">
                  <c:v>Steven Berry</c:v>
                </c:pt>
                <c:pt idx="2882">
                  <c:v>Tracy Martin</c:v>
                </c:pt>
                <c:pt idx="2883">
                  <c:v>Steven Burton</c:v>
                </c:pt>
                <c:pt idx="2884">
                  <c:v>Travis Davis</c:v>
                </c:pt>
                <c:pt idx="2885">
                  <c:v>Steven Campbell</c:v>
                </c:pt>
                <c:pt idx="2886">
                  <c:v>Trevor Wilson</c:v>
                </c:pt>
                <c:pt idx="2887">
                  <c:v>Steven Coleman</c:v>
                </c:pt>
                <c:pt idx="2888">
                  <c:v>Tyler Butler</c:v>
                </c:pt>
                <c:pt idx="2889">
                  <c:v>Steven Contreras</c:v>
                </c:pt>
                <c:pt idx="2890">
                  <c:v>Tyler Harris</c:v>
                </c:pt>
                <c:pt idx="2891">
                  <c:v>Steven Cook</c:v>
                </c:pt>
                <c:pt idx="2892">
                  <c:v>Tyler Nichols</c:v>
                </c:pt>
                <c:pt idx="2893">
                  <c:v>Steven Cooper</c:v>
                </c:pt>
                <c:pt idx="2894">
                  <c:v>Tyrone Rodriguez</c:v>
                </c:pt>
                <c:pt idx="2895">
                  <c:v>Steven Cox</c:v>
                </c:pt>
                <c:pt idx="2896">
                  <c:v>Vanessa Martinez</c:v>
                </c:pt>
                <c:pt idx="2897">
                  <c:v>Steven Foster</c:v>
                </c:pt>
                <c:pt idx="2898">
                  <c:v>Vicki Collins</c:v>
                </c:pt>
                <c:pt idx="2899">
                  <c:v>Steven Garza</c:v>
                </c:pt>
                <c:pt idx="2900">
                  <c:v>Victoria Mendez</c:v>
                </c:pt>
                <c:pt idx="2901">
                  <c:v>Steven Jones</c:v>
                </c:pt>
                <c:pt idx="2902">
                  <c:v>Virginia Ramos</c:v>
                </c:pt>
                <c:pt idx="2903">
                  <c:v>Steven Jordan</c:v>
                </c:pt>
                <c:pt idx="2904">
                  <c:v>Wendy Mitchell</c:v>
                </c:pt>
                <c:pt idx="2905">
                  <c:v>Steven Juarez</c:v>
                </c:pt>
                <c:pt idx="2906">
                  <c:v>Wesley Brown</c:v>
                </c:pt>
                <c:pt idx="2907">
                  <c:v>Steven Leonard</c:v>
                </c:pt>
                <c:pt idx="2908">
                  <c:v>William Aguilar</c:v>
                </c:pt>
                <c:pt idx="2909">
                  <c:v>Steven Long</c:v>
                </c:pt>
                <c:pt idx="2910">
                  <c:v>William Baker</c:v>
                </c:pt>
                <c:pt idx="2911">
                  <c:v>Steven Lopez</c:v>
                </c:pt>
                <c:pt idx="2912">
                  <c:v>William Bryant</c:v>
                </c:pt>
                <c:pt idx="2913">
                  <c:v>Steven Matthews</c:v>
                </c:pt>
                <c:pt idx="2914">
                  <c:v>William Erickson</c:v>
                </c:pt>
                <c:pt idx="2915">
                  <c:v>Steven Mills</c:v>
                </c:pt>
                <c:pt idx="2916">
                  <c:v>William Flores</c:v>
                </c:pt>
                <c:pt idx="2917">
                  <c:v>Steven Morgan</c:v>
                </c:pt>
                <c:pt idx="2918">
                  <c:v>William Harris</c:v>
                </c:pt>
                <c:pt idx="2919">
                  <c:v>Steven Phillips</c:v>
                </c:pt>
                <c:pt idx="2920">
                  <c:v>William Jimenez</c:v>
                </c:pt>
                <c:pt idx="2921">
                  <c:v>Steven Quinn</c:v>
                </c:pt>
                <c:pt idx="2922">
                  <c:v>William Long</c:v>
                </c:pt>
                <c:pt idx="2923">
                  <c:v>Steven Rivera</c:v>
                </c:pt>
                <c:pt idx="2924">
                  <c:v>William Moreno</c:v>
                </c:pt>
                <c:pt idx="2925">
                  <c:v>Steven Russell</c:v>
                </c:pt>
                <c:pt idx="2926">
                  <c:v>William Patel</c:v>
                </c:pt>
                <c:pt idx="2927">
                  <c:v>Steven Sanchez</c:v>
                </c:pt>
                <c:pt idx="2928">
                  <c:v>William Rose</c:v>
                </c:pt>
                <c:pt idx="2929">
                  <c:v>Steven Sanders</c:v>
                </c:pt>
                <c:pt idx="2930">
                  <c:v>William Stevenson</c:v>
                </c:pt>
                <c:pt idx="2931">
                  <c:v>Steven Santos</c:v>
                </c:pt>
                <c:pt idx="2932">
                  <c:v>William Washington</c:v>
                </c:pt>
                <c:pt idx="2933">
                  <c:v>Steven Scott</c:v>
                </c:pt>
                <c:pt idx="2934">
                  <c:v>William Young</c:v>
                </c:pt>
                <c:pt idx="2935">
                  <c:v>Steven Stephens</c:v>
                </c:pt>
                <c:pt idx="2936">
                  <c:v>Zachary Bailey</c:v>
                </c:pt>
                <c:pt idx="2937">
                  <c:v>Steven Taylor</c:v>
                </c:pt>
                <c:pt idx="2938">
                  <c:v>Zachary Jackson</c:v>
                </c:pt>
                <c:pt idx="2939">
                  <c:v>Steven White</c:v>
                </c:pt>
                <c:pt idx="2940">
                  <c:v>Zachary Miller</c:v>
                </c:pt>
                <c:pt idx="2941">
                  <c:v>Steven Young</c:v>
                </c:pt>
                <c:pt idx="2942">
                  <c:v>Tiffany Brown</c:v>
                </c:pt>
                <c:pt idx="2943">
                  <c:v>Susan Adams</c:v>
                </c:pt>
                <c:pt idx="2944">
                  <c:v>Tiffany Lee</c:v>
                </c:pt>
                <c:pt idx="2945">
                  <c:v>Susan Anderson</c:v>
                </c:pt>
                <c:pt idx="2946">
                  <c:v>Tiffany Miller</c:v>
                </c:pt>
                <c:pt idx="2947">
                  <c:v>Susan Andrews</c:v>
                </c:pt>
                <c:pt idx="2948">
                  <c:v>Tiffany Taylor</c:v>
                </c:pt>
                <c:pt idx="2949">
                  <c:v>Sherry Jones</c:v>
                </c:pt>
                <c:pt idx="2950">
                  <c:v>Tiffany Wright</c:v>
                </c:pt>
                <c:pt idx="2951">
                  <c:v>Susan Burch</c:v>
                </c:pt>
                <c:pt idx="2952">
                  <c:v>Timothy Bennett</c:v>
                </c:pt>
                <c:pt idx="2953">
                  <c:v>Susan Jackson</c:v>
                </c:pt>
                <c:pt idx="2954">
                  <c:v>Timothy Bryant</c:v>
                </c:pt>
                <c:pt idx="2955">
                  <c:v>Susan Lewis</c:v>
                </c:pt>
                <c:pt idx="2956">
                  <c:v>Timothy Duncan</c:v>
                </c:pt>
                <c:pt idx="2957">
                  <c:v>Susan Miller</c:v>
                </c:pt>
                <c:pt idx="2958">
                  <c:v>Timothy Garcia</c:v>
                </c:pt>
                <c:pt idx="2959">
                  <c:v>Susan Mitchell</c:v>
                </c:pt>
                <c:pt idx="2960">
                  <c:v>Timothy Knight</c:v>
                </c:pt>
                <c:pt idx="2961">
                  <c:v>Susan Parker</c:v>
                </c:pt>
                <c:pt idx="2962">
                  <c:v>Timothy Matthews</c:v>
                </c:pt>
                <c:pt idx="2963">
                  <c:v>Susan Reed</c:v>
                </c:pt>
                <c:pt idx="2964">
                  <c:v>Timothy Norris</c:v>
                </c:pt>
                <c:pt idx="2965">
                  <c:v>Susan Roberts</c:v>
                </c:pt>
                <c:pt idx="2966">
                  <c:v>Timothy Patel</c:v>
                </c:pt>
                <c:pt idx="2967">
                  <c:v>Susan Rodriguez</c:v>
                </c:pt>
                <c:pt idx="2968">
                  <c:v>Timothy Porter</c:v>
                </c:pt>
                <c:pt idx="2969">
                  <c:v>Susan Taylor</c:v>
                </c:pt>
                <c:pt idx="2970">
                  <c:v>Timothy Schaefer</c:v>
                </c:pt>
                <c:pt idx="2971">
                  <c:v>Susan Thomas</c:v>
                </c:pt>
                <c:pt idx="2972">
                  <c:v>Timothy Thomas</c:v>
                </c:pt>
                <c:pt idx="2973">
                  <c:v>Susan Walton</c:v>
                </c:pt>
                <c:pt idx="2974">
                  <c:v>Timothy Walker</c:v>
                </c:pt>
                <c:pt idx="2975">
                  <c:v>Susan Ward</c:v>
                </c:pt>
                <c:pt idx="2976">
                  <c:v>Tina Cook</c:v>
                </c:pt>
                <c:pt idx="2977">
                  <c:v>Susan White</c:v>
                </c:pt>
                <c:pt idx="2978">
                  <c:v>Tina Rodriguez</c:v>
                </c:pt>
                <c:pt idx="2979">
                  <c:v>Susan Wong</c:v>
                </c:pt>
                <c:pt idx="2980">
                  <c:v>Tina Wagner</c:v>
                </c:pt>
                <c:pt idx="2981">
                  <c:v>Suzanne Brown</c:v>
                </c:pt>
                <c:pt idx="2982">
                  <c:v>Todd Brown</c:v>
                </c:pt>
                <c:pt idx="2983">
                  <c:v>Suzanne Roberts</c:v>
                </c:pt>
                <c:pt idx="2984">
                  <c:v>Todd Miller</c:v>
                </c:pt>
                <c:pt idx="2985">
                  <c:v>Suzanne Smith</c:v>
                </c:pt>
                <c:pt idx="2986">
                  <c:v>Todd Walker</c:v>
                </c:pt>
                <c:pt idx="2987">
                  <c:v>Tamara Harris</c:v>
                </c:pt>
                <c:pt idx="2988">
                  <c:v>Tony Perez</c:v>
                </c:pt>
                <c:pt idx="2989">
                  <c:v>Tammy Anderson</c:v>
                </c:pt>
                <c:pt idx="2990">
                  <c:v>Tracey Brown</c:v>
                </c:pt>
                <c:pt idx="2991">
                  <c:v>Tammy Flores</c:v>
                </c:pt>
                <c:pt idx="2992">
                  <c:v>Tracey Peterson</c:v>
                </c:pt>
                <c:pt idx="2993">
                  <c:v>Tammy Garcia</c:v>
                </c:pt>
                <c:pt idx="2994">
                  <c:v>Tracy Lewis</c:v>
                </c:pt>
                <c:pt idx="2995">
                  <c:v>Tammy Jackson</c:v>
                </c:pt>
                <c:pt idx="2996">
                  <c:v>Tracy Miller</c:v>
                </c:pt>
                <c:pt idx="2997">
                  <c:v>Tammy Johnson</c:v>
                </c:pt>
                <c:pt idx="2998">
                  <c:v>Travis Campbell</c:v>
                </c:pt>
                <c:pt idx="2999">
                  <c:v>Tammy Mitchell</c:v>
                </c:pt>
                <c:pt idx="3000">
                  <c:v>Travis Gonzalez</c:v>
                </c:pt>
                <c:pt idx="3001">
                  <c:v>Tammy Parker</c:v>
                </c:pt>
                <c:pt idx="3002">
                  <c:v>Trevor Smith</c:v>
                </c:pt>
                <c:pt idx="3003">
                  <c:v>Tammy Powell</c:v>
                </c:pt>
                <c:pt idx="3004">
                  <c:v>Troy Clark</c:v>
                </c:pt>
                <c:pt idx="3005">
                  <c:v>Tammy Simmons</c:v>
                </c:pt>
                <c:pt idx="3006">
                  <c:v>Troy Smith</c:v>
                </c:pt>
                <c:pt idx="3007">
                  <c:v>Tammy Simpson</c:v>
                </c:pt>
                <c:pt idx="3008">
                  <c:v>Tyler Chapman</c:v>
                </c:pt>
                <c:pt idx="3009">
                  <c:v>Tammy Stewart</c:v>
                </c:pt>
                <c:pt idx="3010">
                  <c:v>Tyler Dixon</c:v>
                </c:pt>
                <c:pt idx="3011">
                  <c:v>Tammy Thompson</c:v>
                </c:pt>
                <c:pt idx="3012">
                  <c:v>Tyler Johnson</c:v>
                </c:pt>
                <c:pt idx="3013">
                  <c:v>Tammy Walker</c:v>
                </c:pt>
                <c:pt idx="3014">
                  <c:v>Tyler Nguyen</c:v>
                </c:pt>
                <c:pt idx="3015">
                  <c:v>Tammy White</c:v>
                </c:pt>
                <c:pt idx="3016">
                  <c:v>Tyler Payne</c:v>
                </c:pt>
                <c:pt idx="3017">
                  <c:v>Tammy Williams</c:v>
                </c:pt>
                <c:pt idx="3018">
                  <c:v>Tyler Smith</c:v>
                </c:pt>
                <c:pt idx="3019">
                  <c:v>Tammy Young</c:v>
                </c:pt>
                <c:pt idx="3020">
                  <c:v>Valerie Anderson</c:v>
                </c:pt>
                <c:pt idx="3021">
                  <c:v>Tanya Miller</c:v>
                </c:pt>
                <c:pt idx="3022">
                  <c:v>Valerie Williams</c:v>
                </c:pt>
                <c:pt idx="3023">
                  <c:v>Tara Hamilton</c:v>
                </c:pt>
                <c:pt idx="3024">
                  <c:v>Vanessa Williams</c:v>
                </c:pt>
                <c:pt idx="3025">
                  <c:v>Tara Johnson</c:v>
                </c:pt>
                <c:pt idx="3026">
                  <c:v>Veronica Rodriguez</c:v>
                </c:pt>
                <c:pt idx="3027">
                  <c:v>Tara Jones</c:v>
                </c:pt>
                <c:pt idx="3028">
                  <c:v>Victor Hernandez</c:v>
                </c:pt>
                <c:pt idx="3029">
                  <c:v>Sherry Perez</c:v>
                </c:pt>
                <c:pt idx="3030">
                  <c:v>Victoria Lopez</c:v>
                </c:pt>
                <c:pt idx="3031">
                  <c:v>Tara Williams</c:v>
                </c:pt>
                <c:pt idx="3032">
                  <c:v>Victoria Turner</c:v>
                </c:pt>
                <c:pt idx="3033">
                  <c:v>Taylor Flores</c:v>
                </c:pt>
                <c:pt idx="3034">
                  <c:v>Vincent Brown</c:v>
                </c:pt>
                <c:pt idx="3035">
                  <c:v>Taylor Hill</c:v>
                </c:pt>
                <c:pt idx="3036">
                  <c:v>Wendy Anderson</c:v>
                </c:pt>
                <c:pt idx="3037">
                  <c:v>Taylor Johnson</c:v>
                </c:pt>
                <c:pt idx="3038">
                  <c:v>Wendy Garcia</c:v>
                </c:pt>
                <c:pt idx="3039">
                  <c:v>Taylor Phillips</c:v>
                </c:pt>
                <c:pt idx="3040">
                  <c:v>Wendy Taylor</c:v>
                </c:pt>
                <c:pt idx="3041">
                  <c:v>Taylor Taylor</c:v>
                </c:pt>
                <c:pt idx="3042">
                  <c:v>Wendy Wilson</c:v>
                </c:pt>
                <c:pt idx="3043">
                  <c:v>Teresa Anderson</c:v>
                </c:pt>
                <c:pt idx="3044">
                  <c:v>Wesley Davis</c:v>
                </c:pt>
                <c:pt idx="3045">
                  <c:v>Teresa Miller</c:v>
                </c:pt>
                <c:pt idx="3046">
                  <c:v>Whitney Hill</c:v>
                </c:pt>
                <c:pt idx="3047">
                  <c:v>Teresa Thomas</c:v>
                </c:pt>
                <c:pt idx="3048">
                  <c:v>William Alexander</c:v>
                </c:pt>
                <c:pt idx="3049">
                  <c:v>Teresa Williams</c:v>
                </c:pt>
                <c:pt idx="3050">
                  <c:v>William Arnold</c:v>
                </c:pt>
                <c:pt idx="3051">
                  <c:v>Terri Martin</c:v>
                </c:pt>
                <c:pt idx="3052">
                  <c:v>William Barnes</c:v>
                </c:pt>
                <c:pt idx="3053">
                  <c:v>Terry Martin</c:v>
                </c:pt>
                <c:pt idx="3054">
                  <c:v>William Blackwell</c:v>
                </c:pt>
                <c:pt idx="3055">
                  <c:v>Terry Ross</c:v>
                </c:pt>
                <c:pt idx="3056">
                  <c:v>William Chen</c:v>
                </c:pt>
                <c:pt idx="3057">
                  <c:v>Terry Taylor</c:v>
                </c:pt>
                <c:pt idx="3058">
                  <c:v>William Coleman</c:v>
                </c:pt>
                <c:pt idx="3059">
                  <c:v>Theresa Anderson</c:v>
                </c:pt>
                <c:pt idx="3060">
                  <c:v>William Evans</c:v>
                </c:pt>
                <c:pt idx="3061">
                  <c:v>Theresa Jackson</c:v>
                </c:pt>
                <c:pt idx="3062">
                  <c:v>William Fisher</c:v>
                </c:pt>
                <c:pt idx="3063">
                  <c:v>Theresa Nelson</c:v>
                </c:pt>
                <c:pt idx="3064">
                  <c:v>William Garner</c:v>
                </c:pt>
                <c:pt idx="3065">
                  <c:v>Theresa Scott</c:v>
                </c:pt>
                <c:pt idx="3066">
                  <c:v>William Hamilton</c:v>
                </c:pt>
                <c:pt idx="3067">
                  <c:v>Thomas Clark</c:v>
                </c:pt>
                <c:pt idx="3068">
                  <c:v>William Henderson</c:v>
                </c:pt>
                <c:pt idx="3069">
                  <c:v>Thomas Collins</c:v>
                </c:pt>
                <c:pt idx="3070">
                  <c:v>William Howell</c:v>
                </c:pt>
                <c:pt idx="3071">
                  <c:v>Thomas Cooper</c:v>
                </c:pt>
                <c:pt idx="3072">
                  <c:v>William Knight</c:v>
                </c:pt>
                <c:pt idx="3073">
                  <c:v>Thomas Cox</c:v>
                </c:pt>
                <c:pt idx="3074">
                  <c:v>William Lee</c:v>
                </c:pt>
                <c:pt idx="3075">
                  <c:v>Thomas Evans</c:v>
                </c:pt>
                <c:pt idx="3076">
                  <c:v>William Lopez</c:v>
                </c:pt>
                <c:pt idx="3077">
                  <c:v>Thomas Garcia</c:v>
                </c:pt>
                <c:pt idx="3078">
                  <c:v>William Morales</c:v>
                </c:pt>
                <c:pt idx="3079">
                  <c:v>Thomas Gonzalez</c:v>
                </c:pt>
                <c:pt idx="3080">
                  <c:v>William Nguyen</c:v>
                </c:pt>
                <c:pt idx="3081">
                  <c:v>Thomas King</c:v>
                </c:pt>
                <c:pt idx="3082">
                  <c:v>William Ortiz</c:v>
                </c:pt>
                <c:pt idx="3083">
                  <c:v>Thomas Marshall</c:v>
                </c:pt>
                <c:pt idx="3084">
                  <c:v>William Perry</c:v>
                </c:pt>
                <c:pt idx="3085">
                  <c:v>Sherry Watson</c:v>
                </c:pt>
                <c:pt idx="3086">
                  <c:v>William Rios</c:v>
                </c:pt>
                <c:pt idx="3087">
                  <c:v>Thomas Moore</c:v>
                </c:pt>
                <c:pt idx="3088">
                  <c:v>William Ruiz</c:v>
                </c:pt>
                <c:pt idx="3089">
                  <c:v>Thomas Morris</c:v>
                </c:pt>
                <c:pt idx="3090">
                  <c:v>William Shepherd</c:v>
                </c:pt>
                <c:pt idx="3091">
                  <c:v>Thomas Murphy</c:v>
                </c:pt>
                <c:pt idx="3092">
                  <c:v>William Vega</c:v>
                </c:pt>
                <c:pt idx="3093">
                  <c:v>Thomas Murray</c:v>
                </c:pt>
                <c:pt idx="3094">
                  <c:v>William Walton</c:v>
                </c:pt>
                <c:pt idx="3095">
                  <c:v>Thomas Nguyen</c:v>
                </c:pt>
                <c:pt idx="3096">
                  <c:v>William Watson</c:v>
                </c:pt>
                <c:pt idx="3097">
                  <c:v>Thomas Parker</c:v>
                </c:pt>
                <c:pt idx="3098">
                  <c:v>William Wright</c:v>
                </c:pt>
                <c:pt idx="3099">
                  <c:v>Thomas Perez</c:v>
                </c:pt>
                <c:pt idx="3100">
                  <c:v>William Zimmerman</c:v>
                </c:pt>
                <c:pt idx="3101">
                  <c:v>Thomas Reyes</c:v>
                </c:pt>
                <c:pt idx="3102">
                  <c:v>Yolanda Johnson</c:v>
                </c:pt>
                <c:pt idx="3103">
                  <c:v>Thomas Richardson</c:v>
                </c:pt>
                <c:pt idx="3104">
                  <c:v>Zachary Bryant</c:v>
                </c:pt>
                <c:pt idx="3105">
                  <c:v>Thomas Sanchez</c:v>
                </c:pt>
                <c:pt idx="3106">
                  <c:v>Zachary Chavez</c:v>
                </c:pt>
                <c:pt idx="3107">
                  <c:v>Thomas Snyder</c:v>
                </c:pt>
                <c:pt idx="3108">
                  <c:v>Zachary King</c:v>
                </c:pt>
                <c:pt idx="3109">
                  <c:v>Thomas Wells</c:v>
                </c:pt>
                <c:pt idx="3110">
                  <c:v>Zachary Martinez</c:v>
                </c:pt>
                <c:pt idx="3111">
                  <c:v>Thomas Wilson</c:v>
                </c:pt>
                <c:pt idx="3112">
                  <c:v>Zachary Perez</c:v>
                </c:pt>
                <c:pt idx="3113">
                  <c:v>Thomas Wright</c:v>
                </c:pt>
                <c:pt idx="3114">
                  <c:v>Tiffany Bennett</c:v>
                </c:pt>
                <c:pt idx="3115">
                  <c:v>Tiffany Myers</c:v>
                </c:pt>
                <c:pt idx="3116">
                  <c:v>Sarah Robinson</c:v>
                </c:pt>
                <c:pt idx="3117">
                  <c:v>Sandra Simmons</c:v>
                </c:pt>
                <c:pt idx="3118">
                  <c:v>Sean Perez</c:v>
                </c:pt>
                <c:pt idx="3119">
                  <c:v>Paul Flores</c:v>
                </c:pt>
                <c:pt idx="3120">
                  <c:v>Robert Bauer</c:v>
                </c:pt>
                <c:pt idx="3121">
                  <c:v>Robert Oliver</c:v>
                </c:pt>
                <c:pt idx="3122">
                  <c:v>Robert Gregory</c:v>
                </c:pt>
                <c:pt idx="3123">
                  <c:v>Robert Olson</c:v>
                </c:pt>
                <c:pt idx="3124">
                  <c:v>Shannon Williams</c:v>
                </c:pt>
                <c:pt idx="3125">
                  <c:v>Robert Ortega</c:v>
                </c:pt>
                <c:pt idx="3126">
                  <c:v>Patrick Harris</c:v>
                </c:pt>
                <c:pt idx="3127">
                  <c:v>Randy Williams</c:v>
                </c:pt>
                <c:pt idx="3128">
                  <c:v>Sarah Martinez</c:v>
                </c:pt>
                <c:pt idx="3129">
                  <c:v>Robert Padilla</c:v>
                </c:pt>
                <c:pt idx="3130">
                  <c:v>Rachel Nelson</c:v>
                </c:pt>
                <c:pt idx="3131">
                  <c:v>Patricia Munoz</c:v>
                </c:pt>
                <c:pt idx="3132">
                  <c:v>Scott Thompson</c:v>
                </c:pt>
                <c:pt idx="3133">
                  <c:v>Robert Parks</c:v>
                </c:pt>
                <c:pt idx="3134">
                  <c:v>Robert Leonard</c:v>
                </c:pt>
                <c:pt idx="3135">
                  <c:v>Patricia Murphy</c:v>
                </c:pt>
                <c:pt idx="3136">
                  <c:v>Robert Morrison</c:v>
                </c:pt>
                <c:pt idx="3137">
                  <c:v>Robert Perry</c:v>
                </c:pt>
                <c:pt idx="3138">
                  <c:v>Patrick Fernandez</c:v>
                </c:pt>
                <c:pt idx="3139">
                  <c:v>Raymond Williams</c:v>
                </c:pt>
                <c:pt idx="3140">
                  <c:v>Patricia Lopez</c:v>
                </c:pt>
                <c:pt idx="3141">
                  <c:v>Rebecca Adams</c:v>
                </c:pt>
                <c:pt idx="3142">
                  <c:v>Patrick Rodriguez</c:v>
                </c:pt>
                <c:pt idx="3143">
                  <c:v>Robert Porter</c:v>
                </c:pt>
                <c:pt idx="3144">
                  <c:v>Sarah Pearson</c:v>
                </c:pt>
                <c:pt idx="3145">
                  <c:v>Rebecca Anderson</c:v>
                </c:pt>
                <c:pt idx="3146">
                  <c:v>Sarah Thompson</c:v>
                </c:pt>
                <c:pt idx="3147">
                  <c:v>Paul Howard</c:v>
                </c:pt>
                <c:pt idx="3148">
                  <c:v>Scott Hayes</c:v>
                </c:pt>
                <c:pt idx="3149">
                  <c:v>Paul Jackson</c:v>
                </c:pt>
                <c:pt idx="3150">
                  <c:v>Robert Harris</c:v>
                </c:pt>
                <c:pt idx="3151">
                  <c:v>Rebecca Campbell</c:v>
                </c:pt>
                <c:pt idx="3152">
                  <c:v>Rachel Sanchez</c:v>
                </c:pt>
                <c:pt idx="3153">
                  <c:v>Rebecca Carter</c:v>
                </c:pt>
                <c:pt idx="3154">
                  <c:v>Shane Allen</c:v>
                </c:pt>
                <c:pt idx="3155">
                  <c:v>Patricia Perez</c:v>
                </c:pt>
                <c:pt idx="3156">
                  <c:v>Paul Davis</c:v>
                </c:pt>
                <c:pt idx="3157">
                  <c:v>Patricia Gonzalez</c:v>
                </c:pt>
                <c:pt idx="3158">
                  <c:v>Randy Adams</c:v>
                </c:pt>
                <c:pt idx="3159">
                  <c:v>Robert Sanchez</c:v>
                </c:pt>
                <c:pt idx="3160">
                  <c:v>Peter Watson</c:v>
                </c:pt>
                <c:pt idx="3161">
                  <c:v>Paul Lopez</c:v>
                </c:pt>
                <c:pt idx="3162">
                  <c:v>Phillip Johnson</c:v>
                </c:pt>
                <c:pt idx="3163">
                  <c:v>Rebecca Flowers</c:v>
                </c:pt>
                <c:pt idx="3164">
                  <c:v>Sara Moore</c:v>
                </c:pt>
                <c:pt idx="3165">
                  <c:v>Rebecca Garza</c:v>
                </c:pt>
                <c:pt idx="3166">
                  <c:v>Patrick Johnson</c:v>
                </c:pt>
                <c:pt idx="3167">
                  <c:v>Rebecca Gonzalez</c:v>
                </c:pt>
                <c:pt idx="3168">
                  <c:v>Patrick Roberts</c:v>
                </c:pt>
                <c:pt idx="3169">
                  <c:v>Robert Stewart</c:v>
                </c:pt>
                <c:pt idx="3170">
                  <c:v>Sarah Foster</c:v>
                </c:pt>
                <c:pt idx="3171">
                  <c:v>Rebecca Graham</c:v>
                </c:pt>
                <c:pt idx="3172">
                  <c:v>Patrick Sampson</c:v>
                </c:pt>
                <c:pt idx="3173">
                  <c:v>Rebecca Harris</c:v>
                </c:pt>
                <c:pt idx="3174">
                  <c:v>Sarah Mitchell</c:v>
                </c:pt>
                <c:pt idx="3175">
                  <c:v>Pamela Tucker</c:v>
                </c:pt>
                <c:pt idx="3176">
                  <c:v>Sarah Ray</c:v>
                </c:pt>
                <c:pt idx="3177">
                  <c:v>Rebecca Jimenez</c:v>
                </c:pt>
                <c:pt idx="3178">
                  <c:v>Patrick Ward</c:v>
                </c:pt>
                <c:pt idx="3179">
                  <c:v>Paul Mcguire</c:v>
                </c:pt>
                <c:pt idx="3180">
                  <c:v>Robert Gamble</c:v>
                </c:pt>
                <c:pt idx="3181">
                  <c:v>Robert Trujillo</c:v>
                </c:pt>
                <c:pt idx="3182">
                  <c:v>Rachel Nguyen</c:v>
                </c:pt>
                <c:pt idx="3183">
                  <c:v>Rebecca Jones</c:v>
                </c:pt>
                <c:pt idx="3184">
                  <c:v>Rachel Reyes</c:v>
                </c:pt>
                <c:pt idx="3185">
                  <c:v>Robert Vargas</c:v>
                </c:pt>
                <c:pt idx="3186">
                  <c:v>Paul Allen</c:v>
                </c:pt>
                <c:pt idx="3187">
                  <c:v>Rebecca Knight</c:v>
                </c:pt>
                <c:pt idx="3188">
                  <c:v>Paul Benson</c:v>
                </c:pt>
                <c:pt idx="3189">
                  <c:v>Robert Walsh</c:v>
                </c:pt>
                <c:pt idx="3190">
                  <c:v>Rachel Salazar</c:v>
                </c:pt>
                <c:pt idx="3191">
                  <c:v>Robert Warren</c:v>
                </c:pt>
                <c:pt idx="3192">
                  <c:v>Sean Jones</c:v>
                </c:pt>
                <c:pt idx="3193">
                  <c:v>Robert Welch</c:v>
                </c:pt>
                <c:pt idx="3194">
                  <c:v>Rachel Smith</c:v>
                </c:pt>
                <c:pt idx="3195">
                  <c:v>Paul Melton</c:v>
                </c:pt>
                <c:pt idx="3196">
                  <c:v>Shane Smith</c:v>
                </c:pt>
                <c:pt idx="3197">
                  <c:v>Robert Wheeler</c:v>
                </c:pt>
                <c:pt idx="3198">
                  <c:v>Robert Lynch</c:v>
                </c:pt>
                <c:pt idx="3199">
                  <c:v>Paul Morales</c:v>
                </c:pt>
                <c:pt idx="3200">
                  <c:v>Robert May</c:v>
                </c:pt>
                <c:pt idx="3201">
                  <c:v>Paul Morgan</c:v>
                </c:pt>
                <c:pt idx="3202">
                  <c:v>Randall King</c:v>
                </c:pt>
                <c:pt idx="3203">
                  <c:v>Robert Williamson</c:v>
                </c:pt>
                <c:pt idx="3204">
                  <c:v>Shawn Baker</c:v>
                </c:pt>
                <c:pt idx="3205">
                  <c:v>Robert Willis</c:v>
                </c:pt>
                <c:pt idx="3206">
                  <c:v>Robert Nelson</c:v>
                </c:pt>
                <c:pt idx="3207">
                  <c:v>Rebecca May</c:v>
                </c:pt>
                <c:pt idx="3208">
                  <c:v>Sandra Robinson</c:v>
                </c:pt>
                <c:pt idx="3209">
                  <c:v>Rebecca Mcdonald</c:v>
                </c:pt>
                <c:pt idx="3210">
                  <c:v>Sandra Turner</c:v>
                </c:pt>
                <c:pt idx="3211">
                  <c:v>Rebecca Medina</c:v>
                </c:pt>
                <c:pt idx="3212">
                  <c:v>Sara Allen</c:v>
                </c:pt>
                <c:pt idx="3213">
                  <c:v>Robert Yates</c:v>
                </c:pt>
                <c:pt idx="3214">
                  <c:v>Sara Lopez</c:v>
                </c:pt>
                <c:pt idx="3215">
                  <c:v>Paul Morris</c:v>
                </c:pt>
                <c:pt idx="3216">
                  <c:v>Patricia Lee</c:v>
                </c:pt>
                <c:pt idx="3217">
                  <c:v>Roberto Johnson</c:v>
                </c:pt>
                <c:pt idx="3218">
                  <c:v>Sarah Bailey</c:v>
                </c:pt>
                <c:pt idx="3219">
                  <c:v>Rebecca Morton</c:v>
                </c:pt>
                <c:pt idx="3220">
                  <c:v>Sarah Boyd</c:v>
                </c:pt>
                <c:pt idx="3221">
                  <c:v>Robin Cooper</c:v>
                </c:pt>
                <c:pt idx="3222">
                  <c:v>Sarah Cabrera</c:v>
                </c:pt>
                <c:pt idx="3223">
                  <c:v>Robin Jones</c:v>
                </c:pt>
                <c:pt idx="3224">
                  <c:v>Robert Ball</c:v>
                </c:pt>
                <c:pt idx="3225">
                  <c:v>Robin King</c:v>
                </c:pt>
                <c:pt idx="3226">
                  <c:v>Sarah Flores</c:v>
                </c:pt>
                <c:pt idx="3227">
                  <c:v>Robin Lopez</c:v>
                </c:pt>
                <c:pt idx="3228">
                  <c:v>Rachel Cox</c:v>
                </c:pt>
                <c:pt idx="3229">
                  <c:v>Paul Page</c:v>
                </c:pt>
                <c:pt idx="3230">
                  <c:v>Sarah Jenkins</c:v>
                </c:pt>
                <c:pt idx="3231">
                  <c:v>Robin Williams</c:v>
                </c:pt>
                <c:pt idx="3232">
                  <c:v>Rachel Hawkins</c:v>
                </c:pt>
                <c:pt idx="3233">
                  <c:v>Rodney Baker</c:v>
                </c:pt>
                <c:pt idx="3234">
                  <c:v>Robert Cook</c:v>
                </c:pt>
                <c:pt idx="3235">
                  <c:v>Rodney Hernandez</c:v>
                </c:pt>
                <c:pt idx="3236">
                  <c:v>Sarah Nelson</c:v>
                </c:pt>
                <c:pt idx="3237">
                  <c:v>Rodney Miller</c:v>
                </c:pt>
                <c:pt idx="3238">
                  <c:v>Sarah Peterson</c:v>
                </c:pt>
                <c:pt idx="3239">
                  <c:v>Rodney Smith</c:v>
                </c:pt>
                <c:pt idx="3240">
                  <c:v>Patricia Garcia</c:v>
                </c:pt>
                <c:pt idx="3241">
                  <c:v>Rodney Williams</c:v>
                </c:pt>
                <c:pt idx="3242">
                  <c:v>Patrick Thomas</c:v>
                </c:pt>
                <c:pt idx="3243">
                  <c:v>Rebecca Owens</c:v>
                </c:pt>
                <c:pt idx="3244">
                  <c:v>Rachel Mendez</c:v>
                </c:pt>
                <c:pt idx="3245">
                  <c:v>Ronald Aguilar</c:v>
                </c:pt>
                <c:pt idx="3246">
                  <c:v>Sarah Walker</c:v>
                </c:pt>
                <c:pt idx="3247">
                  <c:v>Rebecca Peters</c:v>
                </c:pt>
                <c:pt idx="3248">
                  <c:v>Rachel Morales</c:v>
                </c:pt>
                <c:pt idx="3249">
                  <c:v>Paul Perez</c:v>
                </c:pt>
                <c:pt idx="3250">
                  <c:v>Robert Giles</c:v>
                </c:pt>
                <c:pt idx="3251">
                  <c:v>Ronald Cooper</c:v>
                </c:pt>
                <c:pt idx="3252">
                  <c:v>Scott Greene</c:v>
                </c:pt>
                <c:pt idx="3253">
                  <c:v>Ronald Davis</c:v>
                </c:pt>
                <c:pt idx="3254">
                  <c:v>Rachel Phillips</c:v>
                </c:pt>
                <c:pt idx="3255">
                  <c:v>Ronald Harris</c:v>
                </c:pt>
                <c:pt idx="3256">
                  <c:v>Scott Klein</c:v>
                </c:pt>
                <c:pt idx="3257">
                  <c:v>Rebecca Ramos</c:v>
                </c:pt>
                <c:pt idx="3258">
                  <c:v>Scott Matthews</c:v>
                </c:pt>
                <c:pt idx="3259">
                  <c:v>Rebecca Reed</c:v>
                </c:pt>
                <c:pt idx="3260">
                  <c:v>Robert Hansen</c:v>
                </c:pt>
                <c:pt idx="3261">
                  <c:v>Ronald Manning</c:v>
                </c:pt>
                <c:pt idx="3262">
                  <c:v>Robert Harrison</c:v>
                </c:pt>
                <c:pt idx="3263">
                  <c:v>Rebecca Robinson</c:v>
                </c:pt>
                <c:pt idx="3264">
                  <c:v>Robert Herring</c:v>
                </c:pt>
                <c:pt idx="3265">
                  <c:v>Ronald Moore</c:v>
                </c:pt>
                <c:pt idx="3266">
                  <c:v>Scott Watson</c:v>
                </c:pt>
                <c:pt idx="3267">
                  <c:v>Ronald Nelson</c:v>
                </c:pt>
                <c:pt idx="3268">
                  <c:v>Scott Young</c:v>
                </c:pt>
                <c:pt idx="3269">
                  <c:v>Paul Reynolds</c:v>
                </c:pt>
                <c:pt idx="3270">
                  <c:v>Sean Gonzalez</c:v>
                </c:pt>
                <c:pt idx="3271">
                  <c:v>Ronald Rodriguez</c:v>
                </c:pt>
                <c:pt idx="3272">
                  <c:v>Sean Moore</c:v>
                </c:pt>
                <c:pt idx="3273">
                  <c:v>Paul Sanchez</c:v>
                </c:pt>
                <c:pt idx="3274">
                  <c:v>Sean Sanchez</c:v>
                </c:pt>
                <c:pt idx="3275">
                  <c:v>Patricia Sanchez</c:v>
                </c:pt>
                <c:pt idx="3276">
                  <c:v>Sean Williams</c:v>
                </c:pt>
                <c:pt idx="3277">
                  <c:v>Ronnie Smith</c:v>
                </c:pt>
                <c:pt idx="3278">
                  <c:v>Shane Jones</c:v>
                </c:pt>
                <c:pt idx="3279">
                  <c:v>Roy Smith</c:v>
                </c:pt>
                <c:pt idx="3280">
                  <c:v>Robert Lawrence</c:v>
                </c:pt>
                <c:pt idx="3281">
                  <c:v>Russell Allen</c:v>
                </c:pt>
                <c:pt idx="3282">
                  <c:v>Shannon Gilbert</c:v>
                </c:pt>
                <c:pt idx="3283">
                  <c:v>Rebecca Walker</c:v>
                </c:pt>
                <c:pt idx="3284">
                  <c:v>Rachel Wallace</c:v>
                </c:pt>
                <c:pt idx="3285">
                  <c:v>Russell Martinez</c:v>
                </c:pt>
                <c:pt idx="3286">
                  <c:v>Shannon Robertson</c:v>
                </c:pt>
                <c:pt idx="3287">
                  <c:v>Russell Snyder</c:v>
                </c:pt>
                <c:pt idx="3288">
                  <c:v>Shannon Thomas</c:v>
                </c:pt>
                <c:pt idx="3289">
                  <c:v>Ryan Adams</c:v>
                </c:pt>
                <c:pt idx="3290">
                  <c:v>Sharon Davis</c:v>
                </c:pt>
                <c:pt idx="3291">
                  <c:v>Ryan Alexander</c:v>
                </c:pt>
                <c:pt idx="3292">
                  <c:v>Sharon Robinson</c:v>
                </c:pt>
                <c:pt idx="3293">
                  <c:v>Rebecca White</c:v>
                </c:pt>
                <c:pt idx="3294">
                  <c:v>Sharon Weaver</c:v>
                </c:pt>
                <c:pt idx="3295">
                  <c:v>Ryan Anderson</c:v>
                </c:pt>
                <c:pt idx="3296">
                  <c:v>Shawn Davis</c:v>
                </c:pt>
                <c:pt idx="3297">
                  <c:v>Ryan Bailey</c:v>
                </c:pt>
                <c:pt idx="3298">
                  <c:v>Shawn Patterson</c:v>
                </c:pt>
                <c:pt idx="3299">
                  <c:v>Patricia Hernandez</c:v>
                </c:pt>
                <c:pt idx="3300">
                  <c:v>Patrick Black</c:v>
                </c:pt>
                <c:pt idx="3301">
                  <c:v>Ryan Carlson</c:v>
                </c:pt>
                <c:pt idx="3302">
                  <c:v>Sandra Reynolds</c:v>
                </c:pt>
                <c:pt idx="3303">
                  <c:v>Rebecca Wilson</c:v>
                </c:pt>
                <c:pt idx="3304">
                  <c:v>Sandra Ryan</c:v>
                </c:pt>
                <c:pt idx="3305">
                  <c:v>Paul Thompson</c:v>
                </c:pt>
                <c:pt idx="3306">
                  <c:v>Richard Thomas</c:v>
                </c:pt>
                <c:pt idx="3307">
                  <c:v>Ryan Cox</c:v>
                </c:pt>
                <c:pt idx="3308">
                  <c:v>Sandra White</c:v>
                </c:pt>
                <c:pt idx="3309">
                  <c:v>Ryan Curtis</c:v>
                </c:pt>
                <c:pt idx="3310">
                  <c:v>Richard Vasquez</c:v>
                </c:pt>
                <c:pt idx="3311">
                  <c:v>Paul Torres</c:v>
                </c:pt>
                <c:pt idx="3312">
                  <c:v>Richard Wagner</c:v>
                </c:pt>
                <c:pt idx="3313">
                  <c:v>Renee Williams</c:v>
                </c:pt>
                <c:pt idx="3314">
                  <c:v>Richard West</c:v>
                </c:pt>
                <c:pt idx="3315">
                  <c:v>Ryan Gonzales</c:v>
                </c:pt>
                <c:pt idx="3316">
                  <c:v>Sara Miller</c:v>
                </c:pt>
                <c:pt idx="3317">
                  <c:v>Rhonda Johnson</c:v>
                </c:pt>
                <c:pt idx="3318">
                  <c:v>Sara Ross</c:v>
                </c:pt>
                <c:pt idx="3319">
                  <c:v>Ryan Gordon</c:v>
                </c:pt>
                <c:pt idx="3320">
                  <c:v>Rachel Bowman</c:v>
                </c:pt>
                <c:pt idx="3321">
                  <c:v>Paul Walker</c:v>
                </c:pt>
                <c:pt idx="3322">
                  <c:v>Sara Williams</c:v>
                </c:pt>
                <c:pt idx="3323">
                  <c:v>Rhonda Perez</c:v>
                </c:pt>
                <c:pt idx="3324">
                  <c:v>Sarah Banks</c:v>
                </c:pt>
                <c:pt idx="3325">
                  <c:v>Ryan Henderson</c:v>
                </c:pt>
                <c:pt idx="3326">
                  <c:v>Sarah Becker</c:v>
                </c:pt>
                <c:pt idx="3327">
                  <c:v>Ryan Herrera</c:v>
                </c:pt>
                <c:pt idx="3328">
                  <c:v>Robert Alvarez</c:v>
                </c:pt>
                <c:pt idx="3329">
                  <c:v>Ryan Hill</c:v>
                </c:pt>
                <c:pt idx="3330">
                  <c:v>Sarah Bryant</c:v>
                </c:pt>
                <c:pt idx="3331">
                  <c:v>Ryan Jackson</c:v>
                </c:pt>
                <c:pt idx="3332">
                  <c:v>Sarah Chavez</c:v>
                </c:pt>
                <c:pt idx="3333">
                  <c:v>Rhonda Smith</c:v>
                </c:pt>
                <c:pt idx="3334">
                  <c:v>Sarah Daniels</c:v>
                </c:pt>
                <c:pt idx="3335">
                  <c:v>Rhonda Williams</c:v>
                </c:pt>
                <c:pt idx="3336">
                  <c:v>Sarah Delgado</c:v>
                </c:pt>
                <c:pt idx="3337">
                  <c:v>Richard Bennett</c:v>
                </c:pt>
                <c:pt idx="3338">
                  <c:v>Sarah Fields</c:v>
                </c:pt>
                <c:pt idx="3339">
                  <c:v>Ryan Lee</c:v>
                </c:pt>
                <c:pt idx="3340">
                  <c:v>Sarah Floyd</c:v>
                </c:pt>
                <c:pt idx="3341">
                  <c:v>Ryan Lopez</c:v>
                </c:pt>
                <c:pt idx="3342">
                  <c:v>Robert Bell</c:v>
                </c:pt>
                <c:pt idx="3343">
                  <c:v>Patricia Jackson</c:v>
                </c:pt>
                <c:pt idx="3344">
                  <c:v>Robert Bowman</c:v>
                </c:pt>
                <c:pt idx="3345">
                  <c:v>Ryan Mcbride</c:v>
                </c:pt>
                <c:pt idx="3346">
                  <c:v>Sarah Jackson</c:v>
                </c:pt>
                <c:pt idx="3347">
                  <c:v>Ryan Medina</c:v>
                </c:pt>
                <c:pt idx="3348">
                  <c:v>Rachel Evans</c:v>
                </c:pt>
                <c:pt idx="3349">
                  <c:v>Paul White</c:v>
                </c:pt>
                <c:pt idx="3350">
                  <c:v>Robert Carroll</c:v>
                </c:pt>
                <c:pt idx="3351">
                  <c:v>Ryan Moore</c:v>
                </c:pt>
                <c:pt idx="3352">
                  <c:v>Rachel Jackson</c:v>
                </c:pt>
                <c:pt idx="3353">
                  <c:v>Paul Williams</c:v>
                </c:pt>
                <c:pt idx="3354">
                  <c:v>Sarah Mendoza</c:v>
                </c:pt>
                <c:pt idx="3355">
                  <c:v>Richard Estrada</c:v>
                </c:pt>
                <c:pt idx="3356">
                  <c:v>Sarah Mills</c:v>
                </c:pt>
                <c:pt idx="3357">
                  <c:v>Ryan Phillips</c:v>
                </c:pt>
                <c:pt idx="3358">
                  <c:v>Sarah Moore</c:v>
                </c:pt>
                <c:pt idx="3359">
                  <c:v>Ryan Roberts</c:v>
                </c:pt>
                <c:pt idx="3360">
                  <c:v>Sarah Parker</c:v>
                </c:pt>
                <c:pt idx="3361">
                  <c:v>Richard Everett</c:v>
                </c:pt>
                <c:pt idx="3362">
                  <c:v>Sarah Perez</c:v>
                </c:pt>
                <c:pt idx="3363">
                  <c:v>Richard Flores</c:v>
                </c:pt>
                <c:pt idx="3364">
                  <c:v>Pamela White</c:v>
                </c:pt>
                <c:pt idx="3365">
                  <c:v>Richard Foster</c:v>
                </c:pt>
                <c:pt idx="3366">
                  <c:v>Sarah Richardson</c:v>
                </c:pt>
                <c:pt idx="3367">
                  <c:v>Richard Gomez</c:v>
                </c:pt>
                <c:pt idx="3368">
                  <c:v>Sarah Roberts</c:v>
                </c:pt>
                <c:pt idx="3369">
                  <c:v>Patricia Thomas</c:v>
                </c:pt>
                <c:pt idx="3370">
                  <c:v>Sarah Rodgers</c:v>
                </c:pt>
                <c:pt idx="3371">
                  <c:v>Ryan Wells</c:v>
                </c:pt>
                <c:pt idx="3372">
                  <c:v>Robert Dixon</c:v>
                </c:pt>
                <c:pt idx="3373">
                  <c:v>Ryan White</c:v>
                </c:pt>
                <c:pt idx="3374">
                  <c:v>Robert Elliott</c:v>
                </c:pt>
                <c:pt idx="3375">
                  <c:v>Richard Gray</c:v>
                </c:pt>
                <c:pt idx="3376">
                  <c:v>Robert Fisher</c:v>
                </c:pt>
                <c:pt idx="3377">
                  <c:v>Richard Griffin</c:v>
                </c:pt>
                <c:pt idx="3378">
                  <c:v>Patrick Williams</c:v>
                </c:pt>
                <c:pt idx="3379">
                  <c:v>Richard Hanna</c:v>
                </c:pt>
                <c:pt idx="3380">
                  <c:v>Patricia Garrett</c:v>
                </c:pt>
                <c:pt idx="3381">
                  <c:v>Patricia Johnson</c:v>
                </c:pt>
                <c:pt idx="3382">
                  <c:v>Sarah Wilkerson</c:v>
                </c:pt>
                <c:pt idx="3383">
                  <c:v>Sabrina Johnson</c:v>
                </c:pt>
                <c:pt idx="3384">
                  <c:v>Sarah Wilson</c:v>
                </c:pt>
                <c:pt idx="3385">
                  <c:v>Sabrina Rodriguez</c:v>
                </c:pt>
                <c:pt idx="3386">
                  <c:v>Robert George</c:v>
                </c:pt>
                <c:pt idx="3387">
                  <c:v>Sabrina Ruiz</c:v>
                </c:pt>
                <c:pt idx="3388">
                  <c:v>Scott Daniels</c:v>
                </c:pt>
                <c:pt idx="3389">
                  <c:v>Sally Smith</c:v>
                </c:pt>
                <c:pt idx="3390">
                  <c:v>Rachel Perez</c:v>
                </c:pt>
                <c:pt idx="3391">
                  <c:v>Samantha Allen</c:v>
                </c:pt>
                <c:pt idx="3392">
                  <c:v>Robert Goodman</c:v>
                </c:pt>
                <c:pt idx="3393">
                  <c:v>Peter Brown</c:v>
                </c:pt>
                <c:pt idx="3394">
                  <c:v>Scott Henderson</c:v>
                </c:pt>
                <c:pt idx="3395">
                  <c:v>Samantha Brown</c:v>
                </c:pt>
                <c:pt idx="3396">
                  <c:v>Robert Gray</c:v>
                </c:pt>
                <c:pt idx="3397">
                  <c:v>Richard Jackson</c:v>
                </c:pt>
                <c:pt idx="3398">
                  <c:v>Scott Kennedy</c:v>
                </c:pt>
                <c:pt idx="3399">
                  <c:v>Richard James</c:v>
                </c:pt>
                <c:pt idx="3400">
                  <c:v>Scott Lee</c:v>
                </c:pt>
                <c:pt idx="3401">
                  <c:v>Peter Davis</c:v>
                </c:pt>
                <c:pt idx="3402">
                  <c:v>Robert Griffin</c:v>
                </c:pt>
                <c:pt idx="3403">
                  <c:v>Peter Flores</c:v>
                </c:pt>
                <c:pt idx="3404">
                  <c:v>Rachel Reynolds</c:v>
                </c:pt>
                <c:pt idx="3405">
                  <c:v>Samantha Hall</c:v>
                </c:pt>
                <c:pt idx="3406">
                  <c:v>Robert Hamilton</c:v>
                </c:pt>
                <c:pt idx="3407">
                  <c:v>Samantha Hansen</c:v>
                </c:pt>
                <c:pt idx="3408">
                  <c:v>Scott Parker</c:v>
                </c:pt>
                <c:pt idx="3409">
                  <c:v>Richard Kim</c:v>
                </c:pt>
                <c:pt idx="3410">
                  <c:v>Scott Ramos</c:v>
                </c:pt>
                <c:pt idx="3411">
                  <c:v>Samantha Hill</c:v>
                </c:pt>
                <c:pt idx="3412">
                  <c:v>Robert Hayes</c:v>
                </c:pt>
                <c:pt idx="3413">
                  <c:v>Samantha Hoffman</c:v>
                </c:pt>
                <c:pt idx="3414">
                  <c:v>Robert Herrera</c:v>
                </c:pt>
                <c:pt idx="3415">
                  <c:v>Richard Long</c:v>
                </c:pt>
                <c:pt idx="3416">
                  <c:v>Rachel Romero</c:v>
                </c:pt>
                <c:pt idx="3417">
                  <c:v>Richard Lopez</c:v>
                </c:pt>
                <c:pt idx="3418">
                  <c:v>Scott Wall</c:v>
                </c:pt>
                <c:pt idx="3419">
                  <c:v>Richard Maldonado</c:v>
                </c:pt>
                <c:pt idx="3420">
                  <c:v>Robert Howell</c:v>
                </c:pt>
                <c:pt idx="3421">
                  <c:v>Peter Harris</c:v>
                </c:pt>
                <c:pt idx="3422">
                  <c:v>Robert Jimenez</c:v>
                </c:pt>
                <c:pt idx="3423">
                  <c:v>Peter Jackson</c:v>
                </c:pt>
                <c:pt idx="3424">
                  <c:v>Sean Bell</c:v>
                </c:pt>
                <c:pt idx="3425">
                  <c:v>Samantha Morris</c:v>
                </c:pt>
                <c:pt idx="3426">
                  <c:v>Robert Johnston</c:v>
                </c:pt>
                <c:pt idx="3427">
                  <c:v>Patricia Adams</c:v>
                </c:pt>
                <c:pt idx="3428">
                  <c:v>Rachel Sanders</c:v>
                </c:pt>
                <c:pt idx="3429">
                  <c:v>Samantha Perkins</c:v>
                </c:pt>
                <c:pt idx="3430">
                  <c:v>Sean Miller</c:v>
                </c:pt>
                <c:pt idx="3431">
                  <c:v>Patrick Adams</c:v>
                </c:pt>
                <c:pt idx="3432">
                  <c:v>Sean Parker</c:v>
                </c:pt>
                <c:pt idx="3433">
                  <c:v>Richard Morris</c:v>
                </c:pt>
                <c:pt idx="3434">
                  <c:v>Sean Rivera</c:v>
                </c:pt>
                <c:pt idx="3435">
                  <c:v>Samantha Taylor</c:v>
                </c:pt>
                <c:pt idx="3436">
                  <c:v>Robert Kennedy</c:v>
                </c:pt>
                <c:pt idx="3437">
                  <c:v>Samantha Thomas</c:v>
                </c:pt>
                <c:pt idx="3438">
                  <c:v>Sean Tucker</c:v>
                </c:pt>
                <c:pt idx="3439">
                  <c:v>Samantha Torres</c:v>
                </c:pt>
                <c:pt idx="3440">
                  <c:v>Seth Smith</c:v>
                </c:pt>
                <c:pt idx="3441">
                  <c:v>Richard Murray</c:v>
                </c:pt>
                <c:pt idx="3442">
                  <c:v>Shane Anderson</c:v>
                </c:pt>
                <c:pt idx="3443">
                  <c:v>Richard Nguyen</c:v>
                </c:pt>
                <c:pt idx="3444">
                  <c:v>Shane Perez</c:v>
                </c:pt>
                <c:pt idx="3445">
                  <c:v>Samantha Wood</c:v>
                </c:pt>
                <c:pt idx="3446">
                  <c:v>Shane Williams</c:v>
                </c:pt>
                <c:pt idx="3447">
                  <c:v>Samantha Young</c:v>
                </c:pt>
                <c:pt idx="3448">
                  <c:v>Patricia Morales</c:v>
                </c:pt>
                <c:pt idx="3449">
                  <c:v>Peter Martinez</c:v>
                </c:pt>
                <c:pt idx="3450">
                  <c:v>Patricia Morgan</c:v>
                </c:pt>
                <c:pt idx="3451">
                  <c:v>Samuel Davis</c:v>
                </c:pt>
                <c:pt idx="3452">
                  <c:v>Robert Little</c:v>
                </c:pt>
                <c:pt idx="3453">
                  <c:v>Samuel Grant</c:v>
                </c:pt>
                <c:pt idx="3454">
                  <c:v>Rachel Walker</c:v>
                </c:pt>
                <c:pt idx="3455">
                  <c:v>Samuel Hill</c:v>
                </c:pt>
                <c:pt idx="3456">
                  <c:v>Rachel White</c:v>
                </c:pt>
                <c:pt idx="3457">
                  <c:v>Samuel Johnson</c:v>
                </c:pt>
                <c:pt idx="3458">
                  <c:v>Shannon Quinn</c:v>
                </c:pt>
                <c:pt idx="3459">
                  <c:v>Samuel Jones</c:v>
                </c:pt>
                <c:pt idx="3460">
                  <c:v>Shannon Rodriguez</c:v>
                </c:pt>
                <c:pt idx="3461">
                  <c:v>Samuel Martinez</c:v>
                </c:pt>
                <c:pt idx="3462">
                  <c:v>Shannon Taylor</c:v>
                </c:pt>
                <c:pt idx="3463">
                  <c:v>Samuel Robinson</c:v>
                </c:pt>
                <c:pt idx="3464">
                  <c:v>Shannon Thompson</c:v>
                </c:pt>
                <c:pt idx="3465">
                  <c:v>Peter Murphy</c:v>
                </c:pt>
                <c:pt idx="3466">
                  <c:v>Rachel Young</c:v>
                </c:pt>
                <c:pt idx="3467">
                  <c:v>Samuel Walker</c:v>
                </c:pt>
                <c:pt idx="3468">
                  <c:v>Sharon Gomez</c:v>
                </c:pt>
                <c:pt idx="3469">
                  <c:v>Samuel Williams</c:v>
                </c:pt>
                <c:pt idx="3470">
                  <c:v>Sharon Moore</c:v>
                </c:pt>
                <c:pt idx="3471">
                  <c:v>Richard Richardson</c:v>
                </c:pt>
                <c:pt idx="3472">
                  <c:v>Sharon Schmidt</c:v>
                </c:pt>
                <c:pt idx="3473">
                  <c:v>Sandra Flores</c:v>
                </c:pt>
                <c:pt idx="3474">
                  <c:v>Randy Hernandez</c:v>
                </c:pt>
                <c:pt idx="3475">
                  <c:v>Peter Potter</c:v>
                </c:pt>
                <c:pt idx="3476">
                  <c:v>Randy Jones</c:v>
                </c:pt>
                <c:pt idx="3477">
                  <c:v>Peter Rogers</c:v>
                </c:pt>
                <c:pt idx="3478">
                  <c:v>Shawn Brown</c:v>
                </c:pt>
                <c:pt idx="3479">
                  <c:v>Sandra Hill</c:v>
                </c:pt>
                <c:pt idx="3480">
                  <c:v>Randy Morris</c:v>
                </c:pt>
                <c:pt idx="3481">
                  <c:v>Sandra Jackson</c:v>
                </c:pt>
                <c:pt idx="3482">
                  <c:v>Shawn Jones</c:v>
                </c:pt>
                <c:pt idx="3483">
                  <c:v>Peter Scott</c:v>
                </c:pt>
                <c:pt idx="3484">
                  <c:v>Robert Murphy</c:v>
                </c:pt>
                <c:pt idx="3485">
                  <c:v>Sandra Lane</c:v>
                </c:pt>
                <c:pt idx="3486">
                  <c:v>Sandra Marquez</c:v>
                </c:pt>
                <c:pt idx="3487">
                  <c:v>Sherri Martinez</c:v>
                </c:pt>
                <c:pt idx="3488">
                  <c:v>Michael Weber</c:v>
                </c:pt>
                <c:pt idx="3489">
                  <c:v>Maria Peterson</c:v>
                </c:pt>
                <c:pt idx="3490">
                  <c:v>Nancy Miller</c:v>
                </c:pt>
                <c:pt idx="3491">
                  <c:v>Maria Rodriguez</c:v>
                </c:pt>
                <c:pt idx="3492">
                  <c:v>Michael Pope</c:v>
                </c:pt>
                <c:pt idx="3493">
                  <c:v>Matthew Collins</c:v>
                </c:pt>
                <c:pt idx="3494">
                  <c:v>Mary Morris</c:v>
                </c:pt>
                <c:pt idx="3495">
                  <c:v>Matthew Cruz</c:v>
                </c:pt>
                <c:pt idx="3496">
                  <c:v>Nicholas Parker</c:v>
                </c:pt>
                <c:pt idx="3497">
                  <c:v>Matthew Diaz</c:v>
                </c:pt>
                <c:pt idx="3498">
                  <c:v>Michael Morales</c:v>
                </c:pt>
                <c:pt idx="3499">
                  <c:v>Matthew Doyle</c:v>
                </c:pt>
                <c:pt idx="3500">
                  <c:v>Michael Singleton</c:v>
                </c:pt>
                <c:pt idx="3501">
                  <c:v>Matthew Floyd</c:v>
                </c:pt>
                <c:pt idx="3502">
                  <c:v>Michelle Collins</c:v>
                </c:pt>
                <c:pt idx="3503">
                  <c:v>Matthew Ford</c:v>
                </c:pt>
                <c:pt idx="3504">
                  <c:v>Misty Brown</c:v>
                </c:pt>
                <c:pt idx="3505">
                  <c:v>Maria Singh</c:v>
                </c:pt>
                <c:pt idx="3506">
                  <c:v>Nathan Stewart</c:v>
                </c:pt>
                <c:pt idx="3507">
                  <c:v>Matthew Gardner</c:v>
                </c:pt>
                <c:pt idx="3508">
                  <c:v>Nicole Flores</c:v>
                </c:pt>
                <c:pt idx="3509">
                  <c:v>Maria Stewart</c:v>
                </c:pt>
                <c:pt idx="3510">
                  <c:v>Martin Davis</c:v>
                </c:pt>
                <c:pt idx="3511">
                  <c:v>Maria Sullivan</c:v>
                </c:pt>
                <c:pt idx="3512">
                  <c:v>Michael Ortiz</c:v>
                </c:pt>
                <c:pt idx="3513">
                  <c:v>Matthew Gray</c:v>
                </c:pt>
                <c:pt idx="3514">
                  <c:v>Michael Rojas</c:v>
                </c:pt>
                <c:pt idx="3515">
                  <c:v>Matthew Gregory</c:v>
                </c:pt>
                <c:pt idx="3516">
                  <c:v>Mary Garcia</c:v>
                </c:pt>
                <c:pt idx="3517">
                  <c:v>Matthew Hanson</c:v>
                </c:pt>
                <c:pt idx="3518">
                  <c:v>Michele Walker</c:v>
                </c:pt>
                <c:pt idx="3519">
                  <c:v>Matthew Harper</c:v>
                </c:pt>
                <c:pt idx="3520">
                  <c:v>Mary Martin</c:v>
                </c:pt>
                <c:pt idx="3521">
                  <c:v>Maria White</c:v>
                </c:pt>
                <c:pt idx="3522">
                  <c:v>Michelle Walker</c:v>
                </c:pt>
                <c:pt idx="3523">
                  <c:v>Matthew Heath</c:v>
                </c:pt>
                <c:pt idx="3524">
                  <c:v>Monique Jones</c:v>
                </c:pt>
                <c:pt idx="3525">
                  <c:v>Matthew Kelly</c:v>
                </c:pt>
                <c:pt idx="3526">
                  <c:v>Natasha Davis</c:v>
                </c:pt>
                <c:pt idx="3527">
                  <c:v>Matthew King</c:v>
                </c:pt>
                <c:pt idx="3528">
                  <c:v>Nicholas Cox</c:v>
                </c:pt>
                <c:pt idx="3529">
                  <c:v>Matthew Kirby</c:v>
                </c:pt>
                <c:pt idx="3530">
                  <c:v>Nicole Brock</c:v>
                </c:pt>
                <c:pt idx="3531">
                  <c:v>Matthew Lee</c:v>
                </c:pt>
                <c:pt idx="3532">
                  <c:v>Nicole Hill</c:v>
                </c:pt>
                <c:pt idx="3533">
                  <c:v>Matthew Lopez</c:v>
                </c:pt>
                <c:pt idx="3534">
                  <c:v>Michael Marshall</c:v>
                </c:pt>
                <c:pt idx="3535">
                  <c:v>Matthew Mason</c:v>
                </c:pt>
                <c:pt idx="3536">
                  <c:v>Michael Mckinney</c:v>
                </c:pt>
                <c:pt idx="3537">
                  <c:v>Matthew Meyer</c:v>
                </c:pt>
                <c:pt idx="3538">
                  <c:v>Michael Mullins</c:v>
                </c:pt>
                <c:pt idx="3539">
                  <c:v>Marilyn Johnson</c:v>
                </c:pt>
                <c:pt idx="3540">
                  <c:v>Mary Adams</c:v>
                </c:pt>
                <c:pt idx="3541">
                  <c:v>Matthew Morales</c:v>
                </c:pt>
                <c:pt idx="3542">
                  <c:v>Michael Ramos</c:v>
                </c:pt>
                <c:pt idx="3543">
                  <c:v>Mario Brown</c:v>
                </c:pt>
                <c:pt idx="3544">
                  <c:v>Michael Schmidt</c:v>
                </c:pt>
                <c:pt idx="3545">
                  <c:v>Matthew Murray</c:v>
                </c:pt>
                <c:pt idx="3546">
                  <c:v>Michael Stone</c:v>
                </c:pt>
                <c:pt idx="3547">
                  <c:v>Matthew Myers</c:v>
                </c:pt>
                <c:pt idx="3548">
                  <c:v>Michael Walsh</c:v>
                </c:pt>
                <c:pt idx="3549">
                  <c:v>Matthew Navarro</c:v>
                </c:pt>
                <c:pt idx="3550">
                  <c:v>Michael Zimmerman</c:v>
                </c:pt>
                <c:pt idx="3551">
                  <c:v>Matthew Nelson</c:v>
                </c:pt>
                <c:pt idx="3552">
                  <c:v>Michelle Bates</c:v>
                </c:pt>
                <c:pt idx="3553">
                  <c:v>Matthew Ortiz</c:v>
                </c:pt>
                <c:pt idx="3554">
                  <c:v>Michelle Greene</c:v>
                </c:pt>
                <c:pt idx="3555">
                  <c:v>Matthew Padilla</c:v>
                </c:pt>
                <c:pt idx="3556">
                  <c:v>Michelle Lane</c:v>
                </c:pt>
                <c:pt idx="3557">
                  <c:v>Matthew Peterson</c:v>
                </c:pt>
                <c:pt idx="3558">
                  <c:v>Mary Nichols</c:v>
                </c:pt>
                <c:pt idx="3559">
                  <c:v>Matthew Porter</c:v>
                </c:pt>
                <c:pt idx="3560">
                  <c:v>Miguel Williams</c:v>
                </c:pt>
                <c:pt idx="3561">
                  <c:v>Matthew Scott</c:v>
                </c:pt>
                <c:pt idx="3562">
                  <c:v>Monica Flores</c:v>
                </c:pt>
                <c:pt idx="3563">
                  <c:v>Matthew Sosa</c:v>
                </c:pt>
                <c:pt idx="3564">
                  <c:v>Nancy Brown</c:v>
                </c:pt>
                <c:pt idx="3565">
                  <c:v>Matthew Stewart</c:v>
                </c:pt>
                <c:pt idx="3566">
                  <c:v>Natalie Reed</c:v>
                </c:pt>
                <c:pt idx="3567">
                  <c:v>Marissa Walker</c:v>
                </c:pt>
                <c:pt idx="3568">
                  <c:v>Nathan Hill</c:v>
                </c:pt>
                <c:pt idx="3569">
                  <c:v>Matthew Valenzuela</c:v>
                </c:pt>
                <c:pt idx="3570">
                  <c:v>Nicholas Barnes</c:v>
                </c:pt>
                <c:pt idx="3571">
                  <c:v>Matthew Vasquez</c:v>
                </c:pt>
                <c:pt idx="3572">
                  <c:v>Maria Mitchell</c:v>
                </c:pt>
                <c:pt idx="3573">
                  <c:v>Matthew Vazquez</c:v>
                </c:pt>
                <c:pt idx="3574">
                  <c:v>Matthew Alexander</c:v>
                </c:pt>
                <c:pt idx="3575">
                  <c:v>Marcus Smith</c:v>
                </c:pt>
                <c:pt idx="3576">
                  <c:v>Nicole Cooper</c:v>
                </c:pt>
                <c:pt idx="3577">
                  <c:v>Matthew Webb</c:v>
                </c:pt>
                <c:pt idx="3578">
                  <c:v>Nicole Hall</c:v>
                </c:pt>
                <c:pt idx="3579">
                  <c:v>Marcus Stewart</c:v>
                </c:pt>
                <c:pt idx="3580">
                  <c:v>Maria Ortiz</c:v>
                </c:pt>
                <c:pt idx="3581">
                  <c:v>Matthew Wise</c:v>
                </c:pt>
                <c:pt idx="3582">
                  <c:v>Oscar Brown</c:v>
                </c:pt>
                <c:pt idx="3583">
                  <c:v>Matthew Woods</c:v>
                </c:pt>
                <c:pt idx="3584">
                  <c:v>Michael May</c:v>
                </c:pt>
                <c:pt idx="3585">
                  <c:v>Mark Austin</c:v>
                </c:pt>
                <c:pt idx="3586">
                  <c:v>Michael Mcgee</c:v>
                </c:pt>
                <c:pt idx="3587">
                  <c:v>Matthew Young</c:v>
                </c:pt>
                <c:pt idx="3588">
                  <c:v>Michael Meyer</c:v>
                </c:pt>
                <c:pt idx="3589">
                  <c:v>Maurice Williams</c:v>
                </c:pt>
                <c:pt idx="3590">
                  <c:v>Michael Moss</c:v>
                </c:pt>
                <c:pt idx="3591">
                  <c:v>Megan Anderson</c:v>
                </c:pt>
                <c:pt idx="3592">
                  <c:v>Michael Myers</c:v>
                </c:pt>
                <c:pt idx="3593">
                  <c:v>Megan Baker</c:v>
                </c:pt>
                <c:pt idx="3594">
                  <c:v>Michael Palmer</c:v>
                </c:pt>
                <c:pt idx="3595">
                  <c:v>Megan Chavez</c:v>
                </c:pt>
                <c:pt idx="3596">
                  <c:v>Michael Peters</c:v>
                </c:pt>
                <c:pt idx="3597">
                  <c:v>Megan Clark</c:v>
                </c:pt>
                <c:pt idx="3598">
                  <c:v>Michael Price</c:v>
                </c:pt>
                <c:pt idx="3599">
                  <c:v>Megan Gonzalez</c:v>
                </c:pt>
                <c:pt idx="3600">
                  <c:v>Pamela King</c:v>
                </c:pt>
                <c:pt idx="3601">
                  <c:v>Megan Hale</c:v>
                </c:pt>
                <c:pt idx="3602">
                  <c:v>Michael Ryan</c:v>
                </c:pt>
                <c:pt idx="3603">
                  <c:v>Megan Hill</c:v>
                </c:pt>
                <c:pt idx="3604">
                  <c:v>Mary Cruz</c:v>
                </c:pt>
                <c:pt idx="3605">
                  <c:v>Mark Brooks</c:v>
                </c:pt>
                <c:pt idx="3606">
                  <c:v>Michael Stevens</c:v>
                </c:pt>
                <c:pt idx="3607">
                  <c:v>Megan Martinez</c:v>
                </c:pt>
                <c:pt idx="3608">
                  <c:v>Mary Foster</c:v>
                </c:pt>
                <c:pt idx="3609">
                  <c:v>Megan Moreno</c:v>
                </c:pt>
                <c:pt idx="3610">
                  <c:v>Michael Valentine</c:v>
                </c:pt>
                <c:pt idx="3611">
                  <c:v>Megan Nelson</c:v>
                </c:pt>
                <c:pt idx="3612">
                  <c:v>Michael Washington</c:v>
                </c:pt>
                <c:pt idx="3613">
                  <c:v>Megan Rodriguez</c:v>
                </c:pt>
                <c:pt idx="3614">
                  <c:v>Michael Wilcox</c:v>
                </c:pt>
                <c:pt idx="3615">
                  <c:v>Megan Scott</c:v>
                </c:pt>
                <c:pt idx="3616">
                  <c:v>Michele Hill</c:v>
                </c:pt>
                <c:pt idx="3617">
                  <c:v>Megan Stewart</c:v>
                </c:pt>
                <c:pt idx="3618">
                  <c:v>Michelle Baker</c:v>
                </c:pt>
                <c:pt idx="3619">
                  <c:v>Mark Campbell</c:v>
                </c:pt>
                <c:pt idx="3620">
                  <c:v>Michelle Carlson</c:v>
                </c:pt>
                <c:pt idx="3621">
                  <c:v>Megan Vazquez</c:v>
                </c:pt>
                <c:pt idx="3622">
                  <c:v>Michelle Daugherty</c:v>
                </c:pt>
                <c:pt idx="3623">
                  <c:v>Megan Wade</c:v>
                </c:pt>
                <c:pt idx="3624">
                  <c:v>Michelle Hancock</c:v>
                </c:pt>
                <c:pt idx="3625">
                  <c:v>Megan White</c:v>
                </c:pt>
                <c:pt idx="3626">
                  <c:v>Mary Meyer</c:v>
                </c:pt>
                <c:pt idx="3627">
                  <c:v>Mark Carter</c:v>
                </c:pt>
                <c:pt idx="3628">
                  <c:v>Michelle Li</c:v>
                </c:pt>
                <c:pt idx="3629">
                  <c:v>Megan Wilson</c:v>
                </c:pt>
                <c:pt idx="3630">
                  <c:v>Mary Nelson</c:v>
                </c:pt>
                <c:pt idx="3631">
                  <c:v>Mark Casey</c:v>
                </c:pt>
                <c:pt idx="3632">
                  <c:v>Michelle Russell</c:v>
                </c:pt>
                <c:pt idx="3633">
                  <c:v>Melanie Taylor</c:v>
                </c:pt>
                <c:pt idx="3634">
                  <c:v>Michelle Watson</c:v>
                </c:pt>
                <c:pt idx="3635">
                  <c:v>Melinda Anderson</c:v>
                </c:pt>
                <c:pt idx="3636">
                  <c:v>Mike Thomas</c:v>
                </c:pt>
                <c:pt idx="3637">
                  <c:v>Mark Chavez</c:v>
                </c:pt>
                <c:pt idx="3638">
                  <c:v>Mitchell Harris</c:v>
                </c:pt>
                <c:pt idx="3639">
                  <c:v>Marcus Williams</c:v>
                </c:pt>
                <c:pt idx="3640">
                  <c:v>Monica Rodriguez</c:v>
                </c:pt>
                <c:pt idx="3641">
                  <c:v>Melissa Allen</c:v>
                </c:pt>
                <c:pt idx="3642">
                  <c:v>Morgan Smith</c:v>
                </c:pt>
                <c:pt idx="3643">
                  <c:v>Melissa Bennett</c:v>
                </c:pt>
                <c:pt idx="3644">
                  <c:v>Nancy Lopez</c:v>
                </c:pt>
                <c:pt idx="3645">
                  <c:v>Melissa Boone</c:v>
                </c:pt>
                <c:pt idx="3646">
                  <c:v>Natalie Austin</c:v>
                </c:pt>
                <c:pt idx="3647">
                  <c:v>Melissa Collins</c:v>
                </c:pt>
                <c:pt idx="3648">
                  <c:v>Natalie Smith</c:v>
                </c:pt>
                <c:pt idx="3649">
                  <c:v>Melissa Cox</c:v>
                </c:pt>
                <c:pt idx="3650">
                  <c:v>Nathan Garcia</c:v>
                </c:pt>
                <c:pt idx="3651">
                  <c:v>Melissa Cruz</c:v>
                </c:pt>
                <c:pt idx="3652">
                  <c:v>Nathan Martin</c:v>
                </c:pt>
                <c:pt idx="3653">
                  <c:v>Melissa Edwards</c:v>
                </c:pt>
                <c:pt idx="3654">
                  <c:v>Mary Turner</c:v>
                </c:pt>
                <c:pt idx="3655">
                  <c:v>Melissa Ford</c:v>
                </c:pt>
                <c:pt idx="3656">
                  <c:v>Nicholas Clark</c:v>
                </c:pt>
                <c:pt idx="3657">
                  <c:v>Melissa Gonzalez</c:v>
                </c:pt>
                <c:pt idx="3658">
                  <c:v>Mary Walker</c:v>
                </c:pt>
                <c:pt idx="3659">
                  <c:v>Melissa Gray</c:v>
                </c:pt>
                <c:pt idx="3660">
                  <c:v>Marcus Martinez</c:v>
                </c:pt>
                <c:pt idx="3661">
                  <c:v>Melissa Hernandez</c:v>
                </c:pt>
                <c:pt idx="3662">
                  <c:v>Mary Young</c:v>
                </c:pt>
                <c:pt idx="3663">
                  <c:v>Melissa Hill</c:v>
                </c:pt>
                <c:pt idx="3664">
                  <c:v>Matthew Allen</c:v>
                </c:pt>
                <c:pt idx="3665">
                  <c:v>Melissa Hines</c:v>
                </c:pt>
                <c:pt idx="3666">
                  <c:v>Maria Nelson</c:v>
                </c:pt>
                <c:pt idx="3667">
                  <c:v>Melissa Jackson</c:v>
                </c:pt>
                <c:pt idx="3668">
                  <c:v>Nicole Edwards</c:v>
                </c:pt>
                <c:pt idx="3669">
                  <c:v>Mark Evans</c:v>
                </c:pt>
                <c:pt idx="3670">
                  <c:v>Nicole Gardner</c:v>
                </c:pt>
                <c:pt idx="3671">
                  <c:v>Mark Fernandez</c:v>
                </c:pt>
                <c:pt idx="3672">
                  <c:v>Nicole Hayes</c:v>
                </c:pt>
                <c:pt idx="3673">
                  <c:v>Mark Fletcher</c:v>
                </c:pt>
                <c:pt idx="3674">
                  <c:v>Nicole Lynn</c:v>
                </c:pt>
                <c:pt idx="3675">
                  <c:v>Melissa Lee</c:v>
                </c:pt>
                <c:pt idx="3676">
                  <c:v>Nicole Owens</c:v>
                </c:pt>
                <c:pt idx="3677">
                  <c:v>Mark Foster</c:v>
                </c:pt>
                <c:pt idx="3678">
                  <c:v>Nicole Walker</c:v>
                </c:pt>
                <c:pt idx="3679">
                  <c:v>Mark Fuller</c:v>
                </c:pt>
                <c:pt idx="3680">
                  <c:v>Pamela Hamilton</c:v>
                </c:pt>
                <c:pt idx="3681">
                  <c:v>Margaret Cook</c:v>
                </c:pt>
                <c:pt idx="3682">
                  <c:v>Mark Young</c:v>
                </c:pt>
                <c:pt idx="3683">
                  <c:v>Mark Gibson</c:v>
                </c:pt>
                <c:pt idx="3684">
                  <c:v>Michael Mccormick</c:v>
                </c:pt>
                <c:pt idx="3685">
                  <c:v>Melissa Patel</c:v>
                </c:pt>
                <c:pt idx="3686">
                  <c:v>Michael Mcdonald</c:v>
                </c:pt>
                <c:pt idx="3687">
                  <c:v>Mark Gonzales</c:v>
                </c:pt>
                <c:pt idx="3688">
                  <c:v>Michael Mcguire</c:v>
                </c:pt>
                <c:pt idx="3689">
                  <c:v>Melissa Ramirez</c:v>
                </c:pt>
                <c:pt idx="3690">
                  <c:v>Michael Mendoza</c:v>
                </c:pt>
                <c:pt idx="3691">
                  <c:v>Melissa Ray</c:v>
                </c:pt>
                <c:pt idx="3692">
                  <c:v>Michael Monroe</c:v>
                </c:pt>
                <c:pt idx="3693">
                  <c:v>Melissa Richardson</c:v>
                </c:pt>
                <c:pt idx="3694">
                  <c:v>Michael Moran</c:v>
                </c:pt>
                <c:pt idx="3695">
                  <c:v>Melissa Rivera</c:v>
                </c:pt>
                <c:pt idx="3696">
                  <c:v>Michael Mueller</c:v>
                </c:pt>
                <c:pt idx="3697">
                  <c:v>Melissa Roberts</c:v>
                </c:pt>
                <c:pt idx="3698">
                  <c:v>Michael Munoz</c:v>
                </c:pt>
                <c:pt idx="3699">
                  <c:v>Melissa Robinson</c:v>
                </c:pt>
                <c:pt idx="3700">
                  <c:v>Michael Nichols</c:v>
                </c:pt>
                <c:pt idx="3701">
                  <c:v>Melissa Ruiz</c:v>
                </c:pt>
                <c:pt idx="3702">
                  <c:v>Michael Pacheco</c:v>
                </c:pt>
                <c:pt idx="3703">
                  <c:v>Melissa Salinas</c:v>
                </c:pt>
                <c:pt idx="3704">
                  <c:v>Marvin Walker</c:v>
                </c:pt>
                <c:pt idx="3705">
                  <c:v>Melissa Sanchez</c:v>
                </c:pt>
                <c:pt idx="3706">
                  <c:v>Mary Allen</c:v>
                </c:pt>
                <c:pt idx="3707">
                  <c:v>Melissa Santiago</c:v>
                </c:pt>
                <c:pt idx="3708">
                  <c:v>Michael Phillips</c:v>
                </c:pt>
                <c:pt idx="3709">
                  <c:v>Melissa Simmons</c:v>
                </c:pt>
                <c:pt idx="3710">
                  <c:v>Michael Porter</c:v>
                </c:pt>
                <c:pt idx="3711">
                  <c:v>Mark Gray</c:v>
                </c:pt>
                <c:pt idx="3712">
                  <c:v>Mary Barnes</c:v>
                </c:pt>
                <c:pt idx="3713">
                  <c:v>Melissa Stanley</c:v>
                </c:pt>
                <c:pt idx="3714">
                  <c:v>Pamela Jones</c:v>
                </c:pt>
                <c:pt idx="3715">
                  <c:v>Melissa Stewart</c:v>
                </c:pt>
                <c:pt idx="3716">
                  <c:v>Matthew Castro</c:v>
                </c:pt>
                <c:pt idx="3717">
                  <c:v>Melissa Thomas</c:v>
                </c:pt>
                <c:pt idx="3718">
                  <c:v>Michael Rose</c:v>
                </c:pt>
                <c:pt idx="3719">
                  <c:v>Melissa Trujillo</c:v>
                </c:pt>
                <c:pt idx="3720">
                  <c:v>Michael Salazar</c:v>
                </c:pt>
                <c:pt idx="3721">
                  <c:v>Melissa Turner</c:v>
                </c:pt>
                <c:pt idx="3722">
                  <c:v>Michael Shelton</c:v>
                </c:pt>
                <c:pt idx="3723">
                  <c:v>Melissa Vargas</c:v>
                </c:pt>
                <c:pt idx="3724">
                  <c:v>Maria Cole</c:v>
                </c:pt>
                <c:pt idx="3725">
                  <c:v>Melissa Vazquez</c:v>
                </c:pt>
                <c:pt idx="3726">
                  <c:v>Michael Soto</c:v>
                </c:pt>
                <c:pt idx="3727">
                  <c:v>Melissa Ward</c:v>
                </c:pt>
                <c:pt idx="3728">
                  <c:v>Michael Stevenson</c:v>
                </c:pt>
                <c:pt idx="3729">
                  <c:v>Melissa Watkins</c:v>
                </c:pt>
                <c:pt idx="3730">
                  <c:v>Mary Ford</c:v>
                </c:pt>
                <c:pt idx="3731">
                  <c:v>Melissa Wood</c:v>
                </c:pt>
                <c:pt idx="3732">
                  <c:v>Michael Todd</c:v>
                </c:pt>
                <c:pt idx="3733">
                  <c:v>Melissa Wright</c:v>
                </c:pt>
                <c:pt idx="3734">
                  <c:v>Michael Travis</c:v>
                </c:pt>
                <c:pt idx="3735">
                  <c:v>Meredith Scott</c:v>
                </c:pt>
                <c:pt idx="3736">
                  <c:v>Michael Wagner</c:v>
                </c:pt>
                <c:pt idx="3737">
                  <c:v>Michael Aguirre</c:v>
                </c:pt>
                <c:pt idx="3738">
                  <c:v>Michael Warren</c:v>
                </c:pt>
                <c:pt idx="3739">
                  <c:v>Michael Alexander</c:v>
                </c:pt>
                <c:pt idx="3740">
                  <c:v>Michael Waters</c:v>
                </c:pt>
                <c:pt idx="3741">
                  <c:v>Mark Hernandez</c:v>
                </c:pt>
                <c:pt idx="3742">
                  <c:v>Mary Hill</c:v>
                </c:pt>
                <c:pt idx="3743">
                  <c:v>Mark Hicks</c:v>
                </c:pt>
                <c:pt idx="3744">
                  <c:v>Michael Young</c:v>
                </c:pt>
                <c:pt idx="3745">
                  <c:v>Michael Arnold</c:v>
                </c:pt>
                <c:pt idx="3746">
                  <c:v>Michele Gonzalez</c:v>
                </c:pt>
                <c:pt idx="3747">
                  <c:v>Michael Banks</c:v>
                </c:pt>
                <c:pt idx="3748">
                  <c:v>Michele Kane</c:v>
                </c:pt>
                <c:pt idx="3749">
                  <c:v>Michael Barker</c:v>
                </c:pt>
                <c:pt idx="3750">
                  <c:v>Michelle Bailey</c:v>
                </c:pt>
                <c:pt idx="3751">
                  <c:v>Michael Bates</c:v>
                </c:pt>
                <c:pt idx="3752">
                  <c:v>Michelle Barnett</c:v>
                </c:pt>
                <c:pt idx="3753">
                  <c:v>Michael Bennett</c:v>
                </c:pt>
                <c:pt idx="3754">
                  <c:v>Michelle Bishop</c:v>
                </c:pt>
                <c:pt idx="3755">
                  <c:v>Michael Blake</c:v>
                </c:pt>
                <c:pt idx="3756">
                  <c:v>Michelle Carter</c:v>
                </c:pt>
                <c:pt idx="3757">
                  <c:v>Michael Booth</c:v>
                </c:pt>
                <c:pt idx="3758">
                  <c:v>Michelle Cox</c:v>
                </c:pt>
                <c:pt idx="3759">
                  <c:v>Michael Brady</c:v>
                </c:pt>
                <c:pt idx="3760">
                  <c:v>Michelle Garcia</c:v>
                </c:pt>
                <c:pt idx="3761">
                  <c:v>Michael Brewer</c:v>
                </c:pt>
                <c:pt idx="3762">
                  <c:v>Michelle Hampton</c:v>
                </c:pt>
                <c:pt idx="3763">
                  <c:v>Mark Kennedy</c:v>
                </c:pt>
                <c:pt idx="3764">
                  <c:v>Michelle Harrison</c:v>
                </c:pt>
                <c:pt idx="3765">
                  <c:v>Mark Kim</c:v>
                </c:pt>
                <c:pt idx="3766">
                  <c:v>Michelle Jackson</c:v>
                </c:pt>
                <c:pt idx="3767">
                  <c:v>Michael Burton</c:v>
                </c:pt>
                <c:pt idx="3768">
                  <c:v>Michelle King</c:v>
                </c:pt>
                <c:pt idx="3769">
                  <c:v>Margaret Harris</c:v>
                </c:pt>
                <c:pt idx="3770">
                  <c:v>Mary Miller</c:v>
                </c:pt>
                <c:pt idx="3771">
                  <c:v>Mark Knight</c:v>
                </c:pt>
                <c:pt idx="3772">
                  <c:v>Michelle Matthews</c:v>
                </c:pt>
                <c:pt idx="3773">
                  <c:v>Michael Cannon</c:v>
                </c:pt>
                <c:pt idx="3774">
                  <c:v>Mary Murray</c:v>
                </c:pt>
                <c:pt idx="3775">
                  <c:v>Michael Carroll</c:v>
                </c:pt>
                <c:pt idx="3776">
                  <c:v>Mary Nguyen</c:v>
                </c:pt>
                <c:pt idx="3777">
                  <c:v>Michael Chavez</c:v>
                </c:pt>
                <c:pt idx="3778">
                  <c:v>Mary Parker</c:v>
                </c:pt>
                <c:pt idx="3779">
                  <c:v>Michael Collins</c:v>
                </c:pt>
                <c:pt idx="3780">
                  <c:v>Michelle Snyder</c:v>
                </c:pt>
                <c:pt idx="3781">
                  <c:v>Mark Mccullough</c:v>
                </c:pt>
                <c:pt idx="3782">
                  <c:v>Michelle Warren</c:v>
                </c:pt>
                <c:pt idx="3783">
                  <c:v>Michael Craig</c:v>
                </c:pt>
                <c:pt idx="3784">
                  <c:v>Michelle Yates</c:v>
                </c:pt>
                <c:pt idx="3785">
                  <c:v>Michael Crawford</c:v>
                </c:pt>
                <c:pt idx="3786">
                  <c:v>Mike Lopez</c:v>
                </c:pt>
                <c:pt idx="3787">
                  <c:v>Michael Cuevas</c:v>
                </c:pt>
                <c:pt idx="3788">
                  <c:v>Miranda Clark</c:v>
                </c:pt>
                <c:pt idx="3789">
                  <c:v>Michael Curry</c:v>
                </c:pt>
                <c:pt idx="3790">
                  <c:v>Misty Jones</c:v>
                </c:pt>
                <c:pt idx="3791">
                  <c:v>Michael Daniel</c:v>
                </c:pt>
                <c:pt idx="3792">
                  <c:v>Mitchell Miller</c:v>
                </c:pt>
                <c:pt idx="3793">
                  <c:v>Michael Dawson</c:v>
                </c:pt>
                <c:pt idx="3794">
                  <c:v>Monica Martin</c:v>
                </c:pt>
                <c:pt idx="3795">
                  <c:v>Margaret Johnson</c:v>
                </c:pt>
                <c:pt idx="3796">
                  <c:v>Monica Ruiz</c:v>
                </c:pt>
                <c:pt idx="3797">
                  <c:v>Mark Morgan</c:v>
                </c:pt>
                <c:pt idx="3798">
                  <c:v>Morgan Brown</c:v>
                </c:pt>
                <c:pt idx="3799">
                  <c:v>Michael Farley</c:v>
                </c:pt>
                <c:pt idx="3800">
                  <c:v>Nancy Banks</c:v>
                </c:pt>
                <c:pt idx="3801">
                  <c:v>Michael Flores</c:v>
                </c:pt>
                <c:pt idx="3802">
                  <c:v>Nancy Johnson</c:v>
                </c:pt>
                <c:pt idx="3803">
                  <c:v>Michael Ford</c:v>
                </c:pt>
                <c:pt idx="3804">
                  <c:v>Nancy Martinez</c:v>
                </c:pt>
                <c:pt idx="3805">
                  <c:v>Michael Freeman</c:v>
                </c:pt>
                <c:pt idx="3806">
                  <c:v>Maria Lee</c:v>
                </c:pt>
                <c:pt idx="3807">
                  <c:v>Mark Parker</c:v>
                </c:pt>
                <c:pt idx="3808">
                  <c:v>Natalie Miller</c:v>
                </c:pt>
                <c:pt idx="3809">
                  <c:v>Michael Gardner</c:v>
                </c:pt>
                <c:pt idx="3810">
                  <c:v>Mary Stone</c:v>
                </c:pt>
                <c:pt idx="3811">
                  <c:v>Michael Giles</c:v>
                </c:pt>
                <c:pt idx="3812">
                  <c:v>Maria Lopez</c:v>
                </c:pt>
                <c:pt idx="3813">
                  <c:v>Michael Gonzales</c:v>
                </c:pt>
                <c:pt idx="3814">
                  <c:v>Nathan Brown</c:v>
                </c:pt>
                <c:pt idx="3815">
                  <c:v>Michael Graham</c:v>
                </c:pt>
                <c:pt idx="3816">
                  <c:v>Nathan Harris</c:v>
                </c:pt>
                <c:pt idx="3817">
                  <c:v>Michael Graves</c:v>
                </c:pt>
                <c:pt idx="3818">
                  <c:v>Mary Thomas</c:v>
                </c:pt>
                <c:pt idx="3819">
                  <c:v>Mark Porter</c:v>
                </c:pt>
                <c:pt idx="3820">
                  <c:v>Nathan Moore</c:v>
                </c:pt>
                <c:pt idx="3821">
                  <c:v>Mark Ramirez</c:v>
                </c:pt>
                <c:pt idx="3822">
                  <c:v>Mary Tucker</c:v>
                </c:pt>
                <c:pt idx="3823">
                  <c:v>Michael Guerrero</c:v>
                </c:pt>
                <c:pt idx="3824">
                  <c:v>Nicholas Baker</c:v>
                </c:pt>
                <c:pt idx="3825">
                  <c:v>Michael Hammond</c:v>
                </c:pt>
                <c:pt idx="3826">
                  <c:v>Nicholas Becker</c:v>
                </c:pt>
                <c:pt idx="3827">
                  <c:v>Michael Hanna</c:v>
                </c:pt>
                <c:pt idx="3828">
                  <c:v>Nicholas Collins</c:v>
                </c:pt>
                <c:pt idx="3829">
                  <c:v>Mark Roberts</c:v>
                </c:pt>
                <c:pt idx="3830">
                  <c:v>Nicholas Esparza</c:v>
                </c:pt>
                <c:pt idx="3831">
                  <c:v>Mark Robinson</c:v>
                </c:pt>
                <c:pt idx="3832">
                  <c:v>Mary Weaver</c:v>
                </c:pt>
                <c:pt idx="3833">
                  <c:v>Michael Hart</c:v>
                </c:pt>
                <c:pt idx="3834">
                  <c:v>Nicholas Kim</c:v>
                </c:pt>
                <c:pt idx="3835">
                  <c:v>Michael Hebert</c:v>
                </c:pt>
                <c:pt idx="3836">
                  <c:v>Nicholas Mcdonald</c:v>
                </c:pt>
                <c:pt idx="3837">
                  <c:v>Mark Russo</c:v>
                </c:pt>
                <c:pt idx="3838">
                  <c:v>Nicholas Rivera</c:v>
                </c:pt>
                <c:pt idx="3839">
                  <c:v>Mark Stewart</c:v>
                </c:pt>
                <c:pt idx="3840">
                  <c:v>Nicholas Wells</c:v>
                </c:pt>
                <c:pt idx="3841">
                  <c:v>Michael Hines</c:v>
                </c:pt>
                <c:pt idx="3842">
                  <c:v>Nicholas Young</c:v>
                </c:pt>
                <c:pt idx="3843">
                  <c:v>Michael Hoffman</c:v>
                </c:pt>
                <c:pt idx="3844">
                  <c:v>Nicole Bailey</c:v>
                </c:pt>
                <c:pt idx="3845">
                  <c:v>Michael Hogan</c:v>
                </c:pt>
                <c:pt idx="3846">
                  <c:v>Nicole Carlson</c:v>
                </c:pt>
                <c:pt idx="3847">
                  <c:v>Mark Sullivan</c:v>
                </c:pt>
                <c:pt idx="3848">
                  <c:v>Nicole Conner</c:v>
                </c:pt>
                <c:pt idx="3849">
                  <c:v>Michael Hopkins</c:v>
                </c:pt>
                <c:pt idx="3850">
                  <c:v>Matthew Atkins</c:v>
                </c:pt>
                <c:pt idx="3851">
                  <c:v>Margaret Parker</c:v>
                </c:pt>
                <c:pt idx="3852">
                  <c:v>Nicole Evans</c:v>
                </c:pt>
                <c:pt idx="3853">
                  <c:v>Michael Howell</c:v>
                </c:pt>
                <c:pt idx="3854">
                  <c:v>Nicole Fox</c:v>
                </c:pt>
                <c:pt idx="3855">
                  <c:v>Michael Hunter</c:v>
                </c:pt>
                <c:pt idx="3856">
                  <c:v>Matthew Avila</c:v>
                </c:pt>
                <c:pt idx="3857">
                  <c:v>Mark Thomas</c:v>
                </c:pt>
                <c:pt idx="3858">
                  <c:v>Nicole Harris</c:v>
                </c:pt>
                <c:pt idx="3859">
                  <c:v>Michael Ingram</c:v>
                </c:pt>
                <c:pt idx="3860">
                  <c:v>Nicole Henderson</c:v>
                </c:pt>
                <c:pt idx="3861">
                  <c:v>Michael Jacobs</c:v>
                </c:pt>
                <c:pt idx="3862">
                  <c:v>Nicole Holland</c:v>
                </c:pt>
                <c:pt idx="3863">
                  <c:v>Michael James</c:v>
                </c:pt>
                <c:pt idx="3864">
                  <c:v>Nicole Martin</c:v>
                </c:pt>
                <c:pt idx="3865">
                  <c:v>Michael Jenkins</c:v>
                </c:pt>
                <c:pt idx="3866">
                  <c:v>Nicole Moore</c:v>
                </c:pt>
                <c:pt idx="3867">
                  <c:v>Michael Jimenez</c:v>
                </c:pt>
                <c:pt idx="3868">
                  <c:v>Nicole Parker</c:v>
                </c:pt>
                <c:pt idx="3869">
                  <c:v>Margaret Rodriguez</c:v>
                </c:pt>
                <c:pt idx="3870">
                  <c:v>Nicole Taylor</c:v>
                </c:pt>
                <c:pt idx="3871">
                  <c:v>Marcus Johnson</c:v>
                </c:pt>
                <c:pt idx="3872">
                  <c:v>Matthew Cameron</c:v>
                </c:pt>
                <c:pt idx="3873">
                  <c:v>Michael Larson</c:v>
                </c:pt>
                <c:pt idx="3874">
                  <c:v>Pamela Brown</c:v>
                </c:pt>
                <c:pt idx="3875">
                  <c:v>Mark Wright</c:v>
                </c:pt>
                <c:pt idx="3876">
                  <c:v>Pamela Hernandez</c:v>
                </c:pt>
                <c:pt idx="3877">
                  <c:v>Michael Marks</c:v>
                </c:pt>
                <c:pt idx="3878">
                  <c:v>Mary Bennett</c:v>
                </c:pt>
                <c:pt idx="3879">
                  <c:v>Lisa Munoz</c:v>
                </c:pt>
                <c:pt idx="3880">
                  <c:v>Laura Perez</c:v>
                </c:pt>
                <c:pt idx="3881">
                  <c:v>Kristin Johnson</c:v>
                </c:pt>
                <c:pt idx="3882">
                  <c:v>Katherine Wilson</c:v>
                </c:pt>
                <c:pt idx="3883">
                  <c:v>Linda Clark</c:v>
                </c:pt>
                <c:pt idx="3884">
                  <c:v>Kathleen Carter</c:v>
                </c:pt>
                <c:pt idx="3885">
                  <c:v>Lori Watson</c:v>
                </c:pt>
                <c:pt idx="3886">
                  <c:v>Kathleen Clark</c:v>
                </c:pt>
                <c:pt idx="3887">
                  <c:v>Larry Smith</c:v>
                </c:pt>
                <c:pt idx="3888">
                  <c:v>Kathleen Martin</c:v>
                </c:pt>
                <c:pt idx="3889">
                  <c:v>Lauren Orr</c:v>
                </c:pt>
                <c:pt idx="3890">
                  <c:v>Julie Price</c:v>
                </c:pt>
                <c:pt idx="3891">
                  <c:v>Lisa Bass</c:v>
                </c:pt>
                <c:pt idx="3892">
                  <c:v>Julie Riley</c:v>
                </c:pt>
                <c:pt idx="3893">
                  <c:v>Lisa Sharp</c:v>
                </c:pt>
                <c:pt idx="3894">
                  <c:v>Kathryn Campbell</c:v>
                </c:pt>
                <c:pt idx="3895">
                  <c:v>Kimberly Wright</c:v>
                </c:pt>
                <c:pt idx="3896">
                  <c:v>Kathryn Harris</c:v>
                </c:pt>
                <c:pt idx="3897">
                  <c:v>Kyle Patel</c:v>
                </c:pt>
                <c:pt idx="3898">
                  <c:v>Julie Scott</c:v>
                </c:pt>
                <c:pt idx="3899">
                  <c:v>Laura Evans</c:v>
                </c:pt>
                <c:pt idx="3900">
                  <c:v>Kathryn Williams</c:v>
                </c:pt>
                <c:pt idx="3901">
                  <c:v>Karen Nichols</c:v>
                </c:pt>
                <c:pt idx="3902">
                  <c:v>Kathy Garcia</c:v>
                </c:pt>
                <c:pt idx="3903">
                  <c:v>Lee Lopez</c:v>
                </c:pt>
                <c:pt idx="3904">
                  <c:v>Kathy Harris</c:v>
                </c:pt>
                <c:pt idx="3905">
                  <c:v>Linda Robinson</c:v>
                </c:pt>
                <c:pt idx="3906">
                  <c:v>Kathy Smith</c:v>
                </c:pt>
                <c:pt idx="3907">
                  <c:v>Lisa Gonzales</c:v>
                </c:pt>
                <c:pt idx="3908">
                  <c:v>Katie Aguilar</c:v>
                </c:pt>
                <c:pt idx="3909">
                  <c:v>Lisa Pierce</c:v>
                </c:pt>
                <c:pt idx="3910">
                  <c:v>Katie Butler</c:v>
                </c:pt>
                <c:pt idx="3911">
                  <c:v>Lori Day</c:v>
                </c:pt>
                <c:pt idx="3912">
                  <c:v>Katie Rodriguez</c:v>
                </c:pt>
                <c:pt idx="3913">
                  <c:v>Madison Williams</c:v>
                </c:pt>
                <c:pt idx="3914">
                  <c:v>Katie Williams</c:v>
                </c:pt>
                <c:pt idx="3915">
                  <c:v>Kristen Martinez</c:v>
                </c:pt>
                <c:pt idx="3916">
                  <c:v>Katrina Anderson</c:v>
                </c:pt>
                <c:pt idx="3917">
                  <c:v>Kyle Flores</c:v>
                </c:pt>
                <c:pt idx="3918">
                  <c:v>Kayla Brown</c:v>
                </c:pt>
                <c:pt idx="3919">
                  <c:v>Larry Johnson</c:v>
                </c:pt>
                <c:pt idx="3920">
                  <c:v>Kayla Gomez</c:v>
                </c:pt>
                <c:pt idx="3921">
                  <c:v>Laura Burch</c:v>
                </c:pt>
                <c:pt idx="3922">
                  <c:v>Kayla Gonzalez</c:v>
                </c:pt>
                <c:pt idx="3923">
                  <c:v>Laura Hall</c:v>
                </c:pt>
                <c:pt idx="3924">
                  <c:v>Kayla Johnson</c:v>
                </c:pt>
                <c:pt idx="3925">
                  <c:v>Karen Morris</c:v>
                </c:pt>
                <c:pt idx="3926">
                  <c:v>Kayla Lopez</c:v>
                </c:pt>
                <c:pt idx="3927">
                  <c:v>Lauren Harris</c:v>
                </c:pt>
                <c:pt idx="3928">
                  <c:v>Kayla Martinez</c:v>
                </c:pt>
                <c:pt idx="3929">
                  <c:v>Karen Robertson</c:v>
                </c:pt>
                <c:pt idx="3930">
                  <c:v>Kayla Moore</c:v>
                </c:pt>
                <c:pt idx="3931">
                  <c:v>Leslie Phillips</c:v>
                </c:pt>
                <c:pt idx="3932">
                  <c:v>Kayla Scott</c:v>
                </c:pt>
                <c:pt idx="3933">
                  <c:v>Linda Mccall</c:v>
                </c:pt>
                <c:pt idx="3934">
                  <c:v>Kayla Thomas</c:v>
                </c:pt>
                <c:pt idx="3935">
                  <c:v>Lindsay Williams</c:v>
                </c:pt>
                <c:pt idx="3936">
                  <c:v>Kayla Walker</c:v>
                </c:pt>
                <c:pt idx="3937">
                  <c:v>Lisa Daniels</c:v>
                </c:pt>
                <c:pt idx="3938">
                  <c:v>Julia Walker</c:v>
                </c:pt>
                <c:pt idx="3939">
                  <c:v>Katherine Carter</c:v>
                </c:pt>
                <c:pt idx="3940">
                  <c:v>Keith Brown</c:v>
                </c:pt>
                <c:pt idx="3941">
                  <c:v>Lisa Payne</c:v>
                </c:pt>
                <c:pt idx="3942">
                  <c:v>Keith Campbell</c:v>
                </c:pt>
                <c:pt idx="3943">
                  <c:v>Katherine Johnson</c:v>
                </c:pt>
                <c:pt idx="3944">
                  <c:v>Keith Garcia</c:v>
                </c:pt>
                <c:pt idx="3945">
                  <c:v>Lisa West</c:v>
                </c:pt>
                <c:pt idx="3946">
                  <c:v>Keith Miller</c:v>
                </c:pt>
                <c:pt idx="3947">
                  <c:v>Lori Nelson</c:v>
                </c:pt>
                <c:pt idx="3948">
                  <c:v>Kelly Aguilar</c:v>
                </c:pt>
                <c:pt idx="3949">
                  <c:v>Luis Thompson</c:v>
                </c:pt>
                <c:pt idx="3950">
                  <c:v>Kelly Brooks</c:v>
                </c:pt>
                <c:pt idx="3951">
                  <c:v>Kimberly Watson</c:v>
                </c:pt>
                <c:pt idx="3952">
                  <c:v>Justin Bowman</c:v>
                </c:pt>
                <c:pt idx="3953">
                  <c:v>Karen Garcia</c:v>
                </c:pt>
                <c:pt idx="3954">
                  <c:v>Kelly Diaz</c:v>
                </c:pt>
                <c:pt idx="3955">
                  <c:v>Kristen Thompson</c:v>
                </c:pt>
                <c:pt idx="3956">
                  <c:v>Kelly Dunn</c:v>
                </c:pt>
                <c:pt idx="3957">
                  <c:v>Kristopher Smith</c:v>
                </c:pt>
                <c:pt idx="3958">
                  <c:v>Kelly Gonzalez</c:v>
                </c:pt>
                <c:pt idx="3959">
                  <c:v>Kyle Miller</c:v>
                </c:pt>
                <c:pt idx="3960">
                  <c:v>Kelly Herrera</c:v>
                </c:pt>
                <c:pt idx="3961">
                  <c:v>Kyle Rodriguez</c:v>
                </c:pt>
                <c:pt idx="3962">
                  <c:v>Kelly Howard</c:v>
                </c:pt>
                <c:pt idx="3963">
                  <c:v>Larry Perez</c:v>
                </c:pt>
                <c:pt idx="3964">
                  <c:v>Kelly Jordan</c:v>
                </c:pt>
                <c:pt idx="3965">
                  <c:v>Laura Bell</c:v>
                </c:pt>
                <c:pt idx="3966">
                  <c:v>Kelly Lopez</c:v>
                </c:pt>
                <c:pt idx="3967">
                  <c:v>Laura Castro</c:v>
                </c:pt>
                <c:pt idx="3968">
                  <c:v>Kelly Martinez</c:v>
                </c:pt>
                <c:pt idx="3969">
                  <c:v>Laura Gonzalez</c:v>
                </c:pt>
                <c:pt idx="3970">
                  <c:v>Kelly Moore</c:v>
                </c:pt>
                <c:pt idx="3971">
                  <c:v>Laura King</c:v>
                </c:pt>
                <c:pt idx="3972">
                  <c:v>Kelly Nelson</c:v>
                </c:pt>
                <c:pt idx="3973">
                  <c:v>Laura Robertson</c:v>
                </c:pt>
                <c:pt idx="3974">
                  <c:v>Kelly Nguyen</c:v>
                </c:pt>
                <c:pt idx="3975">
                  <c:v>Laura Tran</c:v>
                </c:pt>
                <c:pt idx="3976">
                  <c:v>Kelly Porter</c:v>
                </c:pt>
                <c:pt idx="3977">
                  <c:v>Lauren Davis</c:v>
                </c:pt>
                <c:pt idx="3978">
                  <c:v>Kelly Powell</c:v>
                </c:pt>
                <c:pt idx="3979">
                  <c:v>Lauren Lopez</c:v>
                </c:pt>
                <c:pt idx="3980">
                  <c:v>Kelly Rivera</c:v>
                </c:pt>
                <c:pt idx="3981">
                  <c:v>Lauren Scott</c:v>
                </c:pt>
                <c:pt idx="3982">
                  <c:v>Kelly Salazar</c:v>
                </c:pt>
                <c:pt idx="3983">
                  <c:v>Julie Lee</c:v>
                </c:pt>
                <c:pt idx="3984">
                  <c:v>Kelly Stewart</c:v>
                </c:pt>
                <c:pt idx="3985">
                  <c:v>Leslie Johnson</c:v>
                </c:pt>
                <c:pt idx="3986">
                  <c:v>Justin Duke</c:v>
                </c:pt>
                <c:pt idx="3987">
                  <c:v>Karen Ruiz</c:v>
                </c:pt>
                <c:pt idx="3988">
                  <c:v>Justin Elliott</c:v>
                </c:pt>
                <c:pt idx="3989">
                  <c:v>Linda Davis</c:v>
                </c:pt>
                <c:pt idx="3990">
                  <c:v>Julie Clark</c:v>
                </c:pt>
                <c:pt idx="3991">
                  <c:v>Linda Perez</c:v>
                </c:pt>
                <c:pt idx="3992">
                  <c:v>Kelly Willis</c:v>
                </c:pt>
                <c:pt idx="3993">
                  <c:v>Lindsay Martinez</c:v>
                </c:pt>
                <c:pt idx="3994">
                  <c:v>Julie Collins</c:v>
                </c:pt>
                <c:pt idx="3995">
                  <c:v>Lindsey Wilson</c:v>
                </c:pt>
                <c:pt idx="3996">
                  <c:v>Kelsey Anderson</c:v>
                </c:pt>
                <c:pt idx="3997">
                  <c:v>Lisa Carter</c:v>
                </c:pt>
                <c:pt idx="3998">
                  <c:v>Justin Gibson</c:v>
                </c:pt>
                <c:pt idx="3999">
                  <c:v>Lisa Freeman</c:v>
                </c:pt>
                <c:pt idx="4000">
                  <c:v>Kelsey Jones</c:v>
                </c:pt>
                <c:pt idx="4001">
                  <c:v>Lisa Hart</c:v>
                </c:pt>
                <c:pt idx="4002">
                  <c:v>Kendra Jones</c:v>
                </c:pt>
                <c:pt idx="4003">
                  <c:v>Katherine Davis</c:v>
                </c:pt>
                <c:pt idx="4004">
                  <c:v>Kendra Smith</c:v>
                </c:pt>
                <c:pt idx="4005">
                  <c:v>Lisa Myers</c:v>
                </c:pt>
                <c:pt idx="4006">
                  <c:v>Justin Gonzalez</c:v>
                </c:pt>
                <c:pt idx="4007">
                  <c:v>Lisa Peterson</c:v>
                </c:pt>
                <c:pt idx="4008">
                  <c:v>Kenneth Black</c:v>
                </c:pt>
                <c:pt idx="4009">
                  <c:v>Lisa Rice</c:v>
                </c:pt>
                <c:pt idx="4010">
                  <c:v>Kenneth Davis</c:v>
                </c:pt>
                <c:pt idx="4011">
                  <c:v>Lisa Russo</c:v>
                </c:pt>
                <c:pt idx="4012">
                  <c:v>Kenneth Kim</c:v>
                </c:pt>
                <c:pt idx="4013">
                  <c:v>Lisa Torres</c:v>
                </c:pt>
                <c:pt idx="4014">
                  <c:v>Kenneth Miller</c:v>
                </c:pt>
                <c:pt idx="4015">
                  <c:v>Lori Brown</c:v>
                </c:pt>
                <c:pt idx="4016">
                  <c:v>Kenneth Moore</c:v>
                </c:pt>
                <c:pt idx="4017">
                  <c:v>Lori Hall</c:v>
                </c:pt>
                <c:pt idx="4018">
                  <c:v>Kenneth Richardson</c:v>
                </c:pt>
                <c:pt idx="4019">
                  <c:v>Lori Stewart</c:v>
                </c:pt>
                <c:pt idx="4020">
                  <c:v>Kenneth Rogers</c:v>
                </c:pt>
                <c:pt idx="4021">
                  <c:v>Luis Johnson</c:v>
                </c:pt>
                <c:pt idx="4022">
                  <c:v>Kenneth Scott</c:v>
                </c:pt>
                <c:pt idx="4023">
                  <c:v>Lynn Brown</c:v>
                </c:pt>
                <c:pt idx="4024">
                  <c:v>Justin Harris</c:v>
                </c:pt>
                <c:pt idx="4025">
                  <c:v>Manuel Davis</c:v>
                </c:pt>
                <c:pt idx="4026">
                  <c:v>Kenneth Ward</c:v>
                </c:pt>
                <c:pt idx="4027">
                  <c:v>Kimberly Wilson</c:v>
                </c:pt>
                <c:pt idx="4028">
                  <c:v>Justin Harvey</c:v>
                </c:pt>
                <c:pt idx="4029">
                  <c:v>Kristen Anderson</c:v>
                </c:pt>
                <c:pt idx="4030">
                  <c:v>Kerry Smith</c:v>
                </c:pt>
                <c:pt idx="4031">
                  <c:v>Kristen King</c:v>
                </c:pt>
                <c:pt idx="4032">
                  <c:v>Justin Hill</c:v>
                </c:pt>
                <c:pt idx="4033">
                  <c:v>Kristen Scott</c:v>
                </c:pt>
                <c:pt idx="4034">
                  <c:v>Kevin Baldwin</c:v>
                </c:pt>
                <c:pt idx="4035">
                  <c:v>Karen Gonzalez</c:v>
                </c:pt>
                <c:pt idx="4036">
                  <c:v>Justin Kennedy</c:v>
                </c:pt>
                <c:pt idx="4037">
                  <c:v>Kristin Jones</c:v>
                </c:pt>
                <c:pt idx="4038">
                  <c:v>Kevin Cox</c:v>
                </c:pt>
                <c:pt idx="4039">
                  <c:v>Kristy Martinez</c:v>
                </c:pt>
                <c:pt idx="4040">
                  <c:v>Kevin Crawford</c:v>
                </c:pt>
                <c:pt idx="4041">
                  <c:v>Kyle Hernandez</c:v>
                </c:pt>
                <c:pt idx="4042">
                  <c:v>Kevin Ellis</c:v>
                </c:pt>
                <c:pt idx="4043">
                  <c:v>Kyle Mitchell</c:v>
                </c:pt>
                <c:pt idx="4044">
                  <c:v>Kevin Graham</c:v>
                </c:pt>
                <c:pt idx="4045">
                  <c:v>Kyle Phillips</c:v>
                </c:pt>
                <c:pt idx="4046">
                  <c:v>Kevin Grant</c:v>
                </c:pt>
                <c:pt idx="4047">
                  <c:v>Kyle Sanders</c:v>
                </c:pt>
                <c:pt idx="4048">
                  <c:v>Kevin Hale</c:v>
                </c:pt>
                <c:pt idx="4049">
                  <c:v>Karen Jackson</c:v>
                </c:pt>
                <c:pt idx="4050">
                  <c:v>Kevin Harris</c:v>
                </c:pt>
                <c:pt idx="4051">
                  <c:v>Larry Rodriguez</c:v>
                </c:pt>
                <c:pt idx="4052">
                  <c:v>Kevin Hunter</c:v>
                </c:pt>
                <c:pt idx="4053">
                  <c:v>Latoya Jones</c:v>
                </c:pt>
                <c:pt idx="4054">
                  <c:v>Kevin Jackson</c:v>
                </c:pt>
                <c:pt idx="4055">
                  <c:v>Laura Bennett</c:v>
                </c:pt>
                <c:pt idx="4056">
                  <c:v>Julie Evans</c:v>
                </c:pt>
                <c:pt idx="4057">
                  <c:v>Laura Carter</c:v>
                </c:pt>
                <c:pt idx="4058">
                  <c:v>Kevin Kennedy</c:v>
                </c:pt>
                <c:pt idx="4059">
                  <c:v>Laura Daniels</c:v>
                </c:pt>
                <c:pt idx="4060">
                  <c:v>Kevin Knight</c:v>
                </c:pt>
                <c:pt idx="4061">
                  <c:v>Laura Francis</c:v>
                </c:pt>
                <c:pt idx="4062">
                  <c:v>Justin Moore</c:v>
                </c:pt>
                <c:pt idx="4063">
                  <c:v>Karen Lewis</c:v>
                </c:pt>
                <c:pt idx="4064">
                  <c:v>Justin Nelson</c:v>
                </c:pt>
                <c:pt idx="4065">
                  <c:v>Laura Hayes</c:v>
                </c:pt>
                <c:pt idx="4066">
                  <c:v>Kevin Mcdonald</c:v>
                </c:pt>
                <c:pt idx="4067">
                  <c:v>Laura Moore</c:v>
                </c:pt>
                <c:pt idx="4068">
                  <c:v>Kevin Medina</c:v>
                </c:pt>
                <c:pt idx="4069">
                  <c:v>Laura Reyes</c:v>
                </c:pt>
                <c:pt idx="4070">
                  <c:v>Kevin Meyers</c:v>
                </c:pt>
                <c:pt idx="4071">
                  <c:v>Laura Ruiz</c:v>
                </c:pt>
                <c:pt idx="4072">
                  <c:v>Kevin Murray</c:v>
                </c:pt>
                <c:pt idx="4073">
                  <c:v>Karen Myers</c:v>
                </c:pt>
                <c:pt idx="4074">
                  <c:v>Kevin Nelson</c:v>
                </c:pt>
                <c:pt idx="4075">
                  <c:v>Laura Vargas</c:v>
                </c:pt>
                <c:pt idx="4076">
                  <c:v>Kevin Palmer</c:v>
                </c:pt>
                <c:pt idx="4077">
                  <c:v>Laura Wilson</c:v>
                </c:pt>
                <c:pt idx="4078">
                  <c:v>Kevin Parker</c:v>
                </c:pt>
                <c:pt idx="4079">
                  <c:v>Lauren Gonzalez</c:v>
                </c:pt>
                <c:pt idx="4080">
                  <c:v>Kevin Peters</c:v>
                </c:pt>
                <c:pt idx="4081">
                  <c:v>Lauren Jenkins</c:v>
                </c:pt>
                <c:pt idx="4082">
                  <c:v>Kevin Porter</c:v>
                </c:pt>
                <c:pt idx="4083">
                  <c:v>Karen Peterson</c:v>
                </c:pt>
                <c:pt idx="4084">
                  <c:v>Kevin Ramirez</c:v>
                </c:pt>
                <c:pt idx="4085">
                  <c:v>Lauren Phillips</c:v>
                </c:pt>
                <c:pt idx="4086">
                  <c:v>Kevin Ramos</c:v>
                </c:pt>
                <c:pt idx="4087">
                  <c:v>Karen Rivera</c:v>
                </c:pt>
                <c:pt idx="4088">
                  <c:v>Kevin Reed</c:v>
                </c:pt>
                <c:pt idx="4089">
                  <c:v>Laurie Garcia</c:v>
                </c:pt>
                <c:pt idx="4090">
                  <c:v>Kevin Rice</c:v>
                </c:pt>
                <c:pt idx="4091">
                  <c:v>Leah Davis</c:v>
                </c:pt>
                <c:pt idx="4092">
                  <c:v>Kevin Roberts</c:v>
                </c:pt>
                <c:pt idx="4093">
                  <c:v>Leslie Freeman</c:v>
                </c:pt>
                <c:pt idx="4094">
                  <c:v>Justin Pierce</c:v>
                </c:pt>
                <c:pt idx="4095">
                  <c:v>Leslie Martinez</c:v>
                </c:pt>
                <c:pt idx="4096">
                  <c:v>Kevin Simpson</c:v>
                </c:pt>
                <c:pt idx="4097">
                  <c:v>Leslie Rodriguez</c:v>
                </c:pt>
                <c:pt idx="4098">
                  <c:v>Julie Flores</c:v>
                </c:pt>
                <c:pt idx="4099">
                  <c:v>Linda Anderson</c:v>
                </c:pt>
                <c:pt idx="4100">
                  <c:v>Justin Ross</c:v>
                </c:pt>
                <c:pt idx="4101">
                  <c:v>Linda Coleman</c:v>
                </c:pt>
                <c:pt idx="4102">
                  <c:v>Kevin Tucker</c:v>
                </c:pt>
                <c:pt idx="4103">
                  <c:v>Karen Thomas</c:v>
                </c:pt>
                <c:pt idx="4104">
                  <c:v>Kevin Wilson</c:v>
                </c:pt>
                <c:pt idx="4105">
                  <c:v>Karen Thompson</c:v>
                </c:pt>
                <c:pt idx="4106">
                  <c:v>Kim Baker</c:v>
                </c:pt>
                <c:pt idx="4107">
                  <c:v>Linda Phillips</c:v>
                </c:pt>
                <c:pt idx="4108">
                  <c:v>Kim Davis</c:v>
                </c:pt>
                <c:pt idx="4109">
                  <c:v>Linda Stewart</c:v>
                </c:pt>
                <c:pt idx="4110">
                  <c:v>Kim Rodriguez</c:v>
                </c:pt>
                <c:pt idx="4111">
                  <c:v>Karen Turner</c:v>
                </c:pt>
                <c:pt idx="4112">
                  <c:v>Kim Smith</c:v>
                </c:pt>
                <c:pt idx="4113">
                  <c:v>Lindsey Hernandez</c:v>
                </c:pt>
                <c:pt idx="4114">
                  <c:v>Kimberly Alvarez</c:v>
                </c:pt>
                <c:pt idx="4115">
                  <c:v>Lisa Barker</c:v>
                </c:pt>
                <c:pt idx="4116">
                  <c:v>Kimberly Anderson</c:v>
                </c:pt>
                <c:pt idx="4117">
                  <c:v>Lisa Burns</c:v>
                </c:pt>
                <c:pt idx="4118">
                  <c:v>Kimberly Bailey</c:v>
                </c:pt>
                <c:pt idx="4119">
                  <c:v>Lisa Collins</c:v>
                </c:pt>
                <c:pt idx="4120">
                  <c:v>Julie Allen</c:v>
                </c:pt>
                <c:pt idx="4121">
                  <c:v>Lisa Ford</c:v>
                </c:pt>
                <c:pt idx="4122">
                  <c:v>Kimberly Burns</c:v>
                </c:pt>
                <c:pt idx="4123">
                  <c:v>Lisa Garcia</c:v>
                </c:pt>
                <c:pt idx="4124">
                  <c:v>Justin Tucker</c:v>
                </c:pt>
                <c:pt idx="4125">
                  <c:v>Lisa Harrison</c:v>
                </c:pt>
                <c:pt idx="4126">
                  <c:v>Kimberly Carlson</c:v>
                </c:pt>
                <c:pt idx="4127">
                  <c:v>Katherine Campbell</c:v>
                </c:pt>
                <c:pt idx="4128">
                  <c:v>Kimberly Carpenter</c:v>
                </c:pt>
                <c:pt idx="4129">
                  <c:v>Lisa Lewis</c:v>
                </c:pt>
                <c:pt idx="4130">
                  <c:v>Justin Woods</c:v>
                </c:pt>
                <c:pt idx="4131">
                  <c:v>Katherine Gonzalez</c:v>
                </c:pt>
                <c:pt idx="4132">
                  <c:v>Justin Young</c:v>
                </c:pt>
                <c:pt idx="4133">
                  <c:v>Lisa Murray</c:v>
                </c:pt>
                <c:pt idx="4134">
                  <c:v>Marcus Davis</c:v>
                </c:pt>
                <c:pt idx="4135">
                  <c:v>Lisa Owens</c:v>
                </c:pt>
                <c:pt idx="4136">
                  <c:v>Kimberly Gilbert</c:v>
                </c:pt>
                <c:pt idx="4137">
                  <c:v>Lisa Perez</c:v>
                </c:pt>
                <c:pt idx="4138">
                  <c:v>Kimberly Gray</c:v>
                </c:pt>
                <c:pt idx="4139">
                  <c:v>Julie Moore</c:v>
                </c:pt>
                <c:pt idx="4140">
                  <c:v>Kaitlyn Reynolds</c:v>
                </c:pt>
                <c:pt idx="4141">
                  <c:v>Lisa Ramirez</c:v>
                </c:pt>
                <c:pt idx="4142">
                  <c:v>Kimberly James</c:v>
                </c:pt>
                <c:pt idx="4143">
                  <c:v>Katherine Jennings</c:v>
                </c:pt>
                <c:pt idx="4144">
                  <c:v>Kimberly Kelly</c:v>
                </c:pt>
                <c:pt idx="4145">
                  <c:v>Lisa Russell</c:v>
                </c:pt>
                <c:pt idx="4146">
                  <c:v>Kimberly Lambert</c:v>
                </c:pt>
                <c:pt idx="4147">
                  <c:v>Lisa Sanders</c:v>
                </c:pt>
                <c:pt idx="4148">
                  <c:v>Karen Armstrong</c:v>
                </c:pt>
                <c:pt idx="4149">
                  <c:v>Katherine Martinez</c:v>
                </c:pt>
                <c:pt idx="4150">
                  <c:v>Kimberly Martin</c:v>
                </c:pt>
                <c:pt idx="4151">
                  <c:v>Lisa Turner</c:v>
                </c:pt>
                <c:pt idx="4152">
                  <c:v>Kimberly Mcintyre</c:v>
                </c:pt>
                <c:pt idx="4153">
                  <c:v>Logan Smith</c:v>
                </c:pt>
                <c:pt idx="4154">
                  <c:v>Kimberly Mendoza</c:v>
                </c:pt>
                <c:pt idx="4155">
                  <c:v>Lori Browning</c:v>
                </c:pt>
                <c:pt idx="4156">
                  <c:v>Kimberly Murphy</c:v>
                </c:pt>
                <c:pt idx="4157">
                  <c:v>Lori Grant</c:v>
                </c:pt>
                <c:pt idx="4158">
                  <c:v>Kimberly Myers</c:v>
                </c:pt>
                <c:pt idx="4159">
                  <c:v>Lori Miller</c:v>
                </c:pt>
                <c:pt idx="4160">
                  <c:v>Julie Harrell</c:v>
                </c:pt>
                <c:pt idx="4161">
                  <c:v>Katherine Richardson</c:v>
                </c:pt>
                <c:pt idx="4162">
                  <c:v>Karen Carlson</c:v>
                </c:pt>
                <c:pt idx="4163">
                  <c:v>Lori Thomas</c:v>
                </c:pt>
                <c:pt idx="4164">
                  <c:v>Kimberly Ramirez</c:v>
                </c:pt>
                <c:pt idx="4165">
                  <c:v>Louis Miller</c:v>
                </c:pt>
                <c:pt idx="4166">
                  <c:v>Kimberly Rodriguez</c:v>
                </c:pt>
                <c:pt idx="4167">
                  <c:v>Luis Rodriguez</c:v>
                </c:pt>
                <c:pt idx="4168">
                  <c:v>Karen Castillo</c:v>
                </c:pt>
                <c:pt idx="4169">
                  <c:v>Luke Davis</c:v>
                </c:pt>
                <c:pt idx="4170">
                  <c:v>Kimberly Stevens</c:v>
                </c:pt>
                <c:pt idx="4171">
                  <c:v>Katherine Smith</c:v>
                </c:pt>
                <c:pt idx="4172">
                  <c:v>Kimberly Stone</c:v>
                </c:pt>
                <c:pt idx="4173">
                  <c:v>Madison Wilson</c:v>
                </c:pt>
                <c:pt idx="4174">
                  <c:v>Karen Coleman</c:v>
                </c:pt>
                <c:pt idx="4175">
                  <c:v>Marc Johnson</c:v>
                </c:pt>
                <c:pt idx="4176">
                  <c:v>Julie Hernandez</c:v>
                </c:pt>
                <c:pt idx="4177">
                  <c:v>Karen Gutierrez</c:v>
                </c:pt>
                <c:pt idx="4178">
                  <c:v>Jon Davis</c:v>
                </c:pt>
                <c:pt idx="4179">
                  <c:v>Joseph Pierce</c:v>
                </c:pt>
                <c:pt idx="4180">
                  <c:v>Jose Rios</c:v>
                </c:pt>
                <c:pt idx="4181">
                  <c:v>Jesse Brown</c:v>
                </c:pt>
                <c:pt idx="4182">
                  <c:v>Joshua Morrison</c:v>
                </c:pt>
                <c:pt idx="4183">
                  <c:v>Jesse Curtis</c:v>
                </c:pt>
                <c:pt idx="4184">
                  <c:v>Jonathan Walters</c:v>
                </c:pt>
                <c:pt idx="4185">
                  <c:v>Jennifer Bailey</c:v>
                </c:pt>
                <c:pt idx="4186">
                  <c:v>Joseph Haynes</c:v>
                </c:pt>
                <c:pt idx="4187">
                  <c:v>Jesse Johnson</c:v>
                </c:pt>
                <c:pt idx="4188">
                  <c:v>James Aguilar</c:v>
                </c:pt>
                <c:pt idx="4189">
                  <c:v>Jesse Rodriguez</c:v>
                </c:pt>
                <c:pt idx="4190">
                  <c:v>Ian Phillips</c:v>
                </c:pt>
                <c:pt idx="4191">
                  <c:v>Jesse White</c:v>
                </c:pt>
                <c:pt idx="4192">
                  <c:v>Jonathan Lawson</c:v>
                </c:pt>
                <c:pt idx="4193">
                  <c:v>Jason Torres</c:v>
                </c:pt>
                <c:pt idx="4194">
                  <c:v>Jordan Phillips</c:v>
                </c:pt>
                <c:pt idx="4195">
                  <c:v>Jessica Alvarez</c:v>
                </c:pt>
                <c:pt idx="4196">
                  <c:v>Joseph Cobb</c:v>
                </c:pt>
                <c:pt idx="4197">
                  <c:v>Jacob Davis</c:v>
                </c:pt>
                <c:pt idx="4198">
                  <c:v>Jared Williams</c:v>
                </c:pt>
                <c:pt idx="4199">
                  <c:v>Jennifer Johnston</c:v>
                </c:pt>
                <c:pt idx="4200">
                  <c:v>Joseph Thornton</c:v>
                </c:pt>
                <c:pt idx="4201">
                  <c:v>Jessica Bennett</c:v>
                </c:pt>
                <c:pt idx="4202">
                  <c:v>James Manning</c:v>
                </c:pt>
                <c:pt idx="4203">
                  <c:v>Jessica Berry</c:v>
                </c:pt>
                <c:pt idx="4204">
                  <c:v>Joshua Watson</c:v>
                </c:pt>
                <c:pt idx="4205">
                  <c:v>Jessica Bonilla</c:v>
                </c:pt>
                <c:pt idx="4206">
                  <c:v>James Woods</c:v>
                </c:pt>
                <c:pt idx="4207">
                  <c:v>James Boyer</c:v>
                </c:pt>
                <c:pt idx="4208">
                  <c:v>Jonathan Cruz</c:v>
                </c:pt>
                <c:pt idx="4209">
                  <c:v>James Gonzales</c:v>
                </c:pt>
                <c:pt idx="4210">
                  <c:v>Jonathan Nelson</c:v>
                </c:pt>
                <c:pt idx="4211">
                  <c:v>Jennifer Jordan</c:v>
                </c:pt>
                <c:pt idx="4212">
                  <c:v>Jordan Campbell</c:v>
                </c:pt>
                <c:pt idx="4213">
                  <c:v>Jessica Carlson</c:v>
                </c:pt>
                <c:pt idx="4214">
                  <c:v>Jose Green</c:v>
                </c:pt>
                <c:pt idx="4215">
                  <c:v>Jessica Carter</c:v>
                </c:pt>
                <c:pt idx="4216">
                  <c:v>Joseph Bailey</c:v>
                </c:pt>
                <c:pt idx="4217">
                  <c:v>Jason Mendoza</c:v>
                </c:pt>
                <c:pt idx="4218">
                  <c:v>Joseph Frank</c:v>
                </c:pt>
                <c:pt idx="4219">
                  <c:v>Jessica Collins</c:v>
                </c:pt>
                <c:pt idx="4220">
                  <c:v>Joseph Keith</c:v>
                </c:pt>
                <c:pt idx="4221">
                  <c:v>Jennifer Kelley</c:v>
                </c:pt>
                <c:pt idx="4222">
                  <c:v>Joseph Morris</c:v>
                </c:pt>
                <c:pt idx="4223">
                  <c:v>Jessica Curry</c:v>
                </c:pt>
                <c:pt idx="4224">
                  <c:v>Joseph Santos</c:v>
                </c:pt>
                <c:pt idx="4225">
                  <c:v>James Bridges</c:v>
                </c:pt>
                <c:pt idx="4226">
                  <c:v>Jason Brooks</c:v>
                </c:pt>
                <c:pt idx="4227">
                  <c:v>Jessica Daniel</c:v>
                </c:pt>
                <c:pt idx="4228">
                  <c:v>Jeremy Lopez</c:v>
                </c:pt>
                <c:pt idx="4229">
                  <c:v>James Mendoza</c:v>
                </c:pt>
                <c:pt idx="4230">
                  <c:v>Joshua Leach</c:v>
                </c:pt>
                <c:pt idx="4231">
                  <c:v>Jessica Diaz</c:v>
                </c:pt>
                <c:pt idx="4232">
                  <c:v>Jason Gomez</c:v>
                </c:pt>
                <c:pt idx="4233">
                  <c:v>Jennifer Kelly</c:v>
                </c:pt>
                <c:pt idx="4234">
                  <c:v>Juan Smith</c:v>
                </c:pt>
                <c:pt idx="4235">
                  <c:v>Jessica Evans</c:v>
                </c:pt>
                <c:pt idx="4236">
                  <c:v>John Ward</c:v>
                </c:pt>
                <c:pt idx="4237">
                  <c:v>James Gonzalez</c:v>
                </c:pt>
                <c:pt idx="4238">
                  <c:v>John Wood</c:v>
                </c:pt>
                <c:pt idx="4239">
                  <c:v>Jessica Flynn</c:v>
                </c:pt>
                <c:pt idx="4240">
                  <c:v>Jeffrey Robinson</c:v>
                </c:pt>
                <c:pt idx="4241">
                  <c:v>Jennifer Andrews</c:v>
                </c:pt>
                <c:pt idx="4242">
                  <c:v>Jennifer Castro</c:v>
                </c:pt>
                <c:pt idx="4243">
                  <c:v>Jennifer Lawson</c:v>
                </c:pt>
                <c:pt idx="4244">
                  <c:v>Jonathan Martinez</c:v>
                </c:pt>
                <c:pt idx="4245">
                  <c:v>Jessica Gonzales</c:v>
                </c:pt>
                <c:pt idx="4246">
                  <c:v>Jacob Aguilar</c:v>
                </c:pt>
                <c:pt idx="4247">
                  <c:v>James Bates</c:v>
                </c:pt>
                <c:pt idx="4248">
                  <c:v>Jonathan Yates</c:v>
                </c:pt>
                <c:pt idx="4249">
                  <c:v>Jessica Graham</c:v>
                </c:pt>
                <c:pt idx="4250">
                  <c:v>Jamie Jones</c:v>
                </c:pt>
                <c:pt idx="4251">
                  <c:v>Jennifer Daniel</c:v>
                </c:pt>
                <c:pt idx="4252">
                  <c:v>Jamie Price</c:v>
                </c:pt>
                <c:pt idx="4253">
                  <c:v>Jason Young</c:v>
                </c:pt>
                <c:pt idx="4254">
                  <c:v>Jamie Taylor</c:v>
                </c:pt>
                <c:pt idx="4255">
                  <c:v>Jessica Henry</c:v>
                </c:pt>
                <c:pt idx="4256">
                  <c:v>Jamie White</c:v>
                </c:pt>
                <c:pt idx="4257">
                  <c:v>Jennifer Li</c:v>
                </c:pt>
                <c:pt idx="4258">
                  <c:v>Joseph Bryant</c:v>
                </c:pt>
                <c:pt idx="4259">
                  <c:v>Jessica Holmes</c:v>
                </c:pt>
                <c:pt idx="4260">
                  <c:v>Joseph Day</c:v>
                </c:pt>
                <c:pt idx="4261">
                  <c:v>Jessica Howard</c:v>
                </c:pt>
                <c:pt idx="4262">
                  <c:v>Joseph Gonzales</c:v>
                </c:pt>
                <c:pt idx="4263">
                  <c:v>Jessica Jenkins</c:v>
                </c:pt>
                <c:pt idx="4264">
                  <c:v>Joseph Hunt</c:v>
                </c:pt>
                <c:pt idx="4265">
                  <c:v>James Mills</c:v>
                </c:pt>
                <c:pt idx="4266">
                  <c:v>Jennifer Wells</c:v>
                </c:pt>
                <c:pt idx="4267">
                  <c:v>James Montgomery</c:v>
                </c:pt>
                <c:pt idx="4268">
                  <c:v>Jasmine Turner</c:v>
                </c:pt>
                <c:pt idx="4269">
                  <c:v>Jessica Jordan</c:v>
                </c:pt>
                <c:pt idx="4270">
                  <c:v>Jennifer Wood</c:v>
                </c:pt>
                <c:pt idx="4271">
                  <c:v>Jessica King</c:v>
                </c:pt>
                <c:pt idx="4272">
                  <c:v>Jason Stanley</c:v>
                </c:pt>
                <c:pt idx="4273">
                  <c:v>James Greene</c:v>
                </c:pt>
                <c:pt idx="4274">
                  <c:v>Joseph Stewart</c:v>
                </c:pt>
                <c:pt idx="4275">
                  <c:v>Jessica Lewis</c:v>
                </c:pt>
                <c:pt idx="4276">
                  <c:v>Jeremy Flores</c:v>
                </c:pt>
                <c:pt idx="4277">
                  <c:v>James Montoya</c:v>
                </c:pt>
                <c:pt idx="4278">
                  <c:v>Joshua Adams</c:v>
                </c:pt>
                <c:pt idx="4279">
                  <c:v>Jessica Manning</c:v>
                </c:pt>
                <c:pt idx="4280">
                  <c:v>Joshua Carter</c:v>
                </c:pt>
                <c:pt idx="4281">
                  <c:v>Jacob Murphy</c:v>
                </c:pt>
                <c:pt idx="4282">
                  <c:v>Joshua Garcia</c:v>
                </c:pt>
                <c:pt idx="4283">
                  <c:v>Jacob Pierce</c:v>
                </c:pt>
                <c:pt idx="4284">
                  <c:v>Jason Collins</c:v>
                </c:pt>
                <c:pt idx="4285">
                  <c:v>Jessica Mckinney</c:v>
                </c:pt>
                <c:pt idx="4286">
                  <c:v>Jason Fuller</c:v>
                </c:pt>
                <c:pt idx="4287">
                  <c:v>Jeanette Cruz</c:v>
                </c:pt>
                <c:pt idx="4288">
                  <c:v>Jack Martin</c:v>
                </c:pt>
                <c:pt idx="4289">
                  <c:v>Jessica Molina</c:v>
                </c:pt>
                <c:pt idx="4290">
                  <c:v>Joshua Turner</c:v>
                </c:pt>
                <c:pt idx="4291">
                  <c:v>Jeff Johnson</c:v>
                </c:pt>
                <c:pt idx="4292">
                  <c:v>Joshua Wong</c:v>
                </c:pt>
                <c:pt idx="4293">
                  <c:v>Jessica Morales</c:v>
                </c:pt>
                <c:pt idx="4294">
                  <c:v>James White</c:v>
                </c:pt>
                <c:pt idx="4295">
                  <c:v>James Daniels</c:v>
                </c:pt>
                <c:pt idx="4296">
                  <c:v>Jennifer Hansen</c:v>
                </c:pt>
                <c:pt idx="4297">
                  <c:v>James Morrison</c:v>
                </c:pt>
                <c:pt idx="4298">
                  <c:v>John Watkins</c:v>
                </c:pt>
                <c:pt idx="4299">
                  <c:v>Jessica Nguyen</c:v>
                </c:pt>
                <c:pt idx="4300">
                  <c:v>Jeffrey Powell</c:v>
                </c:pt>
                <c:pt idx="4301">
                  <c:v>Jessica Ortega</c:v>
                </c:pt>
                <c:pt idx="4302">
                  <c:v>Johnny Miller</c:v>
                </c:pt>
                <c:pt idx="4303">
                  <c:v>Jessica Parker</c:v>
                </c:pt>
                <c:pt idx="4304">
                  <c:v>Jon Williams</c:v>
                </c:pt>
                <c:pt idx="4305">
                  <c:v>Jennifer Love</c:v>
                </c:pt>
                <c:pt idx="4306">
                  <c:v>Jamie Aguirre</c:v>
                </c:pt>
                <c:pt idx="4307">
                  <c:v>Jessica Perry</c:v>
                </c:pt>
                <c:pt idx="4308">
                  <c:v>Jonathan Gibson</c:v>
                </c:pt>
                <c:pt idx="4309">
                  <c:v>Jennifer Drake</c:v>
                </c:pt>
                <c:pt idx="4310">
                  <c:v>Jamie Garcia</c:v>
                </c:pt>
                <c:pt idx="4311">
                  <c:v>James Elliott</c:v>
                </c:pt>
                <c:pt idx="4312">
                  <c:v>Jonathan Lewis</c:v>
                </c:pt>
                <c:pt idx="4313">
                  <c:v>Jeffery Smith</c:v>
                </c:pt>
                <c:pt idx="4314">
                  <c:v>Jennifer Trevino</c:v>
                </c:pt>
                <c:pt idx="4315">
                  <c:v>James Gutierrez</c:v>
                </c:pt>
                <c:pt idx="4316">
                  <c:v>Jennifer Chavez</c:v>
                </c:pt>
                <c:pt idx="4317">
                  <c:v>Jacob Ruiz</c:v>
                </c:pt>
                <c:pt idx="4318">
                  <c:v>Jonathan Taylor</c:v>
                </c:pt>
                <c:pt idx="4319">
                  <c:v>Jessica Rojas</c:v>
                </c:pt>
                <c:pt idx="4320">
                  <c:v>Jason Scott</c:v>
                </c:pt>
                <c:pt idx="4321">
                  <c:v>Jessica Ross</c:v>
                </c:pt>
                <c:pt idx="4322">
                  <c:v>Jordan Bradley</c:v>
                </c:pt>
                <c:pt idx="4323">
                  <c:v>Jessica Russell</c:v>
                </c:pt>
                <c:pt idx="4324">
                  <c:v>Jordan Davis</c:v>
                </c:pt>
                <c:pt idx="4325">
                  <c:v>Jason Reid</c:v>
                </c:pt>
                <c:pt idx="4326">
                  <c:v>Jordan Morris</c:v>
                </c:pt>
                <c:pt idx="4327">
                  <c:v>Jessica Schneider</c:v>
                </c:pt>
                <c:pt idx="4328">
                  <c:v>Jordan Sanders</c:v>
                </c:pt>
                <c:pt idx="4329">
                  <c:v>Jeffery Walker</c:v>
                </c:pt>
                <c:pt idx="4330">
                  <c:v>Jose Brown</c:v>
                </c:pt>
                <c:pt idx="4331">
                  <c:v>Jessica Silva</c:v>
                </c:pt>
                <c:pt idx="4332">
                  <c:v>Jose Jackson</c:v>
                </c:pt>
                <c:pt idx="4333">
                  <c:v>James Austin</c:v>
                </c:pt>
                <c:pt idx="4334">
                  <c:v>Jose Marshall</c:v>
                </c:pt>
                <c:pt idx="4335">
                  <c:v>Jennifer Elliott</c:v>
                </c:pt>
                <c:pt idx="4336">
                  <c:v>Jamie Turner</c:v>
                </c:pt>
                <c:pt idx="4337">
                  <c:v>Jessica Stewart</c:v>
                </c:pt>
                <c:pt idx="4338">
                  <c:v>Jennifer Walters</c:v>
                </c:pt>
                <c:pt idx="4339">
                  <c:v>James Nelson</c:v>
                </c:pt>
                <c:pt idx="4340">
                  <c:v>Joseph Black</c:v>
                </c:pt>
                <c:pt idx="4341">
                  <c:v>Jennifer Mccarthy</c:v>
                </c:pt>
                <c:pt idx="4342">
                  <c:v>Joseph Chavez</c:v>
                </c:pt>
                <c:pt idx="4343">
                  <c:v>James Newman</c:v>
                </c:pt>
                <c:pt idx="4344">
                  <c:v>Joseph Cruz</c:v>
                </c:pt>
                <c:pt idx="4345">
                  <c:v>Jessica Todd</c:v>
                </c:pt>
                <c:pt idx="4346">
                  <c:v>Joseph Flores</c:v>
                </c:pt>
                <c:pt idx="4347">
                  <c:v>Jessica Turner</c:v>
                </c:pt>
                <c:pt idx="4348">
                  <c:v>Janice Fletcher</c:v>
                </c:pt>
                <c:pt idx="4349">
                  <c:v>Jennifer Mccoy</c:v>
                </c:pt>
                <c:pt idx="4350">
                  <c:v>Joseph Hardy</c:v>
                </c:pt>
                <c:pt idx="4351">
                  <c:v>Jessica Watson</c:v>
                </c:pt>
                <c:pt idx="4352">
                  <c:v>Janice Moore</c:v>
                </c:pt>
                <c:pt idx="4353">
                  <c:v>Jessica Webb</c:v>
                </c:pt>
                <c:pt idx="4354">
                  <c:v>Jared Bell</c:v>
                </c:pt>
                <c:pt idx="4355">
                  <c:v>Jason Harris</c:v>
                </c:pt>
                <c:pt idx="4356">
                  <c:v>Jennifer Welch</c:v>
                </c:pt>
                <c:pt idx="4357">
                  <c:v>Jason Long</c:v>
                </c:pt>
                <c:pt idx="4358">
                  <c:v>Jason Shaw</c:v>
                </c:pt>
                <c:pt idx="4359">
                  <c:v>Jacob Sanchez</c:v>
                </c:pt>
                <c:pt idx="4360">
                  <c:v>Joseph Matthews</c:v>
                </c:pt>
                <c:pt idx="4361">
                  <c:v>Jennifer Mclaughlin</c:v>
                </c:pt>
                <c:pt idx="4362">
                  <c:v>Joseph Moore</c:v>
                </c:pt>
                <c:pt idx="4363">
                  <c:v>Jessica Wright</c:v>
                </c:pt>
                <c:pt idx="4364">
                  <c:v>Joseph Norris</c:v>
                </c:pt>
                <c:pt idx="4365">
                  <c:v>James Nichols</c:v>
                </c:pt>
                <c:pt idx="4366">
                  <c:v>Jason Adams</c:v>
                </c:pt>
                <c:pt idx="4367">
                  <c:v>Jessica Zamora</c:v>
                </c:pt>
                <c:pt idx="4368">
                  <c:v>Joseph Reyes</c:v>
                </c:pt>
                <c:pt idx="4369">
                  <c:v>Jill Johnson</c:v>
                </c:pt>
                <c:pt idx="4370">
                  <c:v>Jaime Smith</c:v>
                </c:pt>
                <c:pt idx="4371">
                  <c:v>Jennifer Mendez</c:v>
                </c:pt>
                <c:pt idx="4372">
                  <c:v>Joseph Scott</c:v>
                </c:pt>
                <c:pt idx="4373">
                  <c:v>Jimmy Brown</c:v>
                </c:pt>
                <c:pt idx="4374">
                  <c:v>Joseph Thomas</c:v>
                </c:pt>
                <c:pt idx="4375">
                  <c:v>Jimmy Thomas</c:v>
                </c:pt>
                <c:pt idx="4376">
                  <c:v>Joseph Valdez</c:v>
                </c:pt>
                <c:pt idx="4377">
                  <c:v>Joan Tran</c:v>
                </c:pt>
                <c:pt idx="4378">
                  <c:v>Joseph Walton</c:v>
                </c:pt>
                <c:pt idx="4379">
                  <c:v>Joanne Garcia</c:v>
                </c:pt>
                <c:pt idx="4380">
                  <c:v>Jeremy Griffin</c:v>
                </c:pt>
                <c:pt idx="4381">
                  <c:v>Joe Craig</c:v>
                </c:pt>
                <c:pt idx="4382">
                  <c:v>Jennifer Hunter</c:v>
                </c:pt>
                <c:pt idx="4383">
                  <c:v>Joe Nelson</c:v>
                </c:pt>
                <c:pt idx="4384">
                  <c:v>Jeffrey Young</c:v>
                </c:pt>
                <c:pt idx="4385">
                  <c:v>Joe Williams</c:v>
                </c:pt>
                <c:pt idx="4386">
                  <c:v>Joshua Clarke</c:v>
                </c:pt>
                <c:pt idx="4387">
                  <c:v>Joel Davis</c:v>
                </c:pt>
                <c:pt idx="4388">
                  <c:v>Joshua Flores</c:v>
                </c:pt>
                <c:pt idx="4389">
                  <c:v>Joel Jones</c:v>
                </c:pt>
                <c:pt idx="4390">
                  <c:v>Joshua Gray</c:v>
                </c:pt>
                <c:pt idx="4391">
                  <c:v>Joel Smith</c:v>
                </c:pt>
                <c:pt idx="4392">
                  <c:v>Joshua Hughes</c:v>
                </c:pt>
                <c:pt idx="4393">
                  <c:v>Joel Williams</c:v>
                </c:pt>
                <c:pt idx="4394">
                  <c:v>Jeremy Myers</c:v>
                </c:pt>
                <c:pt idx="4395">
                  <c:v>Jennifer Meyer</c:v>
                </c:pt>
                <c:pt idx="4396">
                  <c:v>Jason Dixon</c:v>
                </c:pt>
                <c:pt idx="4397">
                  <c:v>Ian Davis</c:v>
                </c:pt>
                <c:pt idx="4398">
                  <c:v>Joshua Montgomery</c:v>
                </c:pt>
                <c:pt idx="4399">
                  <c:v>Jacob Stewart</c:v>
                </c:pt>
                <c:pt idx="4400">
                  <c:v>Jeremy Sanchez</c:v>
                </c:pt>
                <c:pt idx="4401">
                  <c:v>Jennifer Fox</c:v>
                </c:pt>
                <c:pt idx="4402">
                  <c:v>Joshua Ross</c:v>
                </c:pt>
                <c:pt idx="4403">
                  <c:v>John Ayala</c:v>
                </c:pt>
                <c:pt idx="4404">
                  <c:v>James Cross</c:v>
                </c:pt>
                <c:pt idx="4405">
                  <c:v>John Bailey</c:v>
                </c:pt>
                <c:pt idx="4406">
                  <c:v>Jerry Coleman</c:v>
                </c:pt>
                <c:pt idx="4407">
                  <c:v>James Patterson</c:v>
                </c:pt>
                <c:pt idx="4408">
                  <c:v>Jacob Clark</c:v>
                </c:pt>
                <c:pt idx="4409">
                  <c:v>Jacob White</c:v>
                </c:pt>
                <c:pt idx="4410">
                  <c:v>Jason Lewis</c:v>
                </c:pt>
                <c:pt idx="4411">
                  <c:v>Jennifer Mills</c:v>
                </c:pt>
                <c:pt idx="4412">
                  <c:v>James Mason</c:v>
                </c:pt>
                <c:pt idx="4413">
                  <c:v>John Brewer</c:v>
                </c:pt>
                <c:pt idx="4414">
                  <c:v>Jennifer Schmidt</c:v>
                </c:pt>
                <c:pt idx="4415">
                  <c:v>Jason Reyes</c:v>
                </c:pt>
                <c:pt idx="4416">
                  <c:v>Jennifer Scott</c:v>
                </c:pt>
                <c:pt idx="4417">
                  <c:v>Jeffrey Castro</c:v>
                </c:pt>
                <c:pt idx="4418">
                  <c:v>Jennifer Campbell</c:v>
                </c:pt>
                <c:pt idx="4419">
                  <c:v>John Bryan</c:v>
                </c:pt>
                <c:pt idx="4420">
                  <c:v>Jason Hill</c:v>
                </c:pt>
                <c:pt idx="4421">
                  <c:v>John Bryant</c:v>
                </c:pt>
                <c:pt idx="4422">
                  <c:v>John Welch</c:v>
                </c:pt>
                <c:pt idx="4423">
                  <c:v>James Ellis</c:v>
                </c:pt>
                <c:pt idx="4424">
                  <c:v>Jennifer Campos</c:v>
                </c:pt>
                <c:pt idx="4425">
                  <c:v>Jeffrey Collins</c:v>
                </c:pt>
                <c:pt idx="4426">
                  <c:v>Jennifer Hayes</c:v>
                </c:pt>
                <c:pt idx="4427">
                  <c:v>John Burns</c:v>
                </c:pt>
                <c:pt idx="4428">
                  <c:v>Jennifer Steele</c:v>
                </c:pt>
                <c:pt idx="4429">
                  <c:v>Jason Rice</c:v>
                </c:pt>
                <c:pt idx="4430">
                  <c:v>Jeffrey Ray</c:v>
                </c:pt>
                <c:pt idx="4431">
                  <c:v>Jeffrey Cooper</c:v>
                </c:pt>
                <c:pt idx="4432">
                  <c:v>Jon Johnson</c:v>
                </c:pt>
                <c:pt idx="4433">
                  <c:v>John Carpenter</c:v>
                </c:pt>
                <c:pt idx="4434">
                  <c:v>Jennifer Carr</c:v>
                </c:pt>
                <c:pt idx="4435">
                  <c:v>Jason Rivera</c:v>
                </c:pt>
                <c:pt idx="4436">
                  <c:v>Jonathan Bennett</c:v>
                </c:pt>
                <c:pt idx="4437">
                  <c:v>James Reyes</c:v>
                </c:pt>
                <c:pt idx="4438">
                  <c:v>Jonathan Cortez</c:v>
                </c:pt>
                <c:pt idx="4439">
                  <c:v>John Collins</c:v>
                </c:pt>
                <c:pt idx="4440">
                  <c:v>Jason Schultz</c:v>
                </c:pt>
                <c:pt idx="4441">
                  <c:v>James Hardy</c:v>
                </c:pt>
                <c:pt idx="4442">
                  <c:v>Jennifer Bell</c:v>
                </c:pt>
                <c:pt idx="4443">
                  <c:v>John Cooper</c:v>
                </c:pt>
                <c:pt idx="4444">
                  <c:v>Jamie Clark</c:v>
                </c:pt>
                <c:pt idx="4445">
                  <c:v>Jeffrey Freeman</c:v>
                </c:pt>
                <c:pt idx="4446">
                  <c:v>Ian Harris</c:v>
                </c:pt>
                <c:pt idx="4447">
                  <c:v>James Castillo</c:v>
                </c:pt>
                <c:pt idx="4448">
                  <c:v>Jonathan Lee</c:v>
                </c:pt>
                <c:pt idx="4449">
                  <c:v>John Daniels</c:v>
                </c:pt>
                <c:pt idx="4450">
                  <c:v>James Contreras</c:v>
                </c:pt>
                <c:pt idx="4451">
                  <c:v>James Roberson</c:v>
                </c:pt>
                <c:pt idx="4452">
                  <c:v>James Knight</c:v>
                </c:pt>
                <c:pt idx="4453">
                  <c:v>John Dawson</c:v>
                </c:pt>
                <c:pt idx="4454">
                  <c:v>Jamie Greene</c:v>
                </c:pt>
                <c:pt idx="4455">
                  <c:v>Hunter Lee</c:v>
                </c:pt>
                <c:pt idx="4456">
                  <c:v>Jennifer Tucker</c:v>
                </c:pt>
                <c:pt idx="4457">
                  <c:v>Jennifer Garza</c:v>
                </c:pt>
                <c:pt idx="4458">
                  <c:v>Jennifer Vance</c:v>
                </c:pt>
                <c:pt idx="4459">
                  <c:v>John Dyer</c:v>
                </c:pt>
                <c:pt idx="4460">
                  <c:v>Jacqueline Thomas</c:v>
                </c:pt>
                <c:pt idx="4461">
                  <c:v>Jeffrey Gordon</c:v>
                </c:pt>
                <c:pt idx="4462">
                  <c:v>Jennifer Vazquez</c:v>
                </c:pt>
                <c:pt idx="4463">
                  <c:v>John Ellis</c:v>
                </c:pt>
                <c:pt idx="4464">
                  <c:v>Jennifer Velez</c:v>
                </c:pt>
                <c:pt idx="4465">
                  <c:v>James Robertson</c:v>
                </c:pt>
                <c:pt idx="4466">
                  <c:v>Jeffrey Stewart</c:v>
                </c:pt>
                <c:pt idx="4467">
                  <c:v>Jacob Garcia</c:v>
                </c:pt>
                <c:pt idx="4468">
                  <c:v>Jonathon Smith</c:v>
                </c:pt>
                <c:pt idx="4469">
                  <c:v>John Fernandez</c:v>
                </c:pt>
                <c:pt idx="4470">
                  <c:v>Jordan Brown</c:v>
                </c:pt>
                <c:pt idx="4471">
                  <c:v>Jeffrey Gray</c:v>
                </c:pt>
                <c:pt idx="4472">
                  <c:v>Jordan Cunningham</c:v>
                </c:pt>
                <c:pt idx="4473">
                  <c:v>James Harvey</c:v>
                </c:pt>
                <c:pt idx="4474">
                  <c:v>Jordan Harrison</c:v>
                </c:pt>
                <c:pt idx="4475">
                  <c:v>John Franklin</c:v>
                </c:pt>
                <c:pt idx="4476">
                  <c:v>Jacob Klein</c:v>
                </c:pt>
                <c:pt idx="4477">
                  <c:v>Jacob Wright</c:v>
                </c:pt>
                <c:pt idx="4478">
                  <c:v>Jordan Perez</c:v>
                </c:pt>
                <c:pt idx="4479">
                  <c:v>John Garner</c:v>
                </c:pt>
                <c:pt idx="4480">
                  <c:v>Jordan Roberts</c:v>
                </c:pt>
                <c:pt idx="4481">
                  <c:v>Jennifer Norton</c:v>
                </c:pt>
                <c:pt idx="4482">
                  <c:v>Jamie Medina</c:v>
                </c:pt>
                <c:pt idx="4483">
                  <c:v>Jeffrey Hernandez</c:v>
                </c:pt>
                <c:pt idx="4484">
                  <c:v>Jamie Roberts</c:v>
                </c:pt>
                <c:pt idx="4485">
                  <c:v>Jeffrey Hill</c:v>
                </c:pt>
                <c:pt idx="4486">
                  <c:v>Jose Garcia</c:v>
                </c:pt>
                <c:pt idx="4487">
                  <c:v>Jennifer Obrien</c:v>
                </c:pt>
                <c:pt idx="4488">
                  <c:v>Jacqueline Williams</c:v>
                </c:pt>
                <c:pt idx="4489">
                  <c:v>Jacob Gonzalez</c:v>
                </c:pt>
                <c:pt idx="4490">
                  <c:v>Jennifer Walter</c:v>
                </c:pt>
                <c:pt idx="4491">
                  <c:v>Jennifer George</c:v>
                </c:pt>
                <c:pt idx="4492">
                  <c:v>Jose Lopez</c:v>
                </c:pt>
                <c:pt idx="4493">
                  <c:v>James Rojas</c:v>
                </c:pt>
                <c:pt idx="4494">
                  <c:v>Jose Nelson</c:v>
                </c:pt>
                <c:pt idx="4495">
                  <c:v>James Rose</c:v>
                </c:pt>
                <c:pt idx="4496">
                  <c:v>Jose Rodriguez</c:v>
                </c:pt>
                <c:pt idx="4497">
                  <c:v>James Escobar</c:v>
                </c:pt>
                <c:pt idx="4498">
                  <c:v>Jose Williams</c:v>
                </c:pt>
                <c:pt idx="4499">
                  <c:v>John Heath</c:v>
                </c:pt>
                <c:pt idx="4500">
                  <c:v>Joseph Alvarez</c:v>
                </c:pt>
                <c:pt idx="4501">
                  <c:v>James Ross</c:v>
                </c:pt>
                <c:pt idx="4502">
                  <c:v>Joseph Arnold</c:v>
                </c:pt>
                <c:pt idx="4503">
                  <c:v>Jennifer Pearson</c:v>
                </c:pt>
                <c:pt idx="4504">
                  <c:v>Joseph Baker</c:v>
                </c:pt>
                <c:pt idx="4505">
                  <c:v>Jennifer Perez</c:v>
                </c:pt>
                <c:pt idx="4506">
                  <c:v>Jane Smith</c:v>
                </c:pt>
                <c:pt idx="4507">
                  <c:v>James Salazar</c:v>
                </c:pt>
                <c:pt idx="4508">
                  <c:v>Joseph Carter</c:v>
                </c:pt>
                <c:pt idx="4509">
                  <c:v>John Jenkins</c:v>
                </c:pt>
                <c:pt idx="4510">
                  <c:v>Janet Clark</c:v>
                </c:pt>
                <c:pt idx="4511">
                  <c:v>James Sanchez</c:v>
                </c:pt>
                <c:pt idx="4512">
                  <c:v>Julia Jones</c:v>
                </c:pt>
                <c:pt idx="4513">
                  <c:v>Jeffrey Hunter</c:v>
                </c:pt>
                <c:pt idx="4514">
                  <c:v>Janice Brown</c:v>
                </c:pt>
                <c:pt idx="4515">
                  <c:v>Jennifer Bryant</c:v>
                </c:pt>
                <c:pt idx="4516">
                  <c:v>Joseph Dunn</c:v>
                </c:pt>
                <c:pt idx="4517">
                  <c:v>John Joseph</c:v>
                </c:pt>
                <c:pt idx="4518">
                  <c:v>Joseph Flynn</c:v>
                </c:pt>
                <c:pt idx="4519">
                  <c:v>James Herrera</c:v>
                </c:pt>
                <c:pt idx="4520">
                  <c:v>Joseph Freeman</c:v>
                </c:pt>
                <c:pt idx="4521">
                  <c:v>Jeffrey Jenkins</c:v>
                </c:pt>
                <c:pt idx="4522">
                  <c:v>Jennifer Hoffman</c:v>
                </c:pt>
                <c:pt idx="4523">
                  <c:v>John Kim</c:v>
                </c:pt>
                <c:pt idx="4524">
                  <c:v>Jason Hawkins</c:v>
                </c:pt>
                <c:pt idx="4525">
                  <c:v>Jacob Young</c:v>
                </c:pt>
                <c:pt idx="4526">
                  <c:v>Joseph Harris</c:v>
                </c:pt>
                <c:pt idx="4527">
                  <c:v>James Chen</c:v>
                </c:pt>
                <c:pt idx="4528">
                  <c:v>Joseph Henry</c:v>
                </c:pt>
                <c:pt idx="4529">
                  <c:v>John Lawrence</c:v>
                </c:pt>
                <c:pt idx="4530">
                  <c:v>Joseph Howell</c:v>
                </c:pt>
                <c:pt idx="4531">
                  <c:v>James Hill</c:v>
                </c:pt>
                <c:pt idx="4532">
                  <c:v>Joseph Jackson</c:v>
                </c:pt>
                <c:pt idx="4533">
                  <c:v>Jacob Cantu</c:v>
                </c:pt>
                <c:pt idx="4534">
                  <c:v>Jared Johnson</c:v>
                </c:pt>
                <c:pt idx="4535">
                  <c:v>James Shepard</c:v>
                </c:pt>
                <c:pt idx="4536">
                  <c:v>Joseph Keller</c:v>
                </c:pt>
                <c:pt idx="4537">
                  <c:v>Jennifer Powers</c:v>
                </c:pt>
                <c:pt idx="4538">
                  <c:v>Joseph Kim</c:v>
                </c:pt>
                <c:pt idx="4539">
                  <c:v>John Lowe</c:v>
                </c:pt>
                <c:pt idx="4540">
                  <c:v>Jared Rose</c:v>
                </c:pt>
                <c:pt idx="4541">
                  <c:v>Jennifer Ramirez</c:v>
                </c:pt>
                <c:pt idx="4542">
                  <c:v>Jeffrey Walker</c:v>
                </c:pt>
                <c:pt idx="4543">
                  <c:v>James Hughes</c:v>
                </c:pt>
                <c:pt idx="4544">
                  <c:v>Jennifer White</c:v>
                </c:pt>
                <c:pt idx="4545">
                  <c:v>James Snyder</c:v>
                </c:pt>
                <c:pt idx="4546">
                  <c:v>Joseph May</c:v>
                </c:pt>
                <c:pt idx="4547">
                  <c:v>John Mckinney</c:v>
                </c:pt>
                <c:pt idx="4548">
                  <c:v>Jennifer Holmes</c:v>
                </c:pt>
                <c:pt idx="4549">
                  <c:v>John Mendez</c:v>
                </c:pt>
                <c:pt idx="4550">
                  <c:v>Jennifer Howell</c:v>
                </c:pt>
                <c:pt idx="4551">
                  <c:v>James Steele</c:v>
                </c:pt>
                <c:pt idx="4552">
                  <c:v>Joseph Murphy</c:v>
                </c:pt>
                <c:pt idx="4553">
                  <c:v>Jacqueline Garcia</c:v>
                </c:pt>
                <c:pt idx="4554">
                  <c:v>Joseph Olson</c:v>
                </c:pt>
                <c:pt idx="4555">
                  <c:v>Jeffrey Klein</c:v>
                </c:pt>
                <c:pt idx="4556">
                  <c:v>Joseph Patterson</c:v>
                </c:pt>
                <c:pt idx="4557">
                  <c:v>James Summers</c:v>
                </c:pt>
                <c:pt idx="4558">
                  <c:v>Joseph Perry</c:v>
                </c:pt>
                <c:pt idx="4559">
                  <c:v>Jennifer Burns</c:v>
                </c:pt>
                <c:pt idx="4560">
                  <c:v>James Benson</c:v>
                </c:pt>
                <c:pt idx="4561">
                  <c:v>John Moreno</c:v>
                </c:pt>
                <c:pt idx="4562">
                  <c:v>Joseph Reynolds</c:v>
                </c:pt>
                <c:pt idx="4563">
                  <c:v>Jason Kennedy</c:v>
                </c:pt>
                <c:pt idx="4564">
                  <c:v>James Dennis</c:v>
                </c:pt>
                <c:pt idx="4565">
                  <c:v>James Ferguson</c:v>
                </c:pt>
                <c:pt idx="4566">
                  <c:v>Joseph Sanchez</c:v>
                </c:pt>
                <c:pt idx="4567">
                  <c:v>John Morrison</c:v>
                </c:pt>
                <c:pt idx="4568">
                  <c:v>Joseph Schroeder</c:v>
                </c:pt>
                <c:pt idx="4569">
                  <c:v>John Murray</c:v>
                </c:pt>
                <c:pt idx="4570">
                  <c:v>Jennifer Bowman</c:v>
                </c:pt>
                <c:pt idx="4571">
                  <c:v>Jennifer Cabrera</c:v>
                </c:pt>
                <c:pt idx="4572">
                  <c:v>Jason Ball</c:v>
                </c:pt>
                <c:pt idx="4573">
                  <c:v>John Nash</c:v>
                </c:pt>
                <c:pt idx="4574">
                  <c:v>Jeremiah Martinez</c:v>
                </c:pt>
                <c:pt idx="4575">
                  <c:v>James Clayton</c:v>
                </c:pt>
                <c:pt idx="4576">
                  <c:v>Jason Sullivan</c:v>
                </c:pt>
                <c:pt idx="4577">
                  <c:v>Jeffrey Martinez</c:v>
                </c:pt>
                <c:pt idx="4578">
                  <c:v>Joseph Vasquez</c:v>
                </c:pt>
                <c:pt idx="4579">
                  <c:v>John Olson</c:v>
                </c:pt>
                <c:pt idx="4580">
                  <c:v>Joseph Wallace</c:v>
                </c:pt>
                <c:pt idx="4581">
                  <c:v>Jennifer Reynolds</c:v>
                </c:pt>
                <c:pt idx="4582">
                  <c:v>Joseph Wheeler</c:v>
                </c:pt>
                <c:pt idx="4583">
                  <c:v>Jeffrey Mercado</c:v>
                </c:pt>
                <c:pt idx="4584">
                  <c:v>Jack Johnson</c:v>
                </c:pt>
                <c:pt idx="4585">
                  <c:v>Jennifer Richards</c:v>
                </c:pt>
                <c:pt idx="4586">
                  <c:v>Jeremy Hernandez</c:v>
                </c:pt>
                <c:pt idx="4587">
                  <c:v>Jason Rogers</c:v>
                </c:pt>
                <c:pt idx="4588">
                  <c:v>Joshua Alexander</c:v>
                </c:pt>
                <c:pt idx="4589">
                  <c:v>Jennifer Rios</c:v>
                </c:pt>
                <c:pt idx="4590">
                  <c:v>Joshua Avery</c:v>
                </c:pt>
                <c:pt idx="4591">
                  <c:v>John Powell</c:v>
                </c:pt>
                <c:pt idx="4592">
                  <c:v>Joshua Bauer</c:v>
                </c:pt>
                <c:pt idx="4593">
                  <c:v>Jason Ruiz</c:v>
                </c:pt>
                <c:pt idx="4594">
                  <c:v>Joshua Campbell</c:v>
                </c:pt>
                <c:pt idx="4595">
                  <c:v>Jeffrey Morris</c:v>
                </c:pt>
                <c:pt idx="4596">
                  <c:v>Joshua Chavez</c:v>
                </c:pt>
                <c:pt idx="4597">
                  <c:v>Jennifer Robertson</c:v>
                </c:pt>
                <c:pt idx="4598">
                  <c:v>Jason Jimenez</c:v>
                </c:pt>
                <c:pt idx="4599">
                  <c:v>James Fisher</c:v>
                </c:pt>
                <c:pt idx="4600">
                  <c:v>Joshua Doyle</c:v>
                </c:pt>
                <c:pt idx="4601">
                  <c:v>James James</c:v>
                </c:pt>
                <c:pt idx="4602">
                  <c:v>Joshua Ford</c:v>
                </c:pt>
                <c:pt idx="4603">
                  <c:v>John Reynolds</c:v>
                </c:pt>
                <c:pt idx="4604">
                  <c:v>Joshua Gonzalez</c:v>
                </c:pt>
                <c:pt idx="4605">
                  <c:v>John Richardson</c:v>
                </c:pt>
                <c:pt idx="4606">
                  <c:v>Joshua Hall</c:v>
                </c:pt>
                <c:pt idx="4607">
                  <c:v>John Roberts</c:v>
                </c:pt>
                <c:pt idx="4608">
                  <c:v>Joshua Horton</c:v>
                </c:pt>
                <c:pt idx="4609">
                  <c:v>Jacqueline Hill</c:v>
                </c:pt>
                <c:pt idx="4610">
                  <c:v>Joshua Hunt</c:v>
                </c:pt>
                <c:pt idx="4611">
                  <c:v>Jacqueline Johnson</c:v>
                </c:pt>
                <c:pt idx="4612">
                  <c:v>Julia Lopez</c:v>
                </c:pt>
                <c:pt idx="4613">
                  <c:v>John Rogers</c:v>
                </c:pt>
                <c:pt idx="4614">
                  <c:v>Jason Thompson</c:v>
                </c:pt>
                <c:pt idx="4615">
                  <c:v>John Ruiz</c:v>
                </c:pt>
                <c:pt idx="4616">
                  <c:v>Jeremy Ryan</c:v>
                </c:pt>
                <c:pt idx="4617">
                  <c:v>Jacob Holmes</c:v>
                </c:pt>
                <c:pt idx="4618">
                  <c:v>Jason Espinoza</c:v>
                </c:pt>
                <c:pt idx="4619">
                  <c:v>James Torres</c:v>
                </c:pt>
                <c:pt idx="4620">
                  <c:v>Jenna Williams</c:v>
                </c:pt>
                <c:pt idx="4621">
                  <c:v>Jennifer Salazar</c:v>
                </c:pt>
                <c:pt idx="4622">
                  <c:v>James Crane</c:v>
                </c:pt>
                <c:pt idx="4623">
                  <c:v>John Schneider</c:v>
                </c:pt>
                <c:pt idx="4624">
                  <c:v>Joshua Nichols</c:v>
                </c:pt>
                <c:pt idx="4625">
                  <c:v>Jeffrey Olson</c:v>
                </c:pt>
                <c:pt idx="4626">
                  <c:v>Joshua Peterson</c:v>
                </c:pt>
                <c:pt idx="4627">
                  <c:v>John Singh</c:v>
                </c:pt>
                <c:pt idx="4628">
                  <c:v>Ian Hill</c:v>
                </c:pt>
                <c:pt idx="4629">
                  <c:v>James Turner</c:v>
                </c:pt>
                <c:pt idx="4630">
                  <c:v>Joshua Scott</c:v>
                </c:pt>
                <c:pt idx="4631">
                  <c:v>John Snyder</c:v>
                </c:pt>
                <c:pt idx="4632">
                  <c:v>Jacob Miller</c:v>
                </c:pt>
                <c:pt idx="4633">
                  <c:v>Jacob Jackson</c:v>
                </c:pt>
                <c:pt idx="4634">
                  <c:v>Jerry Brown</c:v>
                </c:pt>
                <c:pt idx="4635">
                  <c:v>John Sparks</c:v>
                </c:pt>
                <c:pt idx="4636">
                  <c:v>Jason Grimes</c:v>
                </c:pt>
                <c:pt idx="4637">
                  <c:v>John Stephens</c:v>
                </c:pt>
                <c:pt idx="4638">
                  <c:v>Joshua Washington</c:v>
                </c:pt>
                <c:pt idx="4639">
                  <c:v>Jennifer Sanders</c:v>
                </c:pt>
                <c:pt idx="4640">
                  <c:v>Jerry Johnson</c:v>
                </c:pt>
                <c:pt idx="4641">
                  <c:v>John Stevenson</c:v>
                </c:pt>
                <c:pt idx="4642">
                  <c:v>Jason Martin</c:v>
                </c:pt>
                <c:pt idx="4643">
                  <c:v>James Coleman</c:v>
                </c:pt>
                <c:pt idx="4644">
                  <c:v>Joshua Young</c:v>
                </c:pt>
                <c:pt idx="4645">
                  <c:v>John Strickland</c:v>
                </c:pt>
                <c:pt idx="4646">
                  <c:v>Juan Rodriguez</c:v>
                </c:pt>
                <c:pt idx="4647">
                  <c:v>Jason Kent</c:v>
                </c:pt>
                <c:pt idx="4648">
                  <c:v>Judith Johnson</c:v>
                </c:pt>
                <c:pt idx="4649">
                  <c:v>James Ward</c:v>
                </c:pt>
                <c:pt idx="4650">
                  <c:v>James Matthews</c:v>
                </c:pt>
                <c:pt idx="4651">
                  <c:v>James Weaver</c:v>
                </c:pt>
                <c:pt idx="4652">
                  <c:v>Jeremy Moore</c:v>
                </c:pt>
                <c:pt idx="4653">
                  <c:v>Eric Robinson</c:v>
                </c:pt>
                <c:pt idx="4654">
                  <c:v>Donna Fuller</c:v>
                </c:pt>
                <c:pt idx="4655">
                  <c:v>Donald King</c:v>
                </c:pt>
                <c:pt idx="4656">
                  <c:v>Douglas Johnson</c:v>
                </c:pt>
                <c:pt idx="4657">
                  <c:v>Heather Martin</c:v>
                </c:pt>
                <c:pt idx="4658">
                  <c:v>Douglas Lopez</c:v>
                </c:pt>
                <c:pt idx="4659">
                  <c:v>Erica Wilson</c:v>
                </c:pt>
                <c:pt idx="4660">
                  <c:v>Douglas Miller</c:v>
                </c:pt>
                <c:pt idx="4661">
                  <c:v>Gabriel Brown</c:v>
                </c:pt>
                <c:pt idx="4662">
                  <c:v>Debra Garcia</c:v>
                </c:pt>
                <c:pt idx="4663">
                  <c:v>Hannah Baker</c:v>
                </c:pt>
                <c:pt idx="4664">
                  <c:v>Douglas Taylor</c:v>
                </c:pt>
                <c:pt idx="4665">
                  <c:v>Holly Brown</c:v>
                </c:pt>
                <c:pt idx="4666">
                  <c:v>Dustin Davis</c:v>
                </c:pt>
                <c:pt idx="4667">
                  <c:v>Eric Young</c:v>
                </c:pt>
                <c:pt idx="4668">
                  <c:v>Dustin Jones</c:v>
                </c:pt>
                <c:pt idx="4669">
                  <c:v>Erin Gibson</c:v>
                </c:pt>
                <c:pt idx="4670">
                  <c:v>Debra Green</c:v>
                </c:pt>
                <c:pt idx="4671">
                  <c:v>Frank Adams</c:v>
                </c:pt>
                <c:pt idx="4672">
                  <c:v>Dustin Wilson</c:v>
                </c:pt>
                <c:pt idx="4673">
                  <c:v>David Stout</c:v>
                </c:pt>
                <c:pt idx="4674">
                  <c:v>Debra Johnson</c:v>
                </c:pt>
                <c:pt idx="4675">
                  <c:v>Gregory Lopez</c:v>
                </c:pt>
                <c:pt idx="4676">
                  <c:v>Dylan Johnson</c:v>
                </c:pt>
                <c:pt idx="4677">
                  <c:v>Heather Hall</c:v>
                </c:pt>
                <c:pt idx="4678">
                  <c:v>Dylan Lee</c:v>
                </c:pt>
                <c:pt idx="4679">
                  <c:v>Donna Wilson</c:v>
                </c:pt>
                <c:pt idx="4680">
                  <c:v>Dylan Martin</c:v>
                </c:pt>
                <c:pt idx="4681">
                  <c:v>Eric Perez</c:v>
                </c:pt>
                <c:pt idx="4682">
                  <c:v>Edward Brown</c:v>
                </c:pt>
                <c:pt idx="4683">
                  <c:v>Eric Simpson</c:v>
                </c:pt>
                <c:pt idx="4684">
                  <c:v>Edward Collins</c:v>
                </c:pt>
                <c:pt idx="4685">
                  <c:v>Erica Davis</c:v>
                </c:pt>
                <c:pt idx="4686">
                  <c:v>Edward Garcia</c:v>
                </c:pt>
                <c:pt idx="4687">
                  <c:v>Donald Gibson</c:v>
                </c:pt>
                <c:pt idx="4688">
                  <c:v>Edward Jones</c:v>
                </c:pt>
                <c:pt idx="4689">
                  <c:v>Erin Miller</c:v>
                </c:pt>
                <c:pt idx="4690">
                  <c:v>Edward Kennedy</c:v>
                </c:pt>
                <c:pt idx="4691">
                  <c:v>Erin Williams</c:v>
                </c:pt>
                <c:pt idx="4692">
                  <c:v>Edward Lee</c:v>
                </c:pt>
                <c:pt idx="4693">
                  <c:v>Frank Newman</c:v>
                </c:pt>
                <c:pt idx="4694">
                  <c:v>Dawn Hernandez</c:v>
                </c:pt>
                <c:pt idx="4695">
                  <c:v>Donald Stephens</c:v>
                </c:pt>
                <c:pt idx="4696">
                  <c:v>Edward Martinez</c:v>
                </c:pt>
                <c:pt idx="4697">
                  <c:v>George Smith</c:v>
                </c:pt>
                <c:pt idx="4698">
                  <c:v>Edward Miller</c:v>
                </c:pt>
                <c:pt idx="4699">
                  <c:v>Gregory Diaz</c:v>
                </c:pt>
                <c:pt idx="4700">
                  <c:v>Edward Moore</c:v>
                </c:pt>
                <c:pt idx="4701">
                  <c:v>Donna Martin</c:v>
                </c:pt>
                <c:pt idx="4702">
                  <c:v>Edward Parker</c:v>
                </c:pt>
                <c:pt idx="4703">
                  <c:v>Heather Clark</c:v>
                </c:pt>
                <c:pt idx="4704">
                  <c:v>Elizabeth Adams</c:v>
                </c:pt>
                <c:pt idx="4705">
                  <c:v>Heather Kelly</c:v>
                </c:pt>
                <c:pt idx="4706">
                  <c:v>Elizabeth Andrews</c:v>
                </c:pt>
                <c:pt idx="4707">
                  <c:v>Donna Walker</c:v>
                </c:pt>
                <c:pt idx="4708">
                  <c:v>David Watts</c:v>
                </c:pt>
                <c:pt idx="4709">
                  <c:v>David Underwood</c:v>
                </c:pt>
                <c:pt idx="4710">
                  <c:v>Elizabeth Campbell</c:v>
                </c:pt>
                <c:pt idx="4711">
                  <c:v>Eric Mason</c:v>
                </c:pt>
                <c:pt idx="4712">
                  <c:v>Dawn Miller</c:v>
                </c:pt>
                <c:pt idx="4713">
                  <c:v>David Reynolds</c:v>
                </c:pt>
                <c:pt idx="4714">
                  <c:v>Elizabeth Castro</c:v>
                </c:pt>
                <c:pt idx="4715">
                  <c:v>Eric Sanchez</c:v>
                </c:pt>
                <c:pt idx="4716">
                  <c:v>Elizabeth Cobb</c:v>
                </c:pt>
                <c:pt idx="4717">
                  <c:v>Eric Thompson</c:v>
                </c:pt>
                <c:pt idx="4718">
                  <c:v>Elizabeth Cooper</c:v>
                </c:pt>
                <c:pt idx="4719">
                  <c:v>Erica Anderson</c:v>
                </c:pt>
                <c:pt idx="4720">
                  <c:v>Elizabeth Day</c:v>
                </c:pt>
                <c:pt idx="4721">
                  <c:v>David Rhodes</c:v>
                </c:pt>
                <c:pt idx="4722">
                  <c:v>Elizabeth Evans</c:v>
                </c:pt>
                <c:pt idx="4723">
                  <c:v>Erik Clark</c:v>
                </c:pt>
                <c:pt idx="4724">
                  <c:v>David Rush</c:v>
                </c:pt>
                <c:pt idx="4725">
                  <c:v>Erin Carr</c:v>
                </c:pt>
                <c:pt idx="4726">
                  <c:v>Debra Williams</c:v>
                </c:pt>
                <c:pt idx="4727">
                  <c:v>Erin Johnson</c:v>
                </c:pt>
                <c:pt idx="4728">
                  <c:v>Elizabeth Gordon</c:v>
                </c:pt>
                <c:pt idx="4729">
                  <c:v>Erin Russell</c:v>
                </c:pt>
                <c:pt idx="4730">
                  <c:v>Elizabeth Green</c:v>
                </c:pt>
                <c:pt idx="4731">
                  <c:v>Erin Vargas</c:v>
                </c:pt>
                <c:pt idx="4732">
                  <c:v>Elizabeth Gutierrez</c:v>
                </c:pt>
                <c:pt idx="4733">
                  <c:v>Evan Nguyen</c:v>
                </c:pt>
                <c:pt idx="4734">
                  <c:v>Denise Brown</c:v>
                </c:pt>
                <c:pt idx="4735">
                  <c:v>Deborah Weaver</c:v>
                </c:pt>
                <c:pt idx="4736">
                  <c:v>Denise Moore</c:v>
                </c:pt>
                <c:pt idx="4737">
                  <c:v>Frank Smith</c:v>
                </c:pt>
                <c:pt idx="4738">
                  <c:v>David Webb</c:v>
                </c:pt>
                <c:pt idx="4739">
                  <c:v>Gabriel Smith</c:v>
                </c:pt>
                <c:pt idx="4740">
                  <c:v>Elizabeth Hunt</c:v>
                </c:pt>
                <c:pt idx="4741">
                  <c:v>Gary Rodriguez</c:v>
                </c:pt>
                <c:pt idx="4742">
                  <c:v>Denise Reed</c:v>
                </c:pt>
                <c:pt idx="4743">
                  <c:v>Donna Castro</c:v>
                </c:pt>
                <c:pt idx="4744">
                  <c:v>David Wagner</c:v>
                </c:pt>
                <c:pt idx="4745">
                  <c:v>Gerald Davis</c:v>
                </c:pt>
                <c:pt idx="4746">
                  <c:v>Elizabeth Jordan</c:v>
                </c:pt>
                <c:pt idx="4747">
                  <c:v>Gregory Daniels</c:v>
                </c:pt>
                <c:pt idx="4748">
                  <c:v>Elizabeth Juarez</c:v>
                </c:pt>
                <c:pt idx="4749">
                  <c:v>Gregory Jackson</c:v>
                </c:pt>
                <c:pt idx="4750">
                  <c:v>Elizabeth Lee</c:v>
                </c:pt>
                <c:pt idx="4751">
                  <c:v>David Sutton</c:v>
                </c:pt>
                <c:pt idx="4752">
                  <c:v>Elizabeth Lopez</c:v>
                </c:pt>
                <c:pt idx="4753">
                  <c:v>Gregory Tran</c:v>
                </c:pt>
                <c:pt idx="4754">
                  <c:v>Elizabeth Martin</c:v>
                </c:pt>
                <c:pt idx="4755">
                  <c:v>Hannah Jones</c:v>
                </c:pt>
                <c:pt idx="4756">
                  <c:v>Denise Smith</c:v>
                </c:pt>
                <c:pt idx="4757">
                  <c:v>Heather Garcia</c:v>
                </c:pt>
                <c:pt idx="4758">
                  <c:v>David Vasquez</c:v>
                </c:pt>
                <c:pt idx="4759">
                  <c:v>Heather Howard</c:v>
                </c:pt>
                <c:pt idx="4760">
                  <c:v>Elizabeth Morgan</c:v>
                </c:pt>
                <c:pt idx="4761">
                  <c:v>Heather Lawson</c:v>
                </c:pt>
                <c:pt idx="4762">
                  <c:v>Elizabeth Murphy</c:v>
                </c:pt>
                <c:pt idx="4763">
                  <c:v>Heather Nelson</c:v>
                </c:pt>
                <c:pt idx="4764">
                  <c:v>Elizabeth Peterson</c:v>
                </c:pt>
                <c:pt idx="4765">
                  <c:v>Heather Robinson</c:v>
                </c:pt>
                <c:pt idx="4766">
                  <c:v>Dennis Davis</c:v>
                </c:pt>
                <c:pt idx="4767">
                  <c:v>Heather Thompson</c:v>
                </c:pt>
                <c:pt idx="4768">
                  <c:v>Elizabeth Porter</c:v>
                </c:pt>
                <c:pt idx="4769">
                  <c:v>Henry Anderson</c:v>
                </c:pt>
                <c:pt idx="4770">
                  <c:v>Elizabeth Robinson</c:v>
                </c:pt>
                <c:pt idx="4771">
                  <c:v>Douglas Harris</c:v>
                </c:pt>
                <c:pt idx="4772">
                  <c:v>Elizabeth Ryan</c:v>
                </c:pt>
                <c:pt idx="4773">
                  <c:v>Diane Webb</c:v>
                </c:pt>
                <c:pt idx="4774">
                  <c:v>Elizabeth Shaw</c:v>
                </c:pt>
                <c:pt idx="4775">
                  <c:v>Eric Phillips</c:v>
                </c:pt>
                <c:pt idx="4776">
                  <c:v>David Reyes</c:v>
                </c:pt>
                <c:pt idx="4777">
                  <c:v>Eric Riley</c:v>
                </c:pt>
                <c:pt idx="4778">
                  <c:v>Elizabeth Thompson</c:v>
                </c:pt>
                <c:pt idx="4779">
                  <c:v>Eric Ross</c:v>
                </c:pt>
                <c:pt idx="4780">
                  <c:v>Elizabeth Watson</c:v>
                </c:pt>
                <c:pt idx="4781">
                  <c:v>Eric Scott</c:v>
                </c:pt>
                <c:pt idx="4782">
                  <c:v>Elizabeth Weaver</c:v>
                </c:pt>
                <c:pt idx="4783">
                  <c:v>Eric Thomas</c:v>
                </c:pt>
                <c:pt idx="4784">
                  <c:v>Deanna Davis</c:v>
                </c:pt>
                <c:pt idx="4785">
                  <c:v>Eric Turner</c:v>
                </c:pt>
                <c:pt idx="4786">
                  <c:v>Debbie Anderson</c:v>
                </c:pt>
                <c:pt idx="4787">
                  <c:v>Erica Allen</c:v>
                </c:pt>
                <c:pt idx="4788">
                  <c:v>Elizabeth White</c:v>
                </c:pt>
                <c:pt idx="4789">
                  <c:v>Diane Wilson</c:v>
                </c:pt>
                <c:pt idx="4790">
                  <c:v>Holly Moore</c:v>
                </c:pt>
                <c:pt idx="4791">
                  <c:v>Erica Gonzalez</c:v>
                </c:pt>
                <c:pt idx="4792">
                  <c:v>Emily Austin</c:v>
                </c:pt>
                <c:pt idx="4793">
                  <c:v>David Stephens</c:v>
                </c:pt>
                <c:pt idx="4794">
                  <c:v>Emily Bennett</c:v>
                </c:pt>
                <c:pt idx="4795">
                  <c:v>Erik Brown</c:v>
                </c:pt>
                <c:pt idx="4796">
                  <c:v>Debbie Johnson</c:v>
                </c:pt>
                <c:pt idx="4797">
                  <c:v>Donald Garcia</c:v>
                </c:pt>
                <c:pt idx="4798">
                  <c:v>Emily Chan</c:v>
                </c:pt>
                <c:pt idx="4799">
                  <c:v>Deborah Rodriguez</c:v>
                </c:pt>
                <c:pt idx="4800">
                  <c:v>Emily Cooper</c:v>
                </c:pt>
                <c:pt idx="4801">
                  <c:v>Donald Hernandez</c:v>
                </c:pt>
                <c:pt idx="4802">
                  <c:v>Emily Cruz</c:v>
                </c:pt>
                <c:pt idx="4803">
                  <c:v>David Walters</c:v>
                </c:pt>
                <c:pt idx="4804">
                  <c:v>Emily Evans</c:v>
                </c:pt>
                <c:pt idx="4805">
                  <c:v>Donald Jones</c:v>
                </c:pt>
                <c:pt idx="4806">
                  <c:v>Emily Garcia</c:v>
                </c:pt>
                <c:pt idx="4807">
                  <c:v>Erin Peterson</c:v>
                </c:pt>
                <c:pt idx="4808">
                  <c:v>Derek Gonzalez</c:v>
                </c:pt>
                <c:pt idx="4809">
                  <c:v>Erin Terry</c:v>
                </c:pt>
                <c:pt idx="4810">
                  <c:v>Emily Graham</c:v>
                </c:pt>
                <c:pt idx="4811">
                  <c:v>Erin Turner</c:v>
                </c:pt>
                <c:pt idx="4812">
                  <c:v>Derek Johnson</c:v>
                </c:pt>
                <c:pt idx="4813">
                  <c:v>Deborah Thompson</c:v>
                </c:pt>
                <c:pt idx="4814">
                  <c:v>Emily Hall</c:v>
                </c:pt>
                <c:pt idx="4815">
                  <c:v>Evan Allen</c:v>
                </c:pt>
                <c:pt idx="4816">
                  <c:v>Emily Hernandez</c:v>
                </c:pt>
                <c:pt idx="4817">
                  <c:v>Felicia King</c:v>
                </c:pt>
                <c:pt idx="4818">
                  <c:v>Emily Jackson</c:v>
                </c:pt>
                <c:pt idx="4819">
                  <c:v>Frank Brown</c:v>
                </c:pt>
                <c:pt idx="4820">
                  <c:v>Derek Smith</c:v>
                </c:pt>
                <c:pt idx="4821">
                  <c:v>David Roberts</c:v>
                </c:pt>
                <c:pt idx="4822">
                  <c:v>Emily Knapp</c:v>
                </c:pt>
                <c:pt idx="4823">
                  <c:v>Frank Small</c:v>
                </c:pt>
                <c:pt idx="4824">
                  <c:v>Emily Larson</c:v>
                </c:pt>
                <c:pt idx="4825">
                  <c:v>Frank Thompson</c:v>
                </c:pt>
                <c:pt idx="4826">
                  <c:v>Derek Snyder</c:v>
                </c:pt>
                <c:pt idx="4827">
                  <c:v>Gabriel Garcia</c:v>
                </c:pt>
                <c:pt idx="4828">
                  <c:v>Derrick Brown</c:v>
                </c:pt>
                <c:pt idx="4829">
                  <c:v>Gary Brown</c:v>
                </c:pt>
                <c:pt idx="4830">
                  <c:v>Derrick Taylor</c:v>
                </c:pt>
                <c:pt idx="4831">
                  <c:v>Gary Johnson</c:v>
                </c:pt>
                <c:pt idx="4832">
                  <c:v>Emily Nelson</c:v>
                </c:pt>
                <c:pt idx="4833">
                  <c:v>Gary White</c:v>
                </c:pt>
                <c:pt idx="4834">
                  <c:v>Emily Perez</c:v>
                </c:pt>
                <c:pt idx="4835">
                  <c:v>Donna Adams</c:v>
                </c:pt>
                <c:pt idx="4836">
                  <c:v>Emily Quinn</c:v>
                </c:pt>
                <c:pt idx="4837">
                  <c:v>Donna Cox</c:v>
                </c:pt>
                <c:pt idx="4838">
                  <c:v>Emily Ramos</c:v>
                </c:pt>
                <c:pt idx="4839">
                  <c:v>George Young</c:v>
                </c:pt>
                <c:pt idx="4840">
                  <c:v>Emily Rogers</c:v>
                </c:pt>
                <c:pt idx="4841">
                  <c:v>Donna Davis</c:v>
                </c:pt>
                <c:pt idx="4842">
                  <c:v>Desiree Johnson</c:v>
                </c:pt>
                <c:pt idx="4843">
                  <c:v>Gregory Arnold</c:v>
                </c:pt>
                <c:pt idx="4844">
                  <c:v>Emily Thomas</c:v>
                </c:pt>
                <c:pt idx="4845">
                  <c:v>Donna Gomez</c:v>
                </c:pt>
                <c:pt idx="4846">
                  <c:v>Devin Anderson</c:v>
                </c:pt>
                <c:pt idx="4847">
                  <c:v>Gregory Flores</c:v>
                </c:pt>
                <c:pt idx="4848">
                  <c:v>Emily Walker</c:v>
                </c:pt>
                <c:pt idx="4849">
                  <c:v>Deborah White</c:v>
                </c:pt>
                <c:pt idx="4850">
                  <c:v>Emily Webb</c:v>
                </c:pt>
                <c:pt idx="4851">
                  <c:v>Dawn Anderson</c:v>
                </c:pt>
                <c:pt idx="4852">
                  <c:v>Emily White</c:v>
                </c:pt>
                <c:pt idx="4853">
                  <c:v>Gregory Rodriguez</c:v>
                </c:pt>
                <c:pt idx="4854">
                  <c:v>Emily Wilson</c:v>
                </c:pt>
                <c:pt idx="4855">
                  <c:v>Deborah Young</c:v>
                </c:pt>
                <c:pt idx="4856">
                  <c:v>Emily Wood</c:v>
                </c:pt>
                <c:pt idx="4857">
                  <c:v>Gregory Wilson</c:v>
                </c:pt>
                <c:pt idx="4858">
                  <c:v>Eric Adams</c:v>
                </c:pt>
                <c:pt idx="4859">
                  <c:v>Hannah Hernandez</c:v>
                </c:pt>
                <c:pt idx="4860">
                  <c:v>Eric Bailey</c:v>
                </c:pt>
                <c:pt idx="4861">
                  <c:v>Donna Miller</c:v>
                </c:pt>
                <c:pt idx="4862">
                  <c:v>Devin Smith</c:v>
                </c:pt>
                <c:pt idx="4863">
                  <c:v>Heather Cooper</c:v>
                </c:pt>
                <c:pt idx="4864">
                  <c:v>Eric Castillo</c:v>
                </c:pt>
                <c:pt idx="4865">
                  <c:v>Heather Gray</c:v>
                </c:pt>
                <c:pt idx="4866">
                  <c:v>Eric Cooper</c:v>
                </c:pt>
                <c:pt idx="4867">
                  <c:v>Donna Stewart</c:v>
                </c:pt>
                <c:pt idx="4868">
                  <c:v>Deborah Clark</c:v>
                </c:pt>
                <c:pt idx="4869">
                  <c:v>Donna Taylor</c:v>
                </c:pt>
                <c:pt idx="4870">
                  <c:v>Eric Curtis</c:v>
                </c:pt>
                <c:pt idx="4871">
                  <c:v>Heather Lawrence</c:v>
                </c:pt>
                <c:pt idx="4872">
                  <c:v>Eric Daniels</c:v>
                </c:pt>
                <c:pt idx="4873">
                  <c:v>Heather Lee</c:v>
                </c:pt>
                <c:pt idx="4874">
                  <c:v>Eric Gardner</c:v>
                </c:pt>
                <c:pt idx="4875">
                  <c:v>Heather Moore</c:v>
                </c:pt>
                <c:pt idx="4876">
                  <c:v>Eric Gilbert</c:v>
                </c:pt>
                <c:pt idx="4877">
                  <c:v>Heather Newman</c:v>
                </c:pt>
                <c:pt idx="4878">
                  <c:v>Diane Brown</c:v>
                </c:pt>
                <c:pt idx="4879">
                  <c:v>Heather Rice</c:v>
                </c:pt>
                <c:pt idx="4880">
                  <c:v>Eric Hall</c:v>
                </c:pt>
                <c:pt idx="4881">
                  <c:v>David Tran</c:v>
                </c:pt>
                <c:pt idx="4882">
                  <c:v>Diane Jones</c:v>
                </c:pt>
                <c:pt idx="4883">
                  <c:v>Heather Sullivan</c:v>
                </c:pt>
                <c:pt idx="4884">
                  <c:v>Eric Harris</c:v>
                </c:pt>
                <c:pt idx="4885">
                  <c:v>Heather Ward</c:v>
                </c:pt>
                <c:pt idx="4886">
                  <c:v>Eric Hernandez</c:v>
                </c:pt>
                <c:pt idx="4887">
                  <c:v>Heidi Thompson</c:v>
                </c:pt>
                <c:pt idx="4888">
                  <c:v>Deborah Harris</c:v>
                </c:pt>
                <c:pt idx="4889">
                  <c:v>Henry Moore</c:v>
                </c:pt>
                <c:pt idx="4890">
                  <c:v>Deborah Hernandez</c:v>
                </c:pt>
                <c:pt idx="4891">
                  <c:v>David Ward</c:v>
                </c:pt>
                <c:pt idx="4892">
                  <c:v>Eric Lee</c:v>
                </c:pt>
                <c:pt idx="4893">
                  <c:v>Douglas James</c:v>
                </c:pt>
                <c:pt idx="4894">
                  <c:v>Eric Lewis</c:v>
                </c:pt>
                <c:pt idx="4895">
                  <c:v>Emily Burns</c:v>
                </c:pt>
                <c:pt idx="4896">
                  <c:v>Christopher Keller</c:v>
                </c:pt>
                <c:pt idx="4897">
                  <c:v>Daniel Reid</c:v>
                </c:pt>
                <c:pt idx="4898">
                  <c:v>Brian Watson</c:v>
                </c:pt>
                <c:pt idx="4899">
                  <c:v>Carl Brown</c:v>
                </c:pt>
                <c:pt idx="4900">
                  <c:v>Danielle Munoz</c:v>
                </c:pt>
                <c:pt idx="4901">
                  <c:v>Christopher Scott</c:v>
                </c:pt>
                <c:pt idx="4902">
                  <c:v>David Harrington</c:v>
                </c:pt>
                <c:pt idx="4903">
                  <c:v>Christopher Simmons</c:v>
                </c:pt>
                <c:pt idx="4904">
                  <c:v>Daniel Mills</c:v>
                </c:pt>
                <c:pt idx="4905">
                  <c:v>Christopher Simon</c:v>
                </c:pt>
                <c:pt idx="4906">
                  <c:v>Brian Rose</c:v>
                </c:pt>
                <c:pt idx="4907">
                  <c:v>Chelsea Anderson</c:v>
                </c:pt>
                <c:pt idx="4908">
                  <c:v>Christopher Hill</c:v>
                </c:pt>
                <c:pt idx="4909">
                  <c:v>Chelsea Hernandez</c:v>
                </c:pt>
                <c:pt idx="4910">
                  <c:v>David Frazier</c:v>
                </c:pt>
                <c:pt idx="4911">
                  <c:v>Christopher Stevens</c:v>
                </c:pt>
                <c:pt idx="4912">
                  <c:v>David Johnston</c:v>
                </c:pt>
                <c:pt idx="4913">
                  <c:v>Chelsea Johnson</c:v>
                </c:pt>
                <c:pt idx="4914">
                  <c:v>David Olson</c:v>
                </c:pt>
                <c:pt idx="4915">
                  <c:v>Chelsea Miller</c:v>
                </c:pt>
                <c:pt idx="4916">
                  <c:v>Catherine Smith</c:v>
                </c:pt>
                <c:pt idx="4917">
                  <c:v>Brian Bennett</c:v>
                </c:pt>
                <c:pt idx="4918">
                  <c:v>Chad Johnson</c:v>
                </c:pt>
                <c:pt idx="4919">
                  <c:v>Chelsea Scott</c:v>
                </c:pt>
                <c:pt idx="4920">
                  <c:v>Bruce Reed</c:v>
                </c:pt>
                <c:pt idx="4921">
                  <c:v>Carl Thompson</c:v>
                </c:pt>
                <c:pt idx="4922">
                  <c:v>Brian Green</c:v>
                </c:pt>
                <c:pt idx="4923">
                  <c:v>Cheryl Bennett</c:v>
                </c:pt>
                <c:pt idx="4924">
                  <c:v>Christopher James</c:v>
                </c:pt>
                <c:pt idx="4925">
                  <c:v>Christopher Tucker</c:v>
                </c:pt>
                <c:pt idx="4926">
                  <c:v>David Donovan</c:v>
                </c:pt>
                <c:pt idx="4927">
                  <c:v>Christopher Valdez</c:v>
                </c:pt>
                <c:pt idx="4928">
                  <c:v>David Grant</c:v>
                </c:pt>
                <c:pt idx="4929">
                  <c:v>Christopher Valenzuela</c:v>
                </c:pt>
                <c:pt idx="4930">
                  <c:v>Charles Ramos</c:v>
                </c:pt>
                <c:pt idx="4931">
                  <c:v>Christopher Vasquez</c:v>
                </c:pt>
                <c:pt idx="4932">
                  <c:v>David Knight</c:v>
                </c:pt>
                <c:pt idx="4933">
                  <c:v>Christopher Wagner</c:v>
                </c:pt>
                <c:pt idx="4934">
                  <c:v>David Moss</c:v>
                </c:pt>
                <c:pt idx="4935">
                  <c:v>Carla Flores</c:v>
                </c:pt>
                <c:pt idx="4936">
                  <c:v>Brian Franklin</c:v>
                </c:pt>
                <c:pt idx="4937">
                  <c:v>Carla Hernandez</c:v>
                </c:pt>
                <c:pt idx="4938">
                  <c:v>Catherine Richardson</c:v>
                </c:pt>
                <c:pt idx="4939">
                  <c:v>Cheryl Phillips</c:v>
                </c:pt>
                <c:pt idx="4940">
                  <c:v>Catherine Wallace</c:v>
                </c:pt>
                <c:pt idx="4941">
                  <c:v>Christopher Watkins</c:v>
                </c:pt>
                <c:pt idx="4942">
                  <c:v>Brooke Martinez</c:v>
                </c:pt>
                <c:pt idx="4943">
                  <c:v>Christopher Webb</c:v>
                </c:pt>
                <c:pt idx="4944">
                  <c:v>Chad Morgan</c:v>
                </c:pt>
                <c:pt idx="4945">
                  <c:v>Christopher West</c:v>
                </c:pt>
                <c:pt idx="4946">
                  <c:v>Daniel Young</c:v>
                </c:pt>
                <c:pt idx="4947">
                  <c:v>Cheryl Rodriguez</c:v>
                </c:pt>
                <c:pt idx="4948">
                  <c:v>Danielle Jackson</c:v>
                </c:pt>
                <c:pt idx="4949">
                  <c:v>Carla Jones</c:v>
                </c:pt>
                <c:pt idx="4950">
                  <c:v>Danielle Sanders</c:v>
                </c:pt>
                <c:pt idx="4951">
                  <c:v>Carla Miller</c:v>
                </c:pt>
                <c:pt idx="4952">
                  <c:v>Christopher Harvey</c:v>
                </c:pt>
                <c:pt idx="4953">
                  <c:v>Christopher Wood</c:v>
                </c:pt>
                <c:pt idx="4954">
                  <c:v>Charles Gray</c:v>
                </c:pt>
                <c:pt idx="4955">
                  <c:v>Christian Martinez</c:v>
                </c:pt>
                <c:pt idx="4956">
                  <c:v>David Chen</c:v>
                </c:pt>
                <c:pt idx="4957">
                  <c:v>Christian Rivera</c:v>
                </c:pt>
                <c:pt idx="4958">
                  <c:v>David Daniels</c:v>
                </c:pt>
                <c:pt idx="4959">
                  <c:v>Brianna Johnson</c:v>
                </c:pt>
                <c:pt idx="4960">
                  <c:v>David Fischer</c:v>
                </c:pt>
                <c:pt idx="4961">
                  <c:v>Cindy Clark</c:v>
                </c:pt>
                <c:pt idx="4962">
                  <c:v>Christopher Mason</c:v>
                </c:pt>
                <c:pt idx="4963">
                  <c:v>Christian Thompson</c:v>
                </c:pt>
                <c:pt idx="4964">
                  <c:v>Charles Martin</c:v>
                </c:pt>
                <c:pt idx="4965">
                  <c:v>Cindy Johnson</c:v>
                </c:pt>
                <c:pt idx="4966">
                  <c:v>Bryan Williams</c:v>
                </c:pt>
                <c:pt idx="4967">
                  <c:v>Cindy Martinez</c:v>
                </c:pt>
                <c:pt idx="4968">
                  <c:v>Brian Vargas</c:v>
                </c:pt>
                <c:pt idx="4969">
                  <c:v>Christina Allen</c:v>
                </c:pt>
                <c:pt idx="4970">
                  <c:v>Christopher Perkins</c:v>
                </c:pt>
                <c:pt idx="4971">
                  <c:v>Cindy Thomas</c:v>
                </c:pt>
                <c:pt idx="4972">
                  <c:v>David Lopez</c:v>
                </c:pt>
                <c:pt idx="4973">
                  <c:v>Cindy Wilson</c:v>
                </c:pt>
                <c:pt idx="4974">
                  <c:v>David Mitchell</c:v>
                </c:pt>
                <c:pt idx="4975">
                  <c:v>Claudia Smith</c:v>
                </c:pt>
                <c:pt idx="4976">
                  <c:v>Charles West</c:v>
                </c:pt>
                <c:pt idx="4977">
                  <c:v>Cody Peterson</c:v>
                </c:pt>
                <c:pt idx="4978">
                  <c:v>David Padilla</c:v>
                </c:pt>
                <c:pt idx="4979">
                  <c:v>Cody Sanchez</c:v>
                </c:pt>
                <c:pt idx="4980">
                  <c:v>Christopher Bennett</c:v>
                </c:pt>
                <c:pt idx="4981">
                  <c:v>Carla Williams</c:v>
                </c:pt>
                <c:pt idx="4982">
                  <c:v>Catherine Moore</c:v>
                </c:pt>
                <c:pt idx="4983">
                  <c:v>Colleen Johnson</c:v>
                </c:pt>
                <c:pt idx="4984">
                  <c:v>Christopher Burke</c:v>
                </c:pt>
                <c:pt idx="4985">
                  <c:v>Colleen Williams</c:v>
                </c:pt>
                <c:pt idx="4986">
                  <c:v>Christopher Carroll</c:v>
                </c:pt>
                <c:pt idx="4987">
                  <c:v>Connie Baker</c:v>
                </c:pt>
                <c:pt idx="4988">
                  <c:v>Daniel Ramirez</c:v>
                </c:pt>
                <c:pt idx="4989">
                  <c:v>Connie Smith</c:v>
                </c:pt>
                <c:pt idx="4990">
                  <c:v>Christopher Cole</c:v>
                </c:pt>
                <c:pt idx="4991">
                  <c:v>Corey Allen</c:v>
                </c:pt>
                <c:pt idx="4992">
                  <c:v>Christopher Cook</c:v>
                </c:pt>
                <c:pt idx="4993">
                  <c:v>Corey Anderson</c:v>
                </c:pt>
                <c:pt idx="4994">
                  <c:v>Daniel Thomas</c:v>
                </c:pt>
                <c:pt idx="4995">
                  <c:v>Carlos Garcia</c:v>
                </c:pt>
                <c:pt idx="4996">
                  <c:v>Daniel Washington</c:v>
                </c:pt>
                <c:pt idx="4997">
                  <c:v>Christina Boyd</c:v>
                </c:pt>
                <c:pt idx="4998">
                  <c:v>Daniel Wood</c:v>
                </c:pt>
                <c:pt idx="4999">
                  <c:v>Christina Brooks</c:v>
                </c:pt>
                <c:pt idx="5000">
                  <c:v>Danielle Bailey</c:v>
                </c:pt>
                <c:pt idx="5001">
                  <c:v>Brittany Holmes</c:v>
                </c:pt>
                <c:pt idx="5002">
                  <c:v>Danielle Henderson</c:v>
                </c:pt>
                <c:pt idx="5003">
                  <c:v>Courtney Gray</c:v>
                </c:pt>
                <c:pt idx="5004">
                  <c:v>Christopher Gibson</c:v>
                </c:pt>
                <c:pt idx="5005">
                  <c:v>Christina Cook</c:v>
                </c:pt>
                <c:pt idx="5006">
                  <c:v>Danielle Ray</c:v>
                </c:pt>
                <c:pt idx="5007">
                  <c:v>Brittany Howard</c:v>
                </c:pt>
                <c:pt idx="5008">
                  <c:v>Charles Bryant</c:v>
                </c:pt>
                <c:pt idx="5009">
                  <c:v>Courtney Thompson</c:v>
                </c:pt>
                <c:pt idx="5010">
                  <c:v>Charles Campbell</c:v>
                </c:pt>
                <c:pt idx="5011">
                  <c:v>Courtney White</c:v>
                </c:pt>
                <c:pt idx="5012">
                  <c:v>Brian Schwartz</c:v>
                </c:pt>
                <c:pt idx="5013">
                  <c:v>Courtney Williams</c:v>
                </c:pt>
                <c:pt idx="5014">
                  <c:v>Christopher Howard</c:v>
                </c:pt>
                <c:pt idx="5015">
                  <c:v>Craig Miller</c:v>
                </c:pt>
                <c:pt idx="5016">
                  <c:v>Charles Harris</c:v>
                </c:pt>
                <c:pt idx="5017">
                  <c:v>Craig Ramirez</c:v>
                </c:pt>
                <c:pt idx="5018">
                  <c:v>Christopher Jenkins</c:v>
                </c:pt>
                <c:pt idx="5019">
                  <c:v>Craig Rivera</c:v>
                </c:pt>
                <c:pt idx="5020">
                  <c:v>Brian Hansen</c:v>
                </c:pt>
                <c:pt idx="5021">
                  <c:v>Craig Thompson</c:v>
                </c:pt>
                <c:pt idx="5022">
                  <c:v>David Cruz</c:v>
                </c:pt>
                <c:pt idx="5023">
                  <c:v>Carlos Williams</c:v>
                </c:pt>
                <c:pt idx="5024">
                  <c:v>David Diaz</c:v>
                </c:pt>
                <c:pt idx="5025">
                  <c:v>Craig Wilson</c:v>
                </c:pt>
                <c:pt idx="5026">
                  <c:v>Charles Jackson</c:v>
                </c:pt>
                <c:pt idx="5027">
                  <c:v>Crystal Boone</c:v>
                </c:pt>
                <c:pt idx="5028">
                  <c:v>Brian Baker</c:v>
                </c:pt>
                <c:pt idx="5029">
                  <c:v>Crystal Davis</c:v>
                </c:pt>
                <c:pt idx="5030">
                  <c:v>Bryan Ferguson</c:v>
                </c:pt>
                <c:pt idx="5031">
                  <c:v>Crystal Edwards</c:v>
                </c:pt>
                <c:pt idx="5032">
                  <c:v>Brian Terry</c:v>
                </c:pt>
                <c:pt idx="5033">
                  <c:v>Crystal Garcia</c:v>
                </c:pt>
                <c:pt idx="5034">
                  <c:v>Brittany Hernandez</c:v>
                </c:pt>
                <c:pt idx="5035">
                  <c:v>Christina Gutierrez</c:v>
                </c:pt>
                <c:pt idx="5036">
                  <c:v>Charles Martinez</c:v>
                </c:pt>
                <c:pt idx="5037">
                  <c:v>Crystal Jackson</c:v>
                </c:pt>
                <c:pt idx="5038">
                  <c:v>Christopher Murphy</c:v>
                </c:pt>
                <c:pt idx="5039">
                  <c:v>Christina Hall</c:v>
                </c:pt>
                <c:pt idx="5040">
                  <c:v>Christopher Nguyen</c:v>
                </c:pt>
                <c:pt idx="5041">
                  <c:v>Crystal Jones</c:v>
                </c:pt>
                <c:pt idx="5042">
                  <c:v>Charles Ramsey</c:v>
                </c:pt>
                <c:pt idx="5043">
                  <c:v>Brian Carson</c:v>
                </c:pt>
                <c:pt idx="5044">
                  <c:v>Christopher Patel</c:v>
                </c:pt>
                <c:pt idx="5045">
                  <c:v>Christina Hernandez</c:v>
                </c:pt>
                <c:pt idx="5046">
                  <c:v>David Jordan</c:v>
                </c:pt>
                <c:pt idx="5047">
                  <c:v>Christina Hill</c:v>
                </c:pt>
                <c:pt idx="5048">
                  <c:v>David King</c:v>
                </c:pt>
                <c:pt idx="5049">
                  <c:v>Crystal Mills</c:v>
                </c:pt>
                <c:pt idx="5050">
                  <c:v>Charles Scott</c:v>
                </c:pt>
                <c:pt idx="5051">
                  <c:v>Carol Smith</c:v>
                </c:pt>
                <c:pt idx="5052">
                  <c:v>David Macias</c:v>
                </c:pt>
                <c:pt idx="5053">
                  <c:v>Brian Cox</c:v>
                </c:pt>
                <c:pt idx="5054">
                  <c:v>Caitlin Smith</c:v>
                </c:pt>
                <c:pt idx="5055">
                  <c:v>Crystal Solomon</c:v>
                </c:pt>
                <c:pt idx="5056">
                  <c:v>Christopher Richardson</c:v>
                </c:pt>
                <c:pt idx="5057">
                  <c:v>Crystal Thompson</c:v>
                </c:pt>
                <c:pt idx="5058">
                  <c:v>Christopher Rivera</c:v>
                </c:pt>
                <c:pt idx="5059">
                  <c:v>Crystal White</c:v>
                </c:pt>
                <c:pt idx="5060">
                  <c:v>Brian Campos</c:v>
                </c:pt>
                <c:pt idx="5061">
                  <c:v>Christina Martinez</c:v>
                </c:pt>
                <c:pt idx="5062">
                  <c:v>Charles White</c:v>
                </c:pt>
                <c:pt idx="5063">
                  <c:v>Christina Mccarty</c:v>
                </c:pt>
                <c:pt idx="5064">
                  <c:v>Caitlin Williams</c:v>
                </c:pt>
                <c:pt idx="5065">
                  <c:v>Curtis Hernandez</c:v>
                </c:pt>
                <c:pt idx="5066">
                  <c:v>Christopher Bautista</c:v>
                </c:pt>
                <c:pt idx="5067">
                  <c:v>Curtis Smith</c:v>
                </c:pt>
                <c:pt idx="5068">
                  <c:v>Brian Roberts</c:v>
                </c:pt>
                <c:pt idx="5069">
                  <c:v>Christina Miller</c:v>
                </c:pt>
                <c:pt idx="5070">
                  <c:v>Catherine Martin</c:v>
                </c:pt>
                <c:pt idx="5071">
                  <c:v>Cynthia Anderson</c:v>
                </c:pt>
                <c:pt idx="5072">
                  <c:v>Christopher Briggs</c:v>
                </c:pt>
                <c:pt idx="5073">
                  <c:v>Brian Medina</c:v>
                </c:pt>
                <c:pt idx="5074">
                  <c:v>Brian Anderson</c:v>
                </c:pt>
                <c:pt idx="5075">
                  <c:v>Christina Newton</c:v>
                </c:pt>
                <c:pt idx="5076">
                  <c:v>Daniel Ortiz</c:v>
                </c:pt>
                <c:pt idx="5077">
                  <c:v>Carol Thomas</c:v>
                </c:pt>
                <c:pt idx="5078">
                  <c:v>Daniel Parker</c:v>
                </c:pt>
                <c:pt idx="5079">
                  <c:v>Brittany Jones</c:v>
                </c:pt>
                <c:pt idx="5080">
                  <c:v>Daniel Phillips</c:v>
                </c:pt>
                <c:pt idx="5081">
                  <c:v>Cynthia Dunn</c:v>
                </c:pt>
                <c:pt idx="5082">
                  <c:v>Brooke Hernandez</c:v>
                </c:pt>
                <c:pt idx="5083">
                  <c:v>Cynthia Evans</c:v>
                </c:pt>
                <c:pt idx="5084">
                  <c:v>Chad Anderson</c:v>
                </c:pt>
                <c:pt idx="5085">
                  <c:v>Cynthia Freeman</c:v>
                </c:pt>
                <c:pt idx="5086">
                  <c:v>Chad Garcia</c:v>
                </c:pt>
                <c:pt idx="5087">
                  <c:v>Carolyn Flores</c:v>
                </c:pt>
                <c:pt idx="5088">
                  <c:v>Daniel Rogers</c:v>
                </c:pt>
                <c:pt idx="5089">
                  <c:v>Cynthia Green</c:v>
                </c:pt>
                <c:pt idx="5090">
                  <c:v>Chad Jackson</c:v>
                </c:pt>
                <c:pt idx="5091">
                  <c:v>Cynthia Gutierrez</c:v>
                </c:pt>
                <c:pt idx="5092">
                  <c:v>Daniel Solomon</c:v>
                </c:pt>
                <c:pt idx="5093">
                  <c:v>Cynthia Hall</c:v>
                </c:pt>
                <c:pt idx="5094">
                  <c:v>Brian Gomez</c:v>
                </c:pt>
                <c:pt idx="5095">
                  <c:v>Carolyn Johnson</c:v>
                </c:pt>
                <c:pt idx="5096">
                  <c:v>Brianna Davis</c:v>
                </c:pt>
                <c:pt idx="5097">
                  <c:v>Christina Turner</c:v>
                </c:pt>
                <c:pt idx="5098">
                  <c:v>Daniel Walker</c:v>
                </c:pt>
                <c:pt idx="5099">
                  <c:v>Carolyn Lee</c:v>
                </c:pt>
                <c:pt idx="5100">
                  <c:v>Chad Sanchez</c:v>
                </c:pt>
                <c:pt idx="5101">
                  <c:v>Cynthia Long</c:v>
                </c:pt>
                <c:pt idx="5102">
                  <c:v>Christopher Fields</c:v>
                </c:pt>
                <c:pt idx="5103">
                  <c:v>Christina Young</c:v>
                </c:pt>
                <c:pt idx="5104">
                  <c:v>Chad Scott</c:v>
                </c:pt>
                <c:pt idx="5105">
                  <c:v>Christine Aguilar</c:v>
                </c:pt>
                <c:pt idx="5106">
                  <c:v>Danielle Acosta</c:v>
                </c:pt>
                <c:pt idx="5107">
                  <c:v>Cynthia Moore</c:v>
                </c:pt>
                <c:pt idx="5108">
                  <c:v>Christopher Flores</c:v>
                </c:pt>
                <c:pt idx="5109">
                  <c:v>Cynthia Parker</c:v>
                </c:pt>
                <c:pt idx="5110">
                  <c:v>Danielle Harris</c:v>
                </c:pt>
                <c:pt idx="5111">
                  <c:v>Cynthia Payne</c:v>
                </c:pt>
                <c:pt idx="5112">
                  <c:v>Danielle Irwin</c:v>
                </c:pt>
                <c:pt idx="5113">
                  <c:v>Cynthia Robinson</c:v>
                </c:pt>
                <c:pt idx="5114">
                  <c:v>Bruce Williams</c:v>
                </c:pt>
                <c:pt idx="5115">
                  <c:v>Christine Allen</c:v>
                </c:pt>
                <c:pt idx="5116">
                  <c:v>Danielle Moore</c:v>
                </c:pt>
                <c:pt idx="5117">
                  <c:v>Cynthia Ross</c:v>
                </c:pt>
                <c:pt idx="5118">
                  <c:v>Danielle Ramirez</c:v>
                </c:pt>
                <c:pt idx="5119">
                  <c:v>Cynthia Ruiz</c:v>
                </c:pt>
                <c:pt idx="5120">
                  <c:v>Charles Allen</c:v>
                </c:pt>
                <c:pt idx="5121">
                  <c:v>Cynthia Santiago</c:v>
                </c:pt>
                <c:pt idx="5122">
                  <c:v>Charles Bennett</c:v>
                </c:pt>
                <c:pt idx="5123">
                  <c:v>Cynthia Simmons</c:v>
                </c:pt>
                <c:pt idx="5124">
                  <c:v>Christopher Gutierrez</c:v>
                </c:pt>
                <c:pt idx="5125">
                  <c:v>Cynthia Smith</c:v>
                </c:pt>
                <c:pt idx="5126">
                  <c:v>Christopher Hancock</c:v>
                </c:pt>
                <c:pt idx="5127">
                  <c:v>Cynthia Sullivan</c:v>
                </c:pt>
                <c:pt idx="5128">
                  <c:v>Darren Wagner</c:v>
                </c:pt>
                <c:pt idx="5129">
                  <c:v>Carrie Gonzalez</c:v>
                </c:pt>
                <c:pt idx="5130">
                  <c:v>Charles Foster</c:v>
                </c:pt>
                <c:pt idx="5131">
                  <c:v>Cynthia Thomas</c:v>
                </c:pt>
                <c:pt idx="5132">
                  <c:v>Bryan Anderson</c:v>
                </c:pt>
                <c:pt idx="5133">
                  <c:v>Christine Brooks</c:v>
                </c:pt>
                <c:pt idx="5134">
                  <c:v>Brittany Garcia</c:v>
                </c:pt>
                <c:pt idx="5135">
                  <c:v>Christine Brown</c:v>
                </c:pt>
                <c:pt idx="5136">
                  <c:v>David Barnett</c:v>
                </c:pt>
                <c:pt idx="5137">
                  <c:v>Dale Williams</c:v>
                </c:pt>
                <c:pt idx="5138">
                  <c:v>David Boone</c:v>
                </c:pt>
                <c:pt idx="5139">
                  <c:v>Dana Davis</c:v>
                </c:pt>
                <c:pt idx="5140">
                  <c:v>David Burton</c:v>
                </c:pt>
                <c:pt idx="5141">
                  <c:v>Brianna Wright</c:v>
                </c:pt>
                <c:pt idx="5142">
                  <c:v>David Carr</c:v>
                </c:pt>
                <c:pt idx="5143">
                  <c:v>Dana Lawson</c:v>
                </c:pt>
                <c:pt idx="5144">
                  <c:v>Charles Hayes</c:v>
                </c:pt>
                <c:pt idx="5145">
                  <c:v>Dana Martinez</c:v>
                </c:pt>
                <c:pt idx="5146">
                  <c:v>Brian Bush</c:v>
                </c:pt>
                <c:pt idx="5147">
                  <c:v>Carrie Jones</c:v>
                </c:pt>
                <c:pt idx="5148">
                  <c:v>Christopher Jordan</c:v>
                </c:pt>
                <c:pt idx="5149">
                  <c:v>Daniel Allen</c:v>
                </c:pt>
                <c:pt idx="5150">
                  <c:v>Christopher Kelley</c:v>
                </c:pt>
                <c:pt idx="5151">
                  <c:v>Brian Morales</c:v>
                </c:pt>
                <c:pt idx="5152">
                  <c:v>David Cunningham</c:v>
                </c:pt>
                <c:pt idx="5153">
                  <c:v>Daniel Baker</c:v>
                </c:pt>
                <c:pt idx="5154">
                  <c:v>Bryan Campbell</c:v>
                </c:pt>
                <c:pt idx="5155">
                  <c:v>Daniel Bennett</c:v>
                </c:pt>
                <c:pt idx="5156">
                  <c:v>Charles Hughes</c:v>
                </c:pt>
                <c:pt idx="5157">
                  <c:v>Daniel Benson</c:v>
                </c:pt>
                <c:pt idx="5158">
                  <c:v>Christopher Kirk</c:v>
                </c:pt>
                <c:pt idx="5159">
                  <c:v>Daniel Berry</c:v>
                </c:pt>
                <c:pt idx="5160">
                  <c:v>David Evans</c:v>
                </c:pt>
                <c:pt idx="5161">
                  <c:v>Christine Crawford</c:v>
                </c:pt>
                <c:pt idx="5162">
                  <c:v>Brittany Green</c:v>
                </c:pt>
                <c:pt idx="5163">
                  <c:v>Christine Hall</c:v>
                </c:pt>
                <c:pt idx="5164">
                  <c:v>Christopher Lynch</c:v>
                </c:pt>
                <c:pt idx="5165">
                  <c:v>Brian Murphy</c:v>
                </c:pt>
                <c:pt idx="5166">
                  <c:v>David Freeman</c:v>
                </c:pt>
                <c:pt idx="5167">
                  <c:v>Christine Hill</c:v>
                </c:pt>
                <c:pt idx="5168">
                  <c:v>Brian Houston</c:v>
                </c:pt>
                <c:pt idx="5169">
                  <c:v>Carrie Rodriguez</c:v>
                </c:pt>
                <c:pt idx="5170">
                  <c:v>Bryan Harper</c:v>
                </c:pt>
                <c:pt idx="5171">
                  <c:v>Daniel Clark</c:v>
                </c:pt>
                <c:pt idx="5172">
                  <c:v>Christopher Mendez</c:v>
                </c:pt>
                <c:pt idx="5173">
                  <c:v>Bridget Hernandez</c:v>
                </c:pt>
                <c:pt idx="5174">
                  <c:v>David Gray</c:v>
                </c:pt>
                <c:pt idx="5175">
                  <c:v>Brittany Rodriguez</c:v>
                </c:pt>
                <c:pt idx="5176">
                  <c:v>Brian Cook</c:v>
                </c:pt>
                <c:pt idx="5177">
                  <c:v>Daniel Cox</c:v>
                </c:pt>
                <c:pt idx="5178">
                  <c:v>David Grimes</c:v>
                </c:pt>
                <c:pt idx="5179">
                  <c:v>Christine Mendoza</c:v>
                </c:pt>
                <c:pt idx="5180">
                  <c:v>Bryan Jones</c:v>
                </c:pt>
                <c:pt idx="5181">
                  <c:v>Daniel Edwards</c:v>
                </c:pt>
                <c:pt idx="5182">
                  <c:v>Charles Medina</c:v>
                </c:pt>
                <c:pt idx="5183">
                  <c:v>Daniel Ferguson</c:v>
                </c:pt>
                <c:pt idx="5184">
                  <c:v>Bryan Robinson</c:v>
                </c:pt>
                <c:pt idx="5185">
                  <c:v>Christine Miller</c:v>
                </c:pt>
                <c:pt idx="5186">
                  <c:v>David Henderson</c:v>
                </c:pt>
                <c:pt idx="5187">
                  <c:v>Daniel Foster</c:v>
                </c:pt>
                <c:pt idx="5188">
                  <c:v>Christopher Nicholson</c:v>
                </c:pt>
                <c:pt idx="5189">
                  <c:v>Christine Moore</c:v>
                </c:pt>
                <c:pt idx="5190">
                  <c:v>David Howard</c:v>
                </c:pt>
                <c:pt idx="5191">
                  <c:v>Brittany Brown</c:v>
                </c:pt>
                <c:pt idx="5192">
                  <c:v>David Hunt</c:v>
                </c:pt>
                <c:pt idx="5193">
                  <c:v>Daniel Green</c:v>
                </c:pt>
                <c:pt idx="5194">
                  <c:v>David James</c:v>
                </c:pt>
                <c:pt idx="5195">
                  <c:v>Brittany Taylor</c:v>
                </c:pt>
                <c:pt idx="5196">
                  <c:v>Charles Rogers</c:v>
                </c:pt>
                <c:pt idx="5197">
                  <c:v>Cassandra Jones</c:v>
                </c:pt>
                <c:pt idx="5198">
                  <c:v>Brian Walker</c:v>
                </c:pt>
                <c:pt idx="5199">
                  <c:v>Daniel Hamilton</c:v>
                </c:pt>
                <c:pt idx="5200">
                  <c:v>Charles Sanchez</c:v>
                </c:pt>
                <c:pt idx="5201">
                  <c:v>Cassandra Perez</c:v>
                </c:pt>
                <c:pt idx="5202">
                  <c:v>David Kennedy</c:v>
                </c:pt>
                <c:pt idx="5203">
                  <c:v>Daniel Harvey</c:v>
                </c:pt>
                <c:pt idx="5204">
                  <c:v>David Kline</c:v>
                </c:pt>
                <c:pt idx="5205">
                  <c:v>Daniel Henry</c:v>
                </c:pt>
                <c:pt idx="5206">
                  <c:v>Christopher Peterson</c:v>
                </c:pt>
                <c:pt idx="5207">
                  <c:v>Christine Thomas</c:v>
                </c:pt>
                <c:pt idx="5208">
                  <c:v>Brian Cowan</c:v>
                </c:pt>
                <c:pt idx="5209">
                  <c:v>Daniel Hicks</c:v>
                </c:pt>
                <c:pt idx="5210">
                  <c:v>David Lynch</c:v>
                </c:pt>
                <c:pt idx="5211">
                  <c:v>Brian Wood</c:v>
                </c:pt>
                <c:pt idx="5212">
                  <c:v>Charles Stephens</c:v>
                </c:pt>
                <c:pt idx="5213">
                  <c:v>Catherine Jackson</c:v>
                </c:pt>
                <c:pt idx="5214">
                  <c:v>David May</c:v>
                </c:pt>
                <c:pt idx="5215">
                  <c:v>Brooke Evans</c:v>
                </c:pt>
                <c:pt idx="5216">
                  <c:v>Brian Weaver</c:v>
                </c:pt>
                <c:pt idx="5217">
                  <c:v>Brian Ramos</c:v>
                </c:pt>
                <c:pt idx="5218">
                  <c:v>Christopher Reese</c:v>
                </c:pt>
                <c:pt idx="5219">
                  <c:v>Christopher Alexander</c:v>
                </c:pt>
                <c:pt idx="5220">
                  <c:v>Christopher Riley</c:v>
                </c:pt>
                <c:pt idx="5221">
                  <c:v>Brooke Harris</c:v>
                </c:pt>
                <c:pt idx="5222">
                  <c:v>Christopher Ritter</c:v>
                </c:pt>
                <c:pt idx="5223">
                  <c:v>Christopher Alvarez</c:v>
                </c:pt>
                <c:pt idx="5224">
                  <c:v>Charles Wells</c:v>
                </c:pt>
                <c:pt idx="5225">
                  <c:v>Daniel Lambert</c:v>
                </c:pt>
                <c:pt idx="5226">
                  <c:v>David Newman</c:v>
                </c:pt>
                <c:pt idx="5227">
                  <c:v>Christopher Anderson</c:v>
                </c:pt>
                <c:pt idx="5228">
                  <c:v>David Nunez</c:v>
                </c:pt>
                <c:pt idx="5229">
                  <c:v>Catherine Lee</c:v>
                </c:pt>
                <c:pt idx="5230">
                  <c:v>David Ortiz</c:v>
                </c:pt>
                <c:pt idx="5231">
                  <c:v>Daniel Lowe</c:v>
                </c:pt>
                <c:pt idx="5232">
                  <c:v>David Pacheco</c:v>
                </c:pt>
                <c:pt idx="5233">
                  <c:v>Daniel Lynch</c:v>
                </c:pt>
                <c:pt idx="5234">
                  <c:v>David Palmer</c:v>
                </c:pt>
                <c:pt idx="5235">
                  <c:v>Daniel Mack</c:v>
                </c:pt>
                <c:pt idx="5236">
                  <c:v>Christopher Saunders</c:v>
                </c:pt>
                <c:pt idx="5237">
                  <c:v>Christopher Bailey</c:v>
                </c:pt>
                <c:pt idx="5238">
                  <c:v>Christopher Washington</c:v>
                </c:pt>
                <c:pt idx="5239">
                  <c:v>Christopher Lane</c:v>
                </c:pt>
                <c:pt idx="5240">
                  <c:v>Bradley Williams</c:v>
                </c:pt>
                <c:pt idx="5241">
                  <c:v>Amy Wilson</c:v>
                </c:pt>
                <c:pt idx="5242">
                  <c:v>Ashley Gomez</c:v>
                </c:pt>
                <c:pt idx="5243">
                  <c:v>Amanda Howard</c:v>
                </c:pt>
                <c:pt idx="5244">
                  <c:v>Andrea Sanders</c:v>
                </c:pt>
                <c:pt idx="5245">
                  <c:v>Andrew Rose</c:v>
                </c:pt>
                <c:pt idx="5246">
                  <c:v>Brandon Ryan</c:v>
                </c:pt>
                <c:pt idx="5247">
                  <c:v>Amanda Hunter</c:v>
                </c:pt>
                <c:pt idx="5248">
                  <c:v>Allison Davis</c:v>
                </c:pt>
                <c:pt idx="5249">
                  <c:v>Amanda Jackson</c:v>
                </c:pt>
                <c:pt idx="5250">
                  <c:v>Austin Taylor</c:v>
                </c:pt>
                <c:pt idx="5251">
                  <c:v>Alexa Rodriguez</c:v>
                </c:pt>
                <c:pt idx="5252">
                  <c:v>Aaron Flores</c:v>
                </c:pt>
                <c:pt idx="5253">
                  <c:v>Alexander Anderson</c:v>
                </c:pt>
                <c:pt idx="5254">
                  <c:v>Brandon King</c:v>
                </c:pt>
                <c:pt idx="5255">
                  <c:v>Andrew Torres</c:v>
                </c:pt>
                <c:pt idx="5256">
                  <c:v>Abigail Smith</c:v>
                </c:pt>
                <c:pt idx="5257">
                  <c:v>Andrew Trujillo</c:v>
                </c:pt>
                <c:pt idx="5258">
                  <c:v>Amy Navarro</c:v>
                </c:pt>
                <c:pt idx="5259">
                  <c:v>Brent White</c:v>
                </c:pt>
                <c:pt idx="5260">
                  <c:v>Aaron Gonzalez</c:v>
                </c:pt>
                <c:pt idx="5261">
                  <c:v>Abigail Williams</c:v>
                </c:pt>
                <c:pt idx="5262">
                  <c:v>Aaron Davis</c:v>
                </c:pt>
                <c:pt idx="5263">
                  <c:v>Alexander Clark</c:v>
                </c:pt>
                <c:pt idx="5264">
                  <c:v>Barbara Thomas</c:v>
                </c:pt>
                <c:pt idx="5265">
                  <c:v>Adam Aguilar</c:v>
                </c:pt>
                <c:pt idx="5266">
                  <c:v>Alyssa Sanchez</c:v>
                </c:pt>
                <c:pt idx="5267">
                  <c:v>Andrew Woods</c:v>
                </c:pt>
                <c:pt idx="5268">
                  <c:v>Bradley Davis</c:v>
                </c:pt>
                <c:pt idx="5269">
                  <c:v>Amanda Lopez</c:v>
                </c:pt>
                <c:pt idx="5270">
                  <c:v>Brandon Gonzalez</c:v>
                </c:pt>
                <c:pt idx="5271">
                  <c:v>Angel Johnson</c:v>
                </c:pt>
                <c:pt idx="5272">
                  <c:v>Brandon Morales</c:v>
                </c:pt>
                <c:pt idx="5273">
                  <c:v>Amanda Mack</c:v>
                </c:pt>
                <c:pt idx="5274">
                  <c:v>Brandon White</c:v>
                </c:pt>
                <c:pt idx="5275">
                  <c:v>Alexander Herrera</c:v>
                </c:pt>
                <c:pt idx="5276">
                  <c:v>Brendan Smith</c:v>
                </c:pt>
                <c:pt idx="5277">
                  <c:v>Angela Atkins</c:v>
                </c:pt>
                <c:pt idx="5278">
                  <c:v>Amy Mendoza</c:v>
                </c:pt>
                <c:pt idx="5279">
                  <c:v>Angela Baker</c:v>
                </c:pt>
                <c:pt idx="5280">
                  <c:v>Ashley Larson</c:v>
                </c:pt>
                <c:pt idx="5281">
                  <c:v>Angela Brewer</c:v>
                </c:pt>
                <c:pt idx="5282">
                  <c:v>Amy Taylor</c:v>
                </c:pt>
                <c:pt idx="5283">
                  <c:v>Alexander Hill</c:v>
                </c:pt>
                <c:pt idx="5284">
                  <c:v>Ashley Sanchez</c:v>
                </c:pt>
                <c:pt idx="5285">
                  <c:v>Angela Bryant</c:v>
                </c:pt>
                <c:pt idx="5286">
                  <c:v>Andrea Avila</c:v>
                </c:pt>
                <c:pt idx="5287">
                  <c:v>Angela Carter</c:v>
                </c:pt>
                <c:pt idx="5288">
                  <c:v>Adam Oliver</c:v>
                </c:pt>
                <c:pt idx="5289">
                  <c:v>Angela Chapman</c:v>
                </c:pt>
                <c:pt idx="5290">
                  <c:v>Barbara Lewis</c:v>
                </c:pt>
                <c:pt idx="5291">
                  <c:v>Alexander Jackson</c:v>
                </c:pt>
                <c:pt idx="5292">
                  <c:v>Benjamin Anderson</c:v>
                </c:pt>
                <c:pt idx="5293">
                  <c:v>Angela Crawford</c:v>
                </c:pt>
                <c:pt idx="5294">
                  <c:v>Alyssa Perez</c:v>
                </c:pt>
                <c:pt idx="5295">
                  <c:v>Amanda Mitchell</c:v>
                </c:pt>
                <c:pt idx="5296">
                  <c:v>Aaron White</c:v>
                </c:pt>
                <c:pt idx="5297">
                  <c:v>Angela Gomez</c:v>
                </c:pt>
                <c:pt idx="5298">
                  <c:v>Billy Smith</c:v>
                </c:pt>
                <c:pt idx="5299">
                  <c:v>Amanda Monroe</c:v>
                </c:pt>
                <c:pt idx="5300">
                  <c:v>Bradley Martin</c:v>
                </c:pt>
                <c:pt idx="5301">
                  <c:v>Amanda Moore</c:v>
                </c:pt>
                <c:pt idx="5302">
                  <c:v>Amanda Brandt</c:v>
                </c:pt>
                <c:pt idx="5303">
                  <c:v>Adam Anderson</c:v>
                </c:pt>
                <c:pt idx="5304">
                  <c:v>Andrew Gilbert</c:v>
                </c:pt>
                <c:pt idx="5305">
                  <c:v>Amanda Newton</c:v>
                </c:pt>
                <c:pt idx="5306">
                  <c:v>Andrew Hill</c:v>
                </c:pt>
                <c:pt idx="5307">
                  <c:v>Angela Hill</c:v>
                </c:pt>
                <c:pt idx="5308">
                  <c:v>Brandon Robbins</c:v>
                </c:pt>
                <c:pt idx="5309">
                  <c:v>Amanda Parker</c:v>
                </c:pt>
                <c:pt idx="5310">
                  <c:v>Alan Mitchell</c:v>
                </c:pt>
                <c:pt idx="5311">
                  <c:v>Alexander Jones</c:v>
                </c:pt>
                <c:pt idx="5312">
                  <c:v>Andrew Medina</c:v>
                </c:pt>
                <c:pt idx="5313">
                  <c:v>Alexander Lewis</c:v>
                </c:pt>
                <c:pt idx="5314">
                  <c:v>Alex Miller</c:v>
                </c:pt>
                <c:pt idx="5315">
                  <c:v>Angela Kim</c:v>
                </c:pt>
                <c:pt idx="5316">
                  <c:v>Ashley Fitzpatrick</c:v>
                </c:pt>
                <c:pt idx="5317">
                  <c:v>Adam Ball</c:v>
                </c:pt>
                <c:pt idx="5318">
                  <c:v>Alison Wilson</c:v>
                </c:pt>
                <c:pt idx="5319">
                  <c:v>Angela Lee</c:v>
                </c:pt>
                <c:pt idx="5320">
                  <c:v>Ashley Howell</c:v>
                </c:pt>
                <c:pt idx="5321">
                  <c:v>Angela Lewis</c:v>
                </c:pt>
                <c:pt idx="5322">
                  <c:v>Ashley Jordan</c:v>
                </c:pt>
                <c:pt idx="5323">
                  <c:v>Amanda Sanchez</c:v>
                </c:pt>
                <c:pt idx="5324">
                  <c:v>Amy Robinson</c:v>
                </c:pt>
                <c:pt idx="5325">
                  <c:v>Adam Brown</c:v>
                </c:pt>
                <c:pt idx="5326">
                  <c:v>Ashley Mitchell</c:v>
                </c:pt>
                <c:pt idx="5327">
                  <c:v>Amanda Schultz</c:v>
                </c:pt>
                <c:pt idx="5328">
                  <c:v>Amy Thompson</c:v>
                </c:pt>
                <c:pt idx="5329">
                  <c:v>Angela Moreno</c:v>
                </c:pt>
                <c:pt idx="5330">
                  <c:v>Ashley Powell</c:v>
                </c:pt>
                <c:pt idx="5331">
                  <c:v>Angela Nguyen</c:v>
                </c:pt>
                <c:pt idx="5332">
                  <c:v>Ashley Shaw</c:v>
                </c:pt>
                <c:pt idx="5333">
                  <c:v>Alexander Ramirez</c:v>
                </c:pt>
                <c:pt idx="5334">
                  <c:v>Ana Williams</c:v>
                </c:pt>
                <c:pt idx="5335">
                  <c:v>Angela Reyes</c:v>
                </c:pt>
                <c:pt idx="5336">
                  <c:v>Allison Rodriguez</c:v>
                </c:pt>
                <c:pt idx="5337">
                  <c:v>Angela Rhodes</c:v>
                </c:pt>
                <c:pt idx="5338">
                  <c:v>Austin Campbell</c:v>
                </c:pt>
                <c:pt idx="5339">
                  <c:v>Angela Robinson</c:v>
                </c:pt>
                <c:pt idx="5340">
                  <c:v>Austin Martinez</c:v>
                </c:pt>
                <c:pt idx="5341">
                  <c:v>Angela Russell</c:v>
                </c:pt>
                <c:pt idx="5342">
                  <c:v>Barbara Davis</c:v>
                </c:pt>
                <c:pt idx="5343">
                  <c:v>Amanda Sparks</c:v>
                </c:pt>
                <c:pt idx="5344">
                  <c:v>Barbara Smith</c:v>
                </c:pt>
                <c:pt idx="5345">
                  <c:v>Adam Coleman</c:v>
                </c:pt>
                <c:pt idx="5346">
                  <c:v>Barbara Wolfe</c:v>
                </c:pt>
                <c:pt idx="5347">
                  <c:v>Angela Stewart</c:v>
                </c:pt>
                <c:pt idx="5348">
                  <c:v>Andrea Rodriguez</c:v>
                </c:pt>
                <c:pt idx="5349">
                  <c:v>Alexander Thomas</c:v>
                </c:pt>
                <c:pt idx="5350">
                  <c:v>Adam Scott</c:v>
                </c:pt>
                <c:pt idx="5351">
                  <c:v>Adam Davis</c:v>
                </c:pt>
                <c:pt idx="5352">
                  <c:v>Andrew Adams</c:v>
                </c:pt>
                <c:pt idx="5353">
                  <c:v>Angela Vargas</c:v>
                </c:pt>
                <c:pt idx="5354">
                  <c:v>Alyssa Williams</c:v>
                </c:pt>
                <c:pt idx="5355">
                  <c:v>Amanda Warren</c:v>
                </c:pt>
                <c:pt idx="5356">
                  <c:v>Beth Gutierrez</c:v>
                </c:pt>
                <c:pt idx="5357">
                  <c:v>Amanda Watkins</c:v>
                </c:pt>
                <c:pt idx="5358">
                  <c:v>Betty Anderson</c:v>
                </c:pt>
                <c:pt idx="5359">
                  <c:v>Amanda White</c:v>
                </c:pt>
                <c:pt idx="5360">
                  <c:v>Brad Fields</c:v>
                </c:pt>
                <c:pt idx="5361">
                  <c:v>Alexander Woods</c:v>
                </c:pt>
                <c:pt idx="5362">
                  <c:v>Bradley Johnson</c:v>
                </c:pt>
                <c:pt idx="5363">
                  <c:v>Anita Kelly</c:v>
                </c:pt>
                <c:pt idx="5364">
                  <c:v>Bradley Robinson</c:v>
                </c:pt>
                <c:pt idx="5365">
                  <c:v>Ann Brown</c:v>
                </c:pt>
                <c:pt idx="5366">
                  <c:v>Amanda Bradley</c:v>
                </c:pt>
                <c:pt idx="5367">
                  <c:v>Amanda Williamson</c:v>
                </c:pt>
                <c:pt idx="5368">
                  <c:v>Andrew Dixon</c:v>
                </c:pt>
                <c:pt idx="5369">
                  <c:v>Ann Lopez</c:v>
                </c:pt>
                <c:pt idx="5370">
                  <c:v>Brandon Hernandez</c:v>
                </c:pt>
                <c:pt idx="5371">
                  <c:v>Adam Diaz</c:v>
                </c:pt>
                <c:pt idx="5372">
                  <c:v>Aaron Wilson</c:v>
                </c:pt>
                <c:pt idx="5373">
                  <c:v>Amanda Woods</c:v>
                </c:pt>
                <c:pt idx="5374">
                  <c:v>Brandon Lopez</c:v>
                </c:pt>
                <c:pt idx="5375">
                  <c:v>Anna Fisher</c:v>
                </c:pt>
                <c:pt idx="5376">
                  <c:v>Amanda Clark</c:v>
                </c:pt>
                <c:pt idx="5377">
                  <c:v>Anna Harris</c:v>
                </c:pt>
                <c:pt idx="5378">
                  <c:v>Amanda Coleman</c:v>
                </c:pt>
                <c:pt idx="5379">
                  <c:v>Amanda Wright</c:v>
                </c:pt>
                <c:pt idx="5380">
                  <c:v>Andrew Kennedy</c:v>
                </c:pt>
                <c:pt idx="5381">
                  <c:v>Anna Phillips</c:v>
                </c:pt>
                <c:pt idx="5382">
                  <c:v>Abigail Jones</c:v>
                </c:pt>
                <c:pt idx="5383">
                  <c:v>Amanda Young</c:v>
                </c:pt>
                <c:pt idx="5384">
                  <c:v>Brandon Turner</c:v>
                </c:pt>
                <c:pt idx="5385">
                  <c:v>Amber Bryant</c:v>
                </c:pt>
                <c:pt idx="5386">
                  <c:v>Brandon Wilson</c:v>
                </c:pt>
                <c:pt idx="5387">
                  <c:v>Anna White</c:v>
                </c:pt>
                <c:pt idx="5388">
                  <c:v>Brenda Hernandez</c:v>
                </c:pt>
                <c:pt idx="5389">
                  <c:v>Amber Evans</c:v>
                </c:pt>
                <c:pt idx="5390">
                  <c:v>Brenda Reyes</c:v>
                </c:pt>
                <c:pt idx="5391">
                  <c:v>Anne Brown</c:v>
                </c:pt>
                <c:pt idx="5392">
                  <c:v>Andrew Patrick</c:v>
                </c:pt>
                <c:pt idx="5393">
                  <c:v>Amber Hall</c:v>
                </c:pt>
                <c:pt idx="5394">
                  <c:v>Ashley Evans</c:v>
                </c:pt>
                <c:pt idx="5395">
                  <c:v>Alexandra Davis</c:v>
                </c:pt>
                <c:pt idx="5396">
                  <c:v>Amy Lopez</c:v>
                </c:pt>
                <c:pt idx="5397">
                  <c:v>Alexandra Miller</c:v>
                </c:pt>
                <c:pt idx="5398">
                  <c:v>Ashley Gonzalez</c:v>
                </c:pt>
                <c:pt idx="5399">
                  <c:v>Amber Jones</c:v>
                </c:pt>
                <c:pt idx="5400">
                  <c:v>Amy Martin</c:v>
                </c:pt>
                <c:pt idx="5401">
                  <c:v>Amber Lee</c:v>
                </c:pt>
                <c:pt idx="5402">
                  <c:v>Allen Smith</c:v>
                </c:pt>
                <c:pt idx="5403">
                  <c:v>Anthony Ballard</c:v>
                </c:pt>
                <c:pt idx="5404">
                  <c:v>Aaron Campbell</c:v>
                </c:pt>
                <c:pt idx="5405">
                  <c:v>Anthony Barnes</c:v>
                </c:pt>
                <c:pt idx="5406">
                  <c:v>Amy Owens</c:v>
                </c:pt>
                <c:pt idx="5407">
                  <c:v>Amber Lopez</c:v>
                </c:pt>
                <c:pt idx="5408">
                  <c:v>Amy Ramirez</c:v>
                </c:pt>
                <c:pt idx="5409">
                  <c:v>Amber Martin</c:v>
                </c:pt>
                <c:pt idx="5410">
                  <c:v>Allison Carter</c:v>
                </c:pt>
                <c:pt idx="5411">
                  <c:v>Amber Martinez</c:v>
                </c:pt>
                <c:pt idx="5412">
                  <c:v>Amy Saunders</c:v>
                </c:pt>
                <c:pt idx="5413">
                  <c:v>Anthony Davis</c:v>
                </c:pt>
                <c:pt idx="5414">
                  <c:v>Amy Stevenson</c:v>
                </c:pt>
                <c:pt idx="5415">
                  <c:v>Anthony Dennis</c:v>
                </c:pt>
                <c:pt idx="5416">
                  <c:v>Allison Johnson</c:v>
                </c:pt>
                <c:pt idx="5417">
                  <c:v>Alexandra Perez</c:v>
                </c:pt>
                <c:pt idx="5418">
                  <c:v>Ashley Murphy</c:v>
                </c:pt>
                <c:pt idx="5419">
                  <c:v>Anthony Estrada</c:v>
                </c:pt>
                <c:pt idx="5420">
                  <c:v>Ashley Osborne</c:v>
                </c:pt>
                <c:pt idx="5421">
                  <c:v>Alexandra Rodriguez</c:v>
                </c:pt>
                <c:pt idx="5422">
                  <c:v>Allison Lewis</c:v>
                </c:pt>
                <c:pt idx="5423">
                  <c:v>Anthony Ford</c:v>
                </c:pt>
                <c:pt idx="5424">
                  <c:v>Amy Watkins</c:v>
                </c:pt>
                <c:pt idx="5425">
                  <c:v>Amber Petersen</c:v>
                </c:pt>
                <c:pt idx="5426">
                  <c:v>Amy Watson</c:v>
                </c:pt>
                <c:pt idx="5427">
                  <c:v>Amber Robertson</c:v>
                </c:pt>
                <c:pt idx="5428">
                  <c:v>Aaron Martin</c:v>
                </c:pt>
                <c:pt idx="5429">
                  <c:v>Alexandra Walker</c:v>
                </c:pt>
                <c:pt idx="5430">
                  <c:v>Ana Smith</c:v>
                </c:pt>
                <c:pt idx="5431">
                  <c:v>Anthony Hammond</c:v>
                </c:pt>
                <c:pt idx="5432">
                  <c:v>Ashley Torres</c:v>
                </c:pt>
                <c:pt idx="5433">
                  <c:v>Amber Scott</c:v>
                </c:pt>
                <c:pt idx="5434">
                  <c:v>Allison Martinez</c:v>
                </c:pt>
                <c:pt idx="5435">
                  <c:v>Alexandria Johnson</c:v>
                </c:pt>
                <c:pt idx="5436">
                  <c:v>Andrea Davis</c:v>
                </c:pt>
                <c:pt idx="5437">
                  <c:v>Anthony Holmes</c:v>
                </c:pt>
                <c:pt idx="5438">
                  <c:v>Andrea Johnson</c:v>
                </c:pt>
                <c:pt idx="5439">
                  <c:v>Amber Stanley</c:v>
                </c:pt>
                <c:pt idx="5440">
                  <c:v>Aaron Fisher</c:v>
                </c:pt>
                <c:pt idx="5441">
                  <c:v>Anthony James</c:v>
                </c:pt>
                <c:pt idx="5442">
                  <c:v>Andrea Miller</c:v>
                </c:pt>
                <c:pt idx="5443">
                  <c:v>Anthony Jimenez</c:v>
                </c:pt>
                <c:pt idx="5444">
                  <c:v>Austin Moore</c:v>
                </c:pt>
                <c:pt idx="5445">
                  <c:v>Amber Vasquez</c:v>
                </c:pt>
                <c:pt idx="5446">
                  <c:v>Austin Wilson</c:v>
                </c:pt>
                <c:pt idx="5447">
                  <c:v>Amber Wilson</c:v>
                </c:pt>
                <c:pt idx="5448">
                  <c:v>Andrea Murphy</c:v>
                </c:pt>
                <c:pt idx="5449">
                  <c:v>Alexis Allen</c:v>
                </c:pt>
                <c:pt idx="5450">
                  <c:v>Andrea Powers</c:v>
                </c:pt>
                <c:pt idx="5451">
                  <c:v>Alexis Anderson</c:v>
                </c:pt>
                <c:pt idx="5452">
                  <c:v>Barbara Stephens</c:v>
                </c:pt>
                <c:pt idx="5453">
                  <c:v>Alexis Davis</c:v>
                </c:pt>
                <c:pt idx="5454">
                  <c:v>Barbara Williams</c:v>
                </c:pt>
                <c:pt idx="5455">
                  <c:v>Anthony Lynch</c:v>
                </c:pt>
                <c:pt idx="5456">
                  <c:v>Becky Ferguson</c:v>
                </c:pt>
                <c:pt idx="5457">
                  <c:v>Amy Bailey</c:v>
                </c:pt>
                <c:pt idx="5458">
                  <c:v>Benjamin Boyd</c:v>
                </c:pt>
                <c:pt idx="5459">
                  <c:v>Amy Baker</c:v>
                </c:pt>
                <c:pt idx="5460">
                  <c:v>Benjamin Crawford</c:v>
                </c:pt>
                <c:pt idx="5461">
                  <c:v>Alexis Jones</c:v>
                </c:pt>
                <c:pt idx="5462">
                  <c:v>Alyssa Herrera</c:v>
                </c:pt>
                <c:pt idx="5463">
                  <c:v>Alexis King</c:v>
                </c:pt>
                <c:pt idx="5464">
                  <c:v>Benjamin Jones</c:v>
                </c:pt>
                <c:pt idx="5465">
                  <c:v>Alexis Miller</c:v>
                </c:pt>
                <c:pt idx="5466">
                  <c:v>Benjamin Ross</c:v>
                </c:pt>
                <c:pt idx="5467">
                  <c:v>Amy Buchanan</c:v>
                </c:pt>
                <c:pt idx="5468">
                  <c:v>Andrew Aguilar</c:v>
                </c:pt>
                <c:pt idx="5469">
                  <c:v>Anthony Ortega</c:v>
                </c:pt>
                <c:pt idx="5470">
                  <c:v>Alyssa Smith</c:v>
                </c:pt>
                <c:pt idx="5471">
                  <c:v>Anthony Parker</c:v>
                </c:pt>
                <c:pt idx="5472">
                  <c:v>Benjamin Williamson</c:v>
                </c:pt>
                <c:pt idx="5473">
                  <c:v>Anthony Pena</c:v>
                </c:pt>
                <c:pt idx="5474">
                  <c:v>Beth Davis</c:v>
                </c:pt>
                <c:pt idx="5475">
                  <c:v>Anthony Perez</c:v>
                </c:pt>
                <c:pt idx="5476">
                  <c:v>Beth Jones</c:v>
                </c:pt>
                <c:pt idx="5477">
                  <c:v>Amy Chavez</c:v>
                </c:pt>
                <c:pt idx="5478">
                  <c:v>Bethany Lewis</c:v>
                </c:pt>
                <c:pt idx="5479">
                  <c:v>Anthony Pham</c:v>
                </c:pt>
                <c:pt idx="5480">
                  <c:v>Bianca Johnson</c:v>
                </c:pt>
                <c:pt idx="5481">
                  <c:v>Anthony Phillips</c:v>
                </c:pt>
                <c:pt idx="5482">
                  <c:v>Blake Young</c:v>
                </c:pt>
                <c:pt idx="5483">
                  <c:v>Alexis White</c:v>
                </c:pt>
                <c:pt idx="5484">
                  <c:v>Bradley Blake</c:v>
                </c:pt>
                <c:pt idx="5485">
                  <c:v>Anthony Rodriguez</c:v>
                </c:pt>
                <c:pt idx="5486">
                  <c:v>Bradley Jackson</c:v>
                </c:pt>
                <c:pt idx="5487">
                  <c:v>Amy Collins</c:v>
                </c:pt>
                <c:pt idx="5488">
                  <c:v>Bradley Jones</c:v>
                </c:pt>
                <c:pt idx="5489">
                  <c:v>Amy Cruz</c:v>
                </c:pt>
                <c:pt idx="5490">
                  <c:v>Bradley Miller</c:v>
                </c:pt>
                <c:pt idx="5491">
                  <c:v>Amy Davidson</c:v>
                </c:pt>
                <c:pt idx="5492">
                  <c:v>Andrew Clark</c:v>
                </c:pt>
                <c:pt idx="5493">
                  <c:v>Alexis Williams</c:v>
                </c:pt>
                <c:pt idx="5494">
                  <c:v>Brandi Williams</c:v>
                </c:pt>
                <c:pt idx="5495">
                  <c:v>Amy Diaz</c:v>
                </c:pt>
                <c:pt idx="5496">
                  <c:v>Brandon Austin</c:v>
                </c:pt>
                <c:pt idx="5497">
                  <c:v>Anthony Ward</c:v>
                </c:pt>
                <c:pt idx="5498">
                  <c:v>Brandon Cortez</c:v>
                </c:pt>
                <c:pt idx="5499">
                  <c:v>Alicia Brown</c:v>
                </c:pt>
                <c:pt idx="5500">
                  <c:v>Adam Williams</c:v>
                </c:pt>
                <c:pt idx="5501">
                  <c:v>Anthony Wilson</c:v>
                </c:pt>
                <c:pt idx="5502">
                  <c:v>Andrew Freeman</c:v>
                </c:pt>
                <c:pt idx="5503">
                  <c:v>Anthony Wright</c:v>
                </c:pt>
                <c:pt idx="5504">
                  <c:v>Andrew Garcia</c:v>
                </c:pt>
                <c:pt idx="5505">
                  <c:v>Antonio Cruz</c:v>
                </c:pt>
                <c:pt idx="5506">
                  <c:v>Brandon Jimenez</c:v>
                </c:pt>
                <c:pt idx="5507">
                  <c:v>Antonio White</c:v>
                </c:pt>
                <c:pt idx="5508">
                  <c:v>Brandon Jones</c:v>
                </c:pt>
                <c:pt idx="5509">
                  <c:v>April Collins</c:v>
                </c:pt>
                <c:pt idx="5510">
                  <c:v>Andrew Green</c:v>
                </c:pt>
                <c:pt idx="5511">
                  <c:v>April Ford</c:v>
                </c:pt>
                <c:pt idx="5512">
                  <c:v>Andrew Hicks</c:v>
                </c:pt>
                <c:pt idx="5513">
                  <c:v>April Garcia</c:v>
                </c:pt>
                <c:pt idx="5514">
                  <c:v>Brandon Medina</c:v>
                </c:pt>
                <c:pt idx="5515">
                  <c:v>April Gonzalez</c:v>
                </c:pt>
                <c:pt idx="5516">
                  <c:v>Andrew Jimenez</c:v>
                </c:pt>
                <c:pt idx="5517">
                  <c:v>April Lopez</c:v>
                </c:pt>
                <c:pt idx="5518">
                  <c:v>Adrian Miller</c:v>
                </c:pt>
                <c:pt idx="5519">
                  <c:v>Amy Hall</c:v>
                </c:pt>
                <c:pt idx="5520">
                  <c:v>Brandon Richards</c:v>
                </c:pt>
                <c:pt idx="5521">
                  <c:v>Alicia Davis</c:v>
                </c:pt>
                <c:pt idx="5522">
                  <c:v>Aimee Jones</c:v>
                </c:pt>
                <c:pt idx="5523">
                  <c:v>April Smith</c:v>
                </c:pt>
                <c:pt idx="5524">
                  <c:v>Alan Brown</c:v>
                </c:pt>
                <c:pt idx="5525">
                  <c:v>April Thompson</c:v>
                </c:pt>
                <c:pt idx="5526">
                  <c:v>Alan Martin</c:v>
                </c:pt>
                <c:pt idx="5527">
                  <c:v>April Williams</c:v>
                </c:pt>
                <c:pt idx="5528">
                  <c:v>Brandon Taylor</c:v>
                </c:pt>
                <c:pt idx="5529">
                  <c:v>Arthur Smith</c:v>
                </c:pt>
                <c:pt idx="5530">
                  <c:v>Brandon Thompson</c:v>
                </c:pt>
                <c:pt idx="5531">
                  <c:v>Alicia Kelly</c:v>
                </c:pt>
                <c:pt idx="5532">
                  <c:v>Brandon Walker</c:v>
                </c:pt>
                <c:pt idx="5533">
                  <c:v>Amy Hughes</c:v>
                </c:pt>
                <c:pt idx="5534">
                  <c:v>Andrew Mcclain</c:v>
                </c:pt>
                <c:pt idx="5535">
                  <c:v>Ashley Baker</c:v>
                </c:pt>
                <c:pt idx="5536">
                  <c:v>Brenda Armstrong</c:v>
                </c:pt>
                <c:pt idx="5537">
                  <c:v>Alicia Peterson</c:v>
                </c:pt>
                <c:pt idx="5538">
                  <c:v>Brenda Green</c:v>
                </c:pt>
                <c:pt idx="5539">
                  <c:v>Alicia Smith</c:v>
                </c:pt>
                <c:pt idx="5540">
                  <c:v>Amanda Griffin</c:v>
                </c:pt>
                <c:pt idx="5541">
                  <c:v>Ashley Castillo</c:v>
                </c:pt>
                <c:pt idx="5542">
                  <c:v>Amanda Hart</c:v>
                </c:pt>
                <c:pt idx="5543">
                  <c:v>Ashley Chavez</c:v>
                </c:pt>
                <c:pt idx="5544">
                  <c:v>Brenda Roberts</c:v>
                </c:pt>
                <c:pt idx="5545">
                  <c:v>Alison Brown</c:v>
                </c:pt>
                <c:pt idx="5546">
                  <c:v>Brenda Taylor</c:v>
                </c:pt>
                <c:pt idx="5547">
                  <c:v>Ashley Cox</c:v>
                </c:pt>
                <c:pt idx="5548">
                  <c:v>Brendan Moore</c:v>
                </c:pt>
                <c:pt idx="5549">
                  <c:v>Ashley Cruz</c:v>
                </c:pt>
                <c:pt idx="5550">
                  <c:v>Andrew Porter</c:v>
                </c:pt>
              </c:strCache>
            </c:strRef>
          </c:cat>
          <c:val>
            <c:numRef>
              <c:f>'Day Wise &amp; Month Wise Data'!$H$7:$H$71094</c:f>
              <c:numCache>
                <c:formatCode>General</c:formatCode>
                <c:ptCount val="5551"/>
                <c:pt idx="0">
                  <c:v>1</c:v>
                </c:pt>
                <c:pt idx="1">
                  <c:v>2</c:v>
                </c:pt>
                <c:pt idx="2">
                  <c:v>5</c:v>
                </c:pt>
                <c:pt idx="3">
                  <c:v>2</c:v>
                </c:pt>
                <c:pt idx="4">
                  <c:v>1</c:v>
                </c:pt>
                <c:pt idx="5">
                  <c:v>4</c:v>
                </c:pt>
                <c:pt idx="7">
                  <c:v>5</c:v>
                </c:pt>
                <c:pt idx="8">
                  <c:v>3</c:v>
                </c:pt>
                <c:pt idx="9">
                  <c:v>4</c:v>
                </c:pt>
                <c:pt idx="10">
                  <c:v>2</c:v>
                </c:pt>
                <c:pt idx="11">
                  <c:v>3</c:v>
                </c:pt>
                <c:pt idx="12">
                  <c:v>3</c:v>
                </c:pt>
                <c:pt idx="14">
                  <c:v>4</c:v>
                </c:pt>
                <c:pt idx="15">
                  <c:v>1</c:v>
                </c:pt>
                <c:pt idx="16">
                  <c:v>2</c:v>
                </c:pt>
                <c:pt idx="17">
                  <c:v>2</c:v>
                </c:pt>
                <c:pt idx="18">
                  <c:v>1</c:v>
                </c:pt>
                <c:pt idx="19">
                  <c:v>2</c:v>
                </c:pt>
                <c:pt idx="20">
                  <c:v>3</c:v>
                </c:pt>
                <c:pt idx="21">
                  <c:v>4</c:v>
                </c:pt>
                <c:pt idx="22">
                  <c:v>1</c:v>
                </c:pt>
                <c:pt idx="24">
                  <c:v>2</c:v>
                </c:pt>
                <c:pt idx="25">
                  <c:v>1</c:v>
                </c:pt>
                <c:pt idx="26">
                  <c:v>2</c:v>
                </c:pt>
                <c:pt idx="27">
                  <c:v>3</c:v>
                </c:pt>
                <c:pt idx="28">
                  <c:v>6</c:v>
                </c:pt>
                <c:pt idx="29">
                  <c:v>4</c:v>
                </c:pt>
                <c:pt idx="31">
                  <c:v>1</c:v>
                </c:pt>
                <c:pt idx="32">
                  <c:v>1</c:v>
                </c:pt>
                <c:pt idx="33">
                  <c:v>2</c:v>
                </c:pt>
                <c:pt idx="34">
                  <c:v>1</c:v>
                </c:pt>
                <c:pt idx="35">
                  <c:v>1</c:v>
                </c:pt>
                <c:pt idx="36">
                  <c:v>4</c:v>
                </c:pt>
                <c:pt idx="37">
                  <c:v>2</c:v>
                </c:pt>
                <c:pt idx="38">
                  <c:v>2</c:v>
                </c:pt>
                <c:pt idx="39">
                  <c:v>4</c:v>
                </c:pt>
                <c:pt idx="40">
                  <c:v>2</c:v>
                </c:pt>
                <c:pt idx="41">
                  <c:v>2</c:v>
                </c:pt>
                <c:pt idx="42">
                  <c:v>2</c:v>
                </c:pt>
                <c:pt idx="44">
                  <c:v>3</c:v>
                </c:pt>
                <c:pt idx="45">
                  <c:v>2</c:v>
                </c:pt>
                <c:pt idx="46">
                  <c:v>1</c:v>
                </c:pt>
                <c:pt idx="47">
                  <c:v>4</c:v>
                </c:pt>
                <c:pt idx="48">
                  <c:v>1</c:v>
                </c:pt>
                <c:pt idx="49">
                  <c:v>1</c:v>
                </c:pt>
                <c:pt idx="50">
                  <c:v>1</c:v>
                </c:pt>
                <c:pt idx="51">
                  <c:v>3</c:v>
                </c:pt>
                <c:pt idx="52">
                  <c:v>1</c:v>
                </c:pt>
                <c:pt idx="53">
                  <c:v>1</c:v>
                </c:pt>
                <c:pt idx="55">
                  <c:v>2</c:v>
                </c:pt>
                <c:pt idx="56">
                  <c:v>1</c:v>
                </c:pt>
                <c:pt idx="57">
                  <c:v>2</c:v>
                </c:pt>
                <c:pt idx="58">
                  <c:v>1</c:v>
                </c:pt>
                <c:pt idx="59">
                  <c:v>2</c:v>
                </c:pt>
                <c:pt idx="61">
                  <c:v>1</c:v>
                </c:pt>
                <c:pt idx="65">
                  <c:v>1</c:v>
                </c:pt>
                <c:pt idx="66">
                  <c:v>2</c:v>
                </c:pt>
                <c:pt idx="67">
                  <c:v>2</c:v>
                </c:pt>
                <c:pt idx="69">
                  <c:v>4</c:v>
                </c:pt>
                <c:pt idx="73">
                  <c:v>2</c:v>
                </c:pt>
                <c:pt idx="74">
                  <c:v>1</c:v>
                </c:pt>
                <c:pt idx="76">
                  <c:v>1</c:v>
                </c:pt>
                <c:pt idx="78">
                  <c:v>1</c:v>
                </c:pt>
                <c:pt idx="80">
                  <c:v>3</c:v>
                </c:pt>
                <c:pt idx="81">
                  <c:v>2</c:v>
                </c:pt>
                <c:pt idx="83">
                  <c:v>1</c:v>
                </c:pt>
                <c:pt idx="84">
                  <c:v>1</c:v>
                </c:pt>
                <c:pt idx="85">
                  <c:v>1</c:v>
                </c:pt>
                <c:pt idx="86">
                  <c:v>1</c:v>
                </c:pt>
                <c:pt idx="87">
                  <c:v>3</c:v>
                </c:pt>
                <c:pt idx="89">
                  <c:v>2</c:v>
                </c:pt>
                <c:pt idx="90">
                  <c:v>1</c:v>
                </c:pt>
                <c:pt idx="91">
                  <c:v>2</c:v>
                </c:pt>
                <c:pt idx="92">
                  <c:v>1</c:v>
                </c:pt>
                <c:pt idx="93">
                  <c:v>1</c:v>
                </c:pt>
                <c:pt idx="98">
                  <c:v>1</c:v>
                </c:pt>
                <c:pt idx="99">
                  <c:v>1</c:v>
                </c:pt>
                <c:pt idx="100">
                  <c:v>2</c:v>
                </c:pt>
                <c:pt idx="101">
                  <c:v>1</c:v>
                </c:pt>
                <c:pt idx="102">
                  <c:v>1</c:v>
                </c:pt>
                <c:pt idx="103">
                  <c:v>1</c:v>
                </c:pt>
                <c:pt idx="104">
                  <c:v>2</c:v>
                </c:pt>
                <c:pt idx="105">
                  <c:v>2</c:v>
                </c:pt>
                <c:pt idx="106">
                  <c:v>1</c:v>
                </c:pt>
                <c:pt idx="107">
                  <c:v>2</c:v>
                </c:pt>
                <c:pt idx="108">
                  <c:v>1</c:v>
                </c:pt>
                <c:pt idx="112">
                  <c:v>1</c:v>
                </c:pt>
                <c:pt idx="116">
                  <c:v>1</c:v>
                </c:pt>
                <c:pt idx="117">
                  <c:v>2</c:v>
                </c:pt>
                <c:pt idx="118">
                  <c:v>1</c:v>
                </c:pt>
                <c:pt idx="120">
                  <c:v>2</c:v>
                </c:pt>
                <c:pt idx="122">
                  <c:v>1</c:v>
                </c:pt>
                <c:pt idx="123">
                  <c:v>2</c:v>
                </c:pt>
                <c:pt idx="125">
                  <c:v>2</c:v>
                </c:pt>
                <c:pt idx="129">
                  <c:v>1</c:v>
                </c:pt>
                <c:pt idx="130">
                  <c:v>2</c:v>
                </c:pt>
                <c:pt idx="131">
                  <c:v>1</c:v>
                </c:pt>
                <c:pt idx="132">
                  <c:v>1</c:v>
                </c:pt>
                <c:pt idx="133">
                  <c:v>1</c:v>
                </c:pt>
                <c:pt idx="134">
                  <c:v>1</c:v>
                </c:pt>
                <c:pt idx="135">
                  <c:v>1</c:v>
                </c:pt>
                <c:pt idx="136">
                  <c:v>2</c:v>
                </c:pt>
                <c:pt idx="137">
                  <c:v>2</c:v>
                </c:pt>
                <c:pt idx="138">
                  <c:v>1</c:v>
                </c:pt>
                <c:pt idx="139">
                  <c:v>1</c:v>
                </c:pt>
                <c:pt idx="140">
                  <c:v>1</c:v>
                </c:pt>
                <c:pt idx="141">
                  <c:v>1</c:v>
                </c:pt>
                <c:pt idx="144">
                  <c:v>1</c:v>
                </c:pt>
                <c:pt idx="147">
                  <c:v>3</c:v>
                </c:pt>
                <c:pt idx="149">
                  <c:v>1</c:v>
                </c:pt>
                <c:pt idx="150">
                  <c:v>1</c:v>
                </c:pt>
                <c:pt idx="151">
                  <c:v>1</c:v>
                </c:pt>
                <c:pt idx="156">
                  <c:v>2</c:v>
                </c:pt>
                <c:pt idx="157">
                  <c:v>2</c:v>
                </c:pt>
                <c:pt idx="158">
                  <c:v>1</c:v>
                </c:pt>
                <c:pt idx="160">
                  <c:v>3</c:v>
                </c:pt>
                <c:pt idx="161">
                  <c:v>1</c:v>
                </c:pt>
                <c:pt idx="162">
                  <c:v>2</c:v>
                </c:pt>
                <c:pt idx="165">
                  <c:v>3</c:v>
                </c:pt>
                <c:pt idx="167">
                  <c:v>3</c:v>
                </c:pt>
                <c:pt idx="168">
                  <c:v>1</c:v>
                </c:pt>
                <c:pt idx="169">
                  <c:v>1</c:v>
                </c:pt>
                <c:pt idx="170">
                  <c:v>1</c:v>
                </c:pt>
                <c:pt idx="172">
                  <c:v>1</c:v>
                </c:pt>
                <c:pt idx="173">
                  <c:v>1</c:v>
                </c:pt>
                <c:pt idx="174">
                  <c:v>1</c:v>
                </c:pt>
                <c:pt idx="175">
                  <c:v>2</c:v>
                </c:pt>
                <c:pt idx="177">
                  <c:v>2</c:v>
                </c:pt>
                <c:pt idx="179">
                  <c:v>1</c:v>
                </c:pt>
                <c:pt idx="183">
                  <c:v>3</c:v>
                </c:pt>
                <c:pt idx="184">
                  <c:v>2</c:v>
                </c:pt>
                <c:pt idx="185">
                  <c:v>1</c:v>
                </c:pt>
                <c:pt idx="186">
                  <c:v>3</c:v>
                </c:pt>
                <c:pt idx="187">
                  <c:v>1</c:v>
                </c:pt>
                <c:pt idx="188">
                  <c:v>1</c:v>
                </c:pt>
                <c:pt idx="190">
                  <c:v>1</c:v>
                </c:pt>
                <c:pt idx="192">
                  <c:v>2</c:v>
                </c:pt>
                <c:pt idx="193">
                  <c:v>2</c:v>
                </c:pt>
                <c:pt idx="197">
                  <c:v>1</c:v>
                </c:pt>
                <c:pt idx="200">
                  <c:v>3</c:v>
                </c:pt>
                <c:pt idx="201">
                  <c:v>2</c:v>
                </c:pt>
                <c:pt idx="204">
                  <c:v>1</c:v>
                </c:pt>
                <c:pt idx="206">
                  <c:v>3</c:v>
                </c:pt>
                <c:pt idx="209">
                  <c:v>1</c:v>
                </c:pt>
                <c:pt idx="210">
                  <c:v>1</c:v>
                </c:pt>
                <c:pt idx="211">
                  <c:v>2</c:v>
                </c:pt>
                <c:pt idx="213">
                  <c:v>1</c:v>
                </c:pt>
                <c:pt idx="217">
                  <c:v>2</c:v>
                </c:pt>
                <c:pt idx="218">
                  <c:v>1</c:v>
                </c:pt>
                <c:pt idx="220">
                  <c:v>2</c:v>
                </c:pt>
                <c:pt idx="223">
                  <c:v>4</c:v>
                </c:pt>
                <c:pt idx="225">
                  <c:v>1</c:v>
                </c:pt>
                <c:pt idx="226">
                  <c:v>1</c:v>
                </c:pt>
                <c:pt idx="227">
                  <c:v>1</c:v>
                </c:pt>
                <c:pt idx="228">
                  <c:v>4</c:v>
                </c:pt>
                <c:pt idx="230">
                  <c:v>1</c:v>
                </c:pt>
                <c:pt idx="231">
                  <c:v>1</c:v>
                </c:pt>
                <c:pt idx="233">
                  <c:v>2</c:v>
                </c:pt>
                <c:pt idx="238">
                  <c:v>1</c:v>
                </c:pt>
                <c:pt idx="242">
                  <c:v>3</c:v>
                </c:pt>
                <c:pt idx="244">
                  <c:v>1</c:v>
                </c:pt>
                <c:pt idx="246">
                  <c:v>2</c:v>
                </c:pt>
                <c:pt idx="249">
                  <c:v>1</c:v>
                </c:pt>
                <c:pt idx="250">
                  <c:v>1</c:v>
                </c:pt>
                <c:pt idx="253">
                  <c:v>2</c:v>
                </c:pt>
                <c:pt idx="254">
                  <c:v>1</c:v>
                </c:pt>
                <c:pt idx="255">
                  <c:v>1</c:v>
                </c:pt>
                <c:pt idx="256">
                  <c:v>1</c:v>
                </c:pt>
                <c:pt idx="257">
                  <c:v>1</c:v>
                </c:pt>
                <c:pt idx="259">
                  <c:v>1</c:v>
                </c:pt>
                <c:pt idx="262">
                  <c:v>1</c:v>
                </c:pt>
                <c:pt idx="263">
                  <c:v>3</c:v>
                </c:pt>
                <c:pt idx="267">
                  <c:v>2</c:v>
                </c:pt>
                <c:pt idx="270">
                  <c:v>2</c:v>
                </c:pt>
                <c:pt idx="271">
                  <c:v>1</c:v>
                </c:pt>
                <c:pt idx="273">
                  <c:v>1</c:v>
                </c:pt>
                <c:pt idx="274">
                  <c:v>1</c:v>
                </c:pt>
                <c:pt idx="275">
                  <c:v>2</c:v>
                </c:pt>
                <c:pt idx="276">
                  <c:v>2</c:v>
                </c:pt>
                <c:pt idx="277">
                  <c:v>2</c:v>
                </c:pt>
                <c:pt idx="278">
                  <c:v>1</c:v>
                </c:pt>
                <c:pt idx="280">
                  <c:v>1</c:v>
                </c:pt>
                <c:pt idx="281">
                  <c:v>2</c:v>
                </c:pt>
                <c:pt idx="282">
                  <c:v>1</c:v>
                </c:pt>
                <c:pt idx="286">
                  <c:v>2</c:v>
                </c:pt>
                <c:pt idx="287">
                  <c:v>2</c:v>
                </c:pt>
                <c:pt idx="289">
                  <c:v>1</c:v>
                </c:pt>
                <c:pt idx="291">
                  <c:v>1</c:v>
                </c:pt>
                <c:pt idx="292">
                  <c:v>3</c:v>
                </c:pt>
                <c:pt idx="294">
                  <c:v>1</c:v>
                </c:pt>
                <c:pt idx="295">
                  <c:v>1</c:v>
                </c:pt>
                <c:pt idx="297">
                  <c:v>1</c:v>
                </c:pt>
                <c:pt idx="298">
                  <c:v>1</c:v>
                </c:pt>
                <c:pt idx="302">
                  <c:v>1</c:v>
                </c:pt>
                <c:pt idx="303">
                  <c:v>1</c:v>
                </c:pt>
                <c:pt idx="304">
                  <c:v>2</c:v>
                </c:pt>
                <c:pt idx="307">
                  <c:v>1</c:v>
                </c:pt>
                <c:pt idx="310">
                  <c:v>1</c:v>
                </c:pt>
                <c:pt idx="312">
                  <c:v>3</c:v>
                </c:pt>
                <c:pt idx="313">
                  <c:v>1</c:v>
                </c:pt>
                <c:pt idx="315">
                  <c:v>1</c:v>
                </c:pt>
                <c:pt idx="316">
                  <c:v>2</c:v>
                </c:pt>
                <c:pt idx="317">
                  <c:v>1</c:v>
                </c:pt>
                <c:pt idx="318">
                  <c:v>2</c:v>
                </c:pt>
                <c:pt idx="320">
                  <c:v>1</c:v>
                </c:pt>
                <c:pt idx="322">
                  <c:v>2</c:v>
                </c:pt>
                <c:pt idx="323">
                  <c:v>1</c:v>
                </c:pt>
                <c:pt idx="324">
                  <c:v>1</c:v>
                </c:pt>
                <c:pt idx="326">
                  <c:v>1</c:v>
                </c:pt>
                <c:pt idx="330">
                  <c:v>1</c:v>
                </c:pt>
                <c:pt idx="332">
                  <c:v>1</c:v>
                </c:pt>
                <c:pt idx="333">
                  <c:v>1</c:v>
                </c:pt>
                <c:pt idx="334">
                  <c:v>1</c:v>
                </c:pt>
                <c:pt idx="335">
                  <c:v>1</c:v>
                </c:pt>
                <c:pt idx="337">
                  <c:v>1</c:v>
                </c:pt>
                <c:pt idx="338">
                  <c:v>1</c:v>
                </c:pt>
                <c:pt idx="342">
                  <c:v>1</c:v>
                </c:pt>
                <c:pt idx="345">
                  <c:v>1</c:v>
                </c:pt>
                <c:pt idx="346">
                  <c:v>2</c:v>
                </c:pt>
                <c:pt idx="348">
                  <c:v>2</c:v>
                </c:pt>
                <c:pt idx="349">
                  <c:v>2</c:v>
                </c:pt>
                <c:pt idx="350">
                  <c:v>1</c:v>
                </c:pt>
                <c:pt idx="351">
                  <c:v>1</c:v>
                </c:pt>
                <c:pt idx="353">
                  <c:v>2</c:v>
                </c:pt>
                <c:pt idx="355">
                  <c:v>1</c:v>
                </c:pt>
                <c:pt idx="356">
                  <c:v>1</c:v>
                </c:pt>
                <c:pt idx="357">
                  <c:v>2</c:v>
                </c:pt>
                <c:pt idx="358">
                  <c:v>2</c:v>
                </c:pt>
                <c:pt idx="360">
                  <c:v>1</c:v>
                </c:pt>
                <c:pt idx="361">
                  <c:v>1</c:v>
                </c:pt>
                <c:pt idx="365">
                  <c:v>2</c:v>
                </c:pt>
                <c:pt idx="367">
                  <c:v>1</c:v>
                </c:pt>
                <c:pt idx="371">
                  <c:v>1</c:v>
                </c:pt>
                <c:pt idx="372">
                  <c:v>2</c:v>
                </c:pt>
                <c:pt idx="373">
                  <c:v>1</c:v>
                </c:pt>
                <c:pt idx="375">
                  <c:v>1</c:v>
                </c:pt>
                <c:pt idx="376">
                  <c:v>1</c:v>
                </c:pt>
                <c:pt idx="377">
                  <c:v>2</c:v>
                </c:pt>
                <c:pt idx="378">
                  <c:v>2</c:v>
                </c:pt>
                <c:pt idx="379">
                  <c:v>3</c:v>
                </c:pt>
                <c:pt idx="381">
                  <c:v>2</c:v>
                </c:pt>
                <c:pt idx="382">
                  <c:v>2</c:v>
                </c:pt>
                <c:pt idx="383">
                  <c:v>2</c:v>
                </c:pt>
                <c:pt idx="384">
                  <c:v>2</c:v>
                </c:pt>
                <c:pt idx="385">
                  <c:v>1</c:v>
                </c:pt>
                <c:pt idx="387">
                  <c:v>1</c:v>
                </c:pt>
                <c:pt idx="388">
                  <c:v>2</c:v>
                </c:pt>
                <c:pt idx="389">
                  <c:v>1</c:v>
                </c:pt>
                <c:pt idx="390">
                  <c:v>2</c:v>
                </c:pt>
                <c:pt idx="391">
                  <c:v>2</c:v>
                </c:pt>
                <c:pt idx="392">
                  <c:v>1</c:v>
                </c:pt>
                <c:pt idx="394">
                  <c:v>1</c:v>
                </c:pt>
                <c:pt idx="395">
                  <c:v>1</c:v>
                </c:pt>
                <c:pt idx="396">
                  <c:v>2</c:v>
                </c:pt>
                <c:pt idx="397">
                  <c:v>1</c:v>
                </c:pt>
                <c:pt idx="399">
                  <c:v>1</c:v>
                </c:pt>
                <c:pt idx="404">
                  <c:v>1</c:v>
                </c:pt>
                <c:pt idx="405">
                  <c:v>2</c:v>
                </c:pt>
                <c:pt idx="407">
                  <c:v>2</c:v>
                </c:pt>
                <c:pt idx="409">
                  <c:v>3</c:v>
                </c:pt>
                <c:pt idx="410">
                  <c:v>1</c:v>
                </c:pt>
                <c:pt idx="412">
                  <c:v>2</c:v>
                </c:pt>
                <c:pt idx="413">
                  <c:v>2</c:v>
                </c:pt>
                <c:pt idx="414">
                  <c:v>1</c:v>
                </c:pt>
                <c:pt idx="415">
                  <c:v>1</c:v>
                </c:pt>
                <c:pt idx="417">
                  <c:v>1</c:v>
                </c:pt>
                <c:pt idx="419">
                  <c:v>1</c:v>
                </c:pt>
                <c:pt idx="422">
                  <c:v>1</c:v>
                </c:pt>
                <c:pt idx="423">
                  <c:v>1</c:v>
                </c:pt>
                <c:pt idx="424">
                  <c:v>1</c:v>
                </c:pt>
                <c:pt idx="425">
                  <c:v>2</c:v>
                </c:pt>
                <c:pt idx="431">
                  <c:v>1</c:v>
                </c:pt>
                <c:pt idx="432">
                  <c:v>1</c:v>
                </c:pt>
                <c:pt idx="434">
                  <c:v>2</c:v>
                </c:pt>
                <c:pt idx="435">
                  <c:v>1</c:v>
                </c:pt>
                <c:pt idx="436">
                  <c:v>1</c:v>
                </c:pt>
                <c:pt idx="442">
                  <c:v>1</c:v>
                </c:pt>
                <c:pt idx="444">
                  <c:v>2</c:v>
                </c:pt>
                <c:pt idx="445">
                  <c:v>2</c:v>
                </c:pt>
                <c:pt idx="447">
                  <c:v>1</c:v>
                </c:pt>
                <c:pt idx="448">
                  <c:v>1</c:v>
                </c:pt>
                <c:pt idx="449">
                  <c:v>1</c:v>
                </c:pt>
                <c:pt idx="451">
                  <c:v>1</c:v>
                </c:pt>
                <c:pt idx="454">
                  <c:v>1</c:v>
                </c:pt>
                <c:pt idx="455">
                  <c:v>1</c:v>
                </c:pt>
                <c:pt idx="457">
                  <c:v>1</c:v>
                </c:pt>
                <c:pt idx="459">
                  <c:v>1</c:v>
                </c:pt>
                <c:pt idx="460">
                  <c:v>1</c:v>
                </c:pt>
                <c:pt idx="461">
                  <c:v>1</c:v>
                </c:pt>
                <c:pt idx="463">
                  <c:v>3</c:v>
                </c:pt>
                <c:pt idx="464">
                  <c:v>1</c:v>
                </c:pt>
                <c:pt idx="465">
                  <c:v>1</c:v>
                </c:pt>
                <c:pt idx="470">
                  <c:v>1</c:v>
                </c:pt>
                <c:pt idx="472">
                  <c:v>1</c:v>
                </c:pt>
                <c:pt idx="473">
                  <c:v>1</c:v>
                </c:pt>
                <c:pt idx="474">
                  <c:v>1</c:v>
                </c:pt>
                <c:pt idx="475">
                  <c:v>3</c:v>
                </c:pt>
                <c:pt idx="476">
                  <c:v>3</c:v>
                </c:pt>
                <c:pt idx="478">
                  <c:v>2</c:v>
                </c:pt>
                <c:pt idx="480">
                  <c:v>1</c:v>
                </c:pt>
                <c:pt idx="482">
                  <c:v>1</c:v>
                </c:pt>
                <c:pt idx="484">
                  <c:v>1</c:v>
                </c:pt>
                <c:pt idx="486">
                  <c:v>2</c:v>
                </c:pt>
                <c:pt idx="488">
                  <c:v>1</c:v>
                </c:pt>
                <c:pt idx="489">
                  <c:v>1</c:v>
                </c:pt>
                <c:pt idx="490">
                  <c:v>1</c:v>
                </c:pt>
                <c:pt idx="491">
                  <c:v>2</c:v>
                </c:pt>
                <c:pt idx="492">
                  <c:v>1</c:v>
                </c:pt>
                <c:pt idx="494">
                  <c:v>1</c:v>
                </c:pt>
                <c:pt idx="496">
                  <c:v>3</c:v>
                </c:pt>
                <c:pt idx="497">
                  <c:v>1</c:v>
                </c:pt>
                <c:pt idx="498">
                  <c:v>2</c:v>
                </c:pt>
                <c:pt idx="499">
                  <c:v>1</c:v>
                </c:pt>
                <c:pt idx="503">
                  <c:v>2</c:v>
                </c:pt>
                <c:pt idx="506">
                  <c:v>1</c:v>
                </c:pt>
                <c:pt idx="508">
                  <c:v>1</c:v>
                </c:pt>
                <c:pt idx="513">
                  <c:v>2</c:v>
                </c:pt>
                <c:pt idx="515">
                  <c:v>1</c:v>
                </c:pt>
                <c:pt idx="517">
                  <c:v>1</c:v>
                </c:pt>
                <c:pt idx="518">
                  <c:v>2</c:v>
                </c:pt>
                <c:pt idx="519">
                  <c:v>2</c:v>
                </c:pt>
                <c:pt idx="520">
                  <c:v>1</c:v>
                </c:pt>
                <c:pt idx="526">
                  <c:v>2</c:v>
                </c:pt>
                <c:pt idx="528">
                  <c:v>1</c:v>
                </c:pt>
                <c:pt idx="529">
                  <c:v>2</c:v>
                </c:pt>
                <c:pt idx="530">
                  <c:v>1</c:v>
                </c:pt>
                <c:pt idx="532">
                  <c:v>3</c:v>
                </c:pt>
                <c:pt idx="533">
                  <c:v>2</c:v>
                </c:pt>
                <c:pt idx="537">
                  <c:v>1</c:v>
                </c:pt>
                <c:pt idx="541">
                  <c:v>1</c:v>
                </c:pt>
                <c:pt idx="547">
                  <c:v>3</c:v>
                </c:pt>
                <c:pt idx="548">
                  <c:v>1</c:v>
                </c:pt>
                <c:pt idx="549">
                  <c:v>2</c:v>
                </c:pt>
                <c:pt idx="553">
                  <c:v>1</c:v>
                </c:pt>
                <c:pt idx="556">
                  <c:v>2</c:v>
                </c:pt>
                <c:pt idx="560">
                  <c:v>1</c:v>
                </c:pt>
                <c:pt idx="562">
                  <c:v>1</c:v>
                </c:pt>
                <c:pt idx="563">
                  <c:v>1</c:v>
                </c:pt>
                <c:pt idx="564">
                  <c:v>2</c:v>
                </c:pt>
                <c:pt idx="566">
                  <c:v>1</c:v>
                </c:pt>
                <c:pt idx="568">
                  <c:v>2</c:v>
                </c:pt>
                <c:pt idx="569">
                  <c:v>1</c:v>
                </c:pt>
                <c:pt idx="570">
                  <c:v>2</c:v>
                </c:pt>
                <c:pt idx="571">
                  <c:v>2</c:v>
                </c:pt>
                <c:pt idx="572">
                  <c:v>1</c:v>
                </c:pt>
                <c:pt idx="573">
                  <c:v>1</c:v>
                </c:pt>
                <c:pt idx="574">
                  <c:v>1</c:v>
                </c:pt>
                <c:pt idx="575">
                  <c:v>2</c:v>
                </c:pt>
                <c:pt idx="579">
                  <c:v>2</c:v>
                </c:pt>
                <c:pt idx="580">
                  <c:v>1</c:v>
                </c:pt>
                <c:pt idx="581">
                  <c:v>2</c:v>
                </c:pt>
                <c:pt idx="583">
                  <c:v>1</c:v>
                </c:pt>
                <c:pt idx="585">
                  <c:v>1</c:v>
                </c:pt>
                <c:pt idx="589">
                  <c:v>1</c:v>
                </c:pt>
                <c:pt idx="590">
                  <c:v>2</c:v>
                </c:pt>
                <c:pt idx="593">
                  <c:v>1</c:v>
                </c:pt>
                <c:pt idx="594">
                  <c:v>1</c:v>
                </c:pt>
                <c:pt idx="595">
                  <c:v>1</c:v>
                </c:pt>
                <c:pt idx="597">
                  <c:v>1</c:v>
                </c:pt>
                <c:pt idx="598">
                  <c:v>1</c:v>
                </c:pt>
                <c:pt idx="599">
                  <c:v>2</c:v>
                </c:pt>
                <c:pt idx="600">
                  <c:v>1</c:v>
                </c:pt>
                <c:pt idx="601">
                  <c:v>1</c:v>
                </c:pt>
                <c:pt idx="603">
                  <c:v>1</c:v>
                </c:pt>
                <c:pt idx="604">
                  <c:v>1</c:v>
                </c:pt>
                <c:pt idx="605">
                  <c:v>1</c:v>
                </c:pt>
                <c:pt idx="607">
                  <c:v>1</c:v>
                </c:pt>
                <c:pt idx="613">
                  <c:v>1</c:v>
                </c:pt>
                <c:pt idx="614">
                  <c:v>1</c:v>
                </c:pt>
                <c:pt idx="616">
                  <c:v>2</c:v>
                </c:pt>
                <c:pt idx="617">
                  <c:v>1</c:v>
                </c:pt>
                <c:pt idx="618">
                  <c:v>1</c:v>
                </c:pt>
                <c:pt idx="619">
                  <c:v>1</c:v>
                </c:pt>
                <c:pt idx="620">
                  <c:v>1</c:v>
                </c:pt>
                <c:pt idx="621">
                  <c:v>1</c:v>
                </c:pt>
                <c:pt idx="624">
                  <c:v>1</c:v>
                </c:pt>
                <c:pt idx="626">
                  <c:v>1</c:v>
                </c:pt>
                <c:pt idx="627">
                  <c:v>1</c:v>
                </c:pt>
                <c:pt idx="628">
                  <c:v>1</c:v>
                </c:pt>
                <c:pt idx="629">
                  <c:v>1</c:v>
                </c:pt>
                <c:pt idx="631">
                  <c:v>1</c:v>
                </c:pt>
                <c:pt idx="634">
                  <c:v>1</c:v>
                </c:pt>
                <c:pt idx="636">
                  <c:v>1</c:v>
                </c:pt>
                <c:pt idx="637">
                  <c:v>3</c:v>
                </c:pt>
                <c:pt idx="639">
                  <c:v>1</c:v>
                </c:pt>
                <c:pt idx="642">
                  <c:v>1</c:v>
                </c:pt>
                <c:pt idx="644">
                  <c:v>1</c:v>
                </c:pt>
                <c:pt idx="645">
                  <c:v>1</c:v>
                </c:pt>
                <c:pt idx="647">
                  <c:v>1</c:v>
                </c:pt>
                <c:pt idx="649">
                  <c:v>2</c:v>
                </c:pt>
                <c:pt idx="652">
                  <c:v>2</c:v>
                </c:pt>
                <c:pt idx="653">
                  <c:v>1</c:v>
                </c:pt>
                <c:pt idx="655">
                  <c:v>2</c:v>
                </c:pt>
                <c:pt idx="656">
                  <c:v>1</c:v>
                </c:pt>
                <c:pt idx="657">
                  <c:v>1</c:v>
                </c:pt>
                <c:pt idx="659">
                  <c:v>1</c:v>
                </c:pt>
                <c:pt idx="660">
                  <c:v>1</c:v>
                </c:pt>
                <c:pt idx="663">
                  <c:v>1</c:v>
                </c:pt>
                <c:pt idx="664">
                  <c:v>1</c:v>
                </c:pt>
                <c:pt idx="668">
                  <c:v>1</c:v>
                </c:pt>
                <c:pt idx="671">
                  <c:v>1</c:v>
                </c:pt>
                <c:pt idx="672">
                  <c:v>1</c:v>
                </c:pt>
                <c:pt idx="673">
                  <c:v>1</c:v>
                </c:pt>
                <c:pt idx="675">
                  <c:v>2</c:v>
                </c:pt>
                <c:pt idx="678">
                  <c:v>1</c:v>
                </c:pt>
                <c:pt idx="683">
                  <c:v>1</c:v>
                </c:pt>
                <c:pt idx="684">
                  <c:v>2</c:v>
                </c:pt>
                <c:pt idx="685">
                  <c:v>1</c:v>
                </c:pt>
                <c:pt idx="688">
                  <c:v>1</c:v>
                </c:pt>
                <c:pt idx="690">
                  <c:v>1</c:v>
                </c:pt>
                <c:pt idx="692">
                  <c:v>1</c:v>
                </c:pt>
                <c:pt idx="695">
                  <c:v>2</c:v>
                </c:pt>
                <c:pt idx="696">
                  <c:v>1</c:v>
                </c:pt>
                <c:pt idx="697">
                  <c:v>1</c:v>
                </c:pt>
                <c:pt idx="700">
                  <c:v>1</c:v>
                </c:pt>
                <c:pt idx="702">
                  <c:v>1</c:v>
                </c:pt>
                <c:pt idx="703">
                  <c:v>2</c:v>
                </c:pt>
                <c:pt idx="704">
                  <c:v>2</c:v>
                </c:pt>
                <c:pt idx="705">
                  <c:v>3</c:v>
                </c:pt>
                <c:pt idx="706">
                  <c:v>1</c:v>
                </c:pt>
                <c:pt idx="707">
                  <c:v>1</c:v>
                </c:pt>
                <c:pt idx="709">
                  <c:v>1</c:v>
                </c:pt>
                <c:pt idx="710">
                  <c:v>2</c:v>
                </c:pt>
                <c:pt idx="712">
                  <c:v>1</c:v>
                </c:pt>
                <c:pt idx="713">
                  <c:v>3</c:v>
                </c:pt>
                <c:pt idx="715">
                  <c:v>2</c:v>
                </c:pt>
                <c:pt idx="718">
                  <c:v>3</c:v>
                </c:pt>
                <c:pt idx="719">
                  <c:v>1</c:v>
                </c:pt>
                <c:pt idx="720">
                  <c:v>1</c:v>
                </c:pt>
                <c:pt idx="726">
                  <c:v>1</c:v>
                </c:pt>
                <c:pt idx="730">
                  <c:v>1</c:v>
                </c:pt>
                <c:pt idx="732">
                  <c:v>1</c:v>
                </c:pt>
                <c:pt idx="733">
                  <c:v>1</c:v>
                </c:pt>
                <c:pt idx="734">
                  <c:v>1</c:v>
                </c:pt>
                <c:pt idx="736">
                  <c:v>1</c:v>
                </c:pt>
                <c:pt idx="737">
                  <c:v>1</c:v>
                </c:pt>
                <c:pt idx="738">
                  <c:v>2</c:v>
                </c:pt>
                <c:pt idx="739">
                  <c:v>1</c:v>
                </c:pt>
                <c:pt idx="740">
                  <c:v>2</c:v>
                </c:pt>
                <c:pt idx="741">
                  <c:v>1</c:v>
                </c:pt>
                <c:pt idx="742">
                  <c:v>1</c:v>
                </c:pt>
                <c:pt idx="745">
                  <c:v>2</c:v>
                </c:pt>
                <c:pt idx="746">
                  <c:v>1</c:v>
                </c:pt>
                <c:pt idx="751">
                  <c:v>1</c:v>
                </c:pt>
                <c:pt idx="752">
                  <c:v>1</c:v>
                </c:pt>
                <c:pt idx="754">
                  <c:v>1</c:v>
                </c:pt>
                <c:pt idx="756">
                  <c:v>1</c:v>
                </c:pt>
                <c:pt idx="758">
                  <c:v>1</c:v>
                </c:pt>
                <c:pt idx="759">
                  <c:v>1</c:v>
                </c:pt>
                <c:pt idx="760">
                  <c:v>1</c:v>
                </c:pt>
                <c:pt idx="764">
                  <c:v>1</c:v>
                </c:pt>
                <c:pt idx="765">
                  <c:v>1</c:v>
                </c:pt>
                <c:pt idx="767">
                  <c:v>1</c:v>
                </c:pt>
                <c:pt idx="770">
                  <c:v>1</c:v>
                </c:pt>
                <c:pt idx="771">
                  <c:v>1</c:v>
                </c:pt>
                <c:pt idx="772">
                  <c:v>1</c:v>
                </c:pt>
                <c:pt idx="773">
                  <c:v>1</c:v>
                </c:pt>
                <c:pt idx="774">
                  <c:v>1</c:v>
                </c:pt>
                <c:pt idx="777">
                  <c:v>1</c:v>
                </c:pt>
                <c:pt idx="780">
                  <c:v>1</c:v>
                </c:pt>
                <c:pt idx="786">
                  <c:v>1</c:v>
                </c:pt>
                <c:pt idx="790">
                  <c:v>1</c:v>
                </c:pt>
                <c:pt idx="792">
                  <c:v>1</c:v>
                </c:pt>
                <c:pt idx="794">
                  <c:v>1</c:v>
                </c:pt>
                <c:pt idx="797">
                  <c:v>1</c:v>
                </c:pt>
                <c:pt idx="798">
                  <c:v>1</c:v>
                </c:pt>
                <c:pt idx="800">
                  <c:v>1</c:v>
                </c:pt>
                <c:pt idx="803">
                  <c:v>1</c:v>
                </c:pt>
                <c:pt idx="805">
                  <c:v>1</c:v>
                </c:pt>
                <c:pt idx="807">
                  <c:v>2</c:v>
                </c:pt>
                <c:pt idx="810">
                  <c:v>1</c:v>
                </c:pt>
                <c:pt idx="812">
                  <c:v>1</c:v>
                </c:pt>
                <c:pt idx="813">
                  <c:v>1</c:v>
                </c:pt>
                <c:pt idx="815">
                  <c:v>1</c:v>
                </c:pt>
                <c:pt idx="827">
                  <c:v>1</c:v>
                </c:pt>
                <c:pt idx="828">
                  <c:v>1</c:v>
                </c:pt>
                <c:pt idx="831">
                  <c:v>2</c:v>
                </c:pt>
                <c:pt idx="833">
                  <c:v>1</c:v>
                </c:pt>
                <c:pt idx="835">
                  <c:v>1</c:v>
                </c:pt>
                <c:pt idx="837">
                  <c:v>1</c:v>
                </c:pt>
                <c:pt idx="838">
                  <c:v>1</c:v>
                </c:pt>
                <c:pt idx="839">
                  <c:v>1</c:v>
                </c:pt>
                <c:pt idx="846">
                  <c:v>1</c:v>
                </c:pt>
                <c:pt idx="847">
                  <c:v>1</c:v>
                </c:pt>
                <c:pt idx="851">
                  <c:v>1</c:v>
                </c:pt>
                <c:pt idx="852">
                  <c:v>1</c:v>
                </c:pt>
                <c:pt idx="855">
                  <c:v>1</c:v>
                </c:pt>
                <c:pt idx="856">
                  <c:v>1</c:v>
                </c:pt>
                <c:pt idx="857">
                  <c:v>1</c:v>
                </c:pt>
                <c:pt idx="859">
                  <c:v>2</c:v>
                </c:pt>
                <c:pt idx="860">
                  <c:v>1</c:v>
                </c:pt>
                <c:pt idx="864">
                  <c:v>1</c:v>
                </c:pt>
                <c:pt idx="865">
                  <c:v>1</c:v>
                </c:pt>
                <c:pt idx="866">
                  <c:v>1</c:v>
                </c:pt>
                <c:pt idx="868">
                  <c:v>2</c:v>
                </c:pt>
                <c:pt idx="870">
                  <c:v>2</c:v>
                </c:pt>
                <c:pt idx="873">
                  <c:v>1</c:v>
                </c:pt>
                <c:pt idx="876">
                  <c:v>1</c:v>
                </c:pt>
                <c:pt idx="881">
                  <c:v>1</c:v>
                </c:pt>
                <c:pt idx="882">
                  <c:v>2</c:v>
                </c:pt>
                <c:pt idx="884">
                  <c:v>1</c:v>
                </c:pt>
                <c:pt idx="888">
                  <c:v>1</c:v>
                </c:pt>
                <c:pt idx="889">
                  <c:v>1</c:v>
                </c:pt>
                <c:pt idx="891">
                  <c:v>2</c:v>
                </c:pt>
                <c:pt idx="892">
                  <c:v>1</c:v>
                </c:pt>
                <c:pt idx="895">
                  <c:v>1</c:v>
                </c:pt>
                <c:pt idx="896">
                  <c:v>2</c:v>
                </c:pt>
                <c:pt idx="898">
                  <c:v>1</c:v>
                </c:pt>
                <c:pt idx="900">
                  <c:v>1</c:v>
                </c:pt>
                <c:pt idx="903">
                  <c:v>1</c:v>
                </c:pt>
                <c:pt idx="905">
                  <c:v>1</c:v>
                </c:pt>
                <c:pt idx="906">
                  <c:v>1</c:v>
                </c:pt>
                <c:pt idx="907">
                  <c:v>1</c:v>
                </c:pt>
                <c:pt idx="908">
                  <c:v>2</c:v>
                </c:pt>
                <c:pt idx="909">
                  <c:v>1</c:v>
                </c:pt>
                <c:pt idx="911">
                  <c:v>1</c:v>
                </c:pt>
                <c:pt idx="912">
                  <c:v>1</c:v>
                </c:pt>
                <c:pt idx="913">
                  <c:v>1</c:v>
                </c:pt>
                <c:pt idx="915">
                  <c:v>1</c:v>
                </c:pt>
                <c:pt idx="918">
                  <c:v>2</c:v>
                </c:pt>
                <c:pt idx="919">
                  <c:v>1</c:v>
                </c:pt>
                <c:pt idx="921">
                  <c:v>1</c:v>
                </c:pt>
                <c:pt idx="922">
                  <c:v>2</c:v>
                </c:pt>
                <c:pt idx="923">
                  <c:v>1</c:v>
                </c:pt>
                <c:pt idx="924">
                  <c:v>1</c:v>
                </c:pt>
                <c:pt idx="927">
                  <c:v>1</c:v>
                </c:pt>
                <c:pt idx="929">
                  <c:v>1</c:v>
                </c:pt>
                <c:pt idx="931">
                  <c:v>3</c:v>
                </c:pt>
                <c:pt idx="932">
                  <c:v>1</c:v>
                </c:pt>
                <c:pt idx="934">
                  <c:v>1</c:v>
                </c:pt>
                <c:pt idx="937">
                  <c:v>1</c:v>
                </c:pt>
                <c:pt idx="943">
                  <c:v>2</c:v>
                </c:pt>
                <c:pt idx="945">
                  <c:v>1</c:v>
                </c:pt>
                <c:pt idx="947">
                  <c:v>1</c:v>
                </c:pt>
                <c:pt idx="948">
                  <c:v>1</c:v>
                </c:pt>
                <c:pt idx="951">
                  <c:v>2</c:v>
                </c:pt>
                <c:pt idx="952">
                  <c:v>1</c:v>
                </c:pt>
                <c:pt idx="954">
                  <c:v>1</c:v>
                </c:pt>
                <c:pt idx="957">
                  <c:v>1</c:v>
                </c:pt>
                <c:pt idx="960">
                  <c:v>1</c:v>
                </c:pt>
                <c:pt idx="967">
                  <c:v>1</c:v>
                </c:pt>
                <c:pt idx="972">
                  <c:v>1</c:v>
                </c:pt>
                <c:pt idx="975">
                  <c:v>1</c:v>
                </c:pt>
                <c:pt idx="980">
                  <c:v>1</c:v>
                </c:pt>
                <c:pt idx="982">
                  <c:v>1</c:v>
                </c:pt>
                <c:pt idx="983">
                  <c:v>1</c:v>
                </c:pt>
                <c:pt idx="984">
                  <c:v>1</c:v>
                </c:pt>
                <c:pt idx="985">
                  <c:v>2</c:v>
                </c:pt>
                <c:pt idx="986">
                  <c:v>1</c:v>
                </c:pt>
                <c:pt idx="988">
                  <c:v>2</c:v>
                </c:pt>
                <c:pt idx="990">
                  <c:v>1</c:v>
                </c:pt>
                <c:pt idx="991">
                  <c:v>4</c:v>
                </c:pt>
                <c:pt idx="995">
                  <c:v>1</c:v>
                </c:pt>
                <c:pt idx="996">
                  <c:v>1</c:v>
                </c:pt>
                <c:pt idx="1000">
                  <c:v>2</c:v>
                </c:pt>
                <c:pt idx="1001">
                  <c:v>1</c:v>
                </c:pt>
                <c:pt idx="1004">
                  <c:v>1</c:v>
                </c:pt>
                <c:pt idx="1005">
                  <c:v>1</c:v>
                </c:pt>
                <c:pt idx="1006">
                  <c:v>1</c:v>
                </c:pt>
                <c:pt idx="1007">
                  <c:v>1</c:v>
                </c:pt>
                <c:pt idx="1012">
                  <c:v>2</c:v>
                </c:pt>
                <c:pt idx="1014">
                  <c:v>1</c:v>
                </c:pt>
                <c:pt idx="1015">
                  <c:v>1</c:v>
                </c:pt>
                <c:pt idx="1019">
                  <c:v>2</c:v>
                </c:pt>
                <c:pt idx="1020">
                  <c:v>2</c:v>
                </c:pt>
                <c:pt idx="1021">
                  <c:v>1</c:v>
                </c:pt>
                <c:pt idx="1022">
                  <c:v>1</c:v>
                </c:pt>
                <c:pt idx="1023">
                  <c:v>1</c:v>
                </c:pt>
                <c:pt idx="1024">
                  <c:v>1</c:v>
                </c:pt>
                <c:pt idx="1026">
                  <c:v>1</c:v>
                </c:pt>
                <c:pt idx="1030">
                  <c:v>1</c:v>
                </c:pt>
                <c:pt idx="1034">
                  <c:v>1</c:v>
                </c:pt>
                <c:pt idx="1035">
                  <c:v>1</c:v>
                </c:pt>
                <c:pt idx="1037">
                  <c:v>2</c:v>
                </c:pt>
                <c:pt idx="1039">
                  <c:v>1</c:v>
                </c:pt>
                <c:pt idx="1041">
                  <c:v>1</c:v>
                </c:pt>
                <c:pt idx="1043">
                  <c:v>1</c:v>
                </c:pt>
                <c:pt idx="1044">
                  <c:v>1</c:v>
                </c:pt>
                <c:pt idx="1045">
                  <c:v>1</c:v>
                </c:pt>
                <c:pt idx="1047">
                  <c:v>1</c:v>
                </c:pt>
                <c:pt idx="1050">
                  <c:v>1</c:v>
                </c:pt>
                <c:pt idx="1052">
                  <c:v>1</c:v>
                </c:pt>
                <c:pt idx="1053">
                  <c:v>1</c:v>
                </c:pt>
                <c:pt idx="1054">
                  <c:v>2</c:v>
                </c:pt>
                <c:pt idx="1056">
                  <c:v>1</c:v>
                </c:pt>
                <c:pt idx="1057">
                  <c:v>2</c:v>
                </c:pt>
                <c:pt idx="1058">
                  <c:v>1</c:v>
                </c:pt>
                <c:pt idx="1062">
                  <c:v>1</c:v>
                </c:pt>
                <c:pt idx="1067">
                  <c:v>1</c:v>
                </c:pt>
                <c:pt idx="1068">
                  <c:v>1</c:v>
                </c:pt>
                <c:pt idx="1073">
                  <c:v>1</c:v>
                </c:pt>
                <c:pt idx="1074">
                  <c:v>1</c:v>
                </c:pt>
                <c:pt idx="1078">
                  <c:v>1</c:v>
                </c:pt>
                <c:pt idx="1079">
                  <c:v>1</c:v>
                </c:pt>
                <c:pt idx="1084">
                  <c:v>2</c:v>
                </c:pt>
                <c:pt idx="1085">
                  <c:v>1</c:v>
                </c:pt>
                <c:pt idx="1088">
                  <c:v>1</c:v>
                </c:pt>
                <c:pt idx="1089">
                  <c:v>1</c:v>
                </c:pt>
                <c:pt idx="1092">
                  <c:v>1</c:v>
                </c:pt>
                <c:pt idx="1093">
                  <c:v>1</c:v>
                </c:pt>
                <c:pt idx="1097">
                  <c:v>1</c:v>
                </c:pt>
                <c:pt idx="1100">
                  <c:v>1</c:v>
                </c:pt>
                <c:pt idx="1101">
                  <c:v>1</c:v>
                </c:pt>
                <c:pt idx="1103">
                  <c:v>2</c:v>
                </c:pt>
                <c:pt idx="1106">
                  <c:v>1</c:v>
                </c:pt>
                <c:pt idx="1107">
                  <c:v>1</c:v>
                </c:pt>
                <c:pt idx="1110">
                  <c:v>1</c:v>
                </c:pt>
                <c:pt idx="1113">
                  <c:v>1</c:v>
                </c:pt>
                <c:pt idx="1114">
                  <c:v>1</c:v>
                </c:pt>
                <c:pt idx="1116">
                  <c:v>1</c:v>
                </c:pt>
                <c:pt idx="1117">
                  <c:v>1</c:v>
                </c:pt>
                <c:pt idx="1120">
                  <c:v>1</c:v>
                </c:pt>
                <c:pt idx="1127">
                  <c:v>1</c:v>
                </c:pt>
                <c:pt idx="1128">
                  <c:v>1</c:v>
                </c:pt>
                <c:pt idx="1132">
                  <c:v>1</c:v>
                </c:pt>
                <c:pt idx="1133">
                  <c:v>2</c:v>
                </c:pt>
                <c:pt idx="1134">
                  <c:v>1</c:v>
                </c:pt>
                <c:pt idx="1137">
                  <c:v>1</c:v>
                </c:pt>
                <c:pt idx="1138">
                  <c:v>1</c:v>
                </c:pt>
                <c:pt idx="1146">
                  <c:v>1</c:v>
                </c:pt>
                <c:pt idx="1148">
                  <c:v>1</c:v>
                </c:pt>
                <c:pt idx="1151">
                  <c:v>1</c:v>
                </c:pt>
                <c:pt idx="1152">
                  <c:v>2</c:v>
                </c:pt>
                <c:pt idx="1153">
                  <c:v>1</c:v>
                </c:pt>
                <c:pt idx="1154">
                  <c:v>1</c:v>
                </c:pt>
                <c:pt idx="1155">
                  <c:v>1</c:v>
                </c:pt>
                <c:pt idx="1156">
                  <c:v>1</c:v>
                </c:pt>
                <c:pt idx="1160">
                  <c:v>1</c:v>
                </c:pt>
                <c:pt idx="1161">
                  <c:v>1</c:v>
                </c:pt>
                <c:pt idx="1164">
                  <c:v>1</c:v>
                </c:pt>
                <c:pt idx="1165">
                  <c:v>2</c:v>
                </c:pt>
                <c:pt idx="1166">
                  <c:v>1</c:v>
                </c:pt>
                <c:pt idx="1170">
                  <c:v>1</c:v>
                </c:pt>
                <c:pt idx="1171">
                  <c:v>1</c:v>
                </c:pt>
                <c:pt idx="1175">
                  <c:v>1</c:v>
                </c:pt>
                <c:pt idx="1176">
                  <c:v>1</c:v>
                </c:pt>
                <c:pt idx="1187">
                  <c:v>1</c:v>
                </c:pt>
                <c:pt idx="1191">
                  <c:v>1</c:v>
                </c:pt>
                <c:pt idx="1193">
                  <c:v>1</c:v>
                </c:pt>
                <c:pt idx="1194">
                  <c:v>2</c:v>
                </c:pt>
                <c:pt idx="1197">
                  <c:v>1</c:v>
                </c:pt>
                <c:pt idx="1198">
                  <c:v>2</c:v>
                </c:pt>
                <c:pt idx="1202">
                  <c:v>2</c:v>
                </c:pt>
                <c:pt idx="1203">
                  <c:v>2</c:v>
                </c:pt>
                <c:pt idx="1204">
                  <c:v>1</c:v>
                </c:pt>
                <c:pt idx="1210">
                  <c:v>1</c:v>
                </c:pt>
                <c:pt idx="1228">
                  <c:v>1</c:v>
                </c:pt>
                <c:pt idx="1232">
                  <c:v>1</c:v>
                </c:pt>
                <c:pt idx="1233">
                  <c:v>1</c:v>
                </c:pt>
                <c:pt idx="1238">
                  <c:v>1</c:v>
                </c:pt>
                <c:pt idx="1240">
                  <c:v>1</c:v>
                </c:pt>
                <c:pt idx="1242">
                  <c:v>2</c:v>
                </c:pt>
                <c:pt idx="1243">
                  <c:v>1</c:v>
                </c:pt>
                <c:pt idx="1245">
                  <c:v>1</c:v>
                </c:pt>
                <c:pt idx="1250">
                  <c:v>1</c:v>
                </c:pt>
                <c:pt idx="1251">
                  <c:v>1</c:v>
                </c:pt>
                <c:pt idx="1252">
                  <c:v>1</c:v>
                </c:pt>
                <c:pt idx="1254">
                  <c:v>1</c:v>
                </c:pt>
                <c:pt idx="1260">
                  <c:v>1</c:v>
                </c:pt>
                <c:pt idx="1263">
                  <c:v>1</c:v>
                </c:pt>
                <c:pt idx="1264">
                  <c:v>1</c:v>
                </c:pt>
                <c:pt idx="1266">
                  <c:v>1</c:v>
                </c:pt>
                <c:pt idx="1267">
                  <c:v>2</c:v>
                </c:pt>
                <c:pt idx="1271">
                  <c:v>1</c:v>
                </c:pt>
                <c:pt idx="1276">
                  <c:v>1</c:v>
                </c:pt>
                <c:pt idx="1279">
                  <c:v>1</c:v>
                </c:pt>
                <c:pt idx="1282">
                  <c:v>1</c:v>
                </c:pt>
                <c:pt idx="1286">
                  <c:v>1</c:v>
                </c:pt>
                <c:pt idx="1287">
                  <c:v>1</c:v>
                </c:pt>
                <c:pt idx="1292">
                  <c:v>2</c:v>
                </c:pt>
                <c:pt idx="1293">
                  <c:v>1</c:v>
                </c:pt>
                <c:pt idx="1295">
                  <c:v>2</c:v>
                </c:pt>
                <c:pt idx="1296">
                  <c:v>1</c:v>
                </c:pt>
                <c:pt idx="1300">
                  <c:v>1</c:v>
                </c:pt>
                <c:pt idx="1302">
                  <c:v>2</c:v>
                </c:pt>
                <c:pt idx="1303">
                  <c:v>1</c:v>
                </c:pt>
                <c:pt idx="1308">
                  <c:v>1</c:v>
                </c:pt>
                <c:pt idx="1310">
                  <c:v>1</c:v>
                </c:pt>
                <c:pt idx="1312">
                  <c:v>1</c:v>
                </c:pt>
                <c:pt idx="1314">
                  <c:v>2</c:v>
                </c:pt>
                <c:pt idx="1315">
                  <c:v>1</c:v>
                </c:pt>
                <c:pt idx="1316">
                  <c:v>1</c:v>
                </c:pt>
                <c:pt idx="1318">
                  <c:v>1</c:v>
                </c:pt>
                <c:pt idx="1319">
                  <c:v>2</c:v>
                </c:pt>
                <c:pt idx="1320">
                  <c:v>1</c:v>
                </c:pt>
                <c:pt idx="1322">
                  <c:v>1</c:v>
                </c:pt>
                <c:pt idx="1324">
                  <c:v>1</c:v>
                </c:pt>
                <c:pt idx="1329">
                  <c:v>2</c:v>
                </c:pt>
                <c:pt idx="1333">
                  <c:v>1</c:v>
                </c:pt>
                <c:pt idx="1335">
                  <c:v>1</c:v>
                </c:pt>
                <c:pt idx="1342">
                  <c:v>2</c:v>
                </c:pt>
                <c:pt idx="1351">
                  <c:v>2</c:v>
                </c:pt>
                <c:pt idx="1354">
                  <c:v>1</c:v>
                </c:pt>
                <c:pt idx="1356">
                  <c:v>2</c:v>
                </c:pt>
                <c:pt idx="1357">
                  <c:v>1</c:v>
                </c:pt>
                <c:pt idx="1359">
                  <c:v>1</c:v>
                </c:pt>
                <c:pt idx="1364">
                  <c:v>1</c:v>
                </c:pt>
                <c:pt idx="1365">
                  <c:v>2</c:v>
                </c:pt>
                <c:pt idx="1366">
                  <c:v>1</c:v>
                </c:pt>
                <c:pt idx="1368">
                  <c:v>1</c:v>
                </c:pt>
                <c:pt idx="1370">
                  <c:v>1</c:v>
                </c:pt>
                <c:pt idx="1373">
                  <c:v>1</c:v>
                </c:pt>
                <c:pt idx="1376">
                  <c:v>1</c:v>
                </c:pt>
                <c:pt idx="1381">
                  <c:v>1</c:v>
                </c:pt>
                <c:pt idx="1385">
                  <c:v>1</c:v>
                </c:pt>
                <c:pt idx="1388">
                  <c:v>1</c:v>
                </c:pt>
                <c:pt idx="1390">
                  <c:v>1</c:v>
                </c:pt>
                <c:pt idx="1391">
                  <c:v>1</c:v>
                </c:pt>
                <c:pt idx="1393">
                  <c:v>2</c:v>
                </c:pt>
                <c:pt idx="1394">
                  <c:v>1</c:v>
                </c:pt>
                <c:pt idx="1395">
                  <c:v>1</c:v>
                </c:pt>
                <c:pt idx="1396">
                  <c:v>1</c:v>
                </c:pt>
                <c:pt idx="1397">
                  <c:v>3</c:v>
                </c:pt>
                <c:pt idx="1398">
                  <c:v>2</c:v>
                </c:pt>
                <c:pt idx="1404">
                  <c:v>2</c:v>
                </c:pt>
                <c:pt idx="1405">
                  <c:v>1</c:v>
                </c:pt>
                <c:pt idx="1406">
                  <c:v>1</c:v>
                </c:pt>
                <c:pt idx="1409">
                  <c:v>1</c:v>
                </c:pt>
                <c:pt idx="1413">
                  <c:v>1</c:v>
                </c:pt>
                <c:pt idx="1417">
                  <c:v>2</c:v>
                </c:pt>
                <c:pt idx="1422">
                  <c:v>1</c:v>
                </c:pt>
                <c:pt idx="1424">
                  <c:v>2</c:v>
                </c:pt>
                <c:pt idx="1427">
                  <c:v>1</c:v>
                </c:pt>
                <c:pt idx="1428">
                  <c:v>1</c:v>
                </c:pt>
                <c:pt idx="1433">
                  <c:v>3</c:v>
                </c:pt>
                <c:pt idx="1439">
                  <c:v>1</c:v>
                </c:pt>
                <c:pt idx="1441">
                  <c:v>1</c:v>
                </c:pt>
                <c:pt idx="1447">
                  <c:v>1</c:v>
                </c:pt>
                <c:pt idx="1448">
                  <c:v>1</c:v>
                </c:pt>
                <c:pt idx="1451">
                  <c:v>1</c:v>
                </c:pt>
                <c:pt idx="1452">
                  <c:v>1</c:v>
                </c:pt>
                <c:pt idx="1453">
                  <c:v>1</c:v>
                </c:pt>
                <c:pt idx="1455">
                  <c:v>1</c:v>
                </c:pt>
                <c:pt idx="1457">
                  <c:v>1</c:v>
                </c:pt>
                <c:pt idx="1458">
                  <c:v>4</c:v>
                </c:pt>
                <c:pt idx="1459">
                  <c:v>1</c:v>
                </c:pt>
                <c:pt idx="1462">
                  <c:v>2</c:v>
                </c:pt>
                <c:pt idx="1464">
                  <c:v>1</c:v>
                </c:pt>
                <c:pt idx="1465">
                  <c:v>1</c:v>
                </c:pt>
                <c:pt idx="1466">
                  <c:v>1</c:v>
                </c:pt>
                <c:pt idx="1473">
                  <c:v>1</c:v>
                </c:pt>
                <c:pt idx="1474">
                  <c:v>2</c:v>
                </c:pt>
                <c:pt idx="1479">
                  <c:v>1</c:v>
                </c:pt>
                <c:pt idx="1483">
                  <c:v>2</c:v>
                </c:pt>
                <c:pt idx="1485">
                  <c:v>2</c:v>
                </c:pt>
                <c:pt idx="1494">
                  <c:v>1</c:v>
                </c:pt>
                <c:pt idx="1497">
                  <c:v>1</c:v>
                </c:pt>
                <c:pt idx="1498">
                  <c:v>1</c:v>
                </c:pt>
                <c:pt idx="1500">
                  <c:v>1</c:v>
                </c:pt>
                <c:pt idx="1501">
                  <c:v>1</c:v>
                </c:pt>
                <c:pt idx="1503">
                  <c:v>1</c:v>
                </c:pt>
                <c:pt idx="1504">
                  <c:v>1</c:v>
                </c:pt>
                <c:pt idx="1507">
                  <c:v>1</c:v>
                </c:pt>
                <c:pt idx="1509">
                  <c:v>1</c:v>
                </c:pt>
                <c:pt idx="1510">
                  <c:v>1</c:v>
                </c:pt>
                <c:pt idx="1513">
                  <c:v>1</c:v>
                </c:pt>
                <c:pt idx="1516">
                  <c:v>2</c:v>
                </c:pt>
                <c:pt idx="1517">
                  <c:v>2</c:v>
                </c:pt>
                <c:pt idx="1525">
                  <c:v>1</c:v>
                </c:pt>
                <c:pt idx="1527">
                  <c:v>1</c:v>
                </c:pt>
                <c:pt idx="1528">
                  <c:v>2</c:v>
                </c:pt>
                <c:pt idx="1530">
                  <c:v>1</c:v>
                </c:pt>
                <c:pt idx="1533">
                  <c:v>1</c:v>
                </c:pt>
                <c:pt idx="1535">
                  <c:v>1</c:v>
                </c:pt>
                <c:pt idx="1537">
                  <c:v>2</c:v>
                </c:pt>
                <c:pt idx="1538">
                  <c:v>2</c:v>
                </c:pt>
                <c:pt idx="1539">
                  <c:v>1</c:v>
                </c:pt>
                <c:pt idx="1540">
                  <c:v>1</c:v>
                </c:pt>
                <c:pt idx="1541">
                  <c:v>1</c:v>
                </c:pt>
                <c:pt idx="1544">
                  <c:v>1</c:v>
                </c:pt>
                <c:pt idx="1545">
                  <c:v>1</c:v>
                </c:pt>
                <c:pt idx="1549">
                  <c:v>1</c:v>
                </c:pt>
                <c:pt idx="1551">
                  <c:v>1</c:v>
                </c:pt>
                <c:pt idx="1553">
                  <c:v>1</c:v>
                </c:pt>
                <c:pt idx="1558">
                  <c:v>1</c:v>
                </c:pt>
                <c:pt idx="1563">
                  <c:v>2</c:v>
                </c:pt>
                <c:pt idx="1573">
                  <c:v>1</c:v>
                </c:pt>
                <c:pt idx="1581">
                  <c:v>1</c:v>
                </c:pt>
                <c:pt idx="1582">
                  <c:v>1</c:v>
                </c:pt>
                <c:pt idx="1584">
                  <c:v>1</c:v>
                </c:pt>
                <c:pt idx="1585">
                  <c:v>1</c:v>
                </c:pt>
                <c:pt idx="1586">
                  <c:v>2</c:v>
                </c:pt>
                <c:pt idx="1587">
                  <c:v>2</c:v>
                </c:pt>
                <c:pt idx="1589">
                  <c:v>1</c:v>
                </c:pt>
                <c:pt idx="1594">
                  <c:v>1</c:v>
                </c:pt>
                <c:pt idx="1595">
                  <c:v>1</c:v>
                </c:pt>
                <c:pt idx="1597">
                  <c:v>1</c:v>
                </c:pt>
                <c:pt idx="1599">
                  <c:v>1</c:v>
                </c:pt>
                <c:pt idx="1610">
                  <c:v>1</c:v>
                </c:pt>
                <c:pt idx="1611">
                  <c:v>1</c:v>
                </c:pt>
                <c:pt idx="1612">
                  <c:v>1</c:v>
                </c:pt>
                <c:pt idx="1613">
                  <c:v>1</c:v>
                </c:pt>
                <c:pt idx="1614">
                  <c:v>2</c:v>
                </c:pt>
                <c:pt idx="1618">
                  <c:v>2</c:v>
                </c:pt>
                <c:pt idx="1622">
                  <c:v>1</c:v>
                </c:pt>
                <c:pt idx="1625">
                  <c:v>1</c:v>
                </c:pt>
                <c:pt idx="1627">
                  <c:v>1</c:v>
                </c:pt>
                <c:pt idx="1628">
                  <c:v>1</c:v>
                </c:pt>
                <c:pt idx="1632">
                  <c:v>1</c:v>
                </c:pt>
                <c:pt idx="1637">
                  <c:v>1</c:v>
                </c:pt>
                <c:pt idx="1639">
                  <c:v>2</c:v>
                </c:pt>
                <c:pt idx="1642">
                  <c:v>1</c:v>
                </c:pt>
                <c:pt idx="1643">
                  <c:v>1</c:v>
                </c:pt>
                <c:pt idx="1646">
                  <c:v>2</c:v>
                </c:pt>
                <c:pt idx="1650">
                  <c:v>2</c:v>
                </c:pt>
                <c:pt idx="1651">
                  <c:v>1</c:v>
                </c:pt>
                <c:pt idx="1654">
                  <c:v>1</c:v>
                </c:pt>
                <c:pt idx="1657">
                  <c:v>1</c:v>
                </c:pt>
                <c:pt idx="1659">
                  <c:v>1</c:v>
                </c:pt>
                <c:pt idx="1660">
                  <c:v>1</c:v>
                </c:pt>
                <c:pt idx="1664">
                  <c:v>1</c:v>
                </c:pt>
                <c:pt idx="1670">
                  <c:v>1</c:v>
                </c:pt>
                <c:pt idx="1671">
                  <c:v>1</c:v>
                </c:pt>
                <c:pt idx="1672">
                  <c:v>1</c:v>
                </c:pt>
                <c:pt idx="1680">
                  <c:v>1</c:v>
                </c:pt>
                <c:pt idx="1681">
                  <c:v>1</c:v>
                </c:pt>
                <c:pt idx="1686">
                  <c:v>1</c:v>
                </c:pt>
                <c:pt idx="1693">
                  <c:v>2</c:v>
                </c:pt>
                <c:pt idx="1694">
                  <c:v>2</c:v>
                </c:pt>
                <c:pt idx="1699">
                  <c:v>2</c:v>
                </c:pt>
                <c:pt idx="1700">
                  <c:v>1</c:v>
                </c:pt>
                <c:pt idx="1702">
                  <c:v>1</c:v>
                </c:pt>
                <c:pt idx="1706">
                  <c:v>1</c:v>
                </c:pt>
                <c:pt idx="1709">
                  <c:v>1</c:v>
                </c:pt>
                <c:pt idx="1710">
                  <c:v>1</c:v>
                </c:pt>
                <c:pt idx="1713">
                  <c:v>1</c:v>
                </c:pt>
                <c:pt idx="1714">
                  <c:v>1</c:v>
                </c:pt>
                <c:pt idx="1717">
                  <c:v>1</c:v>
                </c:pt>
                <c:pt idx="1722">
                  <c:v>2</c:v>
                </c:pt>
                <c:pt idx="1726">
                  <c:v>1</c:v>
                </c:pt>
                <c:pt idx="1728">
                  <c:v>1</c:v>
                </c:pt>
                <c:pt idx="1732">
                  <c:v>1</c:v>
                </c:pt>
                <c:pt idx="1733">
                  <c:v>1</c:v>
                </c:pt>
                <c:pt idx="1734">
                  <c:v>1</c:v>
                </c:pt>
                <c:pt idx="1735">
                  <c:v>1</c:v>
                </c:pt>
                <c:pt idx="1737">
                  <c:v>1</c:v>
                </c:pt>
                <c:pt idx="1738">
                  <c:v>1</c:v>
                </c:pt>
                <c:pt idx="1740">
                  <c:v>1</c:v>
                </c:pt>
                <c:pt idx="1742">
                  <c:v>1</c:v>
                </c:pt>
                <c:pt idx="1744">
                  <c:v>1</c:v>
                </c:pt>
                <c:pt idx="1748">
                  <c:v>1</c:v>
                </c:pt>
                <c:pt idx="1757">
                  <c:v>1</c:v>
                </c:pt>
                <c:pt idx="1763">
                  <c:v>2</c:v>
                </c:pt>
                <c:pt idx="1764">
                  <c:v>1</c:v>
                </c:pt>
                <c:pt idx="1765">
                  <c:v>2</c:v>
                </c:pt>
                <c:pt idx="1766">
                  <c:v>2</c:v>
                </c:pt>
                <c:pt idx="1767">
                  <c:v>1</c:v>
                </c:pt>
                <c:pt idx="1774">
                  <c:v>1</c:v>
                </c:pt>
                <c:pt idx="1776">
                  <c:v>1</c:v>
                </c:pt>
                <c:pt idx="1778">
                  <c:v>1</c:v>
                </c:pt>
                <c:pt idx="1780">
                  <c:v>1</c:v>
                </c:pt>
                <c:pt idx="1784">
                  <c:v>2</c:v>
                </c:pt>
                <c:pt idx="1786">
                  <c:v>1</c:v>
                </c:pt>
                <c:pt idx="1788">
                  <c:v>2</c:v>
                </c:pt>
                <c:pt idx="1789">
                  <c:v>1</c:v>
                </c:pt>
                <c:pt idx="1796">
                  <c:v>1</c:v>
                </c:pt>
                <c:pt idx="1799">
                  <c:v>1</c:v>
                </c:pt>
                <c:pt idx="1800">
                  <c:v>1</c:v>
                </c:pt>
                <c:pt idx="1801">
                  <c:v>1</c:v>
                </c:pt>
                <c:pt idx="1802">
                  <c:v>1</c:v>
                </c:pt>
                <c:pt idx="1804">
                  <c:v>2</c:v>
                </c:pt>
                <c:pt idx="1810">
                  <c:v>1</c:v>
                </c:pt>
                <c:pt idx="1813">
                  <c:v>1</c:v>
                </c:pt>
                <c:pt idx="1818">
                  <c:v>1</c:v>
                </c:pt>
                <c:pt idx="1820">
                  <c:v>1</c:v>
                </c:pt>
                <c:pt idx="1821">
                  <c:v>1</c:v>
                </c:pt>
                <c:pt idx="1824">
                  <c:v>1</c:v>
                </c:pt>
                <c:pt idx="1826">
                  <c:v>1</c:v>
                </c:pt>
                <c:pt idx="1828">
                  <c:v>1</c:v>
                </c:pt>
                <c:pt idx="1830">
                  <c:v>1</c:v>
                </c:pt>
                <c:pt idx="1834">
                  <c:v>2</c:v>
                </c:pt>
                <c:pt idx="1835">
                  <c:v>1</c:v>
                </c:pt>
                <c:pt idx="1836">
                  <c:v>1</c:v>
                </c:pt>
                <c:pt idx="1846">
                  <c:v>1</c:v>
                </c:pt>
                <c:pt idx="1851">
                  <c:v>1</c:v>
                </c:pt>
                <c:pt idx="1852">
                  <c:v>1</c:v>
                </c:pt>
                <c:pt idx="1853">
                  <c:v>1</c:v>
                </c:pt>
                <c:pt idx="1873">
                  <c:v>1</c:v>
                </c:pt>
                <c:pt idx="1875">
                  <c:v>1</c:v>
                </c:pt>
                <c:pt idx="1878">
                  <c:v>1</c:v>
                </c:pt>
                <c:pt idx="1883">
                  <c:v>1</c:v>
                </c:pt>
                <c:pt idx="1884">
                  <c:v>1</c:v>
                </c:pt>
                <c:pt idx="1886">
                  <c:v>3</c:v>
                </c:pt>
                <c:pt idx="1890">
                  <c:v>1</c:v>
                </c:pt>
                <c:pt idx="1892">
                  <c:v>1</c:v>
                </c:pt>
                <c:pt idx="1895">
                  <c:v>1</c:v>
                </c:pt>
                <c:pt idx="1896">
                  <c:v>1</c:v>
                </c:pt>
                <c:pt idx="1897">
                  <c:v>1</c:v>
                </c:pt>
                <c:pt idx="1902">
                  <c:v>2</c:v>
                </c:pt>
                <c:pt idx="1903">
                  <c:v>1</c:v>
                </c:pt>
                <c:pt idx="1904">
                  <c:v>1</c:v>
                </c:pt>
                <c:pt idx="1905">
                  <c:v>2</c:v>
                </c:pt>
                <c:pt idx="1910">
                  <c:v>2</c:v>
                </c:pt>
                <c:pt idx="1913">
                  <c:v>2</c:v>
                </c:pt>
                <c:pt idx="1916">
                  <c:v>2</c:v>
                </c:pt>
                <c:pt idx="1917">
                  <c:v>1</c:v>
                </c:pt>
                <c:pt idx="1920">
                  <c:v>1</c:v>
                </c:pt>
                <c:pt idx="1925">
                  <c:v>1</c:v>
                </c:pt>
                <c:pt idx="1932">
                  <c:v>1</c:v>
                </c:pt>
                <c:pt idx="1939">
                  <c:v>1</c:v>
                </c:pt>
                <c:pt idx="1944">
                  <c:v>1</c:v>
                </c:pt>
                <c:pt idx="1949">
                  <c:v>2</c:v>
                </c:pt>
                <c:pt idx="1951">
                  <c:v>1</c:v>
                </c:pt>
                <c:pt idx="1954">
                  <c:v>2</c:v>
                </c:pt>
                <c:pt idx="1972">
                  <c:v>1</c:v>
                </c:pt>
                <c:pt idx="1973">
                  <c:v>1</c:v>
                </c:pt>
                <c:pt idx="1978">
                  <c:v>1</c:v>
                </c:pt>
                <c:pt idx="1979">
                  <c:v>1</c:v>
                </c:pt>
                <c:pt idx="1981">
                  <c:v>1</c:v>
                </c:pt>
                <c:pt idx="1985">
                  <c:v>2</c:v>
                </c:pt>
                <c:pt idx="1986">
                  <c:v>1</c:v>
                </c:pt>
                <c:pt idx="1993">
                  <c:v>1</c:v>
                </c:pt>
                <c:pt idx="1994">
                  <c:v>1</c:v>
                </c:pt>
                <c:pt idx="1998">
                  <c:v>1</c:v>
                </c:pt>
                <c:pt idx="2008">
                  <c:v>1</c:v>
                </c:pt>
                <c:pt idx="2010">
                  <c:v>1</c:v>
                </c:pt>
                <c:pt idx="2011">
                  <c:v>1</c:v>
                </c:pt>
                <c:pt idx="2015">
                  <c:v>1</c:v>
                </c:pt>
                <c:pt idx="2021">
                  <c:v>1</c:v>
                </c:pt>
                <c:pt idx="2029">
                  <c:v>1</c:v>
                </c:pt>
                <c:pt idx="2034">
                  <c:v>1</c:v>
                </c:pt>
                <c:pt idx="2036">
                  <c:v>1</c:v>
                </c:pt>
                <c:pt idx="2037">
                  <c:v>1</c:v>
                </c:pt>
                <c:pt idx="2041">
                  <c:v>1</c:v>
                </c:pt>
                <c:pt idx="2047">
                  <c:v>1</c:v>
                </c:pt>
                <c:pt idx="2049">
                  <c:v>1</c:v>
                </c:pt>
                <c:pt idx="2050">
                  <c:v>1</c:v>
                </c:pt>
                <c:pt idx="2062">
                  <c:v>2</c:v>
                </c:pt>
                <c:pt idx="2064">
                  <c:v>1</c:v>
                </c:pt>
                <c:pt idx="2065">
                  <c:v>1</c:v>
                </c:pt>
                <c:pt idx="2070">
                  <c:v>1</c:v>
                </c:pt>
                <c:pt idx="2075">
                  <c:v>1</c:v>
                </c:pt>
                <c:pt idx="2080">
                  <c:v>1</c:v>
                </c:pt>
                <c:pt idx="2085">
                  <c:v>1</c:v>
                </c:pt>
                <c:pt idx="2087">
                  <c:v>1</c:v>
                </c:pt>
                <c:pt idx="2089">
                  <c:v>1</c:v>
                </c:pt>
                <c:pt idx="2091">
                  <c:v>2</c:v>
                </c:pt>
                <c:pt idx="2094">
                  <c:v>1</c:v>
                </c:pt>
                <c:pt idx="2101">
                  <c:v>1</c:v>
                </c:pt>
                <c:pt idx="2103">
                  <c:v>1</c:v>
                </c:pt>
                <c:pt idx="2108">
                  <c:v>1</c:v>
                </c:pt>
                <c:pt idx="2109">
                  <c:v>1</c:v>
                </c:pt>
                <c:pt idx="2111">
                  <c:v>1</c:v>
                </c:pt>
                <c:pt idx="2113">
                  <c:v>1</c:v>
                </c:pt>
                <c:pt idx="2116">
                  <c:v>1</c:v>
                </c:pt>
                <c:pt idx="2117">
                  <c:v>1</c:v>
                </c:pt>
                <c:pt idx="2119">
                  <c:v>1</c:v>
                </c:pt>
                <c:pt idx="2120">
                  <c:v>2</c:v>
                </c:pt>
                <c:pt idx="2123">
                  <c:v>1</c:v>
                </c:pt>
                <c:pt idx="2124">
                  <c:v>2</c:v>
                </c:pt>
                <c:pt idx="2125">
                  <c:v>1</c:v>
                </c:pt>
                <c:pt idx="2127">
                  <c:v>1</c:v>
                </c:pt>
                <c:pt idx="2128">
                  <c:v>1</c:v>
                </c:pt>
                <c:pt idx="2129">
                  <c:v>1</c:v>
                </c:pt>
                <c:pt idx="2133">
                  <c:v>1</c:v>
                </c:pt>
                <c:pt idx="2136">
                  <c:v>1</c:v>
                </c:pt>
                <c:pt idx="2140">
                  <c:v>1</c:v>
                </c:pt>
                <c:pt idx="2141">
                  <c:v>2</c:v>
                </c:pt>
                <c:pt idx="2145">
                  <c:v>2</c:v>
                </c:pt>
                <c:pt idx="2146">
                  <c:v>1</c:v>
                </c:pt>
                <c:pt idx="2149">
                  <c:v>1</c:v>
                </c:pt>
                <c:pt idx="2150">
                  <c:v>1</c:v>
                </c:pt>
                <c:pt idx="2156">
                  <c:v>1</c:v>
                </c:pt>
                <c:pt idx="2157">
                  <c:v>2</c:v>
                </c:pt>
                <c:pt idx="2158">
                  <c:v>1</c:v>
                </c:pt>
                <c:pt idx="2161">
                  <c:v>1</c:v>
                </c:pt>
                <c:pt idx="2163">
                  <c:v>1</c:v>
                </c:pt>
                <c:pt idx="2164">
                  <c:v>1</c:v>
                </c:pt>
                <c:pt idx="2167">
                  <c:v>1</c:v>
                </c:pt>
                <c:pt idx="2168">
                  <c:v>2</c:v>
                </c:pt>
                <c:pt idx="2171">
                  <c:v>1</c:v>
                </c:pt>
                <c:pt idx="2173">
                  <c:v>1</c:v>
                </c:pt>
                <c:pt idx="2174">
                  <c:v>1</c:v>
                </c:pt>
                <c:pt idx="2176">
                  <c:v>1</c:v>
                </c:pt>
                <c:pt idx="2179">
                  <c:v>2</c:v>
                </c:pt>
                <c:pt idx="2187">
                  <c:v>1</c:v>
                </c:pt>
                <c:pt idx="2188">
                  <c:v>1</c:v>
                </c:pt>
                <c:pt idx="2189">
                  <c:v>1</c:v>
                </c:pt>
                <c:pt idx="2191">
                  <c:v>1</c:v>
                </c:pt>
                <c:pt idx="2192">
                  <c:v>1</c:v>
                </c:pt>
                <c:pt idx="2195">
                  <c:v>2</c:v>
                </c:pt>
                <c:pt idx="2202">
                  <c:v>2</c:v>
                </c:pt>
                <c:pt idx="2206">
                  <c:v>2</c:v>
                </c:pt>
                <c:pt idx="2215">
                  <c:v>1</c:v>
                </c:pt>
                <c:pt idx="2219">
                  <c:v>1</c:v>
                </c:pt>
                <c:pt idx="2220">
                  <c:v>1</c:v>
                </c:pt>
                <c:pt idx="2222">
                  <c:v>1</c:v>
                </c:pt>
                <c:pt idx="2225">
                  <c:v>1</c:v>
                </c:pt>
                <c:pt idx="2229">
                  <c:v>2</c:v>
                </c:pt>
                <c:pt idx="2232">
                  <c:v>1</c:v>
                </c:pt>
                <c:pt idx="2236">
                  <c:v>1</c:v>
                </c:pt>
                <c:pt idx="2238">
                  <c:v>1</c:v>
                </c:pt>
                <c:pt idx="2240">
                  <c:v>1</c:v>
                </c:pt>
                <c:pt idx="2241">
                  <c:v>1</c:v>
                </c:pt>
                <c:pt idx="2242">
                  <c:v>1</c:v>
                </c:pt>
                <c:pt idx="2243">
                  <c:v>1</c:v>
                </c:pt>
                <c:pt idx="2250">
                  <c:v>1</c:v>
                </c:pt>
                <c:pt idx="2251">
                  <c:v>1</c:v>
                </c:pt>
                <c:pt idx="2253">
                  <c:v>1</c:v>
                </c:pt>
                <c:pt idx="2254">
                  <c:v>1</c:v>
                </c:pt>
                <c:pt idx="2255">
                  <c:v>1</c:v>
                </c:pt>
                <c:pt idx="2258">
                  <c:v>2</c:v>
                </c:pt>
                <c:pt idx="2261">
                  <c:v>1</c:v>
                </c:pt>
                <c:pt idx="2265">
                  <c:v>1</c:v>
                </c:pt>
                <c:pt idx="2267">
                  <c:v>1</c:v>
                </c:pt>
                <c:pt idx="2269">
                  <c:v>1</c:v>
                </c:pt>
                <c:pt idx="2276">
                  <c:v>1</c:v>
                </c:pt>
                <c:pt idx="2279">
                  <c:v>1</c:v>
                </c:pt>
                <c:pt idx="2282">
                  <c:v>1</c:v>
                </c:pt>
                <c:pt idx="2283">
                  <c:v>1</c:v>
                </c:pt>
                <c:pt idx="2284">
                  <c:v>1</c:v>
                </c:pt>
                <c:pt idx="2285">
                  <c:v>1</c:v>
                </c:pt>
                <c:pt idx="2287">
                  <c:v>1</c:v>
                </c:pt>
                <c:pt idx="2290">
                  <c:v>1</c:v>
                </c:pt>
                <c:pt idx="2292">
                  <c:v>1</c:v>
                </c:pt>
                <c:pt idx="2294">
                  <c:v>1</c:v>
                </c:pt>
                <c:pt idx="2297">
                  <c:v>1</c:v>
                </c:pt>
                <c:pt idx="2298">
                  <c:v>1</c:v>
                </c:pt>
                <c:pt idx="2299">
                  <c:v>2</c:v>
                </c:pt>
                <c:pt idx="2302">
                  <c:v>1</c:v>
                </c:pt>
                <c:pt idx="2306">
                  <c:v>1</c:v>
                </c:pt>
                <c:pt idx="2307">
                  <c:v>1</c:v>
                </c:pt>
                <c:pt idx="2309">
                  <c:v>2</c:v>
                </c:pt>
                <c:pt idx="2320">
                  <c:v>1</c:v>
                </c:pt>
                <c:pt idx="2322">
                  <c:v>2</c:v>
                </c:pt>
                <c:pt idx="2326">
                  <c:v>1</c:v>
                </c:pt>
                <c:pt idx="2327">
                  <c:v>1</c:v>
                </c:pt>
                <c:pt idx="2331">
                  <c:v>1</c:v>
                </c:pt>
                <c:pt idx="2333">
                  <c:v>1</c:v>
                </c:pt>
                <c:pt idx="2334">
                  <c:v>1</c:v>
                </c:pt>
                <c:pt idx="2336">
                  <c:v>1</c:v>
                </c:pt>
                <c:pt idx="2337">
                  <c:v>1</c:v>
                </c:pt>
                <c:pt idx="2338">
                  <c:v>1</c:v>
                </c:pt>
                <c:pt idx="2339">
                  <c:v>2</c:v>
                </c:pt>
                <c:pt idx="2345">
                  <c:v>1</c:v>
                </c:pt>
                <c:pt idx="2348">
                  <c:v>1</c:v>
                </c:pt>
                <c:pt idx="2352">
                  <c:v>1</c:v>
                </c:pt>
                <c:pt idx="2355">
                  <c:v>2</c:v>
                </c:pt>
                <c:pt idx="2356">
                  <c:v>1</c:v>
                </c:pt>
                <c:pt idx="2364">
                  <c:v>1</c:v>
                </c:pt>
                <c:pt idx="2366">
                  <c:v>1</c:v>
                </c:pt>
                <c:pt idx="2368">
                  <c:v>1</c:v>
                </c:pt>
                <c:pt idx="2369">
                  <c:v>1</c:v>
                </c:pt>
                <c:pt idx="2371">
                  <c:v>1</c:v>
                </c:pt>
                <c:pt idx="2373">
                  <c:v>1</c:v>
                </c:pt>
                <c:pt idx="2376">
                  <c:v>1</c:v>
                </c:pt>
                <c:pt idx="2384">
                  <c:v>2</c:v>
                </c:pt>
                <c:pt idx="2390">
                  <c:v>1</c:v>
                </c:pt>
                <c:pt idx="2392">
                  <c:v>1</c:v>
                </c:pt>
                <c:pt idx="2393">
                  <c:v>1</c:v>
                </c:pt>
                <c:pt idx="2398">
                  <c:v>1</c:v>
                </c:pt>
                <c:pt idx="2400">
                  <c:v>2</c:v>
                </c:pt>
                <c:pt idx="2401">
                  <c:v>1</c:v>
                </c:pt>
                <c:pt idx="2404">
                  <c:v>1</c:v>
                </c:pt>
                <c:pt idx="2407">
                  <c:v>1</c:v>
                </c:pt>
                <c:pt idx="2408">
                  <c:v>1</c:v>
                </c:pt>
                <c:pt idx="2419">
                  <c:v>1</c:v>
                </c:pt>
                <c:pt idx="2421">
                  <c:v>1</c:v>
                </c:pt>
                <c:pt idx="2422">
                  <c:v>1</c:v>
                </c:pt>
                <c:pt idx="2423">
                  <c:v>1</c:v>
                </c:pt>
                <c:pt idx="2424">
                  <c:v>2</c:v>
                </c:pt>
                <c:pt idx="2429">
                  <c:v>1</c:v>
                </c:pt>
                <c:pt idx="2431">
                  <c:v>1</c:v>
                </c:pt>
                <c:pt idx="2433">
                  <c:v>1</c:v>
                </c:pt>
                <c:pt idx="2436">
                  <c:v>1</c:v>
                </c:pt>
                <c:pt idx="2437">
                  <c:v>1</c:v>
                </c:pt>
                <c:pt idx="2438">
                  <c:v>1</c:v>
                </c:pt>
                <c:pt idx="2444">
                  <c:v>2</c:v>
                </c:pt>
                <c:pt idx="2449">
                  <c:v>1</c:v>
                </c:pt>
                <c:pt idx="2452">
                  <c:v>1</c:v>
                </c:pt>
                <c:pt idx="2457">
                  <c:v>1</c:v>
                </c:pt>
                <c:pt idx="2458">
                  <c:v>1</c:v>
                </c:pt>
                <c:pt idx="2462">
                  <c:v>1</c:v>
                </c:pt>
                <c:pt idx="2463">
                  <c:v>1</c:v>
                </c:pt>
                <c:pt idx="2478">
                  <c:v>1</c:v>
                </c:pt>
                <c:pt idx="2479">
                  <c:v>1</c:v>
                </c:pt>
                <c:pt idx="2480">
                  <c:v>2</c:v>
                </c:pt>
                <c:pt idx="2485">
                  <c:v>1</c:v>
                </c:pt>
                <c:pt idx="2487">
                  <c:v>1</c:v>
                </c:pt>
                <c:pt idx="2489">
                  <c:v>2</c:v>
                </c:pt>
                <c:pt idx="2496">
                  <c:v>1</c:v>
                </c:pt>
                <c:pt idx="2503">
                  <c:v>1</c:v>
                </c:pt>
                <c:pt idx="2504">
                  <c:v>2</c:v>
                </c:pt>
                <c:pt idx="2507">
                  <c:v>1</c:v>
                </c:pt>
                <c:pt idx="2508">
                  <c:v>3</c:v>
                </c:pt>
                <c:pt idx="2509">
                  <c:v>1</c:v>
                </c:pt>
                <c:pt idx="2512">
                  <c:v>1</c:v>
                </c:pt>
                <c:pt idx="2519">
                  <c:v>1</c:v>
                </c:pt>
                <c:pt idx="2526">
                  <c:v>1</c:v>
                </c:pt>
                <c:pt idx="2528">
                  <c:v>2</c:v>
                </c:pt>
                <c:pt idx="2535">
                  <c:v>1</c:v>
                </c:pt>
                <c:pt idx="2536">
                  <c:v>1</c:v>
                </c:pt>
                <c:pt idx="2541">
                  <c:v>1</c:v>
                </c:pt>
                <c:pt idx="2545">
                  <c:v>1</c:v>
                </c:pt>
                <c:pt idx="2550">
                  <c:v>1</c:v>
                </c:pt>
                <c:pt idx="2551">
                  <c:v>1</c:v>
                </c:pt>
                <c:pt idx="2552">
                  <c:v>1</c:v>
                </c:pt>
                <c:pt idx="2554">
                  <c:v>2</c:v>
                </c:pt>
                <c:pt idx="2555">
                  <c:v>1</c:v>
                </c:pt>
                <c:pt idx="2560">
                  <c:v>1</c:v>
                </c:pt>
                <c:pt idx="2561">
                  <c:v>1</c:v>
                </c:pt>
                <c:pt idx="2562">
                  <c:v>1</c:v>
                </c:pt>
                <c:pt idx="2564">
                  <c:v>1</c:v>
                </c:pt>
                <c:pt idx="2566">
                  <c:v>2</c:v>
                </c:pt>
                <c:pt idx="2568">
                  <c:v>2</c:v>
                </c:pt>
                <c:pt idx="2571">
                  <c:v>1</c:v>
                </c:pt>
                <c:pt idx="2573">
                  <c:v>1</c:v>
                </c:pt>
                <c:pt idx="2575">
                  <c:v>1</c:v>
                </c:pt>
                <c:pt idx="2587">
                  <c:v>1</c:v>
                </c:pt>
                <c:pt idx="2591">
                  <c:v>1</c:v>
                </c:pt>
                <c:pt idx="2593">
                  <c:v>2</c:v>
                </c:pt>
                <c:pt idx="2597">
                  <c:v>2</c:v>
                </c:pt>
                <c:pt idx="2598">
                  <c:v>1</c:v>
                </c:pt>
                <c:pt idx="2599">
                  <c:v>1</c:v>
                </c:pt>
                <c:pt idx="2601">
                  <c:v>1</c:v>
                </c:pt>
                <c:pt idx="2605">
                  <c:v>1</c:v>
                </c:pt>
                <c:pt idx="2613">
                  <c:v>1</c:v>
                </c:pt>
                <c:pt idx="2614">
                  <c:v>1</c:v>
                </c:pt>
                <c:pt idx="2615">
                  <c:v>1</c:v>
                </c:pt>
                <c:pt idx="2616">
                  <c:v>2</c:v>
                </c:pt>
                <c:pt idx="2617">
                  <c:v>1</c:v>
                </c:pt>
                <c:pt idx="2619">
                  <c:v>1</c:v>
                </c:pt>
                <c:pt idx="2622">
                  <c:v>1</c:v>
                </c:pt>
                <c:pt idx="2623">
                  <c:v>1</c:v>
                </c:pt>
                <c:pt idx="2624">
                  <c:v>1</c:v>
                </c:pt>
                <c:pt idx="2625">
                  <c:v>1</c:v>
                </c:pt>
                <c:pt idx="2633">
                  <c:v>1</c:v>
                </c:pt>
                <c:pt idx="2642">
                  <c:v>1</c:v>
                </c:pt>
                <c:pt idx="2647">
                  <c:v>1</c:v>
                </c:pt>
                <c:pt idx="2648">
                  <c:v>1</c:v>
                </c:pt>
                <c:pt idx="2651">
                  <c:v>1</c:v>
                </c:pt>
                <c:pt idx="2656">
                  <c:v>1</c:v>
                </c:pt>
                <c:pt idx="2661">
                  <c:v>1</c:v>
                </c:pt>
                <c:pt idx="2663">
                  <c:v>1</c:v>
                </c:pt>
                <c:pt idx="2666">
                  <c:v>1</c:v>
                </c:pt>
                <c:pt idx="2668">
                  <c:v>1</c:v>
                </c:pt>
                <c:pt idx="2669">
                  <c:v>1</c:v>
                </c:pt>
                <c:pt idx="2670">
                  <c:v>1</c:v>
                </c:pt>
                <c:pt idx="2673">
                  <c:v>2</c:v>
                </c:pt>
                <c:pt idx="2680">
                  <c:v>1</c:v>
                </c:pt>
                <c:pt idx="2683">
                  <c:v>1</c:v>
                </c:pt>
                <c:pt idx="2689">
                  <c:v>1</c:v>
                </c:pt>
                <c:pt idx="2690">
                  <c:v>1</c:v>
                </c:pt>
                <c:pt idx="2692">
                  <c:v>1</c:v>
                </c:pt>
                <c:pt idx="2695">
                  <c:v>1</c:v>
                </c:pt>
                <c:pt idx="2701">
                  <c:v>1</c:v>
                </c:pt>
                <c:pt idx="2702">
                  <c:v>1</c:v>
                </c:pt>
                <c:pt idx="2711">
                  <c:v>1</c:v>
                </c:pt>
                <c:pt idx="2712">
                  <c:v>2</c:v>
                </c:pt>
                <c:pt idx="2713">
                  <c:v>1</c:v>
                </c:pt>
                <c:pt idx="2715">
                  <c:v>1</c:v>
                </c:pt>
                <c:pt idx="2718">
                  <c:v>1</c:v>
                </c:pt>
                <c:pt idx="2728">
                  <c:v>1</c:v>
                </c:pt>
                <c:pt idx="2729">
                  <c:v>1</c:v>
                </c:pt>
                <c:pt idx="2732">
                  <c:v>1</c:v>
                </c:pt>
                <c:pt idx="2741">
                  <c:v>1</c:v>
                </c:pt>
                <c:pt idx="2742">
                  <c:v>1</c:v>
                </c:pt>
                <c:pt idx="2745">
                  <c:v>1</c:v>
                </c:pt>
                <c:pt idx="2751">
                  <c:v>1</c:v>
                </c:pt>
                <c:pt idx="2752">
                  <c:v>2</c:v>
                </c:pt>
                <c:pt idx="2753">
                  <c:v>1</c:v>
                </c:pt>
                <c:pt idx="2754">
                  <c:v>1</c:v>
                </c:pt>
                <c:pt idx="2757">
                  <c:v>1</c:v>
                </c:pt>
                <c:pt idx="2758">
                  <c:v>1</c:v>
                </c:pt>
                <c:pt idx="2761">
                  <c:v>1</c:v>
                </c:pt>
                <c:pt idx="2769">
                  <c:v>2</c:v>
                </c:pt>
                <c:pt idx="2776">
                  <c:v>1</c:v>
                </c:pt>
                <c:pt idx="2777">
                  <c:v>1</c:v>
                </c:pt>
                <c:pt idx="2782">
                  <c:v>1</c:v>
                </c:pt>
                <c:pt idx="2791">
                  <c:v>1</c:v>
                </c:pt>
                <c:pt idx="2794">
                  <c:v>1</c:v>
                </c:pt>
                <c:pt idx="2798">
                  <c:v>1</c:v>
                </c:pt>
                <c:pt idx="2800">
                  <c:v>2</c:v>
                </c:pt>
                <c:pt idx="2807">
                  <c:v>1</c:v>
                </c:pt>
                <c:pt idx="2813">
                  <c:v>1</c:v>
                </c:pt>
                <c:pt idx="2816">
                  <c:v>1</c:v>
                </c:pt>
                <c:pt idx="2819">
                  <c:v>1</c:v>
                </c:pt>
                <c:pt idx="2820">
                  <c:v>1</c:v>
                </c:pt>
                <c:pt idx="2823">
                  <c:v>1</c:v>
                </c:pt>
                <c:pt idx="2826">
                  <c:v>1</c:v>
                </c:pt>
                <c:pt idx="2829">
                  <c:v>1</c:v>
                </c:pt>
                <c:pt idx="2831">
                  <c:v>1</c:v>
                </c:pt>
                <c:pt idx="2834">
                  <c:v>1</c:v>
                </c:pt>
                <c:pt idx="2837">
                  <c:v>1</c:v>
                </c:pt>
                <c:pt idx="2839">
                  <c:v>1</c:v>
                </c:pt>
                <c:pt idx="2842">
                  <c:v>1</c:v>
                </c:pt>
                <c:pt idx="2846">
                  <c:v>1</c:v>
                </c:pt>
                <c:pt idx="2849">
                  <c:v>1</c:v>
                </c:pt>
                <c:pt idx="2859">
                  <c:v>1</c:v>
                </c:pt>
                <c:pt idx="2870">
                  <c:v>1</c:v>
                </c:pt>
                <c:pt idx="2871">
                  <c:v>1</c:v>
                </c:pt>
                <c:pt idx="2872">
                  <c:v>1</c:v>
                </c:pt>
                <c:pt idx="2873">
                  <c:v>1</c:v>
                </c:pt>
                <c:pt idx="2874">
                  <c:v>2</c:v>
                </c:pt>
                <c:pt idx="2876">
                  <c:v>1</c:v>
                </c:pt>
                <c:pt idx="2894">
                  <c:v>1</c:v>
                </c:pt>
                <c:pt idx="2896">
                  <c:v>1</c:v>
                </c:pt>
                <c:pt idx="2897">
                  <c:v>1</c:v>
                </c:pt>
                <c:pt idx="2902">
                  <c:v>2</c:v>
                </c:pt>
                <c:pt idx="2909">
                  <c:v>1</c:v>
                </c:pt>
                <c:pt idx="2911">
                  <c:v>1</c:v>
                </c:pt>
                <c:pt idx="2912">
                  <c:v>1</c:v>
                </c:pt>
                <c:pt idx="2916">
                  <c:v>2</c:v>
                </c:pt>
                <c:pt idx="2921">
                  <c:v>1</c:v>
                </c:pt>
                <c:pt idx="2925">
                  <c:v>1</c:v>
                </c:pt>
                <c:pt idx="2927">
                  <c:v>1</c:v>
                </c:pt>
                <c:pt idx="2929">
                  <c:v>1</c:v>
                </c:pt>
                <c:pt idx="2936">
                  <c:v>1</c:v>
                </c:pt>
                <c:pt idx="2937">
                  <c:v>1</c:v>
                </c:pt>
                <c:pt idx="2943">
                  <c:v>1</c:v>
                </c:pt>
                <c:pt idx="2945">
                  <c:v>1</c:v>
                </c:pt>
                <c:pt idx="2950">
                  <c:v>1</c:v>
                </c:pt>
                <c:pt idx="2953">
                  <c:v>1</c:v>
                </c:pt>
                <c:pt idx="2954">
                  <c:v>1</c:v>
                </c:pt>
                <c:pt idx="2955">
                  <c:v>1</c:v>
                </c:pt>
                <c:pt idx="2966">
                  <c:v>1</c:v>
                </c:pt>
                <c:pt idx="2967">
                  <c:v>1</c:v>
                </c:pt>
                <c:pt idx="2969">
                  <c:v>1</c:v>
                </c:pt>
                <c:pt idx="2971">
                  <c:v>1</c:v>
                </c:pt>
                <c:pt idx="2986">
                  <c:v>1</c:v>
                </c:pt>
                <c:pt idx="2993">
                  <c:v>1</c:v>
                </c:pt>
                <c:pt idx="2996">
                  <c:v>1</c:v>
                </c:pt>
                <c:pt idx="3003">
                  <c:v>1</c:v>
                </c:pt>
                <c:pt idx="3004">
                  <c:v>1</c:v>
                </c:pt>
                <c:pt idx="3012">
                  <c:v>1</c:v>
                </c:pt>
                <c:pt idx="3018">
                  <c:v>1</c:v>
                </c:pt>
                <c:pt idx="3019">
                  <c:v>1</c:v>
                </c:pt>
                <c:pt idx="3021">
                  <c:v>1</c:v>
                </c:pt>
                <c:pt idx="3022">
                  <c:v>2</c:v>
                </c:pt>
                <c:pt idx="3036">
                  <c:v>1</c:v>
                </c:pt>
                <c:pt idx="3042">
                  <c:v>1</c:v>
                </c:pt>
                <c:pt idx="3045">
                  <c:v>1</c:v>
                </c:pt>
                <c:pt idx="3048">
                  <c:v>1</c:v>
                </c:pt>
                <c:pt idx="3049">
                  <c:v>1</c:v>
                </c:pt>
                <c:pt idx="3055">
                  <c:v>2</c:v>
                </c:pt>
                <c:pt idx="3056">
                  <c:v>1</c:v>
                </c:pt>
                <c:pt idx="3058">
                  <c:v>1</c:v>
                </c:pt>
                <c:pt idx="3061">
                  <c:v>1</c:v>
                </c:pt>
                <c:pt idx="3067">
                  <c:v>1</c:v>
                </c:pt>
                <c:pt idx="3070">
                  <c:v>1</c:v>
                </c:pt>
                <c:pt idx="3080">
                  <c:v>1</c:v>
                </c:pt>
                <c:pt idx="3081">
                  <c:v>1</c:v>
                </c:pt>
                <c:pt idx="3082">
                  <c:v>1</c:v>
                </c:pt>
                <c:pt idx="3083">
                  <c:v>1</c:v>
                </c:pt>
                <c:pt idx="3090">
                  <c:v>1</c:v>
                </c:pt>
                <c:pt idx="3099">
                  <c:v>1</c:v>
                </c:pt>
                <c:pt idx="3100">
                  <c:v>1</c:v>
                </c:pt>
                <c:pt idx="3103">
                  <c:v>1</c:v>
                </c:pt>
                <c:pt idx="3104">
                  <c:v>2</c:v>
                </c:pt>
                <c:pt idx="3105">
                  <c:v>1</c:v>
                </c:pt>
                <c:pt idx="3108">
                  <c:v>1</c:v>
                </c:pt>
                <c:pt idx="3114">
                  <c:v>1</c:v>
                </c:pt>
                <c:pt idx="3115">
                  <c:v>1</c:v>
                </c:pt>
                <c:pt idx="3119">
                  <c:v>1</c:v>
                </c:pt>
                <c:pt idx="3123">
                  <c:v>2</c:v>
                </c:pt>
                <c:pt idx="3132">
                  <c:v>2</c:v>
                </c:pt>
                <c:pt idx="3140">
                  <c:v>1</c:v>
                </c:pt>
                <c:pt idx="3146">
                  <c:v>1</c:v>
                </c:pt>
                <c:pt idx="3150">
                  <c:v>1</c:v>
                </c:pt>
                <c:pt idx="3151">
                  <c:v>1</c:v>
                </c:pt>
                <c:pt idx="3156">
                  <c:v>1</c:v>
                </c:pt>
                <c:pt idx="3158">
                  <c:v>1</c:v>
                </c:pt>
                <c:pt idx="3163">
                  <c:v>1</c:v>
                </c:pt>
                <c:pt idx="3165">
                  <c:v>1</c:v>
                </c:pt>
                <c:pt idx="3166">
                  <c:v>1</c:v>
                </c:pt>
                <c:pt idx="3170">
                  <c:v>1</c:v>
                </c:pt>
                <c:pt idx="3179">
                  <c:v>1</c:v>
                </c:pt>
                <c:pt idx="3183">
                  <c:v>1</c:v>
                </c:pt>
                <c:pt idx="3200">
                  <c:v>1</c:v>
                </c:pt>
                <c:pt idx="3201">
                  <c:v>1</c:v>
                </c:pt>
                <c:pt idx="3202">
                  <c:v>1</c:v>
                </c:pt>
                <c:pt idx="3204">
                  <c:v>1</c:v>
                </c:pt>
                <c:pt idx="3205">
                  <c:v>1</c:v>
                </c:pt>
                <c:pt idx="3210">
                  <c:v>1</c:v>
                </c:pt>
                <c:pt idx="3213">
                  <c:v>1</c:v>
                </c:pt>
                <c:pt idx="3216">
                  <c:v>1</c:v>
                </c:pt>
                <c:pt idx="3217">
                  <c:v>1</c:v>
                </c:pt>
                <c:pt idx="3224">
                  <c:v>1</c:v>
                </c:pt>
                <c:pt idx="3226">
                  <c:v>1</c:v>
                </c:pt>
                <c:pt idx="3229">
                  <c:v>1</c:v>
                </c:pt>
                <c:pt idx="3239">
                  <c:v>1</c:v>
                </c:pt>
                <c:pt idx="3240">
                  <c:v>1</c:v>
                </c:pt>
                <c:pt idx="3242">
                  <c:v>1</c:v>
                </c:pt>
                <c:pt idx="3244">
                  <c:v>1</c:v>
                </c:pt>
                <c:pt idx="3246">
                  <c:v>1</c:v>
                </c:pt>
                <c:pt idx="3248">
                  <c:v>1</c:v>
                </c:pt>
                <c:pt idx="3249">
                  <c:v>1</c:v>
                </c:pt>
                <c:pt idx="3252">
                  <c:v>1</c:v>
                </c:pt>
                <c:pt idx="3257">
                  <c:v>1</c:v>
                </c:pt>
                <c:pt idx="3261">
                  <c:v>1</c:v>
                </c:pt>
                <c:pt idx="3263">
                  <c:v>1</c:v>
                </c:pt>
                <c:pt idx="3265">
                  <c:v>1</c:v>
                </c:pt>
                <c:pt idx="3268">
                  <c:v>1</c:v>
                </c:pt>
                <c:pt idx="3274">
                  <c:v>1</c:v>
                </c:pt>
                <c:pt idx="3279">
                  <c:v>1</c:v>
                </c:pt>
                <c:pt idx="3280">
                  <c:v>1</c:v>
                </c:pt>
                <c:pt idx="3285">
                  <c:v>1</c:v>
                </c:pt>
                <c:pt idx="3295">
                  <c:v>1</c:v>
                </c:pt>
                <c:pt idx="3303">
                  <c:v>1</c:v>
                </c:pt>
                <c:pt idx="3304">
                  <c:v>1</c:v>
                </c:pt>
                <c:pt idx="3315">
                  <c:v>1</c:v>
                </c:pt>
                <c:pt idx="3316">
                  <c:v>1</c:v>
                </c:pt>
                <c:pt idx="3317">
                  <c:v>1</c:v>
                </c:pt>
                <c:pt idx="3320">
                  <c:v>2</c:v>
                </c:pt>
                <c:pt idx="3324">
                  <c:v>1</c:v>
                </c:pt>
                <c:pt idx="3330">
                  <c:v>1</c:v>
                </c:pt>
                <c:pt idx="3332">
                  <c:v>1</c:v>
                </c:pt>
                <c:pt idx="3334">
                  <c:v>1</c:v>
                </c:pt>
                <c:pt idx="3336">
                  <c:v>1</c:v>
                </c:pt>
                <c:pt idx="3342">
                  <c:v>1</c:v>
                </c:pt>
                <c:pt idx="3344">
                  <c:v>1</c:v>
                </c:pt>
                <c:pt idx="3351">
                  <c:v>1</c:v>
                </c:pt>
                <c:pt idx="3357">
                  <c:v>1</c:v>
                </c:pt>
                <c:pt idx="3358">
                  <c:v>1</c:v>
                </c:pt>
                <c:pt idx="3373">
                  <c:v>1</c:v>
                </c:pt>
                <c:pt idx="3378">
                  <c:v>1</c:v>
                </c:pt>
                <c:pt idx="3381">
                  <c:v>1</c:v>
                </c:pt>
                <c:pt idx="3383">
                  <c:v>1</c:v>
                </c:pt>
                <c:pt idx="3389">
                  <c:v>1</c:v>
                </c:pt>
                <c:pt idx="3392">
                  <c:v>1</c:v>
                </c:pt>
                <c:pt idx="3395">
                  <c:v>1</c:v>
                </c:pt>
                <c:pt idx="3398">
                  <c:v>1</c:v>
                </c:pt>
                <c:pt idx="3402">
                  <c:v>1</c:v>
                </c:pt>
                <c:pt idx="3403">
                  <c:v>1</c:v>
                </c:pt>
                <c:pt idx="3404">
                  <c:v>1</c:v>
                </c:pt>
                <c:pt idx="3408">
                  <c:v>1</c:v>
                </c:pt>
                <c:pt idx="3411">
                  <c:v>2</c:v>
                </c:pt>
                <c:pt idx="3413">
                  <c:v>1</c:v>
                </c:pt>
                <c:pt idx="3414">
                  <c:v>1</c:v>
                </c:pt>
                <c:pt idx="3418">
                  <c:v>2</c:v>
                </c:pt>
                <c:pt idx="3419">
                  <c:v>1</c:v>
                </c:pt>
                <c:pt idx="3423">
                  <c:v>1</c:v>
                </c:pt>
                <c:pt idx="3424">
                  <c:v>1</c:v>
                </c:pt>
                <c:pt idx="3434">
                  <c:v>1</c:v>
                </c:pt>
                <c:pt idx="3450">
                  <c:v>1</c:v>
                </c:pt>
                <c:pt idx="3453">
                  <c:v>1</c:v>
                </c:pt>
                <c:pt idx="3464">
                  <c:v>2</c:v>
                </c:pt>
                <c:pt idx="3470">
                  <c:v>1</c:v>
                </c:pt>
                <c:pt idx="3473">
                  <c:v>1</c:v>
                </c:pt>
                <c:pt idx="3475">
                  <c:v>1</c:v>
                </c:pt>
                <c:pt idx="3479">
                  <c:v>2</c:v>
                </c:pt>
                <c:pt idx="3480">
                  <c:v>1</c:v>
                </c:pt>
                <c:pt idx="3482">
                  <c:v>1</c:v>
                </c:pt>
                <c:pt idx="3483">
                  <c:v>1</c:v>
                </c:pt>
                <c:pt idx="3485">
                  <c:v>1</c:v>
                </c:pt>
                <c:pt idx="3487">
                  <c:v>1</c:v>
                </c:pt>
                <c:pt idx="3488">
                  <c:v>1</c:v>
                </c:pt>
                <c:pt idx="3489">
                  <c:v>1</c:v>
                </c:pt>
                <c:pt idx="3490">
                  <c:v>1</c:v>
                </c:pt>
                <c:pt idx="3494">
                  <c:v>1</c:v>
                </c:pt>
                <c:pt idx="3496">
                  <c:v>1</c:v>
                </c:pt>
                <c:pt idx="3497">
                  <c:v>1</c:v>
                </c:pt>
                <c:pt idx="3498">
                  <c:v>1</c:v>
                </c:pt>
                <c:pt idx="3503">
                  <c:v>1</c:v>
                </c:pt>
                <c:pt idx="3506">
                  <c:v>1</c:v>
                </c:pt>
                <c:pt idx="3516">
                  <c:v>1</c:v>
                </c:pt>
                <c:pt idx="3523">
                  <c:v>2</c:v>
                </c:pt>
                <c:pt idx="3526">
                  <c:v>1</c:v>
                </c:pt>
                <c:pt idx="3531">
                  <c:v>1</c:v>
                </c:pt>
                <c:pt idx="3532">
                  <c:v>1</c:v>
                </c:pt>
                <c:pt idx="3534">
                  <c:v>1</c:v>
                </c:pt>
                <c:pt idx="3547">
                  <c:v>1</c:v>
                </c:pt>
                <c:pt idx="3556">
                  <c:v>1</c:v>
                </c:pt>
                <c:pt idx="3557">
                  <c:v>1</c:v>
                </c:pt>
                <c:pt idx="3558">
                  <c:v>1</c:v>
                </c:pt>
                <c:pt idx="3559">
                  <c:v>1</c:v>
                </c:pt>
                <c:pt idx="3562">
                  <c:v>1</c:v>
                </c:pt>
                <c:pt idx="3564">
                  <c:v>1</c:v>
                </c:pt>
                <c:pt idx="3568">
                  <c:v>1</c:v>
                </c:pt>
                <c:pt idx="3571">
                  <c:v>1</c:v>
                </c:pt>
                <c:pt idx="3576">
                  <c:v>1</c:v>
                </c:pt>
                <c:pt idx="3585">
                  <c:v>1</c:v>
                </c:pt>
                <c:pt idx="3586">
                  <c:v>1</c:v>
                </c:pt>
                <c:pt idx="3587">
                  <c:v>1</c:v>
                </c:pt>
                <c:pt idx="3589">
                  <c:v>1</c:v>
                </c:pt>
                <c:pt idx="3590">
                  <c:v>1</c:v>
                </c:pt>
                <c:pt idx="3592">
                  <c:v>1</c:v>
                </c:pt>
                <c:pt idx="3599">
                  <c:v>1</c:v>
                </c:pt>
                <c:pt idx="3609">
                  <c:v>1</c:v>
                </c:pt>
                <c:pt idx="3620">
                  <c:v>1</c:v>
                </c:pt>
                <c:pt idx="3622">
                  <c:v>1</c:v>
                </c:pt>
                <c:pt idx="3623">
                  <c:v>1</c:v>
                </c:pt>
                <c:pt idx="3632">
                  <c:v>1</c:v>
                </c:pt>
                <c:pt idx="3637">
                  <c:v>1</c:v>
                </c:pt>
                <c:pt idx="3643">
                  <c:v>1</c:v>
                </c:pt>
                <c:pt idx="3647">
                  <c:v>1</c:v>
                </c:pt>
                <c:pt idx="3663">
                  <c:v>1</c:v>
                </c:pt>
                <c:pt idx="3665">
                  <c:v>2</c:v>
                </c:pt>
                <c:pt idx="3667">
                  <c:v>1</c:v>
                </c:pt>
                <c:pt idx="3668">
                  <c:v>1</c:v>
                </c:pt>
                <c:pt idx="3669">
                  <c:v>1</c:v>
                </c:pt>
                <c:pt idx="3671">
                  <c:v>1</c:v>
                </c:pt>
                <c:pt idx="3673">
                  <c:v>1</c:v>
                </c:pt>
                <c:pt idx="3679">
                  <c:v>1</c:v>
                </c:pt>
                <c:pt idx="3686">
                  <c:v>1</c:v>
                </c:pt>
                <c:pt idx="3688">
                  <c:v>1</c:v>
                </c:pt>
                <c:pt idx="3691">
                  <c:v>1</c:v>
                </c:pt>
                <c:pt idx="3696">
                  <c:v>1</c:v>
                </c:pt>
                <c:pt idx="3701">
                  <c:v>1</c:v>
                </c:pt>
                <c:pt idx="3708">
                  <c:v>2</c:v>
                </c:pt>
                <c:pt idx="3709">
                  <c:v>1</c:v>
                </c:pt>
                <c:pt idx="3711">
                  <c:v>1</c:v>
                </c:pt>
                <c:pt idx="3712">
                  <c:v>1</c:v>
                </c:pt>
                <c:pt idx="3720">
                  <c:v>1</c:v>
                </c:pt>
                <c:pt idx="3723">
                  <c:v>1</c:v>
                </c:pt>
                <c:pt idx="3739">
                  <c:v>1</c:v>
                </c:pt>
                <c:pt idx="3744">
                  <c:v>1</c:v>
                </c:pt>
                <c:pt idx="3749">
                  <c:v>2</c:v>
                </c:pt>
                <c:pt idx="3760">
                  <c:v>1</c:v>
                </c:pt>
                <c:pt idx="3767">
                  <c:v>1</c:v>
                </c:pt>
                <c:pt idx="3779">
                  <c:v>1</c:v>
                </c:pt>
                <c:pt idx="3781">
                  <c:v>2</c:v>
                </c:pt>
                <c:pt idx="3784">
                  <c:v>1</c:v>
                </c:pt>
                <c:pt idx="3787">
                  <c:v>1</c:v>
                </c:pt>
                <c:pt idx="3789">
                  <c:v>1</c:v>
                </c:pt>
                <c:pt idx="3791">
                  <c:v>1</c:v>
                </c:pt>
                <c:pt idx="3792">
                  <c:v>1</c:v>
                </c:pt>
                <c:pt idx="3798">
                  <c:v>1</c:v>
                </c:pt>
                <c:pt idx="3805">
                  <c:v>2</c:v>
                </c:pt>
                <c:pt idx="3810">
                  <c:v>1</c:v>
                </c:pt>
                <c:pt idx="3811">
                  <c:v>1</c:v>
                </c:pt>
                <c:pt idx="3812">
                  <c:v>1</c:v>
                </c:pt>
                <c:pt idx="3815">
                  <c:v>1</c:v>
                </c:pt>
                <c:pt idx="3830">
                  <c:v>1</c:v>
                </c:pt>
                <c:pt idx="3831">
                  <c:v>1</c:v>
                </c:pt>
                <c:pt idx="3835">
                  <c:v>1</c:v>
                </c:pt>
                <c:pt idx="3844">
                  <c:v>1</c:v>
                </c:pt>
                <c:pt idx="3846">
                  <c:v>1</c:v>
                </c:pt>
                <c:pt idx="3847">
                  <c:v>1</c:v>
                </c:pt>
                <c:pt idx="3852">
                  <c:v>2</c:v>
                </c:pt>
                <c:pt idx="3860">
                  <c:v>1</c:v>
                </c:pt>
                <c:pt idx="3868">
                  <c:v>1</c:v>
                </c:pt>
                <c:pt idx="3873">
                  <c:v>1</c:v>
                </c:pt>
                <c:pt idx="3877">
                  <c:v>1</c:v>
                </c:pt>
                <c:pt idx="3878">
                  <c:v>1</c:v>
                </c:pt>
                <c:pt idx="3879">
                  <c:v>1</c:v>
                </c:pt>
                <c:pt idx="3880">
                  <c:v>1</c:v>
                </c:pt>
                <c:pt idx="3884">
                  <c:v>1</c:v>
                </c:pt>
                <c:pt idx="3896">
                  <c:v>2</c:v>
                </c:pt>
                <c:pt idx="3906">
                  <c:v>1</c:v>
                </c:pt>
                <c:pt idx="3908">
                  <c:v>1</c:v>
                </c:pt>
                <c:pt idx="3909">
                  <c:v>1</c:v>
                </c:pt>
                <c:pt idx="3913">
                  <c:v>1</c:v>
                </c:pt>
                <c:pt idx="3914">
                  <c:v>2</c:v>
                </c:pt>
                <c:pt idx="3915">
                  <c:v>1</c:v>
                </c:pt>
                <c:pt idx="3916">
                  <c:v>1</c:v>
                </c:pt>
                <c:pt idx="3921">
                  <c:v>1</c:v>
                </c:pt>
                <c:pt idx="3924">
                  <c:v>1</c:v>
                </c:pt>
                <c:pt idx="3928">
                  <c:v>1</c:v>
                </c:pt>
                <c:pt idx="3930">
                  <c:v>1</c:v>
                </c:pt>
                <c:pt idx="3935">
                  <c:v>1</c:v>
                </c:pt>
                <c:pt idx="3938">
                  <c:v>1</c:v>
                </c:pt>
                <c:pt idx="3944">
                  <c:v>1</c:v>
                </c:pt>
                <c:pt idx="3946">
                  <c:v>1</c:v>
                </c:pt>
                <c:pt idx="3948">
                  <c:v>1</c:v>
                </c:pt>
                <c:pt idx="3951">
                  <c:v>1</c:v>
                </c:pt>
                <c:pt idx="3968">
                  <c:v>1</c:v>
                </c:pt>
                <c:pt idx="3983">
                  <c:v>1</c:v>
                </c:pt>
                <c:pt idx="3987">
                  <c:v>1</c:v>
                </c:pt>
                <c:pt idx="3992">
                  <c:v>1</c:v>
                </c:pt>
                <c:pt idx="3998">
                  <c:v>1</c:v>
                </c:pt>
                <c:pt idx="4001">
                  <c:v>1</c:v>
                </c:pt>
                <c:pt idx="4002">
                  <c:v>1</c:v>
                </c:pt>
                <c:pt idx="4012">
                  <c:v>1</c:v>
                </c:pt>
                <c:pt idx="4018">
                  <c:v>1</c:v>
                </c:pt>
                <c:pt idx="4020">
                  <c:v>1</c:v>
                </c:pt>
                <c:pt idx="4031">
                  <c:v>1</c:v>
                </c:pt>
                <c:pt idx="4037">
                  <c:v>1</c:v>
                </c:pt>
                <c:pt idx="4042">
                  <c:v>1</c:v>
                </c:pt>
                <c:pt idx="4049">
                  <c:v>1</c:v>
                </c:pt>
                <c:pt idx="4060">
                  <c:v>1</c:v>
                </c:pt>
                <c:pt idx="4062">
                  <c:v>1</c:v>
                </c:pt>
                <c:pt idx="4069">
                  <c:v>1</c:v>
                </c:pt>
                <c:pt idx="4072">
                  <c:v>1</c:v>
                </c:pt>
                <c:pt idx="4076">
                  <c:v>1</c:v>
                </c:pt>
                <c:pt idx="4088">
                  <c:v>1</c:v>
                </c:pt>
                <c:pt idx="4093">
                  <c:v>1</c:v>
                </c:pt>
                <c:pt idx="4104">
                  <c:v>1</c:v>
                </c:pt>
                <c:pt idx="4105">
                  <c:v>1</c:v>
                </c:pt>
                <c:pt idx="4107">
                  <c:v>1</c:v>
                </c:pt>
                <c:pt idx="4108">
                  <c:v>1</c:v>
                </c:pt>
                <c:pt idx="4109">
                  <c:v>1</c:v>
                </c:pt>
                <c:pt idx="4112">
                  <c:v>2</c:v>
                </c:pt>
                <c:pt idx="4118">
                  <c:v>1</c:v>
                </c:pt>
                <c:pt idx="4121">
                  <c:v>1</c:v>
                </c:pt>
                <c:pt idx="4122">
                  <c:v>1</c:v>
                </c:pt>
                <c:pt idx="4126">
                  <c:v>2</c:v>
                </c:pt>
                <c:pt idx="4128">
                  <c:v>1</c:v>
                </c:pt>
                <c:pt idx="4135">
                  <c:v>1</c:v>
                </c:pt>
                <c:pt idx="4136">
                  <c:v>1</c:v>
                </c:pt>
                <c:pt idx="4137">
                  <c:v>1</c:v>
                </c:pt>
                <c:pt idx="4139">
                  <c:v>1</c:v>
                </c:pt>
                <c:pt idx="4144">
                  <c:v>1</c:v>
                </c:pt>
                <c:pt idx="4149">
                  <c:v>1</c:v>
                </c:pt>
                <c:pt idx="4151">
                  <c:v>1</c:v>
                </c:pt>
                <c:pt idx="4152">
                  <c:v>1</c:v>
                </c:pt>
                <c:pt idx="4162">
                  <c:v>1</c:v>
                </c:pt>
                <c:pt idx="4165">
                  <c:v>1</c:v>
                </c:pt>
                <c:pt idx="4169">
                  <c:v>1</c:v>
                </c:pt>
                <c:pt idx="4172">
                  <c:v>1</c:v>
                </c:pt>
                <c:pt idx="4174">
                  <c:v>1</c:v>
                </c:pt>
                <c:pt idx="4175">
                  <c:v>1</c:v>
                </c:pt>
                <c:pt idx="4178">
                  <c:v>1</c:v>
                </c:pt>
                <c:pt idx="4184">
                  <c:v>1</c:v>
                </c:pt>
                <c:pt idx="4191">
                  <c:v>1</c:v>
                </c:pt>
                <c:pt idx="4194">
                  <c:v>1</c:v>
                </c:pt>
                <c:pt idx="4196">
                  <c:v>1</c:v>
                </c:pt>
                <c:pt idx="4198">
                  <c:v>2</c:v>
                </c:pt>
                <c:pt idx="4214">
                  <c:v>1</c:v>
                </c:pt>
                <c:pt idx="4224">
                  <c:v>1</c:v>
                </c:pt>
                <c:pt idx="4226">
                  <c:v>1</c:v>
                </c:pt>
                <c:pt idx="4230">
                  <c:v>1</c:v>
                </c:pt>
                <c:pt idx="4235">
                  <c:v>1</c:v>
                </c:pt>
                <c:pt idx="4238">
                  <c:v>1</c:v>
                </c:pt>
                <c:pt idx="4241">
                  <c:v>1</c:v>
                </c:pt>
                <c:pt idx="4246">
                  <c:v>1</c:v>
                </c:pt>
                <c:pt idx="4254">
                  <c:v>1</c:v>
                </c:pt>
                <c:pt idx="4260">
                  <c:v>1</c:v>
                </c:pt>
                <c:pt idx="4267">
                  <c:v>1</c:v>
                </c:pt>
                <c:pt idx="4269">
                  <c:v>1</c:v>
                </c:pt>
                <c:pt idx="4275">
                  <c:v>1</c:v>
                </c:pt>
                <c:pt idx="4280">
                  <c:v>1</c:v>
                </c:pt>
                <c:pt idx="4289">
                  <c:v>1</c:v>
                </c:pt>
                <c:pt idx="4291">
                  <c:v>1</c:v>
                </c:pt>
                <c:pt idx="4301">
                  <c:v>1</c:v>
                </c:pt>
                <c:pt idx="4302">
                  <c:v>1</c:v>
                </c:pt>
                <c:pt idx="4305">
                  <c:v>1</c:v>
                </c:pt>
                <c:pt idx="4318">
                  <c:v>1</c:v>
                </c:pt>
                <c:pt idx="4319">
                  <c:v>1</c:v>
                </c:pt>
                <c:pt idx="4322">
                  <c:v>1</c:v>
                </c:pt>
                <c:pt idx="4323">
                  <c:v>1</c:v>
                </c:pt>
                <c:pt idx="4340">
                  <c:v>1</c:v>
                </c:pt>
                <c:pt idx="4343">
                  <c:v>1</c:v>
                </c:pt>
                <c:pt idx="4344">
                  <c:v>1</c:v>
                </c:pt>
                <c:pt idx="4345">
                  <c:v>1</c:v>
                </c:pt>
                <c:pt idx="4348">
                  <c:v>1</c:v>
                </c:pt>
                <c:pt idx="4349">
                  <c:v>1</c:v>
                </c:pt>
                <c:pt idx="4369">
                  <c:v>1</c:v>
                </c:pt>
                <c:pt idx="4374">
                  <c:v>1</c:v>
                </c:pt>
                <c:pt idx="4377">
                  <c:v>1</c:v>
                </c:pt>
                <c:pt idx="4382">
                  <c:v>1</c:v>
                </c:pt>
                <c:pt idx="4383">
                  <c:v>1</c:v>
                </c:pt>
                <c:pt idx="4384">
                  <c:v>1</c:v>
                </c:pt>
                <c:pt idx="4388">
                  <c:v>1</c:v>
                </c:pt>
                <c:pt idx="4394">
                  <c:v>1</c:v>
                </c:pt>
                <c:pt idx="4396">
                  <c:v>1</c:v>
                </c:pt>
                <c:pt idx="4397">
                  <c:v>1</c:v>
                </c:pt>
                <c:pt idx="4410">
                  <c:v>1</c:v>
                </c:pt>
                <c:pt idx="4419">
                  <c:v>1</c:v>
                </c:pt>
                <c:pt idx="4422">
                  <c:v>1</c:v>
                </c:pt>
                <c:pt idx="4423">
                  <c:v>1</c:v>
                </c:pt>
                <c:pt idx="4425">
                  <c:v>1</c:v>
                </c:pt>
                <c:pt idx="4428">
                  <c:v>1</c:v>
                </c:pt>
                <c:pt idx="4436">
                  <c:v>1</c:v>
                </c:pt>
                <c:pt idx="4437">
                  <c:v>1</c:v>
                </c:pt>
                <c:pt idx="4445">
                  <c:v>1</c:v>
                </c:pt>
                <c:pt idx="4450">
                  <c:v>1</c:v>
                </c:pt>
                <c:pt idx="4459">
                  <c:v>2</c:v>
                </c:pt>
                <c:pt idx="4463">
                  <c:v>1</c:v>
                </c:pt>
                <c:pt idx="4464">
                  <c:v>1</c:v>
                </c:pt>
                <c:pt idx="4467">
                  <c:v>1</c:v>
                </c:pt>
                <c:pt idx="4472">
                  <c:v>1</c:v>
                </c:pt>
                <c:pt idx="4477">
                  <c:v>1</c:v>
                </c:pt>
                <c:pt idx="4478">
                  <c:v>1</c:v>
                </c:pt>
                <c:pt idx="4480">
                  <c:v>1</c:v>
                </c:pt>
                <c:pt idx="4486">
                  <c:v>2</c:v>
                </c:pt>
                <c:pt idx="4487">
                  <c:v>1</c:v>
                </c:pt>
                <c:pt idx="4489">
                  <c:v>1</c:v>
                </c:pt>
                <c:pt idx="4495">
                  <c:v>1</c:v>
                </c:pt>
                <c:pt idx="4504">
                  <c:v>1</c:v>
                </c:pt>
                <c:pt idx="4516">
                  <c:v>1</c:v>
                </c:pt>
                <c:pt idx="4517">
                  <c:v>1</c:v>
                </c:pt>
                <c:pt idx="4522">
                  <c:v>1</c:v>
                </c:pt>
                <c:pt idx="4524">
                  <c:v>1</c:v>
                </c:pt>
                <c:pt idx="4528">
                  <c:v>1</c:v>
                </c:pt>
                <c:pt idx="4529">
                  <c:v>1</c:v>
                </c:pt>
                <c:pt idx="4531">
                  <c:v>1</c:v>
                </c:pt>
                <c:pt idx="4532">
                  <c:v>1</c:v>
                </c:pt>
                <c:pt idx="4534">
                  <c:v>2</c:v>
                </c:pt>
                <c:pt idx="4536">
                  <c:v>1</c:v>
                </c:pt>
                <c:pt idx="4537">
                  <c:v>1</c:v>
                </c:pt>
                <c:pt idx="4540">
                  <c:v>1</c:v>
                </c:pt>
                <c:pt idx="4543">
                  <c:v>1</c:v>
                </c:pt>
                <c:pt idx="4553">
                  <c:v>1</c:v>
                </c:pt>
                <c:pt idx="4562">
                  <c:v>1</c:v>
                </c:pt>
                <c:pt idx="4564">
                  <c:v>1</c:v>
                </c:pt>
                <c:pt idx="4570">
                  <c:v>2</c:v>
                </c:pt>
                <c:pt idx="4571">
                  <c:v>1</c:v>
                </c:pt>
                <c:pt idx="4572">
                  <c:v>1</c:v>
                </c:pt>
                <c:pt idx="4575">
                  <c:v>1</c:v>
                </c:pt>
                <c:pt idx="4587">
                  <c:v>1</c:v>
                </c:pt>
                <c:pt idx="4588">
                  <c:v>1</c:v>
                </c:pt>
                <c:pt idx="4592">
                  <c:v>1</c:v>
                </c:pt>
                <c:pt idx="4593">
                  <c:v>1</c:v>
                </c:pt>
                <c:pt idx="4600">
                  <c:v>1</c:v>
                </c:pt>
                <c:pt idx="4603">
                  <c:v>1</c:v>
                </c:pt>
                <c:pt idx="4607">
                  <c:v>1</c:v>
                </c:pt>
                <c:pt idx="4608">
                  <c:v>1</c:v>
                </c:pt>
                <c:pt idx="4611">
                  <c:v>1</c:v>
                </c:pt>
                <c:pt idx="4613">
                  <c:v>1</c:v>
                </c:pt>
                <c:pt idx="4616">
                  <c:v>1</c:v>
                </c:pt>
                <c:pt idx="4619">
                  <c:v>1</c:v>
                </c:pt>
                <c:pt idx="4639">
                  <c:v>1</c:v>
                </c:pt>
                <c:pt idx="4641">
                  <c:v>1</c:v>
                </c:pt>
                <c:pt idx="4646">
                  <c:v>1</c:v>
                </c:pt>
                <c:pt idx="4658">
                  <c:v>1</c:v>
                </c:pt>
                <c:pt idx="4672">
                  <c:v>1</c:v>
                </c:pt>
                <c:pt idx="4675">
                  <c:v>1</c:v>
                </c:pt>
                <c:pt idx="4676">
                  <c:v>1</c:v>
                </c:pt>
                <c:pt idx="4677">
                  <c:v>1</c:v>
                </c:pt>
                <c:pt idx="4678">
                  <c:v>1</c:v>
                </c:pt>
                <c:pt idx="4686">
                  <c:v>1</c:v>
                </c:pt>
                <c:pt idx="4688">
                  <c:v>1</c:v>
                </c:pt>
                <c:pt idx="4689">
                  <c:v>1</c:v>
                </c:pt>
                <c:pt idx="4699">
                  <c:v>1</c:v>
                </c:pt>
                <c:pt idx="4701">
                  <c:v>1</c:v>
                </c:pt>
                <c:pt idx="4711">
                  <c:v>1</c:v>
                </c:pt>
                <c:pt idx="4712">
                  <c:v>1</c:v>
                </c:pt>
                <c:pt idx="4717">
                  <c:v>1</c:v>
                </c:pt>
                <c:pt idx="4720">
                  <c:v>1</c:v>
                </c:pt>
                <c:pt idx="4726">
                  <c:v>1</c:v>
                </c:pt>
                <c:pt idx="4732">
                  <c:v>1</c:v>
                </c:pt>
                <c:pt idx="4733">
                  <c:v>1</c:v>
                </c:pt>
                <c:pt idx="4734">
                  <c:v>1</c:v>
                </c:pt>
                <c:pt idx="4736">
                  <c:v>1</c:v>
                </c:pt>
                <c:pt idx="4739">
                  <c:v>1</c:v>
                </c:pt>
                <c:pt idx="4744">
                  <c:v>1</c:v>
                </c:pt>
                <c:pt idx="4754">
                  <c:v>1</c:v>
                </c:pt>
                <c:pt idx="4755">
                  <c:v>1</c:v>
                </c:pt>
                <c:pt idx="4760">
                  <c:v>1</c:v>
                </c:pt>
                <c:pt idx="4769">
                  <c:v>1</c:v>
                </c:pt>
                <c:pt idx="4775">
                  <c:v>2</c:v>
                </c:pt>
                <c:pt idx="4778">
                  <c:v>1</c:v>
                </c:pt>
                <c:pt idx="4780">
                  <c:v>1</c:v>
                </c:pt>
                <c:pt idx="4785">
                  <c:v>1</c:v>
                </c:pt>
                <c:pt idx="4788">
                  <c:v>1</c:v>
                </c:pt>
                <c:pt idx="4792">
                  <c:v>1</c:v>
                </c:pt>
                <c:pt idx="4801">
                  <c:v>1</c:v>
                </c:pt>
                <c:pt idx="4805">
                  <c:v>1</c:v>
                </c:pt>
                <c:pt idx="4809">
                  <c:v>1</c:v>
                </c:pt>
                <c:pt idx="4811">
                  <c:v>1</c:v>
                </c:pt>
                <c:pt idx="4816">
                  <c:v>1</c:v>
                </c:pt>
                <c:pt idx="4817">
                  <c:v>1</c:v>
                </c:pt>
                <c:pt idx="4822">
                  <c:v>2</c:v>
                </c:pt>
                <c:pt idx="4823">
                  <c:v>1</c:v>
                </c:pt>
                <c:pt idx="4826">
                  <c:v>1</c:v>
                </c:pt>
                <c:pt idx="4827">
                  <c:v>1</c:v>
                </c:pt>
                <c:pt idx="4829">
                  <c:v>1</c:v>
                </c:pt>
                <c:pt idx="4834">
                  <c:v>1</c:v>
                </c:pt>
                <c:pt idx="4837">
                  <c:v>2</c:v>
                </c:pt>
                <c:pt idx="4838">
                  <c:v>1</c:v>
                </c:pt>
                <c:pt idx="4844">
                  <c:v>1</c:v>
                </c:pt>
                <c:pt idx="4845">
                  <c:v>1</c:v>
                </c:pt>
                <c:pt idx="4852">
                  <c:v>1</c:v>
                </c:pt>
                <c:pt idx="4853">
                  <c:v>1</c:v>
                </c:pt>
                <c:pt idx="4864">
                  <c:v>1</c:v>
                </c:pt>
                <c:pt idx="4867">
                  <c:v>1</c:v>
                </c:pt>
                <c:pt idx="4868">
                  <c:v>1</c:v>
                </c:pt>
                <c:pt idx="4869">
                  <c:v>1</c:v>
                </c:pt>
                <c:pt idx="4871">
                  <c:v>1</c:v>
                </c:pt>
                <c:pt idx="4874">
                  <c:v>1</c:v>
                </c:pt>
                <c:pt idx="4878">
                  <c:v>1</c:v>
                </c:pt>
                <c:pt idx="4888">
                  <c:v>1</c:v>
                </c:pt>
                <c:pt idx="4893">
                  <c:v>1</c:v>
                </c:pt>
                <c:pt idx="4903">
                  <c:v>1</c:v>
                </c:pt>
                <c:pt idx="4904">
                  <c:v>1</c:v>
                </c:pt>
                <c:pt idx="4913">
                  <c:v>1</c:v>
                </c:pt>
                <c:pt idx="4916">
                  <c:v>1</c:v>
                </c:pt>
                <c:pt idx="4918">
                  <c:v>1</c:v>
                </c:pt>
                <c:pt idx="4922">
                  <c:v>2</c:v>
                </c:pt>
                <c:pt idx="4934">
                  <c:v>1</c:v>
                </c:pt>
                <c:pt idx="4937">
                  <c:v>1</c:v>
                </c:pt>
                <c:pt idx="4943">
                  <c:v>1</c:v>
                </c:pt>
                <c:pt idx="4946">
                  <c:v>1</c:v>
                </c:pt>
                <c:pt idx="4959">
                  <c:v>1</c:v>
                </c:pt>
                <c:pt idx="4966">
                  <c:v>1</c:v>
                </c:pt>
                <c:pt idx="4967">
                  <c:v>1</c:v>
                </c:pt>
                <c:pt idx="4968">
                  <c:v>2</c:v>
                </c:pt>
                <c:pt idx="4983">
                  <c:v>1</c:v>
                </c:pt>
                <c:pt idx="4986">
                  <c:v>1</c:v>
                </c:pt>
                <c:pt idx="4987">
                  <c:v>1</c:v>
                </c:pt>
                <c:pt idx="4990">
                  <c:v>1</c:v>
                </c:pt>
                <c:pt idx="4991">
                  <c:v>1</c:v>
                </c:pt>
                <c:pt idx="4995">
                  <c:v>1</c:v>
                </c:pt>
                <c:pt idx="4996">
                  <c:v>1</c:v>
                </c:pt>
                <c:pt idx="5002">
                  <c:v>1</c:v>
                </c:pt>
                <c:pt idx="5013">
                  <c:v>2</c:v>
                </c:pt>
                <c:pt idx="5015">
                  <c:v>1</c:v>
                </c:pt>
                <c:pt idx="5022">
                  <c:v>1</c:v>
                </c:pt>
                <c:pt idx="5029">
                  <c:v>1</c:v>
                </c:pt>
                <c:pt idx="5031">
                  <c:v>1</c:v>
                </c:pt>
                <c:pt idx="5035">
                  <c:v>2</c:v>
                </c:pt>
                <c:pt idx="5037">
                  <c:v>1</c:v>
                </c:pt>
                <c:pt idx="5038">
                  <c:v>1</c:v>
                </c:pt>
                <c:pt idx="5039">
                  <c:v>1</c:v>
                </c:pt>
                <c:pt idx="5043">
                  <c:v>2</c:v>
                </c:pt>
                <c:pt idx="5046">
                  <c:v>1</c:v>
                </c:pt>
                <c:pt idx="5049">
                  <c:v>1</c:v>
                </c:pt>
                <c:pt idx="5053">
                  <c:v>1</c:v>
                </c:pt>
                <c:pt idx="5054">
                  <c:v>1</c:v>
                </c:pt>
                <c:pt idx="5055">
                  <c:v>1</c:v>
                </c:pt>
                <c:pt idx="5056">
                  <c:v>1</c:v>
                </c:pt>
                <c:pt idx="5059">
                  <c:v>1</c:v>
                </c:pt>
                <c:pt idx="5060">
                  <c:v>1</c:v>
                </c:pt>
                <c:pt idx="5062">
                  <c:v>1</c:v>
                </c:pt>
                <c:pt idx="5067">
                  <c:v>1</c:v>
                </c:pt>
                <c:pt idx="5068">
                  <c:v>1</c:v>
                </c:pt>
                <c:pt idx="5072">
                  <c:v>1</c:v>
                </c:pt>
                <c:pt idx="5074">
                  <c:v>1</c:v>
                </c:pt>
                <c:pt idx="5077">
                  <c:v>1</c:v>
                </c:pt>
                <c:pt idx="5080">
                  <c:v>2</c:v>
                </c:pt>
                <c:pt idx="5083">
                  <c:v>1</c:v>
                </c:pt>
                <c:pt idx="5088">
                  <c:v>1</c:v>
                </c:pt>
                <c:pt idx="5089">
                  <c:v>1</c:v>
                </c:pt>
                <c:pt idx="5095">
                  <c:v>2</c:v>
                </c:pt>
                <c:pt idx="5100">
                  <c:v>1</c:v>
                </c:pt>
                <c:pt idx="5104">
                  <c:v>1</c:v>
                </c:pt>
                <c:pt idx="5113">
                  <c:v>1</c:v>
                </c:pt>
                <c:pt idx="5116">
                  <c:v>1</c:v>
                </c:pt>
                <c:pt idx="5117">
                  <c:v>1</c:v>
                </c:pt>
                <c:pt idx="5119">
                  <c:v>2</c:v>
                </c:pt>
                <c:pt idx="5121">
                  <c:v>1</c:v>
                </c:pt>
                <c:pt idx="5122">
                  <c:v>1</c:v>
                </c:pt>
                <c:pt idx="5130">
                  <c:v>1</c:v>
                </c:pt>
                <c:pt idx="5131">
                  <c:v>1</c:v>
                </c:pt>
                <c:pt idx="5132">
                  <c:v>1</c:v>
                </c:pt>
                <c:pt idx="5134">
                  <c:v>1</c:v>
                </c:pt>
                <c:pt idx="5137">
                  <c:v>1</c:v>
                </c:pt>
                <c:pt idx="5141">
                  <c:v>1</c:v>
                </c:pt>
                <c:pt idx="5143">
                  <c:v>1</c:v>
                </c:pt>
                <c:pt idx="5147">
                  <c:v>1</c:v>
                </c:pt>
                <c:pt idx="5148">
                  <c:v>1</c:v>
                </c:pt>
                <c:pt idx="5154">
                  <c:v>1</c:v>
                </c:pt>
                <c:pt idx="5156">
                  <c:v>1</c:v>
                </c:pt>
                <c:pt idx="5157">
                  <c:v>1</c:v>
                </c:pt>
                <c:pt idx="5161">
                  <c:v>1</c:v>
                </c:pt>
                <c:pt idx="5171">
                  <c:v>1</c:v>
                </c:pt>
                <c:pt idx="5178">
                  <c:v>1</c:v>
                </c:pt>
                <c:pt idx="5180">
                  <c:v>1</c:v>
                </c:pt>
                <c:pt idx="5181">
                  <c:v>1</c:v>
                </c:pt>
                <c:pt idx="5185">
                  <c:v>2</c:v>
                </c:pt>
                <c:pt idx="5186">
                  <c:v>1</c:v>
                </c:pt>
                <c:pt idx="5189">
                  <c:v>1</c:v>
                </c:pt>
                <c:pt idx="5192">
                  <c:v>1</c:v>
                </c:pt>
                <c:pt idx="5193">
                  <c:v>1</c:v>
                </c:pt>
                <c:pt idx="5194">
                  <c:v>2</c:v>
                </c:pt>
                <c:pt idx="5199">
                  <c:v>1</c:v>
                </c:pt>
                <c:pt idx="5201">
                  <c:v>1</c:v>
                </c:pt>
                <c:pt idx="5210">
                  <c:v>1</c:v>
                </c:pt>
                <c:pt idx="5219">
                  <c:v>1</c:v>
                </c:pt>
                <c:pt idx="5221">
                  <c:v>1</c:v>
                </c:pt>
                <c:pt idx="5224">
                  <c:v>1</c:v>
                </c:pt>
                <c:pt idx="5227">
                  <c:v>1</c:v>
                </c:pt>
                <c:pt idx="5230">
                  <c:v>1</c:v>
                </c:pt>
                <c:pt idx="5236">
                  <c:v>1</c:v>
                </c:pt>
                <c:pt idx="5242">
                  <c:v>1</c:v>
                </c:pt>
                <c:pt idx="5243">
                  <c:v>2</c:v>
                </c:pt>
                <c:pt idx="5249">
                  <c:v>1</c:v>
                </c:pt>
                <c:pt idx="5250">
                  <c:v>1</c:v>
                </c:pt>
                <c:pt idx="5258">
                  <c:v>1</c:v>
                </c:pt>
                <c:pt idx="5266">
                  <c:v>1</c:v>
                </c:pt>
                <c:pt idx="5270">
                  <c:v>1</c:v>
                </c:pt>
                <c:pt idx="5271">
                  <c:v>1</c:v>
                </c:pt>
                <c:pt idx="5274">
                  <c:v>1</c:v>
                </c:pt>
                <c:pt idx="5277">
                  <c:v>1</c:v>
                </c:pt>
                <c:pt idx="5278">
                  <c:v>1</c:v>
                </c:pt>
                <c:pt idx="5279">
                  <c:v>1</c:v>
                </c:pt>
                <c:pt idx="5284">
                  <c:v>1</c:v>
                </c:pt>
                <c:pt idx="5286">
                  <c:v>1</c:v>
                </c:pt>
                <c:pt idx="5288">
                  <c:v>1</c:v>
                </c:pt>
                <c:pt idx="5290">
                  <c:v>1</c:v>
                </c:pt>
                <c:pt idx="5303">
                  <c:v>1</c:v>
                </c:pt>
                <c:pt idx="5305">
                  <c:v>1</c:v>
                </c:pt>
                <c:pt idx="5309">
                  <c:v>1</c:v>
                </c:pt>
                <c:pt idx="5315">
                  <c:v>2</c:v>
                </c:pt>
                <c:pt idx="5323">
                  <c:v>1</c:v>
                </c:pt>
                <c:pt idx="5325">
                  <c:v>1</c:v>
                </c:pt>
                <c:pt idx="5327">
                  <c:v>1</c:v>
                </c:pt>
                <c:pt idx="5331">
                  <c:v>1</c:v>
                </c:pt>
                <c:pt idx="5332">
                  <c:v>1</c:v>
                </c:pt>
                <c:pt idx="5346">
                  <c:v>1</c:v>
                </c:pt>
                <c:pt idx="5347">
                  <c:v>1</c:v>
                </c:pt>
                <c:pt idx="5348">
                  <c:v>2</c:v>
                </c:pt>
                <c:pt idx="5351">
                  <c:v>1</c:v>
                </c:pt>
                <c:pt idx="5353">
                  <c:v>1</c:v>
                </c:pt>
                <c:pt idx="5357">
                  <c:v>1</c:v>
                </c:pt>
                <c:pt idx="5359">
                  <c:v>1</c:v>
                </c:pt>
                <c:pt idx="5361">
                  <c:v>1</c:v>
                </c:pt>
                <c:pt idx="5363">
                  <c:v>1</c:v>
                </c:pt>
                <c:pt idx="5366">
                  <c:v>1</c:v>
                </c:pt>
                <c:pt idx="5367">
                  <c:v>1</c:v>
                </c:pt>
                <c:pt idx="5369">
                  <c:v>1</c:v>
                </c:pt>
                <c:pt idx="5370">
                  <c:v>1</c:v>
                </c:pt>
                <c:pt idx="5374">
                  <c:v>1</c:v>
                </c:pt>
                <c:pt idx="5376">
                  <c:v>1</c:v>
                </c:pt>
                <c:pt idx="5387">
                  <c:v>2</c:v>
                </c:pt>
                <c:pt idx="5392">
                  <c:v>1</c:v>
                </c:pt>
                <c:pt idx="5402">
                  <c:v>1</c:v>
                </c:pt>
                <c:pt idx="5403">
                  <c:v>1</c:v>
                </c:pt>
                <c:pt idx="5410">
                  <c:v>1</c:v>
                </c:pt>
                <c:pt idx="5423">
                  <c:v>1</c:v>
                </c:pt>
                <c:pt idx="5426">
                  <c:v>1</c:v>
                </c:pt>
                <c:pt idx="5427">
                  <c:v>1</c:v>
                </c:pt>
                <c:pt idx="5431">
                  <c:v>1</c:v>
                </c:pt>
                <c:pt idx="5433">
                  <c:v>1</c:v>
                </c:pt>
                <c:pt idx="5434">
                  <c:v>2</c:v>
                </c:pt>
                <c:pt idx="5443">
                  <c:v>1</c:v>
                </c:pt>
                <c:pt idx="5444">
                  <c:v>2</c:v>
                </c:pt>
                <c:pt idx="5451">
                  <c:v>1</c:v>
                </c:pt>
                <c:pt idx="5452">
                  <c:v>1</c:v>
                </c:pt>
                <c:pt idx="5463">
                  <c:v>1</c:v>
                </c:pt>
                <c:pt idx="5471">
                  <c:v>1</c:v>
                </c:pt>
                <c:pt idx="5478">
                  <c:v>1</c:v>
                </c:pt>
                <c:pt idx="5484">
                  <c:v>2</c:v>
                </c:pt>
                <c:pt idx="5485">
                  <c:v>1</c:v>
                </c:pt>
                <c:pt idx="5490">
                  <c:v>1</c:v>
                </c:pt>
                <c:pt idx="5501">
                  <c:v>1</c:v>
                </c:pt>
                <c:pt idx="5503">
                  <c:v>1</c:v>
                </c:pt>
                <c:pt idx="5511">
                  <c:v>1</c:v>
                </c:pt>
                <c:pt idx="5520">
                  <c:v>1</c:v>
                </c:pt>
                <c:pt idx="5524">
                  <c:v>1</c:v>
                </c:pt>
                <c:pt idx="5529">
                  <c:v>1</c:v>
                </c:pt>
                <c:pt idx="5532">
                  <c:v>1</c:v>
                </c:pt>
                <c:pt idx="5536">
                  <c:v>1</c:v>
                </c:pt>
                <c:pt idx="5539">
                  <c:v>1</c:v>
                </c:pt>
                <c:pt idx="5545">
                  <c:v>2</c:v>
                </c:pt>
                <c:pt idx="5549">
                  <c:v>2</c:v>
                </c:pt>
              </c:numCache>
            </c:numRef>
          </c:val>
          <c:extLst>
            <c:ext xmlns:c16="http://schemas.microsoft.com/office/drawing/2014/chart" uri="{C3380CC4-5D6E-409C-BE32-E72D297353CC}">
              <c16:uniqueId val="{00000006-4E9B-44A9-A86B-27627A9F9D12}"/>
            </c:ext>
          </c:extLst>
        </c:ser>
        <c:ser>
          <c:idx val="7"/>
          <c:order val="7"/>
          <c:tx>
            <c:strRef>
              <c:f>'Day Wise &amp; Month Wise Data'!$I$3:$I$6</c:f>
              <c:strCache>
                <c:ptCount val="1"/>
                <c:pt idx="0">
                  <c:v>Jul</c:v>
                </c:pt>
              </c:strCache>
            </c:strRef>
          </c:tx>
          <c:spPr>
            <a:noFill/>
            <a:ln w="9525" cap="flat" cmpd="sng" algn="ctr">
              <a:solidFill>
                <a:schemeClr val="accent2">
                  <a:lumMod val="60000"/>
                </a:schemeClr>
              </a:solidFill>
              <a:miter lim="800000"/>
            </a:ln>
            <a:effectLst>
              <a:glow rad="63500">
                <a:schemeClr val="accent2">
                  <a:lumMod val="60000"/>
                  <a:satMod val="175000"/>
                  <a:alpha val="25000"/>
                </a:schemeClr>
              </a:glow>
            </a:effectLst>
          </c:spPr>
          <c:invertIfNegative val="0"/>
          <c:cat>
            <c:strRef>
              <c:f>'Day Wise &amp; Month Wise Data'!$A$7:$A$71094</c:f>
              <c:strCache>
                <c:ptCount val="5551"/>
                <c:pt idx="0">
                  <c:v>Michael Smith</c:v>
                </c:pt>
                <c:pt idx="1">
                  <c:v>David Smith</c:v>
                </c:pt>
                <c:pt idx="2">
                  <c:v>David Johnson</c:v>
                </c:pt>
                <c:pt idx="3">
                  <c:v>Michael Johnson</c:v>
                </c:pt>
                <c:pt idx="4">
                  <c:v>James Smith</c:v>
                </c:pt>
                <c:pt idx="5">
                  <c:v>Jennifer Smith</c:v>
                </c:pt>
                <c:pt idx="6">
                  <c:v>Michael Williams</c:v>
                </c:pt>
                <c:pt idx="7">
                  <c:v>Robert Smith</c:v>
                </c:pt>
                <c:pt idx="8">
                  <c:v>John Smith</c:v>
                </c:pt>
                <c:pt idx="9">
                  <c:v>Michael Miller</c:v>
                </c:pt>
                <c:pt idx="10">
                  <c:v>James Johnson</c:v>
                </c:pt>
                <c:pt idx="11">
                  <c:v>John Williams</c:v>
                </c:pt>
                <c:pt idx="12">
                  <c:v>Christopher Smith</c:v>
                </c:pt>
                <c:pt idx="13">
                  <c:v>William Smith</c:v>
                </c:pt>
                <c:pt idx="14">
                  <c:v>Michael Davis</c:v>
                </c:pt>
                <c:pt idx="15">
                  <c:v>Jennifer Johnson</c:v>
                </c:pt>
                <c:pt idx="16">
                  <c:v>Christopher Jones</c:v>
                </c:pt>
                <c:pt idx="17">
                  <c:v>Christopher Johnson</c:v>
                </c:pt>
                <c:pt idx="18">
                  <c:v>Robert Johnson</c:v>
                </c:pt>
                <c:pt idx="19">
                  <c:v>Michael Brown</c:v>
                </c:pt>
                <c:pt idx="20">
                  <c:v>Michael Jones</c:v>
                </c:pt>
                <c:pt idx="21">
                  <c:v>James Williams</c:v>
                </c:pt>
                <c:pt idx="22">
                  <c:v>Kevin Smith</c:v>
                </c:pt>
                <c:pt idx="23">
                  <c:v>Jessica Johnson</c:v>
                </c:pt>
                <c:pt idx="24">
                  <c:v>Jessica Smith</c:v>
                </c:pt>
                <c:pt idx="25">
                  <c:v>Jennifer Williams</c:v>
                </c:pt>
                <c:pt idx="26">
                  <c:v>Christopher Davis</c:v>
                </c:pt>
                <c:pt idx="27">
                  <c:v>Daniel Williams</c:v>
                </c:pt>
                <c:pt idx="28">
                  <c:v>Robert Williams</c:v>
                </c:pt>
                <c:pt idx="29">
                  <c:v>John Jones</c:v>
                </c:pt>
                <c:pt idx="30">
                  <c:v>Daniel Johnson</c:v>
                </c:pt>
                <c:pt idx="31">
                  <c:v>Stephanie Johnson</c:v>
                </c:pt>
                <c:pt idx="32">
                  <c:v>Richard Smith</c:v>
                </c:pt>
                <c:pt idx="33">
                  <c:v>Michael Allen</c:v>
                </c:pt>
                <c:pt idx="34">
                  <c:v>James Brown</c:v>
                </c:pt>
                <c:pt idx="35">
                  <c:v>John Johnson</c:v>
                </c:pt>
                <c:pt idx="36">
                  <c:v>Joseph Smith</c:v>
                </c:pt>
                <c:pt idx="37">
                  <c:v>Jennifer Brown</c:v>
                </c:pt>
                <c:pt idx="38">
                  <c:v>Jennifer Jones</c:v>
                </c:pt>
                <c:pt idx="39">
                  <c:v>Daniel Smith</c:v>
                </c:pt>
                <c:pt idx="40">
                  <c:v>Christopher Brown</c:v>
                </c:pt>
                <c:pt idx="41">
                  <c:v>Christopher Miller</c:v>
                </c:pt>
                <c:pt idx="42">
                  <c:v>Anthony Smith</c:v>
                </c:pt>
                <c:pt idx="43">
                  <c:v>Richard Brown</c:v>
                </c:pt>
                <c:pt idx="44">
                  <c:v>Matthew Williams</c:v>
                </c:pt>
                <c:pt idx="45">
                  <c:v>Michael Martinez</c:v>
                </c:pt>
                <c:pt idx="46">
                  <c:v>Michael Garcia</c:v>
                </c:pt>
                <c:pt idx="47">
                  <c:v>Lisa Smith</c:v>
                </c:pt>
                <c:pt idx="48">
                  <c:v>Jennifer Miller</c:v>
                </c:pt>
                <c:pt idx="49">
                  <c:v>David Miller</c:v>
                </c:pt>
                <c:pt idx="50">
                  <c:v>Robert Thompson</c:v>
                </c:pt>
                <c:pt idx="51">
                  <c:v>Matthew Davis</c:v>
                </c:pt>
                <c:pt idx="52">
                  <c:v>Matthew Smith</c:v>
                </c:pt>
                <c:pt idx="53">
                  <c:v>Michael Rodriguez</c:v>
                </c:pt>
                <c:pt idx="54">
                  <c:v>Joseph Williams</c:v>
                </c:pt>
                <c:pt idx="55">
                  <c:v>David Williams</c:v>
                </c:pt>
                <c:pt idx="56">
                  <c:v>Brian Smith</c:v>
                </c:pt>
                <c:pt idx="57">
                  <c:v>Amanda Johnson</c:v>
                </c:pt>
                <c:pt idx="58">
                  <c:v>Stephanie Smith</c:v>
                </c:pt>
                <c:pt idx="59">
                  <c:v>Steven Smith</c:v>
                </c:pt>
                <c:pt idx="60">
                  <c:v>Robert Miller</c:v>
                </c:pt>
                <c:pt idx="61">
                  <c:v>Robert Jones</c:v>
                </c:pt>
                <c:pt idx="62">
                  <c:v>Mark Johnson</c:v>
                </c:pt>
                <c:pt idx="63">
                  <c:v>Michael Hernandez</c:v>
                </c:pt>
                <c:pt idx="64">
                  <c:v>Mark Williams</c:v>
                </c:pt>
                <c:pt idx="65">
                  <c:v>Kimberly Smith</c:v>
                </c:pt>
                <c:pt idx="66">
                  <c:v>Jessica Brown</c:v>
                </c:pt>
                <c:pt idx="67">
                  <c:v>Jason Smith</c:v>
                </c:pt>
                <c:pt idx="68">
                  <c:v>James Miller</c:v>
                </c:pt>
                <c:pt idx="69">
                  <c:v>Joseph Johnson</c:v>
                </c:pt>
                <c:pt idx="70">
                  <c:v>Daniel Brown</c:v>
                </c:pt>
                <c:pt idx="71">
                  <c:v>David Jones</c:v>
                </c:pt>
                <c:pt idx="72">
                  <c:v>Ashley Johnson</c:v>
                </c:pt>
                <c:pt idx="73">
                  <c:v>Thomas Johnson</c:v>
                </c:pt>
                <c:pt idx="74">
                  <c:v>William Davis</c:v>
                </c:pt>
                <c:pt idx="75">
                  <c:v>Timothy Smith</c:v>
                </c:pt>
                <c:pt idx="76">
                  <c:v>Thomas Smith</c:v>
                </c:pt>
                <c:pt idx="77">
                  <c:v>Robert Martin</c:v>
                </c:pt>
                <c:pt idx="78">
                  <c:v>Robert Lee</c:v>
                </c:pt>
                <c:pt idx="79">
                  <c:v>Robert Davis</c:v>
                </c:pt>
                <c:pt idx="80">
                  <c:v>Sarah Smith</c:v>
                </c:pt>
                <c:pt idx="81">
                  <c:v>Robert Rodriguez</c:v>
                </c:pt>
                <c:pt idx="82">
                  <c:v>Michael Lee</c:v>
                </c:pt>
                <c:pt idx="83">
                  <c:v>Michael Harris</c:v>
                </c:pt>
                <c:pt idx="84">
                  <c:v>Melissa Johnson</c:v>
                </c:pt>
                <c:pt idx="85">
                  <c:v>Mark Smith</c:v>
                </c:pt>
                <c:pt idx="86">
                  <c:v>Michael Thomas</c:v>
                </c:pt>
                <c:pt idx="87">
                  <c:v>Michael Wilson</c:v>
                </c:pt>
                <c:pt idx="88">
                  <c:v>Michael Edwards</c:v>
                </c:pt>
                <c:pt idx="89">
                  <c:v>Melissa Smith</c:v>
                </c:pt>
                <c:pt idx="90">
                  <c:v>Lisa Johnson</c:v>
                </c:pt>
                <c:pt idx="91">
                  <c:v>Lisa Williams</c:v>
                </c:pt>
                <c:pt idx="92">
                  <c:v>Lisa Jones</c:v>
                </c:pt>
                <c:pt idx="93">
                  <c:v>Kimberly Davis</c:v>
                </c:pt>
                <c:pt idx="94">
                  <c:v>Jason Johnson</c:v>
                </c:pt>
                <c:pt idx="95">
                  <c:v>David Wilson</c:v>
                </c:pt>
                <c:pt idx="96">
                  <c:v>Heather Smith</c:v>
                </c:pt>
                <c:pt idx="97">
                  <c:v>Brian Williams</c:v>
                </c:pt>
                <c:pt idx="98">
                  <c:v>Christina Jones</c:v>
                </c:pt>
                <c:pt idx="99">
                  <c:v>Christopher Williams</c:v>
                </c:pt>
                <c:pt idx="100">
                  <c:v>Ashley Williams</c:v>
                </c:pt>
                <c:pt idx="101">
                  <c:v>Richard Johnson</c:v>
                </c:pt>
                <c:pt idx="102">
                  <c:v>Robert Martinez</c:v>
                </c:pt>
                <c:pt idx="103">
                  <c:v>Robert Taylor</c:v>
                </c:pt>
                <c:pt idx="104">
                  <c:v>Michelle Davis</c:v>
                </c:pt>
                <c:pt idx="105">
                  <c:v>Matthew Miller</c:v>
                </c:pt>
                <c:pt idx="106">
                  <c:v>Mary Smith</c:v>
                </c:pt>
                <c:pt idx="107">
                  <c:v>Matthew Johnson</c:v>
                </c:pt>
                <c:pt idx="108">
                  <c:v>Michael Anderson</c:v>
                </c:pt>
                <c:pt idx="109">
                  <c:v>Michael Hall</c:v>
                </c:pt>
                <c:pt idx="110">
                  <c:v>Laura Smith</c:v>
                </c:pt>
                <c:pt idx="111">
                  <c:v>Lisa Miller</c:v>
                </c:pt>
                <c:pt idx="112">
                  <c:v>Kevin Johnson</c:v>
                </c:pt>
                <c:pt idx="113">
                  <c:v>Kevin Thomas</c:v>
                </c:pt>
                <c:pt idx="114">
                  <c:v>Jeffrey Johnson</c:v>
                </c:pt>
                <c:pt idx="115">
                  <c:v>James Adams</c:v>
                </c:pt>
                <c:pt idx="116">
                  <c:v>Joshua Smith</c:v>
                </c:pt>
                <c:pt idx="117">
                  <c:v>Jessica Williams</c:v>
                </c:pt>
                <c:pt idx="118">
                  <c:v>James Jones</c:v>
                </c:pt>
                <c:pt idx="119">
                  <c:v>James Martinez</c:v>
                </c:pt>
                <c:pt idx="120">
                  <c:v>Jennifer Lopez</c:v>
                </c:pt>
                <c:pt idx="121">
                  <c:v>Eric Smith</c:v>
                </c:pt>
                <c:pt idx="122">
                  <c:v>Elizabeth Smith</c:v>
                </c:pt>
                <c:pt idx="123">
                  <c:v>David Garcia</c:v>
                </c:pt>
                <c:pt idx="124">
                  <c:v>David Moore</c:v>
                </c:pt>
                <c:pt idx="125">
                  <c:v>Amanda Smith</c:v>
                </c:pt>
                <c:pt idx="126">
                  <c:v>Andrew Smith</c:v>
                </c:pt>
                <c:pt idx="127">
                  <c:v>William Johnson</c:v>
                </c:pt>
                <c:pt idx="128">
                  <c:v>Ryan Smith</c:v>
                </c:pt>
                <c:pt idx="129">
                  <c:v>Sarah Williams</c:v>
                </c:pt>
                <c:pt idx="130">
                  <c:v>Mary Johnson</c:v>
                </c:pt>
                <c:pt idx="131">
                  <c:v>Michelle Smith</c:v>
                </c:pt>
                <c:pt idx="132">
                  <c:v>Matthew Brown</c:v>
                </c:pt>
                <c:pt idx="133">
                  <c:v>Michael Taylor</c:v>
                </c:pt>
                <c:pt idx="134">
                  <c:v>Lisa Brown</c:v>
                </c:pt>
                <c:pt idx="135">
                  <c:v>Laura Johnson</c:v>
                </c:pt>
                <c:pt idx="136">
                  <c:v>John Brown</c:v>
                </c:pt>
                <c:pt idx="137">
                  <c:v>Jeffrey Smith</c:v>
                </c:pt>
                <c:pt idx="138">
                  <c:v>John Miller</c:v>
                </c:pt>
                <c:pt idx="139">
                  <c:v>James King</c:v>
                </c:pt>
                <c:pt idx="140">
                  <c:v>James Moore</c:v>
                </c:pt>
                <c:pt idx="141">
                  <c:v>Elizabeth Brown</c:v>
                </c:pt>
                <c:pt idx="142">
                  <c:v>David Jackson</c:v>
                </c:pt>
                <c:pt idx="143">
                  <c:v>Christopher Rodriguez</c:v>
                </c:pt>
                <c:pt idx="144">
                  <c:v>David Anderson</c:v>
                </c:pt>
                <c:pt idx="145">
                  <c:v>Amy Smith</c:v>
                </c:pt>
                <c:pt idx="146">
                  <c:v>Timothy Davis</c:v>
                </c:pt>
                <c:pt idx="147">
                  <c:v>William Clark</c:v>
                </c:pt>
                <c:pt idx="148">
                  <c:v>Steven Johnson</c:v>
                </c:pt>
                <c:pt idx="149">
                  <c:v>William Williams</c:v>
                </c:pt>
                <c:pt idx="150">
                  <c:v>Sarah Brown</c:v>
                </c:pt>
                <c:pt idx="151">
                  <c:v>Samantha Johnson</c:v>
                </c:pt>
                <c:pt idx="152">
                  <c:v>Robert Mitchell</c:v>
                </c:pt>
                <c:pt idx="153">
                  <c:v>Michael Thompson</c:v>
                </c:pt>
                <c:pt idx="154">
                  <c:v>Mary Davis</c:v>
                </c:pt>
                <c:pt idx="155">
                  <c:v>Michael Walker</c:v>
                </c:pt>
                <c:pt idx="156">
                  <c:v>Kimberly Johnson</c:v>
                </c:pt>
                <c:pt idx="157">
                  <c:v>James Hernandez</c:v>
                </c:pt>
                <c:pt idx="158">
                  <c:v>Jennifer Davis</c:v>
                </c:pt>
                <c:pt idx="159">
                  <c:v>James Anderson</c:v>
                </c:pt>
                <c:pt idx="160">
                  <c:v>James Wilson</c:v>
                </c:pt>
                <c:pt idx="161">
                  <c:v>John Wilson</c:v>
                </c:pt>
                <c:pt idx="162">
                  <c:v>Jessica Martin</c:v>
                </c:pt>
                <c:pt idx="163">
                  <c:v>Joshua Thompson</c:v>
                </c:pt>
                <c:pt idx="164">
                  <c:v>Emily Johnson</c:v>
                </c:pt>
                <c:pt idx="165">
                  <c:v>David Rodriguez</c:v>
                </c:pt>
                <c:pt idx="166">
                  <c:v>David Harris</c:v>
                </c:pt>
                <c:pt idx="167">
                  <c:v>Christopher Jackson</c:v>
                </c:pt>
                <c:pt idx="168">
                  <c:v>Brian Johnson</c:v>
                </c:pt>
                <c:pt idx="169">
                  <c:v>Ashley Wilson</c:v>
                </c:pt>
                <c:pt idx="170">
                  <c:v>Angela Smith</c:v>
                </c:pt>
                <c:pt idx="171">
                  <c:v>Stephanie Williams</c:v>
                </c:pt>
                <c:pt idx="172">
                  <c:v>Steven Miller</c:v>
                </c:pt>
                <c:pt idx="173">
                  <c:v>Timothy Brown</c:v>
                </c:pt>
                <c:pt idx="174">
                  <c:v>Sarah Johnson</c:v>
                </c:pt>
                <c:pt idx="175">
                  <c:v>Richard Jones</c:v>
                </c:pt>
                <c:pt idx="176">
                  <c:v>Samantha Smith</c:v>
                </c:pt>
                <c:pt idx="177">
                  <c:v>Robert Wilson</c:v>
                </c:pt>
                <c:pt idx="178">
                  <c:v>Paul Smith</c:v>
                </c:pt>
                <c:pt idx="179">
                  <c:v>Robert Brown</c:v>
                </c:pt>
                <c:pt idx="180">
                  <c:v>Michael Sanchez</c:v>
                </c:pt>
                <c:pt idx="181">
                  <c:v>Michael Richardson</c:v>
                </c:pt>
                <c:pt idx="182">
                  <c:v>Michael Clark</c:v>
                </c:pt>
                <c:pt idx="183">
                  <c:v>Mary Brown</c:v>
                </c:pt>
                <c:pt idx="184">
                  <c:v>Michael Robinson</c:v>
                </c:pt>
                <c:pt idx="185">
                  <c:v>Mary Jones</c:v>
                </c:pt>
                <c:pt idx="186">
                  <c:v>Michael Scott</c:v>
                </c:pt>
                <c:pt idx="187">
                  <c:v>Michael Lopez</c:v>
                </c:pt>
                <c:pt idx="188">
                  <c:v>Michael Jackson</c:v>
                </c:pt>
                <c:pt idx="189">
                  <c:v>Michael Murphy</c:v>
                </c:pt>
                <c:pt idx="190">
                  <c:v>Mark Jones</c:v>
                </c:pt>
                <c:pt idx="191">
                  <c:v>Matthew Baker</c:v>
                </c:pt>
                <c:pt idx="192">
                  <c:v>Michael Lewis</c:v>
                </c:pt>
                <c:pt idx="193">
                  <c:v>Lisa Davis</c:v>
                </c:pt>
                <c:pt idx="194">
                  <c:v>Lauren Brown</c:v>
                </c:pt>
                <c:pt idx="195">
                  <c:v>Kimberly Brown</c:v>
                </c:pt>
                <c:pt idx="196">
                  <c:v>John Hall</c:v>
                </c:pt>
                <c:pt idx="197">
                  <c:v>Joseph Taylor</c:v>
                </c:pt>
                <c:pt idx="198">
                  <c:v>Joseph Davis</c:v>
                </c:pt>
                <c:pt idx="199">
                  <c:v>Jennifer Anderson</c:v>
                </c:pt>
                <c:pt idx="200">
                  <c:v>Jonathan Smith</c:v>
                </c:pt>
                <c:pt idx="201">
                  <c:v>James Rodriguez</c:v>
                </c:pt>
                <c:pt idx="202">
                  <c:v>John Thompson</c:v>
                </c:pt>
                <c:pt idx="203">
                  <c:v>Jennifer Martinez</c:v>
                </c:pt>
                <c:pt idx="204">
                  <c:v>Joseph Rodriguez</c:v>
                </c:pt>
                <c:pt idx="205">
                  <c:v>Eric Johnson</c:v>
                </c:pt>
                <c:pt idx="206">
                  <c:v>Eric White</c:v>
                </c:pt>
                <c:pt idx="207">
                  <c:v>Eric Williams</c:v>
                </c:pt>
                <c:pt idx="208">
                  <c:v>Daniel Jones</c:v>
                </c:pt>
                <c:pt idx="209">
                  <c:v>Christopher Martinez</c:v>
                </c:pt>
                <c:pt idx="210">
                  <c:v>David Brown</c:v>
                </c:pt>
                <c:pt idx="211">
                  <c:v>Christina Smith</c:v>
                </c:pt>
                <c:pt idx="212">
                  <c:v>Christopher Garcia</c:v>
                </c:pt>
                <c:pt idx="213">
                  <c:v>Christine Johnson</c:v>
                </c:pt>
                <c:pt idx="214">
                  <c:v>Daniel Miller</c:v>
                </c:pt>
                <c:pt idx="215">
                  <c:v>Charles Smith</c:v>
                </c:pt>
                <c:pt idx="216">
                  <c:v>Cynthia Davis</c:v>
                </c:pt>
                <c:pt idx="217">
                  <c:v>Brian Garcia</c:v>
                </c:pt>
                <c:pt idx="218">
                  <c:v>Amy Miller</c:v>
                </c:pt>
                <c:pt idx="219">
                  <c:v>Andrew Williams</c:v>
                </c:pt>
                <c:pt idx="220">
                  <c:v>Ashley Jones</c:v>
                </c:pt>
                <c:pt idx="221">
                  <c:v>Andrew Johnson</c:v>
                </c:pt>
                <c:pt idx="222">
                  <c:v>Brandon Brown</c:v>
                </c:pt>
                <c:pt idx="223">
                  <c:v>Amanda Jones</c:v>
                </c:pt>
                <c:pt idx="224">
                  <c:v>Brandon Smith</c:v>
                </c:pt>
                <c:pt idx="225">
                  <c:v>Timothy Williams</c:v>
                </c:pt>
                <c:pt idx="226">
                  <c:v>Tammy Brown</c:v>
                </c:pt>
                <c:pt idx="227">
                  <c:v>William Brown</c:v>
                </c:pt>
                <c:pt idx="228">
                  <c:v>Stephanie Jones</c:v>
                </c:pt>
                <c:pt idx="229">
                  <c:v>William Jones</c:v>
                </c:pt>
                <c:pt idx="230">
                  <c:v>Patricia Smith</c:v>
                </c:pt>
                <c:pt idx="231">
                  <c:v>Samuel Smith</c:v>
                </c:pt>
                <c:pt idx="232">
                  <c:v>Richard Davis</c:v>
                </c:pt>
                <c:pt idx="233">
                  <c:v>Paul Jones</c:v>
                </c:pt>
                <c:pt idx="234">
                  <c:v>Pamela Williams</c:v>
                </c:pt>
                <c:pt idx="235">
                  <c:v>Robert Anderson</c:v>
                </c:pt>
                <c:pt idx="236">
                  <c:v>Patrick Smith</c:v>
                </c:pt>
                <c:pt idx="237">
                  <c:v>Scott Johnson</c:v>
                </c:pt>
                <c:pt idx="238">
                  <c:v>Robert Campbell</c:v>
                </c:pt>
                <c:pt idx="239">
                  <c:v>Robert Thomas</c:v>
                </c:pt>
                <c:pt idx="240">
                  <c:v>Michelle Miller</c:v>
                </c:pt>
                <c:pt idx="241">
                  <c:v>Matthew Anderson</c:v>
                </c:pt>
                <c:pt idx="242">
                  <c:v>Michael Gonzalez</c:v>
                </c:pt>
                <c:pt idx="243">
                  <c:v>Nicholas Smith</c:v>
                </c:pt>
                <c:pt idx="244">
                  <c:v>Michelle Johnson</c:v>
                </c:pt>
                <c:pt idx="245">
                  <c:v>Mark Brown</c:v>
                </c:pt>
                <c:pt idx="246">
                  <c:v>Nicole Smith</c:v>
                </c:pt>
                <c:pt idx="247">
                  <c:v>Melissa Jones</c:v>
                </c:pt>
                <c:pt idx="248">
                  <c:v>Karen Johnson</c:v>
                </c:pt>
                <c:pt idx="249">
                  <c:v>Justin Smith</c:v>
                </c:pt>
                <c:pt idx="250">
                  <c:v>Julie Jones</c:v>
                </c:pt>
                <c:pt idx="251">
                  <c:v>Julie Smith</c:v>
                </c:pt>
                <c:pt idx="252">
                  <c:v>Lisa Wright</c:v>
                </c:pt>
                <c:pt idx="253">
                  <c:v>Kimberly Thomas</c:v>
                </c:pt>
                <c:pt idx="254">
                  <c:v>Karen Smith</c:v>
                </c:pt>
                <c:pt idx="255">
                  <c:v>Kelly Smith</c:v>
                </c:pt>
                <c:pt idx="256">
                  <c:v>Justin Jones</c:v>
                </c:pt>
                <c:pt idx="257">
                  <c:v>Kevin Williams</c:v>
                </c:pt>
                <c:pt idx="258">
                  <c:v>Jacob Johnson</c:v>
                </c:pt>
                <c:pt idx="259">
                  <c:v>John Jackson</c:v>
                </c:pt>
                <c:pt idx="260">
                  <c:v>Jordan Smith</c:v>
                </c:pt>
                <c:pt idx="261">
                  <c:v>Jennifer Hall</c:v>
                </c:pt>
                <c:pt idx="262">
                  <c:v>John Moore</c:v>
                </c:pt>
                <c:pt idx="263">
                  <c:v>Jennifer Hill</c:v>
                </c:pt>
                <c:pt idx="264">
                  <c:v>John Taylor</c:v>
                </c:pt>
                <c:pt idx="265">
                  <c:v>James Baker</c:v>
                </c:pt>
                <c:pt idx="266">
                  <c:v>Jeffrey Brown</c:v>
                </c:pt>
                <c:pt idx="267">
                  <c:v>Jennifer Martin</c:v>
                </c:pt>
                <c:pt idx="268">
                  <c:v>John Martinez</c:v>
                </c:pt>
                <c:pt idx="269">
                  <c:v>Jennifer Nguyen</c:v>
                </c:pt>
                <c:pt idx="270">
                  <c:v>John Rodriguez</c:v>
                </c:pt>
                <c:pt idx="271">
                  <c:v>James Ramirez</c:v>
                </c:pt>
                <c:pt idx="272">
                  <c:v>John Stevens</c:v>
                </c:pt>
                <c:pt idx="273">
                  <c:v>Jason Jones</c:v>
                </c:pt>
                <c:pt idx="274">
                  <c:v>John Torres</c:v>
                </c:pt>
                <c:pt idx="275">
                  <c:v>Jessica Miller</c:v>
                </c:pt>
                <c:pt idx="276">
                  <c:v>Joseph Brown</c:v>
                </c:pt>
                <c:pt idx="277">
                  <c:v>James Harris</c:v>
                </c:pt>
                <c:pt idx="278">
                  <c:v>Jennifer Garcia</c:v>
                </c:pt>
                <c:pt idx="279">
                  <c:v>Gary Smith</c:v>
                </c:pt>
                <c:pt idx="280">
                  <c:v>Heather Davis</c:v>
                </c:pt>
                <c:pt idx="281">
                  <c:v>David Robinson</c:v>
                </c:pt>
                <c:pt idx="282">
                  <c:v>Elizabeth Williams</c:v>
                </c:pt>
                <c:pt idx="283">
                  <c:v>Elizabeth Miller</c:v>
                </c:pt>
                <c:pt idx="284">
                  <c:v>Elizabeth Davis</c:v>
                </c:pt>
                <c:pt idx="285">
                  <c:v>David Clark</c:v>
                </c:pt>
                <c:pt idx="286">
                  <c:v>Daniel Garcia</c:v>
                </c:pt>
                <c:pt idx="287">
                  <c:v>Daniel Davis</c:v>
                </c:pt>
                <c:pt idx="288">
                  <c:v>David Hernandez</c:v>
                </c:pt>
                <c:pt idx="289">
                  <c:v>Brian Jones</c:v>
                </c:pt>
                <c:pt idx="290">
                  <c:v>Christopher Taylor</c:v>
                </c:pt>
                <c:pt idx="291">
                  <c:v>Amanda Brown</c:v>
                </c:pt>
                <c:pt idx="292">
                  <c:v>Ashley Thompson</c:v>
                </c:pt>
                <c:pt idx="293">
                  <c:v>Angela Williams</c:v>
                </c:pt>
                <c:pt idx="294">
                  <c:v>Stephen Smith</c:v>
                </c:pt>
                <c:pt idx="295">
                  <c:v>Susan Johnson</c:v>
                </c:pt>
                <c:pt idx="296">
                  <c:v>Steven Martinez</c:v>
                </c:pt>
                <c:pt idx="297">
                  <c:v>Timothy Jones</c:v>
                </c:pt>
                <c:pt idx="298">
                  <c:v>William Miller</c:v>
                </c:pt>
                <c:pt idx="299">
                  <c:v>Thomas Williams</c:v>
                </c:pt>
                <c:pt idx="300">
                  <c:v>Ryan Johnson</c:v>
                </c:pt>
                <c:pt idx="301">
                  <c:v>Scott Williams</c:v>
                </c:pt>
                <c:pt idx="302">
                  <c:v>Ryan Williams</c:v>
                </c:pt>
                <c:pt idx="303">
                  <c:v>Rebecca Johnson</c:v>
                </c:pt>
                <c:pt idx="304">
                  <c:v>Robert White</c:v>
                </c:pt>
                <c:pt idx="305">
                  <c:v>Richard Wilson</c:v>
                </c:pt>
                <c:pt idx="306">
                  <c:v>Ryan Thomas</c:v>
                </c:pt>
                <c:pt idx="307">
                  <c:v>Robert Garcia</c:v>
                </c:pt>
                <c:pt idx="308">
                  <c:v>Sarah Martin</c:v>
                </c:pt>
                <c:pt idx="309">
                  <c:v>Robert Hill</c:v>
                </c:pt>
                <c:pt idx="310">
                  <c:v>Scott Smith</c:v>
                </c:pt>
                <c:pt idx="311">
                  <c:v>Michael Morgan</c:v>
                </c:pt>
                <c:pt idx="312">
                  <c:v>Michael West</c:v>
                </c:pt>
                <c:pt idx="313">
                  <c:v>Michael Morris</c:v>
                </c:pt>
                <c:pt idx="314">
                  <c:v>Nicole Jones</c:v>
                </c:pt>
                <c:pt idx="315">
                  <c:v>Michael Martin</c:v>
                </c:pt>
                <c:pt idx="316">
                  <c:v>Michael Nguyen</c:v>
                </c:pt>
                <c:pt idx="317">
                  <c:v>Monica Jones</c:v>
                </c:pt>
                <c:pt idx="318">
                  <c:v>Matthew Hernandez</c:v>
                </c:pt>
                <c:pt idx="319">
                  <c:v>Michael Henderson</c:v>
                </c:pt>
                <c:pt idx="320">
                  <c:v>Megan Smith</c:v>
                </c:pt>
                <c:pt idx="321">
                  <c:v>Michael White</c:v>
                </c:pt>
                <c:pt idx="322">
                  <c:v>Nicholas Jones</c:v>
                </c:pt>
                <c:pt idx="323">
                  <c:v>Mark Martin</c:v>
                </c:pt>
                <c:pt idx="324">
                  <c:v>Matthew Green</c:v>
                </c:pt>
                <c:pt idx="325">
                  <c:v>Melissa Davis</c:v>
                </c:pt>
                <c:pt idx="326">
                  <c:v>Michael Adams</c:v>
                </c:pt>
                <c:pt idx="327">
                  <c:v>Nathan Smith</c:v>
                </c:pt>
                <c:pt idx="328">
                  <c:v>Mary White</c:v>
                </c:pt>
                <c:pt idx="329">
                  <c:v>Michael Green</c:v>
                </c:pt>
                <c:pt idx="330">
                  <c:v>Nicole Williams</c:v>
                </c:pt>
                <c:pt idx="331">
                  <c:v>Michael King</c:v>
                </c:pt>
                <c:pt idx="332">
                  <c:v>Lauren Johnson</c:v>
                </c:pt>
                <c:pt idx="333">
                  <c:v>Kimberly Garcia</c:v>
                </c:pt>
                <c:pt idx="334">
                  <c:v>Lisa Gonzalez</c:v>
                </c:pt>
                <c:pt idx="335">
                  <c:v>Justin Williams</c:v>
                </c:pt>
                <c:pt idx="336">
                  <c:v>Kimberly Williams</c:v>
                </c:pt>
                <c:pt idx="337">
                  <c:v>Julie Garcia</c:v>
                </c:pt>
                <c:pt idx="338">
                  <c:v>Linda Johnson</c:v>
                </c:pt>
                <c:pt idx="339">
                  <c:v>Kelly Johnson</c:v>
                </c:pt>
                <c:pt idx="340">
                  <c:v>Kevin Anderson</c:v>
                </c:pt>
                <c:pt idx="341">
                  <c:v>Kevin Jones</c:v>
                </c:pt>
                <c:pt idx="342">
                  <c:v>Jeffrey Williams</c:v>
                </c:pt>
                <c:pt idx="343">
                  <c:v>James Lopez</c:v>
                </c:pt>
                <c:pt idx="344">
                  <c:v>Jose Smith</c:v>
                </c:pt>
                <c:pt idx="345">
                  <c:v>Jessica Hernandez</c:v>
                </c:pt>
                <c:pt idx="346">
                  <c:v>Joshua Johnson</c:v>
                </c:pt>
                <c:pt idx="347">
                  <c:v>Jessica Jones</c:v>
                </c:pt>
                <c:pt idx="348">
                  <c:v>James Thompson</c:v>
                </c:pt>
                <c:pt idx="349">
                  <c:v>Jessica Taylor</c:v>
                </c:pt>
                <c:pt idx="350">
                  <c:v>James Perez</c:v>
                </c:pt>
                <c:pt idx="351">
                  <c:v>Joseph Jones</c:v>
                </c:pt>
                <c:pt idx="352">
                  <c:v>John Robinson</c:v>
                </c:pt>
                <c:pt idx="353">
                  <c:v>John Flores</c:v>
                </c:pt>
                <c:pt idx="354">
                  <c:v>Jamie Smith</c:v>
                </c:pt>
                <c:pt idx="355">
                  <c:v>John Garcia</c:v>
                </c:pt>
                <c:pt idx="356">
                  <c:v>Jonathan Jones</c:v>
                </c:pt>
                <c:pt idx="357">
                  <c:v>John Hernandez</c:v>
                </c:pt>
                <c:pt idx="358">
                  <c:v>David Thomas</c:v>
                </c:pt>
                <c:pt idx="359">
                  <c:v>David Wright</c:v>
                </c:pt>
                <c:pt idx="360">
                  <c:v>Heather Williams</c:v>
                </c:pt>
                <c:pt idx="361">
                  <c:v>Denise Johnson</c:v>
                </c:pt>
                <c:pt idx="362">
                  <c:v>David Taylor</c:v>
                </c:pt>
                <c:pt idx="363">
                  <c:v>Elizabeth Johnson</c:v>
                </c:pt>
                <c:pt idx="364">
                  <c:v>David Gonzalez</c:v>
                </c:pt>
                <c:pt idx="365">
                  <c:v>David Martinez</c:v>
                </c:pt>
                <c:pt idx="366">
                  <c:v>Brian Brown</c:v>
                </c:pt>
                <c:pt idx="367">
                  <c:v>Daniel Anderson</c:v>
                </c:pt>
                <c:pt idx="368">
                  <c:v>David Flores</c:v>
                </c:pt>
                <c:pt idx="369">
                  <c:v>Christopher Martin</c:v>
                </c:pt>
                <c:pt idx="370">
                  <c:v>Christopher Wilson</c:v>
                </c:pt>
                <c:pt idx="371">
                  <c:v>Christopher Robinson</c:v>
                </c:pt>
                <c:pt idx="372">
                  <c:v>Crystal Johnson</c:v>
                </c:pt>
                <c:pt idx="373">
                  <c:v>David Allen</c:v>
                </c:pt>
                <c:pt idx="374">
                  <c:v>Cynthia Rodriguez</c:v>
                </c:pt>
                <c:pt idx="375">
                  <c:v>Charles Johnson</c:v>
                </c:pt>
                <c:pt idx="376">
                  <c:v>Brenda Jones</c:v>
                </c:pt>
                <c:pt idx="377">
                  <c:v>Anthony Jackson</c:v>
                </c:pt>
                <c:pt idx="378">
                  <c:v>Ashley Martinez</c:v>
                </c:pt>
                <c:pt idx="379">
                  <c:v>Amy Johnson</c:v>
                </c:pt>
                <c:pt idx="380">
                  <c:v>Anthony Brown</c:v>
                </c:pt>
                <c:pt idx="381">
                  <c:v>Ashley Smith</c:v>
                </c:pt>
                <c:pt idx="382">
                  <c:v>Anthony Gonzalez</c:v>
                </c:pt>
                <c:pt idx="383">
                  <c:v>Anthony Johnson</c:v>
                </c:pt>
                <c:pt idx="384">
                  <c:v>Stephen Williams</c:v>
                </c:pt>
                <c:pt idx="385">
                  <c:v>Thomas West</c:v>
                </c:pt>
                <c:pt idx="386">
                  <c:v>Teresa Smith</c:v>
                </c:pt>
                <c:pt idx="387">
                  <c:v>Thomas Brown</c:v>
                </c:pt>
                <c:pt idx="388">
                  <c:v>William Lewis</c:v>
                </c:pt>
                <c:pt idx="389">
                  <c:v>Zachary Smith</c:v>
                </c:pt>
                <c:pt idx="390">
                  <c:v>Susan Smith</c:v>
                </c:pt>
                <c:pt idx="391">
                  <c:v>Tina Smith</c:v>
                </c:pt>
                <c:pt idx="392">
                  <c:v>Victoria Williams</c:v>
                </c:pt>
                <c:pt idx="393">
                  <c:v>William Mitchell</c:v>
                </c:pt>
                <c:pt idx="394">
                  <c:v>Steven Brown</c:v>
                </c:pt>
                <c:pt idx="395">
                  <c:v>Robert Jackson</c:v>
                </c:pt>
                <c:pt idx="396">
                  <c:v>Ryan Walker</c:v>
                </c:pt>
                <c:pt idx="397">
                  <c:v>Ryan Miller</c:v>
                </c:pt>
                <c:pt idx="398">
                  <c:v>Robert Moore</c:v>
                </c:pt>
                <c:pt idx="399">
                  <c:v>Samantha Jones</c:v>
                </c:pt>
                <c:pt idx="400">
                  <c:v>Sarah Sanchez</c:v>
                </c:pt>
                <c:pt idx="401">
                  <c:v>Ryan Jones</c:v>
                </c:pt>
                <c:pt idx="402">
                  <c:v>Rebecca Miller</c:v>
                </c:pt>
                <c:pt idx="403">
                  <c:v>Robert Hernandez</c:v>
                </c:pt>
                <c:pt idx="404">
                  <c:v>Robert Walker</c:v>
                </c:pt>
                <c:pt idx="405">
                  <c:v>Paul Johnson</c:v>
                </c:pt>
                <c:pt idx="406">
                  <c:v>Peter Johnson</c:v>
                </c:pt>
                <c:pt idx="407">
                  <c:v>Sarah Jones</c:v>
                </c:pt>
                <c:pt idx="408">
                  <c:v>Robert Wright</c:v>
                </c:pt>
                <c:pt idx="409">
                  <c:v>Patricia Jones</c:v>
                </c:pt>
                <c:pt idx="410">
                  <c:v>Rebecca Smith</c:v>
                </c:pt>
                <c:pt idx="411">
                  <c:v>Shannon Smith</c:v>
                </c:pt>
                <c:pt idx="412">
                  <c:v>Patricia Williams</c:v>
                </c:pt>
                <c:pt idx="413">
                  <c:v>Ronald Brown</c:v>
                </c:pt>
                <c:pt idx="414">
                  <c:v>Nicole Miller</c:v>
                </c:pt>
                <c:pt idx="415">
                  <c:v>Michelle Jones</c:v>
                </c:pt>
                <c:pt idx="416">
                  <c:v>Michael Turner</c:v>
                </c:pt>
                <c:pt idx="417">
                  <c:v>Maria Smith</c:v>
                </c:pt>
                <c:pt idx="418">
                  <c:v>Michelle Rodriguez</c:v>
                </c:pt>
                <c:pt idx="419">
                  <c:v>Michael Moore</c:v>
                </c:pt>
                <c:pt idx="420">
                  <c:v>Nicholas Williams</c:v>
                </c:pt>
                <c:pt idx="421">
                  <c:v>Michael Anthony</c:v>
                </c:pt>
                <c:pt idx="422">
                  <c:v>Michelle Brown</c:v>
                </c:pt>
                <c:pt idx="423">
                  <c:v>Michael Baker</c:v>
                </c:pt>
                <c:pt idx="424">
                  <c:v>Michelle Lee</c:v>
                </c:pt>
                <c:pt idx="425">
                  <c:v>Michael Bell</c:v>
                </c:pt>
                <c:pt idx="426">
                  <c:v>Melissa Rodriguez</c:v>
                </c:pt>
                <c:pt idx="427">
                  <c:v>Michael Ramirez</c:v>
                </c:pt>
                <c:pt idx="428">
                  <c:v>Matthew Taylor</c:v>
                </c:pt>
                <c:pt idx="429">
                  <c:v>Mark Taylor</c:v>
                </c:pt>
                <c:pt idx="430">
                  <c:v>Michael Stewart</c:v>
                </c:pt>
                <c:pt idx="431">
                  <c:v>Matthew Moore</c:v>
                </c:pt>
                <c:pt idx="432">
                  <c:v>Keith Smith</c:v>
                </c:pt>
                <c:pt idx="433">
                  <c:v>Lisa Hernandez</c:v>
                </c:pt>
                <c:pt idx="434">
                  <c:v>Linda Martinez</c:v>
                </c:pt>
                <c:pt idx="435">
                  <c:v>Keith Johnson</c:v>
                </c:pt>
                <c:pt idx="436">
                  <c:v>Laura Chavez</c:v>
                </c:pt>
                <c:pt idx="437">
                  <c:v>Justin Miller</c:v>
                </c:pt>
                <c:pt idx="438">
                  <c:v>Kevin Brown</c:v>
                </c:pt>
                <c:pt idx="439">
                  <c:v>Lori Smith</c:v>
                </c:pt>
                <c:pt idx="440">
                  <c:v>Kevin Davis</c:v>
                </c:pt>
                <c:pt idx="441">
                  <c:v>Julie Johnson</c:v>
                </c:pt>
                <c:pt idx="442">
                  <c:v>Lisa Martinez</c:v>
                </c:pt>
                <c:pt idx="443">
                  <c:v>Kyle Johnson</c:v>
                </c:pt>
                <c:pt idx="444">
                  <c:v>Lisa Sanchez</c:v>
                </c:pt>
                <c:pt idx="445">
                  <c:v>Joseph Martin</c:v>
                </c:pt>
                <c:pt idx="446">
                  <c:v>Jennifer Jackson</c:v>
                </c:pt>
                <c:pt idx="447">
                  <c:v>James Scott</c:v>
                </c:pt>
                <c:pt idx="448">
                  <c:v>John Harris</c:v>
                </c:pt>
                <c:pt idx="449">
                  <c:v>Jason Garcia</c:v>
                </c:pt>
                <c:pt idx="450">
                  <c:v>James Green</c:v>
                </c:pt>
                <c:pt idx="451">
                  <c:v>Jason Brown</c:v>
                </c:pt>
                <c:pt idx="452">
                  <c:v>Jason Williams</c:v>
                </c:pt>
                <c:pt idx="453">
                  <c:v>Jonathan Brown</c:v>
                </c:pt>
                <c:pt idx="454">
                  <c:v>John Allen</c:v>
                </c:pt>
                <c:pt idx="455">
                  <c:v>John Sanchez</c:v>
                </c:pt>
                <c:pt idx="456">
                  <c:v>James Lee</c:v>
                </c:pt>
                <c:pt idx="457">
                  <c:v>Jennifer Lewis</c:v>
                </c:pt>
                <c:pt idx="458">
                  <c:v>Jeffrey Allen</c:v>
                </c:pt>
                <c:pt idx="459">
                  <c:v>Jeffrey Miller</c:v>
                </c:pt>
                <c:pt idx="460">
                  <c:v>John Edwards</c:v>
                </c:pt>
                <c:pt idx="461">
                  <c:v>John Turner</c:v>
                </c:pt>
                <c:pt idx="462">
                  <c:v>John Mitchell</c:v>
                </c:pt>
                <c:pt idx="463">
                  <c:v>John Gonzalez</c:v>
                </c:pt>
                <c:pt idx="464">
                  <c:v>Joseph White</c:v>
                </c:pt>
                <c:pt idx="465">
                  <c:v>Jacob Brown</c:v>
                </c:pt>
                <c:pt idx="466">
                  <c:v>Jason White</c:v>
                </c:pt>
                <c:pt idx="467">
                  <c:v>Jason Miller</c:v>
                </c:pt>
                <c:pt idx="468">
                  <c:v>Jennifer Gonzalez</c:v>
                </c:pt>
                <c:pt idx="469">
                  <c:v>Joseph Allen</c:v>
                </c:pt>
                <c:pt idx="470">
                  <c:v>Jeffrey Davis</c:v>
                </c:pt>
                <c:pt idx="471">
                  <c:v>James Nguyen</c:v>
                </c:pt>
                <c:pt idx="472">
                  <c:v>John Lewis</c:v>
                </c:pt>
                <c:pt idx="473">
                  <c:v>James Robinson</c:v>
                </c:pt>
                <c:pt idx="474">
                  <c:v>Jennifer Robinson</c:v>
                </c:pt>
                <c:pt idx="475">
                  <c:v>John Evans</c:v>
                </c:pt>
                <c:pt idx="476">
                  <c:v>Joshua Williams</c:v>
                </c:pt>
                <c:pt idx="477">
                  <c:v>James Garcia</c:v>
                </c:pt>
                <c:pt idx="478">
                  <c:v>Jennifer Wilson</c:v>
                </c:pt>
                <c:pt idx="479">
                  <c:v>Heather Miller</c:v>
                </c:pt>
                <c:pt idx="480">
                  <c:v>Eric Wilson</c:v>
                </c:pt>
                <c:pt idx="481">
                  <c:v>Elizabeth Gonzalez</c:v>
                </c:pt>
                <c:pt idx="482">
                  <c:v>David Thompson</c:v>
                </c:pt>
                <c:pt idx="483">
                  <c:v>Gregory Smith</c:v>
                </c:pt>
                <c:pt idx="484">
                  <c:v>Elizabeth Taylor</c:v>
                </c:pt>
                <c:pt idx="485">
                  <c:v>Heather Wilson</c:v>
                </c:pt>
                <c:pt idx="486">
                  <c:v>David White</c:v>
                </c:pt>
                <c:pt idx="487">
                  <c:v>David Scott</c:v>
                </c:pt>
                <c:pt idx="488">
                  <c:v>Christopher Baker</c:v>
                </c:pt>
                <c:pt idx="489">
                  <c:v>Cynthia Brown</c:v>
                </c:pt>
                <c:pt idx="490">
                  <c:v>Brittany Smith</c:v>
                </c:pt>
                <c:pt idx="491">
                  <c:v>Charles Lopez</c:v>
                </c:pt>
                <c:pt idx="492">
                  <c:v>Brian Harris</c:v>
                </c:pt>
                <c:pt idx="493">
                  <c:v>Brian Miller</c:v>
                </c:pt>
                <c:pt idx="494">
                  <c:v>Brittany Johnson</c:v>
                </c:pt>
                <c:pt idx="495">
                  <c:v>Christopher Thompson</c:v>
                </c:pt>
                <c:pt idx="496">
                  <c:v>Christopher Hall</c:v>
                </c:pt>
                <c:pt idx="497">
                  <c:v>Christine Smith</c:v>
                </c:pt>
                <c:pt idx="498">
                  <c:v>Christopher Lopez</c:v>
                </c:pt>
                <c:pt idx="499">
                  <c:v>Christopher Walker</c:v>
                </c:pt>
                <c:pt idx="500">
                  <c:v>David Nguyen</c:v>
                </c:pt>
                <c:pt idx="501">
                  <c:v>Christopher Phillips</c:v>
                </c:pt>
                <c:pt idx="502">
                  <c:v>Ashley Miller</c:v>
                </c:pt>
                <c:pt idx="503">
                  <c:v>Amy Jones</c:v>
                </c:pt>
                <c:pt idx="504">
                  <c:v>Aaron Smith</c:v>
                </c:pt>
                <c:pt idx="505">
                  <c:v>Ashley Martin</c:v>
                </c:pt>
                <c:pt idx="506">
                  <c:v>Amanda Martinez</c:v>
                </c:pt>
                <c:pt idx="507">
                  <c:v>Angela Johnson</c:v>
                </c:pt>
                <c:pt idx="508">
                  <c:v>Anthony Martinez</c:v>
                </c:pt>
                <c:pt idx="509">
                  <c:v>Andrew Brown</c:v>
                </c:pt>
                <c:pt idx="510">
                  <c:v>Angela Miller</c:v>
                </c:pt>
                <c:pt idx="511">
                  <c:v>Angela Martinez</c:v>
                </c:pt>
                <c:pt idx="512">
                  <c:v>Stephanie Brown</c:v>
                </c:pt>
                <c:pt idx="513">
                  <c:v>Steven Rodriguez</c:v>
                </c:pt>
                <c:pt idx="514">
                  <c:v>William Roberts</c:v>
                </c:pt>
                <c:pt idx="515">
                  <c:v>Stephanie Miller</c:v>
                </c:pt>
                <c:pt idx="516">
                  <c:v>Stephanie Sanchez</c:v>
                </c:pt>
                <c:pt idx="517">
                  <c:v>Stephanie Moore</c:v>
                </c:pt>
                <c:pt idx="518">
                  <c:v>Steven Moore</c:v>
                </c:pt>
                <c:pt idx="519">
                  <c:v>Thomas Lee</c:v>
                </c:pt>
                <c:pt idx="520">
                  <c:v>William Adams</c:v>
                </c:pt>
                <c:pt idx="521">
                  <c:v>Thomas Miller</c:v>
                </c:pt>
                <c:pt idx="522">
                  <c:v>Susan Jones</c:v>
                </c:pt>
                <c:pt idx="523">
                  <c:v>Todd Smith</c:v>
                </c:pt>
                <c:pt idx="524">
                  <c:v>William Hernandez</c:v>
                </c:pt>
                <c:pt idx="525">
                  <c:v>Travis Jones</c:v>
                </c:pt>
                <c:pt idx="526">
                  <c:v>Stephanie White</c:v>
                </c:pt>
                <c:pt idx="527">
                  <c:v>Tyler Wilson</c:v>
                </c:pt>
                <c:pt idx="528">
                  <c:v>William Martinez</c:v>
                </c:pt>
                <c:pt idx="529">
                  <c:v>Susan Williams</c:v>
                </c:pt>
                <c:pt idx="530">
                  <c:v>Thomas Hernandez</c:v>
                </c:pt>
                <c:pt idx="531">
                  <c:v>Vincent Smith</c:v>
                </c:pt>
                <c:pt idx="532">
                  <c:v>William Robinson</c:v>
                </c:pt>
                <c:pt idx="533">
                  <c:v>Stephen Brown</c:v>
                </c:pt>
                <c:pt idx="534">
                  <c:v>Timothy Johnson</c:v>
                </c:pt>
                <c:pt idx="535">
                  <c:v>Tiffany Jones</c:v>
                </c:pt>
                <c:pt idx="536">
                  <c:v>Tiffany Smith</c:v>
                </c:pt>
                <c:pt idx="537">
                  <c:v>Thomas Thompson</c:v>
                </c:pt>
                <c:pt idx="538">
                  <c:v>Sarah Miller</c:v>
                </c:pt>
                <c:pt idx="539">
                  <c:v>Samantha Davis</c:v>
                </c:pt>
                <c:pt idx="540">
                  <c:v>Ryan Robinson</c:v>
                </c:pt>
                <c:pt idx="541">
                  <c:v>Rebecca Williams</c:v>
                </c:pt>
                <c:pt idx="542">
                  <c:v>Samantha White</c:v>
                </c:pt>
                <c:pt idx="543">
                  <c:v>Patricia Taylor</c:v>
                </c:pt>
                <c:pt idx="544">
                  <c:v>Robert Young</c:v>
                </c:pt>
                <c:pt idx="545">
                  <c:v>Rachel Johnson</c:v>
                </c:pt>
                <c:pt idx="546">
                  <c:v>Pamela Smith</c:v>
                </c:pt>
                <c:pt idx="547">
                  <c:v>Richard Hernandez</c:v>
                </c:pt>
                <c:pt idx="548">
                  <c:v>Rachel Martin</c:v>
                </c:pt>
                <c:pt idx="549">
                  <c:v>Patricia Martinez</c:v>
                </c:pt>
                <c:pt idx="550">
                  <c:v>Sarah Green</c:v>
                </c:pt>
                <c:pt idx="551">
                  <c:v>Richard Martinez</c:v>
                </c:pt>
                <c:pt idx="552">
                  <c:v>Richard Miller</c:v>
                </c:pt>
                <c:pt idx="553">
                  <c:v>Ryan Garcia</c:v>
                </c:pt>
                <c:pt idx="554">
                  <c:v>Michael Alvarez</c:v>
                </c:pt>
                <c:pt idx="555">
                  <c:v>Michael Cruz</c:v>
                </c:pt>
                <c:pt idx="556">
                  <c:v>Matthew Wilson</c:v>
                </c:pt>
                <c:pt idx="557">
                  <c:v>Michael Nelson</c:v>
                </c:pt>
                <c:pt idx="558">
                  <c:v>Melissa Martinez</c:v>
                </c:pt>
                <c:pt idx="559">
                  <c:v>Nicole Rodriguez</c:v>
                </c:pt>
                <c:pt idx="560">
                  <c:v>Mary Rodriguez</c:v>
                </c:pt>
                <c:pt idx="561">
                  <c:v>Nicole Brown</c:v>
                </c:pt>
                <c:pt idx="562">
                  <c:v>Matthew Martin</c:v>
                </c:pt>
                <c:pt idx="563">
                  <c:v>Matthew Thompson</c:v>
                </c:pt>
                <c:pt idx="564">
                  <c:v>Michael Simmons</c:v>
                </c:pt>
                <c:pt idx="565">
                  <c:v>Mark Davis</c:v>
                </c:pt>
                <c:pt idx="566">
                  <c:v>Melissa Miller</c:v>
                </c:pt>
                <c:pt idx="567">
                  <c:v>Michael Gray</c:v>
                </c:pt>
                <c:pt idx="568">
                  <c:v>Michael Carter</c:v>
                </c:pt>
                <c:pt idx="569">
                  <c:v>Michael Ward</c:v>
                </c:pt>
                <c:pt idx="570">
                  <c:v>Michael Rivera</c:v>
                </c:pt>
                <c:pt idx="571">
                  <c:v>Matthew Rodriguez</c:v>
                </c:pt>
                <c:pt idx="572">
                  <c:v>Michelle Williams</c:v>
                </c:pt>
                <c:pt idx="573">
                  <c:v>Michael Gutierrez</c:v>
                </c:pt>
                <c:pt idx="574">
                  <c:v>Melissa Thompson</c:v>
                </c:pt>
                <c:pt idx="575">
                  <c:v>Mary Williams</c:v>
                </c:pt>
                <c:pt idx="576">
                  <c:v>Mark Martinez</c:v>
                </c:pt>
                <c:pt idx="577">
                  <c:v>Michael Wright</c:v>
                </c:pt>
                <c:pt idx="578">
                  <c:v>Mark Moore</c:v>
                </c:pt>
                <c:pt idx="579">
                  <c:v>Michael Perez</c:v>
                </c:pt>
                <c:pt idx="580">
                  <c:v>Melissa Garcia</c:v>
                </c:pt>
                <c:pt idx="581">
                  <c:v>Mark Thompson</c:v>
                </c:pt>
                <c:pt idx="582">
                  <c:v>Michael Kelly</c:v>
                </c:pt>
                <c:pt idx="583">
                  <c:v>Lisa Adams</c:v>
                </c:pt>
                <c:pt idx="584">
                  <c:v>Lauren Smith</c:v>
                </c:pt>
                <c:pt idx="585">
                  <c:v>Lisa Jackson</c:v>
                </c:pt>
                <c:pt idx="586">
                  <c:v>Kenneth Williams</c:v>
                </c:pt>
                <c:pt idx="587">
                  <c:v>Kevin Taylor</c:v>
                </c:pt>
                <c:pt idx="588">
                  <c:v>Kimberly Miller</c:v>
                </c:pt>
                <c:pt idx="589">
                  <c:v>Lisa Hall</c:v>
                </c:pt>
                <c:pt idx="590">
                  <c:v>Julie Williams</c:v>
                </c:pt>
                <c:pt idx="591">
                  <c:v>Lisa Rodriguez</c:v>
                </c:pt>
                <c:pt idx="592">
                  <c:v>Karen Martinez</c:v>
                </c:pt>
                <c:pt idx="593">
                  <c:v>Kevin Martinez</c:v>
                </c:pt>
                <c:pt idx="594">
                  <c:v>Kristen Smith</c:v>
                </c:pt>
                <c:pt idx="595">
                  <c:v>Linda Smith</c:v>
                </c:pt>
                <c:pt idx="596">
                  <c:v>Kayla Smith</c:v>
                </c:pt>
                <c:pt idx="597">
                  <c:v>Kelly Taylor</c:v>
                </c:pt>
                <c:pt idx="598">
                  <c:v>Laura Brown</c:v>
                </c:pt>
                <c:pt idx="599">
                  <c:v>Justin Rodriguez</c:v>
                </c:pt>
                <c:pt idx="600">
                  <c:v>Kelly Martin</c:v>
                </c:pt>
                <c:pt idx="601">
                  <c:v>Lisa Lopez</c:v>
                </c:pt>
                <c:pt idx="602">
                  <c:v>Laura Jones</c:v>
                </c:pt>
                <c:pt idx="603">
                  <c:v>Kenneth Johnson</c:v>
                </c:pt>
                <c:pt idx="604">
                  <c:v>Karen Brown</c:v>
                </c:pt>
                <c:pt idx="605">
                  <c:v>Kimberly Green</c:v>
                </c:pt>
                <c:pt idx="606">
                  <c:v>Kimberly Jackson</c:v>
                </c:pt>
                <c:pt idx="607">
                  <c:v>Kimberly Jones</c:v>
                </c:pt>
                <c:pt idx="608">
                  <c:v>Jeffrey Jones</c:v>
                </c:pt>
                <c:pt idx="609">
                  <c:v>Jeffrey Garcia</c:v>
                </c:pt>
                <c:pt idx="610">
                  <c:v>Jonathan Johnson</c:v>
                </c:pt>
                <c:pt idx="611">
                  <c:v>Jennifer Myers</c:v>
                </c:pt>
                <c:pt idx="612">
                  <c:v>Jennifer Young</c:v>
                </c:pt>
                <c:pt idx="613">
                  <c:v>John Mills</c:v>
                </c:pt>
                <c:pt idx="614">
                  <c:v>Joseph Perez</c:v>
                </c:pt>
                <c:pt idx="615">
                  <c:v>Jessica Martinez</c:v>
                </c:pt>
                <c:pt idx="616">
                  <c:v>James Bailey</c:v>
                </c:pt>
                <c:pt idx="617">
                  <c:v>Jennifer Gomez</c:v>
                </c:pt>
                <c:pt idx="618">
                  <c:v>Jennifer Lee</c:v>
                </c:pt>
                <c:pt idx="619">
                  <c:v>Jessica Rodriguez</c:v>
                </c:pt>
                <c:pt idx="620">
                  <c:v>Jennifer Clark</c:v>
                </c:pt>
                <c:pt idx="621">
                  <c:v>Jennifer Ramos</c:v>
                </c:pt>
                <c:pt idx="622">
                  <c:v>John Kelly</c:v>
                </c:pt>
                <c:pt idx="623">
                  <c:v>Jason Anderson</c:v>
                </c:pt>
                <c:pt idx="624">
                  <c:v>Jennifer Edwards</c:v>
                </c:pt>
                <c:pt idx="625">
                  <c:v>Jennifer Green</c:v>
                </c:pt>
                <c:pt idx="626">
                  <c:v>Jacob Martinez</c:v>
                </c:pt>
                <c:pt idx="627">
                  <c:v>Jessica Young</c:v>
                </c:pt>
                <c:pt idx="628">
                  <c:v>Jordan Jones</c:v>
                </c:pt>
                <c:pt idx="629">
                  <c:v>Jeffrey Rodriguez</c:v>
                </c:pt>
                <c:pt idx="630">
                  <c:v>Jose Hernandez</c:v>
                </c:pt>
                <c:pt idx="631">
                  <c:v>John Thomas</c:v>
                </c:pt>
                <c:pt idx="632">
                  <c:v>Jason Wilson</c:v>
                </c:pt>
                <c:pt idx="633">
                  <c:v>John Boyd</c:v>
                </c:pt>
                <c:pt idx="634">
                  <c:v>Joseph Clark</c:v>
                </c:pt>
                <c:pt idx="635">
                  <c:v>James Clark</c:v>
                </c:pt>
                <c:pt idx="636">
                  <c:v>Joseph Garcia</c:v>
                </c:pt>
                <c:pt idx="637">
                  <c:v>John Cruz</c:v>
                </c:pt>
                <c:pt idx="638">
                  <c:v>James Jackson</c:v>
                </c:pt>
                <c:pt idx="639">
                  <c:v>John Walker</c:v>
                </c:pt>
                <c:pt idx="640">
                  <c:v>Joseph Miller</c:v>
                </c:pt>
                <c:pt idx="641">
                  <c:v>John Davis</c:v>
                </c:pt>
                <c:pt idx="642">
                  <c:v>John King</c:v>
                </c:pt>
                <c:pt idx="643">
                  <c:v>Jennifer Thomas</c:v>
                </c:pt>
                <c:pt idx="644">
                  <c:v>Jeffrey Martin</c:v>
                </c:pt>
                <c:pt idx="645">
                  <c:v>James Martin</c:v>
                </c:pt>
                <c:pt idx="646">
                  <c:v>Jennifer Wright</c:v>
                </c:pt>
                <c:pt idx="647">
                  <c:v>Jennifer Rogers</c:v>
                </c:pt>
                <c:pt idx="648">
                  <c:v>Jennifer Sanchez</c:v>
                </c:pt>
                <c:pt idx="649">
                  <c:v>Jennifer Thompson</c:v>
                </c:pt>
                <c:pt idx="650">
                  <c:v>Elizabeth Jones</c:v>
                </c:pt>
                <c:pt idx="651">
                  <c:v>Eric Brown</c:v>
                </c:pt>
                <c:pt idx="652">
                  <c:v>Donald Johnson</c:v>
                </c:pt>
                <c:pt idx="653">
                  <c:v>Donna Rodriguez</c:v>
                </c:pt>
                <c:pt idx="654">
                  <c:v>Heather Brown</c:v>
                </c:pt>
                <c:pt idx="655">
                  <c:v>Emily Rodriguez</c:v>
                </c:pt>
                <c:pt idx="656">
                  <c:v>Edward Johnson</c:v>
                </c:pt>
                <c:pt idx="657">
                  <c:v>Erica Smith</c:v>
                </c:pt>
                <c:pt idx="658">
                  <c:v>Heather White</c:v>
                </c:pt>
                <c:pt idx="659">
                  <c:v>David Sanchez</c:v>
                </c:pt>
                <c:pt idx="660">
                  <c:v>David Richardson</c:v>
                </c:pt>
                <c:pt idx="661">
                  <c:v>Elizabeth Lewis</c:v>
                </c:pt>
                <c:pt idx="662">
                  <c:v>David Morris</c:v>
                </c:pt>
                <c:pt idx="663">
                  <c:v>David Adams</c:v>
                </c:pt>
                <c:pt idx="664">
                  <c:v>Cynthia Wilson</c:v>
                </c:pt>
                <c:pt idx="665">
                  <c:v>Brittany Wilson</c:v>
                </c:pt>
                <c:pt idx="666">
                  <c:v>David Hill</c:v>
                </c:pt>
                <c:pt idx="667">
                  <c:v>Charles Jones</c:v>
                </c:pt>
                <c:pt idx="668">
                  <c:v>Christopher Thomas</c:v>
                </c:pt>
                <c:pt idx="669">
                  <c:v>Charles Miller</c:v>
                </c:pt>
                <c:pt idx="670">
                  <c:v>Danielle Smith</c:v>
                </c:pt>
                <c:pt idx="671">
                  <c:v>Charles Williams</c:v>
                </c:pt>
                <c:pt idx="672">
                  <c:v>David Edwards</c:v>
                </c:pt>
                <c:pt idx="673">
                  <c:v>Cheryl Williams</c:v>
                </c:pt>
                <c:pt idx="674">
                  <c:v>David Lee</c:v>
                </c:pt>
                <c:pt idx="675">
                  <c:v>Christina Brown</c:v>
                </c:pt>
                <c:pt idx="676">
                  <c:v>Christopher Roberts</c:v>
                </c:pt>
                <c:pt idx="677">
                  <c:v>Christopher Adams</c:v>
                </c:pt>
                <c:pt idx="678">
                  <c:v>Brian Lopez</c:v>
                </c:pt>
                <c:pt idx="679">
                  <c:v>Christopher Clark</c:v>
                </c:pt>
                <c:pt idx="680">
                  <c:v>Daniel Rodriguez</c:v>
                </c:pt>
                <c:pt idx="681">
                  <c:v>Christopher Edwards</c:v>
                </c:pt>
                <c:pt idx="682">
                  <c:v>Danielle Taylor</c:v>
                </c:pt>
                <c:pt idx="683">
                  <c:v>Christopher Fisher</c:v>
                </c:pt>
                <c:pt idx="684">
                  <c:v>David Davis</c:v>
                </c:pt>
                <c:pt idx="685">
                  <c:v>Christopher Hernandez</c:v>
                </c:pt>
                <c:pt idx="686">
                  <c:v>Brian Taylor</c:v>
                </c:pt>
                <c:pt idx="687">
                  <c:v>Christopher Moore</c:v>
                </c:pt>
                <c:pt idx="688">
                  <c:v>David Lawrence</c:v>
                </c:pt>
                <c:pt idx="689">
                  <c:v>Christopher Nelson</c:v>
                </c:pt>
                <c:pt idx="690">
                  <c:v>David Martin</c:v>
                </c:pt>
                <c:pt idx="691">
                  <c:v>Christopher Perez</c:v>
                </c:pt>
                <c:pt idx="692">
                  <c:v>Christopher Price</c:v>
                </c:pt>
                <c:pt idx="693">
                  <c:v>David Murphy</c:v>
                </c:pt>
                <c:pt idx="694">
                  <c:v>Brandon Jackson</c:v>
                </c:pt>
                <c:pt idx="695">
                  <c:v>Alexander Smith</c:v>
                </c:pt>
                <c:pt idx="696">
                  <c:v>Angela Brown</c:v>
                </c:pt>
                <c:pt idx="697">
                  <c:v>Anthony Williams</c:v>
                </c:pt>
                <c:pt idx="698">
                  <c:v>Anthony Jones</c:v>
                </c:pt>
                <c:pt idx="699">
                  <c:v>Ashley Carter</c:v>
                </c:pt>
                <c:pt idx="700">
                  <c:v>Angela Anderson</c:v>
                </c:pt>
                <c:pt idx="701">
                  <c:v>Ashley Jackson</c:v>
                </c:pt>
                <c:pt idx="702">
                  <c:v>Amy Anderson</c:v>
                </c:pt>
                <c:pt idx="703">
                  <c:v>Adam Smith</c:v>
                </c:pt>
                <c:pt idx="704">
                  <c:v>Brett Smith</c:v>
                </c:pt>
                <c:pt idx="705">
                  <c:v>Amanda Davis</c:v>
                </c:pt>
                <c:pt idx="706">
                  <c:v>Brandon Davis</c:v>
                </c:pt>
                <c:pt idx="707">
                  <c:v>Amanda Miller</c:v>
                </c:pt>
                <c:pt idx="708">
                  <c:v>Brandon Miller</c:v>
                </c:pt>
                <c:pt idx="709">
                  <c:v>Amanda Robinson</c:v>
                </c:pt>
                <c:pt idx="710">
                  <c:v>Brenda Brown</c:v>
                </c:pt>
                <c:pt idx="711">
                  <c:v>Amanda Hernandez</c:v>
                </c:pt>
                <c:pt idx="712">
                  <c:v>Andrew Miller</c:v>
                </c:pt>
                <c:pt idx="713">
                  <c:v>Angela Gonzalez</c:v>
                </c:pt>
                <c:pt idx="714">
                  <c:v>Vanessa Johnson</c:v>
                </c:pt>
                <c:pt idx="715">
                  <c:v>Tiffany Williams</c:v>
                </c:pt>
                <c:pt idx="716">
                  <c:v>William Garcia</c:v>
                </c:pt>
                <c:pt idx="717">
                  <c:v>Steven Williams</c:v>
                </c:pt>
                <c:pt idx="718">
                  <c:v>Zachary Jones</c:v>
                </c:pt>
                <c:pt idx="719">
                  <c:v>Stephanie Anderson</c:v>
                </c:pt>
                <c:pt idx="720">
                  <c:v>Victoria Smith</c:v>
                </c:pt>
                <c:pt idx="721">
                  <c:v>Stephanie Morgan</c:v>
                </c:pt>
                <c:pt idx="722">
                  <c:v>William Moore</c:v>
                </c:pt>
                <c:pt idx="723">
                  <c:v>Tammy Smith</c:v>
                </c:pt>
                <c:pt idx="724">
                  <c:v>Zachary Anderson</c:v>
                </c:pt>
                <c:pt idx="725">
                  <c:v>Taylor Smith</c:v>
                </c:pt>
                <c:pt idx="726">
                  <c:v>Troy Johnson</c:v>
                </c:pt>
                <c:pt idx="727">
                  <c:v>Thomas Jackson</c:v>
                </c:pt>
                <c:pt idx="728">
                  <c:v>Victoria Johnson</c:v>
                </c:pt>
                <c:pt idx="729">
                  <c:v>Thomas Jones</c:v>
                </c:pt>
                <c:pt idx="730">
                  <c:v>William Anderson</c:v>
                </c:pt>
                <c:pt idx="731">
                  <c:v>Thomas Roberts</c:v>
                </c:pt>
                <c:pt idx="732">
                  <c:v>Stephanie Martinez</c:v>
                </c:pt>
                <c:pt idx="733">
                  <c:v>Thomas Robinson</c:v>
                </c:pt>
                <c:pt idx="734">
                  <c:v>William Thompson</c:v>
                </c:pt>
                <c:pt idx="735">
                  <c:v>Stephen Garcia</c:v>
                </c:pt>
                <c:pt idx="736">
                  <c:v>Timothy Rodriguez</c:v>
                </c:pt>
                <c:pt idx="737">
                  <c:v>Scott Hill</c:v>
                </c:pt>
                <c:pt idx="738">
                  <c:v>Sarah Lopez</c:v>
                </c:pt>
                <c:pt idx="739">
                  <c:v>Sara Jones</c:v>
                </c:pt>
                <c:pt idx="740">
                  <c:v>Rachel Jones</c:v>
                </c:pt>
                <c:pt idx="741">
                  <c:v>Robert Allen</c:v>
                </c:pt>
                <c:pt idx="742">
                  <c:v>Rachel Garcia</c:v>
                </c:pt>
                <c:pt idx="743">
                  <c:v>Paul Clark</c:v>
                </c:pt>
                <c:pt idx="744">
                  <c:v>Robert Perez</c:v>
                </c:pt>
                <c:pt idx="745">
                  <c:v>Robert Tucker</c:v>
                </c:pt>
                <c:pt idx="746">
                  <c:v>Sean Johnson</c:v>
                </c:pt>
                <c:pt idx="747">
                  <c:v>Richard Martin</c:v>
                </c:pt>
                <c:pt idx="748">
                  <c:v>Shannon Johnson</c:v>
                </c:pt>
                <c:pt idx="749">
                  <c:v>Sarah Thomas</c:v>
                </c:pt>
                <c:pt idx="750">
                  <c:v>Ryan Davis</c:v>
                </c:pt>
                <c:pt idx="751">
                  <c:v>Richard Williams</c:v>
                </c:pt>
                <c:pt idx="752">
                  <c:v>Rebecca Brown</c:v>
                </c:pt>
                <c:pt idx="753">
                  <c:v>Sandra Johnson</c:v>
                </c:pt>
                <c:pt idx="754">
                  <c:v>Scott White</c:v>
                </c:pt>
                <c:pt idx="755">
                  <c:v>Sara Smith</c:v>
                </c:pt>
                <c:pt idx="756">
                  <c:v>Ryan King</c:v>
                </c:pt>
                <c:pt idx="757">
                  <c:v>Rachel Williams</c:v>
                </c:pt>
                <c:pt idx="758">
                  <c:v>Richard Rodriguez</c:v>
                </c:pt>
                <c:pt idx="759">
                  <c:v>Robert Adams</c:v>
                </c:pt>
                <c:pt idx="760">
                  <c:v>Robert Ramirez</c:v>
                </c:pt>
                <c:pt idx="761">
                  <c:v>Sarah Rodriguez</c:v>
                </c:pt>
                <c:pt idx="762">
                  <c:v>Scott Wilson</c:v>
                </c:pt>
                <c:pt idx="763">
                  <c:v>Sarah Taylor</c:v>
                </c:pt>
                <c:pt idx="764">
                  <c:v>Robert Robinson</c:v>
                </c:pt>
                <c:pt idx="765">
                  <c:v>Sarah Torres</c:v>
                </c:pt>
                <c:pt idx="766">
                  <c:v>Patricia Wilson</c:v>
                </c:pt>
                <c:pt idx="767">
                  <c:v>Rebecca Martin</c:v>
                </c:pt>
                <c:pt idx="768">
                  <c:v>Robert Clark</c:v>
                </c:pt>
                <c:pt idx="769">
                  <c:v>Robert Brooks</c:v>
                </c:pt>
                <c:pt idx="770">
                  <c:v>Ryan Gonzalez</c:v>
                </c:pt>
                <c:pt idx="771">
                  <c:v>Rebecca Rodriguez</c:v>
                </c:pt>
                <c:pt idx="772">
                  <c:v>Michelle Martinez</c:v>
                </c:pt>
                <c:pt idx="773">
                  <c:v>Nicholas Martinez</c:v>
                </c:pt>
                <c:pt idx="774">
                  <c:v>Nancy Smith</c:v>
                </c:pt>
                <c:pt idx="775">
                  <c:v>Matthew White</c:v>
                </c:pt>
                <c:pt idx="776">
                  <c:v>Melissa Taylor</c:v>
                </c:pt>
                <c:pt idx="777">
                  <c:v>Michael Roberts</c:v>
                </c:pt>
                <c:pt idx="778">
                  <c:v>Mark Garcia</c:v>
                </c:pt>
                <c:pt idx="779">
                  <c:v>Melissa Williams</c:v>
                </c:pt>
                <c:pt idx="780">
                  <c:v>Nicholas Brown</c:v>
                </c:pt>
                <c:pt idx="781">
                  <c:v>Mary Thompson</c:v>
                </c:pt>
                <c:pt idx="782">
                  <c:v>Michael Quinn</c:v>
                </c:pt>
                <c:pt idx="783">
                  <c:v>Melissa Wilson</c:v>
                </c:pt>
                <c:pt idx="784">
                  <c:v>Michael Chen</c:v>
                </c:pt>
                <c:pt idx="785">
                  <c:v>Mary Lopez</c:v>
                </c:pt>
                <c:pt idx="786">
                  <c:v>Michelle Ortiz</c:v>
                </c:pt>
                <c:pt idx="787">
                  <c:v>Mary Martinez</c:v>
                </c:pt>
                <c:pt idx="788">
                  <c:v>Michael Diaz</c:v>
                </c:pt>
                <c:pt idx="789">
                  <c:v>Michael Hayes</c:v>
                </c:pt>
                <c:pt idx="790">
                  <c:v>Nathan Jones</c:v>
                </c:pt>
                <c:pt idx="791">
                  <c:v>Matthew Hall</c:v>
                </c:pt>
                <c:pt idx="792">
                  <c:v>Nicholas Johnson</c:v>
                </c:pt>
                <c:pt idx="793">
                  <c:v>Michael Sullivan</c:v>
                </c:pt>
                <c:pt idx="794">
                  <c:v>Nicholas Thomas</c:v>
                </c:pt>
                <c:pt idx="795">
                  <c:v>Michael Sutton</c:v>
                </c:pt>
                <c:pt idx="796">
                  <c:v>Matthew Walker</c:v>
                </c:pt>
                <c:pt idx="797">
                  <c:v>Mary Roberts</c:v>
                </c:pt>
                <c:pt idx="798">
                  <c:v>Matthew Gonzales</c:v>
                </c:pt>
                <c:pt idx="799">
                  <c:v>Michael Hill</c:v>
                </c:pt>
                <c:pt idx="800">
                  <c:v>Michelle Martin</c:v>
                </c:pt>
                <c:pt idx="801">
                  <c:v>Michael Howard</c:v>
                </c:pt>
                <c:pt idx="802">
                  <c:v>Melissa Lopez</c:v>
                </c:pt>
                <c:pt idx="803">
                  <c:v>Matthew Harris</c:v>
                </c:pt>
                <c:pt idx="804">
                  <c:v>Mark Turner</c:v>
                </c:pt>
                <c:pt idx="805">
                  <c:v>Matthew Robinson</c:v>
                </c:pt>
                <c:pt idx="806">
                  <c:v>Michelle Taylor</c:v>
                </c:pt>
                <c:pt idx="807">
                  <c:v>Melanie Smith</c:v>
                </c:pt>
                <c:pt idx="808">
                  <c:v>Mary King</c:v>
                </c:pt>
                <c:pt idx="809">
                  <c:v>Melissa Brown</c:v>
                </c:pt>
                <c:pt idx="810">
                  <c:v>Nancy Williams</c:v>
                </c:pt>
                <c:pt idx="811">
                  <c:v>Michael Kim</c:v>
                </c:pt>
                <c:pt idx="812">
                  <c:v>Matthew Thomas</c:v>
                </c:pt>
                <c:pt idx="813">
                  <c:v>Mark Rodriguez</c:v>
                </c:pt>
                <c:pt idx="814">
                  <c:v>Nicholas Hernandez</c:v>
                </c:pt>
                <c:pt idx="815">
                  <c:v>Michael Bailey</c:v>
                </c:pt>
                <c:pt idx="816">
                  <c:v>Michael Olson</c:v>
                </c:pt>
                <c:pt idx="817">
                  <c:v>Matthew Flores</c:v>
                </c:pt>
                <c:pt idx="818">
                  <c:v>Matthew Martinez</c:v>
                </c:pt>
                <c:pt idx="819">
                  <c:v>Michelle Anderson</c:v>
                </c:pt>
                <c:pt idx="820">
                  <c:v>Michael Perkins</c:v>
                </c:pt>
                <c:pt idx="821">
                  <c:v>Michael Barnes</c:v>
                </c:pt>
                <c:pt idx="822">
                  <c:v>Nicole Garcia</c:v>
                </c:pt>
                <c:pt idx="823">
                  <c:v>Michelle Campbell</c:v>
                </c:pt>
                <c:pt idx="824">
                  <c:v>Michael Reed</c:v>
                </c:pt>
                <c:pt idx="825">
                  <c:v>Matthew Rogers</c:v>
                </c:pt>
                <c:pt idx="826">
                  <c:v>Mary Jackson</c:v>
                </c:pt>
                <c:pt idx="827">
                  <c:v>Michael Gibson</c:v>
                </c:pt>
                <c:pt idx="828">
                  <c:v>Michael Ferguson</c:v>
                </c:pt>
                <c:pt idx="829">
                  <c:v>Kelly White</c:v>
                </c:pt>
                <c:pt idx="830">
                  <c:v>Lauren Jackson</c:v>
                </c:pt>
                <c:pt idx="831">
                  <c:v>Kevin Allen</c:v>
                </c:pt>
                <c:pt idx="832">
                  <c:v>Kevin Clark</c:v>
                </c:pt>
                <c:pt idx="833">
                  <c:v>Lisa Allen</c:v>
                </c:pt>
                <c:pt idx="834">
                  <c:v>Kevin Garcia</c:v>
                </c:pt>
                <c:pt idx="835">
                  <c:v>Kenneth Baker</c:v>
                </c:pt>
                <c:pt idx="836">
                  <c:v>Kevin King</c:v>
                </c:pt>
                <c:pt idx="837">
                  <c:v>Laura Miller</c:v>
                </c:pt>
                <c:pt idx="838">
                  <c:v>Kevin Miller</c:v>
                </c:pt>
                <c:pt idx="839">
                  <c:v>Linda Brown</c:v>
                </c:pt>
                <c:pt idx="840">
                  <c:v>Kevin Moore</c:v>
                </c:pt>
                <c:pt idx="841">
                  <c:v>Kelly Thomas</c:v>
                </c:pt>
                <c:pt idx="842">
                  <c:v>Kevin Scott</c:v>
                </c:pt>
                <c:pt idx="843">
                  <c:v>Justin Johnson</c:v>
                </c:pt>
                <c:pt idx="844">
                  <c:v>Kevin Walker</c:v>
                </c:pt>
                <c:pt idx="845">
                  <c:v>Julie Davis</c:v>
                </c:pt>
                <c:pt idx="846">
                  <c:v>Kevin White</c:v>
                </c:pt>
                <c:pt idx="847">
                  <c:v>Laura Martinez</c:v>
                </c:pt>
                <c:pt idx="848">
                  <c:v>Kimberly Cox</c:v>
                </c:pt>
                <c:pt idx="849">
                  <c:v>Laura Williams</c:v>
                </c:pt>
                <c:pt idx="850">
                  <c:v>Kathryn Smith</c:v>
                </c:pt>
                <c:pt idx="851">
                  <c:v>Leslie Miller</c:v>
                </c:pt>
                <c:pt idx="852">
                  <c:v>Kayla Jones</c:v>
                </c:pt>
                <c:pt idx="853">
                  <c:v>Justin White</c:v>
                </c:pt>
                <c:pt idx="854">
                  <c:v>Kimberly Martinez</c:v>
                </c:pt>
                <c:pt idx="855">
                  <c:v>Lisa Anderson</c:v>
                </c:pt>
                <c:pt idx="856">
                  <c:v>Justin Thompson</c:v>
                </c:pt>
                <c:pt idx="857">
                  <c:v>Kelly Thompson</c:v>
                </c:pt>
                <c:pt idx="858">
                  <c:v>Julie Wilson</c:v>
                </c:pt>
                <c:pt idx="859">
                  <c:v>Kelly Williams</c:v>
                </c:pt>
                <c:pt idx="860">
                  <c:v>Kimberly Walker</c:v>
                </c:pt>
                <c:pt idx="861">
                  <c:v>Lisa Lee</c:v>
                </c:pt>
                <c:pt idx="862">
                  <c:v>Laura Anderson</c:v>
                </c:pt>
                <c:pt idx="863">
                  <c:v>Lisa Porter</c:v>
                </c:pt>
                <c:pt idx="864">
                  <c:v>Laura Garcia</c:v>
                </c:pt>
                <c:pt idx="865">
                  <c:v>Lisa Scott</c:v>
                </c:pt>
                <c:pt idx="866">
                  <c:v>Lori Johnson</c:v>
                </c:pt>
                <c:pt idx="867">
                  <c:v>Karen Davis</c:v>
                </c:pt>
                <c:pt idx="868">
                  <c:v>Karen Miller</c:v>
                </c:pt>
                <c:pt idx="869">
                  <c:v>John Clark</c:v>
                </c:pt>
                <c:pt idx="870">
                  <c:v>Jose Jones</c:v>
                </c:pt>
                <c:pt idx="871">
                  <c:v>Jonathan Miller</c:v>
                </c:pt>
                <c:pt idx="872">
                  <c:v>Jennifer Adams</c:v>
                </c:pt>
                <c:pt idx="873">
                  <c:v>Joseph Hernandez</c:v>
                </c:pt>
                <c:pt idx="874">
                  <c:v>Jennifer Reed</c:v>
                </c:pt>
                <c:pt idx="875">
                  <c:v>Jennifer Phillips</c:v>
                </c:pt>
                <c:pt idx="876">
                  <c:v>Jennifer Alexander</c:v>
                </c:pt>
                <c:pt idx="877">
                  <c:v>Jessica Sanchez</c:v>
                </c:pt>
                <c:pt idx="878">
                  <c:v>Jennifer Rodriguez</c:v>
                </c:pt>
                <c:pt idx="879">
                  <c:v>Jason Davis</c:v>
                </c:pt>
                <c:pt idx="880">
                  <c:v>James Morales</c:v>
                </c:pt>
                <c:pt idx="881">
                  <c:v>Jennifer Morris</c:v>
                </c:pt>
                <c:pt idx="882">
                  <c:v>Jennifer Brooks</c:v>
                </c:pt>
                <c:pt idx="883">
                  <c:v>Joseph Young</c:v>
                </c:pt>
                <c:pt idx="884">
                  <c:v>Jason King</c:v>
                </c:pt>
                <c:pt idx="885">
                  <c:v>Joshua Martin</c:v>
                </c:pt>
                <c:pt idx="886">
                  <c:v>Jennifer Stewart</c:v>
                </c:pt>
                <c:pt idx="887">
                  <c:v>Jessica Perez</c:v>
                </c:pt>
                <c:pt idx="888">
                  <c:v>James Stewart</c:v>
                </c:pt>
                <c:pt idx="889">
                  <c:v>Jordan Williams</c:v>
                </c:pt>
                <c:pt idx="890">
                  <c:v>Jason Moore</c:v>
                </c:pt>
                <c:pt idx="891">
                  <c:v>Jessica Thompson</c:v>
                </c:pt>
                <c:pt idx="892">
                  <c:v>Jason Ramirez</c:v>
                </c:pt>
                <c:pt idx="893">
                  <c:v>John Adams</c:v>
                </c:pt>
                <c:pt idx="894">
                  <c:v>John Lopez</c:v>
                </c:pt>
                <c:pt idx="895">
                  <c:v>John Bell</c:v>
                </c:pt>
                <c:pt idx="896">
                  <c:v>John Martin</c:v>
                </c:pt>
                <c:pt idx="897">
                  <c:v>Jason Gibson</c:v>
                </c:pt>
                <c:pt idx="898">
                  <c:v>James Thomas</c:v>
                </c:pt>
                <c:pt idx="899">
                  <c:v>Jennifer Ortiz</c:v>
                </c:pt>
                <c:pt idx="900">
                  <c:v>James Murphy</c:v>
                </c:pt>
                <c:pt idx="901">
                  <c:v>Joshua Baker</c:v>
                </c:pt>
                <c:pt idx="902">
                  <c:v>James Henderson</c:v>
                </c:pt>
                <c:pt idx="903">
                  <c:v>Joshua Lewis</c:v>
                </c:pt>
                <c:pt idx="904">
                  <c:v>James Parker</c:v>
                </c:pt>
                <c:pt idx="905">
                  <c:v>Joshua Robinson</c:v>
                </c:pt>
                <c:pt idx="906">
                  <c:v>Jason Wright</c:v>
                </c:pt>
                <c:pt idx="907">
                  <c:v>Jonathan Moore</c:v>
                </c:pt>
                <c:pt idx="908">
                  <c:v>John Morgan</c:v>
                </c:pt>
                <c:pt idx="909">
                  <c:v>James Gomez</c:v>
                </c:pt>
                <c:pt idx="910">
                  <c:v>Jeremy Miller</c:v>
                </c:pt>
                <c:pt idx="911">
                  <c:v>Jordan Thomas</c:v>
                </c:pt>
                <c:pt idx="912">
                  <c:v>Jeremy Smith</c:v>
                </c:pt>
                <c:pt idx="913">
                  <c:v>Jennifer Long</c:v>
                </c:pt>
                <c:pt idx="914">
                  <c:v>Jeremy Williams</c:v>
                </c:pt>
                <c:pt idx="915">
                  <c:v>Jason Clark</c:v>
                </c:pt>
                <c:pt idx="916">
                  <c:v>John Sanders</c:v>
                </c:pt>
                <c:pt idx="917">
                  <c:v>Joseph Anderson</c:v>
                </c:pt>
                <c:pt idx="918">
                  <c:v>Jerry Smith</c:v>
                </c:pt>
                <c:pt idx="919">
                  <c:v>Jeffrey Parker</c:v>
                </c:pt>
                <c:pt idx="920">
                  <c:v>Jerry Williams</c:v>
                </c:pt>
                <c:pt idx="921">
                  <c:v>James Campbell</c:v>
                </c:pt>
                <c:pt idx="922">
                  <c:v>James Wright</c:v>
                </c:pt>
                <c:pt idx="923">
                  <c:v>John Baker</c:v>
                </c:pt>
                <c:pt idx="924">
                  <c:v>Jessica Davis</c:v>
                </c:pt>
                <c:pt idx="925">
                  <c:v>Joseph Lee</c:v>
                </c:pt>
                <c:pt idx="926">
                  <c:v>Jessica Garcia</c:v>
                </c:pt>
                <c:pt idx="927">
                  <c:v>John Brooks</c:v>
                </c:pt>
                <c:pt idx="928">
                  <c:v>Jennifer Hunt</c:v>
                </c:pt>
                <c:pt idx="929">
                  <c:v>John Carter</c:v>
                </c:pt>
                <c:pt idx="930">
                  <c:v>James Young</c:v>
                </c:pt>
                <c:pt idx="931">
                  <c:v>James Carter</c:v>
                </c:pt>
                <c:pt idx="932">
                  <c:v>Jamie Johnson</c:v>
                </c:pt>
                <c:pt idx="933">
                  <c:v>Jennifer Peterson</c:v>
                </c:pt>
                <c:pt idx="934">
                  <c:v>John Wells</c:v>
                </c:pt>
                <c:pt idx="935">
                  <c:v>Joshua Anderson</c:v>
                </c:pt>
                <c:pt idx="936">
                  <c:v>Jessica Lopez</c:v>
                </c:pt>
                <c:pt idx="937">
                  <c:v>Joshua Jackson</c:v>
                </c:pt>
                <c:pt idx="938">
                  <c:v>Jacqueline Jones</c:v>
                </c:pt>
                <c:pt idx="939">
                  <c:v>Joshua Jones</c:v>
                </c:pt>
                <c:pt idx="940">
                  <c:v>Jennifer King</c:v>
                </c:pt>
                <c:pt idx="941">
                  <c:v>Joshua Lopez</c:v>
                </c:pt>
                <c:pt idx="942">
                  <c:v>Jonathan Davis</c:v>
                </c:pt>
                <c:pt idx="943">
                  <c:v>Joshua Perez</c:v>
                </c:pt>
                <c:pt idx="944">
                  <c:v>Jack Williams</c:v>
                </c:pt>
                <c:pt idx="945">
                  <c:v>Jennifer Powell</c:v>
                </c:pt>
                <c:pt idx="946">
                  <c:v>Jessica Murphy</c:v>
                </c:pt>
                <c:pt idx="947">
                  <c:v>Joshua Walker</c:v>
                </c:pt>
                <c:pt idx="948">
                  <c:v>Jennifer Torres</c:v>
                </c:pt>
                <c:pt idx="949">
                  <c:v>Jennifer Walker</c:v>
                </c:pt>
                <c:pt idx="950">
                  <c:v>Jennifer Ward</c:v>
                </c:pt>
                <c:pt idx="951">
                  <c:v>Hannah Smith</c:v>
                </c:pt>
                <c:pt idx="952">
                  <c:v>Elizabeth Hernandez</c:v>
                </c:pt>
                <c:pt idx="953">
                  <c:v>David Simpson</c:v>
                </c:pt>
                <c:pt idx="954">
                  <c:v>Eric Davis</c:v>
                </c:pt>
                <c:pt idx="955">
                  <c:v>Gregory Johnson</c:v>
                </c:pt>
                <c:pt idx="956">
                  <c:v>Dylan Jones</c:v>
                </c:pt>
                <c:pt idx="957">
                  <c:v>Heather Campbell</c:v>
                </c:pt>
                <c:pt idx="958">
                  <c:v>Eric Jones</c:v>
                </c:pt>
                <c:pt idx="959">
                  <c:v>Emily Smith</c:v>
                </c:pt>
                <c:pt idx="960">
                  <c:v>Eric Miller</c:v>
                </c:pt>
                <c:pt idx="961">
                  <c:v>Gregory Hernandez</c:v>
                </c:pt>
                <c:pt idx="962">
                  <c:v>Eric Moore</c:v>
                </c:pt>
                <c:pt idx="963">
                  <c:v>Elizabeth Garcia</c:v>
                </c:pt>
                <c:pt idx="964">
                  <c:v>David Turner</c:v>
                </c:pt>
                <c:pt idx="965">
                  <c:v>Elizabeth Gomez</c:v>
                </c:pt>
                <c:pt idx="966">
                  <c:v>Edward Smith</c:v>
                </c:pt>
                <c:pt idx="967">
                  <c:v>Emily Coleman</c:v>
                </c:pt>
                <c:pt idx="968">
                  <c:v>Henry Smith</c:v>
                </c:pt>
                <c:pt idx="969">
                  <c:v>Elizabeth Harris</c:v>
                </c:pt>
                <c:pt idx="970">
                  <c:v>Donald Smith</c:v>
                </c:pt>
                <c:pt idx="971">
                  <c:v>Emily Williams</c:v>
                </c:pt>
                <c:pt idx="972">
                  <c:v>Holly Taylor</c:v>
                </c:pt>
                <c:pt idx="973">
                  <c:v>Donna Anderson</c:v>
                </c:pt>
                <c:pt idx="974">
                  <c:v>Holly Smith</c:v>
                </c:pt>
                <c:pt idx="975">
                  <c:v>Elizabeth Martinez</c:v>
                </c:pt>
                <c:pt idx="976">
                  <c:v>Elizabeth Rodriguez</c:v>
                </c:pt>
                <c:pt idx="977">
                  <c:v>Danielle Williams</c:v>
                </c:pt>
                <c:pt idx="978">
                  <c:v>Daniel Gonzalez</c:v>
                </c:pt>
                <c:pt idx="979">
                  <c:v>Christina Williams</c:v>
                </c:pt>
                <c:pt idx="980">
                  <c:v>Christine Wilson</c:v>
                </c:pt>
                <c:pt idx="981">
                  <c:v>Daniel Martinez</c:v>
                </c:pt>
                <c:pt idx="982">
                  <c:v>Christopher Carter</c:v>
                </c:pt>
                <c:pt idx="983">
                  <c:v>Christina Johnson</c:v>
                </c:pt>
                <c:pt idx="984">
                  <c:v>Christopher Coleman</c:v>
                </c:pt>
                <c:pt idx="985">
                  <c:v>Brian Moore</c:v>
                </c:pt>
                <c:pt idx="986">
                  <c:v>Carla Smith</c:v>
                </c:pt>
                <c:pt idx="987">
                  <c:v>Daniel King</c:v>
                </c:pt>
                <c:pt idx="988">
                  <c:v>Brian Gonzalez</c:v>
                </c:pt>
                <c:pt idx="989">
                  <c:v>Daniel Wright</c:v>
                </c:pt>
                <c:pt idx="990">
                  <c:v>Brian Greene</c:v>
                </c:pt>
                <c:pt idx="991">
                  <c:v>David Bennett</c:v>
                </c:pt>
                <c:pt idx="992">
                  <c:v>Christopher Lee</c:v>
                </c:pt>
                <c:pt idx="993">
                  <c:v>Brian Davis</c:v>
                </c:pt>
                <c:pt idx="994">
                  <c:v>Brian Hernandez</c:v>
                </c:pt>
                <c:pt idx="995">
                  <c:v>Cynthia Lopez</c:v>
                </c:pt>
                <c:pt idx="996">
                  <c:v>Brian Howard</c:v>
                </c:pt>
                <c:pt idx="997">
                  <c:v>Brian Perez</c:v>
                </c:pt>
                <c:pt idx="998">
                  <c:v>Catherine Williams</c:v>
                </c:pt>
                <c:pt idx="999">
                  <c:v>Daniel Jackson</c:v>
                </c:pt>
                <c:pt idx="1000">
                  <c:v>Christopher Stewart</c:v>
                </c:pt>
                <c:pt idx="1001">
                  <c:v>Daniel Lewis</c:v>
                </c:pt>
                <c:pt idx="1002">
                  <c:v>Brian King</c:v>
                </c:pt>
                <c:pt idx="1003">
                  <c:v>Daniel Wilson</c:v>
                </c:pt>
                <c:pt idx="1004">
                  <c:v>David Mullins</c:v>
                </c:pt>
                <c:pt idx="1005">
                  <c:v>Danielle Miller</c:v>
                </c:pt>
                <c:pt idx="1006">
                  <c:v>Christopher White</c:v>
                </c:pt>
                <c:pt idx="1007">
                  <c:v>Christian Smith</c:v>
                </c:pt>
                <c:pt idx="1008">
                  <c:v>Brian Carter</c:v>
                </c:pt>
                <c:pt idx="1009">
                  <c:v>Christina Anderson</c:v>
                </c:pt>
                <c:pt idx="1010">
                  <c:v>Christopher Young</c:v>
                </c:pt>
                <c:pt idx="1011">
                  <c:v>David Lewis</c:v>
                </c:pt>
                <c:pt idx="1012">
                  <c:v>Crystal Lewis</c:v>
                </c:pt>
                <c:pt idx="1013">
                  <c:v>Crystal Wilson</c:v>
                </c:pt>
                <c:pt idx="1014">
                  <c:v>David Morrison</c:v>
                </c:pt>
                <c:pt idx="1015">
                  <c:v>Ashley Scott</c:v>
                </c:pt>
                <c:pt idx="1016">
                  <c:v>Anthony Long</c:v>
                </c:pt>
                <c:pt idx="1017">
                  <c:v>Brandon Martin</c:v>
                </c:pt>
                <c:pt idx="1018">
                  <c:v>Amanda Rodriguez</c:v>
                </c:pt>
                <c:pt idx="1019">
                  <c:v>Ashley Garcia</c:v>
                </c:pt>
                <c:pt idx="1020">
                  <c:v>Amanda Thomas</c:v>
                </c:pt>
                <c:pt idx="1021">
                  <c:v>Benjamin Thomas</c:v>
                </c:pt>
                <c:pt idx="1022">
                  <c:v>Amanda Wilson</c:v>
                </c:pt>
                <c:pt idx="1023">
                  <c:v>Anthony Garcia</c:v>
                </c:pt>
                <c:pt idx="1024">
                  <c:v>Amber Hernandez</c:v>
                </c:pt>
                <c:pt idx="1025">
                  <c:v>Ashley Brown</c:v>
                </c:pt>
                <c:pt idx="1026">
                  <c:v>Amber Johnson</c:v>
                </c:pt>
                <c:pt idx="1027">
                  <c:v>Ashley Morgan</c:v>
                </c:pt>
                <c:pt idx="1028">
                  <c:v>Amber Robinson</c:v>
                </c:pt>
                <c:pt idx="1029">
                  <c:v>Austin Johnson</c:v>
                </c:pt>
                <c:pt idx="1030">
                  <c:v>Amy Brown</c:v>
                </c:pt>
                <c:pt idx="1031">
                  <c:v>Brandon Johnson</c:v>
                </c:pt>
                <c:pt idx="1032">
                  <c:v>Amy Moore</c:v>
                </c:pt>
                <c:pt idx="1033">
                  <c:v>Brandon Williams</c:v>
                </c:pt>
                <c:pt idx="1034">
                  <c:v>Andrea Brown</c:v>
                </c:pt>
                <c:pt idx="1035">
                  <c:v>Anthony Hernandez</c:v>
                </c:pt>
                <c:pt idx="1036">
                  <c:v>Andrea Williams</c:v>
                </c:pt>
                <c:pt idx="1037">
                  <c:v>Anthony Miller</c:v>
                </c:pt>
                <c:pt idx="1038">
                  <c:v>Andrew Anderson</c:v>
                </c:pt>
                <c:pt idx="1039">
                  <c:v>Ashley Davis</c:v>
                </c:pt>
                <c:pt idx="1040">
                  <c:v>Andrew Jackson</c:v>
                </c:pt>
                <c:pt idx="1041">
                  <c:v>Amanda Anderson</c:v>
                </c:pt>
                <c:pt idx="1042">
                  <c:v>Andrew Jones</c:v>
                </c:pt>
                <c:pt idx="1043">
                  <c:v>Ashley Nelson</c:v>
                </c:pt>
                <c:pt idx="1044">
                  <c:v>Andrew Thompson</c:v>
                </c:pt>
                <c:pt idx="1045">
                  <c:v>Aaron Johnson</c:v>
                </c:pt>
                <c:pt idx="1046">
                  <c:v>Andrew White</c:v>
                </c:pt>
                <c:pt idx="1047">
                  <c:v>Austin Jones</c:v>
                </c:pt>
                <c:pt idx="1048">
                  <c:v>Aaron Garcia</c:v>
                </c:pt>
                <c:pt idx="1049">
                  <c:v>Amanda Gonzalez</c:v>
                </c:pt>
                <c:pt idx="1050">
                  <c:v>Angela Davis</c:v>
                </c:pt>
                <c:pt idx="1051">
                  <c:v>Brandon Lewis</c:v>
                </c:pt>
                <c:pt idx="1052">
                  <c:v>Angela Harris</c:v>
                </c:pt>
                <c:pt idx="1053">
                  <c:v>Amanda Jenkins</c:v>
                </c:pt>
                <c:pt idx="1054">
                  <c:v>Angela Jones</c:v>
                </c:pt>
                <c:pt idx="1055">
                  <c:v>Aaron Miller</c:v>
                </c:pt>
                <c:pt idx="1056">
                  <c:v>Angela Thomas</c:v>
                </c:pt>
                <c:pt idx="1057">
                  <c:v>Amanda King</c:v>
                </c:pt>
                <c:pt idx="1058">
                  <c:v>Thomas Martin</c:v>
                </c:pt>
                <c:pt idx="1059">
                  <c:v>William Hill</c:v>
                </c:pt>
                <c:pt idx="1060">
                  <c:v>Steven Davis</c:v>
                </c:pt>
                <c:pt idx="1061">
                  <c:v>Tamara Smith</c:v>
                </c:pt>
                <c:pt idx="1062">
                  <c:v>Thomas Lopez</c:v>
                </c:pt>
                <c:pt idx="1063">
                  <c:v>Tammy Davis</c:v>
                </c:pt>
                <c:pt idx="1064">
                  <c:v>Terry Johnson</c:v>
                </c:pt>
                <c:pt idx="1065">
                  <c:v>Thomas Rodriguez</c:v>
                </c:pt>
                <c:pt idx="1066">
                  <c:v>Thomas Hughes</c:v>
                </c:pt>
                <c:pt idx="1067">
                  <c:v>Susan Garcia</c:v>
                </c:pt>
                <c:pt idx="1068">
                  <c:v>William King</c:v>
                </c:pt>
                <c:pt idx="1069">
                  <c:v>Thomas White</c:v>
                </c:pt>
                <c:pt idx="1070">
                  <c:v>William Rodriguez</c:v>
                </c:pt>
                <c:pt idx="1071">
                  <c:v>Tiffany Garcia</c:v>
                </c:pt>
                <c:pt idx="1072">
                  <c:v>Tyler Williams</c:v>
                </c:pt>
                <c:pt idx="1073">
                  <c:v>Tiffany Johnson</c:v>
                </c:pt>
                <c:pt idx="1074">
                  <c:v>Victoria Lee</c:v>
                </c:pt>
                <c:pt idx="1075">
                  <c:v>Tiffany Thomas</c:v>
                </c:pt>
                <c:pt idx="1076">
                  <c:v>Steven Gonzalez</c:v>
                </c:pt>
                <c:pt idx="1077">
                  <c:v>Tara Smith</c:v>
                </c:pt>
                <c:pt idx="1078">
                  <c:v>William Green</c:v>
                </c:pt>
                <c:pt idx="1079">
                  <c:v>Timothy Baker</c:v>
                </c:pt>
                <c:pt idx="1080">
                  <c:v>Steven Lewis</c:v>
                </c:pt>
                <c:pt idx="1081">
                  <c:v>Stephen Lee</c:v>
                </c:pt>
                <c:pt idx="1082">
                  <c:v>Susan Moore</c:v>
                </c:pt>
                <c:pt idx="1083">
                  <c:v>Stephen Martin</c:v>
                </c:pt>
                <c:pt idx="1084">
                  <c:v>William Pierce</c:v>
                </c:pt>
                <c:pt idx="1085">
                  <c:v>Timothy Gonzalez</c:v>
                </c:pt>
                <c:pt idx="1086">
                  <c:v>William Taylor</c:v>
                </c:pt>
                <c:pt idx="1087">
                  <c:v>Timothy Hall</c:v>
                </c:pt>
                <c:pt idx="1088">
                  <c:v>Thomas Nelson</c:v>
                </c:pt>
                <c:pt idx="1089">
                  <c:v>Stephen Miller</c:v>
                </c:pt>
                <c:pt idx="1090">
                  <c:v>Steven Collins</c:v>
                </c:pt>
                <c:pt idx="1091">
                  <c:v>Timothy King</c:v>
                </c:pt>
                <c:pt idx="1092">
                  <c:v>Theresa Rodriguez</c:v>
                </c:pt>
                <c:pt idx="1093">
                  <c:v>Timothy Martinez</c:v>
                </c:pt>
                <c:pt idx="1094">
                  <c:v>Thomas Harris</c:v>
                </c:pt>
                <c:pt idx="1095">
                  <c:v>Timothy Miller</c:v>
                </c:pt>
                <c:pt idx="1096">
                  <c:v>Steven Garcia</c:v>
                </c:pt>
                <c:pt idx="1097">
                  <c:v>Timothy Ramirez</c:v>
                </c:pt>
                <c:pt idx="1098">
                  <c:v>William Allen</c:v>
                </c:pt>
                <c:pt idx="1099">
                  <c:v>William Turner</c:v>
                </c:pt>
                <c:pt idx="1100">
                  <c:v>Susan Davis</c:v>
                </c:pt>
                <c:pt idx="1101">
                  <c:v>William Wallace</c:v>
                </c:pt>
                <c:pt idx="1102">
                  <c:v>Stephanie King</c:v>
                </c:pt>
                <c:pt idx="1103">
                  <c:v>Taylor Jones</c:v>
                </c:pt>
                <c:pt idx="1104">
                  <c:v>William Jackson</c:v>
                </c:pt>
                <c:pt idx="1105">
                  <c:v>Taylor Miller</c:v>
                </c:pt>
                <c:pt idx="1106">
                  <c:v>William Kim</c:v>
                </c:pt>
                <c:pt idx="1107">
                  <c:v>Todd Johnson</c:v>
                </c:pt>
                <c:pt idx="1108">
                  <c:v>Stephanie Lee</c:v>
                </c:pt>
                <c:pt idx="1109">
                  <c:v>Todd Williams</c:v>
                </c:pt>
                <c:pt idx="1110">
                  <c:v>Steven Nelson</c:v>
                </c:pt>
                <c:pt idx="1111">
                  <c:v>Tracy Jones</c:v>
                </c:pt>
                <c:pt idx="1112">
                  <c:v>William Perez</c:v>
                </c:pt>
                <c:pt idx="1113">
                  <c:v>Tracy Smith</c:v>
                </c:pt>
                <c:pt idx="1114">
                  <c:v>Steven Perez</c:v>
                </c:pt>
                <c:pt idx="1115">
                  <c:v>Tracy Williams</c:v>
                </c:pt>
                <c:pt idx="1116">
                  <c:v>William Scott</c:v>
                </c:pt>
                <c:pt idx="1117">
                  <c:v>Travis Brown</c:v>
                </c:pt>
                <c:pt idx="1118">
                  <c:v>William Thomas</c:v>
                </c:pt>
                <c:pt idx="1119">
                  <c:v>Stacy Smith</c:v>
                </c:pt>
                <c:pt idx="1120">
                  <c:v>William Tucker</c:v>
                </c:pt>
                <c:pt idx="1121">
                  <c:v>Troy Davis</c:v>
                </c:pt>
                <c:pt idx="1122">
                  <c:v>Susan Brown</c:v>
                </c:pt>
                <c:pt idx="1123">
                  <c:v>Stacy Williams</c:v>
                </c:pt>
                <c:pt idx="1124">
                  <c:v>Timothy Thompson</c:v>
                </c:pt>
                <c:pt idx="1125">
                  <c:v>Zachary Johnson</c:v>
                </c:pt>
                <c:pt idx="1126">
                  <c:v>Timothy Wilson</c:v>
                </c:pt>
                <c:pt idx="1127">
                  <c:v>Tina Lopez</c:v>
                </c:pt>
                <c:pt idx="1128">
                  <c:v>Stacey Smith</c:v>
                </c:pt>
                <c:pt idx="1129">
                  <c:v>Ryan Hall</c:v>
                </c:pt>
                <c:pt idx="1130">
                  <c:v>Ronald Wilson</c:v>
                </c:pt>
                <c:pt idx="1131">
                  <c:v>Richard Harris</c:v>
                </c:pt>
                <c:pt idx="1132">
                  <c:v>Richard Reed</c:v>
                </c:pt>
                <c:pt idx="1133">
                  <c:v>Scott Martinez</c:v>
                </c:pt>
                <c:pt idx="1134">
                  <c:v>Robert Gutierrez</c:v>
                </c:pt>
                <c:pt idx="1135">
                  <c:v>Robert Garza</c:v>
                </c:pt>
                <c:pt idx="1136">
                  <c:v>Ryan Martinez</c:v>
                </c:pt>
                <c:pt idx="1137">
                  <c:v>Robert Green</c:v>
                </c:pt>
                <c:pt idx="1138">
                  <c:v>Rachel Davis</c:v>
                </c:pt>
                <c:pt idx="1139">
                  <c:v>Scott Harris</c:v>
                </c:pt>
                <c:pt idx="1140">
                  <c:v>Robert Roberts</c:v>
                </c:pt>
                <c:pt idx="1141">
                  <c:v>Scott Russell</c:v>
                </c:pt>
                <c:pt idx="1142">
                  <c:v>Robert Edwards</c:v>
                </c:pt>
                <c:pt idx="1143">
                  <c:v>Sarah Davis</c:v>
                </c:pt>
                <c:pt idx="1144">
                  <c:v>Rachel Lee</c:v>
                </c:pt>
                <c:pt idx="1145">
                  <c:v>Robert Matthews</c:v>
                </c:pt>
                <c:pt idx="1146">
                  <c:v>Richard Scott</c:v>
                </c:pt>
                <c:pt idx="1147">
                  <c:v>Roger Martinez</c:v>
                </c:pt>
                <c:pt idx="1148">
                  <c:v>Richard Gonzalez</c:v>
                </c:pt>
                <c:pt idx="1149">
                  <c:v>Robert Morales</c:v>
                </c:pt>
                <c:pt idx="1150">
                  <c:v>Richard Taylor</c:v>
                </c:pt>
                <c:pt idx="1151">
                  <c:v>Sarah White</c:v>
                </c:pt>
                <c:pt idx="1152">
                  <c:v>Samantha Black</c:v>
                </c:pt>
                <c:pt idx="1153">
                  <c:v>Robert Morris</c:v>
                </c:pt>
                <c:pt idx="1154">
                  <c:v>Sharon Thomas</c:v>
                </c:pt>
                <c:pt idx="1155">
                  <c:v>Scott Ramirez</c:v>
                </c:pt>
                <c:pt idx="1156">
                  <c:v>Shawn Smith</c:v>
                </c:pt>
                <c:pt idx="1157">
                  <c:v>Scott Thomas</c:v>
                </c:pt>
                <c:pt idx="1158">
                  <c:v>Rebecca Lopez</c:v>
                </c:pt>
                <c:pt idx="1159">
                  <c:v>Sarah Clark</c:v>
                </c:pt>
                <c:pt idx="1160">
                  <c:v>Samantha Martinez</c:v>
                </c:pt>
                <c:pt idx="1161">
                  <c:v>Sarah Gonzalez</c:v>
                </c:pt>
                <c:pt idx="1162">
                  <c:v>Rachel Moore</c:v>
                </c:pt>
                <c:pt idx="1163">
                  <c:v>Sarah Harris</c:v>
                </c:pt>
                <c:pt idx="1164">
                  <c:v>Shannon Miller</c:v>
                </c:pt>
                <c:pt idx="1165">
                  <c:v>Rebecca Jackson</c:v>
                </c:pt>
                <c:pt idx="1166">
                  <c:v>Samantha Wilson</c:v>
                </c:pt>
                <c:pt idx="1167">
                  <c:v>Robert Gonzalez</c:v>
                </c:pt>
                <c:pt idx="1168">
                  <c:v>Rachel Robinson</c:v>
                </c:pt>
                <c:pt idx="1169">
                  <c:v>Sarah Phillips</c:v>
                </c:pt>
                <c:pt idx="1170">
                  <c:v>Robert Kim</c:v>
                </c:pt>
                <c:pt idx="1171">
                  <c:v>Shane Young</c:v>
                </c:pt>
                <c:pt idx="1172">
                  <c:v>Sandra Martinez</c:v>
                </c:pt>
                <c:pt idx="1173">
                  <c:v>Rebecca Davis</c:v>
                </c:pt>
                <c:pt idx="1174">
                  <c:v>Sandra Miller</c:v>
                </c:pt>
                <c:pt idx="1175">
                  <c:v>Sarah Wallace</c:v>
                </c:pt>
                <c:pt idx="1176">
                  <c:v>Sandra Smith</c:v>
                </c:pt>
                <c:pt idx="1177">
                  <c:v>Raymond Smith</c:v>
                </c:pt>
                <c:pt idx="1178">
                  <c:v>Sandra Young</c:v>
                </c:pt>
                <c:pt idx="1179">
                  <c:v>Robert Morgan</c:v>
                </c:pt>
                <c:pt idx="1180">
                  <c:v>Sara Davis</c:v>
                </c:pt>
                <c:pt idx="1181">
                  <c:v>Scott Lewis</c:v>
                </c:pt>
                <c:pt idx="1182">
                  <c:v>Patricia Brown</c:v>
                </c:pt>
                <c:pt idx="1183">
                  <c:v>Scott Miller</c:v>
                </c:pt>
                <c:pt idx="1184">
                  <c:v>Robert Lewis</c:v>
                </c:pt>
                <c:pt idx="1185">
                  <c:v>Scott Rodriguez</c:v>
                </c:pt>
                <c:pt idx="1186">
                  <c:v>Sara Taylor</c:v>
                </c:pt>
                <c:pt idx="1187">
                  <c:v>Paul Wilson</c:v>
                </c:pt>
                <c:pt idx="1188">
                  <c:v>Sarah Barnes</c:v>
                </c:pt>
                <c:pt idx="1189">
                  <c:v>Robert Parker</c:v>
                </c:pt>
                <c:pt idx="1190">
                  <c:v>Sarah Brooks</c:v>
                </c:pt>
                <c:pt idx="1191">
                  <c:v>Richard Moore</c:v>
                </c:pt>
                <c:pt idx="1192">
                  <c:v>Rachel Rodriguez</c:v>
                </c:pt>
                <c:pt idx="1193">
                  <c:v>Ryan Sanchez</c:v>
                </c:pt>
                <c:pt idx="1194">
                  <c:v>Shannon Davis</c:v>
                </c:pt>
                <c:pt idx="1195">
                  <c:v>Ronald Jones</c:v>
                </c:pt>
                <c:pt idx="1196">
                  <c:v>Shannon Jones</c:v>
                </c:pt>
                <c:pt idx="1197">
                  <c:v>Ronald Miller</c:v>
                </c:pt>
                <c:pt idx="1198">
                  <c:v>Ronald Smith</c:v>
                </c:pt>
                <c:pt idx="1199">
                  <c:v>Robert Sullivan</c:v>
                </c:pt>
                <c:pt idx="1200">
                  <c:v>Maria Johnson</c:v>
                </c:pt>
                <c:pt idx="1201">
                  <c:v>Megan Johnson</c:v>
                </c:pt>
                <c:pt idx="1202">
                  <c:v>Matthew Tran</c:v>
                </c:pt>
                <c:pt idx="1203">
                  <c:v>Matthew Bailey</c:v>
                </c:pt>
                <c:pt idx="1204">
                  <c:v>Michelle Hernandez</c:v>
                </c:pt>
                <c:pt idx="1205">
                  <c:v>Michael Bowers</c:v>
                </c:pt>
                <c:pt idx="1206">
                  <c:v>Nicole Davis</c:v>
                </c:pt>
                <c:pt idx="1207">
                  <c:v>Michael Bryant</c:v>
                </c:pt>
                <c:pt idx="1208">
                  <c:v>Michael Romero</c:v>
                </c:pt>
                <c:pt idx="1209">
                  <c:v>Michael Butler</c:v>
                </c:pt>
                <c:pt idx="1210">
                  <c:v>Melissa Anderson</c:v>
                </c:pt>
                <c:pt idx="1211">
                  <c:v>Matthew Campbell</c:v>
                </c:pt>
                <c:pt idx="1212">
                  <c:v>Michelle Robinson</c:v>
                </c:pt>
                <c:pt idx="1213">
                  <c:v>Michael Cohen</c:v>
                </c:pt>
                <c:pt idx="1214">
                  <c:v>Mary Robinson</c:v>
                </c:pt>
                <c:pt idx="1215">
                  <c:v>Michael Cook</c:v>
                </c:pt>
                <c:pt idx="1216">
                  <c:v>Nicole Lawson</c:v>
                </c:pt>
                <c:pt idx="1217">
                  <c:v>Michael Cooper</c:v>
                </c:pt>
                <c:pt idx="1218">
                  <c:v>Mary Hernandez</c:v>
                </c:pt>
                <c:pt idx="1219">
                  <c:v>Matthew Cox</c:v>
                </c:pt>
                <c:pt idx="1220">
                  <c:v>Michael Sanders</c:v>
                </c:pt>
                <c:pt idx="1221">
                  <c:v>Mark Nelson</c:v>
                </c:pt>
                <c:pt idx="1222">
                  <c:v>Michael Tucker</c:v>
                </c:pt>
                <c:pt idx="1223">
                  <c:v>Michael Ellis</c:v>
                </c:pt>
                <c:pt idx="1224">
                  <c:v>Melissa Baker</c:v>
                </c:pt>
                <c:pt idx="1225">
                  <c:v>Michael Evans</c:v>
                </c:pt>
                <c:pt idx="1226">
                  <c:v>Mark Jackson</c:v>
                </c:pt>
                <c:pt idx="1227">
                  <c:v>Mark Price</c:v>
                </c:pt>
                <c:pt idx="1228">
                  <c:v>Miranda Smith</c:v>
                </c:pt>
                <c:pt idx="1229">
                  <c:v>Michael Fuller</c:v>
                </c:pt>
                <c:pt idx="1230">
                  <c:v>Nicholas Garcia</c:v>
                </c:pt>
                <c:pt idx="1231">
                  <c:v>Matthew Gonzalez</c:v>
                </c:pt>
                <c:pt idx="1232">
                  <c:v>Nicole Allen</c:v>
                </c:pt>
                <c:pt idx="1233">
                  <c:v>Matthew Henderson</c:v>
                </c:pt>
                <c:pt idx="1234">
                  <c:v>Nicole Jackson</c:v>
                </c:pt>
                <c:pt idx="1235">
                  <c:v>Mark Adams</c:v>
                </c:pt>
                <c:pt idx="1236">
                  <c:v>Michael Powell</c:v>
                </c:pt>
                <c:pt idx="1237">
                  <c:v>Michael Haynes</c:v>
                </c:pt>
                <c:pt idx="1238">
                  <c:v>Mary Gonzalez</c:v>
                </c:pt>
                <c:pt idx="1239">
                  <c:v>Matthew Howard</c:v>
                </c:pt>
                <c:pt idx="1240">
                  <c:v>Michael Rogers</c:v>
                </c:pt>
                <c:pt idx="1241">
                  <c:v>Matthew Jackson</c:v>
                </c:pt>
                <c:pt idx="1242">
                  <c:v>Michael Ruiz</c:v>
                </c:pt>
                <c:pt idx="1243">
                  <c:v>Michael Herrera</c:v>
                </c:pt>
                <c:pt idx="1244">
                  <c:v>Nicole White</c:v>
                </c:pt>
                <c:pt idx="1245">
                  <c:v>Mark Torres</c:v>
                </c:pt>
                <c:pt idx="1246">
                  <c:v>Michael Torres</c:v>
                </c:pt>
                <c:pt idx="1247">
                  <c:v>Michael Holmes</c:v>
                </c:pt>
                <c:pt idx="1248">
                  <c:v>Melissa Adams</c:v>
                </c:pt>
                <c:pt idx="1249">
                  <c:v>Matthew Jones</c:v>
                </c:pt>
                <c:pt idx="1250">
                  <c:v>Michele Smith</c:v>
                </c:pt>
                <c:pt idx="1251">
                  <c:v>Matthew Marshall</c:v>
                </c:pt>
                <c:pt idx="1252">
                  <c:v>Melissa Clark</c:v>
                </c:pt>
                <c:pt idx="1253">
                  <c:v>Michael Kelley</c:v>
                </c:pt>
                <c:pt idx="1254">
                  <c:v>Michelle Lopez</c:v>
                </c:pt>
                <c:pt idx="1255">
                  <c:v>Michael Knight</c:v>
                </c:pt>
                <c:pt idx="1256">
                  <c:v>Melissa Hall</c:v>
                </c:pt>
                <c:pt idx="1257">
                  <c:v>Michael Lawson</c:v>
                </c:pt>
                <c:pt idx="1258">
                  <c:v>Michelle Sanchez</c:v>
                </c:pt>
                <c:pt idx="1259">
                  <c:v>Matthew Mitchell</c:v>
                </c:pt>
                <c:pt idx="1260">
                  <c:v>Morgan Johnson</c:v>
                </c:pt>
                <c:pt idx="1261">
                  <c:v>Michael Long</c:v>
                </c:pt>
                <c:pt idx="1262">
                  <c:v>Natalie Thomas</c:v>
                </c:pt>
                <c:pt idx="1263">
                  <c:v>Matthew Morris</c:v>
                </c:pt>
                <c:pt idx="1264">
                  <c:v>Melissa Perez</c:v>
                </c:pt>
                <c:pt idx="1265">
                  <c:v>Matthew Ramirez</c:v>
                </c:pt>
                <c:pt idx="1266">
                  <c:v>Nicholas Turner</c:v>
                </c:pt>
                <c:pt idx="1267">
                  <c:v>Michael Mills</c:v>
                </c:pt>
                <c:pt idx="1268">
                  <c:v>Mary Taylor</c:v>
                </c:pt>
                <c:pt idx="1269">
                  <c:v>Michael Murray</c:v>
                </c:pt>
                <c:pt idx="1270">
                  <c:v>Nicole Gonzalez</c:v>
                </c:pt>
                <c:pt idx="1271">
                  <c:v>Michael Oliver</c:v>
                </c:pt>
                <c:pt idx="1272">
                  <c:v>Nicole Johnson</c:v>
                </c:pt>
                <c:pt idx="1273">
                  <c:v>Michael Patterson</c:v>
                </c:pt>
                <c:pt idx="1274">
                  <c:v>Michael Perry</c:v>
                </c:pt>
                <c:pt idx="1275">
                  <c:v>Matthew Wright</c:v>
                </c:pt>
                <c:pt idx="1276">
                  <c:v>Katherine Evans</c:v>
                </c:pt>
                <c:pt idx="1277">
                  <c:v>Karen Jones</c:v>
                </c:pt>
                <c:pt idx="1278">
                  <c:v>Lisa Howard</c:v>
                </c:pt>
                <c:pt idx="1279">
                  <c:v>Kyle Jones</c:v>
                </c:pt>
                <c:pt idx="1280">
                  <c:v>Keith Ramos</c:v>
                </c:pt>
                <c:pt idx="1281">
                  <c:v>Kyle Martin</c:v>
                </c:pt>
                <c:pt idx="1282">
                  <c:v>Lisa Green</c:v>
                </c:pt>
                <c:pt idx="1283">
                  <c:v>Kyle Smith</c:v>
                </c:pt>
                <c:pt idx="1284">
                  <c:v>Lisa King</c:v>
                </c:pt>
                <c:pt idx="1285">
                  <c:v>Kevin Martin</c:v>
                </c:pt>
                <c:pt idx="1286">
                  <c:v>Kimberly Ward</c:v>
                </c:pt>
                <c:pt idx="1287">
                  <c:v>Kelly Garcia</c:v>
                </c:pt>
                <c:pt idx="1288">
                  <c:v>Kelly Davis</c:v>
                </c:pt>
                <c:pt idx="1289">
                  <c:v>Kelly Harris</c:v>
                </c:pt>
                <c:pt idx="1290">
                  <c:v>Lisa Diaz</c:v>
                </c:pt>
                <c:pt idx="1291">
                  <c:v>Laura Davis</c:v>
                </c:pt>
                <c:pt idx="1292">
                  <c:v>Lisa Hansen</c:v>
                </c:pt>
                <c:pt idx="1293">
                  <c:v>Kathleen Harrison</c:v>
                </c:pt>
                <c:pt idx="1294">
                  <c:v>Kimberly Thompson</c:v>
                </c:pt>
                <c:pt idx="1295">
                  <c:v>Kimberly Carter</c:v>
                </c:pt>
                <c:pt idx="1296">
                  <c:v>Kimberly Wallace</c:v>
                </c:pt>
                <c:pt idx="1297">
                  <c:v>Kimberly Clark</c:v>
                </c:pt>
                <c:pt idx="1298">
                  <c:v>Lisa Moore</c:v>
                </c:pt>
                <c:pt idx="1299">
                  <c:v>Laura Martin</c:v>
                </c:pt>
                <c:pt idx="1300">
                  <c:v>Kenneth Smith</c:v>
                </c:pt>
                <c:pt idx="1301">
                  <c:v>Katherine Brooks</c:v>
                </c:pt>
                <c:pt idx="1302">
                  <c:v>Lisa Thompson</c:v>
                </c:pt>
                <c:pt idx="1303">
                  <c:v>Kathleen Smith</c:v>
                </c:pt>
                <c:pt idx="1304">
                  <c:v>Kimberly Lee</c:v>
                </c:pt>
                <c:pt idx="1305">
                  <c:v>Justin Clark</c:v>
                </c:pt>
                <c:pt idx="1306">
                  <c:v>Karen Baker</c:v>
                </c:pt>
                <c:pt idx="1307">
                  <c:v>Laura Taylor</c:v>
                </c:pt>
                <c:pt idx="1308">
                  <c:v>Kimberly Moore</c:v>
                </c:pt>
                <c:pt idx="1309">
                  <c:v>Kathryn Miller</c:v>
                </c:pt>
                <c:pt idx="1310">
                  <c:v>Kimberly Scott</c:v>
                </c:pt>
                <c:pt idx="1311">
                  <c:v>Katherine Moore</c:v>
                </c:pt>
                <c:pt idx="1312">
                  <c:v>Julie Lopez</c:v>
                </c:pt>
                <c:pt idx="1313">
                  <c:v>Kelly Jones</c:v>
                </c:pt>
                <c:pt idx="1314">
                  <c:v>Kathleen Johnson</c:v>
                </c:pt>
                <c:pt idx="1315">
                  <c:v>Karen Harris</c:v>
                </c:pt>
                <c:pt idx="1316">
                  <c:v>Julie Brown</c:v>
                </c:pt>
                <c:pt idx="1317">
                  <c:v>Lauren Wilson</c:v>
                </c:pt>
                <c:pt idx="1318">
                  <c:v>Julie Miller</c:v>
                </c:pt>
                <c:pt idx="1319">
                  <c:v>Laurie Smith</c:v>
                </c:pt>
                <c:pt idx="1320">
                  <c:v>Lisa Martin</c:v>
                </c:pt>
                <c:pt idx="1321">
                  <c:v>Kathryn Taylor</c:v>
                </c:pt>
                <c:pt idx="1322">
                  <c:v>Justin Martin</c:v>
                </c:pt>
                <c:pt idx="1323">
                  <c:v>Kevin Rodriguez</c:v>
                </c:pt>
                <c:pt idx="1324">
                  <c:v>Lisa Nguyen</c:v>
                </c:pt>
                <c:pt idx="1325">
                  <c:v>Linda Collins</c:v>
                </c:pt>
                <c:pt idx="1326">
                  <c:v>Lisa Robinson</c:v>
                </c:pt>
                <c:pt idx="1327">
                  <c:v>Linda Garcia</c:v>
                </c:pt>
                <c:pt idx="1328">
                  <c:v>Kimberly White</c:v>
                </c:pt>
                <c:pt idx="1329">
                  <c:v>Kelly Miller</c:v>
                </c:pt>
                <c:pt idx="1330">
                  <c:v>Lisa Thomas</c:v>
                </c:pt>
                <c:pt idx="1331">
                  <c:v>Kelly Rodriguez</c:v>
                </c:pt>
                <c:pt idx="1332">
                  <c:v>Karen Cox</c:v>
                </c:pt>
                <c:pt idx="1333">
                  <c:v>Karen Howard</c:v>
                </c:pt>
                <c:pt idx="1334">
                  <c:v>Lindsay Smith</c:v>
                </c:pt>
                <c:pt idx="1335">
                  <c:v>Laura Green</c:v>
                </c:pt>
                <c:pt idx="1336">
                  <c:v>Kimberly Gonzalez</c:v>
                </c:pt>
                <c:pt idx="1337">
                  <c:v>John Crawford</c:v>
                </c:pt>
                <c:pt idx="1338">
                  <c:v>Jonathan Williams</c:v>
                </c:pt>
                <c:pt idx="1339">
                  <c:v>John Perez</c:v>
                </c:pt>
                <c:pt idx="1340">
                  <c:v>Jason Lee</c:v>
                </c:pt>
                <c:pt idx="1341">
                  <c:v>Jessica Scott</c:v>
                </c:pt>
                <c:pt idx="1342">
                  <c:v>Jason Nelson</c:v>
                </c:pt>
                <c:pt idx="1343">
                  <c:v>John Jordan</c:v>
                </c:pt>
                <c:pt idx="1344">
                  <c:v>Jason Sanchez</c:v>
                </c:pt>
                <c:pt idx="1345">
                  <c:v>John White</c:v>
                </c:pt>
                <c:pt idx="1346">
                  <c:v>Jason Taylor</c:v>
                </c:pt>
                <c:pt idx="1347">
                  <c:v>Joshua Brown</c:v>
                </c:pt>
                <c:pt idx="1348">
                  <c:v>Jason Thomas</c:v>
                </c:pt>
                <c:pt idx="1349">
                  <c:v>Jacob Williams</c:v>
                </c:pt>
                <c:pt idx="1350">
                  <c:v>James Butler</c:v>
                </c:pt>
                <c:pt idx="1351">
                  <c:v>Jacob Wilson</c:v>
                </c:pt>
                <c:pt idx="1352">
                  <c:v>Jeffrey Gonzalez</c:v>
                </c:pt>
                <c:pt idx="1353">
                  <c:v>James Sullivan</c:v>
                </c:pt>
                <c:pt idx="1354">
                  <c:v>Jeffrey Lopez</c:v>
                </c:pt>
                <c:pt idx="1355">
                  <c:v>James Tucker</c:v>
                </c:pt>
                <c:pt idx="1356">
                  <c:v>Jeffrey Peterson</c:v>
                </c:pt>
                <c:pt idx="1357">
                  <c:v>Jonathan Anderson</c:v>
                </c:pt>
                <c:pt idx="1358">
                  <c:v>Jeffrey Sanchez</c:v>
                </c:pt>
                <c:pt idx="1359">
                  <c:v>Joseph Lopez</c:v>
                </c:pt>
                <c:pt idx="1360">
                  <c:v>Jeffrey Taylor</c:v>
                </c:pt>
                <c:pt idx="1361">
                  <c:v>Joshua Moore</c:v>
                </c:pt>
                <c:pt idx="1362">
                  <c:v>Jennifer Allen</c:v>
                </c:pt>
                <c:pt idx="1363">
                  <c:v>Jessica Wilson</c:v>
                </c:pt>
                <c:pt idx="1364">
                  <c:v>James Davis</c:v>
                </c:pt>
                <c:pt idx="1365">
                  <c:v>John Campbell</c:v>
                </c:pt>
                <c:pt idx="1366">
                  <c:v>Jennifer Carter</c:v>
                </c:pt>
                <c:pt idx="1367">
                  <c:v>John Diaz</c:v>
                </c:pt>
                <c:pt idx="1368">
                  <c:v>Jennifer Collins</c:v>
                </c:pt>
                <c:pt idx="1369">
                  <c:v>John Gordon</c:v>
                </c:pt>
                <c:pt idx="1370">
                  <c:v>Jennifer Cook</c:v>
                </c:pt>
                <c:pt idx="1371">
                  <c:v>John Lane</c:v>
                </c:pt>
                <c:pt idx="1372">
                  <c:v>Jennifer Crawford</c:v>
                </c:pt>
                <c:pt idx="1373">
                  <c:v>John Nelson</c:v>
                </c:pt>
                <c:pt idx="1374">
                  <c:v>Jennifer Cummings</c:v>
                </c:pt>
                <c:pt idx="1375">
                  <c:v>John Porter</c:v>
                </c:pt>
                <c:pt idx="1376">
                  <c:v>James Edwards</c:v>
                </c:pt>
                <c:pt idx="1377">
                  <c:v>John Stewart</c:v>
                </c:pt>
                <c:pt idx="1378">
                  <c:v>Jennifer Espinoza</c:v>
                </c:pt>
                <c:pt idx="1379">
                  <c:v>Johnny Smith</c:v>
                </c:pt>
                <c:pt idx="1380">
                  <c:v>James Evans</c:v>
                </c:pt>
                <c:pt idx="1381">
                  <c:v>Jonathan Sanchez</c:v>
                </c:pt>
                <c:pt idx="1382">
                  <c:v>Jennifer Hart</c:v>
                </c:pt>
                <c:pt idx="1383">
                  <c:v>Joseph Hall</c:v>
                </c:pt>
                <c:pt idx="1384">
                  <c:v>Jennifer Henderson</c:v>
                </c:pt>
                <c:pt idx="1385">
                  <c:v>Joseph Powell</c:v>
                </c:pt>
                <c:pt idx="1386">
                  <c:v>Jennifer Hudson</c:v>
                </c:pt>
                <c:pt idx="1387">
                  <c:v>Joshua King</c:v>
                </c:pt>
                <c:pt idx="1388">
                  <c:v>James Foster</c:v>
                </c:pt>
                <c:pt idx="1389">
                  <c:v>Joshua Taylor</c:v>
                </c:pt>
                <c:pt idx="1390">
                  <c:v>Jacob Diaz</c:v>
                </c:pt>
                <c:pt idx="1391">
                  <c:v>James Myers</c:v>
                </c:pt>
                <c:pt idx="1392">
                  <c:v>James Griffin</c:v>
                </c:pt>
                <c:pt idx="1393">
                  <c:v>John Alexander</c:v>
                </c:pt>
                <c:pt idx="1394">
                  <c:v>James Guzman</c:v>
                </c:pt>
                <c:pt idx="1395">
                  <c:v>John Burke</c:v>
                </c:pt>
                <c:pt idx="1396">
                  <c:v>Jennifer Mitchell</c:v>
                </c:pt>
                <c:pt idx="1397">
                  <c:v>John Cook</c:v>
                </c:pt>
                <c:pt idx="1398">
                  <c:v>Jennifer Moreno</c:v>
                </c:pt>
                <c:pt idx="1399">
                  <c:v>James Richardson</c:v>
                </c:pt>
                <c:pt idx="1400">
                  <c:v>Jennifer Morgan</c:v>
                </c:pt>
                <c:pt idx="1401">
                  <c:v>James Roberts</c:v>
                </c:pt>
                <c:pt idx="1402">
                  <c:v>Jennifer Reeves</c:v>
                </c:pt>
                <c:pt idx="1403">
                  <c:v>James Rogers</c:v>
                </c:pt>
                <c:pt idx="1404">
                  <c:v>Jennifer Richardson</c:v>
                </c:pt>
                <c:pt idx="1405">
                  <c:v>James Sanders</c:v>
                </c:pt>
                <c:pt idx="1406">
                  <c:v>Jennifer Roberts</c:v>
                </c:pt>
                <c:pt idx="1407">
                  <c:v>John Kennedy</c:v>
                </c:pt>
                <c:pt idx="1408">
                  <c:v>Jennifer Shaw</c:v>
                </c:pt>
                <c:pt idx="1409">
                  <c:v>John Leonard</c:v>
                </c:pt>
                <c:pt idx="1410">
                  <c:v>James Kelly</c:v>
                </c:pt>
                <c:pt idx="1411">
                  <c:v>James Taylor</c:v>
                </c:pt>
                <c:pt idx="1412">
                  <c:v>Jennifer Wagner</c:v>
                </c:pt>
                <c:pt idx="1413">
                  <c:v>John Nguyen</c:v>
                </c:pt>
                <c:pt idx="1414">
                  <c:v>Jennifer West</c:v>
                </c:pt>
                <c:pt idx="1415">
                  <c:v>John Peterson</c:v>
                </c:pt>
                <c:pt idx="1416">
                  <c:v>Jennifer Woods</c:v>
                </c:pt>
                <c:pt idx="1417">
                  <c:v>John Ramirez</c:v>
                </c:pt>
                <c:pt idx="1418">
                  <c:v>Jacob Lewis</c:v>
                </c:pt>
                <c:pt idx="1419">
                  <c:v>John Silva</c:v>
                </c:pt>
                <c:pt idx="1420">
                  <c:v>Jeremy Allen</c:v>
                </c:pt>
                <c:pt idx="1421">
                  <c:v>James Wallace</c:v>
                </c:pt>
                <c:pt idx="1422">
                  <c:v>Jeremy Johnson</c:v>
                </c:pt>
                <c:pt idx="1423">
                  <c:v>Jacqueline Scott</c:v>
                </c:pt>
                <c:pt idx="1424">
                  <c:v>Jeremy Jones</c:v>
                </c:pt>
                <c:pt idx="1425">
                  <c:v>Jonathan Allen</c:v>
                </c:pt>
                <c:pt idx="1426">
                  <c:v>Jeremy Rodriguez</c:v>
                </c:pt>
                <c:pt idx="1427">
                  <c:v>Jonathan Martin</c:v>
                </c:pt>
                <c:pt idx="1428">
                  <c:v>Jessica Allen</c:v>
                </c:pt>
                <c:pt idx="1429">
                  <c:v>Jonathan Thompson</c:v>
                </c:pt>
                <c:pt idx="1430">
                  <c:v>Jessica Anderson</c:v>
                </c:pt>
                <c:pt idx="1431">
                  <c:v>Jonathan Wright</c:v>
                </c:pt>
                <c:pt idx="1432">
                  <c:v>James Mendez</c:v>
                </c:pt>
                <c:pt idx="1433">
                  <c:v>Joseph Kelly</c:v>
                </c:pt>
                <c:pt idx="1434">
                  <c:v>Jessica Cruz</c:v>
                </c:pt>
                <c:pt idx="1435">
                  <c:v>Joseph Martinez</c:v>
                </c:pt>
                <c:pt idx="1436">
                  <c:v>Jessica Curtis</c:v>
                </c:pt>
                <c:pt idx="1437">
                  <c:v>Joseph Robinson</c:v>
                </c:pt>
                <c:pt idx="1438">
                  <c:v>Jessica Dixon</c:v>
                </c:pt>
                <c:pt idx="1439">
                  <c:v>Joshua Hernandez</c:v>
                </c:pt>
                <c:pt idx="1440">
                  <c:v>Jessica Harris</c:v>
                </c:pt>
                <c:pt idx="1441">
                  <c:v>Joshua Miller</c:v>
                </c:pt>
                <c:pt idx="1442">
                  <c:v>James Moran</c:v>
                </c:pt>
                <c:pt idx="1443">
                  <c:v>James Allen</c:v>
                </c:pt>
                <c:pt idx="1444">
                  <c:v>Jessica Moore</c:v>
                </c:pt>
                <c:pt idx="1445">
                  <c:v>Juan Johnson</c:v>
                </c:pt>
                <c:pt idx="1446">
                  <c:v>Jessica Roberts</c:v>
                </c:pt>
                <c:pt idx="1447">
                  <c:v>Jessica White</c:v>
                </c:pt>
                <c:pt idx="1448">
                  <c:v>Gregory Williams</c:v>
                </c:pt>
                <c:pt idx="1449">
                  <c:v>Emily Richardson</c:v>
                </c:pt>
                <c:pt idx="1450">
                  <c:v>Heather Jones</c:v>
                </c:pt>
                <c:pt idx="1451">
                  <c:v>Elizabeth Clark</c:v>
                </c:pt>
                <c:pt idx="1452">
                  <c:v>Donna Williams</c:v>
                </c:pt>
                <c:pt idx="1453">
                  <c:v>Eric Anderson</c:v>
                </c:pt>
                <c:pt idx="1454">
                  <c:v>Heather Bishop</c:v>
                </c:pt>
                <c:pt idx="1455">
                  <c:v>Elizabeth Collins</c:v>
                </c:pt>
                <c:pt idx="1456">
                  <c:v>Edward Walker</c:v>
                </c:pt>
                <c:pt idx="1457">
                  <c:v>Eric Clark</c:v>
                </c:pt>
                <c:pt idx="1458">
                  <c:v>Donna Smith</c:v>
                </c:pt>
                <c:pt idx="1459">
                  <c:v>Eric Cox</c:v>
                </c:pt>
                <c:pt idx="1460">
                  <c:v>Gregory Miller</c:v>
                </c:pt>
                <c:pt idx="1461">
                  <c:v>Debra Smith</c:v>
                </c:pt>
                <c:pt idx="1462">
                  <c:v>Hannah Johnson</c:v>
                </c:pt>
                <c:pt idx="1463">
                  <c:v>Eric Garcia</c:v>
                </c:pt>
                <c:pt idx="1464">
                  <c:v>Elizabeth Turner</c:v>
                </c:pt>
                <c:pt idx="1465">
                  <c:v>David Powell</c:v>
                </c:pt>
                <c:pt idx="1466">
                  <c:v>Heather Rodriguez</c:v>
                </c:pt>
                <c:pt idx="1467">
                  <c:v>Diana Williams</c:v>
                </c:pt>
                <c:pt idx="1468">
                  <c:v>Emily Parker</c:v>
                </c:pt>
                <c:pt idx="1469">
                  <c:v>David Simmons</c:v>
                </c:pt>
                <c:pt idx="1470">
                  <c:v>Deborah Smith</c:v>
                </c:pt>
                <c:pt idx="1471">
                  <c:v>Donald Martin</c:v>
                </c:pt>
                <c:pt idx="1472">
                  <c:v>Gary Williams</c:v>
                </c:pt>
                <c:pt idx="1473">
                  <c:v>Eric Rodriguez</c:v>
                </c:pt>
                <c:pt idx="1474">
                  <c:v>Elizabeth Perez</c:v>
                </c:pt>
                <c:pt idx="1475">
                  <c:v>David Rogers</c:v>
                </c:pt>
                <c:pt idx="1476">
                  <c:v>Dawn Davis</c:v>
                </c:pt>
                <c:pt idx="1477">
                  <c:v>Eric Taylor</c:v>
                </c:pt>
                <c:pt idx="1478">
                  <c:v>Hannah Brown</c:v>
                </c:pt>
                <c:pt idx="1479">
                  <c:v>Elizabeth Jackson</c:v>
                </c:pt>
                <c:pt idx="1480">
                  <c:v>Edward Hernandez</c:v>
                </c:pt>
                <c:pt idx="1481">
                  <c:v>David Reed</c:v>
                </c:pt>
                <c:pt idx="1482">
                  <c:v>Deanna Brown</c:v>
                </c:pt>
                <c:pt idx="1483">
                  <c:v>Donna Johnson</c:v>
                </c:pt>
                <c:pt idx="1484">
                  <c:v>Deborah Davis</c:v>
                </c:pt>
                <c:pt idx="1485">
                  <c:v>Erica Johnson</c:v>
                </c:pt>
                <c:pt idx="1486">
                  <c:v>Elizabeth Wilson</c:v>
                </c:pt>
                <c:pt idx="1487">
                  <c:v>David Young</c:v>
                </c:pt>
                <c:pt idx="1488">
                  <c:v>Emily Brown</c:v>
                </c:pt>
                <c:pt idx="1489">
                  <c:v>Erica Williams</c:v>
                </c:pt>
                <c:pt idx="1490">
                  <c:v>Elizabeth Allen</c:v>
                </c:pt>
                <c:pt idx="1491">
                  <c:v>Erin Jones</c:v>
                </c:pt>
                <c:pt idx="1492">
                  <c:v>Heather Young</c:v>
                </c:pt>
                <c:pt idx="1493">
                  <c:v>Erin Smith</c:v>
                </c:pt>
                <c:pt idx="1494">
                  <c:v>Elizabeth Anderson</c:v>
                </c:pt>
                <c:pt idx="1495">
                  <c:v>Evan Smith</c:v>
                </c:pt>
                <c:pt idx="1496">
                  <c:v>Gabriel Jones</c:v>
                </c:pt>
                <c:pt idx="1497">
                  <c:v>David Phillips</c:v>
                </c:pt>
                <c:pt idx="1498">
                  <c:v>Christina Green</c:v>
                </c:pt>
                <c:pt idx="1499">
                  <c:v>Christine Martinez</c:v>
                </c:pt>
                <c:pt idx="1500">
                  <c:v>Daniel Myers</c:v>
                </c:pt>
                <c:pt idx="1501">
                  <c:v>Christopher Evans</c:v>
                </c:pt>
                <c:pt idx="1502">
                  <c:v>David Bailey</c:v>
                </c:pt>
                <c:pt idx="1503">
                  <c:v>Brian Edwards</c:v>
                </c:pt>
                <c:pt idx="1504">
                  <c:v>David Perez</c:v>
                </c:pt>
                <c:pt idx="1505">
                  <c:v>Bryan Brown</c:v>
                </c:pt>
                <c:pt idx="1506">
                  <c:v>Daniel Stewart</c:v>
                </c:pt>
                <c:pt idx="1507">
                  <c:v>Brian Martin</c:v>
                </c:pt>
                <c:pt idx="1508">
                  <c:v>Cheryl Johnson</c:v>
                </c:pt>
                <c:pt idx="1509">
                  <c:v>Christopher Gray</c:v>
                </c:pt>
                <c:pt idx="1510">
                  <c:v>Christopher Collins</c:v>
                </c:pt>
                <c:pt idx="1511">
                  <c:v>Christy Johnson</c:v>
                </c:pt>
                <c:pt idx="1512">
                  <c:v>Brittany Martinez</c:v>
                </c:pt>
                <c:pt idx="1513">
                  <c:v>Courtney Garcia</c:v>
                </c:pt>
                <c:pt idx="1514">
                  <c:v>Daniel Martin</c:v>
                </c:pt>
                <c:pt idx="1515">
                  <c:v>Crystal Hernandez</c:v>
                </c:pt>
                <c:pt idx="1516">
                  <c:v>Chelsea Smith</c:v>
                </c:pt>
                <c:pt idx="1517">
                  <c:v>Brian Martinez</c:v>
                </c:pt>
                <c:pt idx="1518">
                  <c:v>Daniel Turner</c:v>
                </c:pt>
                <c:pt idx="1519">
                  <c:v>Carol Brown</c:v>
                </c:pt>
                <c:pt idx="1520">
                  <c:v>Danielle Johnson</c:v>
                </c:pt>
                <c:pt idx="1521">
                  <c:v>Crystal Moore</c:v>
                </c:pt>
                <c:pt idx="1522">
                  <c:v>Charles Garcia</c:v>
                </c:pt>
                <c:pt idx="1523">
                  <c:v>Crystal Smith</c:v>
                </c:pt>
                <c:pt idx="1524">
                  <c:v>Brian Jackson</c:v>
                </c:pt>
                <c:pt idx="1525">
                  <c:v>Crystal Williams</c:v>
                </c:pt>
                <c:pt idx="1526">
                  <c:v>Brooke Wilson</c:v>
                </c:pt>
                <c:pt idx="1527">
                  <c:v>Christopher Aguilar</c:v>
                </c:pt>
                <c:pt idx="1528">
                  <c:v>Christina Harris</c:v>
                </c:pt>
                <c:pt idx="1529">
                  <c:v>Cynthia Campbell</c:v>
                </c:pt>
                <c:pt idx="1530">
                  <c:v>Bryan Johnson</c:v>
                </c:pt>
                <c:pt idx="1531">
                  <c:v>Christopher Kelly</c:v>
                </c:pt>
                <c:pt idx="1532">
                  <c:v>Daniel Lopez</c:v>
                </c:pt>
                <c:pt idx="1533">
                  <c:v>Christine Collins</c:v>
                </c:pt>
                <c:pt idx="1534">
                  <c:v>Carrie Smith</c:v>
                </c:pt>
                <c:pt idx="1535">
                  <c:v>Christopher King</c:v>
                </c:pt>
                <c:pt idx="1536">
                  <c:v>Daniel Nelson</c:v>
                </c:pt>
                <c:pt idx="1537">
                  <c:v>Christopher Austin</c:v>
                </c:pt>
                <c:pt idx="1538">
                  <c:v>Daniel Sanchez</c:v>
                </c:pt>
                <c:pt idx="1539">
                  <c:v>Cynthia Taylor</c:v>
                </c:pt>
                <c:pt idx="1540">
                  <c:v>Daniel Thompson</c:v>
                </c:pt>
                <c:pt idx="1541">
                  <c:v>Charles Wilson</c:v>
                </c:pt>
                <c:pt idx="1542">
                  <c:v>Daniel White</c:v>
                </c:pt>
                <c:pt idx="1543">
                  <c:v>Daniel Adams</c:v>
                </c:pt>
                <c:pt idx="1544">
                  <c:v>Christopher Osborne</c:v>
                </c:pt>
                <c:pt idx="1545">
                  <c:v>Daniel Campbell</c:v>
                </c:pt>
                <c:pt idx="1546">
                  <c:v>Chad Lee</c:v>
                </c:pt>
                <c:pt idx="1547">
                  <c:v>Daniel Carter</c:v>
                </c:pt>
                <c:pt idx="1548">
                  <c:v>Brian Wright</c:v>
                </c:pt>
                <c:pt idx="1549">
                  <c:v>Daniel Collins</c:v>
                </c:pt>
                <c:pt idx="1550">
                  <c:v>Brittany Davis</c:v>
                </c:pt>
                <c:pt idx="1551">
                  <c:v>Brian Nguyen</c:v>
                </c:pt>
                <c:pt idx="1552">
                  <c:v>David Baker</c:v>
                </c:pt>
                <c:pt idx="1553">
                  <c:v>Christopher Lewis</c:v>
                </c:pt>
                <c:pt idx="1554">
                  <c:v>David Carter</c:v>
                </c:pt>
                <c:pt idx="1555">
                  <c:v>Christine Lee</c:v>
                </c:pt>
                <c:pt idx="1556">
                  <c:v>David Dixon</c:v>
                </c:pt>
                <c:pt idx="1557">
                  <c:v>Daniel Harris</c:v>
                </c:pt>
                <c:pt idx="1558">
                  <c:v>Brian Stewart</c:v>
                </c:pt>
                <c:pt idx="1559">
                  <c:v>Daniel Hernandez</c:v>
                </c:pt>
                <c:pt idx="1560">
                  <c:v>David Hayes</c:v>
                </c:pt>
                <c:pt idx="1561">
                  <c:v>Christopher Matthews</c:v>
                </c:pt>
                <c:pt idx="1562">
                  <c:v>David Hughes</c:v>
                </c:pt>
                <c:pt idx="1563">
                  <c:v>Daniel Jimenez</c:v>
                </c:pt>
                <c:pt idx="1564">
                  <c:v>Christina Rodriguez</c:v>
                </c:pt>
                <c:pt idx="1565">
                  <c:v>Daniel Kelly</c:v>
                </c:pt>
                <c:pt idx="1566">
                  <c:v>Christopher Torres</c:v>
                </c:pt>
                <c:pt idx="1567">
                  <c:v>Bryan Davis</c:v>
                </c:pt>
                <c:pt idx="1568">
                  <c:v>Christopher Mitchell</c:v>
                </c:pt>
                <c:pt idx="1569">
                  <c:v>Brett Williams</c:v>
                </c:pt>
                <c:pt idx="1570">
                  <c:v>Cynthia Lee</c:v>
                </c:pt>
                <c:pt idx="1571">
                  <c:v>Brian Wilson</c:v>
                </c:pt>
                <c:pt idx="1572">
                  <c:v>Cindy Smith</c:v>
                </c:pt>
                <c:pt idx="1573">
                  <c:v>Amy Adams</c:v>
                </c:pt>
                <c:pt idx="1574">
                  <c:v>Amy Davis</c:v>
                </c:pt>
                <c:pt idx="1575">
                  <c:v>Aaron Brown</c:v>
                </c:pt>
                <c:pt idx="1576">
                  <c:v>Amy Williams</c:v>
                </c:pt>
                <c:pt idx="1577">
                  <c:v>Amanda Lee</c:v>
                </c:pt>
                <c:pt idx="1578">
                  <c:v>Andrew Baker</c:v>
                </c:pt>
                <c:pt idx="1579">
                  <c:v>Anthony Ramirez</c:v>
                </c:pt>
                <c:pt idx="1580">
                  <c:v>Andrew Campbell</c:v>
                </c:pt>
                <c:pt idx="1581">
                  <c:v>Ashley Lee</c:v>
                </c:pt>
                <c:pt idx="1582">
                  <c:v>Amanda Martin</c:v>
                </c:pt>
                <c:pt idx="1583">
                  <c:v>Benjamin Smith</c:v>
                </c:pt>
                <c:pt idx="1584">
                  <c:v>Adam Jones</c:v>
                </c:pt>
                <c:pt idx="1585">
                  <c:v>Brandon Scott</c:v>
                </c:pt>
                <c:pt idx="1586">
                  <c:v>Andrew Lee</c:v>
                </c:pt>
                <c:pt idx="1587">
                  <c:v>Anthony Meyer</c:v>
                </c:pt>
                <c:pt idx="1588">
                  <c:v>Andrew Moore</c:v>
                </c:pt>
                <c:pt idx="1589">
                  <c:v>April Martinez</c:v>
                </c:pt>
                <c:pt idx="1590">
                  <c:v>Andrew Rodriguez</c:v>
                </c:pt>
                <c:pt idx="1591">
                  <c:v>Allison Williams</c:v>
                </c:pt>
                <c:pt idx="1592">
                  <c:v>Andrew Taylor</c:v>
                </c:pt>
                <c:pt idx="1593">
                  <c:v>Amanda Baker</c:v>
                </c:pt>
                <c:pt idx="1594">
                  <c:v>Amanda Williams</c:v>
                </c:pt>
                <c:pt idx="1595">
                  <c:v>Amy Jackson</c:v>
                </c:pt>
                <c:pt idx="1596">
                  <c:v>Aaron Rodriguez</c:v>
                </c:pt>
                <c:pt idx="1597">
                  <c:v>Brandon Green</c:v>
                </c:pt>
                <c:pt idx="1598">
                  <c:v>Andrew Wilson</c:v>
                </c:pt>
                <c:pt idx="1599">
                  <c:v>Brandon Perez</c:v>
                </c:pt>
                <c:pt idx="1600">
                  <c:v>Alan Miller</c:v>
                </c:pt>
                <c:pt idx="1601">
                  <c:v>Anthony King</c:v>
                </c:pt>
                <c:pt idx="1602">
                  <c:v>Angela Hall</c:v>
                </c:pt>
                <c:pt idx="1603">
                  <c:v>Amy Wallace</c:v>
                </c:pt>
                <c:pt idx="1604">
                  <c:v>Angela Hernandez</c:v>
                </c:pt>
                <c:pt idx="1605">
                  <c:v>Anthony Moore</c:v>
                </c:pt>
                <c:pt idx="1606">
                  <c:v>Amber Nelson</c:v>
                </c:pt>
                <c:pt idx="1607">
                  <c:v>Allison Sanchez</c:v>
                </c:pt>
                <c:pt idx="1608">
                  <c:v>Alexander Brown</c:v>
                </c:pt>
                <c:pt idx="1609">
                  <c:v>Ashley Anderson</c:v>
                </c:pt>
                <c:pt idx="1610">
                  <c:v>Angela Moore</c:v>
                </c:pt>
                <c:pt idx="1611">
                  <c:v>Ashley Green</c:v>
                </c:pt>
                <c:pt idx="1612">
                  <c:v>Angela Taylor</c:v>
                </c:pt>
                <c:pt idx="1613">
                  <c:v>Amy Clark</c:v>
                </c:pt>
                <c:pt idx="1614">
                  <c:v>Amanda Roberts</c:v>
                </c:pt>
                <c:pt idx="1615">
                  <c:v>Ashley Lewis</c:v>
                </c:pt>
                <c:pt idx="1616">
                  <c:v>Angela White</c:v>
                </c:pt>
                <c:pt idx="1617">
                  <c:v>Amanda Carter</c:v>
                </c:pt>
                <c:pt idx="1618">
                  <c:v>Ann Jones</c:v>
                </c:pt>
                <c:pt idx="1619">
                  <c:v>Amanda Cochran</c:v>
                </c:pt>
                <c:pt idx="1620">
                  <c:v>Ann Smith</c:v>
                </c:pt>
                <c:pt idx="1621">
                  <c:v>Aaron Thompson</c:v>
                </c:pt>
                <c:pt idx="1622">
                  <c:v>Anna Williams</c:v>
                </c:pt>
                <c:pt idx="1623">
                  <c:v>Brandon Garcia</c:v>
                </c:pt>
                <c:pt idx="1624">
                  <c:v>Brenda Smith</c:v>
                </c:pt>
                <c:pt idx="1625">
                  <c:v>Amanda Hall</c:v>
                </c:pt>
                <c:pt idx="1626">
                  <c:v>Anthony Adams</c:v>
                </c:pt>
                <c:pt idx="1627">
                  <c:v>Aaron Jones</c:v>
                </c:pt>
                <c:pt idx="1628">
                  <c:v>Amber Smith</c:v>
                </c:pt>
                <c:pt idx="1629">
                  <c:v>Brandon Rodriguez</c:v>
                </c:pt>
                <c:pt idx="1630">
                  <c:v>Anthony Harris</c:v>
                </c:pt>
                <c:pt idx="1631">
                  <c:v>Allison Brown</c:v>
                </c:pt>
                <c:pt idx="1632">
                  <c:v>Anthony Martin</c:v>
                </c:pt>
                <c:pt idx="1633">
                  <c:v>William Carter</c:v>
                </c:pt>
                <c:pt idx="1634">
                  <c:v>William Stewart</c:v>
                </c:pt>
                <c:pt idx="1635">
                  <c:v>Stephanie Lewis</c:v>
                </c:pt>
                <c:pt idx="1636">
                  <c:v>Thomas Adams</c:v>
                </c:pt>
                <c:pt idx="1637">
                  <c:v>Stephanie Mitchell</c:v>
                </c:pt>
                <c:pt idx="1638">
                  <c:v>Thomas Baker</c:v>
                </c:pt>
                <c:pt idx="1639">
                  <c:v>Thomas Thomas</c:v>
                </c:pt>
                <c:pt idx="1640">
                  <c:v>Timothy Robinson</c:v>
                </c:pt>
                <c:pt idx="1641">
                  <c:v>William Phillips</c:v>
                </c:pt>
                <c:pt idx="1642">
                  <c:v>Stacey Lewis</c:v>
                </c:pt>
                <c:pt idx="1643">
                  <c:v>Stephanie Jackson</c:v>
                </c:pt>
                <c:pt idx="1644">
                  <c:v>Timothy Rogers</c:v>
                </c:pt>
                <c:pt idx="1645">
                  <c:v>Thomas Rogers</c:v>
                </c:pt>
                <c:pt idx="1646">
                  <c:v>Stephen Sullivan</c:v>
                </c:pt>
                <c:pt idx="1647">
                  <c:v>William Gonzalez</c:v>
                </c:pt>
                <c:pt idx="1648">
                  <c:v>Thomas Davis</c:v>
                </c:pt>
                <c:pt idx="1649">
                  <c:v>Steven Martin</c:v>
                </c:pt>
                <c:pt idx="1650">
                  <c:v>Steven Thompson</c:v>
                </c:pt>
                <c:pt idx="1651">
                  <c:v>William Morgan</c:v>
                </c:pt>
                <c:pt idx="1652">
                  <c:v>Thomas Edwards</c:v>
                </c:pt>
                <c:pt idx="1653">
                  <c:v>Taylor Morris</c:v>
                </c:pt>
                <c:pt idx="1654">
                  <c:v>Thomas Hall</c:v>
                </c:pt>
                <c:pt idx="1655">
                  <c:v>Stephanie Bailey</c:v>
                </c:pt>
                <c:pt idx="1656">
                  <c:v>Tina Morgan</c:v>
                </c:pt>
                <c:pt idx="1657">
                  <c:v>Zachary Davis</c:v>
                </c:pt>
                <c:pt idx="1658">
                  <c:v>Stephen Young</c:v>
                </c:pt>
                <c:pt idx="1659">
                  <c:v>Whitney Smith</c:v>
                </c:pt>
                <c:pt idx="1660">
                  <c:v>Todd Edwards</c:v>
                </c:pt>
                <c:pt idx="1661">
                  <c:v>William Brooks</c:v>
                </c:pt>
                <c:pt idx="1662">
                  <c:v>Susan Wilson</c:v>
                </c:pt>
                <c:pt idx="1663">
                  <c:v>Steven Jackson</c:v>
                </c:pt>
                <c:pt idx="1664">
                  <c:v>Steven Anderson</c:v>
                </c:pt>
                <c:pt idx="1665">
                  <c:v>William Hall</c:v>
                </c:pt>
                <c:pt idx="1666">
                  <c:v>Stephanie Clark</c:v>
                </c:pt>
                <c:pt idx="1667">
                  <c:v>Thomas Walker</c:v>
                </c:pt>
                <c:pt idx="1668">
                  <c:v>Toni Johnson</c:v>
                </c:pt>
                <c:pt idx="1669">
                  <c:v>Stephen Hill</c:v>
                </c:pt>
                <c:pt idx="1670">
                  <c:v>Tracey Smith</c:v>
                </c:pt>
                <c:pt idx="1671">
                  <c:v>Stephen Johnson</c:v>
                </c:pt>
                <c:pt idx="1672">
                  <c:v>Tracey Williams</c:v>
                </c:pt>
                <c:pt idx="1673">
                  <c:v>William Nelson</c:v>
                </c:pt>
                <c:pt idx="1674">
                  <c:v>Tracy Brown</c:v>
                </c:pt>
                <c:pt idx="1675">
                  <c:v>Steven Walker</c:v>
                </c:pt>
                <c:pt idx="1676">
                  <c:v>Thomas Hicks</c:v>
                </c:pt>
                <c:pt idx="1677">
                  <c:v>Timothy Bond</c:v>
                </c:pt>
                <c:pt idx="1678">
                  <c:v>Steven Torres</c:v>
                </c:pt>
                <c:pt idx="1679">
                  <c:v>Timothy Clark</c:v>
                </c:pt>
                <c:pt idx="1680">
                  <c:v>Tracy Taylor</c:v>
                </c:pt>
                <c:pt idx="1681">
                  <c:v>Terry Smith</c:v>
                </c:pt>
                <c:pt idx="1682">
                  <c:v>Tracy Thomas</c:v>
                </c:pt>
                <c:pt idx="1683">
                  <c:v>Yvonne Jones</c:v>
                </c:pt>
                <c:pt idx="1684">
                  <c:v>Stephanie Nguyen</c:v>
                </c:pt>
                <c:pt idx="1685">
                  <c:v>Timothy Lee</c:v>
                </c:pt>
                <c:pt idx="1686">
                  <c:v>Tracy Wilson</c:v>
                </c:pt>
                <c:pt idx="1687">
                  <c:v>Wesley Smith</c:v>
                </c:pt>
                <c:pt idx="1688">
                  <c:v>Stephanie Cooper</c:v>
                </c:pt>
                <c:pt idx="1689">
                  <c:v>Tanya Smith</c:v>
                </c:pt>
                <c:pt idx="1690">
                  <c:v>Susan Hernandez</c:v>
                </c:pt>
                <c:pt idx="1691">
                  <c:v>Thomas Ross</c:v>
                </c:pt>
                <c:pt idx="1692">
                  <c:v>Trevor Brown</c:v>
                </c:pt>
                <c:pt idx="1693">
                  <c:v>Steven Hernandez</c:v>
                </c:pt>
                <c:pt idx="1694">
                  <c:v>Stephanie Young</c:v>
                </c:pt>
                <c:pt idx="1695">
                  <c:v>Steven Hill</c:v>
                </c:pt>
                <c:pt idx="1696">
                  <c:v>Tammy Gomez</c:v>
                </c:pt>
                <c:pt idx="1697">
                  <c:v>Thomas Scott</c:v>
                </c:pt>
                <c:pt idx="1698">
                  <c:v>Tyler Baker</c:v>
                </c:pt>
                <c:pt idx="1699">
                  <c:v>Tara Brown</c:v>
                </c:pt>
                <c:pt idx="1700">
                  <c:v>Tyler Hernandez</c:v>
                </c:pt>
                <c:pt idx="1701">
                  <c:v>William Harrison</c:v>
                </c:pt>
                <c:pt idx="1702">
                  <c:v>Tyler Lee</c:v>
                </c:pt>
                <c:pt idx="1703">
                  <c:v>Zachary Thompson</c:v>
                </c:pt>
                <c:pt idx="1704">
                  <c:v>Tyler Roberts</c:v>
                </c:pt>
                <c:pt idx="1705">
                  <c:v>Stephen Gonzalez</c:v>
                </c:pt>
                <c:pt idx="1706">
                  <c:v>Tammy Harris</c:v>
                </c:pt>
                <c:pt idx="1707">
                  <c:v>Tara Miller</c:v>
                </c:pt>
                <c:pt idx="1708">
                  <c:v>Thomas Martinez</c:v>
                </c:pt>
                <c:pt idx="1709">
                  <c:v>Steven Turner</c:v>
                </c:pt>
                <c:pt idx="1710">
                  <c:v>Valerie Johnson</c:v>
                </c:pt>
                <c:pt idx="1711">
                  <c:v>Taylor Davis</c:v>
                </c:pt>
                <c:pt idx="1712">
                  <c:v>Vanessa Brown</c:v>
                </c:pt>
                <c:pt idx="1713">
                  <c:v>Tiffany Rodriguez</c:v>
                </c:pt>
                <c:pt idx="1714">
                  <c:v>Stephanie Davis</c:v>
                </c:pt>
                <c:pt idx="1715">
                  <c:v>William Murphy</c:v>
                </c:pt>
                <c:pt idx="1716">
                  <c:v>Vanessa Smith</c:v>
                </c:pt>
                <c:pt idx="1717">
                  <c:v>Stephen Jones</c:v>
                </c:pt>
                <c:pt idx="1718">
                  <c:v>Vicki Smith</c:v>
                </c:pt>
                <c:pt idx="1719">
                  <c:v>Susan Lopez</c:v>
                </c:pt>
                <c:pt idx="1720">
                  <c:v>Victoria Bell</c:v>
                </c:pt>
                <c:pt idx="1721">
                  <c:v>Steven Reed</c:v>
                </c:pt>
                <c:pt idx="1722">
                  <c:v>Tammy Jones</c:v>
                </c:pt>
                <c:pt idx="1723">
                  <c:v>William Rogers</c:v>
                </c:pt>
                <c:pt idx="1724">
                  <c:v>Victoria Jones</c:v>
                </c:pt>
                <c:pt idx="1725">
                  <c:v>Steven Robinson</c:v>
                </c:pt>
                <c:pt idx="1726">
                  <c:v>Thomas Ramirez</c:v>
                </c:pt>
                <c:pt idx="1727">
                  <c:v>Stephanie Morris</c:v>
                </c:pt>
                <c:pt idx="1728">
                  <c:v>Victoria Miller</c:v>
                </c:pt>
                <c:pt idx="1729">
                  <c:v>Taylor Williams</c:v>
                </c:pt>
                <c:pt idx="1730">
                  <c:v>Thomas Reeves</c:v>
                </c:pt>
                <c:pt idx="1731">
                  <c:v>Susan Turner</c:v>
                </c:pt>
                <c:pt idx="1732">
                  <c:v>Susan Baker</c:v>
                </c:pt>
                <c:pt idx="1733">
                  <c:v>William White</c:v>
                </c:pt>
                <c:pt idx="1734">
                  <c:v>Tammy Taylor</c:v>
                </c:pt>
                <c:pt idx="1735">
                  <c:v>William Wilson</c:v>
                </c:pt>
                <c:pt idx="1736">
                  <c:v>Walter Jones</c:v>
                </c:pt>
                <c:pt idx="1737">
                  <c:v>Theresa Miller</c:v>
                </c:pt>
                <c:pt idx="1738">
                  <c:v>Wayne Smith</c:v>
                </c:pt>
                <c:pt idx="1739">
                  <c:v>Zachary Evans</c:v>
                </c:pt>
                <c:pt idx="1740">
                  <c:v>Wendy Gonzalez</c:v>
                </c:pt>
                <c:pt idx="1741">
                  <c:v>Timothy Martin</c:v>
                </c:pt>
                <c:pt idx="1742">
                  <c:v>Wendy Howard</c:v>
                </c:pt>
                <c:pt idx="1743">
                  <c:v>Stephanie Myers</c:v>
                </c:pt>
                <c:pt idx="1744">
                  <c:v>Wendy Smith</c:v>
                </c:pt>
                <c:pt idx="1745">
                  <c:v>Timothy Castillo</c:v>
                </c:pt>
                <c:pt idx="1746">
                  <c:v>Sarah Dixon</c:v>
                </c:pt>
                <c:pt idx="1747">
                  <c:v>Patricia Moore</c:v>
                </c:pt>
                <c:pt idx="1748">
                  <c:v>Patricia Robinson</c:v>
                </c:pt>
                <c:pt idx="1749">
                  <c:v>Ryan Brown</c:v>
                </c:pt>
                <c:pt idx="1750">
                  <c:v>Sean Brown</c:v>
                </c:pt>
                <c:pt idx="1751">
                  <c:v>Ryan Carter</c:v>
                </c:pt>
                <c:pt idx="1752">
                  <c:v>Raymond Sanchez</c:v>
                </c:pt>
                <c:pt idx="1753">
                  <c:v>Ryan Cooper</c:v>
                </c:pt>
                <c:pt idx="1754">
                  <c:v>Scott Anderson</c:v>
                </c:pt>
                <c:pt idx="1755">
                  <c:v>Robert Crawford</c:v>
                </c:pt>
                <c:pt idx="1756">
                  <c:v>Robert Black</c:v>
                </c:pt>
                <c:pt idx="1757">
                  <c:v>Pamela Taylor</c:v>
                </c:pt>
                <c:pt idx="1758">
                  <c:v>Ronald Powell</c:v>
                </c:pt>
                <c:pt idx="1759">
                  <c:v>Rachel Campbell</c:v>
                </c:pt>
                <c:pt idx="1760">
                  <c:v>Richard Robinson</c:v>
                </c:pt>
                <c:pt idx="1761">
                  <c:v>Robert Evans</c:v>
                </c:pt>
                <c:pt idx="1762">
                  <c:v>Sarah Rivera</c:v>
                </c:pt>
                <c:pt idx="1763">
                  <c:v>Ryan Harris</c:v>
                </c:pt>
                <c:pt idx="1764">
                  <c:v>Patricia Miller</c:v>
                </c:pt>
                <c:pt idx="1765">
                  <c:v>Robert Flores</c:v>
                </c:pt>
                <c:pt idx="1766">
                  <c:v>Peter Smith</c:v>
                </c:pt>
                <c:pt idx="1767">
                  <c:v>Robert Freeman</c:v>
                </c:pt>
                <c:pt idx="1768">
                  <c:v>Scott Moore</c:v>
                </c:pt>
                <c:pt idx="1769">
                  <c:v>Rebecca Nelson</c:v>
                </c:pt>
                <c:pt idx="1770">
                  <c:v>Rachel Anderson</c:v>
                </c:pt>
                <c:pt idx="1771">
                  <c:v>Rebecca Ramirez</c:v>
                </c:pt>
                <c:pt idx="1772">
                  <c:v>Sean Smith</c:v>
                </c:pt>
                <c:pt idx="1773">
                  <c:v>Robert Gonzales</c:v>
                </c:pt>
                <c:pt idx="1774">
                  <c:v>Russell Johnson</c:v>
                </c:pt>
                <c:pt idx="1775">
                  <c:v>Ryan Morgan</c:v>
                </c:pt>
                <c:pt idx="1776">
                  <c:v>Paula Smith</c:v>
                </c:pt>
                <c:pt idx="1777">
                  <c:v>Ryan Perez</c:v>
                </c:pt>
                <c:pt idx="1778">
                  <c:v>Shannon Perez</c:v>
                </c:pt>
                <c:pt idx="1779">
                  <c:v>Rachel Carter</c:v>
                </c:pt>
                <c:pt idx="1780">
                  <c:v>Patrick Moore</c:v>
                </c:pt>
                <c:pt idx="1781">
                  <c:v>Robert Gordon</c:v>
                </c:pt>
                <c:pt idx="1782">
                  <c:v>Sarah Rogers</c:v>
                </c:pt>
                <c:pt idx="1783">
                  <c:v>Paul Green</c:v>
                </c:pt>
                <c:pt idx="1784">
                  <c:v>Richard Wallace</c:v>
                </c:pt>
                <c:pt idx="1785">
                  <c:v>Rebecca Thompson</c:v>
                </c:pt>
                <c:pt idx="1786">
                  <c:v>Rebecca Clark</c:v>
                </c:pt>
                <c:pt idx="1787">
                  <c:v>Robert Hall</c:v>
                </c:pt>
                <c:pt idx="1788">
                  <c:v>Scott Evans</c:v>
                </c:pt>
                <c:pt idx="1789">
                  <c:v>Paul Hernandez</c:v>
                </c:pt>
                <c:pt idx="1790">
                  <c:v>Rebecca Fisher</c:v>
                </c:pt>
                <c:pt idx="1791">
                  <c:v>Ryan Wright</c:v>
                </c:pt>
                <c:pt idx="1792">
                  <c:v>Scott Miles</c:v>
                </c:pt>
                <c:pt idx="1793">
                  <c:v>Ryan Young</c:v>
                </c:pt>
                <c:pt idx="1794">
                  <c:v>Robert Baker</c:v>
                </c:pt>
                <c:pt idx="1795">
                  <c:v>Sabrina Brown</c:v>
                </c:pt>
                <c:pt idx="1796">
                  <c:v>Scott Scott</c:v>
                </c:pt>
                <c:pt idx="1797">
                  <c:v>Rebecca Young</c:v>
                </c:pt>
                <c:pt idx="1798">
                  <c:v>Rebecca Lee</c:v>
                </c:pt>
                <c:pt idx="1799">
                  <c:v>Samantha Clark</c:v>
                </c:pt>
                <c:pt idx="1800">
                  <c:v>Rachel Boyd</c:v>
                </c:pt>
                <c:pt idx="1801">
                  <c:v>Regina Reynolds</c:v>
                </c:pt>
                <c:pt idx="1802">
                  <c:v>Shannon Anderson</c:v>
                </c:pt>
                <c:pt idx="1803">
                  <c:v>Samantha Garcia</c:v>
                </c:pt>
                <c:pt idx="1804">
                  <c:v>Rachel Brown</c:v>
                </c:pt>
                <c:pt idx="1805">
                  <c:v>Samantha Green</c:v>
                </c:pt>
                <c:pt idx="1806">
                  <c:v>Ryan Allen</c:v>
                </c:pt>
                <c:pt idx="1807">
                  <c:v>Samantha Harris</c:v>
                </c:pt>
                <c:pt idx="1808">
                  <c:v>Sarah Gomez</c:v>
                </c:pt>
                <c:pt idx="1809">
                  <c:v>Pamela Thompson</c:v>
                </c:pt>
                <c:pt idx="1810">
                  <c:v>Robert Richardson</c:v>
                </c:pt>
                <c:pt idx="1811">
                  <c:v>Rhonda Jones</c:v>
                </c:pt>
                <c:pt idx="1812">
                  <c:v>Randy Smith</c:v>
                </c:pt>
                <c:pt idx="1813">
                  <c:v>Samantha Martin</c:v>
                </c:pt>
                <c:pt idx="1814">
                  <c:v>Sarah Lewis</c:v>
                </c:pt>
                <c:pt idx="1815">
                  <c:v>Pamela Perez</c:v>
                </c:pt>
                <c:pt idx="1816">
                  <c:v>Sharon Mathews</c:v>
                </c:pt>
                <c:pt idx="1817">
                  <c:v>Samantha Moore</c:v>
                </c:pt>
                <c:pt idx="1818">
                  <c:v>Shawn Edwards</c:v>
                </c:pt>
                <c:pt idx="1819">
                  <c:v>Samantha Perez</c:v>
                </c:pt>
                <c:pt idx="1820">
                  <c:v>Rebecca Baker</c:v>
                </c:pt>
                <c:pt idx="1821">
                  <c:v>Samantha Sanchez</c:v>
                </c:pt>
                <c:pt idx="1822">
                  <c:v>Richard Torres</c:v>
                </c:pt>
                <c:pt idx="1823">
                  <c:v>Richard Clark</c:v>
                </c:pt>
                <c:pt idx="1824">
                  <c:v>Patricia Rodriguez</c:v>
                </c:pt>
                <c:pt idx="1825">
                  <c:v>Patrick Sanchez</c:v>
                </c:pt>
                <c:pt idx="1826">
                  <c:v>Peter Jones</c:v>
                </c:pt>
                <c:pt idx="1827">
                  <c:v>Robert Mann</c:v>
                </c:pt>
                <c:pt idx="1828">
                  <c:v>Robert Torres</c:v>
                </c:pt>
                <c:pt idx="1829">
                  <c:v>Samuel Clark</c:v>
                </c:pt>
                <c:pt idx="1830">
                  <c:v>Scott Allen</c:v>
                </c:pt>
                <c:pt idx="1831">
                  <c:v>Patricia Harris</c:v>
                </c:pt>
                <c:pt idx="1832">
                  <c:v>Scott Brown</c:v>
                </c:pt>
                <c:pt idx="1833">
                  <c:v>Samuel Wilson</c:v>
                </c:pt>
                <c:pt idx="1834">
                  <c:v>Scott Garcia</c:v>
                </c:pt>
                <c:pt idx="1835">
                  <c:v>Sandra Gonzalez</c:v>
                </c:pt>
                <c:pt idx="1836">
                  <c:v>Robert Wells</c:v>
                </c:pt>
                <c:pt idx="1837">
                  <c:v>Sandra Graham</c:v>
                </c:pt>
                <c:pt idx="1838">
                  <c:v>Scott Jones</c:v>
                </c:pt>
                <c:pt idx="1839">
                  <c:v>Patrick Garcia</c:v>
                </c:pt>
                <c:pt idx="1840">
                  <c:v>Phillip Smith</c:v>
                </c:pt>
                <c:pt idx="1841">
                  <c:v>Paul Martinez</c:v>
                </c:pt>
                <c:pt idx="1842">
                  <c:v>Robert Wood</c:v>
                </c:pt>
                <c:pt idx="1843">
                  <c:v>Patrick Young</c:v>
                </c:pt>
                <c:pt idx="1844">
                  <c:v>Scott Murphy</c:v>
                </c:pt>
                <c:pt idx="1845">
                  <c:v>Rachel Miller</c:v>
                </c:pt>
                <c:pt idx="1846">
                  <c:v>Scott Robinson</c:v>
                </c:pt>
                <c:pt idx="1847">
                  <c:v>Sandra Williams</c:v>
                </c:pt>
                <c:pt idx="1848">
                  <c:v>Robin Brown</c:v>
                </c:pt>
                <c:pt idx="1849">
                  <c:v>Paul Thomas</c:v>
                </c:pt>
                <c:pt idx="1850">
                  <c:v>Robin Rivera</c:v>
                </c:pt>
                <c:pt idx="1851">
                  <c:v>Paul Ward</c:v>
                </c:pt>
                <c:pt idx="1852">
                  <c:v>Ronald Anderson</c:v>
                </c:pt>
                <c:pt idx="1853">
                  <c:v>Sara Garcia</c:v>
                </c:pt>
                <c:pt idx="1854">
                  <c:v>Ronald Johnson</c:v>
                </c:pt>
                <c:pt idx="1855">
                  <c:v>Paul Brown</c:v>
                </c:pt>
                <c:pt idx="1856">
                  <c:v>Sean Garcia</c:v>
                </c:pt>
                <c:pt idx="1857">
                  <c:v>Rachel Thomas</c:v>
                </c:pt>
                <c:pt idx="1858">
                  <c:v>Sean Scott</c:v>
                </c:pt>
                <c:pt idx="1859">
                  <c:v>Robert Nguyen</c:v>
                </c:pt>
                <c:pt idx="1860">
                  <c:v>Robert Carter</c:v>
                </c:pt>
                <c:pt idx="1861">
                  <c:v>Sara White</c:v>
                </c:pt>
                <c:pt idx="1862">
                  <c:v>Shannon Brown</c:v>
                </c:pt>
                <c:pt idx="1863">
                  <c:v>Robert Ortiz</c:v>
                </c:pt>
                <c:pt idx="1864">
                  <c:v>Shannon Jackson</c:v>
                </c:pt>
                <c:pt idx="1865">
                  <c:v>Rachel Thompson</c:v>
                </c:pt>
                <c:pt idx="1866">
                  <c:v>Robert Cox</c:v>
                </c:pt>
                <c:pt idx="1867">
                  <c:v>Richard Perez</c:v>
                </c:pt>
                <c:pt idx="1868">
                  <c:v>Shannon Moore</c:v>
                </c:pt>
                <c:pt idx="1869">
                  <c:v>Robert Peterson</c:v>
                </c:pt>
                <c:pt idx="1870">
                  <c:v>Robert Phillips</c:v>
                </c:pt>
                <c:pt idx="1871">
                  <c:v>Sharon Anderson</c:v>
                </c:pt>
                <c:pt idx="1872">
                  <c:v>Robert Rogers</c:v>
                </c:pt>
                <c:pt idx="1873">
                  <c:v>Sharon Smith</c:v>
                </c:pt>
                <c:pt idx="1874">
                  <c:v>Robert Russell</c:v>
                </c:pt>
                <c:pt idx="1875">
                  <c:v>Sharon Williams</c:v>
                </c:pt>
                <c:pt idx="1876">
                  <c:v>Robert Schmidt</c:v>
                </c:pt>
                <c:pt idx="1877">
                  <c:v>Shawn Johnson</c:v>
                </c:pt>
                <c:pt idx="1878">
                  <c:v>Sherri Johnson</c:v>
                </c:pt>
                <c:pt idx="1879">
                  <c:v>Robert Simpson</c:v>
                </c:pt>
                <c:pt idx="1880">
                  <c:v>Robert Scott</c:v>
                </c:pt>
                <c:pt idx="1881">
                  <c:v>Mark Walker</c:v>
                </c:pt>
                <c:pt idx="1882">
                  <c:v>Melissa Freeman</c:v>
                </c:pt>
                <c:pt idx="1883">
                  <c:v>Margaret Jones</c:v>
                </c:pt>
                <c:pt idx="1884">
                  <c:v>Matthew Patterson</c:v>
                </c:pt>
                <c:pt idx="1885">
                  <c:v>Michelle Walters</c:v>
                </c:pt>
                <c:pt idx="1886">
                  <c:v>Marcus Harris</c:v>
                </c:pt>
                <c:pt idx="1887">
                  <c:v>Mark Kelly</c:v>
                </c:pt>
                <c:pt idx="1888">
                  <c:v>Michael Mccoy</c:v>
                </c:pt>
                <c:pt idx="1889">
                  <c:v>Michael Hicks</c:v>
                </c:pt>
                <c:pt idx="1890">
                  <c:v>Matthew Ramos</c:v>
                </c:pt>
                <c:pt idx="1891">
                  <c:v>Michael Ibarra</c:v>
                </c:pt>
                <c:pt idx="1892">
                  <c:v>Nicole Wilson</c:v>
                </c:pt>
                <c:pt idx="1893">
                  <c:v>Monique Johnson</c:v>
                </c:pt>
                <c:pt idx="1894">
                  <c:v>Michael Mitchell</c:v>
                </c:pt>
                <c:pt idx="1895">
                  <c:v>Melissa Owens</c:v>
                </c:pt>
                <c:pt idx="1896">
                  <c:v>Matthew Reynolds</c:v>
                </c:pt>
                <c:pt idx="1897">
                  <c:v>Michael Delgado</c:v>
                </c:pt>
                <c:pt idx="1898">
                  <c:v>Michael Moreno</c:v>
                </c:pt>
                <c:pt idx="1899">
                  <c:v>Michelle Edwards</c:v>
                </c:pt>
                <c:pt idx="1900">
                  <c:v>Matthew Richardson</c:v>
                </c:pt>
                <c:pt idx="1901">
                  <c:v>Michelle Kim</c:v>
                </c:pt>
                <c:pt idx="1902">
                  <c:v>Mark Wilson</c:v>
                </c:pt>
                <c:pt idx="1903">
                  <c:v>Michelle Morgan</c:v>
                </c:pt>
                <c:pt idx="1904">
                  <c:v>Michael Morrison</c:v>
                </c:pt>
                <c:pt idx="1905">
                  <c:v>Mary Moore</c:v>
                </c:pt>
                <c:pt idx="1906">
                  <c:v>Martin Jones</c:v>
                </c:pt>
                <c:pt idx="1907">
                  <c:v>Mike Johnson</c:v>
                </c:pt>
                <c:pt idx="1908">
                  <c:v>Michael Fischer</c:v>
                </c:pt>
                <c:pt idx="1909">
                  <c:v>Michael Day</c:v>
                </c:pt>
                <c:pt idx="1910">
                  <c:v>Mary Anderson</c:v>
                </c:pt>
                <c:pt idx="1911">
                  <c:v>Nathan Ramirez</c:v>
                </c:pt>
                <c:pt idx="1912">
                  <c:v>Matthew Romero</c:v>
                </c:pt>
                <c:pt idx="1913">
                  <c:v>Matthew Mendoza</c:v>
                </c:pt>
                <c:pt idx="1914">
                  <c:v>Michael Obrien</c:v>
                </c:pt>
                <c:pt idx="1915">
                  <c:v>Nicholas Stewart</c:v>
                </c:pt>
                <c:pt idx="1916">
                  <c:v>Michael Oconnor</c:v>
                </c:pt>
                <c:pt idx="1917">
                  <c:v>Michael Acosta</c:v>
                </c:pt>
                <c:pt idx="1918">
                  <c:v>Mark Miller</c:v>
                </c:pt>
                <c:pt idx="1919">
                  <c:v>Nicole Lopez</c:v>
                </c:pt>
                <c:pt idx="1920">
                  <c:v>Mary Baker</c:v>
                </c:pt>
                <c:pt idx="1921">
                  <c:v>Michelle Green</c:v>
                </c:pt>
                <c:pt idx="1922">
                  <c:v>Michael Parker</c:v>
                </c:pt>
                <c:pt idx="1923">
                  <c:v>Melissa Coleman</c:v>
                </c:pt>
                <c:pt idx="1924">
                  <c:v>Michael Gallegos</c:v>
                </c:pt>
                <c:pt idx="1925">
                  <c:v>Matthew Bennett</c:v>
                </c:pt>
                <c:pt idx="1926">
                  <c:v>Mark Clark</c:v>
                </c:pt>
                <c:pt idx="1927">
                  <c:v>Michelle Mitchell</c:v>
                </c:pt>
                <c:pt idx="1928">
                  <c:v>Mary Cook</c:v>
                </c:pt>
                <c:pt idx="1929">
                  <c:v>Michelle Ramos</c:v>
                </c:pt>
                <c:pt idx="1930">
                  <c:v>Matthew Clark</c:v>
                </c:pt>
                <c:pt idx="1931">
                  <c:v>Michelle Romero</c:v>
                </c:pt>
                <c:pt idx="1932">
                  <c:v>Michael Peterson</c:v>
                </c:pt>
                <c:pt idx="1933">
                  <c:v>Michelle Thomas</c:v>
                </c:pt>
                <c:pt idx="1934">
                  <c:v>Matthew Goodwin</c:v>
                </c:pt>
                <c:pt idx="1935">
                  <c:v>Mary Ramirez</c:v>
                </c:pt>
                <c:pt idx="1936">
                  <c:v>Margaret Smith</c:v>
                </c:pt>
                <c:pt idx="1937">
                  <c:v>Monica Garcia</c:v>
                </c:pt>
                <c:pt idx="1938">
                  <c:v>Matthew Gordon</c:v>
                </c:pt>
                <c:pt idx="1939">
                  <c:v>Nancy Anderson</c:v>
                </c:pt>
                <c:pt idx="1940">
                  <c:v>Matthew Tucker</c:v>
                </c:pt>
                <c:pt idx="1941">
                  <c:v>Natalie Davis</c:v>
                </c:pt>
                <c:pt idx="1942">
                  <c:v>Michael Reynolds</c:v>
                </c:pt>
                <c:pt idx="1943">
                  <c:v>Melissa Moore</c:v>
                </c:pt>
                <c:pt idx="1944">
                  <c:v>Matthew Turner</c:v>
                </c:pt>
                <c:pt idx="1945">
                  <c:v>Nathan Thomas</c:v>
                </c:pt>
                <c:pt idx="1946">
                  <c:v>Maria Williams</c:v>
                </c:pt>
                <c:pt idx="1947">
                  <c:v>Michael Kent</c:v>
                </c:pt>
                <c:pt idx="1948">
                  <c:v>Matthew Ward</c:v>
                </c:pt>
                <c:pt idx="1949">
                  <c:v>Mark White</c:v>
                </c:pt>
                <c:pt idx="1950">
                  <c:v>Matthew Gutierrez</c:v>
                </c:pt>
                <c:pt idx="1951">
                  <c:v>Nicholas Olson</c:v>
                </c:pt>
                <c:pt idx="1952">
                  <c:v>Mark Estrada</c:v>
                </c:pt>
                <c:pt idx="1953">
                  <c:v>Michael Klein</c:v>
                </c:pt>
                <c:pt idx="1954">
                  <c:v>Michael Griffin</c:v>
                </c:pt>
                <c:pt idx="1955">
                  <c:v>Nicole Collins</c:v>
                </c:pt>
                <c:pt idx="1956">
                  <c:v>Michael Gross</c:v>
                </c:pt>
                <c:pt idx="1957">
                  <c:v>Nicole Greene</c:v>
                </c:pt>
                <c:pt idx="1958">
                  <c:v>Michael Ross</c:v>
                </c:pt>
                <c:pt idx="1959">
                  <c:v>Mark Lee</c:v>
                </c:pt>
                <c:pt idx="1960">
                  <c:v>Michael Guerra</c:v>
                </c:pt>
                <c:pt idx="1961">
                  <c:v>Michael Adkins</c:v>
                </c:pt>
                <c:pt idx="1962">
                  <c:v>Michael Russell</c:v>
                </c:pt>
                <c:pt idx="1963">
                  <c:v>Michelle Flores</c:v>
                </c:pt>
                <c:pt idx="1964">
                  <c:v>Maria Brown</c:v>
                </c:pt>
                <c:pt idx="1965">
                  <c:v>Michelle Harris</c:v>
                </c:pt>
                <c:pt idx="1966">
                  <c:v>Mario Martin</c:v>
                </c:pt>
                <c:pt idx="1967">
                  <c:v>Michelle Hughes</c:v>
                </c:pt>
                <c:pt idx="1968">
                  <c:v>Michael Schneider</c:v>
                </c:pt>
                <c:pt idx="1969">
                  <c:v>Mary Lewis</c:v>
                </c:pt>
                <c:pt idx="1970">
                  <c:v>Nicole Morris</c:v>
                </c:pt>
                <c:pt idx="1971">
                  <c:v>Melissa Dickerson</c:v>
                </c:pt>
                <c:pt idx="1972">
                  <c:v>Nicole Richardson</c:v>
                </c:pt>
                <c:pt idx="1973">
                  <c:v>Melissa Evans</c:v>
                </c:pt>
                <c:pt idx="1974">
                  <c:v>Mary Torres</c:v>
                </c:pt>
                <c:pt idx="1975">
                  <c:v>Michael Cox</c:v>
                </c:pt>
                <c:pt idx="1976">
                  <c:v>Mark Lopez</c:v>
                </c:pt>
                <c:pt idx="1977">
                  <c:v>Michelle Moore</c:v>
                </c:pt>
                <c:pt idx="1978">
                  <c:v>Marissa Smith</c:v>
                </c:pt>
                <c:pt idx="1979">
                  <c:v>Mathew Smith</c:v>
                </c:pt>
                <c:pt idx="1980">
                  <c:v>Megan Dawson</c:v>
                </c:pt>
                <c:pt idx="1981">
                  <c:v>Michelle Richardson</c:v>
                </c:pt>
                <c:pt idx="1982">
                  <c:v>Megan Harris</c:v>
                </c:pt>
                <c:pt idx="1983">
                  <c:v>Maria Garcia</c:v>
                </c:pt>
                <c:pt idx="1984">
                  <c:v>Michael Hardy</c:v>
                </c:pt>
                <c:pt idx="1985">
                  <c:v>Matthew Lewis</c:v>
                </c:pt>
                <c:pt idx="1986">
                  <c:v>Megan Jones</c:v>
                </c:pt>
                <c:pt idx="1987">
                  <c:v>Melissa Kelly</c:v>
                </c:pt>
                <c:pt idx="1988">
                  <c:v>Megan Lewis</c:v>
                </c:pt>
                <c:pt idx="1989">
                  <c:v>Michelle Thompson</c:v>
                </c:pt>
                <c:pt idx="1990">
                  <c:v>Megan Miller</c:v>
                </c:pt>
                <c:pt idx="1991">
                  <c:v>Michelle White</c:v>
                </c:pt>
                <c:pt idx="1992">
                  <c:v>Megan Moore</c:v>
                </c:pt>
                <c:pt idx="1993">
                  <c:v>Michelle Wilson</c:v>
                </c:pt>
                <c:pt idx="1994">
                  <c:v>Michael Cobb</c:v>
                </c:pt>
                <c:pt idx="1995">
                  <c:v>Michael Burns</c:v>
                </c:pt>
                <c:pt idx="1996">
                  <c:v>Matthew Bell</c:v>
                </c:pt>
                <c:pt idx="1997">
                  <c:v>Melissa Martin</c:v>
                </c:pt>
                <c:pt idx="1998">
                  <c:v>Mark Gonzalez</c:v>
                </c:pt>
                <c:pt idx="1999">
                  <c:v>Mark Anderson</c:v>
                </c:pt>
                <c:pt idx="2000">
                  <c:v>Megan Thompson</c:v>
                </c:pt>
                <c:pt idx="2001">
                  <c:v>Mary Richardson</c:v>
                </c:pt>
                <c:pt idx="2002">
                  <c:v>Michael Wallace</c:v>
                </c:pt>
                <c:pt idx="2003">
                  <c:v>Natalie Brown</c:v>
                </c:pt>
                <c:pt idx="2004">
                  <c:v>Michael Walters</c:v>
                </c:pt>
                <c:pt idx="2005">
                  <c:v>Natalie Robinson</c:v>
                </c:pt>
                <c:pt idx="2006">
                  <c:v>Michael Walton</c:v>
                </c:pt>
                <c:pt idx="2007">
                  <c:v>Nathan Johnson</c:v>
                </c:pt>
                <c:pt idx="2008">
                  <c:v>Megan Williams</c:v>
                </c:pt>
                <c:pt idx="2009">
                  <c:v>Nathan Miller</c:v>
                </c:pt>
                <c:pt idx="2010">
                  <c:v>Michael Watson</c:v>
                </c:pt>
                <c:pt idx="2011">
                  <c:v>Melissa Mueller</c:v>
                </c:pt>
                <c:pt idx="2012">
                  <c:v>Michael Webb</c:v>
                </c:pt>
                <c:pt idx="2013">
                  <c:v>Nathaniel Smith</c:v>
                </c:pt>
                <c:pt idx="2014">
                  <c:v>Michael Welch</c:v>
                </c:pt>
                <c:pt idx="2015">
                  <c:v>Nicholas Davis</c:v>
                </c:pt>
                <c:pt idx="2016">
                  <c:v>Melanie Carter</c:v>
                </c:pt>
                <c:pt idx="2017">
                  <c:v>Nicholas Hall</c:v>
                </c:pt>
                <c:pt idx="2018">
                  <c:v>Mark Harris</c:v>
                </c:pt>
                <c:pt idx="2019">
                  <c:v>Melissa Peterson</c:v>
                </c:pt>
                <c:pt idx="2020">
                  <c:v>Melinda Williams</c:v>
                </c:pt>
                <c:pt idx="2021">
                  <c:v>Nicholas King</c:v>
                </c:pt>
                <c:pt idx="2022">
                  <c:v>Michael Willis</c:v>
                </c:pt>
                <c:pt idx="2023">
                  <c:v>Nicholas Mitchell</c:v>
                </c:pt>
                <c:pt idx="2024">
                  <c:v>Michael Cole</c:v>
                </c:pt>
                <c:pt idx="2025">
                  <c:v>Mary Sanchez</c:v>
                </c:pt>
                <c:pt idx="2026">
                  <c:v>Michael Wong</c:v>
                </c:pt>
                <c:pt idx="2027">
                  <c:v>Mary Scott</c:v>
                </c:pt>
                <c:pt idx="2028">
                  <c:v>Michael Wood</c:v>
                </c:pt>
                <c:pt idx="2029">
                  <c:v>Mark King</c:v>
                </c:pt>
                <c:pt idx="2030">
                  <c:v>Michael Coleman</c:v>
                </c:pt>
                <c:pt idx="2031">
                  <c:v>Mark Phillips</c:v>
                </c:pt>
                <c:pt idx="2032">
                  <c:v>Michele Johnson</c:v>
                </c:pt>
                <c:pt idx="2033">
                  <c:v>Matthew Garcia</c:v>
                </c:pt>
                <c:pt idx="2034">
                  <c:v>Michael Henry</c:v>
                </c:pt>
                <c:pt idx="2035">
                  <c:v>Michael Leonard</c:v>
                </c:pt>
                <c:pt idx="2036">
                  <c:v>Michele Young</c:v>
                </c:pt>
                <c:pt idx="2037">
                  <c:v>Nicole Hernandez</c:v>
                </c:pt>
                <c:pt idx="2038">
                  <c:v>Michelle Adams</c:v>
                </c:pt>
                <c:pt idx="2039">
                  <c:v>Michael Ball</c:v>
                </c:pt>
                <c:pt idx="2040">
                  <c:v>Michael Contreras</c:v>
                </c:pt>
                <c:pt idx="2041">
                  <c:v>Michael Campbell</c:v>
                </c:pt>
                <c:pt idx="2042">
                  <c:v>Mary Lee</c:v>
                </c:pt>
                <c:pt idx="2043">
                  <c:v>Nicole Martinez</c:v>
                </c:pt>
                <c:pt idx="2044">
                  <c:v>Melissa Campbell</c:v>
                </c:pt>
                <c:pt idx="2045">
                  <c:v>Michael Lowe</c:v>
                </c:pt>
                <c:pt idx="2046">
                  <c:v>Maria Moore</c:v>
                </c:pt>
                <c:pt idx="2047">
                  <c:v>Nicole Robinson</c:v>
                </c:pt>
                <c:pt idx="2048">
                  <c:v>Michael Silva</c:v>
                </c:pt>
                <c:pt idx="2049">
                  <c:v>Nicole Rogers</c:v>
                </c:pt>
                <c:pt idx="2050">
                  <c:v>Megan Davis</c:v>
                </c:pt>
                <c:pt idx="2051">
                  <c:v>Nicole Thomas</c:v>
                </c:pt>
                <c:pt idx="2052">
                  <c:v>Michael Simon</c:v>
                </c:pt>
                <c:pt idx="2053">
                  <c:v>Maria Jones</c:v>
                </c:pt>
                <c:pt idx="2054">
                  <c:v>Michael Sims</c:v>
                </c:pt>
                <c:pt idx="2055">
                  <c:v>Pamela Green</c:v>
                </c:pt>
                <c:pt idx="2056">
                  <c:v>Michael Fields</c:v>
                </c:pt>
                <c:pt idx="2057">
                  <c:v>Michael Dunn</c:v>
                </c:pt>
                <c:pt idx="2058">
                  <c:v>Lisa White</c:v>
                </c:pt>
                <c:pt idx="2059">
                  <c:v>Kelly Hernandez</c:v>
                </c:pt>
                <c:pt idx="2060">
                  <c:v>Kevin Phillips</c:v>
                </c:pt>
                <c:pt idx="2061">
                  <c:v>Kimberly Lopez</c:v>
                </c:pt>
                <c:pt idx="2062">
                  <c:v>Julie Rogers</c:v>
                </c:pt>
                <c:pt idx="2063">
                  <c:v>Kelly Wallace</c:v>
                </c:pt>
                <c:pt idx="2064">
                  <c:v>Katherine Garcia</c:v>
                </c:pt>
                <c:pt idx="2065">
                  <c:v>Kathleen Young</c:v>
                </c:pt>
                <c:pt idx="2066">
                  <c:v>Lisa Cox</c:v>
                </c:pt>
                <c:pt idx="2067">
                  <c:v>Kathryn Johnson</c:v>
                </c:pt>
                <c:pt idx="2068">
                  <c:v>Julie Perez</c:v>
                </c:pt>
                <c:pt idx="2069">
                  <c:v>Kimberly Parker</c:v>
                </c:pt>
                <c:pt idx="2070">
                  <c:v>Kathleen Jackson</c:v>
                </c:pt>
                <c:pt idx="2071">
                  <c:v>Kimberly Perry</c:v>
                </c:pt>
                <c:pt idx="2072">
                  <c:v>Madeline Smith</c:v>
                </c:pt>
                <c:pt idx="2073">
                  <c:v>Kimberly Peterson</c:v>
                </c:pt>
                <c:pt idx="2074">
                  <c:v>Kevin Mitchell</c:v>
                </c:pt>
                <c:pt idx="2075">
                  <c:v>Kimberly Sanchez</c:v>
                </c:pt>
                <c:pt idx="2076">
                  <c:v>Lisa Bailey</c:v>
                </c:pt>
                <c:pt idx="2077">
                  <c:v>Kelly Wilson</c:v>
                </c:pt>
                <c:pt idx="2078">
                  <c:v>Lisa Gray</c:v>
                </c:pt>
                <c:pt idx="2079">
                  <c:v>Kelsey Davis</c:v>
                </c:pt>
                <c:pt idx="2080">
                  <c:v>Kimberly Baker</c:v>
                </c:pt>
                <c:pt idx="2081">
                  <c:v>Kenneth Allen</c:v>
                </c:pt>
                <c:pt idx="2082">
                  <c:v>Katherine Wright</c:v>
                </c:pt>
                <c:pt idx="2083">
                  <c:v>Kathryn Jones</c:v>
                </c:pt>
                <c:pt idx="2084">
                  <c:v>Lisa Reyes</c:v>
                </c:pt>
                <c:pt idx="2085">
                  <c:v>Kimberly Torres</c:v>
                </c:pt>
                <c:pt idx="2086">
                  <c:v>Lisa Taylor</c:v>
                </c:pt>
                <c:pt idx="2087">
                  <c:v>Karen Ward</c:v>
                </c:pt>
                <c:pt idx="2088">
                  <c:v>Julian Rodriguez</c:v>
                </c:pt>
                <c:pt idx="2089">
                  <c:v>Kenneth Jones</c:v>
                </c:pt>
                <c:pt idx="2090">
                  <c:v>Leslie Smith</c:v>
                </c:pt>
                <c:pt idx="2091">
                  <c:v>Kenneth Nguyen</c:v>
                </c:pt>
                <c:pt idx="2092">
                  <c:v>Katherine Hernandez</c:v>
                </c:pt>
                <c:pt idx="2093">
                  <c:v>Kimberly Welch</c:v>
                </c:pt>
                <c:pt idx="2094">
                  <c:v>Katherine Jones</c:v>
                </c:pt>
                <c:pt idx="2095">
                  <c:v>Kenneth Roberts</c:v>
                </c:pt>
                <c:pt idx="2096">
                  <c:v>Kevin Robinson</c:v>
                </c:pt>
                <c:pt idx="2097">
                  <c:v>Karen Williams</c:v>
                </c:pt>
                <c:pt idx="2098">
                  <c:v>Lisa Bryant</c:v>
                </c:pt>
                <c:pt idx="2099">
                  <c:v>Kimberly Wood</c:v>
                </c:pt>
                <c:pt idx="2100">
                  <c:v>Katherine Miller</c:v>
                </c:pt>
                <c:pt idx="2101">
                  <c:v>Kimberly Young</c:v>
                </c:pt>
                <c:pt idx="2102">
                  <c:v>Karen Payne</c:v>
                </c:pt>
                <c:pt idx="2103">
                  <c:v>Kristen Green</c:v>
                </c:pt>
                <c:pt idx="2104">
                  <c:v>Madison Smith</c:v>
                </c:pt>
                <c:pt idx="2105">
                  <c:v>Kristen Johnson</c:v>
                </c:pt>
                <c:pt idx="2106">
                  <c:v>Kimberly Black</c:v>
                </c:pt>
                <c:pt idx="2107">
                  <c:v>Kenneth Thomas</c:v>
                </c:pt>
                <c:pt idx="2108">
                  <c:v>Katherine Williams</c:v>
                </c:pt>
                <c:pt idx="2109">
                  <c:v>Kristen Young</c:v>
                </c:pt>
                <c:pt idx="2110">
                  <c:v>Karen Rodriguez</c:v>
                </c:pt>
                <c:pt idx="2111">
                  <c:v>Kristin Gonzalez</c:v>
                </c:pt>
                <c:pt idx="2112">
                  <c:v>Lisa Phillips</c:v>
                </c:pt>
                <c:pt idx="2113">
                  <c:v>Kristin Hernandez</c:v>
                </c:pt>
                <c:pt idx="2114">
                  <c:v>Lisa Rivera</c:v>
                </c:pt>
                <c:pt idx="2115">
                  <c:v>Kristin Miller</c:v>
                </c:pt>
                <c:pt idx="2116">
                  <c:v>Kathleen Lopez</c:v>
                </c:pt>
                <c:pt idx="2117">
                  <c:v>Kristin Smith</c:v>
                </c:pt>
                <c:pt idx="2118">
                  <c:v>Kimberly Harris</c:v>
                </c:pt>
                <c:pt idx="2119">
                  <c:v>Kristina Smith</c:v>
                </c:pt>
                <c:pt idx="2120">
                  <c:v>Lisa Wilson</c:v>
                </c:pt>
                <c:pt idx="2121">
                  <c:v>Krystal Davis</c:v>
                </c:pt>
                <c:pt idx="2122">
                  <c:v>Lori Wilson</c:v>
                </c:pt>
                <c:pt idx="2123">
                  <c:v>Kyle Jackson</c:v>
                </c:pt>
                <c:pt idx="2124">
                  <c:v>Kevin Lewis</c:v>
                </c:pt>
                <c:pt idx="2125">
                  <c:v>Justin Taylor</c:v>
                </c:pt>
                <c:pt idx="2126">
                  <c:v>Kevin Lopez</c:v>
                </c:pt>
                <c:pt idx="2127">
                  <c:v>Kevin Alexander</c:v>
                </c:pt>
                <c:pt idx="2128">
                  <c:v>Keith King</c:v>
                </c:pt>
                <c:pt idx="2129">
                  <c:v>Kayla Garcia</c:v>
                </c:pt>
                <c:pt idx="2130">
                  <c:v>Linda Lee</c:v>
                </c:pt>
                <c:pt idx="2131">
                  <c:v>Katherine Brown</c:v>
                </c:pt>
                <c:pt idx="2132">
                  <c:v>Linda Miller</c:v>
                </c:pt>
                <c:pt idx="2133">
                  <c:v>Kyle Williams</c:v>
                </c:pt>
                <c:pt idx="2134">
                  <c:v>Lindsay Hernandez</c:v>
                </c:pt>
                <c:pt idx="2135">
                  <c:v>Larry Harris</c:v>
                </c:pt>
                <c:pt idx="2136">
                  <c:v>Kevin Powell</c:v>
                </c:pt>
                <c:pt idx="2137">
                  <c:v>Larry Martinez</c:v>
                </c:pt>
                <c:pt idx="2138">
                  <c:v>Kelly Anderson</c:v>
                </c:pt>
                <c:pt idx="2139">
                  <c:v>Kevin Baker</c:v>
                </c:pt>
                <c:pt idx="2140">
                  <c:v>Justin Garcia</c:v>
                </c:pt>
                <c:pt idx="2141">
                  <c:v>Kevin Bell</c:v>
                </c:pt>
                <c:pt idx="2142">
                  <c:v>Lisa Chavez</c:v>
                </c:pt>
                <c:pt idx="2143">
                  <c:v>Kevin Boyd</c:v>
                </c:pt>
                <c:pt idx="2144">
                  <c:v>Justin Hall</c:v>
                </c:pt>
                <c:pt idx="2145">
                  <c:v>Kayla Miller</c:v>
                </c:pt>
                <c:pt idx="2146">
                  <c:v>Kelly Ford</c:v>
                </c:pt>
                <c:pt idx="2147">
                  <c:v>Kevin Campbell</c:v>
                </c:pt>
                <c:pt idx="2148">
                  <c:v>Kevin Stone</c:v>
                </c:pt>
                <c:pt idx="2149">
                  <c:v>Karen Moore</c:v>
                </c:pt>
                <c:pt idx="2150">
                  <c:v>Katherine Thompson</c:v>
                </c:pt>
                <c:pt idx="2151">
                  <c:v>Justin Campbell</c:v>
                </c:pt>
                <c:pt idx="2152">
                  <c:v>Katherine Walker</c:v>
                </c:pt>
                <c:pt idx="2153">
                  <c:v>Kevin Collins</c:v>
                </c:pt>
                <c:pt idx="2154">
                  <c:v>Marc Williams</c:v>
                </c:pt>
                <c:pt idx="2155">
                  <c:v>Kayla Williams</c:v>
                </c:pt>
                <c:pt idx="2156">
                  <c:v>Kimberly Benson</c:v>
                </c:pt>
                <c:pt idx="2157">
                  <c:v>Kevin Edwards</c:v>
                </c:pt>
                <c:pt idx="2158">
                  <c:v>Lisa Long</c:v>
                </c:pt>
                <c:pt idx="2159">
                  <c:v>Keith Anderson</c:v>
                </c:pt>
                <c:pt idx="2160">
                  <c:v>Kimberly Campbell</c:v>
                </c:pt>
                <c:pt idx="2161">
                  <c:v>Laura Rodriguez</c:v>
                </c:pt>
                <c:pt idx="2162">
                  <c:v>Lisa Meyer</c:v>
                </c:pt>
                <c:pt idx="2163">
                  <c:v>Kevin Gonzalez</c:v>
                </c:pt>
                <c:pt idx="2164">
                  <c:v>Lisa Mitchell</c:v>
                </c:pt>
                <c:pt idx="2165">
                  <c:v>Kevin Green</c:v>
                </c:pt>
                <c:pt idx="2166">
                  <c:v>Lisa Morris</c:v>
                </c:pt>
                <c:pt idx="2167">
                  <c:v>Laura White</c:v>
                </c:pt>
                <c:pt idx="2168">
                  <c:v>Lisa Parsons</c:v>
                </c:pt>
                <c:pt idx="2169">
                  <c:v>Kevin Hill</c:v>
                </c:pt>
                <c:pt idx="2170">
                  <c:v>Kimberly Edwards</c:v>
                </c:pt>
                <c:pt idx="2171">
                  <c:v>Justin Flores</c:v>
                </c:pt>
                <c:pt idx="2172">
                  <c:v>Lisa Richardson</c:v>
                </c:pt>
                <c:pt idx="2173">
                  <c:v>Lauren Hernandez</c:v>
                </c:pt>
                <c:pt idx="2174">
                  <c:v>Kimberly Evans</c:v>
                </c:pt>
                <c:pt idx="2175">
                  <c:v>Julia Smith</c:v>
                </c:pt>
                <c:pt idx="2176">
                  <c:v>Julie Gonzalez</c:v>
                </c:pt>
                <c:pt idx="2177">
                  <c:v>Keith Davis</c:v>
                </c:pt>
                <c:pt idx="2178">
                  <c:v>Justin Martinez</c:v>
                </c:pt>
                <c:pt idx="2179">
                  <c:v>Lauren Miller</c:v>
                </c:pt>
                <c:pt idx="2180">
                  <c:v>Kimberly Hall</c:v>
                </c:pt>
                <c:pt idx="2181">
                  <c:v>Kevin Kelley</c:v>
                </c:pt>
                <c:pt idx="2182">
                  <c:v>Lisa Watson</c:v>
                </c:pt>
                <c:pt idx="2183">
                  <c:v>Lauren Taylor</c:v>
                </c:pt>
                <c:pt idx="2184">
                  <c:v>Karen Taylor</c:v>
                </c:pt>
                <c:pt idx="2185">
                  <c:v>Lauren Torres</c:v>
                </c:pt>
                <c:pt idx="2186">
                  <c:v>Justin Morris</c:v>
                </c:pt>
                <c:pt idx="2187">
                  <c:v>Lauren Williams</c:v>
                </c:pt>
                <c:pt idx="2188">
                  <c:v>Kathleen Williams</c:v>
                </c:pt>
                <c:pt idx="2189">
                  <c:v>Keith Hill</c:v>
                </c:pt>
                <c:pt idx="2190">
                  <c:v>Luis Miller</c:v>
                </c:pt>
                <c:pt idx="2191">
                  <c:v>Kevin Lee</c:v>
                </c:pt>
                <c:pt idx="2192">
                  <c:v>Kelly Walker</c:v>
                </c:pt>
                <c:pt idx="2193">
                  <c:v>Lawrence Brown</c:v>
                </c:pt>
                <c:pt idx="2194">
                  <c:v>Kim Brown</c:v>
                </c:pt>
                <c:pt idx="2195">
                  <c:v>Kimberly Gibson</c:v>
                </c:pt>
                <c:pt idx="2196">
                  <c:v>John Vazquez</c:v>
                </c:pt>
                <c:pt idx="2197">
                  <c:v>John Douglas</c:v>
                </c:pt>
                <c:pt idx="2198">
                  <c:v>James Cooper</c:v>
                </c:pt>
                <c:pt idx="2199">
                  <c:v>Jennifer Arnold</c:v>
                </c:pt>
                <c:pt idx="2200">
                  <c:v>John Morales</c:v>
                </c:pt>
                <c:pt idx="2201">
                  <c:v>Jennifer Baker</c:v>
                </c:pt>
                <c:pt idx="2202">
                  <c:v>Jonathan Rogers</c:v>
                </c:pt>
                <c:pt idx="2203">
                  <c:v>Jennifer Boyd</c:v>
                </c:pt>
                <c:pt idx="2204">
                  <c:v>Joshua Lee</c:v>
                </c:pt>
                <c:pt idx="2205">
                  <c:v>Jennifer Brewer</c:v>
                </c:pt>
                <c:pt idx="2206">
                  <c:v>John Hill</c:v>
                </c:pt>
                <c:pt idx="2207">
                  <c:v>Jason Lopez</c:v>
                </c:pt>
                <c:pt idx="2208">
                  <c:v>John Ray</c:v>
                </c:pt>
                <c:pt idx="2209">
                  <c:v>Jennifer Cole</c:v>
                </c:pt>
                <c:pt idx="2210">
                  <c:v>Jamie Brown</c:v>
                </c:pt>
                <c:pt idx="2211">
                  <c:v>Jason Martinez</c:v>
                </c:pt>
                <c:pt idx="2212">
                  <c:v>Joseph Gomez</c:v>
                </c:pt>
                <c:pt idx="2213">
                  <c:v>Jennifer Cruz</c:v>
                </c:pt>
                <c:pt idx="2214">
                  <c:v>Jason Carroll</c:v>
                </c:pt>
                <c:pt idx="2215">
                  <c:v>James Bell</c:v>
                </c:pt>
                <c:pt idx="2216">
                  <c:v>Joshua Wilson</c:v>
                </c:pt>
                <c:pt idx="2217">
                  <c:v>Jason Morales</c:v>
                </c:pt>
                <c:pt idx="2218">
                  <c:v>John Gray</c:v>
                </c:pt>
                <c:pt idx="2219">
                  <c:v>Jennifer Gonzales</c:v>
                </c:pt>
                <c:pt idx="2220">
                  <c:v>John Lee</c:v>
                </c:pt>
                <c:pt idx="2221">
                  <c:v>Jason Morgan</c:v>
                </c:pt>
                <c:pt idx="2222">
                  <c:v>James Cole</c:v>
                </c:pt>
                <c:pt idx="2223">
                  <c:v>Jennifer Gregory</c:v>
                </c:pt>
                <c:pt idx="2224">
                  <c:v>Jeffrey Nguyen</c:v>
                </c:pt>
                <c:pt idx="2225">
                  <c:v>Jennifer Harris</c:v>
                </c:pt>
                <c:pt idx="2226">
                  <c:v>Jeffrey Phillips</c:v>
                </c:pt>
                <c:pt idx="2227">
                  <c:v>Jennifer Hawkins</c:v>
                </c:pt>
                <c:pt idx="2228">
                  <c:v>Jonathan Mendoza</c:v>
                </c:pt>
                <c:pt idx="2229">
                  <c:v>Jason Ortega</c:v>
                </c:pt>
                <c:pt idx="2230">
                  <c:v>Jordan Miller</c:v>
                </c:pt>
                <c:pt idx="2231">
                  <c:v>Jennifer Henry</c:v>
                </c:pt>
                <c:pt idx="2232">
                  <c:v>Jeffrey Warren</c:v>
                </c:pt>
                <c:pt idx="2233">
                  <c:v>Jennifer Hernandez</c:v>
                </c:pt>
                <c:pt idx="2234">
                  <c:v>Joseph Thompson</c:v>
                </c:pt>
                <c:pt idx="2235">
                  <c:v>James Flores</c:v>
                </c:pt>
                <c:pt idx="2236">
                  <c:v>Jenna Davis</c:v>
                </c:pt>
                <c:pt idx="2237">
                  <c:v>Jason Perez</c:v>
                </c:pt>
                <c:pt idx="2238">
                  <c:v>Jason Gonzalez</c:v>
                </c:pt>
                <c:pt idx="2239">
                  <c:v>Jason Phillips</c:v>
                </c:pt>
                <c:pt idx="2240">
                  <c:v>James Reed</c:v>
                </c:pt>
                <c:pt idx="2241">
                  <c:v>Jennifer Jacobs</c:v>
                </c:pt>
                <c:pt idx="2242">
                  <c:v>John Foster</c:v>
                </c:pt>
                <c:pt idx="2243">
                  <c:v>Jennifer Jenkins</c:v>
                </c:pt>
                <c:pt idx="2244">
                  <c:v>John Guzman</c:v>
                </c:pt>
                <c:pt idx="2245">
                  <c:v>Jennifer Joseph</c:v>
                </c:pt>
                <c:pt idx="2246">
                  <c:v>Jeffrey James</c:v>
                </c:pt>
                <c:pt idx="2247">
                  <c:v>Jennifer Lawrence</c:v>
                </c:pt>
                <c:pt idx="2248">
                  <c:v>John Marshall</c:v>
                </c:pt>
                <c:pt idx="2249">
                  <c:v>James Grant</c:v>
                </c:pt>
                <c:pt idx="2250">
                  <c:v>John Myers</c:v>
                </c:pt>
                <c:pt idx="2251">
                  <c:v>James Bennett</c:v>
                </c:pt>
                <c:pt idx="2252">
                  <c:v>Jeffrey Moore</c:v>
                </c:pt>
                <c:pt idx="2253">
                  <c:v>Jason Ramos</c:v>
                </c:pt>
                <c:pt idx="2254">
                  <c:v>John Reid</c:v>
                </c:pt>
                <c:pt idx="2255">
                  <c:v>Jennifer Lucas</c:v>
                </c:pt>
                <c:pt idx="2256">
                  <c:v>James Walker</c:v>
                </c:pt>
                <c:pt idx="2257">
                  <c:v>Jennifer Marshall</c:v>
                </c:pt>
                <c:pt idx="2258">
                  <c:v>John Walsh</c:v>
                </c:pt>
                <c:pt idx="2259">
                  <c:v>Jennifer Mason</c:v>
                </c:pt>
                <c:pt idx="2260">
                  <c:v>John Wright</c:v>
                </c:pt>
                <c:pt idx="2261">
                  <c:v>Jennifer Mcdonald</c:v>
                </c:pt>
                <c:pt idx="2262">
                  <c:v>Jonathan Hernandez</c:v>
                </c:pt>
                <c:pt idx="2263">
                  <c:v>James Hall</c:v>
                </c:pt>
                <c:pt idx="2264">
                  <c:v>Jonathan Phillips</c:v>
                </c:pt>
                <c:pt idx="2265">
                  <c:v>Jennifer Moore</c:v>
                </c:pt>
                <c:pt idx="2266">
                  <c:v>Jonathan White</c:v>
                </c:pt>
                <c:pt idx="2267">
                  <c:v>Jennifer Murphy</c:v>
                </c:pt>
                <c:pt idx="2268">
                  <c:v>Jamie Williams</c:v>
                </c:pt>
                <c:pt idx="2269">
                  <c:v>Jennifer Owens</c:v>
                </c:pt>
                <c:pt idx="2270">
                  <c:v>Joseph King</c:v>
                </c:pt>
                <c:pt idx="2271">
                  <c:v>Jennifer Patel</c:v>
                </c:pt>
                <c:pt idx="2272">
                  <c:v>Joseph Morgan</c:v>
                </c:pt>
                <c:pt idx="2273">
                  <c:v>Jacob Harris</c:v>
                </c:pt>
                <c:pt idx="2274">
                  <c:v>Jeffrey Wilson</c:v>
                </c:pt>
                <c:pt idx="2275">
                  <c:v>James Hunt</c:v>
                </c:pt>
                <c:pt idx="2276">
                  <c:v>Joseph Walker</c:v>
                </c:pt>
                <c:pt idx="2277">
                  <c:v>Jason Rodriguez</c:v>
                </c:pt>
                <c:pt idx="2278">
                  <c:v>Joshua Collins</c:v>
                </c:pt>
                <c:pt idx="2279">
                  <c:v>Jennifer Reid</c:v>
                </c:pt>
                <c:pt idx="2280">
                  <c:v>James Alexander</c:v>
                </c:pt>
                <c:pt idx="2281">
                  <c:v>Jacob Hernandez</c:v>
                </c:pt>
                <c:pt idx="2282">
                  <c:v>Joshua Rodriguez</c:v>
                </c:pt>
                <c:pt idx="2283">
                  <c:v>Jason Jackson</c:v>
                </c:pt>
                <c:pt idx="2284">
                  <c:v>Joshua West</c:v>
                </c:pt>
                <c:pt idx="2285">
                  <c:v>Jennifer Simmons</c:v>
                </c:pt>
                <c:pt idx="2286">
                  <c:v>John Butler</c:v>
                </c:pt>
                <c:pt idx="2287">
                  <c:v>Jennifer Simon</c:v>
                </c:pt>
                <c:pt idx="2288">
                  <c:v>Jacob Campbell</c:v>
                </c:pt>
                <c:pt idx="2289">
                  <c:v>James Keith</c:v>
                </c:pt>
                <c:pt idx="2290">
                  <c:v>James Cruz</c:v>
                </c:pt>
                <c:pt idx="2291">
                  <c:v>Jennifer Spencer</c:v>
                </c:pt>
                <c:pt idx="2292">
                  <c:v>John Gomez</c:v>
                </c:pt>
                <c:pt idx="2293">
                  <c:v>Jennifer Stephens</c:v>
                </c:pt>
                <c:pt idx="2294">
                  <c:v>John Gutierrez</c:v>
                </c:pt>
                <c:pt idx="2295">
                  <c:v>Jennifer Taylor</c:v>
                </c:pt>
                <c:pt idx="2296">
                  <c:v>John Harrison</c:v>
                </c:pt>
                <c:pt idx="2297">
                  <c:v>James Kim</c:v>
                </c:pt>
                <c:pt idx="2298">
                  <c:v>John Hunter</c:v>
                </c:pt>
                <c:pt idx="2299">
                  <c:v>Jennifer Turner</c:v>
                </c:pt>
                <c:pt idx="2300">
                  <c:v>James Santos</c:v>
                </c:pt>
                <c:pt idx="2301">
                  <c:v>Jennifer Warren</c:v>
                </c:pt>
                <c:pt idx="2302">
                  <c:v>James Simmons</c:v>
                </c:pt>
                <c:pt idx="2303">
                  <c:v>James Lewis</c:v>
                </c:pt>
                <c:pt idx="2304">
                  <c:v>Jacqueline Brown</c:v>
                </c:pt>
                <c:pt idx="2305">
                  <c:v>James Long</c:v>
                </c:pt>
                <c:pt idx="2306">
                  <c:v>John Morris</c:v>
                </c:pt>
                <c:pt idx="2307">
                  <c:v>James Lyons</c:v>
                </c:pt>
                <c:pt idx="2308">
                  <c:v>John Parker</c:v>
                </c:pt>
                <c:pt idx="2309">
                  <c:v>Jeremiah Johnson</c:v>
                </c:pt>
                <c:pt idx="2310">
                  <c:v>John Pierce</c:v>
                </c:pt>
                <c:pt idx="2311">
                  <c:v>Jason James</c:v>
                </c:pt>
                <c:pt idx="2312">
                  <c:v>John Quinn</c:v>
                </c:pt>
                <c:pt idx="2313">
                  <c:v>Jerry Miller</c:v>
                </c:pt>
                <c:pt idx="2314">
                  <c:v>John Reed</c:v>
                </c:pt>
                <c:pt idx="2315">
                  <c:v>Jerry Roberts</c:v>
                </c:pt>
                <c:pt idx="2316">
                  <c:v>John Russell</c:v>
                </c:pt>
                <c:pt idx="2317">
                  <c:v>Jesse Harris</c:v>
                </c:pt>
                <c:pt idx="2318">
                  <c:v>John Soto</c:v>
                </c:pt>
                <c:pt idx="2319">
                  <c:v>Jason Walker</c:v>
                </c:pt>
                <c:pt idx="2320">
                  <c:v>John Tran</c:v>
                </c:pt>
                <c:pt idx="2321">
                  <c:v>Jessica Bell</c:v>
                </c:pt>
                <c:pt idx="2322">
                  <c:v>Jacqueline Moore</c:v>
                </c:pt>
                <c:pt idx="2323">
                  <c:v>Jessica Burns</c:v>
                </c:pt>
                <c:pt idx="2324">
                  <c:v>John Warren</c:v>
                </c:pt>
                <c:pt idx="2325">
                  <c:v>Jessica Campbell</c:v>
                </c:pt>
                <c:pt idx="2326">
                  <c:v>Jacqueline Smith</c:v>
                </c:pt>
                <c:pt idx="2327">
                  <c:v>Jessica Cole</c:v>
                </c:pt>
                <c:pt idx="2328">
                  <c:v>Jeffrey Reed</c:v>
                </c:pt>
                <c:pt idx="2329">
                  <c:v>James Brady</c:v>
                </c:pt>
                <c:pt idx="2330">
                  <c:v>Jonathan Hall</c:v>
                </c:pt>
                <c:pt idx="2331">
                  <c:v>Jacob Bennett</c:v>
                </c:pt>
                <c:pt idx="2332">
                  <c:v>Jonathan Kennedy</c:v>
                </c:pt>
                <c:pt idx="2333">
                  <c:v>Jessica Fisher</c:v>
                </c:pt>
                <c:pt idx="2334">
                  <c:v>Jamie Gonzalez</c:v>
                </c:pt>
                <c:pt idx="2335">
                  <c:v>Jessica Ford</c:v>
                </c:pt>
                <c:pt idx="2336">
                  <c:v>Jonathan Price</c:v>
                </c:pt>
                <c:pt idx="2337">
                  <c:v>James Meyer</c:v>
                </c:pt>
                <c:pt idx="2338">
                  <c:v>Jeffrey Schultz</c:v>
                </c:pt>
                <c:pt idx="2339">
                  <c:v>Jessica Gonzalez</c:v>
                </c:pt>
                <c:pt idx="2340">
                  <c:v>James Cook</c:v>
                </c:pt>
                <c:pt idx="2341">
                  <c:v>Jessica Guzman</c:v>
                </c:pt>
                <c:pt idx="2342">
                  <c:v>Jose Johnson</c:v>
                </c:pt>
                <c:pt idx="2343">
                  <c:v>Jacob Moore</c:v>
                </c:pt>
                <c:pt idx="2344">
                  <c:v>Joseph Cook</c:v>
                </c:pt>
                <c:pt idx="2345">
                  <c:v>Jessica Lee</c:v>
                </c:pt>
                <c:pt idx="2346">
                  <c:v>Jeffrey Vasquez</c:v>
                </c:pt>
                <c:pt idx="2347">
                  <c:v>Jessica Morris</c:v>
                </c:pt>
                <c:pt idx="2348">
                  <c:v>Joseph Long</c:v>
                </c:pt>
                <c:pt idx="2349">
                  <c:v>James Munoz</c:v>
                </c:pt>
                <c:pt idx="2350">
                  <c:v>Joseph Mitchell</c:v>
                </c:pt>
                <c:pt idx="2351">
                  <c:v>Jessica Peterson</c:v>
                </c:pt>
                <c:pt idx="2352">
                  <c:v>Joseph Patel</c:v>
                </c:pt>
                <c:pt idx="2353">
                  <c:v>Jessica Phillips</c:v>
                </c:pt>
                <c:pt idx="2354">
                  <c:v>Joseph Roberts</c:v>
                </c:pt>
                <c:pt idx="2355">
                  <c:v>Jessica Robinson</c:v>
                </c:pt>
                <c:pt idx="2356">
                  <c:v>Jason Baker</c:v>
                </c:pt>
                <c:pt idx="2357">
                  <c:v>James Murray</c:v>
                </c:pt>
                <c:pt idx="2358">
                  <c:v>Joseph Tucker</c:v>
                </c:pt>
                <c:pt idx="2359">
                  <c:v>Jessica Spencer</c:v>
                </c:pt>
                <c:pt idx="2360">
                  <c:v>Joseph Wilson</c:v>
                </c:pt>
                <c:pt idx="2361">
                  <c:v>Jessica Thomas</c:v>
                </c:pt>
                <c:pt idx="2362">
                  <c:v>Jason Carter</c:v>
                </c:pt>
                <c:pt idx="2363">
                  <c:v>Jessica Walker</c:v>
                </c:pt>
                <c:pt idx="2364">
                  <c:v>Joshua Cook</c:v>
                </c:pt>
                <c:pt idx="2365">
                  <c:v>Jessica Wiggins</c:v>
                </c:pt>
                <c:pt idx="2366">
                  <c:v>Jason Cook</c:v>
                </c:pt>
                <c:pt idx="2367">
                  <c:v>Jeffrey Anderson</c:v>
                </c:pt>
                <c:pt idx="2368">
                  <c:v>Jenna Smith</c:v>
                </c:pt>
                <c:pt idx="2369">
                  <c:v>Jill Smith</c:v>
                </c:pt>
                <c:pt idx="2370">
                  <c:v>Jennifer Aguilar</c:v>
                </c:pt>
                <c:pt idx="2371">
                  <c:v>James Ortiz</c:v>
                </c:pt>
                <c:pt idx="2372">
                  <c:v>Joshua Stewart</c:v>
                </c:pt>
                <c:pt idx="2373">
                  <c:v>John Anderson</c:v>
                </c:pt>
                <c:pt idx="2374">
                  <c:v>Joshua Wallace</c:v>
                </c:pt>
                <c:pt idx="2375">
                  <c:v>James Peterson</c:v>
                </c:pt>
                <c:pt idx="2376">
                  <c:v>Jason Hall</c:v>
                </c:pt>
                <c:pt idx="2377">
                  <c:v>James Price</c:v>
                </c:pt>
                <c:pt idx="2378">
                  <c:v>Julia Jackson</c:v>
                </c:pt>
                <c:pt idx="2379">
                  <c:v>John Burgess</c:v>
                </c:pt>
                <c:pt idx="2380">
                  <c:v>John Ferguson</c:v>
                </c:pt>
                <c:pt idx="2381">
                  <c:v>Emily Moore</c:v>
                </c:pt>
                <c:pt idx="2382">
                  <c:v>Gregory Thomas</c:v>
                </c:pt>
                <c:pt idx="2383">
                  <c:v>Erin Garcia</c:v>
                </c:pt>
                <c:pt idx="2384">
                  <c:v>David Walker</c:v>
                </c:pt>
                <c:pt idx="2385">
                  <c:v>Elizabeth Weber</c:v>
                </c:pt>
                <c:pt idx="2386">
                  <c:v>David Welch</c:v>
                </c:pt>
                <c:pt idx="2387">
                  <c:v>Eric James</c:v>
                </c:pt>
                <c:pt idx="2388">
                  <c:v>David Reeves</c:v>
                </c:pt>
                <c:pt idx="2389">
                  <c:v>Gary Wilson</c:v>
                </c:pt>
                <c:pt idx="2390">
                  <c:v>Dawn Adams</c:v>
                </c:pt>
                <c:pt idx="2391">
                  <c:v>Holly Johnson</c:v>
                </c:pt>
                <c:pt idx="2392">
                  <c:v>Dawn Gonzalez</c:v>
                </c:pt>
                <c:pt idx="2393">
                  <c:v>Emily Green</c:v>
                </c:pt>
                <c:pt idx="2394">
                  <c:v>Dawn Jones</c:v>
                </c:pt>
                <c:pt idx="2395">
                  <c:v>David Ramirez</c:v>
                </c:pt>
                <c:pt idx="2396">
                  <c:v>Dawn Phillips</c:v>
                </c:pt>
                <c:pt idx="2397">
                  <c:v>Erica Moore</c:v>
                </c:pt>
                <c:pt idx="2398">
                  <c:v>Dawn Smith</c:v>
                </c:pt>
                <c:pt idx="2399">
                  <c:v>Erin Walker</c:v>
                </c:pt>
                <c:pt idx="2400">
                  <c:v>Dawn Taylor</c:v>
                </c:pt>
                <c:pt idx="2401">
                  <c:v>Gina Johnson</c:v>
                </c:pt>
                <c:pt idx="2402">
                  <c:v>Dawn Thomas</c:v>
                </c:pt>
                <c:pt idx="2403">
                  <c:v>Heather Johnson</c:v>
                </c:pt>
                <c:pt idx="2404">
                  <c:v>Deborah Jones</c:v>
                </c:pt>
                <c:pt idx="2405">
                  <c:v>Elizabeth Phillips</c:v>
                </c:pt>
                <c:pt idx="2406">
                  <c:v>Deborah Moore</c:v>
                </c:pt>
                <c:pt idx="2407">
                  <c:v>Emily Carter</c:v>
                </c:pt>
                <c:pt idx="2408">
                  <c:v>Deborah Thomas</c:v>
                </c:pt>
                <c:pt idx="2409">
                  <c:v>Emily Martinez</c:v>
                </c:pt>
                <c:pt idx="2410">
                  <c:v>Deborah Williams</c:v>
                </c:pt>
                <c:pt idx="2411">
                  <c:v>Emily Thompson</c:v>
                </c:pt>
                <c:pt idx="2412">
                  <c:v>Debra Brown</c:v>
                </c:pt>
                <c:pt idx="2413">
                  <c:v>Eric Hanson</c:v>
                </c:pt>
                <c:pt idx="2414">
                  <c:v>Debra Lopez</c:v>
                </c:pt>
                <c:pt idx="2415">
                  <c:v>Eric Powell</c:v>
                </c:pt>
                <c:pt idx="2416">
                  <c:v>Debra Miller</c:v>
                </c:pt>
                <c:pt idx="2417">
                  <c:v>Erik Smith</c:v>
                </c:pt>
                <c:pt idx="2418">
                  <c:v>Debra Nelson</c:v>
                </c:pt>
                <c:pt idx="2419">
                  <c:v>Erin Martinez</c:v>
                </c:pt>
                <c:pt idx="2420">
                  <c:v>Denise Perez</c:v>
                </c:pt>
                <c:pt idx="2421">
                  <c:v>Frank Miller</c:v>
                </c:pt>
                <c:pt idx="2422">
                  <c:v>Denise Sanchez</c:v>
                </c:pt>
                <c:pt idx="2423">
                  <c:v>George Jones</c:v>
                </c:pt>
                <c:pt idx="2424">
                  <c:v>Denise Williams</c:v>
                </c:pt>
                <c:pt idx="2425">
                  <c:v>Gregory Lewis</c:v>
                </c:pt>
                <c:pt idx="2426">
                  <c:v>Dennis Jones</c:v>
                </c:pt>
                <c:pt idx="2427">
                  <c:v>Hannah Williams</c:v>
                </c:pt>
                <c:pt idx="2428">
                  <c:v>Dennis Miller</c:v>
                </c:pt>
                <c:pt idx="2429">
                  <c:v>Heather Scott</c:v>
                </c:pt>
                <c:pt idx="2430">
                  <c:v>Dennis Smith</c:v>
                </c:pt>
                <c:pt idx="2431">
                  <c:v>Elizabeth Moore</c:v>
                </c:pt>
                <c:pt idx="2432">
                  <c:v>Dennis Thompson</c:v>
                </c:pt>
                <c:pt idx="2433">
                  <c:v>Elizabeth Thomas</c:v>
                </c:pt>
                <c:pt idx="2434">
                  <c:v>Diana Johnson</c:v>
                </c:pt>
                <c:pt idx="2435">
                  <c:v>Elizabeth Weiss</c:v>
                </c:pt>
                <c:pt idx="2436">
                  <c:v>Diane Phillips</c:v>
                </c:pt>
                <c:pt idx="2437">
                  <c:v>Emily Gonzalez</c:v>
                </c:pt>
                <c:pt idx="2438">
                  <c:v>Diane Walker</c:v>
                </c:pt>
                <c:pt idx="2439">
                  <c:v>Emily Jones</c:v>
                </c:pt>
                <c:pt idx="2440">
                  <c:v>Diane Williams</c:v>
                </c:pt>
                <c:pt idx="2441">
                  <c:v>Emily Mitchell</c:v>
                </c:pt>
                <c:pt idx="2442">
                  <c:v>Donald Allen</c:v>
                </c:pt>
                <c:pt idx="2443">
                  <c:v>Emily Sanchez</c:v>
                </c:pt>
                <c:pt idx="2444">
                  <c:v>Donald Gonzalez</c:v>
                </c:pt>
                <c:pt idx="2445">
                  <c:v>Eric Baker</c:v>
                </c:pt>
                <c:pt idx="2446">
                  <c:v>David Rivera</c:v>
                </c:pt>
                <c:pt idx="2447">
                  <c:v>Eric Gonzalez</c:v>
                </c:pt>
                <c:pt idx="2448">
                  <c:v>Donald Martinez</c:v>
                </c:pt>
                <c:pt idx="2449">
                  <c:v>Eric Howard</c:v>
                </c:pt>
                <c:pt idx="2450">
                  <c:v>Donald Miller</c:v>
                </c:pt>
                <c:pt idx="2451">
                  <c:v>Eric Nelson</c:v>
                </c:pt>
                <c:pt idx="2452">
                  <c:v>Donna Hernandez</c:v>
                </c:pt>
                <c:pt idx="2453">
                  <c:v>Erica Brown</c:v>
                </c:pt>
                <c:pt idx="2454">
                  <c:v>Donna Jones</c:v>
                </c:pt>
                <c:pt idx="2455">
                  <c:v>Erik Miller</c:v>
                </c:pt>
                <c:pt idx="2456">
                  <c:v>Donna Martinez</c:v>
                </c:pt>
                <c:pt idx="2457">
                  <c:v>Erin Anderson</c:v>
                </c:pt>
                <c:pt idx="2458">
                  <c:v>Douglas Brown</c:v>
                </c:pt>
                <c:pt idx="2459">
                  <c:v>Erin Gomez</c:v>
                </c:pt>
                <c:pt idx="2460">
                  <c:v>Douglas Smith</c:v>
                </c:pt>
                <c:pt idx="2461">
                  <c:v>Erin Thomas</c:v>
                </c:pt>
                <c:pt idx="2462">
                  <c:v>Dustin Smith</c:v>
                </c:pt>
                <c:pt idx="2463">
                  <c:v>Frank Davis</c:v>
                </c:pt>
                <c:pt idx="2464">
                  <c:v>Dylan Gonzalez</c:v>
                </c:pt>
                <c:pt idx="2465">
                  <c:v>Gary Gonzalez</c:v>
                </c:pt>
                <c:pt idx="2466">
                  <c:v>Edward Lopez</c:v>
                </c:pt>
                <c:pt idx="2467">
                  <c:v>George Davis</c:v>
                </c:pt>
                <c:pt idx="2468">
                  <c:v>Elizabeth Burke</c:v>
                </c:pt>
                <c:pt idx="2469">
                  <c:v>Gerald Rodriguez</c:v>
                </c:pt>
                <c:pt idx="2470">
                  <c:v>Elizabeth Carter</c:v>
                </c:pt>
                <c:pt idx="2471">
                  <c:v>Gregory Davis</c:v>
                </c:pt>
                <c:pt idx="2472">
                  <c:v>David Russell</c:v>
                </c:pt>
                <c:pt idx="2473">
                  <c:v>Gregory Martinez</c:v>
                </c:pt>
                <c:pt idx="2474">
                  <c:v>Elizabeth Hall</c:v>
                </c:pt>
                <c:pt idx="2475">
                  <c:v>Gregory Thompson</c:v>
                </c:pt>
                <c:pt idx="2476">
                  <c:v>Elizabeth Harrison</c:v>
                </c:pt>
                <c:pt idx="2477">
                  <c:v>Heather Harris</c:v>
                </c:pt>
                <c:pt idx="2478">
                  <c:v>Elizabeth Henderson</c:v>
                </c:pt>
                <c:pt idx="2479">
                  <c:v>Heather Reyes</c:v>
                </c:pt>
                <c:pt idx="2480">
                  <c:v>David Price</c:v>
                </c:pt>
                <c:pt idx="2481">
                  <c:v>Holly Harris</c:v>
                </c:pt>
                <c:pt idx="2482">
                  <c:v>David Sanders</c:v>
                </c:pt>
                <c:pt idx="2483">
                  <c:v>Elizabeth Mitchell</c:v>
                </c:pt>
                <c:pt idx="2484">
                  <c:v>Elizabeth Young</c:v>
                </c:pt>
                <c:pt idx="2485">
                  <c:v>David Gutierrez</c:v>
                </c:pt>
                <c:pt idx="2486">
                  <c:v>Danielle Young</c:v>
                </c:pt>
                <c:pt idx="2487">
                  <c:v>Christopher Morales</c:v>
                </c:pt>
                <c:pt idx="2488">
                  <c:v>Carol Williams</c:v>
                </c:pt>
                <c:pt idx="2489">
                  <c:v>David Cox</c:v>
                </c:pt>
                <c:pt idx="2490">
                  <c:v>Cindy Cooper</c:v>
                </c:pt>
                <c:pt idx="2491">
                  <c:v>Brian Fisher</c:v>
                </c:pt>
                <c:pt idx="2492">
                  <c:v>David Osborne</c:v>
                </c:pt>
                <c:pt idx="2493">
                  <c:v>Danielle Green</c:v>
                </c:pt>
                <c:pt idx="2494">
                  <c:v>David Parker</c:v>
                </c:pt>
                <c:pt idx="2495">
                  <c:v>Brian Hughes</c:v>
                </c:pt>
                <c:pt idx="2496">
                  <c:v>Corey Smith</c:v>
                </c:pt>
                <c:pt idx="2497">
                  <c:v>Brian Clark</c:v>
                </c:pt>
                <c:pt idx="2498">
                  <c:v>Cory Smith</c:v>
                </c:pt>
                <c:pt idx="2499">
                  <c:v>David Hogan</c:v>
                </c:pt>
                <c:pt idx="2500">
                  <c:v>Christopher Boyd</c:v>
                </c:pt>
                <c:pt idx="2501">
                  <c:v>Christopher Wright</c:v>
                </c:pt>
                <c:pt idx="2502">
                  <c:v>Courtney Gonzalez</c:v>
                </c:pt>
                <c:pt idx="2503">
                  <c:v>Christopher Myers</c:v>
                </c:pt>
                <c:pt idx="2504">
                  <c:v>Courtney Miller</c:v>
                </c:pt>
                <c:pt idx="2505">
                  <c:v>Christine Anderson</c:v>
                </c:pt>
                <c:pt idx="2506">
                  <c:v>Courtney Smith</c:v>
                </c:pt>
                <c:pt idx="2507">
                  <c:v>David Armstrong</c:v>
                </c:pt>
                <c:pt idx="2508">
                  <c:v>Craig Williams</c:v>
                </c:pt>
                <c:pt idx="2509">
                  <c:v>David Chang</c:v>
                </c:pt>
                <c:pt idx="2510">
                  <c:v>Christopher Bradley</c:v>
                </c:pt>
                <c:pt idx="2511">
                  <c:v>David English</c:v>
                </c:pt>
                <c:pt idx="2512">
                  <c:v>Christopher Brooks</c:v>
                </c:pt>
                <c:pt idx="2513">
                  <c:v>David Graham</c:v>
                </c:pt>
                <c:pt idx="2514">
                  <c:v>Christopher Burns</c:v>
                </c:pt>
                <c:pt idx="2515">
                  <c:v>David Hawkins</c:v>
                </c:pt>
                <c:pt idx="2516">
                  <c:v>Crystal Lopez</c:v>
                </c:pt>
                <c:pt idx="2517">
                  <c:v>David Kelley</c:v>
                </c:pt>
                <c:pt idx="2518">
                  <c:v>Crystal Miller</c:v>
                </c:pt>
                <c:pt idx="2519">
                  <c:v>Charles Lee</c:v>
                </c:pt>
                <c:pt idx="2520">
                  <c:v>Charles Moore</c:v>
                </c:pt>
                <c:pt idx="2521">
                  <c:v>Daniel Scott</c:v>
                </c:pt>
                <c:pt idx="2522">
                  <c:v>Christopher Castaneda</c:v>
                </c:pt>
                <c:pt idx="2523">
                  <c:v>Christopher Morris</c:v>
                </c:pt>
                <c:pt idx="2524">
                  <c:v>Christopher Castillo</c:v>
                </c:pt>
                <c:pt idx="2525">
                  <c:v>Christopher Ortiz</c:v>
                </c:pt>
                <c:pt idx="2526">
                  <c:v>Charles Turner</c:v>
                </c:pt>
                <c:pt idx="2527">
                  <c:v>Christopher Patterson</c:v>
                </c:pt>
                <c:pt idx="2528">
                  <c:v>Curtis Wilson</c:v>
                </c:pt>
                <c:pt idx="2529">
                  <c:v>Danielle White</c:v>
                </c:pt>
                <c:pt idx="2530">
                  <c:v>Carrie Johnson</c:v>
                </c:pt>
                <c:pt idx="2531">
                  <c:v>Christine Burns</c:v>
                </c:pt>
                <c:pt idx="2532">
                  <c:v>Brittany Carter</c:v>
                </c:pt>
                <c:pt idx="2533">
                  <c:v>Charles Gonzalez</c:v>
                </c:pt>
                <c:pt idx="2534">
                  <c:v>Cynthia Diaz</c:v>
                </c:pt>
                <c:pt idx="2535">
                  <c:v>David Campbell</c:v>
                </c:pt>
                <c:pt idx="2536">
                  <c:v>Cynthia Garcia</c:v>
                </c:pt>
                <c:pt idx="2537">
                  <c:v>David Cook</c:v>
                </c:pt>
                <c:pt idx="2538">
                  <c:v>Cynthia Johnson</c:v>
                </c:pt>
                <c:pt idx="2539">
                  <c:v>Christopher Schmidt</c:v>
                </c:pt>
                <c:pt idx="2540">
                  <c:v>Cynthia Jones</c:v>
                </c:pt>
                <c:pt idx="2541">
                  <c:v>Christopher Snyder</c:v>
                </c:pt>
                <c:pt idx="2542">
                  <c:v>Christopher Cruz</c:v>
                </c:pt>
                <c:pt idx="2543">
                  <c:v>David Gibson</c:v>
                </c:pt>
                <c:pt idx="2544">
                  <c:v>Casey Clark</c:v>
                </c:pt>
                <c:pt idx="2545">
                  <c:v>David Gregory</c:v>
                </c:pt>
                <c:pt idx="2546">
                  <c:v>Cynthia Martin</c:v>
                </c:pt>
                <c:pt idx="2547">
                  <c:v>Brian Thomas</c:v>
                </c:pt>
                <c:pt idx="2548">
                  <c:v>Christopher Ellis</c:v>
                </c:pt>
                <c:pt idx="2549">
                  <c:v>Brian Torres</c:v>
                </c:pt>
                <c:pt idx="2550">
                  <c:v>Casey Smith</c:v>
                </c:pt>
                <c:pt idx="2551">
                  <c:v>David Jenkins</c:v>
                </c:pt>
                <c:pt idx="2552">
                  <c:v>Cynthia Williams</c:v>
                </c:pt>
                <c:pt idx="2553">
                  <c:v>Christine Rodriguez</c:v>
                </c:pt>
                <c:pt idx="2554">
                  <c:v>Cheryl Miller</c:v>
                </c:pt>
                <c:pt idx="2555">
                  <c:v>David Mcguire</c:v>
                </c:pt>
                <c:pt idx="2556">
                  <c:v>Dana Harris</c:v>
                </c:pt>
                <c:pt idx="2557">
                  <c:v>Charles Matthews</c:v>
                </c:pt>
                <c:pt idx="2558">
                  <c:v>Christopher French</c:v>
                </c:pt>
                <c:pt idx="2559">
                  <c:v>Christopher Allen</c:v>
                </c:pt>
                <c:pt idx="2560">
                  <c:v>Daniel Bradley</c:v>
                </c:pt>
                <c:pt idx="2561">
                  <c:v>Brian Rodriguez</c:v>
                </c:pt>
                <c:pt idx="2562">
                  <c:v>Daniel Brooks</c:v>
                </c:pt>
                <c:pt idx="2563">
                  <c:v>Daniel Taylor</c:v>
                </c:pt>
                <c:pt idx="2564">
                  <c:v>Cheryl Taylor</c:v>
                </c:pt>
                <c:pt idx="2565">
                  <c:v>Christopher Morrison</c:v>
                </c:pt>
                <c:pt idx="2566">
                  <c:v>Christopher Goodwin</c:v>
                </c:pt>
                <c:pt idx="2567">
                  <c:v>Christina Thompson</c:v>
                </c:pt>
                <c:pt idx="2568">
                  <c:v>Casey Thompson</c:v>
                </c:pt>
                <c:pt idx="2569">
                  <c:v>Danielle Garcia</c:v>
                </c:pt>
                <c:pt idx="2570">
                  <c:v>Daniel Cooper</c:v>
                </c:pt>
                <c:pt idx="2571">
                  <c:v>Carlos White</c:v>
                </c:pt>
                <c:pt idx="2572">
                  <c:v>Christopher Green</c:v>
                </c:pt>
                <c:pt idx="2573">
                  <c:v>Danielle Robinson</c:v>
                </c:pt>
                <c:pt idx="2574">
                  <c:v>Daniel Flores</c:v>
                </c:pt>
                <c:pt idx="2575">
                  <c:v>David Perry</c:v>
                </c:pt>
                <c:pt idx="2576">
                  <c:v>Christopher Harris</c:v>
                </c:pt>
                <c:pt idx="2577">
                  <c:v>Christopher Powell</c:v>
                </c:pt>
                <c:pt idx="2578">
                  <c:v>Christopher Henry</c:v>
                </c:pt>
                <c:pt idx="2579">
                  <c:v>Danny Smith</c:v>
                </c:pt>
                <c:pt idx="2580">
                  <c:v>Daniel Gutierrez</c:v>
                </c:pt>
                <c:pt idx="2581">
                  <c:v>Brian Ruiz</c:v>
                </c:pt>
                <c:pt idx="2582">
                  <c:v>Daniel Hall</c:v>
                </c:pt>
                <c:pt idx="2583">
                  <c:v>Christopher Ramirez</c:v>
                </c:pt>
                <c:pt idx="2584">
                  <c:v>Cassandra Smith</c:v>
                </c:pt>
                <c:pt idx="2585">
                  <c:v>David Barnes</c:v>
                </c:pt>
                <c:pt idx="2586">
                  <c:v>Christopher Holmes</c:v>
                </c:pt>
                <c:pt idx="2587">
                  <c:v>Brian Scott</c:v>
                </c:pt>
                <c:pt idx="2588">
                  <c:v>Christopher Hudson</c:v>
                </c:pt>
                <c:pt idx="2589">
                  <c:v>Charles Howard</c:v>
                </c:pt>
                <c:pt idx="2590">
                  <c:v>Daniel Jenkins</c:v>
                </c:pt>
                <c:pt idx="2591">
                  <c:v>David Collins</c:v>
                </c:pt>
                <c:pt idx="2592">
                  <c:v>Catherine Johnson</c:v>
                </c:pt>
                <c:pt idx="2593">
                  <c:v>David Cooper</c:v>
                </c:pt>
                <c:pt idx="2594">
                  <c:v>Brian Reyes</c:v>
                </c:pt>
                <c:pt idx="2595">
                  <c:v>Christopher Rogers</c:v>
                </c:pt>
                <c:pt idx="2596">
                  <c:v>Brian Hall</c:v>
                </c:pt>
                <c:pt idx="2597">
                  <c:v>Brian Bell</c:v>
                </c:pt>
                <c:pt idx="2598">
                  <c:v>Christina Bell</c:v>
                </c:pt>
                <c:pt idx="2599">
                  <c:v>David Fisher</c:v>
                </c:pt>
                <c:pt idx="2600">
                  <c:v>Catherine Jones</c:v>
                </c:pt>
                <c:pt idx="2601">
                  <c:v>David Fox</c:v>
                </c:pt>
                <c:pt idx="2602">
                  <c:v>Christina Davis</c:v>
                </c:pt>
                <c:pt idx="2603">
                  <c:v>David Garza</c:v>
                </c:pt>
                <c:pt idx="2604">
                  <c:v>Brittany Hill</c:v>
                </c:pt>
                <c:pt idx="2605">
                  <c:v>David Gomez</c:v>
                </c:pt>
                <c:pt idx="2606">
                  <c:v>Chad Harris</c:v>
                </c:pt>
                <c:pt idx="2607">
                  <c:v>David Green</c:v>
                </c:pt>
                <c:pt idx="2608">
                  <c:v>Daniel Medina</c:v>
                </c:pt>
                <c:pt idx="2609">
                  <c:v>David Griffin</c:v>
                </c:pt>
                <c:pt idx="2610">
                  <c:v>Daniel Mendoza</c:v>
                </c:pt>
                <c:pt idx="2611">
                  <c:v>David Hall</c:v>
                </c:pt>
                <c:pt idx="2612">
                  <c:v>Daniel Mitchell</c:v>
                </c:pt>
                <c:pt idx="2613">
                  <c:v>David Hart</c:v>
                </c:pt>
                <c:pt idx="2614">
                  <c:v>Daniel Moore</c:v>
                </c:pt>
                <c:pt idx="2615">
                  <c:v>Christopher Stone</c:v>
                </c:pt>
                <c:pt idx="2616">
                  <c:v>Daniel Moreno</c:v>
                </c:pt>
                <c:pt idx="2617">
                  <c:v>Brittany Lopez</c:v>
                </c:pt>
                <c:pt idx="2618">
                  <c:v>Daniel Murphy</c:v>
                </c:pt>
                <c:pt idx="2619">
                  <c:v>Christine Murphy</c:v>
                </c:pt>
                <c:pt idx="2620">
                  <c:v>Carlos Nelson</c:v>
                </c:pt>
                <c:pt idx="2621">
                  <c:v>Brian Wagner</c:v>
                </c:pt>
                <c:pt idx="2622">
                  <c:v>Chad Smith</c:v>
                </c:pt>
                <c:pt idx="2623">
                  <c:v>David Kelly</c:v>
                </c:pt>
                <c:pt idx="2624">
                  <c:v>Daniel Owens</c:v>
                </c:pt>
                <c:pt idx="2625">
                  <c:v>Brian Lewis</c:v>
                </c:pt>
                <c:pt idx="2626">
                  <c:v>Daniel Perez</c:v>
                </c:pt>
                <c:pt idx="2627">
                  <c:v>Christine Taylor</c:v>
                </c:pt>
                <c:pt idx="2628">
                  <c:v>Daniel Powell</c:v>
                </c:pt>
                <c:pt idx="2629">
                  <c:v>Brian White</c:v>
                </c:pt>
                <c:pt idx="2630">
                  <c:v>Daniel Price</c:v>
                </c:pt>
                <c:pt idx="2631">
                  <c:v>Charles Lewis</c:v>
                </c:pt>
                <c:pt idx="2632">
                  <c:v>Daniel Ramos</c:v>
                </c:pt>
                <c:pt idx="2633">
                  <c:v>David Munoz</c:v>
                </c:pt>
                <c:pt idx="2634">
                  <c:v>Daniel Reynolds</c:v>
                </c:pt>
                <c:pt idx="2635">
                  <c:v>David Nelson</c:v>
                </c:pt>
                <c:pt idx="2636">
                  <c:v>Chad Williams</c:v>
                </c:pt>
                <c:pt idx="2637">
                  <c:v>Christina Taylor</c:v>
                </c:pt>
                <c:pt idx="2638">
                  <c:v>Cody Smith</c:v>
                </c:pt>
                <c:pt idx="2639">
                  <c:v>Christopher Wallace</c:v>
                </c:pt>
                <c:pt idx="2640">
                  <c:v>Brenda Johnson</c:v>
                </c:pt>
                <c:pt idx="2641">
                  <c:v>Benjamin Miller</c:v>
                </c:pt>
                <c:pt idx="2642">
                  <c:v>Amanda Cox</c:v>
                </c:pt>
                <c:pt idx="2643">
                  <c:v>Angela Walker</c:v>
                </c:pt>
                <c:pt idx="2644">
                  <c:v>Aaron Williams</c:v>
                </c:pt>
                <c:pt idx="2645">
                  <c:v>Angela Wheeler</c:v>
                </c:pt>
                <c:pt idx="2646">
                  <c:v>Amy Gonzalez</c:v>
                </c:pt>
                <c:pt idx="2647">
                  <c:v>Amanda Ward</c:v>
                </c:pt>
                <c:pt idx="2648">
                  <c:v>Angela Jackson</c:v>
                </c:pt>
                <c:pt idx="2649">
                  <c:v>Alexander Martin</c:v>
                </c:pt>
                <c:pt idx="2650">
                  <c:v>Bradley Smith</c:v>
                </c:pt>
                <c:pt idx="2651">
                  <c:v>Andrew Kelly</c:v>
                </c:pt>
                <c:pt idx="2652">
                  <c:v>Alexander Johnson</c:v>
                </c:pt>
                <c:pt idx="2653">
                  <c:v>Andrew King</c:v>
                </c:pt>
                <c:pt idx="2654">
                  <c:v>Aaron Jackson</c:v>
                </c:pt>
                <c:pt idx="2655">
                  <c:v>Anna Brown</c:v>
                </c:pt>
                <c:pt idx="2656">
                  <c:v>Amy Harris</c:v>
                </c:pt>
                <c:pt idx="2657">
                  <c:v>Anna Johnson</c:v>
                </c:pt>
                <c:pt idx="2658">
                  <c:v>Amy Hudson</c:v>
                </c:pt>
                <c:pt idx="2659">
                  <c:v>Anna Smith</c:v>
                </c:pt>
                <c:pt idx="2660">
                  <c:v>Benjamin Carter</c:v>
                </c:pt>
                <c:pt idx="2661">
                  <c:v>Anna Thomas</c:v>
                </c:pt>
                <c:pt idx="2662">
                  <c:v>Benjamin Walker</c:v>
                </c:pt>
                <c:pt idx="2663">
                  <c:v>Andrea Martinez</c:v>
                </c:pt>
                <c:pt idx="2664">
                  <c:v>Angela King</c:v>
                </c:pt>
                <c:pt idx="2665">
                  <c:v>Anne Ramirez</c:v>
                </c:pt>
                <c:pt idx="2666">
                  <c:v>Angela Ramirez</c:v>
                </c:pt>
                <c:pt idx="2667">
                  <c:v>Andrew Martin</c:v>
                </c:pt>
                <c:pt idx="2668">
                  <c:v>Adam Hernandez</c:v>
                </c:pt>
                <c:pt idx="2669">
                  <c:v>Andrew Martinez</c:v>
                </c:pt>
                <c:pt idx="2670">
                  <c:v>Amanda Nelson</c:v>
                </c:pt>
                <c:pt idx="2671">
                  <c:v>Anthony Anderson</c:v>
                </c:pt>
                <c:pt idx="2672">
                  <c:v>Ashley Moore</c:v>
                </c:pt>
                <c:pt idx="2673">
                  <c:v>Anthony Baker</c:v>
                </c:pt>
                <c:pt idx="2674">
                  <c:v>Ashley Perez</c:v>
                </c:pt>
                <c:pt idx="2675">
                  <c:v>Anthony Brooks</c:v>
                </c:pt>
                <c:pt idx="2676">
                  <c:v>Ashley Stewart</c:v>
                </c:pt>
                <c:pt idx="2677">
                  <c:v>Alexander Moore</c:v>
                </c:pt>
                <c:pt idx="2678">
                  <c:v>Ashley West</c:v>
                </c:pt>
                <c:pt idx="2679">
                  <c:v>Anthony Clark</c:v>
                </c:pt>
                <c:pt idx="2680">
                  <c:v>Ashley Wright</c:v>
                </c:pt>
                <c:pt idx="2681">
                  <c:v>Anthony Edwards</c:v>
                </c:pt>
                <c:pt idx="2682">
                  <c:v>Barbara Johnson</c:v>
                </c:pt>
                <c:pt idx="2683">
                  <c:v>Anthony Flores</c:v>
                </c:pt>
                <c:pt idx="2684">
                  <c:v>Benjamin Hernandez</c:v>
                </c:pt>
                <c:pt idx="2685">
                  <c:v>Adam Martin</c:v>
                </c:pt>
                <c:pt idx="2686">
                  <c:v>Aaron Walker</c:v>
                </c:pt>
                <c:pt idx="2687">
                  <c:v>Aaron Harris</c:v>
                </c:pt>
                <c:pt idx="2688">
                  <c:v>Benjamin Wilson</c:v>
                </c:pt>
                <c:pt idx="2689">
                  <c:v>Anthony Hall</c:v>
                </c:pt>
                <c:pt idx="2690">
                  <c:v>Amy Manning</c:v>
                </c:pt>
                <c:pt idx="2691">
                  <c:v>Andrew Mitchell</c:v>
                </c:pt>
                <c:pt idx="2692">
                  <c:v>Alexander Green</c:v>
                </c:pt>
                <c:pt idx="2693">
                  <c:v>Amber Young</c:v>
                </c:pt>
                <c:pt idx="2694">
                  <c:v>Amy Reed</c:v>
                </c:pt>
                <c:pt idx="2695">
                  <c:v>Alexander Williams</c:v>
                </c:pt>
                <c:pt idx="2696">
                  <c:v>Angela Simmons</c:v>
                </c:pt>
                <c:pt idx="2697">
                  <c:v>Alexandra Brown</c:v>
                </c:pt>
                <c:pt idx="2698">
                  <c:v>Brandon Russell</c:v>
                </c:pt>
                <c:pt idx="2699">
                  <c:v>Andrea Shepard</c:v>
                </c:pt>
                <c:pt idx="2700">
                  <c:v>Amy Stewart</c:v>
                </c:pt>
                <c:pt idx="2701">
                  <c:v>Andrew Owens</c:v>
                </c:pt>
                <c:pt idx="2702">
                  <c:v>Angela Clark</c:v>
                </c:pt>
                <c:pt idx="2703">
                  <c:v>Anthony Lee</c:v>
                </c:pt>
                <c:pt idx="2704">
                  <c:v>Brenda Williams</c:v>
                </c:pt>
                <c:pt idx="2705">
                  <c:v>Andrea Smith</c:v>
                </c:pt>
                <c:pt idx="2706">
                  <c:v>Andrea Clark</c:v>
                </c:pt>
                <c:pt idx="2707">
                  <c:v>Adam Martinez</c:v>
                </c:pt>
                <c:pt idx="2708">
                  <c:v>Amber Miller</c:v>
                </c:pt>
                <c:pt idx="2709">
                  <c:v>Brenda Perez</c:v>
                </c:pt>
                <c:pt idx="2710">
                  <c:v>Ashley Palmer</c:v>
                </c:pt>
                <c:pt idx="2711">
                  <c:v>Aaron Stewart</c:v>
                </c:pt>
                <c:pt idx="2712">
                  <c:v>Ashley Rodriguez</c:v>
                </c:pt>
                <c:pt idx="2713">
                  <c:v>Aaron Thomas</c:v>
                </c:pt>
                <c:pt idx="2714">
                  <c:v>Andrew Collins</c:v>
                </c:pt>
                <c:pt idx="2715">
                  <c:v>Andrew Thomas</c:v>
                </c:pt>
                <c:pt idx="2716">
                  <c:v>Ashley Taylor</c:v>
                </c:pt>
                <c:pt idx="2717">
                  <c:v>Anthony Nelson</c:v>
                </c:pt>
                <c:pt idx="2718">
                  <c:v>Ashley Wagner</c:v>
                </c:pt>
                <c:pt idx="2719">
                  <c:v>Anthony Perry</c:v>
                </c:pt>
                <c:pt idx="2720">
                  <c:v>Ashley White</c:v>
                </c:pt>
                <c:pt idx="2721">
                  <c:v>Amanda Taylor</c:v>
                </c:pt>
                <c:pt idx="2722">
                  <c:v>Amanda Diaz</c:v>
                </c:pt>
                <c:pt idx="2723">
                  <c:v>Allison Marshall</c:v>
                </c:pt>
                <c:pt idx="2724">
                  <c:v>Austin Jackson</c:v>
                </c:pt>
                <c:pt idx="2725">
                  <c:v>Anthony Taylor</c:v>
                </c:pt>
                <c:pt idx="2726">
                  <c:v>Alan Smith</c:v>
                </c:pt>
                <c:pt idx="2727">
                  <c:v>Anthony Thomas</c:v>
                </c:pt>
                <c:pt idx="2728">
                  <c:v>Barbara Mitchell</c:v>
                </c:pt>
                <c:pt idx="2729">
                  <c:v>Anthony Turner</c:v>
                </c:pt>
                <c:pt idx="2730">
                  <c:v>Benjamin Garcia</c:v>
                </c:pt>
                <c:pt idx="2731">
                  <c:v>Anthony Walker</c:v>
                </c:pt>
                <c:pt idx="2732">
                  <c:v>Benjamin Johnson</c:v>
                </c:pt>
                <c:pt idx="2733">
                  <c:v>Aaron Moore</c:v>
                </c:pt>
                <c:pt idx="2734">
                  <c:v>Andrew Davis</c:v>
                </c:pt>
                <c:pt idx="2735">
                  <c:v>Amanda Sandoval</c:v>
                </c:pt>
                <c:pt idx="2736">
                  <c:v>Benjamin Torres</c:v>
                </c:pt>
                <c:pt idx="2737">
                  <c:v>April Rodriguez</c:v>
                </c:pt>
                <c:pt idx="2738">
                  <c:v>Benjamin Williams</c:v>
                </c:pt>
                <c:pt idx="2739">
                  <c:v>Ashley Adams</c:v>
                </c:pt>
                <c:pt idx="2740">
                  <c:v>Beth Smith</c:v>
                </c:pt>
                <c:pt idx="2741">
                  <c:v>Andrew Brooks</c:v>
                </c:pt>
                <c:pt idx="2742">
                  <c:v>Brandon Adams</c:v>
                </c:pt>
                <c:pt idx="2743">
                  <c:v>Amy Bennett</c:v>
                </c:pt>
                <c:pt idx="2744">
                  <c:v>Amanda Green</c:v>
                </c:pt>
                <c:pt idx="2745">
                  <c:v>Allison Smith</c:v>
                </c:pt>
                <c:pt idx="2746">
                  <c:v>Andrew Flores</c:v>
                </c:pt>
                <c:pt idx="2747">
                  <c:v>Ashley Clark</c:v>
                </c:pt>
                <c:pt idx="2748">
                  <c:v>Brandon James</c:v>
                </c:pt>
                <c:pt idx="2749">
                  <c:v>Amy Brooks</c:v>
                </c:pt>
                <c:pt idx="2750">
                  <c:v>Andrew Gonzalez</c:v>
                </c:pt>
                <c:pt idx="2751">
                  <c:v>Andrew Wright</c:v>
                </c:pt>
                <c:pt idx="2752">
                  <c:v>Brandon Martinez</c:v>
                </c:pt>
                <c:pt idx="2753">
                  <c:v>Adam White</c:v>
                </c:pt>
                <c:pt idx="2754">
                  <c:v>Brandon Moore</c:v>
                </c:pt>
                <c:pt idx="2755">
                  <c:v>Ashley Harris</c:v>
                </c:pt>
                <c:pt idx="2756">
                  <c:v>Brandon Reed</c:v>
                </c:pt>
                <c:pt idx="2757">
                  <c:v>Ashley Hill</c:v>
                </c:pt>
                <c:pt idx="2758">
                  <c:v>Brandon Rogers</c:v>
                </c:pt>
                <c:pt idx="2759">
                  <c:v>Ashley Howard</c:v>
                </c:pt>
                <c:pt idx="2760">
                  <c:v>Andrea Hernandez</c:v>
                </c:pt>
                <c:pt idx="2761">
                  <c:v>Adam Young</c:v>
                </c:pt>
                <c:pt idx="2762">
                  <c:v>Brandon Thomas</c:v>
                </c:pt>
                <c:pt idx="2763">
                  <c:v>Alyssa Johnson</c:v>
                </c:pt>
                <c:pt idx="2764">
                  <c:v>Aaron Lynch</c:v>
                </c:pt>
                <c:pt idx="2765">
                  <c:v>Adam Johnson</c:v>
                </c:pt>
                <c:pt idx="2766">
                  <c:v>Andrea Jones</c:v>
                </c:pt>
                <c:pt idx="2767">
                  <c:v>Ashley King</c:v>
                </c:pt>
                <c:pt idx="2768">
                  <c:v>Amy Ward</c:v>
                </c:pt>
                <c:pt idx="2769">
                  <c:v>Allison Lee</c:v>
                </c:pt>
                <c:pt idx="2770">
                  <c:v>Annette Johnson</c:v>
                </c:pt>
                <c:pt idx="2771">
                  <c:v>Andrew Walker</c:v>
                </c:pt>
                <c:pt idx="2772">
                  <c:v>Veronica Jones</c:v>
                </c:pt>
                <c:pt idx="2773">
                  <c:v>Timothy Lopez</c:v>
                </c:pt>
                <c:pt idx="2774">
                  <c:v>William Russell</c:v>
                </c:pt>
                <c:pt idx="2775">
                  <c:v>Stacey Baker</c:v>
                </c:pt>
                <c:pt idx="2776">
                  <c:v>Tracy Clark</c:v>
                </c:pt>
                <c:pt idx="2777">
                  <c:v>Stacey Taylor</c:v>
                </c:pt>
                <c:pt idx="2778">
                  <c:v>William Cohen</c:v>
                </c:pt>
                <c:pt idx="2779">
                  <c:v>Stacey Wilson</c:v>
                </c:pt>
                <c:pt idx="2780">
                  <c:v>Tiffany Martin</c:v>
                </c:pt>
                <c:pt idx="2781">
                  <c:v>Stacy Crawford</c:v>
                </c:pt>
                <c:pt idx="2782">
                  <c:v>Tina Cox</c:v>
                </c:pt>
                <c:pt idx="2783">
                  <c:v>Stephanie Alexander</c:v>
                </c:pt>
                <c:pt idx="2784">
                  <c:v>Tyler Davis</c:v>
                </c:pt>
                <c:pt idx="2785">
                  <c:v>Stephanie Chapman</c:v>
                </c:pt>
                <c:pt idx="2786">
                  <c:v>Wendy Williams</c:v>
                </c:pt>
                <c:pt idx="2787">
                  <c:v>Stephanie Cox</c:v>
                </c:pt>
                <c:pt idx="2788">
                  <c:v>William Lambert</c:v>
                </c:pt>
                <c:pt idx="2789">
                  <c:v>Stephanie Davidson</c:v>
                </c:pt>
                <c:pt idx="2790">
                  <c:v>Zachary Carter</c:v>
                </c:pt>
                <c:pt idx="2791">
                  <c:v>Stephanie Edwards</c:v>
                </c:pt>
                <c:pt idx="2792">
                  <c:v>Timothy Brooks</c:v>
                </c:pt>
                <c:pt idx="2793">
                  <c:v>Stephanie Franklin</c:v>
                </c:pt>
                <c:pt idx="2794">
                  <c:v>Timothy Russell</c:v>
                </c:pt>
                <c:pt idx="2795">
                  <c:v>Stephanie Garcia</c:v>
                </c:pt>
                <c:pt idx="2796">
                  <c:v>Todd Peterson</c:v>
                </c:pt>
                <c:pt idx="2797">
                  <c:v>Stephanie Gilbert</c:v>
                </c:pt>
                <c:pt idx="2798">
                  <c:v>Travis Robinson</c:v>
                </c:pt>
                <c:pt idx="2799">
                  <c:v>Stephanie Graham</c:v>
                </c:pt>
                <c:pt idx="2800">
                  <c:v>Tyler Ray</c:v>
                </c:pt>
                <c:pt idx="2801">
                  <c:v>Stephanie Griffin</c:v>
                </c:pt>
                <c:pt idx="2802">
                  <c:v>Victoria Wilson</c:v>
                </c:pt>
                <c:pt idx="2803">
                  <c:v>Stephanie Hernandez</c:v>
                </c:pt>
                <c:pt idx="2804">
                  <c:v>William Anthony</c:v>
                </c:pt>
                <c:pt idx="2805">
                  <c:v>Stephanie Howard</c:v>
                </c:pt>
                <c:pt idx="2806">
                  <c:v>William Garza</c:v>
                </c:pt>
                <c:pt idx="2807">
                  <c:v>Stephanie Kennedy</c:v>
                </c:pt>
                <c:pt idx="2808">
                  <c:v>William Norman</c:v>
                </c:pt>
                <c:pt idx="2809">
                  <c:v>Stephanie Knight</c:v>
                </c:pt>
                <c:pt idx="2810">
                  <c:v>William West</c:v>
                </c:pt>
                <c:pt idx="2811">
                  <c:v>Stephanie Mack</c:v>
                </c:pt>
                <c:pt idx="2812">
                  <c:v>Zachary Rodriguez</c:v>
                </c:pt>
                <c:pt idx="2813">
                  <c:v>Stephanie Martin</c:v>
                </c:pt>
                <c:pt idx="2814">
                  <c:v>Tiffany Welch</c:v>
                </c:pt>
                <c:pt idx="2815">
                  <c:v>Stephanie Mckinney</c:v>
                </c:pt>
                <c:pt idx="2816">
                  <c:v>Timothy Flores</c:v>
                </c:pt>
                <c:pt idx="2817">
                  <c:v>Stephanie Montgomery</c:v>
                </c:pt>
                <c:pt idx="2818">
                  <c:v>Timothy Norton</c:v>
                </c:pt>
                <c:pt idx="2819">
                  <c:v>Stephanie Nelson</c:v>
                </c:pt>
                <c:pt idx="2820">
                  <c:v>Timothy Thornton</c:v>
                </c:pt>
                <c:pt idx="2821">
                  <c:v>Stephanie Newman</c:v>
                </c:pt>
                <c:pt idx="2822">
                  <c:v>Todd Black</c:v>
                </c:pt>
                <c:pt idx="2823">
                  <c:v>Stephanie Parker</c:v>
                </c:pt>
                <c:pt idx="2824">
                  <c:v>Tonya Williams</c:v>
                </c:pt>
                <c:pt idx="2825">
                  <c:v>Stephanie Patel</c:v>
                </c:pt>
                <c:pt idx="2826">
                  <c:v>Tracy Walker</c:v>
                </c:pt>
                <c:pt idx="2827">
                  <c:v>Stephanie Perez</c:v>
                </c:pt>
                <c:pt idx="2828">
                  <c:v>Troy Perez</c:v>
                </c:pt>
                <c:pt idx="2829">
                  <c:v>Stephanie Reid</c:v>
                </c:pt>
                <c:pt idx="2830">
                  <c:v>Tyler Morris</c:v>
                </c:pt>
                <c:pt idx="2831">
                  <c:v>Stephanie Rodriguez</c:v>
                </c:pt>
                <c:pt idx="2832">
                  <c:v>Valerie Rodriguez</c:v>
                </c:pt>
                <c:pt idx="2833">
                  <c:v>Stephanie Romero</c:v>
                </c:pt>
                <c:pt idx="2834">
                  <c:v>Victoria Garza</c:v>
                </c:pt>
                <c:pt idx="2835">
                  <c:v>Stephanie Shaw</c:v>
                </c:pt>
                <c:pt idx="2836">
                  <c:v>Wendy Cobb</c:v>
                </c:pt>
                <c:pt idx="2837">
                  <c:v>Sherry Bell</c:v>
                </c:pt>
                <c:pt idx="2838">
                  <c:v>Sierra Gregory</c:v>
                </c:pt>
                <c:pt idx="2839">
                  <c:v>Stephanie Taylor</c:v>
                </c:pt>
                <c:pt idx="2840">
                  <c:v>William Beck</c:v>
                </c:pt>
                <c:pt idx="2841">
                  <c:v>Stephanie Thompson</c:v>
                </c:pt>
                <c:pt idx="2842">
                  <c:v>William Fischer</c:v>
                </c:pt>
                <c:pt idx="2843">
                  <c:v>Stephanie Walker</c:v>
                </c:pt>
                <c:pt idx="2844">
                  <c:v>William Hogan</c:v>
                </c:pt>
                <c:pt idx="2845">
                  <c:v>Stephanie Wood</c:v>
                </c:pt>
                <c:pt idx="2846">
                  <c:v>William Lynn</c:v>
                </c:pt>
                <c:pt idx="2847">
                  <c:v>Stephanie Wright</c:v>
                </c:pt>
                <c:pt idx="2848">
                  <c:v>William Price</c:v>
                </c:pt>
                <c:pt idx="2849">
                  <c:v>Stephen Baker</c:v>
                </c:pt>
                <c:pt idx="2850">
                  <c:v>William Walker</c:v>
                </c:pt>
                <c:pt idx="2851">
                  <c:v>Stephen Bishop</c:v>
                </c:pt>
                <c:pt idx="2852">
                  <c:v>Yolanda Gibson</c:v>
                </c:pt>
                <c:pt idx="2853">
                  <c:v>Stephen Clark</c:v>
                </c:pt>
                <c:pt idx="2854">
                  <c:v>Zachary Martin</c:v>
                </c:pt>
                <c:pt idx="2855">
                  <c:v>Stephen Harris</c:v>
                </c:pt>
                <c:pt idx="2856">
                  <c:v>Tiffany Gonzalez</c:v>
                </c:pt>
                <c:pt idx="2857">
                  <c:v>Stephen Kim</c:v>
                </c:pt>
                <c:pt idx="2858">
                  <c:v>Zachary Wilson</c:v>
                </c:pt>
                <c:pt idx="2859">
                  <c:v>Stephen Lewis</c:v>
                </c:pt>
                <c:pt idx="2860">
                  <c:v>Timothy Adams</c:v>
                </c:pt>
                <c:pt idx="2861">
                  <c:v>Stephen Martinez</c:v>
                </c:pt>
                <c:pt idx="2862">
                  <c:v>Timothy Dixon</c:v>
                </c:pt>
                <c:pt idx="2863">
                  <c:v>Stephen Moore</c:v>
                </c:pt>
                <c:pt idx="2864">
                  <c:v>Timothy Hill</c:v>
                </c:pt>
                <c:pt idx="2865">
                  <c:v>Stephen Parker</c:v>
                </c:pt>
                <c:pt idx="2866">
                  <c:v>Timothy Nguyen</c:v>
                </c:pt>
                <c:pt idx="2867">
                  <c:v>Stephen Rivera</c:v>
                </c:pt>
                <c:pt idx="2868">
                  <c:v>Timothy Pierce</c:v>
                </c:pt>
                <c:pt idx="2869">
                  <c:v>Stephen Roberts</c:v>
                </c:pt>
                <c:pt idx="2870">
                  <c:v>Timothy Stewart</c:v>
                </c:pt>
                <c:pt idx="2871">
                  <c:v>Stephen Washington</c:v>
                </c:pt>
                <c:pt idx="2872">
                  <c:v>Timothy Wright</c:v>
                </c:pt>
                <c:pt idx="2873">
                  <c:v>Stephen Wilson</c:v>
                </c:pt>
                <c:pt idx="2874">
                  <c:v>Tina Sanchez</c:v>
                </c:pt>
                <c:pt idx="2875">
                  <c:v>Steven Allen</c:v>
                </c:pt>
                <c:pt idx="2876">
                  <c:v>Todd Lopez</c:v>
                </c:pt>
                <c:pt idx="2877">
                  <c:v>Steven Banks</c:v>
                </c:pt>
                <c:pt idx="2878">
                  <c:v>Tony Johnson</c:v>
                </c:pt>
                <c:pt idx="2879">
                  <c:v>Steven Barnes</c:v>
                </c:pt>
                <c:pt idx="2880">
                  <c:v>Tracey Miller</c:v>
                </c:pt>
                <c:pt idx="2881">
                  <c:v>Steven Berry</c:v>
                </c:pt>
                <c:pt idx="2882">
                  <c:v>Tracy Martin</c:v>
                </c:pt>
                <c:pt idx="2883">
                  <c:v>Steven Burton</c:v>
                </c:pt>
                <c:pt idx="2884">
                  <c:v>Travis Davis</c:v>
                </c:pt>
                <c:pt idx="2885">
                  <c:v>Steven Campbell</c:v>
                </c:pt>
                <c:pt idx="2886">
                  <c:v>Trevor Wilson</c:v>
                </c:pt>
                <c:pt idx="2887">
                  <c:v>Steven Coleman</c:v>
                </c:pt>
                <c:pt idx="2888">
                  <c:v>Tyler Butler</c:v>
                </c:pt>
                <c:pt idx="2889">
                  <c:v>Steven Contreras</c:v>
                </c:pt>
                <c:pt idx="2890">
                  <c:v>Tyler Harris</c:v>
                </c:pt>
                <c:pt idx="2891">
                  <c:v>Steven Cook</c:v>
                </c:pt>
                <c:pt idx="2892">
                  <c:v>Tyler Nichols</c:v>
                </c:pt>
                <c:pt idx="2893">
                  <c:v>Steven Cooper</c:v>
                </c:pt>
                <c:pt idx="2894">
                  <c:v>Tyrone Rodriguez</c:v>
                </c:pt>
                <c:pt idx="2895">
                  <c:v>Steven Cox</c:v>
                </c:pt>
                <c:pt idx="2896">
                  <c:v>Vanessa Martinez</c:v>
                </c:pt>
                <c:pt idx="2897">
                  <c:v>Steven Foster</c:v>
                </c:pt>
                <c:pt idx="2898">
                  <c:v>Vicki Collins</c:v>
                </c:pt>
                <c:pt idx="2899">
                  <c:v>Steven Garza</c:v>
                </c:pt>
                <c:pt idx="2900">
                  <c:v>Victoria Mendez</c:v>
                </c:pt>
                <c:pt idx="2901">
                  <c:v>Steven Jones</c:v>
                </c:pt>
                <c:pt idx="2902">
                  <c:v>Virginia Ramos</c:v>
                </c:pt>
                <c:pt idx="2903">
                  <c:v>Steven Jordan</c:v>
                </c:pt>
                <c:pt idx="2904">
                  <c:v>Wendy Mitchell</c:v>
                </c:pt>
                <c:pt idx="2905">
                  <c:v>Steven Juarez</c:v>
                </c:pt>
                <c:pt idx="2906">
                  <c:v>Wesley Brown</c:v>
                </c:pt>
                <c:pt idx="2907">
                  <c:v>Steven Leonard</c:v>
                </c:pt>
                <c:pt idx="2908">
                  <c:v>William Aguilar</c:v>
                </c:pt>
                <c:pt idx="2909">
                  <c:v>Steven Long</c:v>
                </c:pt>
                <c:pt idx="2910">
                  <c:v>William Baker</c:v>
                </c:pt>
                <c:pt idx="2911">
                  <c:v>Steven Lopez</c:v>
                </c:pt>
                <c:pt idx="2912">
                  <c:v>William Bryant</c:v>
                </c:pt>
                <c:pt idx="2913">
                  <c:v>Steven Matthews</c:v>
                </c:pt>
                <c:pt idx="2914">
                  <c:v>William Erickson</c:v>
                </c:pt>
                <c:pt idx="2915">
                  <c:v>Steven Mills</c:v>
                </c:pt>
                <c:pt idx="2916">
                  <c:v>William Flores</c:v>
                </c:pt>
                <c:pt idx="2917">
                  <c:v>Steven Morgan</c:v>
                </c:pt>
                <c:pt idx="2918">
                  <c:v>William Harris</c:v>
                </c:pt>
                <c:pt idx="2919">
                  <c:v>Steven Phillips</c:v>
                </c:pt>
                <c:pt idx="2920">
                  <c:v>William Jimenez</c:v>
                </c:pt>
                <c:pt idx="2921">
                  <c:v>Steven Quinn</c:v>
                </c:pt>
                <c:pt idx="2922">
                  <c:v>William Long</c:v>
                </c:pt>
                <c:pt idx="2923">
                  <c:v>Steven Rivera</c:v>
                </c:pt>
                <c:pt idx="2924">
                  <c:v>William Moreno</c:v>
                </c:pt>
                <c:pt idx="2925">
                  <c:v>Steven Russell</c:v>
                </c:pt>
                <c:pt idx="2926">
                  <c:v>William Patel</c:v>
                </c:pt>
                <c:pt idx="2927">
                  <c:v>Steven Sanchez</c:v>
                </c:pt>
                <c:pt idx="2928">
                  <c:v>William Rose</c:v>
                </c:pt>
                <c:pt idx="2929">
                  <c:v>Steven Sanders</c:v>
                </c:pt>
                <c:pt idx="2930">
                  <c:v>William Stevenson</c:v>
                </c:pt>
                <c:pt idx="2931">
                  <c:v>Steven Santos</c:v>
                </c:pt>
                <c:pt idx="2932">
                  <c:v>William Washington</c:v>
                </c:pt>
                <c:pt idx="2933">
                  <c:v>Steven Scott</c:v>
                </c:pt>
                <c:pt idx="2934">
                  <c:v>William Young</c:v>
                </c:pt>
                <c:pt idx="2935">
                  <c:v>Steven Stephens</c:v>
                </c:pt>
                <c:pt idx="2936">
                  <c:v>Zachary Bailey</c:v>
                </c:pt>
                <c:pt idx="2937">
                  <c:v>Steven Taylor</c:v>
                </c:pt>
                <c:pt idx="2938">
                  <c:v>Zachary Jackson</c:v>
                </c:pt>
                <c:pt idx="2939">
                  <c:v>Steven White</c:v>
                </c:pt>
                <c:pt idx="2940">
                  <c:v>Zachary Miller</c:v>
                </c:pt>
                <c:pt idx="2941">
                  <c:v>Steven Young</c:v>
                </c:pt>
                <c:pt idx="2942">
                  <c:v>Tiffany Brown</c:v>
                </c:pt>
                <c:pt idx="2943">
                  <c:v>Susan Adams</c:v>
                </c:pt>
                <c:pt idx="2944">
                  <c:v>Tiffany Lee</c:v>
                </c:pt>
                <c:pt idx="2945">
                  <c:v>Susan Anderson</c:v>
                </c:pt>
                <c:pt idx="2946">
                  <c:v>Tiffany Miller</c:v>
                </c:pt>
                <c:pt idx="2947">
                  <c:v>Susan Andrews</c:v>
                </c:pt>
                <c:pt idx="2948">
                  <c:v>Tiffany Taylor</c:v>
                </c:pt>
                <c:pt idx="2949">
                  <c:v>Sherry Jones</c:v>
                </c:pt>
                <c:pt idx="2950">
                  <c:v>Tiffany Wright</c:v>
                </c:pt>
                <c:pt idx="2951">
                  <c:v>Susan Burch</c:v>
                </c:pt>
                <c:pt idx="2952">
                  <c:v>Timothy Bennett</c:v>
                </c:pt>
                <c:pt idx="2953">
                  <c:v>Susan Jackson</c:v>
                </c:pt>
                <c:pt idx="2954">
                  <c:v>Timothy Bryant</c:v>
                </c:pt>
                <c:pt idx="2955">
                  <c:v>Susan Lewis</c:v>
                </c:pt>
                <c:pt idx="2956">
                  <c:v>Timothy Duncan</c:v>
                </c:pt>
                <c:pt idx="2957">
                  <c:v>Susan Miller</c:v>
                </c:pt>
                <c:pt idx="2958">
                  <c:v>Timothy Garcia</c:v>
                </c:pt>
                <c:pt idx="2959">
                  <c:v>Susan Mitchell</c:v>
                </c:pt>
                <c:pt idx="2960">
                  <c:v>Timothy Knight</c:v>
                </c:pt>
                <c:pt idx="2961">
                  <c:v>Susan Parker</c:v>
                </c:pt>
                <c:pt idx="2962">
                  <c:v>Timothy Matthews</c:v>
                </c:pt>
                <c:pt idx="2963">
                  <c:v>Susan Reed</c:v>
                </c:pt>
                <c:pt idx="2964">
                  <c:v>Timothy Norris</c:v>
                </c:pt>
                <c:pt idx="2965">
                  <c:v>Susan Roberts</c:v>
                </c:pt>
                <c:pt idx="2966">
                  <c:v>Timothy Patel</c:v>
                </c:pt>
                <c:pt idx="2967">
                  <c:v>Susan Rodriguez</c:v>
                </c:pt>
                <c:pt idx="2968">
                  <c:v>Timothy Porter</c:v>
                </c:pt>
                <c:pt idx="2969">
                  <c:v>Susan Taylor</c:v>
                </c:pt>
                <c:pt idx="2970">
                  <c:v>Timothy Schaefer</c:v>
                </c:pt>
                <c:pt idx="2971">
                  <c:v>Susan Thomas</c:v>
                </c:pt>
                <c:pt idx="2972">
                  <c:v>Timothy Thomas</c:v>
                </c:pt>
                <c:pt idx="2973">
                  <c:v>Susan Walton</c:v>
                </c:pt>
                <c:pt idx="2974">
                  <c:v>Timothy Walker</c:v>
                </c:pt>
                <c:pt idx="2975">
                  <c:v>Susan Ward</c:v>
                </c:pt>
                <c:pt idx="2976">
                  <c:v>Tina Cook</c:v>
                </c:pt>
                <c:pt idx="2977">
                  <c:v>Susan White</c:v>
                </c:pt>
                <c:pt idx="2978">
                  <c:v>Tina Rodriguez</c:v>
                </c:pt>
                <c:pt idx="2979">
                  <c:v>Susan Wong</c:v>
                </c:pt>
                <c:pt idx="2980">
                  <c:v>Tina Wagner</c:v>
                </c:pt>
                <c:pt idx="2981">
                  <c:v>Suzanne Brown</c:v>
                </c:pt>
                <c:pt idx="2982">
                  <c:v>Todd Brown</c:v>
                </c:pt>
                <c:pt idx="2983">
                  <c:v>Suzanne Roberts</c:v>
                </c:pt>
                <c:pt idx="2984">
                  <c:v>Todd Miller</c:v>
                </c:pt>
                <c:pt idx="2985">
                  <c:v>Suzanne Smith</c:v>
                </c:pt>
                <c:pt idx="2986">
                  <c:v>Todd Walker</c:v>
                </c:pt>
                <c:pt idx="2987">
                  <c:v>Tamara Harris</c:v>
                </c:pt>
                <c:pt idx="2988">
                  <c:v>Tony Perez</c:v>
                </c:pt>
                <c:pt idx="2989">
                  <c:v>Tammy Anderson</c:v>
                </c:pt>
                <c:pt idx="2990">
                  <c:v>Tracey Brown</c:v>
                </c:pt>
                <c:pt idx="2991">
                  <c:v>Tammy Flores</c:v>
                </c:pt>
                <c:pt idx="2992">
                  <c:v>Tracey Peterson</c:v>
                </c:pt>
                <c:pt idx="2993">
                  <c:v>Tammy Garcia</c:v>
                </c:pt>
                <c:pt idx="2994">
                  <c:v>Tracy Lewis</c:v>
                </c:pt>
                <c:pt idx="2995">
                  <c:v>Tammy Jackson</c:v>
                </c:pt>
                <c:pt idx="2996">
                  <c:v>Tracy Miller</c:v>
                </c:pt>
                <c:pt idx="2997">
                  <c:v>Tammy Johnson</c:v>
                </c:pt>
                <c:pt idx="2998">
                  <c:v>Travis Campbell</c:v>
                </c:pt>
                <c:pt idx="2999">
                  <c:v>Tammy Mitchell</c:v>
                </c:pt>
                <c:pt idx="3000">
                  <c:v>Travis Gonzalez</c:v>
                </c:pt>
                <c:pt idx="3001">
                  <c:v>Tammy Parker</c:v>
                </c:pt>
                <c:pt idx="3002">
                  <c:v>Trevor Smith</c:v>
                </c:pt>
                <c:pt idx="3003">
                  <c:v>Tammy Powell</c:v>
                </c:pt>
                <c:pt idx="3004">
                  <c:v>Troy Clark</c:v>
                </c:pt>
                <c:pt idx="3005">
                  <c:v>Tammy Simmons</c:v>
                </c:pt>
                <c:pt idx="3006">
                  <c:v>Troy Smith</c:v>
                </c:pt>
                <c:pt idx="3007">
                  <c:v>Tammy Simpson</c:v>
                </c:pt>
                <c:pt idx="3008">
                  <c:v>Tyler Chapman</c:v>
                </c:pt>
                <c:pt idx="3009">
                  <c:v>Tammy Stewart</c:v>
                </c:pt>
                <c:pt idx="3010">
                  <c:v>Tyler Dixon</c:v>
                </c:pt>
                <c:pt idx="3011">
                  <c:v>Tammy Thompson</c:v>
                </c:pt>
                <c:pt idx="3012">
                  <c:v>Tyler Johnson</c:v>
                </c:pt>
                <c:pt idx="3013">
                  <c:v>Tammy Walker</c:v>
                </c:pt>
                <c:pt idx="3014">
                  <c:v>Tyler Nguyen</c:v>
                </c:pt>
                <c:pt idx="3015">
                  <c:v>Tammy White</c:v>
                </c:pt>
                <c:pt idx="3016">
                  <c:v>Tyler Payne</c:v>
                </c:pt>
                <c:pt idx="3017">
                  <c:v>Tammy Williams</c:v>
                </c:pt>
                <c:pt idx="3018">
                  <c:v>Tyler Smith</c:v>
                </c:pt>
                <c:pt idx="3019">
                  <c:v>Tammy Young</c:v>
                </c:pt>
                <c:pt idx="3020">
                  <c:v>Valerie Anderson</c:v>
                </c:pt>
                <c:pt idx="3021">
                  <c:v>Tanya Miller</c:v>
                </c:pt>
                <c:pt idx="3022">
                  <c:v>Valerie Williams</c:v>
                </c:pt>
                <c:pt idx="3023">
                  <c:v>Tara Hamilton</c:v>
                </c:pt>
                <c:pt idx="3024">
                  <c:v>Vanessa Williams</c:v>
                </c:pt>
                <c:pt idx="3025">
                  <c:v>Tara Johnson</c:v>
                </c:pt>
                <c:pt idx="3026">
                  <c:v>Veronica Rodriguez</c:v>
                </c:pt>
                <c:pt idx="3027">
                  <c:v>Tara Jones</c:v>
                </c:pt>
                <c:pt idx="3028">
                  <c:v>Victor Hernandez</c:v>
                </c:pt>
                <c:pt idx="3029">
                  <c:v>Sherry Perez</c:v>
                </c:pt>
                <c:pt idx="3030">
                  <c:v>Victoria Lopez</c:v>
                </c:pt>
                <c:pt idx="3031">
                  <c:v>Tara Williams</c:v>
                </c:pt>
                <c:pt idx="3032">
                  <c:v>Victoria Turner</c:v>
                </c:pt>
                <c:pt idx="3033">
                  <c:v>Taylor Flores</c:v>
                </c:pt>
                <c:pt idx="3034">
                  <c:v>Vincent Brown</c:v>
                </c:pt>
                <c:pt idx="3035">
                  <c:v>Taylor Hill</c:v>
                </c:pt>
                <c:pt idx="3036">
                  <c:v>Wendy Anderson</c:v>
                </c:pt>
                <c:pt idx="3037">
                  <c:v>Taylor Johnson</c:v>
                </c:pt>
                <c:pt idx="3038">
                  <c:v>Wendy Garcia</c:v>
                </c:pt>
                <c:pt idx="3039">
                  <c:v>Taylor Phillips</c:v>
                </c:pt>
                <c:pt idx="3040">
                  <c:v>Wendy Taylor</c:v>
                </c:pt>
                <c:pt idx="3041">
                  <c:v>Taylor Taylor</c:v>
                </c:pt>
                <c:pt idx="3042">
                  <c:v>Wendy Wilson</c:v>
                </c:pt>
                <c:pt idx="3043">
                  <c:v>Teresa Anderson</c:v>
                </c:pt>
                <c:pt idx="3044">
                  <c:v>Wesley Davis</c:v>
                </c:pt>
                <c:pt idx="3045">
                  <c:v>Teresa Miller</c:v>
                </c:pt>
                <c:pt idx="3046">
                  <c:v>Whitney Hill</c:v>
                </c:pt>
                <c:pt idx="3047">
                  <c:v>Teresa Thomas</c:v>
                </c:pt>
                <c:pt idx="3048">
                  <c:v>William Alexander</c:v>
                </c:pt>
                <c:pt idx="3049">
                  <c:v>Teresa Williams</c:v>
                </c:pt>
                <c:pt idx="3050">
                  <c:v>William Arnold</c:v>
                </c:pt>
                <c:pt idx="3051">
                  <c:v>Terri Martin</c:v>
                </c:pt>
                <c:pt idx="3052">
                  <c:v>William Barnes</c:v>
                </c:pt>
                <c:pt idx="3053">
                  <c:v>Terry Martin</c:v>
                </c:pt>
                <c:pt idx="3054">
                  <c:v>William Blackwell</c:v>
                </c:pt>
                <c:pt idx="3055">
                  <c:v>Terry Ross</c:v>
                </c:pt>
                <c:pt idx="3056">
                  <c:v>William Chen</c:v>
                </c:pt>
                <c:pt idx="3057">
                  <c:v>Terry Taylor</c:v>
                </c:pt>
                <c:pt idx="3058">
                  <c:v>William Coleman</c:v>
                </c:pt>
                <c:pt idx="3059">
                  <c:v>Theresa Anderson</c:v>
                </c:pt>
                <c:pt idx="3060">
                  <c:v>William Evans</c:v>
                </c:pt>
                <c:pt idx="3061">
                  <c:v>Theresa Jackson</c:v>
                </c:pt>
                <c:pt idx="3062">
                  <c:v>William Fisher</c:v>
                </c:pt>
                <c:pt idx="3063">
                  <c:v>Theresa Nelson</c:v>
                </c:pt>
                <c:pt idx="3064">
                  <c:v>William Garner</c:v>
                </c:pt>
                <c:pt idx="3065">
                  <c:v>Theresa Scott</c:v>
                </c:pt>
                <c:pt idx="3066">
                  <c:v>William Hamilton</c:v>
                </c:pt>
                <c:pt idx="3067">
                  <c:v>Thomas Clark</c:v>
                </c:pt>
                <c:pt idx="3068">
                  <c:v>William Henderson</c:v>
                </c:pt>
                <c:pt idx="3069">
                  <c:v>Thomas Collins</c:v>
                </c:pt>
                <c:pt idx="3070">
                  <c:v>William Howell</c:v>
                </c:pt>
                <c:pt idx="3071">
                  <c:v>Thomas Cooper</c:v>
                </c:pt>
                <c:pt idx="3072">
                  <c:v>William Knight</c:v>
                </c:pt>
                <c:pt idx="3073">
                  <c:v>Thomas Cox</c:v>
                </c:pt>
                <c:pt idx="3074">
                  <c:v>William Lee</c:v>
                </c:pt>
                <c:pt idx="3075">
                  <c:v>Thomas Evans</c:v>
                </c:pt>
                <c:pt idx="3076">
                  <c:v>William Lopez</c:v>
                </c:pt>
                <c:pt idx="3077">
                  <c:v>Thomas Garcia</c:v>
                </c:pt>
                <c:pt idx="3078">
                  <c:v>William Morales</c:v>
                </c:pt>
                <c:pt idx="3079">
                  <c:v>Thomas Gonzalez</c:v>
                </c:pt>
                <c:pt idx="3080">
                  <c:v>William Nguyen</c:v>
                </c:pt>
                <c:pt idx="3081">
                  <c:v>Thomas King</c:v>
                </c:pt>
                <c:pt idx="3082">
                  <c:v>William Ortiz</c:v>
                </c:pt>
                <c:pt idx="3083">
                  <c:v>Thomas Marshall</c:v>
                </c:pt>
                <c:pt idx="3084">
                  <c:v>William Perry</c:v>
                </c:pt>
                <c:pt idx="3085">
                  <c:v>Sherry Watson</c:v>
                </c:pt>
                <c:pt idx="3086">
                  <c:v>William Rios</c:v>
                </c:pt>
                <c:pt idx="3087">
                  <c:v>Thomas Moore</c:v>
                </c:pt>
                <c:pt idx="3088">
                  <c:v>William Ruiz</c:v>
                </c:pt>
                <c:pt idx="3089">
                  <c:v>Thomas Morris</c:v>
                </c:pt>
                <c:pt idx="3090">
                  <c:v>William Shepherd</c:v>
                </c:pt>
                <c:pt idx="3091">
                  <c:v>Thomas Murphy</c:v>
                </c:pt>
                <c:pt idx="3092">
                  <c:v>William Vega</c:v>
                </c:pt>
                <c:pt idx="3093">
                  <c:v>Thomas Murray</c:v>
                </c:pt>
                <c:pt idx="3094">
                  <c:v>William Walton</c:v>
                </c:pt>
                <c:pt idx="3095">
                  <c:v>Thomas Nguyen</c:v>
                </c:pt>
                <c:pt idx="3096">
                  <c:v>William Watson</c:v>
                </c:pt>
                <c:pt idx="3097">
                  <c:v>Thomas Parker</c:v>
                </c:pt>
                <c:pt idx="3098">
                  <c:v>William Wright</c:v>
                </c:pt>
                <c:pt idx="3099">
                  <c:v>Thomas Perez</c:v>
                </c:pt>
                <c:pt idx="3100">
                  <c:v>William Zimmerman</c:v>
                </c:pt>
                <c:pt idx="3101">
                  <c:v>Thomas Reyes</c:v>
                </c:pt>
                <c:pt idx="3102">
                  <c:v>Yolanda Johnson</c:v>
                </c:pt>
                <c:pt idx="3103">
                  <c:v>Thomas Richardson</c:v>
                </c:pt>
                <c:pt idx="3104">
                  <c:v>Zachary Bryant</c:v>
                </c:pt>
                <c:pt idx="3105">
                  <c:v>Thomas Sanchez</c:v>
                </c:pt>
                <c:pt idx="3106">
                  <c:v>Zachary Chavez</c:v>
                </c:pt>
                <c:pt idx="3107">
                  <c:v>Thomas Snyder</c:v>
                </c:pt>
                <c:pt idx="3108">
                  <c:v>Zachary King</c:v>
                </c:pt>
                <c:pt idx="3109">
                  <c:v>Thomas Wells</c:v>
                </c:pt>
                <c:pt idx="3110">
                  <c:v>Zachary Martinez</c:v>
                </c:pt>
                <c:pt idx="3111">
                  <c:v>Thomas Wilson</c:v>
                </c:pt>
                <c:pt idx="3112">
                  <c:v>Zachary Perez</c:v>
                </c:pt>
                <c:pt idx="3113">
                  <c:v>Thomas Wright</c:v>
                </c:pt>
                <c:pt idx="3114">
                  <c:v>Tiffany Bennett</c:v>
                </c:pt>
                <c:pt idx="3115">
                  <c:v>Tiffany Myers</c:v>
                </c:pt>
                <c:pt idx="3116">
                  <c:v>Sarah Robinson</c:v>
                </c:pt>
                <c:pt idx="3117">
                  <c:v>Sandra Simmons</c:v>
                </c:pt>
                <c:pt idx="3118">
                  <c:v>Sean Perez</c:v>
                </c:pt>
                <c:pt idx="3119">
                  <c:v>Paul Flores</c:v>
                </c:pt>
                <c:pt idx="3120">
                  <c:v>Robert Bauer</c:v>
                </c:pt>
                <c:pt idx="3121">
                  <c:v>Robert Oliver</c:v>
                </c:pt>
                <c:pt idx="3122">
                  <c:v>Robert Gregory</c:v>
                </c:pt>
                <c:pt idx="3123">
                  <c:v>Robert Olson</c:v>
                </c:pt>
                <c:pt idx="3124">
                  <c:v>Shannon Williams</c:v>
                </c:pt>
                <c:pt idx="3125">
                  <c:v>Robert Ortega</c:v>
                </c:pt>
                <c:pt idx="3126">
                  <c:v>Patrick Harris</c:v>
                </c:pt>
                <c:pt idx="3127">
                  <c:v>Randy Williams</c:v>
                </c:pt>
                <c:pt idx="3128">
                  <c:v>Sarah Martinez</c:v>
                </c:pt>
                <c:pt idx="3129">
                  <c:v>Robert Padilla</c:v>
                </c:pt>
                <c:pt idx="3130">
                  <c:v>Rachel Nelson</c:v>
                </c:pt>
                <c:pt idx="3131">
                  <c:v>Patricia Munoz</c:v>
                </c:pt>
                <c:pt idx="3132">
                  <c:v>Scott Thompson</c:v>
                </c:pt>
                <c:pt idx="3133">
                  <c:v>Robert Parks</c:v>
                </c:pt>
                <c:pt idx="3134">
                  <c:v>Robert Leonard</c:v>
                </c:pt>
                <c:pt idx="3135">
                  <c:v>Patricia Murphy</c:v>
                </c:pt>
                <c:pt idx="3136">
                  <c:v>Robert Morrison</c:v>
                </c:pt>
                <c:pt idx="3137">
                  <c:v>Robert Perry</c:v>
                </c:pt>
                <c:pt idx="3138">
                  <c:v>Patrick Fernandez</c:v>
                </c:pt>
                <c:pt idx="3139">
                  <c:v>Raymond Williams</c:v>
                </c:pt>
                <c:pt idx="3140">
                  <c:v>Patricia Lopez</c:v>
                </c:pt>
                <c:pt idx="3141">
                  <c:v>Rebecca Adams</c:v>
                </c:pt>
                <c:pt idx="3142">
                  <c:v>Patrick Rodriguez</c:v>
                </c:pt>
                <c:pt idx="3143">
                  <c:v>Robert Porter</c:v>
                </c:pt>
                <c:pt idx="3144">
                  <c:v>Sarah Pearson</c:v>
                </c:pt>
                <c:pt idx="3145">
                  <c:v>Rebecca Anderson</c:v>
                </c:pt>
                <c:pt idx="3146">
                  <c:v>Sarah Thompson</c:v>
                </c:pt>
                <c:pt idx="3147">
                  <c:v>Paul Howard</c:v>
                </c:pt>
                <c:pt idx="3148">
                  <c:v>Scott Hayes</c:v>
                </c:pt>
                <c:pt idx="3149">
                  <c:v>Paul Jackson</c:v>
                </c:pt>
                <c:pt idx="3150">
                  <c:v>Robert Harris</c:v>
                </c:pt>
                <c:pt idx="3151">
                  <c:v>Rebecca Campbell</c:v>
                </c:pt>
                <c:pt idx="3152">
                  <c:v>Rachel Sanchez</c:v>
                </c:pt>
                <c:pt idx="3153">
                  <c:v>Rebecca Carter</c:v>
                </c:pt>
                <c:pt idx="3154">
                  <c:v>Shane Allen</c:v>
                </c:pt>
                <c:pt idx="3155">
                  <c:v>Patricia Perez</c:v>
                </c:pt>
                <c:pt idx="3156">
                  <c:v>Paul Davis</c:v>
                </c:pt>
                <c:pt idx="3157">
                  <c:v>Patricia Gonzalez</c:v>
                </c:pt>
                <c:pt idx="3158">
                  <c:v>Randy Adams</c:v>
                </c:pt>
                <c:pt idx="3159">
                  <c:v>Robert Sanchez</c:v>
                </c:pt>
                <c:pt idx="3160">
                  <c:v>Peter Watson</c:v>
                </c:pt>
                <c:pt idx="3161">
                  <c:v>Paul Lopez</c:v>
                </c:pt>
                <c:pt idx="3162">
                  <c:v>Phillip Johnson</c:v>
                </c:pt>
                <c:pt idx="3163">
                  <c:v>Rebecca Flowers</c:v>
                </c:pt>
                <c:pt idx="3164">
                  <c:v>Sara Moore</c:v>
                </c:pt>
                <c:pt idx="3165">
                  <c:v>Rebecca Garza</c:v>
                </c:pt>
                <c:pt idx="3166">
                  <c:v>Patrick Johnson</c:v>
                </c:pt>
                <c:pt idx="3167">
                  <c:v>Rebecca Gonzalez</c:v>
                </c:pt>
                <c:pt idx="3168">
                  <c:v>Patrick Roberts</c:v>
                </c:pt>
                <c:pt idx="3169">
                  <c:v>Robert Stewart</c:v>
                </c:pt>
                <c:pt idx="3170">
                  <c:v>Sarah Foster</c:v>
                </c:pt>
                <c:pt idx="3171">
                  <c:v>Rebecca Graham</c:v>
                </c:pt>
                <c:pt idx="3172">
                  <c:v>Patrick Sampson</c:v>
                </c:pt>
                <c:pt idx="3173">
                  <c:v>Rebecca Harris</c:v>
                </c:pt>
                <c:pt idx="3174">
                  <c:v>Sarah Mitchell</c:v>
                </c:pt>
                <c:pt idx="3175">
                  <c:v>Pamela Tucker</c:v>
                </c:pt>
                <c:pt idx="3176">
                  <c:v>Sarah Ray</c:v>
                </c:pt>
                <c:pt idx="3177">
                  <c:v>Rebecca Jimenez</c:v>
                </c:pt>
                <c:pt idx="3178">
                  <c:v>Patrick Ward</c:v>
                </c:pt>
                <c:pt idx="3179">
                  <c:v>Paul Mcguire</c:v>
                </c:pt>
                <c:pt idx="3180">
                  <c:v>Robert Gamble</c:v>
                </c:pt>
                <c:pt idx="3181">
                  <c:v>Robert Trujillo</c:v>
                </c:pt>
                <c:pt idx="3182">
                  <c:v>Rachel Nguyen</c:v>
                </c:pt>
                <c:pt idx="3183">
                  <c:v>Rebecca Jones</c:v>
                </c:pt>
                <c:pt idx="3184">
                  <c:v>Rachel Reyes</c:v>
                </c:pt>
                <c:pt idx="3185">
                  <c:v>Robert Vargas</c:v>
                </c:pt>
                <c:pt idx="3186">
                  <c:v>Paul Allen</c:v>
                </c:pt>
                <c:pt idx="3187">
                  <c:v>Rebecca Knight</c:v>
                </c:pt>
                <c:pt idx="3188">
                  <c:v>Paul Benson</c:v>
                </c:pt>
                <c:pt idx="3189">
                  <c:v>Robert Walsh</c:v>
                </c:pt>
                <c:pt idx="3190">
                  <c:v>Rachel Salazar</c:v>
                </c:pt>
                <c:pt idx="3191">
                  <c:v>Robert Warren</c:v>
                </c:pt>
                <c:pt idx="3192">
                  <c:v>Sean Jones</c:v>
                </c:pt>
                <c:pt idx="3193">
                  <c:v>Robert Welch</c:v>
                </c:pt>
                <c:pt idx="3194">
                  <c:v>Rachel Smith</c:v>
                </c:pt>
                <c:pt idx="3195">
                  <c:v>Paul Melton</c:v>
                </c:pt>
                <c:pt idx="3196">
                  <c:v>Shane Smith</c:v>
                </c:pt>
                <c:pt idx="3197">
                  <c:v>Robert Wheeler</c:v>
                </c:pt>
                <c:pt idx="3198">
                  <c:v>Robert Lynch</c:v>
                </c:pt>
                <c:pt idx="3199">
                  <c:v>Paul Morales</c:v>
                </c:pt>
                <c:pt idx="3200">
                  <c:v>Robert May</c:v>
                </c:pt>
                <c:pt idx="3201">
                  <c:v>Paul Morgan</c:v>
                </c:pt>
                <c:pt idx="3202">
                  <c:v>Randall King</c:v>
                </c:pt>
                <c:pt idx="3203">
                  <c:v>Robert Williamson</c:v>
                </c:pt>
                <c:pt idx="3204">
                  <c:v>Shawn Baker</c:v>
                </c:pt>
                <c:pt idx="3205">
                  <c:v>Robert Willis</c:v>
                </c:pt>
                <c:pt idx="3206">
                  <c:v>Robert Nelson</c:v>
                </c:pt>
                <c:pt idx="3207">
                  <c:v>Rebecca May</c:v>
                </c:pt>
                <c:pt idx="3208">
                  <c:v>Sandra Robinson</c:v>
                </c:pt>
                <c:pt idx="3209">
                  <c:v>Rebecca Mcdonald</c:v>
                </c:pt>
                <c:pt idx="3210">
                  <c:v>Sandra Turner</c:v>
                </c:pt>
                <c:pt idx="3211">
                  <c:v>Rebecca Medina</c:v>
                </c:pt>
                <c:pt idx="3212">
                  <c:v>Sara Allen</c:v>
                </c:pt>
                <c:pt idx="3213">
                  <c:v>Robert Yates</c:v>
                </c:pt>
                <c:pt idx="3214">
                  <c:v>Sara Lopez</c:v>
                </c:pt>
                <c:pt idx="3215">
                  <c:v>Paul Morris</c:v>
                </c:pt>
                <c:pt idx="3216">
                  <c:v>Patricia Lee</c:v>
                </c:pt>
                <c:pt idx="3217">
                  <c:v>Roberto Johnson</c:v>
                </c:pt>
                <c:pt idx="3218">
                  <c:v>Sarah Bailey</c:v>
                </c:pt>
                <c:pt idx="3219">
                  <c:v>Rebecca Morton</c:v>
                </c:pt>
                <c:pt idx="3220">
                  <c:v>Sarah Boyd</c:v>
                </c:pt>
                <c:pt idx="3221">
                  <c:v>Robin Cooper</c:v>
                </c:pt>
                <c:pt idx="3222">
                  <c:v>Sarah Cabrera</c:v>
                </c:pt>
                <c:pt idx="3223">
                  <c:v>Robin Jones</c:v>
                </c:pt>
                <c:pt idx="3224">
                  <c:v>Robert Ball</c:v>
                </c:pt>
                <c:pt idx="3225">
                  <c:v>Robin King</c:v>
                </c:pt>
                <c:pt idx="3226">
                  <c:v>Sarah Flores</c:v>
                </c:pt>
                <c:pt idx="3227">
                  <c:v>Robin Lopez</c:v>
                </c:pt>
                <c:pt idx="3228">
                  <c:v>Rachel Cox</c:v>
                </c:pt>
                <c:pt idx="3229">
                  <c:v>Paul Page</c:v>
                </c:pt>
                <c:pt idx="3230">
                  <c:v>Sarah Jenkins</c:v>
                </c:pt>
                <c:pt idx="3231">
                  <c:v>Robin Williams</c:v>
                </c:pt>
                <c:pt idx="3232">
                  <c:v>Rachel Hawkins</c:v>
                </c:pt>
                <c:pt idx="3233">
                  <c:v>Rodney Baker</c:v>
                </c:pt>
                <c:pt idx="3234">
                  <c:v>Robert Cook</c:v>
                </c:pt>
                <c:pt idx="3235">
                  <c:v>Rodney Hernandez</c:v>
                </c:pt>
                <c:pt idx="3236">
                  <c:v>Sarah Nelson</c:v>
                </c:pt>
                <c:pt idx="3237">
                  <c:v>Rodney Miller</c:v>
                </c:pt>
                <c:pt idx="3238">
                  <c:v>Sarah Peterson</c:v>
                </c:pt>
                <c:pt idx="3239">
                  <c:v>Rodney Smith</c:v>
                </c:pt>
                <c:pt idx="3240">
                  <c:v>Patricia Garcia</c:v>
                </c:pt>
                <c:pt idx="3241">
                  <c:v>Rodney Williams</c:v>
                </c:pt>
                <c:pt idx="3242">
                  <c:v>Patrick Thomas</c:v>
                </c:pt>
                <c:pt idx="3243">
                  <c:v>Rebecca Owens</c:v>
                </c:pt>
                <c:pt idx="3244">
                  <c:v>Rachel Mendez</c:v>
                </c:pt>
                <c:pt idx="3245">
                  <c:v>Ronald Aguilar</c:v>
                </c:pt>
                <c:pt idx="3246">
                  <c:v>Sarah Walker</c:v>
                </c:pt>
                <c:pt idx="3247">
                  <c:v>Rebecca Peters</c:v>
                </c:pt>
                <c:pt idx="3248">
                  <c:v>Rachel Morales</c:v>
                </c:pt>
                <c:pt idx="3249">
                  <c:v>Paul Perez</c:v>
                </c:pt>
                <c:pt idx="3250">
                  <c:v>Robert Giles</c:v>
                </c:pt>
                <c:pt idx="3251">
                  <c:v>Ronald Cooper</c:v>
                </c:pt>
                <c:pt idx="3252">
                  <c:v>Scott Greene</c:v>
                </c:pt>
                <c:pt idx="3253">
                  <c:v>Ronald Davis</c:v>
                </c:pt>
                <c:pt idx="3254">
                  <c:v>Rachel Phillips</c:v>
                </c:pt>
                <c:pt idx="3255">
                  <c:v>Ronald Harris</c:v>
                </c:pt>
                <c:pt idx="3256">
                  <c:v>Scott Klein</c:v>
                </c:pt>
                <c:pt idx="3257">
                  <c:v>Rebecca Ramos</c:v>
                </c:pt>
                <c:pt idx="3258">
                  <c:v>Scott Matthews</c:v>
                </c:pt>
                <c:pt idx="3259">
                  <c:v>Rebecca Reed</c:v>
                </c:pt>
                <c:pt idx="3260">
                  <c:v>Robert Hansen</c:v>
                </c:pt>
                <c:pt idx="3261">
                  <c:v>Ronald Manning</c:v>
                </c:pt>
                <c:pt idx="3262">
                  <c:v>Robert Harrison</c:v>
                </c:pt>
                <c:pt idx="3263">
                  <c:v>Rebecca Robinson</c:v>
                </c:pt>
                <c:pt idx="3264">
                  <c:v>Robert Herring</c:v>
                </c:pt>
                <c:pt idx="3265">
                  <c:v>Ronald Moore</c:v>
                </c:pt>
                <c:pt idx="3266">
                  <c:v>Scott Watson</c:v>
                </c:pt>
                <c:pt idx="3267">
                  <c:v>Ronald Nelson</c:v>
                </c:pt>
                <c:pt idx="3268">
                  <c:v>Scott Young</c:v>
                </c:pt>
                <c:pt idx="3269">
                  <c:v>Paul Reynolds</c:v>
                </c:pt>
                <c:pt idx="3270">
                  <c:v>Sean Gonzalez</c:v>
                </c:pt>
                <c:pt idx="3271">
                  <c:v>Ronald Rodriguez</c:v>
                </c:pt>
                <c:pt idx="3272">
                  <c:v>Sean Moore</c:v>
                </c:pt>
                <c:pt idx="3273">
                  <c:v>Paul Sanchez</c:v>
                </c:pt>
                <c:pt idx="3274">
                  <c:v>Sean Sanchez</c:v>
                </c:pt>
                <c:pt idx="3275">
                  <c:v>Patricia Sanchez</c:v>
                </c:pt>
                <c:pt idx="3276">
                  <c:v>Sean Williams</c:v>
                </c:pt>
                <c:pt idx="3277">
                  <c:v>Ronnie Smith</c:v>
                </c:pt>
                <c:pt idx="3278">
                  <c:v>Shane Jones</c:v>
                </c:pt>
                <c:pt idx="3279">
                  <c:v>Roy Smith</c:v>
                </c:pt>
                <c:pt idx="3280">
                  <c:v>Robert Lawrence</c:v>
                </c:pt>
                <c:pt idx="3281">
                  <c:v>Russell Allen</c:v>
                </c:pt>
                <c:pt idx="3282">
                  <c:v>Shannon Gilbert</c:v>
                </c:pt>
                <c:pt idx="3283">
                  <c:v>Rebecca Walker</c:v>
                </c:pt>
                <c:pt idx="3284">
                  <c:v>Rachel Wallace</c:v>
                </c:pt>
                <c:pt idx="3285">
                  <c:v>Russell Martinez</c:v>
                </c:pt>
                <c:pt idx="3286">
                  <c:v>Shannon Robertson</c:v>
                </c:pt>
                <c:pt idx="3287">
                  <c:v>Russell Snyder</c:v>
                </c:pt>
                <c:pt idx="3288">
                  <c:v>Shannon Thomas</c:v>
                </c:pt>
                <c:pt idx="3289">
                  <c:v>Ryan Adams</c:v>
                </c:pt>
                <c:pt idx="3290">
                  <c:v>Sharon Davis</c:v>
                </c:pt>
                <c:pt idx="3291">
                  <c:v>Ryan Alexander</c:v>
                </c:pt>
                <c:pt idx="3292">
                  <c:v>Sharon Robinson</c:v>
                </c:pt>
                <c:pt idx="3293">
                  <c:v>Rebecca White</c:v>
                </c:pt>
                <c:pt idx="3294">
                  <c:v>Sharon Weaver</c:v>
                </c:pt>
                <c:pt idx="3295">
                  <c:v>Ryan Anderson</c:v>
                </c:pt>
                <c:pt idx="3296">
                  <c:v>Shawn Davis</c:v>
                </c:pt>
                <c:pt idx="3297">
                  <c:v>Ryan Bailey</c:v>
                </c:pt>
                <c:pt idx="3298">
                  <c:v>Shawn Patterson</c:v>
                </c:pt>
                <c:pt idx="3299">
                  <c:v>Patricia Hernandez</c:v>
                </c:pt>
                <c:pt idx="3300">
                  <c:v>Patrick Black</c:v>
                </c:pt>
                <c:pt idx="3301">
                  <c:v>Ryan Carlson</c:v>
                </c:pt>
                <c:pt idx="3302">
                  <c:v>Sandra Reynolds</c:v>
                </c:pt>
                <c:pt idx="3303">
                  <c:v>Rebecca Wilson</c:v>
                </c:pt>
                <c:pt idx="3304">
                  <c:v>Sandra Ryan</c:v>
                </c:pt>
                <c:pt idx="3305">
                  <c:v>Paul Thompson</c:v>
                </c:pt>
                <c:pt idx="3306">
                  <c:v>Richard Thomas</c:v>
                </c:pt>
                <c:pt idx="3307">
                  <c:v>Ryan Cox</c:v>
                </c:pt>
                <c:pt idx="3308">
                  <c:v>Sandra White</c:v>
                </c:pt>
                <c:pt idx="3309">
                  <c:v>Ryan Curtis</c:v>
                </c:pt>
                <c:pt idx="3310">
                  <c:v>Richard Vasquez</c:v>
                </c:pt>
                <c:pt idx="3311">
                  <c:v>Paul Torres</c:v>
                </c:pt>
                <c:pt idx="3312">
                  <c:v>Richard Wagner</c:v>
                </c:pt>
                <c:pt idx="3313">
                  <c:v>Renee Williams</c:v>
                </c:pt>
                <c:pt idx="3314">
                  <c:v>Richard West</c:v>
                </c:pt>
                <c:pt idx="3315">
                  <c:v>Ryan Gonzales</c:v>
                </c:pt>
                <c:pt idx="3316">
                  <c:v>Sara Miller</c:v>
                </c:pt>
                <c:pt idx="3317">
                  <c:v>Rhonda Johnson</c:v>
                </c:pt>
                <c:pt idx="3318">
                  <c:v>Sara Ross</c:v>
                </c:pt>
                <c:pt idx="3319">
                  <c:v>Ryan Gordon</c:v>
                </c:pt>
                <c:pt idx="3320">
                  <c:v>Rachel Bowman</c:v>
                </c:pt>
                <c:pt idx="3321">
                  <c:v>Paul Walker</c:v>
                </c:pt>
                <c:pt idx="3322">
                  <c:v>Sara Williams</c:v>
                </c:pt>
                <c:pt idx="3323">
                  <c:v>Rhonda Perez</c:v>
                </c:pt>
                <c:pt idx="3324">
                  <c:v>Sarah Banks</c:v>
                </c:pt>
                <c:pt idx="3325">
                  <c:v>Ryan Henderson</c:v>
                </c:pt>
                <c:pt idx="3326">
                  <c:v>Sarah Becker</c:v>
                </c:pt>
                <c:pt idx="3327">
                  <c:v>Ryan Herrera</c:v>
                </c:pt>
                <c:pt idx="3328">
                  <c:v>Robert Alvarez</c:v>
                </c:pt>
                <c:pt idx="3329">
                  <c:v>Ryan Hill</c:v>
                </c:pt>
                <c:pt idx="3330">
                  <c:v>Sarah Bryant</c:v>
                </c:pt>
                <c:pt idx="3331">
                  <c:v>Ryan Jackson</c:v>
                </c:pt>
                <c:pt idx="3332">
                  <c:v>Sarah Chavez</c:v>
                </c:pt>
                <c:pt idx="3333">
                  <c:v>Rhonda Smith</c:v>
                </c:pt>
                <c:pt idx="3334">
                  <c:v>Sarah Daniels</c:v>
                </c:pt>
                <c:pt idx="3335">
                  <c:v>Rhonda Williams</c:v>
                </c:pt>
                <c:pt idx="3336">
                  <c:v>Sarah Delgado</c:v>
                </c:pt>
                <c:pt idx="3337">
                  <c:v>Richard Bennett</c:v>
                </c:pt>
                <c:pt idx="3338">
                  <c:v>Sarah Fields</c:v>
                </c:pt>
                <c:pt idx="3339">
                  <c:v>Ryan Lee</c:v>
                </c:pt>
                <c:pt idx="3340">
                  <c:v>Sarah Floyd</c:v>
                </c:pt>
                <c:pt idx="3341">
                  <c:v>Ryan Lopez</c:v>
                </c:pt>
                <c:pt idx="3342">
                  <c:v>Robert Bell</c:v>
                </c:pt>
                <c:pt idx="3343">
                  <c:v>Patricia Jackson</c:v>
                </c:pt>
                <c:pt idx="3344">
                  <c:v>Robert Bowman</c:v>
                </c:pt>
                <c:pt idx="3345">
                  <c:v>Ryan Mcbride</c:v>
                </c:pt>
                <c:pt idx="3346">
                  <c:v>Sarah Jackson</c:v>
                </c:pt>
                <c:pt idx="3347">
                  <c:v>Ryan Medina</c:v>
                </c:pt>
                <c:pt idx="3348">
                  <c:v>Rachel Evans</c:v>
                </c:pt>
                <c:pt idx="3349">
                  <c:v>Paul White</c:v>
                </c:pt>
                <c:pt idx="3350">
                  <c:v>Robert Carroll</c:v>
                </c:pt>
                <c:pt idx="3351">
                  <c:v>Ryan Moore</c:v>
                </c:pt>
                <c:pt idx="3352">
                  <c:v>Rachel Jackson</c:v>
                </c:pt>
                <c:pt idx="3353">
                  <c:v>Paul Williams</c:v>
                </c:pt>
                <c:pt idx="3354">
                  <c:v>Sarah Mendoza</c:v>
                </c:pt>
                <c:pt idx="3355">
                  <c:v>Richard Estrada</c:v>
                </c:pt>
                <c:pt idx="3356">
                  <c:v>Sarah Mills</c:v>
                </c:pt>
                <c:pt idx="3357">
                  <c:v>Ryan Phillips</c:v>
                </c:pt>
                <c:pt idx="3358">
                  <c:v>Sarah Moore</c:v>
                </c:pt>
                <c:pt idx="3359">
                  <c:v>Ryan Roberts</c:v>
                </c:pt>
                <c:pt idx="3360">
                  <c:v>Sarah Parker</c:v>
                </c:pt>
                <c:pt idx="3361">
                  <c:v>Richard Everett</c:v>
                </c:pt>
                <c:pt idx="3362">
                  <c:v>Sarah Perez</c:v>
                </c:pt>
                <c:pt idx="3363">
                  <c:v>Richard Flores</c:v>
                </c:pt>
                <c:pt idx="3364">
                  <c:v>Pamela White</c:v>
                </c:pt>
                <c:pt idx="3365">
                  <c:v>Richard Foster</c:v>
                </c:pt>
                <c:pt idx="3366">
                  <c:v>Sarah Richardson</c:v>
                </c:pt>
                <c:pt idx="3367">
                  <c:v>Richard Gomez</c:v>
                </c:pt>
                <c:pt idx="3368">
                  <c:v>Sarah Roberts</c:v>
                </c:pt>
                <c:pt idx="3369">
                  <c:v>Patricia Thomas</c:v>
                </c:pt>
                <c:pt idx="3370">
                  <c:v>Sarah Rodgers</c:v>
                </c:pt>
                <c:pt idx="3371">
                  <c:v>Ryan Wells</c:v>
                </c:pt>
                <c:pt idx="3372">
                  <c:v>Robert Dixon</c:v>
                </c:pt>
                <c:pt idx="3373">
                  <c:v>Ryan White</c:v>
                </c:pt>
                <c:pt idx="3374">
                  <c:v>Robert Elliott</c:v>
                </c:pt>
                <c:pt idx="3375">
                  <c:v>Richard Gray</c:v>
                </c:pt>
                <c:pt idx="3376">
                  <c:v>Robert Fisher</c:v>
                </c:pt>
                <c:pt idx="3377">
                  <c:v>Richard Griffin</c:v>
                </c:pt>
                <c:pt idx="3378">
                  <c:v>Patrick Williams</c:v>
                </c:pt>
                <c:pt idx="3379">
                  <c:v>Richard Hanna</c:v>
                </c:pt>
                <c:pt idx="3380">
                  <c:v>Patricia Garrett</c:v>
                </c:pt>
                <c:pt idx="3381">
                  <c:v>Patricia Johnson</c:v>
                </c:pt>
                <c:pt idx="3382">
                  <c:v>Sarah Wilkerson</c:v>
                </c:pt>
                <c:pt idx="3383">
                  <c:v>Sabrina Johnson</c:v>
                </c:pt>
                <c:pt idx="3384">
                  <c:v>Sarah Wilson</c:v>
                </c:pt>
                <c:pt idx="3385">
                  <c:v>Sabrina Rodriguez</c:v>
                </c:pt>
                <c:pt idx="3386">
                  <c:v>Robert George</c:v>
                </c:pt>
                <c:pt idx="3387">
                  <c:v>Sabrina Ruiz</c:v>
                </c:pt>
                <c:pt idx="3388">
                  <c:v>Scott Daniels</c:v>
                </c:pt>
                <c:pt idx="3389">
                  <c:v>Sally Smith</c:v>
                </c:pt>
                <c:pt idx="3390">
                  <c:v>Rachel Perez</c:v>
                </c:pt>
                <c:pt idx="3391">
                  <c:v>Samantha Allen</c:v>
                </c:pt>
                <c:pt idx="3392">
                  <c:v>Robert Goodman</c:v>
                </c:pt>
                <c:pt idx="3393">
                  <c:v>Peter Brown</c:v>
                </c:pt>
                <c:pt idx="3394">
                  <c:v>Scott Henderson</c:v>
                </c:pt>
                <c:pt idx="3395">
                  <c:v>Samantha Brown</c:v>
                </c:pt>
                <c:pt idx="3396">
                  <c:v>Robert Gray</c:v>
                </c:pt>
                <c:pt idx="3397">
                  <c:v>Richard Jackson</c:v>
                </c:pt>
                <c:pt idx="3398">
                  <c:v>Scott Kennedy</c:v>
                </c:pt>
                <c:pt idx="3399">
                  <c:v>Richard James</c:v>
                </c:pt>
                <c:pt idx="3400">
                  <c:v>Scott Lee</c:v>
                </c:pt>
                <c:pt idx="3401">
                  <c:v>Peter Davis</c:v>
                </c:pt>
                <c:pt idx="3402">
                  <c:v>Robert Griffin</c:v>
                </c:pt>
                <c:pt idx="3403">
                  <c:v>Peter Flores</c:v>
                </c:pt>
                <c:pt idx="3404">
                  <c:v>Rachel Reynolds</c:v>
                </c:pt>
                <c:pt idx="3405">
                  <c:v>Samantha Hall</c:v>
                </c:pt>
                <c:pt idx="3406">
                  <c:v>Robert Hamilton</c:v>
                </c:pt>
                <c:pt idx="3407">
                  <c:v>Samantha Hansen</c:v>
                </c:pt>
                <c:pt idx="3408">
                  <c:v>Scott Parker</c:v>
                </c:pt>
                <c:pt idx="3409">
                  <c:v>Richard Kim</c:v>
                </c:pt>
                <c:pt idx="3410">
                  <c:v>Scott Ramos</c:v>
                </c:pt>
                <c:pt idx="3411">
                  <c:v>Samantha Hill</c:v>
                </c:pt>
                <c:pt idx="3412">
                  <c:v>Robert Hayes</c:v>
                </c:pt>
                <c:pt idx="3413">
                  <c:v>Samantha Hoffman</c:v>
                </c:pt>
                <c:pt idx="3414">
                  <c:v>Robert Herrera</c:v>
                </c:pt>
                <c:pt idx="3415">
                  <c:v>Richard Long</c:v>
                </c:pt>
                <c:pt idx="3416">
                  <c:v>Rachel Romero</c:v>
                </c:pt>
                <c:pt idx="3417">
                  <c:v>Richard Lopez</c:v>
                </c:pt>
                <c:pt idx="3418">
                  <c:v>Scott Wall</c:v>
                </c:pt>
                <c:pt idx="3419">
                  <c:v>Richard Maldonado</c:v>
                </c:pt>
                <c:pt idx="3420">
                  <c:v>Robert Howell</c:v>
                </c:pt>
                <c:pt idx="3421">
                  <c:v>Peter Harris</c:v>
                </c:pt>
                <c:pt idx="3422">
                  <c:v>Robert Jimenez</c:v>
                </c:pt>
                <c:pt idx="3423">
                  <c:v>Peter Jackson</c:v>
                </c:pt>
                <c:pt idx="3424">
                  <c:v>Sean Bell</c:v>
                </c:pt>
                <c:pt idx="3425">
                  <c:v>Samantha Morris</c:v>
                </c:pt>
                <c:pt idx="3426">
                  <c:v>Robert Johnston</c:v>
                </c:pt>
                <c:pt idx="3427">
                  <c:v>Patricia Adams</c:v>
                </c:pt>
                <c:pt idx="3428">
                  <c:v>Rachel Sanders</c:v>
                </c:pt>
                <c:pt idx="3429">
                  <c:v>Samantha Perkins</c:v>
                </c:pt>
                <c:pt idx="3430">
                  <c:v>Sean Miller</c:v>
                </c:pt>
                <c:pt idx="3431">
                  <c:v>Patrick Adams</c:v>
                </c:pt>
                <c:pt idx="3432">
                  <c:v>Sean Parker</c:v>
                </c:pt>
                <c:pt idx="3433">
                  <c:v>Richard Morris</c:v>
                </c:pt>
                <c:pt idx="3434">
                  <c:v>Sean Rivera</c:v>
                </c:pt>
                <c:pt idx="3435">
                  <c:v>Samantha Taylor</c:v>
                </c:pt>
                <c:pt idx="3436">
                  <c:v>Robert Kennedy</c:v>
                </c:pt>
                <c:pt idx="3437">
                  <c:v>Samantha Thomas</c:v>
                </c:pt>
                <c:pt idx="3438">
                  <c:v>Sean Tucker</c:v>
                </c:pt>
                <c:pt idx="3439">
                  <c:v>Samantha Torres</c:v>
                </c:pt>
                <c:pt idx="3440">
                  <c:v>Seth Smith</c:v>
                </c:pt>
                <c:pt idx="3441">
                  <c:v>Richard Murray</c:v>
                </c:pt>
                <c:pt idx="3442">
                  <c:v>Shane Anderson</c:v>
                </c:pt>
                <c:pt idx="3443">
                  <c:v>Richard Nguyen</c:v>
                </c:pt>
                <c:pt idx="3444">
                  <c:v>Shane Perez</c:v>
                </c:pt>
                <c:pt idx="3445">
                  <c:v>Samantha Wood</c:v>
                </c:pt>
                <c:pt idx="3446">
                  <c:v>Shane Williams</c:v>
                </c:pt>
                <c:pt idx="3447">
                  <c:v>Samantha Young</c:v>
                </c:pt>
                <c:pt idx="3448">
                  <c:v>Patricia Morales</c:v>
                </c:pt>
                <c:pt idx="3449">
                  <c:v>Peter Martinez</c:v>
                </c:pt>
                <c:pt idx="3450">
                  <c:v>Patricia Morgan</c:v>
                </c:pt>
                <c:pt idx="3451">
                  <c:v>Samuel Davis</c:v>
                </c:pt>
                <c:pt idx="3452">
                  <c:v>Robert Little</c:v>
                </c:pt>
                <c:pt idx="3453">
                  <c:v>Samuel Grant</c:v>
                </c:pt>
                <c:pt idx="3454">
                  <c:v>Rachel Walker</c:v>
                </c:pt>
                <c:pt idx="3455">
                  <c:v>Samuel Hill</c:v>
                </c:pt>
                <c:pt idx="3456">
                  <c:v>Rachel White</c:v>
                </c:pt>
                <c:pt idx="3457">
                  <c:v>Samuel Johnson</c:v>
                </c:pt>
                <c:pt idx="3458">
                  <c:v>Shannon Quinn</c:v>
                </c:pt>
                <c:pt idx="3459">
                  <c:v>Samuel Jones</c:v>
                </c:pt>
                <c:pt idx="3460">
                  <c:v>Shannon Rodriguez</c:v>
                </c:pt>
                <c:pt idx="3461">
                  <c:v>Samuel Martinez</c:v>
                </c:pt>
                <c:pt idx="3462">
                  <c:v>Shannon Taylor</c:v>
                </c:pt>
                <c:pt idx="3463">
                  <c:v>Samuel Robinson</c:v>
                </c:pt>
                <c:pt idx="3464">
                  <c:v>Shannon Thompson</c:v>
                </c:pt>
                <c:pt idx="3465">
                  <c:v>Peter Murphy</c:v>
                </c:pt>
                <c:pt idx="3466">
                  <c:v>Rachel Young</c:v>
                </c:pt>
                <c:pt idx="3467">
                  <c:v>Samuel Walker</c:v>
                </c:pt>
                <c:pt idx="3468">
                  <c:v>Sharon Gomez</c:v>
                </c:pt>
                <c:pt idx="3469">
                  <c:v>Samuel Williams</c:v>
                </c:pt>
                <c:pt idx="3470">
                  <c:v>Sharon Moore</c:v>
                </c:pt>
                <c:pt idx="3471">
                  <c:v>Richard Richardson</c:v>
                </c:pt>
                <c:pt idx="3472">
                  <c:v>Sharon Schmidt</c:v>
                </c:pt>
                <c:pt idx="3473">
                  <c:v>Sandra Flores</c:v>
                </c:pt>
                <c:pt idx="3474">
                  <c:v>Randy Hernandez</c:v>
                </c:pt>
                <c:pt idx="3475">
                  <c:v>Peter Potter</c:v>
                </c:pt>
                <c:pt idx="3476">
                  <c:v>Randy Jones</c:v>
                </c:pt>
                <c:pt idx="3477">
                  <c:v>Peter Rogers</c:v>
                </c:pt>
                <c:pt idx="3478">
                  <c:v>Shawn Brown</c:v>
                </c:pt>
                <c:pt idx="3479">
                  <c:v>Sandra Hill</c:v>
                </c:pt>
                <c:pt idx="3480">
                  <c:v>Randy Morris</c:v>
                </c:pt>
                <c:pt idx="3481">
                  <c:v>Sandra Jackson</c:v>
                </c:pt>
                <c:pt idx="3482">
                  <c:v>Shawn Jones</c:v>
                </c:pt>
                <c:pt idx="3483">
                  <c:v>Peter Scott</c:v>
                </c:pt>
                <c:pt idx="3484">
                  <c:v>Robert Murphy</c:v>
                </c:pt>
                <c:pt idx="3485">
                  <c:v>Sandra Lane</c:v>
                </c:pt>
                <c:pt idx="3486">
                  <c:v>Sandra Marquez</c:v>
                </c:pt>
                <c:pt idx="3487">
                  <c:v>Sherri Martinez</c:v>
                </c:pt>
                <c:pt idx="3488">
                  <c:v>Michael Weber</c:v>
                </c:pt>
                <c:pt idx="3489">
                  <c:v>Maria Peterson</c:v>
                </c:pt>
                <c:pt idx="3490">
                  <c:v>Nancy Miller</c:v>
                </c:pt>
                <c:pt idx="3491">
                  <c:v>Maria Rodriguez</c:v>
                </c:pt>
                <c:pt idx="3492">
                  <c:v>Michael Pope</c:v>
                </c:pt>
                <c:pt idx="3493">
                  <c:v>Matthew Collins</c:v>
                </c:pt>
                <c:pt idx="3494">
                  <c:v>Mary Morris</c:v>
                </c:pt>
                <c:pt idx="3495">
                  <c:v>Matthew Cruz</c:v>
                </c:pt>
                <c:pt idx="3496">
                  <c:v>Nicholas Parker</c:v>
                </c:pt>
                <c:pt idx="3497">
                  <c:v>Matthew Diaz</c:v>
                </c:pt>
                <c:pt idx="3498">
                  <c:v>Michael Morales</c:v>
                </c:pt>
                <c:pt idx="3499">
                  <c:v>Matthew Doyle</c:v>
                </c:pt>
                <c:pt idx="3500">
                  <c:v>Michael Singleton</c:v>
                </c:pt>
                <c:pt idx="3501">
                  <c:v>Matthew Floyd</c:v>
                </c:pt>
                <c:pt idx="3502">
                  <c:v>Michelle Collins</c:v>
                </c:pt>
                <c:pt idx="3503">
                  <c:v>Matthew Ford</c:v>
                </c:pt>
                <c:pt idx="3504">
                  <c:v>Misty Brown</c:v>
                </c:pt>
                <c:pt idx="3505">
                  <c:v>Maria Singh</c:v>
                </c:pt>
                <c:pt idx="3506">
                  <c:v>Nathan Stewart</c:v>
                </c:pt>
                <c:pt idx="3507">
                  <c:v>Matthew Gardner</c:v>
                </c:pt>
                <c:pt idx="3508">
                  <c:v>Nicole Flores</c:v>
                </c:pt>
                <c:pt idx="3509">
                  <c:v>Maria Stewart</c:v>
                </c:pt>
                <c:pt idx="3510">
                  <c:v>Martin Davis</c:v>
                </c:pt>
                <c:pt idx="3511">
                  <c:v>Maria Sullivan</c:v>
                </c:pt>
                <c:pt idx="3512">
                  <c:v>Michael Ortiz</c:v>
                </c:pt>
                <c:pt idx="3513">
                  <c:v>Matthew Gray</c:v>
                </c:pt>
                <c:pt idx="3514">
                  <c:v>Michael Rojas</c:v>
                </c:pt>
                <c:pt idx="3515">
                  <c:v>Matthew Gregory</c:v>
                </c:pt>
                <c:pt idx="3516">
                  <c:v>Mary Garcia</c:v>
                </c:pt>
                <c:pt idx="3517">
                  <c:v>Matthew Hanson</c:v>
                </c:pt>
                <c:pt idx="3518">
                  <c:v>Michele Walker</c:v>
                </c:pt>
                <c:pt idx="3519">
                  <c:v>Matthew Harper</c:v>
                </c:pt>
                <c:pt idx="3520">
                  <c:v>Mary Martin</c:v>
                </c:pt>
                <c:pt idx="3521">
                  <c:v>Maria White</c:v>
                </c:pt>
                <c:pt idx="3522">
                  <c:v>Michelle Walker</c:v>
                </c:pt>
                <c:pt idx="3523">
                  <c:v>Matthew Heath</c:v>
                </c:pt>
                <c:pt idx="3524">
                  <c:v>Monique Jones</c:v>
                </c:pt>
                <c:pt idx="3525">
                  <c:v>Matthew Kelly</c:v>
                </c:pt>
                <c:pt idx="3526">
                  <c:v>Natasha Davis</c:v>
                </c:pt>
                <c:pt idx="3527">
                  <c:v>Matthew King</c:v>
                </c:pt>
                <c:pt idx="3528">
                  <c:v>Nicholas Cox</c:v>
                </c:pt>
                <c:pt idx="3529">
                  <c:v>Matthew Kirby</c:v>
                </c:pt>
                <c:pt idx="3530">
                  <c:v>Nicole Brock</c:v>
                </c:pt>
                <c:pt idx="3531">
                  <c:v>Matthew Lee</c:v>
                </c:pt>
                <c:pt idx="3532">
                  <c:v>Nicole Hill</c:v>
                </c:pt>
                <c:pt idx="3533">
                  <c:v>Matthew Lopez</c:v>
                </c:pt>
                <c:pt idx="3534">
                  <c:v>Michael Marshall</c:v>
                </c:pt>
                <c:pt idx="3535">
                  <c:v>Matthew Mason</c:v>
                </c:pt>
                <c:pt idx="3536">
                  <c:v>Michael Mckinney</c:v>
                </c:pt>
                <c:pt idx="3537">
                  <c:v>Matthew Meyer</c:v>
                </c:pt>
                <c:pt idx="3538">
                  <c:v>Michael Mullins</c:v>
                </c:pt>
                <c:pt idx="3539">
                  <c:v>Marilyn Johnson</c:v>
                </c:pt>
                <c:pt idx="3540">
                  <c:v>Mary Adams</c:v>
                </c:pt>
                <c:pt idx="3541">
                  <c:v>Matthew Morales</c:v>
                </c:pt>
                <c:pt idx="3542">
                  <c:v>Michael Ramos</c:v>
                </c:pt>
                <c:pt idx="3543">
                  <c:v>Mario Brown</c:v>
                </c:pt>
                <c:pt idx="3544">
                  <c:v>Michael Schmidt</c:v>
                </c:pt>
                <c:pt idx="3545">
                  <c:v>Matthew Murray</c:v>
                </c:pt>
                <c:pt idx="3546">
                  <c:v>Michael Stone</c:v>
                </c:pt>
                <c:pt idx="3547">
                  <c:v>Matthew Myers</c:v>
                </c:pt>
                <c:pt idx="3548">
                  <c:v>Michael Walsh</c:v>
                </c:pt>
                <c:pt idx="3549">
                  <c:v>Matthew Navarro</c:v>
                </c:pt>
                <c:pt idx="3550">
                  <c:v>Michael Zimmerman</c:v>
                </c:pt>
                <c:pt idx="3551">
                  <c:v>Matthew Nelson</c:v>
                </c:pt>
                <c:pt idx="3552">
                  <c:v>Michelle Bates</c:v>
                </c:pt>
                <c:pt idx="3553">
                  <c:v>Matthew Ortiz</c:v>
                </c:pt>
                <c:pt idx="3554">
                  <c:v>Michelle Greene</c:v>
                </c:pt>
                <c:pt idx="3555">
                  <c:v>Matthew Padilla</c:v>
                </c:pt>
                <c:pt idx="3556">
                  <c:v>Michelle Lane</c:v>
                </c:pt>
                <c:pt idx="3557">
                  <c:v>Matthew Peterson</c:v>
                </c:pt>
                <c:pt idx="3558">
                  <c:v>Mary Nichols</c:v>
                </c:pt>
                <c:pt idx="3559">
                  <c:v>Matthew Porter</c:v>
                </c:pt>
                <c:pt idx="3560">
                  <c:v>Miguel Williams</c:v>
                </c:pt>
                <c:pt idx="3561">
                  <c:v>Matthew Scott</c:v>
                </c:pt>
                <c:pt idx="3562">
                  <c:v>Monica Flores</c:v>
                </c:pt>
                <c:pt idx="3563">
                  <c:v>Matthew Sosa</c:v>
                </c:pt>
                <c:pt idx="3564">
                  <c:v>Nancy Brown</c:v>
                </c:pt>
                <c:pt idx="3565">
                  <c:v>Matthew Stewart</c:v>
                </c:pt>
                <c:pt idx="3566">
                  <c:v>Natalie Reed</c:v>
                </c:pt>
                <c:pt idx="3567">
                  <c:v>Marissa Walker</c:v>
                </c:pt>
                <c:pt idx="3568">
                  <c:v>Nathan Hill</c:v>
                </c:pt>
                <c:pt idx="3569">
                  <c:v>Matthew Valenzuela</c:v>
                </c:pt>
                <c:pt idx="3570">
                  <c:v>Nicholas Barnes</c:v>
                </c:pt>
                <c:pt idx="3571">
                  <c:v>Matthew Vasquez</c:v>
                </c:pt>
                <c:pt idx="3572">
                  <c:v>Maria Mitchell</c:v>
                </c:pt>
                <c:pt idx="3573">
                  <c:v>Matthew Vazquez</c:v>
                </c:pt>
                <c:pt idx="3574">
                  <c:v>Matthew Alexander</c:v>
                </c:pt>
                <c:pt idx="3575">
                  <c:v>Marcus Smith</c:v>
                </c:pt>
                <c:pt idx="3576">
                  <c:v>Nicole Cooper</c:v>
                </c:pt>
                <c:pt idx="3577">
                  <c:v>Matthew Webb</c:v>
                </c:pt>
                <c:pt idx="3578">
                  <c:v>Nicole Hall</c:v>
                </c:pt>
                <c:pt idx="3579">
                  <c:v>Marcus Stewart</c:v>
                </c:pt>
                <c:pt idx="3580">
                  <c:v>Maria Ortiz</c:v>
                </c:pt>
                <c:pt idx="3581">
                  <c:v>Matthew Wise</c:v>
                </c:pt>
                <c:pt idx="3582">
                  <c:v>Oscar Brown</c:v>
                </c:pt>
                <c:pt idx="3583">
                  <c:v>Matthew Woods</c:v>
                </c:pt>
                <c:pt idx="3584">
                  <c:v>Michael May</c:v>
                </c:pt>
                <c:pt idx="3585">
                  <c:v>Mark Austin</c:v>
                </c:pt>
                <c:pt idx="3586">
                  <c:v>Michael Mcgee</c:v>
                </c:pt>
                <c:pt idx="3587">
                  <c:v>Matthew Young</c:v>
                </c:pt>
                <c:pt idx="3588">
                  <c:v>Michael Meyer</c:v>
                </c:pt>
                <c:pt idx="3589">
                  <c:v>Maurice Williams</c:v>
                </c:pt>
                <c:pt idx="3590">
                  <c:v>Michael Moss</c:v>
                </c:pt>
                <c:pt idx="3591">
                  <c:v>Megan Anderson</c:v>
                </c:pt>
                <c:pt idx="3592">
                  <c:v>Michael Myers</c:v>
                </c:pt>
                <c:pt idx="3593">
                  <c:v>Megan Baker</c:v>
                </c:pt>
                <c:pt idx="3594">
                  <c:v>Michael Palmer</c:v>
                </c:pt>
                <c:pt idx="3595">
                  <c:v>Megan Chavez</c:v>
                </c:pt>
                <c:pt idx="3596">
                  <c:v>Michael Peters</c:v>
                </c:pt>
                <c:pt idx="3597">
                  <c:v>Megan Clark</c:v>
                </c:pt>
                <c:pt idx="3598">
                  <c:v>Michael Price</c:v>
                </c:pt>
                <c:pt idx="3599">
                  <c:v>Megan Gonzalez</c:v>
                </c:pt>
                <c:pt idx="3600">
                  <c:v>Pamela King</c:v>
                </c:pt>
                <c:pt idx="3601">
                  <c:v>Megan Hale</c:v>
                </c:pt>
                <c:pt idx="3602">
                  <c:v>Michael Ryan</c:v>
                </c:pt>
                <c:pt idx="3603">
                  <c:v>Megan Hill</c:v>
                </c:pt>
                <c:pt idx="3604">
                  <c:v>Mary Cruz</c:v>
                </c:pt>
                <c:pt idx="3605">
                  <c:v>Mark Brooks</c:v>
                </c:pt>
                <c:pt idx="3606">
                  <c:v>Michael Stevens</c:v>
                </c:pt>
                <c:pt idx="3607">
                  <c:v>Megan Martinez</c:v>
                </c:pt>
                <c:pt idx="3608">
                  <c:v>Mary Foster</c:v>
                </c:pt>
                <c:pt idx="3609">
                  <c:v>Megan Moreno</c:v>
                </c:pt>
                <c:pt idx="3610">
                  <c:v>Michael Valentine</c:v>
                </c:pt>
                <c:pt idx="3611">
                  <c:v>Megan Nelson</c:v>
                </c:pt>
                <c:pt idx="3612">
                  <c:v>Michael Washington</c:v>
                </c:pt>
                <c:pt idx="3613">
                  <c:v>Megan Rodriguez</c:v>
                </c:pt>
                <c:pt idx="3614">
                  <c:v>Michael Wilcox</c:v>
                </c:pt>
                <c:pt idx="3615">
                  <c:v>Megan Scott</c:v>
                </c:pt>
                <c:pt idx="3616">
                  <c:v>Michele Hill</c:v>
                </c:pt>
                <c:pt idx="3617">
                  <c:v>Megan Stewart</c:v>
                </c:pt>
                <c:pt idx="3618">
                  <c:v>Michelle Baker</c:v>
                </c:pt>
                <c:pt idx="3619">
                  <c:v>Mark Campbell</c:v>
                </c:pt>
                <c:pt idx="3620">
                  <c:v>Michelle Carlson</c:v>
                </c:pt>
                <c:pt idx="3621">
                  <c:v>Megan Vazquez</c:v>
                </c:pt>
                <c:pt idx="3622">
                  <c:v>Michelle Daugherty</c:v>
                </c:pt>
                <c:pt idx="3623">
                  <c:v>Megan Wade</c:v>
                </c:pt>
                <c:pt idx="3624">
                  <c:v>Michelle Hancock</c:v>
                </c:pt>
                <c:pt idx="3625">
                  <c:v>Megan White</c:v>
                </c:pt>
                <c:pt idx="3626">
                  <c:v>Mary Meyer</c:v>
                </c:pt>
                <c:pt idx="3627">
                  <c:v>Mark Carter</c:v>
                </c:pt>
                <c:pt idx="3628">
                  <c:v>Michelle Li</c:v>
                </c:pt>
                <c:pt idx="3629">
                  <c:v>Megan Wilson</c:v>
                </c:pt>
                <c:pt idx="3630">
                  <c:v>Mary Nelson</c:v>
                </c:pt>
                <c:pt idx="3631">
                  <c:v>Mark Casey</c:v>
                </c:pt>
                <c:pt idx="3632">
                  <c:v>Michelle Russell</c:v>
                </c:pt>
                <c:pt idx="3633">
                  <c:v>Melanie Taylor</c:v>
                </c:pt>
                <c:pt idx="3634">
                  <c:v>Michelle Watson</c:v>
                </c:pt>
                <c:pt idx="3635">
                  <c:v>Melinda Anderson</c:v>
                </c:pt>
                <c:pt idx="3636">
                  <c:v>Mike Thomas</c:v>
                </c:pt>
                <c:pt idx="3637">
                  <c:v>Mark Chavez</c:v>
                </c:pt>
                <c:pt idx="3638">
                  <c:v>Mitchell Harris</c:v>
                </c:pt>
                <c:pt idx="3639">
                  <c:v>Marcus Williams</c:v>
                </c:pt>
                <c:pt idx="3640">
                  <c:v>Monica Rodriguez</c:v>
                </c:pt>
                <c:pt idx="3641">
                  <c:v>Melissa Allen</c:v>
                </c:pt>
                <c:pt idx="3642">
                  <c:v>Morgan Smith</c:v>
                </c:pt>
                <c:pt idx="3643">
                  <c:v>Melissa Bennett</c:v>
                </c:pt>
                <c:pt idx="3644">
                  <c:v>Nancy Lopez</c:v>
                </c:pt>
                <c:pt idx="3645">
                  <c:v>Melissa Boone</c:v>
                </c:pt>
                <c:pt idx="3646">
                  <c:v>Natalie Austin</c:v>
                </c:pt>
                <c:pt idx="3647">
                  <c:v>Melissa Collins</c:v>
                </c:pt>
                <c:pt idx="3648">
                  <c:v>Natalie Smith</c:v>
                </c:pt>
                <c:pt idx="3649">
                  <c:v>Melissa Cox</c:v>
                </c:pt>
                <c:pt idx="3650">
                  <c:v>Nathan Garcia</c:v>
                </c:pt>
                <c:pt idx="3651">
                  <c:v>Melissa Cruz</c:v>
                </c:pt>
                <c:pt idx="3652">
                  <c:v>Nathan Martin</c:v>
                </c:pt>
                <c:pt idx="3653">
                  <c:v>Melissa Edwards</c:v>
                </c:pt>
                <c:pt idx="3654">
                  <c:v>Mary Turner</c:v>
                </c:pt>
                <c:pt idx="3655">
                  <c:v>Melissa Ford</c:v>
                </c:pt>
                <c:pt idx="3656">
                  <c:v>Nicholas Clark</c:v>
                </c:pt>
                <c:pt idx="3657">
                  <c:v>Melissa Gonzalez</c:v>
                </c:pt>
                <c:pt idx="3658">
                  <c:v>Mary Walker</c:v>
                </c:pt>
                <c:pt idx="3659">
                  <c:v>Melissa Gray</c:v>
                </c:pt>
                <c:pt idx="3660">
                  <c:v>Marcus Martinez</c:v>
                </c:pt>
                <c:pt idx="3661">
                  <c:v>Melissa Hernandez</c:v>
                </c:pt>
                <c:pt idx="3662">
                  <c:v>Mary Young</c:v>
                </c:pt>
                <c:pt idx="3663">
                  <c:v>Melissa Hill</c:v>
                </c:pt>
                <c:pt idx="3664">
                  <c:v>Matthew Allen</c:v>
                </c:pt>
                <c:pt idx="3665">
                  <c:v>Melissa Hines</c:v>
                </c:pt>
                <c:pt idx="3666">
                  <c:v>Maria Nelson</c:v>
                </c:pt>
                <c:pt idx="3667">
                  <c:v>Melissa Jackson</c:v>
                </c:pt>
                <c:pt idx="3668">
                  <c:v>Nicole Edwards</c:v>
                </c:pt>
                <c:pt idx="3669">
                  <c:v>Mark Evans</c:v>
                </c:pt>
                <c:pt idx="3670">
                  <c:v>Nicole Gardner</c:v>
                </c:pt>
                <c:pt idx="3671">
                  <c:v>Mark Fernandez</c:v>
                </c:pt>
                <c:pt idx="3672">
                  <c:v>Nicole Hayes</c:v>
                </c:pt>
                <c:pt idx="3673">
                  <c:v>Mark Fletcher</c:v>
                </c:pt>
                <c:pt idx="3674">
                  <c:v>Nicole Lynn</c:v>
                </c:pt>
                <c:pt idx="3675">
                  <c:v>Melissa Lee</c:v>
                </c:pt>
                <c:pt idx="3676">
                  <c:v>Nicole Owens</c:v>
                </c:pt>
                <c:pt idx="3677">
                  <c:v>Mark Foster</c:v>
                </c:pt>
                <c:pt idx="3678">
                  <c:v>Nicole Walker</c:v>
                </c:pt>
                <c:pt idx="3679">
                  <c:v>Mark Fuller</c:v>
                </c:pt>
                <c:pt idx="3680">
                  <c:v>Pamela Hamilton</c:v>
                </c:pt>
                <c:pt idx="3681">
                  <c:v>Margaret Cook</c:v>
                </c:pt>
                <c:pt idx="3682">
                  <c:v>Mark Young</c:v>
                </c:pt>
                <c:pt idx="3683">
                  <c:v>Mark Gibson</c:v>
                </c:pt>
                <c:pt idx="3684">
                  <c:v>Michael Mccormick</c:v>
                </c:pt>
                <c:pt idx="3685">
                  <c:v>Melissa Patel</c:v>
                </c:pt>
                <c:pt idx="3686">
                  <c:v>Michael Mcdonald</c:v>
                </c:pt>
                <c:pt idx="3687">
                  <c:v>Mark Gonzales</c:v>
                </c:pt>
                <c:pt idx="3688">
                  <c:v>Michael Mcguire</c:v>
                </c:pt>
                <c:pt idx="3689">
                  <c:v>Melissa Ramirez</c:v>
                </c:pt>
                <c:pt idx="3690">
                  <c:v>Michael Mendoza</c:v>
                </c:pt>
                <c:pt idx="3691">
                  <c:v>Melissa Ray</c:v>
                </c:pt>
                <c:pt idx="3692">
                  <c:v>Michael Monroe</c:v>
                </c:pt>
                <c:pt idx="3693">
                  <c:v>Melissa Richardson</c:v>
                </c:pt>
                <c:pt idx="3694">
                  <c:v>Michael Moran</c:v>
                </c:pt>
                <c:pt idx="3695">
                  <c:v>Melissa Rivera</c:v>
                </c:pt>
                <c:pt idx="3696">
                  <c:v>Michael Mueller</c:v>
                </c:pt>
                <c:pt idx="3697">
                  <c:v>Melissa Roberts</c:v>
                </c:pt>
                <c:pt idx="3698">
                  <c:v>Michael Munoz</c:v>
                </c:pt>
                <c:pt idx="3699">
                  <c:v>Melissa Robinson</c:v>
                </c:pt>
                <c:pt idx="3700">
                  <c:v>Michael Nichols</c:v>
                </c:pt>
                <c:pt idx="3701">
                  <c:v>Melissa Ruiz</c:v>
                </c:pt>
                <c:pt idx="3702">
                  <c:v>Michael Pacheco</c:v>
                </c:pt>
                <c:pt idx="3703">
                  <c:v>Melissa Salinas</c:v>
                </c:pt>
                <c:pt idx="3704">
                  <c:v>Marvin Walker</c:v>
                </c:pt>
                <c:pt idx="3705">
                  <c:v>Melissa Sanchez</c:v>
                </c:pt>
                <c:pt idx="3706">
                  <c:v>Mary Allen</c:v>
                </c:pt>
                <c:pt idx="3707">
                  <c:v>Melissa Santiago</c:v>
                </c:pt>
                <c:pt idx="3708">
                  <c:v>Michael Phillips</c:v>
                </c:pt>
                <c:pt idx="3709">
                  <c:v>Melissa Simmons</c:v>
                </c:pt>
                <c:pt idx="3710">
                  <c:v>Michael Porter</c:v>
                </c:pt>
                <c:pt idx="3711">
                  <c:v>Mark Gray</c:v>
                </c:pt>
                <c:pt idx="3712">
                  <c:v>Mary Barnes</c:v>
                </c:pt>
                <c:pt idx="3713">
                  <c:v>Melissa Stanley</c:v>
                </c:pt>
                <c:pt idx="3714">
                  <c:v>Pamela Jones</c:v>
                </c:pt>
                <c:pt idx="3715">
                  <c:v>Melissa Stewart</c:v>
                </c:pt>
                <c:pt idx="3716">
                  <c:v>Matthew Castro</c:v>
                </c:pt>
                <c:pt idx="3717">
                  <c:v>Melissa Thomas</c:v>
                </c:pt>
                <c:pt idx="3718">
                  <c:v>Michael Rose</c:v>
                </c:pt>
                <c:pt idx="3719">
                  <c:v>Melissa Trujillo</c:v>
                </c:pt>
                <c:pt idx="3720">
                  <c:v>Michael Salazar</c:v>
                </c:pt>
                <c:pt idx="3721">
                  <c:v>Melissa Turner</c:v>
                </c:pt>
                <c:pt idx="3722">
                  <c:v>Michael Shelton</c:v>
                </c:pt>
                <c:pt idx="3723">
                  <c:v>Melissa Vargas</c:v>
                </c:pt>
                <c:pt idx="3724">
                  <c:v>Maria Cole</c:v>
                </c:pt>
                <c:pt idx="3725">
                  <c:v>Melissa Vazquez</c:v>
                </c:pt>
                <c:pt idx="3726">
                  <c:v>Michael Soto</c:v>
                </c:pt>
                <c:pt idx="3727">
                  <c:v>Melissa Ward</c:v>
                </c:pt>
                <c:pt idx="3728">
                  <c:v>Michael Stevenson</c:v>
                </c:pt>
                <c:pt idx="3729">
                  <c:v>Melissa Watkins</c:v>
                </c:pt>
                <c:pt idx="3730">
                  <c:v>Mary Ford</c:v>
                </c:pt>
                <c:pt idx="3731">
                  <c:v>Melissa Wood</c:v>
                </c:pt>
                <c:pt idx="3732">
                  <c:v>Michael Todd</c:v>
                </c:pt>
                <c:pt idx="3733">
                  <c:v>Melissa Wright</c:v>
                </c:pt>
                <c:pt idx="3734">
                  <c:v>Michael Travis</c:v>
                </c:pt>
                <c:pt idx="3735">
                  <c:v>Meredith Scott</c:v>
                </c:pt>
                <c:pt idx="3736">
                  <c:v>Michael Wagner</c:v>
                </c:pt>
                <c:pt idx="3737">
                  <c:v>Michael Aguirre</c:v>
                </c:pt>
                <c:pt idx="3738">
                  <c:v>Michael Warren</c:v>
                </c:pt>
                <c:pt idx="3739">
                  <c:v>Michael Alexander</c:v>
                </c:pt>
                <c:pt idx="3740">
                  <c:v>Michael Waters</c:v>
                </c:pt>
                <c:pt idx="3741">
                  <c:v>Mark Hernandez</c:v>
                </c:pt>
                <c:pt idx="3742">
                  <c:v>Mary Hill</c:v>
                </c:pt>
                <c:pt idx="3743">
                  <c:v>Mark Hicks</c:v>
                </c:pt>
                <c:pt idx="3744">
                  <c:v>Michael Young</c:v>
                </c:pt>
                <c:pt idx="3745">
                  <c:v>Michael Arnold</c:v>
                </c:pt>
                <c:pt idx="3746">
                  <c:v>Michele Gonzalez</c:v>
                </c:pt>
                <c:pt idx="3747">
                  <c:v>Michael Banks</c:v>
                </c:pt>
                <c:pt idx="3748">
                  <c:v>Michele Kane</c:v>
                </c:pt>
                <c:pt idx="3749">
                  <c:v>Michael Barker</c:v>
                </c:pt>
                <c:pt idx="3750">
                  <c:v>Michelle Bailey</c:v>
                </c:pt>
                <c:pt idx="3751">
                  <c:v>Michael Bates</c:v>
                </c:pt>
                <c:pt idx="3752">
                  <c:v>Michelle Barnett</c:v>
                </c:pt>
                <c:pt idx="3753">
                  <c:v>Michael Bennett</c:v>
                </c:pt>
                <c:pt idx="3754">
                  <c:v>Michelle Bishop</c:v>
                </c:pt>
                <c:pt idx="3755">
                  <c:v>Michael Blake</c:v>
                </c:pt>
                <c:pt idx="3756">
                  <c:v>Michelle Carter</c:v>
                </c:pt>
                <c:pt idx="3757">
                  <c:v>Michael Booth</c:v>
                </c:pt>
                <c:pt idx="3758">
                  <c:v>Michelle Cox</c:v>
                </c:pt>
                <c:pt idx="3759">
                  <c:v>Michael Brady</c:v>
                </c:pt>
                <c:pt idx="3760">
                  <c:v>Michelle Garcia</c:v>
                </c:pt>
                <c:pt idx="3761">
                  <c:v>Michael Brewer</c:v>
                </c:pt>
                <c:pt idx="3762">
                  <c:v>Michelle Hampton</c:v>
                </c:pt>
                <c:pt idx="3763">
                  <c:v>Mark Kennedy</c:v>
                </c:pt>
                <c:pt idx="3764">
                  <c:v>Michelle Harrison</c:v>
                </c:pt>
                <c:pt idx="3765">
                  <c:v>Mark Kim</c:v>
                </c:pt>
                <c:pt idx="3766">
                  <c:v>Michelle Jackson</c:v>
                </c:pt>
                <c:pt idx="3767">
                  <c:v>Michael Burton</c:v>
                </c:pt>
                <c:pt idx="3768">
                  <c:v>Michelle King</c:v>
                </c:pt>
                <c:pt idx="3769">
                  <c:v>Margaret Harris</c:v>
                </c:pt>
                <c:pt idx="3770">
                  <c:v>Mary Miller</c:v>
                </c:pt>
                <c:pt idx="3771">
                  <c:v>Mark Knight</c:v>
                </c:pt>
                <c:pt idx="3772">
                  <c:v>Michelle Matthews</c:v>
                </c:pt>
                <c:pt idx="3773">
                  <c:v>Michael Cannon</c:v>
                </c:pt>
                <c:pt idx="3774">
                  <c:v>Mary Murray</c:v>
                </c:pt>
                <c:pt idx="3775">
                  <c:v>Michael Carroll</c:v>
                </c:pt>
                <c:pt idx="3776">
                  <c:v>Mary Nguyen</c:v>
                </c:pt>
                <c:pt idx="3777">
                  <c:v>Michael Chavez</c:v>
                </c:pt>
                <c:pt idx="3778">
                  <c:v>Mary Parker</c:v>
                </c:pt>
                <c:pt idx="3779">
                  <c:v>Michael Collins</c:v>
                </c:pt>
                <c:pt idx="3780">
                  <c:v>Michelle Snyder</c:v>
                </c:pt>
                <c:pt idx="3781">
                  <c:v>Mark Mccullough</c:v>
                </c:pt>
                <c:pt idx="3782">
                  <c:v>Michelle Warren</c:v>
                </c:pt>
                <c:pt idx="3783">
                  <c:v>Michael Craig</c:v>
                </c:pt>
                <c:pt idx="3784">
                  <c:v>Michelle Yates</c:v>
                </c:pt>
                <c:pt idx="3785">
                  <c:v>Michael Crawford</c:v>
                </c:pt>
                <c:pt idx="3786">
                  <c:v>Mike Lopez</c:v>
                </c:pt>
                <c:pt idx="3787">
                  <c:v>Michael Cuevas</c:v>
                </c:pt>
                <c:pt idx="3788">
                  <c:v>Miranda Clark</c:v>
                </c:pt>
                <c:pt idx="3789">
                  <c:v>Michael Curry</c:v>
                </c:pt>
                <c:pt idx="3790">
                  <c:v>Misty Jones</c:v>
                </c:pt>
                <c:pt idx="3791">
                  <c:v>Michael Daniel</c:v>
                </c:pt>
                <c:pt idx="3792">
                  <c:v>Mitchell Miller</c:v>
                </c:pt>
                <c:pt idx="3793">
                  <c:v>Michael Dawson</c:v>
                </c:pt>
                <c:pt idx="3794">
                  <c:v>Monica Martin</c:v>
                </c:pt>
                <c:pt idx="3795">
                  <c:v>Margaret Johnson</c:v>
                </c:pt>
                <c:pt idx="3796">
                  <c:v>Monica Ruiz</c:v>
                </c:pt>
                <c:pt idx="3797">
                  <c:v>Mark Morgan</c:v>
                </c:pt>
                <c:pt idx="3798">
                  <c:v>Morgan Brown</c:v>
                </c:pt>
                <c:pt idx="3799">
                  <c:v>Michael Farley</c:v>
                </c:pt>
                <c:pt idx="3800">
                  <c:v>Nancy Banks</c:v>
                </c:pt>
                <c:pt idx="3801">
                  <c:v>Michael Flores</c:v>
                </c:pt>
                <c:pt idx="3802">
                  <c:v>Nancy Johnson</c:v>
                </c:pt>
                <c:pt idx="3803">
                  <c:v>Michael Ford</c:v>
                </c:pt>
                <c:pt idx="3804">
                  <c:v>Nancy Martinez</c:v>
                </c:pt>
                <c:pt idx="3805">
                  <c:v>Michael Freeman</c:v>
                </c:pt>
                <c:pt idx="3806">
                  <c:v>Maria Lee</c:v>
                </c:pt>
                <c:pt idx="3807">
                  <c:v>Mark Parker</c:v>
                </c:pt>
                <c:pt idx="3808">
                  <c:v>Natalie Miller</c:v>
                </c:pt>
                <c:pt idx="3809">
                  <c:v>Michael Gardner</c:v>
                </c:pt>
                <c:pt idx="3810">
                  <c:v>Mary Stone</c:v>
                </c:pt>
                <c:pt idx="3811">
                  <c:v>Michael Giles</c:v>
                </c:pt>
                <c:pt idx="3812">
                  <c:v>Maria Lopez</c:v>
                </c:pt>
                <c:pt idx="3813">
                  <c:v>Michael Gonzales</c:v>
                </c:pt>
                <c:pt idx="3814">
                  <c:v>Nathan Brown</c:v>
                </c:pt>
                <c:pt idx="3815">
                  <c:v>Michael Graham</c:v>
                </c:pt>
                <c:pt idx="3816">
                  <c:v>Nathan Harris</c:v>
                </c:pt>
                <c:pt idx="3817">
                  <c:v>Michael Graves</c:v>
                </c:pt>
                <c:pt idx="3818">
                  <c:v>Mary Thomas</c:v>
                </c:pt>
                <c:pt idx="3819">
                  <c:v>Mark Porter</c:v>
                </c:pt>
                <c:pt idx="3820">
                  <c:v>Nathan Moore</c:v>
                </c:pt>
                <c:pt idx="3821">
                  <c:v>Mark Ramirez</c:v>
                </c:pt>
                <c:pt idx="3822">
                  <c:v>Mary Tucker</c:v>
                </c:pt>
                <c:pt idx="3823">
                  <c:v>Michael Guerrero</c:v>
                </c:pt>
                <c:pt idx="3824">
                  <c:v>Nicholas Baker</c:v>
                </c:pt>
                <c:pt idx="3825">
                  <c:v>Michael Hammond</c:v>
                </c:pt>
                <c:pt idx="3826">
                  <c:v>Nicholas Becker</c:v>
                </c:pt>
                <c:pt idx="3827">
                  <c:v>Michael Hanna</c:v>
                </c:pt>
                <c:pt idx="3828">
                  <c:v>Nicholas Collins</c:v>
                </c:pt>
                <c:pt idx="3829">
                  <c:v>Mark Roberts</c:v>
                </c:pt>
                <c:pt idx="3830">
                  <c:v>Nicholas Esparza</c:v>
                </c:pt>
                <c:pt idx="3831">
                  <c:v>Mark Robinson</c:v>
                </c:pt>
                <c:pt idx="3832">
                  <c:v>Mary Weaver</c:v>
                </c:pt>
                <c:pt idx="3833">
                  <c:v>Michael Hart</c:v>
                </c:pt>
                <c:pt idx="3834">
                  <c:v>Nicholas Kim</c:v>
                </c:pt>
                <c:pt idx="3835">
                  <c:v>Michael Hebert</c:v>
                </c:pt>
                <c:pt idx="3836">
                  <c:v>Nicholas Mcdonald</c:v>
                </c:pt>
                <c:pt idx="3837">
                  <c:v>Mark Russo</c:v>
                </c:pt>
                <c:pt idx="3838">
                  <c:v>Nicholas Rivera</c:v>
                </c:pt>
                <c:pt idx="3839">
                  <c:v>Mark Stewart</c:v>
                </c:pt>
                <c:pt idx="3840">
                  <c:v>Nicholas Wells</c:v>
                </c:pt>
                <c:pt idx="3841">
                  <c:v>Michael Hines</c:v>
                </c:pt>
                <c:pt idx="3842">
                  <c:v>Nicholas Young</c:v>
                </c:pt>
                <c:pt idx="3843">
                  <c:v>Michael Hoffman</c:v>
                </c:pt>
                <c:pt idx="3844">
                  <c:v>Nicole Bailey</c:v>
                </c:pt>
                <c:pt idx="3845">
                  <c:v>Michael Hogan</c:v>
                </c:pt>
                <c:pt idx="3846">
                  <c:v>Nicole Carlson</c:v>
                </c:pt>
                <c:pt idx="3847">
                  <c:v>Mark Sullivan</c:v>
                </c:pt>
                <c:pt idx="3848">
                  <c:v>Nicole Conner</c:v>
                </c:pt>
                <c:pt idx="3849">
                  <c:v>Michael Hopkins</c:v>
                </c:pt>
                <c:pt idx="3850">
                  <c:v>Matthew Atkins</c:v>
                </c:pt>
                <c:pt idx="3851">
                  <c:v>Margaret Parker</c:v>
                </c:pt>
                <c:pt idx="3852">
                  <c:v>Nicole Evans</c:v>
                </c:pt>
                <c:pt idx="3853">
                  <c:v>Michael Howell</c:v>
                </c:pt>
                <c:pt idx="3854">
                  <c:v>Nicole Fox</c:v>
                </c:pt>
                <c:pt idx="3855">
                  <c:v>Michael Hunter</c:v>
                </c:pt>
                <c:pt idx="3856">
                  <c:v>Matthew Avila</c:v>
                </c:pt>
                <c:pt idx="3857">
                  <c:v>Mark Thomas</c:v>
                </c:pt>
                <c:pt idx="3858">
                  <c:v>Nicole Harris</c:v>
                </c:pt>
                <c:pt idx="3859">
                  <c:v>Michael Ingram</c:v>
                </c:pt>
                <c:pt idx="3860">
                  <c:v>Nicole Henderson</c:v>
                </c:pt>
                <c:pt idx="3861">
                  <c:v>Michael Jacobs</c:v>
                </c:pt>
                <c:pt idx="3862">
                  <c:v>Nicole Holland</c:v>
                </c:pt>
                <c:pt idx="3863">
                  <c:v>Michael James</c:v>
                </c:pt>
                <c:pt idx="3864">
                  <c:v>Nicole Martin</c:v>
                </c:pt>
                <c:pt idx="3865">
                  <c:v>Michael Jenkins</c:v>
                </c:pt>
                <c:pt idx="3866">
                  <c:v>Nicole Moore</c:v>
                </c:pt>
                <c:pt idx="3867">
                  <c:v>Michael Jimenez</c:v>
                </c:pt>
                <c:pt idx="3868">
                  <c:v>Nicole Parker</c:v>
                </c:pt>
                <c:pt idx="3869">
                  <c:v>Margaret Rodriguez</c:v>
                </c:pt>
                <c:pt idx="3870">
                  <c:v>Nicole Taylor</c:v>
                </c:pt>
                <c:pt idx="3871">
                  <c:v>Marcus Johnson</c:v>
                </c:pt>
                <c:pt idx="3872">
                  <c:v>Matthew Cameron</c:v>
                </c:pt>
                <c:pt idx="3873">
                  <c:v>Michael Larson</c:v>
                </c:pt>
                <c:pt idx="3874">
                  <c:v>Pamela Brown</c:v>
                </c:pt>
                <c:pt idx="3875">
                  <c:v>Mark Wright</c:v>
                </c:pt>
                <c:pt idx="3876">
                  <c:v>Pamela Hernandez</c:v>
                </c:pt>
                <c:pt idx="3877">
                  <c:v>Michael Marks</c:v>
                </c:pt>
                <c:pt idx="3878">
                  <c:v>Mary Bennett</c:v>
                </c:pt>
                <c:pt idx="3879">
                  <c:v>Lisa Munoz</c:v>
                </c:pt>
                <c:pt idx="3880">
                  <c:v>Laura Perez</c:v>
                </c:pt>
                <c:pt idx="3881">
                  <c:v>Kristin Johnson</c:v>
                </c:pt>
                <c:pt idx="3882">
                  <c:v>Katherine Wilson</c:v>
                </c:pt>
                <c:pt idx="3883">
                  <c:v>Linda Clark</c:v>
                </c:pt>
                <c:pt idx="3884">
                  <c:v>Kathleen Carter</c:v>
                </c:pt>
                <c:pt idx="3885">
                  <c:v>Lori Watson</c:v>
                </c:pt>
                <c:pt idx="3886">
                  <c:v>Kathleen Clark</c:v>
                </c:pt>
                <c:pt idx="3887">
                  <c:v>Larry Smith</c:v>
                </c:pt>
                <c:pt idx="3888">
                  <c:v>Kathleen Martin</c:v>
                </c:pt>
                <c:pt idx="3889">
                  <c:v>Lauren Orr</c:v>
                </c:pt>
                <c:pt idx="3890">
                  <c:v>Julie Price</c:v>
                </c:pt>
                <c:pt idx="3891">
                  <c:v>Lisa Bass</c:v>
                </c:pt>
                <c:pt idx="3892">
                  <c:v>Julie Riley</c:v>
                </c:pt>
                <c:pt idx="3893">
                  <c:v>Lisa Sharp</c:v>
                </c:pt>
                <c:pt idx="3894">
                  <c:v>Kathryn Campbell</c:v>
                </c:pt>
                <c:pt idx="3895">
                  <c:v>Kimberly Wright</c:v>
                </c:pt>
                <c:pt idx="3896">
                  <c:v>Kathryn Harris</c:v>
                </c:pt>
                <c:pt idx="3897">
                  <c:v>Kyle Patel</c:v>
                </c:pt>
                <c:pt idx="3898">
                  <c:v>Julie Scott</c:v>
                </c:pt>
                <c:pt idx="3899">
                  <c:v>Laura Evans</c:v>
                </c:pt>
                <c:pt idx="3900">
                  <c:v>Kathryn Williams</c:v>
                </c:pt>
                <c:pt idx="3901">
                  <c:v>Karen Nichols</c:v>
                </c:pt>
                <c:pt idx="3902">
                  <c:v>Kathy Garcia</c:v>
                </c:pt>
                <c:pt idx="3903">
                  <c:v>Lee Lopez</c:v>
                </c:pt>
                <c:pt idx="3904">
                  <c:v>Kathy Harris</c:v>
                </c:pt>
                <c:pt idx="3905">
                  <c:v>Linda Robinson</c:v>
                </c:pt>
                <c:pt idx="3906">
                  <c:v>Kathy Smith</c:v>
                </c:pt>
                <c:pt idx="3907">
                  <c:v>Lisa Gonzales</c:v>
                </c:pt>
                <c:pt idx="3908">
                  <c:v>Katie Aguilar</c:v>
                </c:pt>
                <c:pt idx="3909">
                  <c:v>Lisa Pierce</c:v>
                </c:pt>
                <c:pt idx="3910">
                  <c:v>Katie Butler</c:v>
                </c:pt>
                <c:pt idx="3911">
                  <c:v>Lori Day</c:v>
                </c:pt>
                <c:pt idx="3912">
                  <c:v>Katie Rodriguez</c:v>
                </c:pt>
                <c:pt idx="3913">
                  <c:v>Madison Williams</c:v>
                </c:pt>
                <c:pt idx="3914">
                  <c:v>Katie Williams</c:v>
                </c:pt>
                <c:pt idx="3915">
                  <c:v>Kristen Martinez</c:v>
                </c:pt>
                <c:pt idx="3916">
                  <c:v>Katrina Anderson</c:v>
                </c:pt>
                <c:pt idx="3917">
                  <c:v>Kyle Flores</c:v>
                </c:pt>
                <c:pt idx="3918">
                  <c:v>Kayla Brown</c:v>
                </c:pt>
                <c:pt idx="3919">
                  <c:v>Larry Johnson</c:v>
                </c:pt>
                <c:pt idx="3920">
                  <c:v>Kayla Gomez</c:v>
                </c:pt>
                <c:pt idx="3921">
                  <c:v>Laura Burch</c:v>
                </c:pt>
                <c:pt idx="3922">
                  <c:v>Kayla Gonzalez</c:v>
                </c:pt>
                <c:pt idx="3923">
                  <c:v>Laura Hall</c:v>
                </c:pt>
                <c:pt idx="3924">
                  <c:v>Kayla Johnson</c:v>
                </c:pt>
                <c:pt idx="3925">
                  <c:v>Karen Morris</c:v>
                </c:pt>
                <c:pt idx="3926">
                  <c:v>Kayla Lopez</c:v>
                </c:pt>
                <c:pt idx="3927">
                  <c:v>Lauren Harris</c:v>
                </c:pt>
                <c:pt idx="3928">
                  <c:v>Kayla Martinez</c:v>
                </c:pt>
                <c:pt idx="3929">
                  <c:v>Karen Robertson</c:v>
                </c:pt>
                <c:pt idx="3930">
                  <c:v>Kayla Moore</c:v>
                </c:pt>
                <c:pt idx="3931">
                  <c:v>Leslie Phillips</c:v>
                </c:pt>
                <c:pt idx="3932">
                  <c:v>Kayla Scott</c:v>
                </c:pt>
                <c:pt idx="3933">
                  <c:v>Linda Mccall</c:v>
                </c:pt>
                <c:pt idx="3934">
                  <c:v>Kayla Thomas</c:v>
                </c:pt>
                <c:pt idx="3935">
                  <c:v>Lindsay Williams</c:v>
                </c:pt>
                <c:pt idx="3936">
                  <c:v>Kayla Walker</c:v>
                </c:pt>
                <c:pt idx="3937">
                  <c:v>Lisa Daniels</c:v>
                </c:pt>
                <c:pt idx="3938">
                  <c:v>Julia Walker</c:v>
                </c:pt>
                <c:pt idx="3939">
                  <c:v>Katherine Carter</c:v>
                </c:pt>
                <c:pt idx="3940">
                  <c:v>Keith Brown</c:v>
                </c:pt>
                <c:pt idx="3941">
                  <c:v>Lisa Payne</c:v>
                </c:pt>
                <c:pt idx="3942">
                  <c:v>Keith Campbell</c:v>
                </c:pt>
                <c:pt idx="3943">
                  <c:v>Katherine Johnson</c:v>
                </c:pt>
                <c:pt idx="3944">
                  <c:v>Keith Garcia</c:v>
                </c:pt>
                <c:pt idx="3945">
                  <c:v>Lisa West</c:v>
                </c:pt>
                <c:pt idx="3946">
                  <c:v>Keith Miller</c:v>
                </c:pt>
                <c:pt idx="3947">
                  <c:v>Lori Nelson</c:v>
                </c:pt>
                <c:pt idx="3948">
                  <c:v>Kelly Aguilar</c:v>
                </c:pt>
                <c:pt idx="3949">
                  <c:v>Luis Thompson</c:v>
                </c:pt>
                <c:pt idx="3950">
                  <c:v>Kelly Brooks</c:v>
                </c:pt>
                <c:pt idx="3951">
                  <c:v>Kimberly Watson</c:v>
                </c:pt>
                <c:pt idx="3952">
                  <c:v>Justin Bowman</c:v>
                </c:pt>
                <c:pt idx="3953">
                  <c:v>Karen Garcia</c:v>
                </c:pt>
                <c:pt idx="3954">
                  <c:v>Kelly Diaz</c:v>
                </c:pt>
                <c:pt idx="3955">
                  <c:v>Kristen Thompson</c:v>
                </c:pt>
                <c:pt idx="3956">
                  <c:v>Kelly Dunn</c:v>
                </c:pt>
                <c:pt idx="3957">
                  <c:v>Kristopher Smith</c:v>
                </c:pt>
                <c:pt idx="3958">
                  <c:v>Kelly Gonzalez</c:v>
                </c:pt>
                <c:pt idx="3959">
                  <c:v>Kyle Miller</c:v>
                </c:pt>
                <c:pt idx="3960">
                  <c:v>Kelly Herrera</c:v>
                </c:pt>
                <c:pt idx="3961">
                  <c:v>Kyle Rodriguez</c:v>
                </c:pt>
                <c:pt idx="3962">
                  <c:v>Kelly Howard</c:v>
                </c:pt>
                <c:pt idx="3963">
                  <c:v>Larry Perez</c:v>
                </c:pt>
                <c:pt idx="3964">
                  <c:v>Kelly Jordan</c:v>
                </c:pt>
                <c:pt idx="3965">
                  <c:v>Laura Bell</c:v>
                </c:pt>
                <c:pt idx="3966">
                  <c:v>Kelly Lopez</c:v>
                </c:pt>
                <c:pt idx="3967">
                  <c:v>Laura Castro</c:v>
                </c:pt>
                <c:pt idx="3968">
                  <c:v>Kelly Martinez</c:v>
                </c:pt>
                <c:pt idx="3969">
                  <c:v>Laura Gonzalez</c:v>
                </c:pt>
                <c:pt idx="3970">
                  <c:v>Kelly Moore</c:v>
                </c:pt>
                <c:pt idx="3971">
                  <c:v>Laura King</c:v>
                </c:pt>
                <c:pt idx="3972">
                  <c:v>Kelly Nelson</c:v>
                </c:pt>
                <c:pt idx="3973">
                  <c:v>Laura Robertson</c:v>
                </c:pt>
                <c:pt idx="3974">
                  <c:v>Kelly Nguyen</c:v>
                </c:pt>
                <c:pt idx="3975">
                  <c:v>Laura Tran</c:v>
                </c:pt>
                <c:pt idx="3976">
                  <c:v>Kelly Porter</c:v>
                </c:pt>
                <c:pt idx="3977">
                  <c:v>Lauren Davis</c:v>
                </c:pt>
                <c:pt idx="3978">
                  <c:v>Kelly Powell</c:v>
                </c:pt>
                <c:pt idx="3979">
                  <c:v>Lauren Lopez</c:v>
                </c:pt>
                <c:pt idx="3980">
                  <c:v>Kelly Rivera</c:v>
                </c:pt>
                <c:pt idx="3981">
                  <c:v>Lauren Scott</c:v>
                </c:pt>
                <c:pt idx="3982">
                  <c:v>Kelly Salazar</c:v>
                </c:pt>
                <c:pt idx="3983">
                  <c:v>Julie Lee</c:v>
                </c:pt>
                <c:pt idx="3984">
                  <c:v>Kelly Stewart</c:v>
                </c:pt>
                <c:pt idx="3985">
                  <c:v>Leslie Johnson</c:v>
                </c:pt>
                <c:pt idx="3986">
                  <c:v>Justin Duke</c:v>
                </c:pt>
                <c:pt idx="3987">
                  <c:v>Karen Ruiz</c:v>
                </c:pt>
                <c:pt idx="3988">
                  <c:v>Justin Elliott</c:v>
                </c:pt>
                <c:pt idx="3989">
                  <c:v>Linda Davis</c:v>
                </c:pt>
                <c:pt idx="3990">
                  <c:v>Julie Clark</c:v>
                </c:pt>
                <c:pt idx="3991">
                  <c:v>Linda Perez</c:v>
                </c:pt>
                <c:pt idx="3992">
                  <c:v>Kelly Willis</c:v>
                </c:pt>
                <c:pt idx="3993">
                  <c:v>Lindsay Martinez</c:v>
                </c:pt>
                <c:pt idx="3994">
                  <c:v>Julie Collins</c:v>
                </c:pt>
                <c:pt idx="3995">
                  <c:v>Lindsey Wilson</c:v>
                </c:pt>
                <c:pt idx="3996">
                  <c:v>Kelsey Anderson</c:v>
                </c:pt>
                <c:pt idx="3997">
                  <c:v>Lisa Carter</c:v>
                </c:pt>
                <c:pt idx="3998">
                  <c:v>Justin Gibson</c:v>
                </c:pt>
                <c:pt idx="3999">
                  <c:v>Lisa Freeman</c:v>
                </c:pt>
                <c:pt idx="4000">
                  <c:v>Kelsey Jones</c:v>
                </c:pt>
                <c:pt idx="4001">
                  <c:v>Lisa Hart</c:v>
                </c:pt>
                <c:pt idx="4002">
                  <c:v>Kendra Jones</c:v>
                </c:pt>
                <c:pt idx="4003">
                  <c:v>Katherine Davis</c:v>
                </c:pt>
                <c:pt idx="4004">
                  <c:v>Kendra Smith</c:v>
                </c:pt>
                <c:pt idx="4005">
                  <c:v>Lisa Myers</c:v>
                </c:pt>
                <c:pt idx="4006">
                  <c:v>Justin Gonzalez</c:v>
                </c:pt>
                <c:pt idx="4007">
                  <c:v>Lisa Peterson</c:v>
                </c:pt>
                <c:pt idx="4008">
                  <c:v>Kenneth Black</c:v>
                </c:pt>
                <c:pt idx="4009">
                  <c:v>Lisa Rice</c:v>
                </c:pt>
                <c:pt idx="4010">
                  <c:v>Kenneth Davis</c:v>
                </c:pt>
                <c:pt idx="4011">
                  <c:v>Lisa Russo</c:v>
                </c:pt>
                <c:pt idx="4012">
                  <c:v>Kenneth Kim</c:v>
                </c:pt>
                <c:pt idx="4013">
                  <c:v>Lisa Torres</c:v>
                </c:pt>
                <c:pt idx="4014">
                  <c:v>Kenneth Miller</c:v>
                </c:pt>
                <c:pt idx="4015">
                  <c:v>Lori Brown</c:v>
                </c:pt>
                <c:pt idx="4016">
                  <c:v>Kenneth Moore</c:v>
                </c:pt>
                <c:pt idx="4017">
                  <c:v>Lori Hall</c:v>
                </c:pt>
                <c:pt idx="4018">
                  <c:v>Kenneth Richardson</c:v>
                </c:pt>
                <c:pt idx="4019">
                  <c:v>Lori Stewart</c:v>
                </c:pt>
                <c:pt idx="4020">
                  <c:v>Kenneth Rogers</c:v>
                </c:pt>
                <c:pt idx="4021">
                  <c:v>Luis Johnson</c:v>
                </c:pt>
                <c:pt idx="4022">
                  <c:v>Kenneth Scott</c:v>
                </c:pt>
                <c:pt idx="4023">
                  <c:v>Lynn Brown</c:v>
                </c:pt>
                <c:pt idx="4024">
                  <c:v>Justin Harris</c:v>
                </c:pt>
                <c:pt idx="4025">
                  <c:v>Manuel Davis</c:v>
                </c:pt>
                <c:pt idx="4026">
                  <c:v>Kenneth Ward</c:v>
                </c:pt>
                <c:pt idx="4027">
                  <c:v>Kimberly Wilson</c:v>
                </c:pt>
                <c:pt idx="4028">
                  <c:v>Justin Harvey</c:v>
                </c:pt>
                <c:pt idx="4029">
                  <c:v>Kristen Anderson</c:v>
                </c:pt>
                <c:pt idx="4030">
                  <c:v>Kerry Smith</c:v>
                </c:pt>
                <c:pt idx="4031">
                  <c:v>Kristen King</c:v>
                </c:pt>
                <c:pt idx="4032">
                  <c:v>Justin Hill</c:v>
                </c:pt>
                <c:pt idx="4033">
                  <c:v>Kristen Scott</c:v>
                </c:pt>
                <c:pt idx="4034">
                  <c:v>Kevin Baldwin</c:v>
                </c:pt>
                <c:pt idx="4035">
                  <c:v>Karen Gonzalez</c:v>
                </c:pt>
                <c:pt idx="4036">
                  <c:v>Justin Kennedy</c:v>
                </c:pt>
                <c:pt idx="4037">
                  <c:v>Kristin Jones</c:v>
                </c:pt>
                <c:pt idx="4038">
                  <c:v>Kevin Cox</c:v>
                </c:pt>
                <c:pt idx="4039">
                  <c:v>Kristy Martinez</c:v>
                </c:pt>
                <c:pt idx="4040">
                  <c:v>Kevin Crawford</c:v>
                </c:pt>
                <c:pt idx="4041">
                  <c:v>Kyle Hernandez</c:v>
                </c:pt>
                <c:pt idx="4042">
                  <c:v>Kevin Ellis</c:v>
                </c:pt>
                <c:pt idx="4043">
                  <c:v>Kyle Mitchell</c:v>
                </c:pt>
                <c:pt idx="4044">
                  <c:v>Kevin Graham</c:v>
                </c:pt>
                <c:pt idx="4045">
                  <c:v>Kyle Phillips</c:v>
                </c:pt>
                <c:pt idx="4046">
                  <c:v>Kevin Grant</c:v>
                </c:pt>
                <c:pt idx="4047">
                  <c:v>Kyle Sanders</c:v>
                </c:pt>
                <c:pt idx="4048">
                  <c:v>Kevin Hale</c:v>
                </c:pt>
                <c:pt idx="4049">
                  <c:v>Karen Jackson</c:v>
                </c:pt>
                <c:pt idx="4050">
                  <c:v>Kevin Harris</c:v>
                </c:pt>
                <c:pt idx="4051">
                  <c:v>Larry Rodriguez</c:v>
                </c:pt>
                <c:pt idx="4052">
                  <c:v>Kevin Hunter</c:v>
                </c:pt>
                <c:pt idx="4053">
                  <c:v>Latoya Jones</c:v>
                </c:pt>
                <c:pt idx="4054">
                  <c:v>Kevin Jackson</c:v>
                </c:pt>
                <c:pt idx="4055">
                  <c:v>Laura Bennett</c:v>
                </c:pt>
                <c:pt idx="4056">
                  <c:v>Julie Evans</c:v>
                </c:pt>
                <c:pt idx="4057">
                  <c:v>Laura Carter</c:v>
                </c:pt>
                <c:pt idx="4058">
                  <c:v>Kevin Kennedy</c:v>
                </c:pt>
                <c:pt idx="4059">
                  <c:v>Laura Daniels</c:v>
                </c:pt>
                <c:pt idx="4060">
                  <c:v>Kevin Knight</c:v>
                </c:pt>
                <c:pt idx="4061">
                  <c:v>Laura Francis</c:v>
                </c:pt>
                <c:pt idx="4062">
                  <c:v>Justin Moore</c:v>
                </c:pt>
                <c:pt idx="4063">
                  <c:v>Karen Lewis</c:v>
                </c:pt>
                <c:pt idx="4064">
                  <c:v>Justin Nelson</c:v>
                </c:pt>
                <c:pt idx="4065">
                  <c:v>Laura Hayes</c:v>
                </c:pt>
                <c:pt idx="4066">
                  <c:v>Kevin Mcdonald</c:v>
                </c:pt>
                <c:pt idx="4067">
                  <c:v>Laura Moore</c:v>
                </c:pt>
                <c:pt idx="4068">
                  <c:v>Kevin Medina</c:v>
                </c:pt>
                <c:pt idx="4069">
                  <c:v>Laura Reyes</c:v>
                </c:pt>
                <c:pt idx="4070">
                  <c:v>Kevin Meyers</c:v>
                </c:pt>
                <c:pt idx="4071">
                  <c:v>Laura Ruiz</c:v>
                </c:pt>
                <c:pt idx="4072">
                  <c:v>Kevin Murray</c:v>
                </c:pt>
                <c:pt idx="4073">
                  <c:v>Karen Myers</c:v>
                </c:pt>
                <c:pt idx="4074">
                  <c:v>Kevin Nelson</c:v>
                </c:pt>
                <c:pt idx="4075">
                  <c:v>Laura Vargas</c:v>
                </c:pt>
                <c:pt idx="4076">
                  <c:v>Kevin Palmer</c:v>
                </c:pt>
                <c:pt idx="4077">
                  <c:v>Laura Wilson</c:v>
                </c:pt>
                <c:pt idx="4078">
                  <c:v>Kevin Parker</c:v>
                </c:pt>
                <c:pt idx="4079">
                  <c:v>Lauren Gonzalez</c:v>
                </c:pt>
                <c:pt idx="4080">
                  <c:v>Kevin Peters</c:v>
                </c:pt>
                <c:pt idx="4081">
                  <c:v>Lauren Jenkins</c:v>
                </c:pt>
                <c:pt idx="4082">
                  <c:v>Kevin Porter</c:v>
                </c:pt>
                <c:pt idx="4083">
                  <c:v>Karen Peterson</c:v>
                </c:pt>
                <c:pt idx="4084">
                  <c:v>Kevin Ramirez</c:v>
                </c:pt>
                <c:pt idx="4085">
                  <c:v>Lauren Phillips</c:v>
                </c:pt>
                <c:pt idx="4086">
                  <c:v>Kevin Ramos</c:v>
                </c:pt>
                <c:pt idx="4087">
                  <c:v>Karen Rivera</c:v>
                </c:pt>
                <c:pt idx="4088">
                  <c:v>Kevin Reed</c:v>
                </c:pt>
                <c:pt idx="4089">
                  <c:v>Laurie Garcia</c:v>
                </c:pt>
                <c:pt idx="4090">
                  <c:v>Kevin Rice</c:v>
                </c:pt>
                <c:pt idx="4091">
                  <c:v>Leah Davis</c:v>
                </c:pt>
                <c:pt idx="4092">
                  <c:v>Kevin Roberts</c:v>
                </c:pt>
                <c:pt idx="4093">
                  <c:v>Leslie Freeman</c:v>
                </c:pt>
                <c:pt idx="4094">
                  <c:v>Justin Pierce</c:v>
                </c:pt>
                <c:pt idx="4095">
                  <c:v>Leslie Martinez</c:v>
                </c:pt>
                <c:pt idx="4096">
                  <c:v>Kevin Simpson</c:v>
                </c:pt>
                <c:pt idx="4097">
                  <c:v>Leslie Rodriguez</c:v>
                </c:pt>
                <c:pt idx="4098">
                  <c:v>Julie Flores</c:v>
                </c:pt>
                <c:pt idx="4099">
                  <c:v>Linda Anderson</c:v>
                </c:pt>
                <c:pt idx="4100">
                  <c:v>Justin Ross</c:v>
                </c:pt>
                <c:pt idx="4101">
                  <c:v>Linda Coleman</c:v>
                </c:pt>
                <c:pt idx="4102">
                  <c:v>Kevin Tucker</c:v>
                </c:pt>
                <c:pt idx="4103">
                  <c:v>Karen Thomas</c:v>
                </c:pt>
                <c:pt idx="4104">
                  <c:v>Kevin Wilson</c:v>
                </c:pt>
                <c:pt idx="4105">
                  <c:v>Karen Thompson</c:v>
                </c:pt>
                <c:pt idx="4106">
                  <c:v>Kim Baker</c:v>
                </c:pt>
                <c:pt idx="4107">
                  <c:v>Linda Phillips</c:v>
                </c:pt>
                <c:pt idx="4108">
                  <c:v>Kim Davis</c:v>
                </c:pt>
                <c:pt idx="4109">
                  <c:v>Linda Stewart</c:v>
                </c:pt>
                <c:pt idx="4110">
                  <c:v>Kim Rodriguez</c:v>
                </c:pt>
                <c:pt idx="4111">
                  <c:v>Karen Turner</c:v>
                </c:pt>
                <c:pt idx="4112">
                  <c:v>Kim Smith</c:v>
                </c:pt>
                <c:pt idx="4113">
                  <c:v>Lindsey Hernandez</c:v>
                </c:pt>
                <c:pt idx="4114">
                  <c:v>Kimberly Alvarez</c:v>
                </c:pt>
                <c:pt idx="4115">
                  <c:v>Lisa Barker</c:v>
                </c:pt>
                <c:pt idx="4116">
                  <c:v>Kimberly Anderson</c:v>
                </c:pt>
                <c:pt idx="4117">
                  <c:v>Lisa Burns</c:v>
                </c:pt>
                <c:pt idx="4118">
                  <c:v>Kimberly Bailey</c:v>
                </c:pt>
                <c:pt idx="4119">
                  <c:v>Lisa Collins</c:v>
                </c:pt>
                <c:pt idx="4120">
                  <c:v>Julie Allen</c:v>
                </c:pt>
                <c:pt idx="4121">
                  <c:v>Lisa Ford</c:v>
                </c:pt>
                <c:pt idx="4122">
                  <c:v>Kimberly Burns</c:v>
                </c:pt>
                <c:pt idx="4123">
                  <c:v>Lisa Garcia</c:v>
                </c:pt>
                <c:pt idx="4124">
                  <c:v>Justin Tucker</c:v>
                </c:pt>
                <c:pt idx="4125">
                  <c:v>Lisa Harrison</c:v>
                </c:pt>
                <c:pt idx="4126">
                  <c:v>Kimberly Carlson</c:v>
                </c:pt>
                <c:pt idx="4127">
                  <c:v>Katherine Campbell</c:v>
                </c:pt>
                <c:pt idx="4128">
                  <c:v>Kimberly Carpenter</c:v>
                </c:pt>
                <c:pt idx="4129">
                  <c:v>Lisa Lewis</c:v>
                </c:pt>
                <c:pt idx="4130">
                  <c:v>Justin Woods</c:v>
                </c:pt>
                <c:pt idx="4131">
                  <c:v>Katherine Gonzalez</c:v>
                </c:pt>
                <c:pt idx="4132">
                  <c:v>Justin Young</c:v>
                </c:pt>
                <c:pt idx="4133">
                  <c:v>Lisa Murray</c:v>
                </c:pt>
                <c:pt idx="4134">
                  <c:v>Marcus Davis</c:v>
                </c:pt>
                <c:pt idx="4135">
                  <c:v>Lisa Owens</c:v>
                </c:pt>
                <c:pt idx="4136">
                  <c:v>Kimberly Gilbert</c:v>
                </c:pt>
                <c:pt idx="4137">
                  <c:v>Lisa Perez</c:v>
                </c:pt>
                <c:pt idx="4138">
                  <c:v>Kimberly Gray</c:v>
                </c:pt>
                <c:pt idx="4139">
                  <c:v>Julie Moore</c:v>
                </c:pt>
                <c:pt idx="4140">
                  <c:v>Kaitlyn Reynolds</c:v>
                </c:pt>
                <c:pt idx="4141">
                  <c:v>Lisa Ramirez</c:v>
                </c:pt>
                <c:pt idx="4142">
                  <c:v>Kimberly James</c:v>
                </c:pt>
                <c:pt idx="4143">
                  <c:v>Katherine Jennings</c:v>
                </c:pt>
                <c:pt idx="4144">
                  <c:v>Kimberly Kelly</c:v>
                </c:pt>
                <c:pt idx="4145">
                  <c:v>Lisa Russell</c:v>
                </c:pt>
                <c:pt idx="4146">
                  <c:v>Kimberly Lambert</c:v>
                </c:pt>
                <c:pt idx="4147">
                  <c:v>Lisa Sanders</c:v>
                </c:pt>
                <c:pt idx="4148">
                  <c:v>Karen Armstrong</c:v>
                </c:pt>
                <c:pt idx="4149">
                  <c:v>Katherine Martinez</c:v>
                </c:pt>
                <c:pt idx="4150">
                  <c:v>Kimberly Martin</c:v>
                </c:pt>
                <c:pt idx="4151">
                  <c:v>Lisa Turner</c:v>
                </c:pt>
                <c:pt idx="4152">
                  <c:v>Kimberly Mcintyre</c:v>
                </c:pt>
                <c:pt idx="4153">
                  <c:v>Logan Smith</c:v>
                </c:pt>
                <c:pt idx="4154">
                  <c:v>Kimberly Mendoza</c:v>
                </c:pt>
                <c:pt idx="4155">
                  <c:v>Lori Browning</c:v>
                </c:pt>
                <c:pt idx="4156">
                  <c:v>Kimberly Murphy</c:v>
                </c:pt>
                <c:pt idx="4157">
                  <c:v>Lori Grant</c:v>
                </c:pt>
                <c:pt idx="4158">
                  <c:v>Kimberly Myers</c:v>
                </c:pt>
                <c:pt idx="4159">
                  <c:v>Lori Miller</c:v>
                </c:pt>
                <c:pt idx="4160">
                  <c:v>Julie Harrell</c:v>
                </c:pt>
                <c:pt idx="4161">
                  <c:v>Katherine Richardson</c:v>
                </c:pt>
                <c:pt idx="4162">
                  <c:v>Karen Carlson</c:v>
                </c:pt>
                <c:pt idx="4163">
                  <c:v>Lori Thomas</c:v>
                </c:pt>
                <c:pt idx="4164">
                  <c:v>Kimberly Ramirez</c:v>
                </c:pt>
                <c:pt idx="4165">
                  <c:v>Louis Miller</c:v>
                </c:pt>
                <c:pt idx="4166">
                  <c:v>Kimberly Rodriguez</c:v>
                </c:pt>
                <c:pt idx="4167">
                  <c:v>Luis Rodriguez</c:v>
                </c:pt>
                <c:pt idx="4168">
                  <c:v>Karen Castillo</c:v>
                </c:pt>
                <c:pt idx="4169">
                  <c:v>Luke Davis</c:v>
                </c:pt>
                <c:pt idx="4170">
                  <c:v>Kimberly Stevens</c:v>
                </c:pt>
                <c:pt idx="4171">
                  <c:v>Katherine Smith</c:v>
                </c:pt>
                <c:pt idx="4172">
                  <c:v>Kimberly Stone</c:v>
                </c:pt>
                <c:pt idx="4173">
                  <c:v>Madison Wilson</c:v>
                </c:pt>
                <c:pt idx="4174">
                  <c:v>Karen Coleman</c:v>
                </c:pt>
                <c:pt idx="4175">
                  <c:v>Marc Johnson</c:v>
                </c:pt>
                <c:pt idx="4176">
                  <c:v>Julie Hernandez</c:v>
                </c:pt>
                <c:pt idx="4177">
                  <c:v>Karen Gutierrez</c:v>
                </c:pt>
                <c:pt idx="4178">
                  <c:v>Jon Davis</c:v>
                </c:pt>
                <c:pt idx="4179">
                  <c:v>Joseph Pierce</c:v>
                </c:pt>
                <c:pt idx="4180">
                  <c:v>Jose Rios</c:v>
                </c:pt>
                <c:pt idx="4181">
                  <c:v>Jesse Brown</c:v>
                </c:pt>
                <c:pt idx="4182">
                  <c:v>Joshua Morrison</c:v>
                </c:pt>
                <c:pt idx="4183">
                  <c:v>Jesse Curtis</c:v>
                </c:pt>
                <c:pt idx="4184">
                  <c:v>Jonathan Walters</c:v>
                </c:pt>
                <c:pt idx="4185">
                  <c:v>Jennifer Bailey</c:v>
                </c:pt>
                <c:pt idx="4186">
                  <c:v>Joseph Haynes</c:v>
                </c:pt>
                <c:pt idx="4187">
                  <c:v>Jesse Johnson</c:v>
                </c:pt>
                <c:pt idx="4188">
                  <c:v>James Aguilar</c:v>
                </c:pt>
                <c:pt idx="4189">
                  <c:v>Jesse Rodriguez</c:v>
                </c:pt>
                <c:pt idx="4190">
                  <c:v>Ian Phillips</c:v>
                </c:pt>
                <c:pt idx="4191">
                  <c:v>Jesse White</c:v>
                </c:pt>
                <c:pt idx="4192">
                  <c:v>Jonathan Lawson</c:v>
                </c:pt>
                <c:pt idx="4193">
                  <c:v>Jason Torres</c:v>
                </c:pt>
                <c:pt idx="4194">
                  <c:v>Jordan Phillips</c:v>
                </c:pt>
                <c:pt idx="4195">
                  <c:v>Jessica Alvarez</c:v>
                </c:pt>
                <c:pt idx="4196">
                  <c:v>Joseph Cobb</c:v>
                </c:pt>
                <c:pt idx="4197">
                  <c:v>Jacob Davis</c:v>
                </c:pt>
                <c:pt idx="4198">
                  <c:v>Jared Williams</c:v>
                </c:pt>
                <c:pt idx="4199">
                  <c:v>Jennifer Johnston</c:v>
                </c:pt>
                <c:pt idx="4200">
                  <c:v>Joseph Thornton</c:v>
                </c:pt>
                <c:pt idx="4201">
                  <c:v>Jessica Bennett</c:v>
                </c:pt>
                <c:pt idx="4202">
                  <c:v>James Manning</c:v>
                </c:pt>
                <c:pt idx="4203">
                  <c:v>Jessica Berry</c:v>
                </c:pt>
                <c:pt idx="4204">
                  <c:v>Joshua Watson</c:v>
                </c:pt>
                <c:pt idx="4205">
                  <c:v>Jessica Bonilla</c:v>
                </c:pt>
                <c:pt idx="4206">
                  <c:v>James Woods</c:v>
                </c:pt>
                <c:pt idx="4207">
                  <c:v>James Boyer</c:v>
                </c:pt>
                <c:pt idx="4208">
                  <c:v>Jonathan Cruz</c:v>
                </c:pt>
                <c:pt idx="4209">
                  <c:v>James Gonzales</c:v>
                </c:pt>
                <c:pt idx="4210">
                  <c:v>Jonathan Nelson</c:v>
                </c:pt>
                <c:pt idx="4211">
                  <c:v>Jennifer Jordan</c:v>
                </c:pt>
                <c:pt idx="4212">
                  <c:v>Jordan Campbell</c:v>
                </c:pt>
                <c:pt idx="4213">
                  <c:v>Jessica Carlson</c:v>
                </c:pt>
                <c:pt idx="4214">
                  <c:v>Jose Green</c:v>
                </c:pt>
                <c:pt idx="4215">
                  <c:v>Jessica Carter</c:v>
                </c:pt>
                <c:pt idx="4216">
                  <c:v>Joseph Bailey</c:v>
                </c:pt>
                <c:pt idx="4217">
                  <c:v>Jason Mendoza</c:v>
                </c:pt>
                <c:pt idx="4218">
                  <c:v>Joseph Frank</c:v>
                </c:pt>
                <c:pt idx="4219">
                  <c:v>Jessica Collins</c:v>
                </c:pt>
                <c:pt idx="4220">
                  <c:v>Joseph Keith</c:v>
                </c:pt>
                <c:pt idx="4221">
                  <c:v>Jennifer Kelley</c:v>
                </c:pt>
                <c:pt idx="4222">
                  <c:v>Joseph Morris</c:v>
                </c:pt>
                <c:pt idx="4223">
                  <c:v>Jessica Curry</c:v>
                </c:pt>
                <c:pt idx="4224">
                  <c:v>Joseph Santos</c:v>
                </c:pt>
                <c:pt idx="4225">
                  <c:v>James Bridges</c:v>
                </c:pt>
                <c:pt idx="4226">
                  <c:v>Jason Brooks</c:v>
                </c:pt>
                <c:pt idx="4227">
                  <c:v>Jessica Daniel</c:v>
                </c:pt>
                <c:pt idx="4228">
                  <c:v>Jeremy Lopez</c:v>
                </c:pt>
                <c:pt idx="4229">
                  <c:v>James Mendoza</c:v>
                </c:pt>
                <c:pt idx="4230">
                  <c:v>Joshua Leach</c:v>
                </c:pt>
                <c:pt idx="4231">
                  <c:v>Jessica Diaz</c:v>
                </c:pt>
                <c:pt idx="4232">
                  <c:v>Jason Gomez</c:v>
                </c:pt>
                <c:pt idx="4233">
                  <c:v>Jennifer Kelly</c:v>
                </c:pt>
                <c:pt idx="4234">
                  <c:v>Juan Smith</c:v>
                </c:pt>
                <c:pt idx="4235">
                  <c:v>Jessica Evans</c:v>
                </c:pt>
                <c:pt idx="4236">
                  <c:v>John Ward</c:v>
                </c:pt>
                <c:pt idx="4237">
                  <c:v>James Gonzalez</c:v>
                </c:pt>
                <c:pt idx="4238">
                  <c:v>John Wood</c:v>
                </c:pt>
                <c:pt idx="4239">
                  <c:v>Jessica Flynn</c:v>
                </c:pt>
                <c:pt idx="4240">
                  <c:v>Jeffrey Robinson</c:v>
                </c:pt>
                <c:pt idx="4241">
                  <c:v>Jennifer Andrews</c:v>
                </c:pt>
                <c:pt idx="4242">
                  <c:v>Jennifer Castro</c:v>
                </c:pt>
                <c:pt idx="4243">
                  <c:v>Jennifer Lawson</c:v>
                </c:pt>
                <c:pt idx="4244">
                  <c:v>Jonathan Martinez</c:v>
                </c:pt>
                <c:pt idx="4245">
                  <c:v>Jessica Gonzales</c:v>
                </c:pt>
                <c:pt idx="4246">
                  <c:v>Jacob Aguilar</c:v>
                </c:pt>
                <c:pt idx="4247">
                  <c:v>James Bates</c:v>
                </c:pt>
                <c:pt idx="4248">
                  <c:v>Jonathan Yates</c:v>
                </c:pt>
                <c:pt idx="4249">
                  <c:v>Jessica Graham</c:v>
                </c:pt>
                <c:pt idx="4250">
                  <c:v>Jamie Jones</c:v>
                </c:pt>
                <c:pt idx="4251">
                  <c:v>Jennifer Daniel</c:v>
                </c:pt>
                <c:pt idx="4252">
                  <c:v>Jamie Price</c:v>
                </c:pt>
                <c:pt idx="4253">
                  <c:v>Jason Young</c:v>
                </c:pt>
                <c:pt idx="4254">
                  <c:v>Jamie Taylor</c:v>
                </c:pt>
                <c:pt idx="4255">
                  <c:v>Jessica Henry</c:v>
                </c:pt>
                <c:pt idx="4256">
                  <c:v>Jamie White</c:v>
                </c:pt>
                <c:pt idx="4257">
                  <c:v>Jennifer Li</c:v>
                </c:pt>
                <c:pt idx="4258">
                  <c:v>Joseph Bryant</c:v>
                </c:pt>
                <c:pt idx="4259">
                  <c:v>Jessica Holmes</c:v>
                </c:pt>
                <c:pt idx="4260">
                  <c:v>Joseph Day</c:v>
                </c:pt>
                <c:pt idx="4261">
                  <c:v>Jessica Howard</c:v>
                </c:pt>
                <c:pt idx="4262">
                  <c:v>Joseph Gonzales</c:v>
                </c:pt>
                <c:pt idx="4263">
                  <c:v>Jessica Jenkins</c:v>
                </c:pt>
                <c:pt idx="4264">
                  <c:v>Joseph Hunt</c:v>
                </c:pt>
                <c:pt idx="4265">
                  <c:v>James Mills</c:v>
                </c:pt>
                <c:pt idx="4266">
                  <c:v>Jennifer Wells</c:v>
                </c:pt>
                <c:pt idx="4267">
                  <c:v>James Montgomery</c:v>
                </c:pt>
                <c:pt idx="4268">
                  <c:v>Jasmine Turner</c:v>
                </c:pt>
                <c:pt idx="4269">
                  <c:v>Jessica Jordan</c:v>
                </c:pt>
                <c:pt idx="4270">
                  <c:v>Jennifer Wood</c:v>
                </c:pt>
                <c:pt idx="4271">
                  <c:v>Jessica King</c:v>
                </c:pt>
                <c:pt idx="4272">
                  <c:v>Jason Stanley</c:v>
                </c:pt>
                <c:pt idx="4273">
                  <c:v>James Greene</c:v>
                </c:pt>
                <c:pt idx="4274">
                  <c:v>Joseph Stewart</c:v>
                </c:pt>
                <c:pt idx="4275">
                  <c:v>Jessica Lewis</c:v>
                </c:pt>
                <c:pt idx="4276">
                  <c:v>Jeremy Flores</c:v>
                </c:pt>
                <c:pt idx="4277">
                  <c:v>James Montoya</c:v>
                </c:pt>
                <c:pt idx="4278">
                  <c:v>Joshua Adams</c:v>
                </c:pt>
                <c:pt idx="4279">
                  <c:v>Jessica Manning</c:v>
                </c:pt>
                <c:pt idx="4280">
                  <c:v>Joshua Carter</c:v>
                </c:pt>
                <c:pt idx="4281">
                  <c:v>Jacob Murphy</c:v>
                </c:pt>
                <c:pt idx="4282">
                  <c:v>Joshua Garcia</c:v>
                </c:pt>
                <c:pt idx="4283">
                  <c:v>Jacob Pierce</c:v>
                </c:pt>
                <c:pt idx="4284">
                  <c:v>Jason Collins</c:v>
                </c:pt>
                <c:pt idx="4285">
                  <c:v>Jessica Mckinney</c:v>
                </c:pt>
                <c:pt idx="4286">
                  <c:v>Jason Fuller</c:v>
                </c:pt>
                <c:pt idx="4287">
                  <c:v>Jeanette Cruz</c:v>
                </c:pt>
                <c:pt idx="4288">
                  <c:v>Jack Martin</c:v>
                </c:pt>
                <c:pt idx="4289">
                  <c:v>Jessica Molina</c:v>
                </c:pt>
                <c:pt idx="4290">
                  <c:v>Joshua Turner</c:v>
                </c:pt>
                <c:pt idx="4291">
                  <c:v>Jeff Johnson</c:v>
                </c:pt>
                <c:pt idx="4292">
                  <c:v>Joshua Wong</c:v>
                </c:pt>
                <c:pt idx="4293">
                  <c:v>Jessica Morales</c:v>
                </c:pt>
                <c:pt idx="4294">
                  <c:v>James White</c:v>
                </c:pt>
                <c:pt idx="4295">
                  <c:v>James Daniels</c:v>
                </c:pt>
                <c:pt idx="4296">
                  <c:v>Jennifer Hansen</c:v>
                </c:pt>
                <c:pt idx="4297">
                  <c:v>James Morrison</c:v>
                </c:pt>
                <c:pt idx="4298">
                  <c:v>John Watkins</c:v>
                </c:pt>
                <c:pt idx="4299">
                  <c:v>Jessica Nguyen</c:v>
                </c:pt>
                <c:pt idx="4300">
                  <c:v>Jeffrey Powell</c:v>
                </c:pt>
                <c:pt idx="4301">
                  <c:v>Jessica Ortega</c:v>
                </c:pt>
                <c:pt idx="4302">
                  <c:v>Johnny Miller</c:v>
                </c:pt>
                <c:pt idx="4303">
                  <c:v>Jessica Parker</c:v>
                </c:pt>
                <c:pt idx="4304">
                  <c:v>Jon Williams</c:v>
                </c:pt>
                <c:pt idx="4305">
                  <c:v>Jennifer Love</c:v>
                </c:pt>
                <c:pt idx="4306">
                  <c:v>Jamie Aguirre</c:v>
                </c:pt>
                <c:pt idx="4307">
                  <c:v>Jessica Perry</c:v>
                </c:pt>
                <c:pt idx="4308">
                  <c:v>Jonathan Gibson</c:v>
                </c:pt>
                <c:pt idx="4309">
                  <c:v>Jennifer Drake</c:v>
                </c:pt>
                <c:pt idx="4310">
                  <c:v>Jamie Garcia</c:v>
                </c:pt>
                <c:pt idx="4311">
                  <c:v>James Elliott</c:v>
                </c:pt>
                <c:pt idx="4312">
                  <c:v>Jonathan Lewis</c:v>
                </c:pt>
                <c:pt idx="4313">
                  <c:v>Jeffery Smith</c:v>
                </c:pt>
                <c:pt idx="4314">
                  <c:v>Jennifer Trevino</c:v>
                </c:pt>
                <c:pt idx="4315">
                  <c:v>James Gutierrez</c:v>
                </c:pt>
                <c:pt idx="4316">
                  <c:v>Jennifer Chavez</c:v>
                </c:pt>
                <c:pt idx="4317">
                  <c:v>Jacob Ruiz</c:v>
                </c:pt>
                <c:pt idx="4318">
                  <c:v>Jonathan Taylor</c:v>
                </c:pt>
                <c:pt idx="4319">
                  <c:v>Jessica Rojas</c:v>
                </c:pt>
                <c:pt idx="4320">
                  <c:v>Jason Scott</c:v>
                </c:pt>
                <c:pt idx="4321">
                  <c:v>Jessica Ross</c:v>
                </c:pt>
                <c:pt idx="4322">
                  <c:v>Jordan Bradley</c:v>
                </c:pt>
                <c:pt idx="4323">
                  <c:v>Jessica Russell</c:v>
                </c:pt>
                <c:pt idx="4324">
                  <c:v>Jordan Davis</c:v>
                </c:pt>
                <c:pt idx="4325">
                  <c:v>Jason Reid</c:v>
                </c:pt>
                <c:pt idx="4326">
                  <c:v>Jordan Morris</c:v>
                </c:pt>
                <c:pt idx="4327">
                  <c:v>Jessica Schneider</c:v>
                </c:pt>
                <c:pt idx="4328">
                  <c:v>Jordan Sanders</c:v>
                </c:pt>
                <c:pt idx="4329">
                  <c:v>Jeffery Walker</c:v>
                </c:pt>
                <c:pt idx="4330">
                  <c:v>Jose Brown</c:v>
                </c:pt>
                <c:pt idx="4331">
                  <c:v>Jessica Silva</c:v>
                </c:pt>
                <c:pt idx="4332">
                  <c:v>Jose Jackson</c:v>
                </c:pt>
                <c:pt idx="4333">
                  <c:v>James Austin</c:v>
                </c:pt>
                <c:pt idx="4334">
                  <c:v>Jose Marshall</c:v>
                </c:pt>
                <c:pt idx="4335">
                  <c:v>Jennifer Elliott</c:v>
                </c:pt>
                <c:pt idx="4336">
                  <c:v>Jamie Turner</c:v>
                </c:pt>
                <c:pt idx="4337">
                  <c:v>Jessica Stewart</c:v>
                </c:pt>
                <c:pt idx="4338">
                  <c:v>Jennifer Walters</c:v>
                </c:pt>
                <c:pt idx="4339">
                  <c:v>James Nelson</c:v>
                </c:pt>
                <c:pt idx="4340">
                  <c:v>Joseph Black</c:v>
                </c:pt>
                <c:pt idx="4341">
                  <c:v>Jennifer Mccarthy</c:v>
                </c:pt>
                <c:pt idx="4342">
                  <c:v>Joseph Chavez</c:v>
                </c:pt>
                <c:pt idx="4343">
                  <c:v>James Newman</c:v>
                </c:pt>
                <c:pt idx="4344">
                  <c:v>Joseph Cruz</c:v>
                </c:pt>
                <c:pt idx="4345">
                  <c:v>Jessica Todd</c:v>
                </c:pt>
                <c:pt idx="4346">
                  <c:v>Joseph Flores</c:v>
                </c:pt>
                <c:pt idx="4347">
                  <c:v>Jessica Turner</c:v>
                </c:pt>
                <c:pt idx="4348">
                  <c:v>Janice Fletcher</c:v>
                </c:pt>
                <c:pt idx="4349">
                  <c:v>Jennifer Mccoy</c:v>
                </c:pt>
                <c:pt idx="4350">
                  <c:v>Joseph Hardy</c:v>
                </c:pt>
                <c:pt idx="4351">
                  <c:v>Jessica Watson</c:v>
                </c:pt>
                <c:pt idx="4352">
                  <c:v>Janice Moore</c:v>
                </c:pt>
                <c:pt idx="4353">
                  <c:v>Jessica Webb</c:v>
                </c:pt>
                <c:pt idx="4354">
                  <c:v>Jared Bell</c:v>
                </c:pt>
                <c:pt idx="4355">
                  <c:v>Jason Harris</c:v>
                </c:pt>
                <c:pt idx="4356">
                  <c:v>Jennifer Welch</c:v>
                </c:pt>
                <c:pt idx="4357">
                  <c:v>Jason Long</c:v>
                </c:pt>
                <c:pt idx="4358">
                  <c:v>Jason Shaw</c:v>
                </c:pt>
                <c:pt idx="4359">
                  <c:v>Jacob Sanchez</c:v>
                </c:pt>
                <c:pt idx="4360">
                  <c:v>Joseph Matthews</c:v>
                </c:pt>
                <c:pt idx="4361">
                  <c:v>Jennifer Mclaughlin</c:v>
                </c:pt>
                <c:pt idx="4362">
                  <c:v>Joseph Moore</c:v>
                </c:pt>
                <c:pt idx="4363">
                  <c:v>Jessica Wright</c:v>
                </c:pt>
                <c:pt idx="4364">
                  <c:v>Joseph Norris</c:v>
                </c:pt>
                <c:pt idx="4365">
                  <c:v>James Nichols</c:v>
                </c:pt>
                <c:pt idx="4366">
                  <c:v>Jason Adams</c:v>
                </c:pt>
                <c:pt idx="4367">
                  <c:v>Jessica Zamora</c:v>
                </c:pt>
                <c:pt idx="4368">
                  <c:v>Joseph Reyes</c:v>
                </c:pt>
                <c:pt idx="4369">
                  <c:v>Jill Johnson</c:v>
                </c:pt>
                <c:pt idx="4370">
                  <c:v>Jaime Smith</c:v>
                </c:pt>
                <c:pt idx="4371">
                  <c:v>Jennifer Mendez</c:v>
                </c:pt>
                <c:pt idx="4372">
                  <c:v>Joseph Scott</c:v>
                </c:pt>
                <c:pt idx="4373">
                  <c:v>Jimmy Brown</c:v>
                </c:pt>
                <c:pt idx="4374">
                  <c:v>Joseph Thomas</c:v>
                </c:pt>
                <c:pt idx="4375">
                  <c:v>Jimmy Thomas</c:v>
                </c:pt>
                <c:pt idx="4376">
                  <c:v>Joseph Valdez</c:v>
                </c:pt>
                <c:pt idx="4377">
                  <c:v>Joan Tran</c:v>
                </c:pt>
                <c:pt idx="4378">
                  <c:v>Joseph Walton</c:v>
                </c:pt>
                <c:pt idx="4379">
                  <c:v>Joanne Garcia</c:v>
                </c:pt>
                <c:pt idx="4380">
                  <c:v>Jeremy Griffin</c:v>
                </c:pt>
                <c:pt idx="4381">
                  <c:v>Joe Craig</c:v>
                </c:pt>
                <c:pt idx="4382">
                  <c:v>Jennifer Hunter</c:v>
                </c:pt>
                <c:pt idx="4383">
                  <c:v>Joe Nelson</c:v>
                </c:pt>
                <c:pt idx="4384">
                  <c:v>Jeffrey Young</c:v>
                </c:pt>
                <c:pt idx="4385">
                  <c:v>Joe Williams</c:v>
                </c:pt>
                <c:pt idx="4386">
                  <c:v>Joshua Clarke</c:v>
                </c:pt>
                <c:pt idx="4387">
                  <c:v>Joel Davis</c:v>
                </c:pt>
                <c:pt idx="4388">
                  <c:v>Joshua Flores</c:v>
                </c:pt>
                <c:pt idx="4389">
                  <c:v>Joel Jones</c:v>
                </c:pt>
                <c:pt idx="4390">
                  <c:v>Joshua Gray</c:v>
                </c:pt>
                <c:pt idx="4391">
                  <c:v>Joel Smith</c:v>
                </c:pt>
                <c:pt idx="4392">
                  <c:v>Joshua Hughes</c:v>
                </c:pt>
                <c:pt idx="4393">
                  <c:v>Joel Williams</c:v>
                </c:pt>
                <c:pt idx="4394">
                  <c:v>Jeremy Myers</c:v>
                </c:pt>
                <c:pt idx="4395">
                  <c:v>Jennifer Meyer</c:v>
                </c:pt>
                <c:pt idx="4396">
                  <c:v>Jason Dixon</c:v>
                </c:pt>
                <c:pt idx="4397">
                  <c:v>Ian Davis</c:v>
                </c:pt>
                <c:pt idx="4398">
                  <c:v>Joshua Montgomery</c:v>
                </c:pt>
                <c:pt idx="4399">
                  <c:v>Jacob Stewart</c:v>
                </c:pt>
                <c:pt idx="4400">
                  <c:v>Jeremy Sanchez</c:v>
                </c:pt>
                <c:pt idx="4401">
                  <c:v>Jennifer Fox</c:v>
                </c:pt>
                <c:pt idx="4402">
                  <c:v>Joshua Ross</c:v>
                </c:pt>
                <c:pt idx="4403">
                  <c:v>John Ayala</c:v>
                </c:pt>
                <c:pt idx="4404">
                  <c:v>James Cross</c:v>
                </c:pt>
                <c:pt idx="4405">
                  <c:v>John Bailey</c:v>
                </c:pt>
                <c:pt idx="4406">
                  <c:v>Jerry Coleman</c:v>
                </c:pt>
                <c:pt idx="4407">
                  <c:v>James Patterson</c:v>
                </c:pt>
                <c:pt idx="4408">
                  <c:v>Jacob Clark</c:v>
                </c:pt>
                <c:pt idx="4409">
                  <c:v>Jacob White</c:v>
                </c:pt>
                <c:pt idx="4410">
                  <c:v>Jason Lewis</c:v>
                </c:pt>
                <c:pt idx="4411">
                  <c:v>Jennifer Mills</c:v>
                </c:pt>
                <c:pt idx="4412">
                  <c:v>James Mason</c:v>
                </c:pt>
                <c:pt idx="4413">
                  <c:v>John Brewer</c:v>
                </c:pt>
                <c:pt idx="4414">
                  <c:v>Jennifer Schmidt</c:v>
                </c:pt>
                <c:pt idx="4415">
                  <c:v>Jason Reyes</c:v>
                </c:pt>
                <c:pt idx="4416">
                  <c:v>Jennifer Scott</c:v>
                </c:pt>
                <c:pt idx="4417">
                  <c:v>Jeffrey Castro</c:v>
                </c:pt>
                <c:pt idx="4418">
                  <c:v>Jennifer Campbell</c:v>
                </c:pt>
                <c:pt idx="4419">
                  <c:v>John Bryan</c:v>
                </c:pt>
                <c:pt idx="4420">
                  <c:v>Jason Hill</c:v>
                </c:pt>
                <c:pt idx="4421">
                  <c:v>John Bryant</c:v>
                </c:pt>
                <c:pt idx="4422">
                  <c:v>John Welch</c:v>
                </c:pt>
                <c:pt idx="4423">
                  <c:v>James Ellis</c:v>
                </c:pt>
                <c:pt idx="4424">
                  <c:v>Jennifer Campos</c:v>
                </c:pt>
                <c:pt idx="4425">
                  <c:v>Jeffrey Collins</c:v>
                </c:pt>
                <c:pt idx="4426">
                  <c:v>Jennifer Hayes</c:v>
                </c:pt>
                <c:pt idx="4427">
                  <c:v>John Burns</c:v>
                </c:pt>
                <c:pt idx="4428">
                  <c:v>Jennifer Steele</c:v>
                </c:pt>
                <c:pt idx="4429">
                  <c:v>Jason Rice</c:v>
                </c:pt>
                <c:pt idx="4430">
                  <c:v>Jeffrey Ray</c:v>
                </c:pt>
                <c:pt idx="4431">
                  <c:v>Jeffrey Cooper</c:v>
                </c:pt>
                <c:pt idx="4432">
                  <c:v>Jon Johnson</c:v>
                </c:pt>
                <c:pt idx="4433">
                  <c:v>John Carpenter</c:v>
                </c:pt>
                <c:pt idx="4434">
                  <c:v>Jennifer Carr</c:v>
                </c:pt>
                <c:pt idx="4435">
                  <c:v>Jason Rivera</c:v>
                </c:pt>
                <c:pt idx="4436">
                  <c:v>Jonathan Bennett</c:v>
                </c:pt>
                <c:pt idx="4437">
                  <c:v>James Reyes</c:v>
                </c:pt>
                <c:pt idx="4438">
                  <c:v>Jonathan Cortez</c:v>
                </c:pt>
                <c:pt idx="4439">
                  <c:v>John Collins</c:v>
                </c:pt>
                <c:pt idx="4440">
                  <c:v>Jason Schultz</c:v>
                </c:pt>
                <c:pt idx="4441">
                  <c:v>James Hardy</c:v>
                </c:pt>
                <c:pt idx="4442">
                  <c:v>Jennifer Bell</c:v>
                </c:pt>
                <c:pt idx="4443">
                  <c:v>John Cooper</c:v>
                </c:pt>
                <c:pt idx="4444">
                  <c:v>Jamie Clark</c:v>
                </c:pt>
                <c:pt idx="4445">
                  <c:v>Jeffrey Freeman</c:v>
                </c:pt>
                <c:pt idx="4446">
                  <c:v>Ian Harris</c:v>
                </c:pt>
                <c:pt idx="4447">
                  <c:v>James Castillo</c:v>
                </c:pt>
                <c:pt idx="4448">
                  <c:v>Jonathan Lee</c:v>
                </c:pt>
                <c:pt idx="4449">
                  <c:v>John Daniels</c:v>
                </c:pt>
                <c:pt idx="4450">
                  <c:v>James Contreras</c:v>
                </c:pt>
                <c:pt idx="4451">
                  <c:v>James Roberson</c:v>
                </c:pt>
                <c:pt idx="4452">
                  <c:v>James Knight</c:v>
                </c:pt>
                <c:pt idx="4453">
                  <c:v>John Dawson</c:v>
                </c:pt>
                <c:pt idx="4454">
                  <c:v>Jamie Greene</c:v>
                </c:pt>
                <c:pt idx="4455">
                  <c:v>Hunter Lee</c:v>
                </c:pt>
                <c:pt idx="4456">
                  <c:v>Jennifer Tucker</c:v>
                </c:pt>
                <c:pt idx="4457">
                  <c:v>Jennifer Garza</c:v>
                </c:pt>
                <c:pt idx="4458">
                  <c:v>Jennifer Vance</c:v>
                </c:pt>
                <c:pt idx="4459">
                  <c:v>John Dyer</c:v>
                </c:pt>
                <c:pt idx="4460">
                  <c:v>Jacqueline Thomas</c:v>
                </c:pt>
                <c:pt idx="4461">
                  <c:v>Jeffrey Gordon</c:v>
                </c:pt>
                <c:pt idx="4462">
                  <c:v>Jennifer Vazquez</c:v>
                </c:pt>
                <c:pt idx="4463">
                  <c:v>John Ellis</c:v>
                </c:pt>
                <c:pt idx="4464">
                  <c:v>Jennifer Velez</c:v>
                </c:pt>
                <c:pt idx="4465">
                  <c:v>James Robertson</c:v>
                </c:pt>
                <c:pt idx="4466">
                  <c:v>Jeffrey Stewart</c:v>
                </c:pt>
                <c:pt idx="4467">
                  <c:v>Jacob Garcia</c:v>
                </c:pt>
                <c:pt idx="4468">
                  <c:v>Jonathon Smith</c:v>
                </c:pt>
                <c:pt idx="4469">
                  <c:v>John Fernandez</c:v>
                </c:pt>
                <c:pt idx="4470">
                  <c:v>Jordan Brown</c:v>
                </c:pt>
                <c:pt idx="4471">
                  <c:v>Jeffrey Gray</c:v>
                </c:pt>
                <c:pt idx="4472">
                  <c:v>Jordan Cunningham</c:v>
                </c:pt>
                <c:pt idx="4473">
                  <c:v>James Harvey</c:v>
                </c:pt>
                <c:pt idx="4474">
                  <c:v>Jordan Harrison</c:v>
                </c:pt>
                <c:pt idx="4475">
                  <c:v>John Franklin</c:v>
                </c:pt>
                <c:pt idx="4476">
                  <c:v>Jacob Klein</c:v>
                </c:pt>
                <c:pt idx="4477">
                  <c:v>Jacob Wright</c:v>
                </c:pt>
                <c:pt idx="4478">
                  <c:v>Jordan Perez</c:v>
                </c:pt>
                <c:pt idx="4479">
                  <c:v>John Garner</c:v>
                </c:pt>
                <c:pt idx="4480">
                  <c:v>Jordan Roberts</c:v>
                </c:pt>
                <c:pt idx="4481">
                  <c:v>Jennifer Norton</c:v>
                </c:pt>
                <c:pt idx="4482">
                  <c:v>Jamie Medina</c:v>
                </c:pt>
                <c:pt idx="4483">
                  <c:v>Jeffrey Hernandez</c:v>
                </c:pt>
                <c:pt idx="4484">
                  <c:v>Jamie Roberts</c:v>
                </c:pt>
                <c:pt idx="4485">
                  <c:v>Jeffrey Hill</c:v>
                </c:pt>
                <c:pt idx="4486">
                  <c:v>Jose Garcia</c:v>
                </c:pt>
                <c:pt idx="4487">
                  <c:v>Jennifer Obrien</c:v>
                </c:pt>
                <c:pt idx="4488">
                  <c:v>Jacqueline Williams</c:v>
                </c:pt>
                <c:pt idx="4489">
                  <c:v>Jacob Gonzalez</c:v>
                </c:pt>
                <c:pt idx="4490">
                  <c:v>Jennifer Walter</c:v>
                </c:pt>
                <c:pt idx="4491">
                  <c:v>Jennifer George</c:v>
                </c:pt>
                <c:pt idx="4492">
                  <c:v>Jose Lopez</c:v>
                </c:pt>
                <c:pt idx="4493">
                  <c:v>James Rojas</c:v>
                </c:pt>
                <c:pt idx="4494">
                  <c:v>Jose Nelson</c:v>
                </c:pt>
                <c:pt idx="4495">
                  <c:v>James Rose</c:v>
                </c:pt>
                <c:pt idx="4496">
                  <c:v>Jose Rodriguez</c:v>
                </c:pt>
                <c:pt idx="4497">
                  <c:v>James Escobar</c:v>
                </c:pt>
                <c:pt idx="4498">
                  <c:v>Jose Williams</c:v>
                </c:pt>
                <c:pt idx="4499">
                  <c:v>John Heath</c:v>
                </c:pt>
                <c:pt idx="4500">
                  <c:v>Joseph Alvarez</c:v>
                </c:pt>
                <c:pt idx="4501">
                  <c:v>James Ross</c:v>
                </c:pt>
                <c:pt idx="4502">
                  <c:v>Joseph Arnold</c:v>
                </c:pt>
                <c:pt idx="4503">
                  <c:v>Jennifer Pearson</c:v>
                </c:pt>
                <c:pt idx="4504">
                  <c:v>Joseph Baker</c:v>
                </c:pt>
                <c:pt idx="4505">
                  <c:v>Jennifer Perez</c:v>
                </c:pt>
                <c:pt idx="4506">
                  <c:v>Jane Smith</c:v>
                </c:pt>
                <c:pt idx="4507">
                  <c:v>James Salazar</c:v>
                </c:pt>
                <c:pt idx="4508">
                  <c:v>Joseph Carter</c:v>
                </c:pt>
                <c:pt idx="4509">
                  <c:v>John Jenkins</c:v>
                </c:pt>
                <c:pt idx="4510">
                  <c:v>Janet Clark</c:v>
                </c:pt>
                <c:pt idx="4511">
                  <c:v>James Sanchez</c:v>
                </c:pt>
                <c:pt idx="4512">
                  <c:v>Julia Jones</c:v>
                </c:pt>
                <c:pt idx="4513">
                  <c:v>Jeffrey Hunter</c:v>
                </c:pt>
                <c:pt idx="4514">
                  <c:v>Janice Brown</c:v>
                </c:pt>
                <c:pt idx="4515">
                  <c:v>Jennifer Bryant</c:v>
                </c:pt>
                <c:pt idx="4516">
                  <c:v>Joseph Dunn</c:v>
                </c:pt>
                <c:pt idx="4517">
                  <c:v>John Joseph</c:v>
                </c:pt>
                <c:pt idx="4518">
                  <c:v>Joseph Flynn</c:v>
                </c:pt>
                <c:pt idx="4519">
                  <c:v>James Herrera</c:v>
                </c:pt>
                <c:pt idx="4520">
                  <c:v>Joseph Freeman</c:v>
                </c:pt>
                <c:pt idx="4521">
                  <c:v>Jeffrey Jenkins</c:v>
                </c:pt>
                <c:pt idx="4522">
                  <c:v>Jennifer Hoffman</c:v>
                </c:pt>
                <c:pt idx="4523">
                  <c:v>John Kim</c:v>
                </c:pt>
                <c:pt idx="4524">
                  <c:v>Jason Hawkins</c:v>
                </c:pt>
                <c:pt idx="4525">
                  <c:v>Jacob Young</c:v>
                </c:pt>
                <c:pt idx="4526">
                  <c:v>Joseph Harris</c:v>
                </c:pt>
                <c:pt idx="4527">
                  <c:v>James Chen</c:v>
                </c:pt>
                <c:pt idx="4528">
                  <c:v>Joseph Henry</c:v>
                </c:pt>
                <c:pt idx="4529">
                  <c:v>John Lawrence</c:v>
                </c:pt>
                <c:pt idx="4530">
                  <c:v>Joseph Howell</c:v>
                </c:pt>
                <c:pt idx="4531">
                  <c:v>James Hill</c:v>
                </c:pt>
                <c:pt idx="4532">
                  <c:v>Joseph Jackson</c:v>
                </c:pt>
                <c:pt idx="4533">
                  <c:v>Jacob Cantu</c:v>
                </c:pt>
                <c:pt idx="4534">
                  <c:v>Jared Johnson</c:v>
                </c:pt>
                <c:pt idx="4535">
                  <c:v>James Shepard</c:v>
                </c:pt>
                <c:pt idx="4536">
                  <c:v>Joseph Keller</c:v>
                </c:pt>
                <c:pt idx="4537">
                  <c:v>Jennifer Powers</c:v>
                </c:pt>
                <c:pt idx="4538">
                  <c:v>Joseph Kim</c:v>
                </c:pt>
                <c:pt idx="4539">
                  <c:v>John Lowe</c:v>
                </c:pt>
                <c:pt idx="4540">
                  <c:v>Jared Rose</c:v>
                </c:pt>
                <c:pt idx="4541">
                  <c:v>Jennifer Ramirez</c:v>
                </c:pt>
                <c:pt idx="4542">
                  <c:v>Jeffrey Walker</c:v>
                </c:pt>
                <c:pt idx="4543">
                  <c:v>James Hughes</c:v>
                </c:pt>
                <c:pt idx="4544">
                  <c:v>Jennifer White</c:v>
                </c:pt>
                <c:pt idx="4545">
                  <c:v>James Snyder</c:v>
                </c:pt>
                <c:pt idx="4546">
                  <c:v>Joseph May</c:v>
                </c:pt>
                <c:pt idx="4547">
                  <c:v>John Mckinney</c:v>
                </c:pt>
                <c:pt idx="4548">
                  <c:v>Jennifer Holmes</c:v>
                </c:pt>
                <c:pt idx="4549">
                  <c:v>John Mendez</c:v>
                </c:pt>
                <c:pt idx="4550">
                  <c:v>Jennifer Howell</c:v>
                </c:pt>
                <c:pt idx="4551">
                  <c:v>James Steele</c:v>
                </c:pt>
                <c:pt idx="4552">
                  <c:v>Joseph Murphy</c:v>
                </c:pt>
                <c:pt idx="4553">
                  <c:v>Jacqueline Garcia</c:v>
                </c:pt>
                <c:pt idx="4554">
                  <c:v>Joseph Olson</c:v>
                </c:pt>
                <c:pt idx="4555">
                  <c:v>Jeffrey Klein</c:v>
                </c:pt>
                <c:pt idx="4556">
                  <c:v>Joseph Patterson</c:v>
                </c:pt>
                <c:pt idx="4557">
                  <c:v>James Summers</c:v>
                </c:pt>
                <c:pt idx="4558">
                  <c:v>Joseph Perry</c:v>
                </c:pt>
                <c:pt idx="4559">
                  <c:v>Jennifer Burns</c:v>
                </c:pt>
                <c:pt idx="4560">
                  <c:v>James Benson</c:v>
                </c:pt>
                <c:pt idx="4561">
                  <c:v>John Moreno</c:v>
                </c:pt>
                <c:pt idx="4562">
                  <c:v>Joseph Reynolds</c:v>
                </c:pt>
                <c:pt idx="4563">
                  <c:v>Jason Kennedy</c:v>
                </c:pt>
                <c:pt idx="4564">
                  <c:v>James Dennis</c:v>
                </c:pt>
                <c:pt idx="4565">
                  <c:v>James Ferguson</c:v>
                </c:pt>
                <c:pt idx="4566">
                  <c:v>Joseph Sanchez</c:v>
                </c:pt>
                <c:pt idx="4567">
                  <c:v>John Morrison</c:v>
                </c:pt>
                <c:pt idx="4568">
                  <c:v>Joseph Schroeder</c:v>
                </c:pt>
                <c:pt idx="4569">
                  <c:v>John Murray</c:v>
                </c:pt>
                <c:pt idx="4570">
                  <c:v>Jennifer Bowman</c:v>
                </c:pt>
                <c:pt idx="4571">
                  <c:v>Jennifer Cabrera</c:v>
                </c:pt>
                <c:pt idx="4572">
                  <c:v>Jason Ball</c:v>
                </c:pt>
                <c:pt idx="4573">
                  <c:v>John Nash</c:v>
                </c:pt>
                <c:pt idx="4574">
                  <c:v>Jeremiah Martinez</c:v>
                </c:pt>
                <c:pt idx="4575">
                  <c:v>James Clayton</c:v>
                </c:pt>
                <c:pt idx="4576">
                  <c:v>Jason Sullivan</c:v>
                </c:pt>
                <c:pt idx="4577">
                  <c:v>Jeffrey Martinez</c:v>
                </c:pt>
                <c:pt idx="4578">
                  <c:v>Joseph Vasquez</c:v>
                </c:pt>
                <c:pt idx="4579">
                  <c:v>John Olson</c:v>
                </c:pt>
                <c:pt idx="4580">
                  <c:v>Joseph Wallace</c:v>
                </c:pt>
                <c:pt idx="4581">
                  <c:v>Jennifer Reynolds</c:v>
                </c:pt>
                <c:pt idx="4582">
                  <c:v>Joseph Wheeler</c:v>
                </c:pt>
                <c:pt idx="4583">
                  <c:v>Jeffrey Mercado</c:v>
                </c:pt>
                <c:pt idx="4584">
                  <c:v>Jack Johnson</c:v>
                </c:pt>
                <c:pt idx="4585">
                  <c:v>Jennifer Richards</c:v>
                </c:pt>
                <c:pt idx="4586">
                  <c:v>Jeremy Hernandez</c:v>
                </c:pt>
                <c:pt idx="4587">
                  <c:v>Jason Rogers</c:v>
                </c:pt>
                <c:pt idx="4588">
                  <c:v>Joshua Alexander</c:v>
                </c:pt>
                <c:pt idx="4589">
                  <c:v>Jennifer Rios</c:v>
                </c:pt>
                <c:pt idx="4590">
                  <c:v>Joshua Avery</c:v>
                </c:pt>
                <c:pt idx="4591">
                  <c:v>John Powell</c:v>
                </c:pt>
                <c:pt idx="4592">
                  <c:v>Joshua Bauer</c:v>
                </c:pt>
                <c:pt idx="4593">
                  <c:v>Jason Ruiz</c:v>
                </c:pt>
                <c:pt idx="4594">
                  <c:v>Joshua Campbell</c:v>
                </c:pt>
                <c:pt idx="4595">
                  <c:v>Jeffrey Morris</c:v>
                </c:pt>
                <c:pt idx="4596">
                  <c:v>Joshua Chavez</c:v>
                </c:pt>
                <c:pt idx="4597">
                  <c:v>Jennifer Robertson</c:v>
                </c:pt>
                <c:pt idx="4598">
                  <c:v>Jason Jimenez</c:v>
                </c:pt>
                <c:pt idx="4599">
                  <c:v>James Fisher</c:v>
                </c:pt>
                <c:pt idx="4600">
                  <c:v>Joshua Doyle</c:v>
                </c:pt>
                <c:pt idx="4601">
                  <c:v>James James</c:v>
                </c:pt>
                <c:pt idx="4602">
                  <c:v>Joshua Ford</c:v>
                </c:pt>
                <c:pt idx="4603">
                  <c:v>John Reynolds</c:v>
                </c:pt>
                <c:pt idx="4604">
                  <c:v>Joshua Gonzalez</c:v>
                </c:pt>
                <c:pt idx="4605">
                  <c:v>John Richardson</c:v>
                </c:pt>
                <c:pt idx="4606">
                  <c:v>Joshua Hall</c:v>
                </c:pt>
                <c:pt idx="4607">
                  <c:v>John Roberts</c:v>
                </c:pt>
                <c:pt idx="4608">
                  <c:v>Joshua Horton</c:v>
                </c:pt>
                <c:pt idx="4609">
                  <c:v>Jacqueline Hill</c:v>
                </c:pt>
                <c:pt idx="4610">
                  <c:v>Joshua Hunt</c:v>
                </c:pt>
                <c:pt idx="4611">
                  <c:v>Jacqueline Johnson</c:v>
                </c:pt>
                <c:pt idx="4612">
                  <c:v>Julia Lopez</c:v>
                </c:pt>
                <c:pt idx="4613">
                  <c:v>John Rogers</c:v>
                </c:pt>
                <c:pt idx="4614">
                  <c:v>Jason Thompson</c:v>
                </c:pt>
                <c:pt idx="4615">
                  <c:v>John Ruiz</c:v>
                </c:pt>
                <c:pt idx="4616">
                  <c:v>Jeremy Ryan</c:v>
                </c:pt>
                <c:pt idx="4617">
                  <c:v>Jacob Holmes</c:v>
                </c:pt>
                <c:pt idx="4618">
                  <c:v>Jason Espinoza</c:v>
                </c:pt>
                <c:pt idx="4619">
                  <c:v>James Torres</c:v>
                </c:pt>
                <c:pt idx="4620">
                  <c:v>Jenna Williams</c:v>
                </c:pt>
                <c:pt idx="4621">
                  <c:v>Jennifer Salazar</c:v>
                </c:pt>
                <c:pt idx="4622">
                  <c:v>James Crane</c:v>
                </c:pt>
                <c:pt idx="4623">
                  <c:v>John Schneider</c:v>
                </c:pt>
                <c:pt idx="4624">
                  <c:v>Joshua Nichols</c:v>
                </c:pt>
                <c:pt idx="4625">
                  <c:v>Jeffrey Olson</c:v>
                </c:pt>
                <c:pt idx="4626">
                  <c:v>Joshua Peterson</c:v>
                </c:pt>
                <c:pt idx="4627">
                  <c:v>John Singh</c:v>
                </c:pt>
                <c:pt idx="4628">
                  <c:v>Ian Hill</c:v>
                </c:pt>
                <c:pt idx="4629">
                  <c:v>James Turner</c:v>
                </c:pt>
                <c:pt idx="4630">
                  <c:v>Joshua Scott</c:v>
                </c:pt>
                <c:pt idx="4631">
                  <c:v>John Snyder</c:v>
                </c:pt>
                <c:pt idx="4632">
                  <c:v>Jacob Miller</c:v>
                </c:pt>
                <c:pt idx="4633">
                  <c:v>Jacob Jackson</c:v>
                </c:pt>
                <c:pt idx="4634">
                  <c:v>Jerry Brown</c:v>
                </c:pt>
                <c:pt idx="4635">
                  <c:v>John Sparks</c:v>
                </c:pt>
                <c:pt idx="4636">
                  <c:v>Jason Grimes</c:v>
                </c:pt>
                <c:pt idx="4637">
                  <c:v>John Stephens</c:v>
                </c:pt>
                <c:pt idx="4638">
                  <c:v>Joshua Washington</c:v>
                </c:pt>
                <c:pt idx="4639">
                  <c:v>Jennifer Sanders</c:v>
                </c:pt>
                <c:pt idx="4640">
                  <c:v>Jerry Johnson</c:v>
                </c:pt>
                <c:pt idx="4641">
                  <c:v>John Stevenson</c:v>
                </c:pt>
                <c:pt idx="4642">
                  <c:v>Jason Martin</c:v>
                </c:pt>
                <c:pt idx="4643">
                  <c:v>James Coleman</c:v>
                </c:pt>
                <c:pt idx="4644">
                  <c:v>Joshua Young</c:v>
                </c:pt>
                <c:pt idx="4645">
                  <c:v>John Strickland</c:v>
                </c:pt>
                <c:pt idx="4646">
                  <c:v>Juan Rodriguez</c:v>
                </c:pt>
                <c:pt idx="4647">
                  <c:v>Jason Kent</c:v>
                </c:pt>
                <c:pt idx="4648">
                  <c:v>Judith Johnson</c:v>
                </c:pt>
                <c:pt idx="4649">
                  <c:v>James Ward</c:v>
                </c:pt>
                <c:pt idx="4650">
                  <c:v>James Matthews</c:v>
                </c:pt>
                <c:pt idx="4651">
                  <c:v>James Weaver</c:v>
                </c:pt>
                <c:pt idx="4652">
                  <c:v>Jeremy Moore</c:v>
                </c:pt>
                <c:pt idx="4653">
                  <c:v>Eric Robinson</c:v>
                </c:pt>
                <c:pt idx="4654">
                  <c:v>Donna Fuller</c:v>
                </c:pt>
                <c:pt idx="4655">
                  <c:v>Donald King</c:v>
                </c:pt>
                <c:pt idx="4656">
                  <c:v>Douglas Johnson</c:v>
                </c:pt>
                <c:pt idx="4657">
                  <c:v>Heather Martin</c:v>
                </c:pt>
                <c:pt idx="4658">
                  <c:v>Douglas Lopez</c:v>
                </c:pt>
                <c:pt idx="4659">
                  <c:v>Erica Wilson</c:v>
                </c:pt>
                <c:pt idx="4660">
                  <c:v>Douglas Miller</c:v>
                </c:pt>
                <c:pt idx="4661">
                  <c:v>Gabriel Brown</c:v>
                </c:pt>
                <c:pt idx="4662">
                  <c:v>Debra Garcia</c:v>
                </c:pt>
                <c:pt idx="4663">
                  <c:v>Hannah Baker</c:v>
                </c:pt>
                <c:pt idx="4664">
                  <c:v>Douglas Taylor</c:v>
                </c:pt>
                <c:pt idx="4665">
                  <c:v>Holly Brown</c:v>
                </c:pt>
                <c:pt idx="4666">
                  <c:v>Dustin Davis</c:v>
                </c:pt>
                <c:pt idx="4667">
                  <c:v>Eric Young</c:v>
                </c:pt>
                <c:pt idx="4668">
                  <c:v>Dustin Jones</c:v>
                </c:pt>
                <c:pt idx="4669">
                  <c:v>Erin Gibson</c:v>
                </c:pt>
                <c:pt idx="4670">
                  <c:v>Debra Green</c:v>
                </c:pt>
                <c:pt idx="4671">
                  <c:v>Frank Adams</c:v>
                </c:pt>
                <c:pt idx="4672">
                  <c:v>Dustin Wilson</c:v>
                </c:pt>
                <c:pt idx="4673">
                  <c:v>David Stout</c:v>
                </c:pt>
                <c:pt idx="4674">
                  <c:v>Debra Johnson</c:v>
                </c:pt>
                <c:pt idx="4675">
                  <c:v>Gregory Lopez</c:v>
                </c:pt>
                <c:pt idx="4676">
                  <c:v>Dylan Johnson</c:v>
                </c:pt>
                <c:pt idx="4677">
                  <c:v>Heather Hall</c:v>
                </c:pt>
                <c:pt idx="4678">
                  <c:v>Dylan Lee</c:v>
                </c:pt>
                <c:pt idx="4679">
                  <c:v>Donna Wilson</c:v>
                </c:pt>
                <c:pt idx="4680">
                  <c:v>Dylan Martin</c:v>
                </c:pt>
                <c:pt idx="4681">
                  <c:v>Eric Perez</c:v>
                </c:pt>
                <c:pt idx="4682">
                  <c:v>Edward Brown</c:v>
                </c:pt>
                <c:pt idx="4683">
                  <c:v>Eric Simpson</c:v>
                </c:pt>
                <c:pt idx="4684">
                  <c:v>Edward Collins</c:v>
                </c:pt>
                <c:pt idx="4685">
                  <c:v>Erica Davis</c:v>
                </c:pt>
                <c:pt idx="4686">
                  <c:v>Edward Garcia</c:v>
                </c:pt>
                <c:pt idx="4687">
                  <c:v>Donald Gibson</c:v>
                </c:pt>
                <c:pt idx="4688">
                  <c:v>Edward Jones</c:v>
                </c:pt>
                <c:pt idx="4689">
                  <c:v>Erin Miller</c:v>
                </c:pt>
                <c:pt idx="4690">
                  <c:v>Edward Kennedy</c:v>
                </c:pt>
                <c:pt idx="4691">
                  <c:v>Erin Williams</c:v>
                </c:pt>
                <c:pt idx="4692">
                  <c:v>Edward Lee</c:v>
                </c:pt>
                <c:pt idx="4693">
                  <c:v>Frank Newman</c:v>
                </c:pt>
                <c:pt idx="4694">
                  <c:v>Dawn Hernandez</c:v>
                </c:pt>
                <c:pt idx="4695">
                  <c:v>Donald Stephens</c:v>
                </c:pt>
                <c:pt idx="4696">
                  <c:v>Edward Martinez</c:v>
                </c:pt>
                <c:pt idx="4697">
                  <c:v>George Smith</c:v>
                </c:pt>
                <c:pt idx="4698">
                  <c:v>Edward Miller</c:v>
                </c:pt>
                <c:pt idx="4699">
                  <c:v>Gregory Diaz</c:v>
                </c:pt>
                <c:pt idx="4700">
                  <c:v>Edward Moore</c:v>
                </c:pt>
                <c:pt idx="4701">
                  <c:v>Donna Martin</c:v>
                </c:pt>
                <c:pt idx="4702">
                  <c:v>Edward Parker</c:v>
                </c:pt>
                <c:pt idx="4703">
                  <c:v>Heather Clark</c:v>
                </c:pt>
                <c:pt idx="4704">
                  <c:v>Elizabeth Adams</c:v>
                </c:pt>
                <c:pt idx="4705">
                  <c:v>Heather Kelly</c:v>
                </c:pt>
                <c:pt idx="4706">
                  <c:v>Elizabeth Andrews</c:v>
                </c:pt>
                <c:pt idx="4707">
                  <c:v>Donna Walker</c:v>
                </c:pt>
                <c:pt idx="4708">
                  <c:v>David Watts</c:v>
                </c:pt>
                <c:pt idx="4709">
                  <c:v>David Underwood</c:v>
                </c:pt>
                <c:pt idx="4710">
                  <c:v>Elizabeth Campbell</c:v>
                </c:pt>
                <c:pt idx="4711">
                  <c:v>Eric Mason</c:v>
                </c:pt>
                <c:pt idx="4712">
                  <c:v>Dawn Miller</c:v>
                </c:pt>
                <c:pt idx="4713">
                  <c:v>David Reynolds</c:v>
                </c:pt>
                <c:pt idx="4714">
                  <c:v>Elizabeth Castro</c:v>
                </c:pt>
                <c:pt idx="4715">
                  <c:v>Eric Sanchez</c:v>
                </c:pt>
                <c:pt idx="4716">
                  <c:v>Elizabeth Cobb</c:v>
                </c:pt>
                <c:pt idx="4717">
                  <c:v>Eric Thompson</c:v>
                </c:pt>
                <c:pt idx="4718">
                  <c:v>Elizabeth Cooper</c:v>
                </c:pt>
                <c:pt idx="4719">
                  <c:v>Erica Anderson</c:v>
                </c:pt>
                <c:pt idx="4720">
                  <c:v>Elizabeth Day</c:v>
                </c:pt>
                <c:pt idx="4721">
                  <c:v>David Rhodes</c:v>
                </c:pt>
                <c:pt idx="4722">
                  <c:v>Elizabeth Evans</c:v>
                </c:pt>
                <c:pt idx="4723">
                  <c:v>Erik Clark</c:v>
                </c:pt>
                <c:pt idx="4724">
                  <c:v>David Rush</c:v>
                </c:pt>
                <c:pt idx="4725">
                  <c:v>Erin Carr</c:v>
                </c:pt>
                <c:pt idx="4726">
                  <c:v>Debra Williams</c:v>
                </c:pt>
                <c:pt idx="4727">
                  <c:v>Erin Johnson</c:v>
                </c:pt>
                <c:pt idx="4728">
                  <c:v>Elizabeth Gordon</c:v>
                </c:pt>
                <c:pt idx="4729">
                  <c:v>Erin Russell</c:v>
                </c:pt>
                <c:pt idx="4730">
                  <c:v>Elizabeth Green</c:v>
                </c:pt>
                <c:pt idx="4731">
                  <c:v>Erin Vargas</c:v>
                </c:pt>
                <c:pt idx="4732">
                  <c:v>Elizabeth Gutierrez</c:v>
                </c:pt>
                <c:pt idx="4733">
                  <c:v>Evan Nguyen</c:v>
                </c:pt>
                <c:pt idx="4734">
                  <c:v>Denise Brown</c:v>
                </c:pt>
                <c:pt idx="4735">
                  <c:v>Deborah Weaver</c:v>
                </c:pt>
                <c:pt idx="4736">
                  <c:v>Denise Moore</c:v>
                </c:pt>
                <c:pt idx="4737">
                  <c:v>Frank Smith</c:v>
                </c:pt>
                <c:pt idx="4738">
                  <c:v>David Webb</c:v>
                </c:pt>
                <c:pt idx="4739">
                  <c:v>Gabriel Smith</c:v>
                </c:pt>
                <c:pt idx="4740">
                  <c:v>Elizabeth Hunt</c:v>
                </c:pt>
                <c:pt idx="4741">
                  <c:v>Gary Rodriguez</c:v>
                </c:pt>
                <c:pt idx="4742">
                  <c:v>Denise Reed</c:v>
                </c:pt>
                <c:pt idx="4743">
                  <c:v>Donna Castro</c:v>
                </c:pt>
                <c:pt idx="4744">
                  <c:v>David Wagner</c:v>
                </c:pt>
                <c:pt idx="4745">
                  <c:v>Gerald Davis</c:v>
                </c:pt>
                <c:pt idx="4746">
                  <c:v>Elizabeth Jordan</c:v>
                </c:pt>
                <c:pt idx="4747">
                  <c:v>Gregory Daniels</c:v>
                </c:pt>
                <c:pt idx="4748">
                  <c:v>Elizabeth Juarez</c:v>
                </c:pt>
                <c:pt idx="4749">
                  <c:v>Gregory Jackson</c:v>
                </c:pt>
                <c:pt idx="4750">
                  <c:v>Elizabeth Lee</c:v>
                </c:pt>
                <c:pt idx="4751">
                  <c:v>David Sutton</c:v>
                </c:pt>
                <c:pt idx="4752">
                  <c:v>Elizabeth Lopez</c:v>
                </c:pt>
                <c:pt idx="4753">
                  <c:v>Gregory Tran</c:v>
                </c:pt>
                <c:pt idx="4754">
                  <c:v>Elizabeth Martin</c:v>
                </c:pt>
                <c:pt idx="4755">
                  <c:v>Hannah Jones</c:v>
                </c:pt>
                <c:pt idx="4756">
                  <c:v>Denise Smith</c:v>
                </c:pt>
                <c:pt idx="4757">
                  <c:v>Heather Garcia</c:v>
                </c:pt>
                <c:pt idx="4758">
                  <c:v>David Vasquez</c:v>
                </c:pt>
                <c:pt idx="4759">
                  <c:v>Heather Howard</c:v>
                </c:pt>
                <c:pt idx="4760">
                  <c:v>Elizabeth Morgan</c:v>
                </c:pt>
                <c:pt idx="4761">
                  <c:v>Heather Lawson</c:v>
                </c:pt>
                <c:pt idx="4762">
                  <c:v>Elizabeth Murphy</c:v>
                </c:pt>
                <c:pt idx="4763">
                  <c:v>Heather Nelson</c:v>
                </c:pt>
                <c:pt idx="4764">
                  <c:v>Elizabeth Peterson</c:v>
                </c:pt>
                <c:pt idx="4765">
                  <c:v>Heather Robinson</c:v>
                </c:pt>
                <c:pt idx="4766">
                  <c:v>Dennis Davis</c:v>
                </c:pt>
                <c:pt idx="4767">
                  <c:v>Heather Thompson</c:v>
                </c:pt>
                <c:pt idx="4768">
                  <c:v>Elizabeth Porter</c:v>
                </c:pt>
                <c:pt idx="4769">
                  <c:v>Henry Anderson</c:v>
                </c:pt>
                <c:pt idx="4770">
                  <c:v>Elizabeth Robinson</c:v>
                </c:pt>
                <c:pt idx="4771">
                  <c:v>Douglas Harris</c:v>
                </c:pt>
                <c:pt idx="4772">
                  <c:v>Elizabeth Ryan</c:v>
                </c:pt>
                <c:pt idx="4773">
                  <c:v>Diane Webb</c:v>
                </c:pt>
                <c:pt idx="4774">
                  <c:v>Elizabeth Shaw</c:v>
                </c:pt>
                <c:pt idx="4775">
                  <c:v>Eric Phillips</c:v>
                </c:pt>
                <c:pt idx="4776">
                  <c:v>David Reyes</c:v>
                </c:pt>
                <c:pt idx="4777">
                  <c:v>Eric Riley</c:v>
                </c:pt>
                <c:pt idx="4778">
                  <c:v>Elizabeth Thompson</c:v>
                </c:pt>
                <c:pt idx="4779">
                  <c:v>Eric Ross</c:v>
                </c:pt>
                <c:pt idx="4780">
                  <c:v>Elizabeth Watson</c:v>
                </c:pt>
                <c:pt idx="4781">
                  <c:v>Eric Scott</c:v>
                </c:pt>
                <c:pt idx="4782">
                  <c:v>Elizabeth Weaver</c:v>
                </c:pt>
                <c:pt idx="4783">
                  <c:v>Eric Thomas</c:v>
                </c:pt>
                <c:pt idx="4784">
                  <c:v>Deanna Davis</c:v>
                </c:pt>
                <c:pt idx="4785">
                  <c:v>Eric Turner</c:v>
                </c:pt>
                <c:pt idx="4786">
                  <c:v>Debbie Anderson</c:v>
                </c:pt>
                <c:pt idx="4787">
                  <c:v>Erica Allen</c:v>
                </c:pt>
                <c:pt idx="4788">
                  <c:v>Elizabeth White</c:v>
                </c:pt>
                <c:pt idx="4789">
                  <c:v>Diane Wilson</c:v>
                </c:pt>
                <c:pt idx="4790">
                  <c:v>Holly Moore</c:v>
                </c:pt>
                <c:pt idx="4791">
                  <c:v>Erica Gonzalez</c:v>
                </c:pt>
                <c:pt idx="4792">
                  <c:v>Emily Austin</c:v>
                </c:pt>
                <c:pt idx="4793">
                  <c:v>David Stephens</c:v>
                </c:pt>
                <c:pt idx="4794">
                  <c:v>Emily Bennett</c:v>
                </c:pt>
                <c:pt idx="4795">
                  <c:v>Erik Brown</c:v>
                </c:pt>
                <c:pt idx="4796">
                  <c:v>Debbie Johnson</c:v>
                </c:pt>
                <c:pt idx="4797">
                  <c:v>Donald Garcia</c:v>
                </c:pt>
                <c:pt idx="4798">
                  <c:v>Emily Chan</c:v>
                </c:pt>
                <c:pt idx="4799">
                  <c:v>Deborah Rodriguez</c:v>
                </c:pt>
                <c:pt idx="4800">
                  <c:v>Emily Cooper</c:v>
                </c:pt>
                <c:pt idx="4801">
                  <c:v>Donald Hernandez</c:v>
                </c:pt>
                <c:pt idx="4802">
                  <c:v>Emily Cruz</c:v>
                </c:pt>
                <c:pt idx="4803">
                  <c:v>David Walters</c:v>
                </c:pt>
                <c:pt idx="4804">
                  <c:v>Emily Evans</c:v>
                </c:pt>
                <c:pt idx="4805">
                  <c:v>Donald Jones</c:v>
                </c:pt>
                <c:pt idx="4806">
                  <c:v>Emily Garcia</c:v>
                </c:pt>
                <c:pt idx="4807">
                  <c:v>Erin Peterson</c:v>
                </c:pt>
                <c:pt idx="4808">
                  <c:v>Derek Gonzalez</c:v>
                </c:pt>
                <c:pt idx="4809">
                  <c:v>Erin Terry</c:v>
                </c:pt>
                <c:pt idx="4810">
                  <c:v>Emily Graham</c:v>
                </c:pt>
                <c:pt idx="4811">
                  <c:v>Erin Turner</c:v>
                </c:pt>
                <c:pt idx="4812">
                  <c:v>Derek Johnson</c:v>
                </c:pt>
                <c:pt idx="4813">
                  <c:v>Deborah Thompson</c:v>
                </c:pt>
                <c:pt idx="4814">
                  <c:v>Emily Hall</c:v>
                </c:pt>
                <c:pt idx="4815">
                  <c:v>Evan Allen</c:v>
                </c:pt>
                <c:pt idx="4816">
                  <c:v>Emily Hernandez</c:v>
                </c:pt>
                <c:pt idx="4817">
                  <c:v>Felicia King</c:v>
                </c:pt>
                <c:pt idx="4818">
                  <c:v>Emily Jackson</c:v>
                </c:pt>
                <c:pt idx="4819">
                  <c:v>Frank Brown</c:v>
                </c:pt>
                <c:pt idx="4820">
                  <c:v>Derek Smith</c:v>
                </c:pt>
                <c:pt idx="4821">
                  <c:v>David Roberts</c:v>
                </c:pt>
                <c:pt idx="4822">
                  <c:v>Emily Knapp</c:v>
                </c:pt>
                <c:pt idx="4823">
                  <c:v>Frank Small</c:v>
                </c:pt>
                <c:pt idx="4824">
                  <c:v>Emily Larson</c:v>
                </c:pt>
                <c:pt idx="4825">
                  <c:v>Frank Thompson</c:v>
                </c:pt>
                <c:pt idx="4826">
                  <c:v>Derek Snyder</c:v>
                </c:pt>
                <c:pt idx="4827">
                  <c:v>Gabriel Garcia</c:v>
                </c:pt>
                <c:pt idx="4828">
                  <c:v>Derrick Brown</c:v>
                </c:pt>
                <c:pt idx="4829">
                  <c:v>Gary Brown</c:v>
                </c:pt>
                <c:pt idx="4830">
                  <c:v>Derrick Taylor</c:v>
                </c:pt>
                <c:pt idx="4831">
                  <c:v>Gary Johnson</c:v>
                </c:pt>
                <c:pt idx="4832">
                  <c:v>Emily Nelson</c:v>
                </c:pt>
                <c:pt idx="4833">
                  <c:v>Gary White</c:v>
                </c:pt>
                <c:pt idx="4834">
                  <c:v>Emily Perez</c:v>
                </c:pt>
                <c:pt idx="4835">
                  <c:v>Donna Adams</c:v>
                </c:pt>
                <c:pt idx="4836">
                  <c:v>Emily Quinn</c:v>
                </c:pt>
                <c:pt idx="4837">
                  <c:v>Donna Cox</c:v>
                </c:pt>
                <c:pt idx="4838">
                  <c:v>Emily Ramos</c:v>
                </c:pt>
                <c:pt idx="4839">
                  <c:v>George Young</c:v>
                </c:pt>
                <c:pt idx="4840">
                  <c:v>Emily Rogers</c:v>
                </c:pt>
                <c:pt idx="4841">
                  <c:v>Donna Davis</c:v>
                </c:pt>
                <c:pt idx="4842">
                  <c:v>Desiree Johnson</c:v>
                </c:pt>
                <c:pt idx="4843">
                  <c:v>Gregory Arnold</c:v>
                </c:pt>
                <c:pt idx="4844">
                  <c:v>Emily Thomas</c:v>
                </c:pt>
                <c:pt idx="4845">
                  <c:v>Donna Gomez</c:v>
                </c:pt>
                <c:pt idx="4846">
                  <c:v>Devin Anderson</c:v>
                </c:pt>
                <c:pt idx="4847">
                  <c:v>Gregory Flores</c:v>
                </c:pt>
                <c:pt idx="4848">
                  <c:v>Emily Walker</c:v>
                </c:pt>
                <c:pt idx="4849">
                  <c:v>Deborah White</c:v>
                </c:pt>
                <c:pt idx="4850">
                  <c:v>Emily Webb</c:v>
                </c:pt>
                <c:pt idx="4851">
                  <c:v>Dawn Anderson</c:v>
                </c:pt>
                <c:pt idx="4852">
                  <c:v>Emily White</c:v>
                </c:pt>
                <c:pt idx="4853">
                  <c:v>Gregory Rodriguez</c:v>
                </c:pt>
                <c:pt idx="4854">
                  <c:v>Emily Wilson</c:v>
                </c:pt>
                <c:pt idx="4855">
                  <c:v>Deborah Young</c:v>
                </c:pt>
                <c:pt idx="4856">
                  <c:v>Emily Wood</c:v>
                </c:pt>
                <c:pt idx="4857">
                  <c:v>Gregory Wilson</c:v>
                </c:pt>
                <c:pt idx="4858">
                  <c:v>Eric Adams</c:v>
                </c:pt>
                <c:pt idx="4859">
                  <c:v>Hannah Hernandez</c:v>
                </c:pt>
                <c:pt idx="4860">
                  <c:v>Eric Bailey</c:v>
                </c:pt>
                <c:pt idx="4861">
                  <c:v>Donna Miller</c:v>
                </c:pt>
                <c:pt idx="4862">
                  <c:v>Devin Smith</c:v>
                </c:pt>
                <c:pt idx="4863">
                  <c:v>Heather Cooper</c:v>
                </c:pt>
                <c:pt idx="4864">
                  <c:v>Eric Castillo</c:v>
                </c:pt>
                <c:pt idx="4865">
                  <c:v>Heather Gray</c:v>
                </c:pt>
                <c:pt idx="4866">
                  <c:v>Eric Cooper</c:v>
                </c:pt>
                <c:pt idx="4867">
                  <c:v>Donna Stewart</c:v>
                </c:pt>
                <c:pt idx="4868">
                  <c:v>Deborah Clark</c:v>
                </c:pt>
                <c:pt idx="4869">
                  <c:v>Donna Taylor</c:v>
                </c:pt>
                <c:pt idx="4870">
                  <c:v>Eric Curtis</c:v>
                </c:pt>
                <c:pt idx="4871">
                  <c:v>Heather Lawrence</c:v>
                </c:pt>
                <c:pt idx="4872">
                  <c:v>Eric Daniels</c:v>
                </c:pt>
                <c:pt idx="4873">
                  <c:v>Heather Lee</c:v>
                </c:pt>
                <c:pt idx="4874">
                  <c:v>Eric Gardner</c:v>
                </c:pt>
                <c:pt idx="4875">
                  <c:v>Heather Moore</c:v>
                </c:pt>
                <c:pt idx="4876">
                  <c:v>Eric Gilbert</c:v>
                </c:pt>
                <c:pt idx="4877">
                  <c:v>Heather Newman</c:v>
                </c:pt>
                <c:pt idx="4878">
                  <c:v>Diane Brown</c:v>
                </c:pt>
                <c:pt idx="4879">
                  <c:v>Heather Rice</c:v>
                </c:pt>
                <c:pt idx="4880">
                  <c:v>Eric Hall</c:v>
                </c:pt>
                <c:pt idx="4881">
                  <c:v>David Tran</c:v>
                </c:pt>
                <c:pt idx="4882">
                  <c:v>Diane Jones</c:v>
                </c:pt>
                <c:pt idx="4883">
                  <c:v>Heather Sullivan</c:v>
                </c:pt>
                <c:pt idx="4884">
                  <c:v>Eric Harris</c:v>
                </c:pt>
                <c:pt idx="4885">
                  <c:v>Heather Ward</c:v>
                </c:pt>
                <c:pt idx="4886">
                  <c:v>Eric Hernandez</c:v>
                </c:pt>
                <c:pt idx="4887">
                  <c:v>Heidi Thompson</c:v>
                </c:pt>
                <c:pt idx="4888">
                  <c:v>Deborah Harris</c:v>
                </c:pt>
                <c:pt idx="4889">
                  <c:v>Henry Moore</c:v>
                </c:pt>
                <c:pt idx="4890">
                  <c:v>Deborah Hernandez</c:v>
                </c:pt>
                <c:pt idx="4891">
                  <c:v>David Ward</c:v>
                </c:pt>
                <c:pt idx="4892">
                  <c:v>Eric Lee</c:v>
                </c:pt>
                <c:pt idx="4893">
                  <c:v>Douglas James</c:v>
                </c:pt>
                <c:pt idx="4894">
                  <c:v>Eric Lewis</c:v>
                </c:pt>
                <c:pt idx="4895">
                  <c:v>Emily Burns</c:v>
                </c:pt>
                <c:pt idx="4896">
                  <c:v>Christopher Keller</c:v>
                </c:pt>
                <c:pt idx="4897">
                  <c:v>Daniel Reid</c:v>
                </c:pt>
                <c:pt idx="4898">
                  <c:v>Brian Watson</c:v>
                </c:pt>
                <c:pt idx="4899">
                  <c:v>Carl Brown</c:v>
                </c:pt>
                <c:pt idx="4900">
                  <c:v>Danielle Munoz</c:v>
                </c:pt>
                <c:pt idx="4901">
                  <c:v>Christopher Scott</c:v>
                </c:pt>
                <c:pt idx="4902">
                  <c:v>David Harrington</c:v>
                </c:pt>
                <c:pt idx="4903">
                  <c:v>Christopher Simmons</c:v>
                </c:pt>
                <c:pt idx="4904">
                  <c:v>Daniel Mills</c:v>
                </c:pt>
                <c:pt idx="4905">
                  <c:v>Christopher Simon</c:v>
                </c:pt>
                <c:pt idx="4906">
                  <c:v>Brian Rose</c:v>
                </c:pt>
                <c:pt idx="4907">
                  <c:v>Chelsea Anderson</c:v>
                </c:pt>
                <c:pt idx="4908">
                  <c:v>Christopher Hill</c:v>
                </c:pt>
                <c:pt idx="4909">
                  <c:v>Chelsea Hernandez</c:v>
                </c:pt>
                <c:pt idx="4910">
                  <c:v>David Frazier</c:v>
                </c:pt>
                <c:pt idx="4911">
                  <c:v>Christopher Stevens</c:v>
                </c:pt>
                <c:pt idx="4912">
                  <c:v>David Johnston</c:v>
                </c:pt>
                <c:pt idx="4913">
                  <c:v>Chelsea Johnson</c:v>
                </c:pt>
                <c:pt idx="4914">
                  <c:v>David Olson</c:v>
                </c:pt>
                <c:pt idx="4915">
                  <c:v>Chelsea Miller</c:v>
                </c:pt>
                <c:pt idx="4916">
                  <c:v>Catherine Smith</c:v>
                </c:pt>
                <c:pt idx="4917">
                  <c:v>Brian Bennett</c:v>
                </c:pt>
                <c:pt idx="4918">
                  <c:v>Chad Johnson</c:v>
                </c:pt>
                <c:pt idx="4919">
                  <c:v>Chelsea Scott</c:v>
                </c:pt>
                <c:pt idx="4920">
                  <c:v>Bruce Reed</c:v>
                </c:pt>
                <c:pt idx="4921">
                  <c:v>Carl Thompson</c:v>
                </c:pt>
                <c:pt idx="4922">
                  <c:v>Brian Green</c:v>
                </c:pt>
                <c:pt idx="4923">
                  <c:v>Cheryl Bennett</c:v>
                </c:pt>
                <c:pt idx="4924">
                  <c:v>Christopher James</c:v>
                </c:pt>
                <c:pt idx="4925">
                  <c:v>Christopher Tucker</c:v>
                </c:pt>
                <c:pt idx="4926">
                  <c:v>David Donovan</c:v>
                </c:pt>
                <c:pt idx="4927">
                  <c:v>Christopher Valdez</c:v>
                </c:pt>
                <c:pt idx="4928">
                  <c:v>David Grant</c:v>
                </c:pt>
                <c:pt idx="4929">
                  <c:v>Christopher Valenzuela</c:v>
                </c:pt>
                <c:pt idx="4930">
                  <c:v>Charles Ramos</c:v>
                </c:pt>
                <c:pt idx="4931">
                  <c:v>Christopher Vasquez</c:v>
                </c:pt>
                <c:pt idx="4932">
                  <c:v>David Knight</c:v>
                </c:pt>
                <c:pt idx="4933">
                  <c:v>Christopher Wagner</c:v>
                </c:pt>
                <c:pt idx="4934">
                  <c:v>David Moss</c:v>
                </c:pt>
                <c:pt idx="4935">
                  <c:v>Carla Flores</c:v>
                </c:pt>
                <c:pt idx="4936">
                  <c:v>Brian Franklin</c:v>
                </c:pt>
                <c:pt idx="4937">
                  <c:v>Carla Hernandez</c:v>
                </c:pt>
                <c:pt idx="4938">
                  <c:v>Catherine Richardson</c:v>
                </c:pt>
                <c:pt idx="4939">
                  <c:v>Cheryl Phillips</c:v>
                </c:pt>
                <c:pt idx="4940">
                  <c:v>Catherine Wallace</c:v>
                </c:pt>
                <c:pt idx="4941">
                  <c:v>Christopher Watkins</c:v>
                </c:pt>
                <c:pt idx="4942">
                  <c:v>Brooke Martinez</c:v>
                </c:pt>
                <c:pt idx="4943">
                  <c:v>Christopher Webb</c:v>
                </c:pt>
                <c:pt idx="4944">
                  <c:v>Chad Morgan</c:v>
                </c:pt>
                <c:pt idx="4945">
                  <c:v>Christopher West</c:v>
                </c:pt>
                <c:pt idx="4946">
                  <c:v>Daniel Young</c:v>
                </c:pt>
                <c:pt idx="4947">
                  <c:v>Cheryl Rodriguez</c:v>
                </c:pt>
                <c:pt idx="4948">
                  <c:v>Danielle Jackson</c:v>
                </c:pt>
                <c:pt idx="4949">
                  <c:v>Carla Jones</c:v>
                </c:pt>
                <c:pt idx="4950">
                  <c:v>Danielle Sanders</c:v>
                </c:pt>
                <c:pt idx="4951">
                  <c:v>Carla Miller</c:v>
                </c:pt>
                <c:pt idx="4952">
                  <c:v>Christopher Harvey</c:v>
                </c:pt>
                <c:pt idx="4953">
                  <c:v>Christopher Wood</c:v>
                </c:pt>
                <c:pt idx="4954">
                  <c:v>Charles Gray</c:v>
                </c:pt>
                <c:pt idx="4955">
                  <c:v>Christian Martinez</c:v>
                </c:pt>
                <c:pt idx="4956">
                  <c:v>David Chen</c:v>
                </c:pt>
                <c:pt idx="4957">
                  <c:v>Christian Rivera</c:v>
                </c:pt>
                <c:pt idx="4958">
                  <c:v>David Daniels</c:v>
                </c:pt>
                <c:pt idx="4959">
                  <c:v>Brianna Johnson</c:v>
                </c:pt>
                <c:pt idx="4960">
                  <c:v>David Fischer</c:v>
                </c:pt>
                <c:pt idx="4961">
                  <c:v>Cindy Clark</c:v>
                </c:pt>
                <c:pt idx="4962">
                  <c:v>Christopher Mason</c:v>
                </c:pt>
                <c:pt idx="4963">
                  <c:v>Christian Thompson</c:v>
                </c:pt>
                <c:pt idx="4964">
                  <c:v>Charles Martin</c:v>
                </c:pt>
                <c:pt idx="4965">
                  <c:v>Cindy Johnson</c:v>
                </c:pt>
                <c:pt idx="4966">
                  <c:v>Bryan Williams</c:v>
                </c:pt>
                <c:pt idx="4967">
                  <c:v>Cindy Martinez</c:v>
                </c:pt>
                <c:pt idx="4968">
                  <c:v>Brian Vargas</c:v>
                </c:pt>
                <c:pt idx="4969">
                  <c:v>Christina Allen</c:v>
                </c:pt>
                <c:pt idx="4970">
                  <c:v>Christopher Perkins</c:v>
                </c:pt>
                <c:pt idx="4971">
                  <c:v>Cindy Thomas</c:v>
                </c:pt>
                <c:pt idx="4972">
                  <c:v>David Lopez</c:v>
                </c:pt>
                <c:pt idx="4973">
                  <c:v>Cindy Wilson</c:v>
                </c:pt>
                <c:pt idx="4974">
                  <c:v>David Mitchell</c:v>
                </c:pt>
                <c:pt idx="4975">
                  <c:v>Claudia Smith</c:v>
                </c:pt>
                <c:pt idx="4976">
                  <c:v>Charles West</c:v>
                </c:pt>
                <c:pt idx="4977">
                  <c:v>Cody Peterson</c:v>
                </c:pt>
                <c:pt idx="4978">
                  <c:v>David Padilla</c:v>
                </c:pt>
                <c:pt idx="4979">
                  <c:v>Cody Sanchez</c:v>
                </c:pt>
                <c:pt idx="4980">
                  <c:v>Christopher Bennett</c:v>
                </c:pt>
                <c:pt idx="4981">
                  <c:v>Carla Williams</c:v>
                </c:pt>
                <c:pt idx="4982">
                  <c:v>Catherine Moore</c:v>
                </c:pt>
                <c:pt idx="4983">
                  <c:v>Colleen Johnson</c:v>
                </c:pt>
                <c:pt idx="4984">
                  <c:v>Christopher Burke</c:v>
                </c:pt>
                <c:pt idx="4985">
                  <c:v>Colleen Williams</c:v>
                </c:pt>
                <c:pt idx="4986">
                  <c:v>Christopher Carroll</c:v>
                </c:pt>
                <c:pt idx="4987">
                  <c:v>Connie Baker</c:v>
                </c:pt>
                <c:pt idx="4988">
                  <c:v>Daniel Ramirez</c:v>
                </c:pt>
                <c:pt idx="4989">
                  <c:v>Connie Smith</c:v>
                </c:pt>
                <c:pt idx="4990">
                  <c:v>Christopher Cole</c:v>
                </c:pt>
                <c:pt idx="4991">
                  <c:v>Corey Allen</c:v>
                </c:pt>
                <c:pt idx="4992">
                  <c:v>Christopher Cook</c:v>
                </c:pt>
                <c:pt idx="4993">
                  <c:v>Corey Anderson</c:v>
                </c:pt>
                <c:pt idx="4994">
                  <c:v>Daniel Thomas</c:v>
                </c:pt>
                <c:pt idx="4995">
                  <c:v>Carlos Garcia</c:v>
                </c:pt>
                <c:pt idx="4996">
                  <c:v>Daniel Washington</c:v>
                </c:pt>
                <c:pt idx="4997">
                  <c:v>Christina Boyd</c:v>
                </c:pt>
                <c:pt idx="4998">
                  <c:v>Daniel Wood</c:v>
                </c:pt>
                <c:pt idx="4999">
                  <c:v>Christina Brooks</c:v>
                </c:pt>
                <c:pt idx="5000">
                  <c:v>Danielle Bailey</c:v>
                </c:pt>
                <c:pt idx="5001">
                  <c:v>Brittany Holmes</c:v>
                </c:pt>
                <c:pt idx="5002">
                  <c:v>Danielle Henderson</c:v>
                </c:pt>
                <c:pt idx="5003">
                  <c:v>Courtney Gray</c:v>
                </c:pt>
                <c:pt idx="5004">
                  <c:v>Christopher Gibson</c:v>
                </c:pt>
                <c:pt idx="5005">
                  <c:v>Christina Cook</c:v>
                </c:pt>
                <c:pt idx="5006">
                  <c:v>Danielle Ray</c:v>
                </c:pt>
                <c:pt idx="5007">
                  <c:v>Brittany Howard</c:v>
                </c:pt>
                <c:pt idx="5008">
                  <c:v>Charles Bryant</c:v>
                </c:pt>
                <c:pt idx="5009">
                  <c:v>Courtney Thompson</c:v>
                </c:pt>
                <c:pt idx="5010">
                  <c:v>Charles Campbell</c:v>
                </c:pt>
                <c:pt idx="5011">
                  <c:v>Courtney White</c:v>
                </c:pt>
                <c:pt idx="5012">
                  <c:v>Brian Schwartz</c:v>
                </c:pt>
                <c:pt idx="5013">
                  <c:v>Courtney Williams</c:v>
                </c:pt>
                <c:pt idx="5014">
                  <c:v>Christopher Howard</c:v>
                </c:pt>
                <c:pt idx="5015">
                  <c:v>Craig Miller</c:v>
                </c:pt>
                <c:pt idx="5016">
                  <c:v>Charles Harris</c:v>
                </c:pt>
                <c:pt idx="5017">
                  <c:v>Craig Ramirez</c:v>
                </c:pt>
                <c:pt idx="5018">
                  <c:v>Christopher Jenkins</c:v>
                </c:pt>
                <c:pt idx="5019">
                  <c:v>Craig Rivera</c:v>
                </c:pt>
                <c:pt idx="5020">
                  <c:v>Brian Hansen</c:v>
                </c:pt>
                <c:pt idx="5021">
                  <c:v>Craig Thompson</c:v>
                </c:pt>
                <c:pt idx="5022">
                  <c:v>David Cruz</c:v>
                </c:pt>
                <c:pt idx="5023">
                  <c:v>Carlos Williams</c:v>
                </c:pt>
                <c:pt idx="5024">
                  <c:v>David Diaz</c:v>
                </c:pt>
                <c:pt idx="5025">
                  <c:v>Craig Wilson</c:v>
                </c:pt>
                <c:pt idx="5026">
                  <c:v>Charles Jackson</c:v>
                </c:pt>
                <c:pt idx="5027">
                  <c:v>Crystal Boone</c:v>
                </c:pt>
                <c:pt idx="5028">
                  <c:v>Brian Baker</c:v>
                </c:pt>
                <c:pt idx="5029">
                  <c:v>Crystal Davis</c:v>
                </c:pt>
                <c:pt idx="5030">
                  <c:v>Bryan Ferguson</c:v>
                </c:pt>
                <c:pt idx="5031">
                  <c:v>Crystal Edwards</c:v>
                </c:pt>
                <c:pt idx="5032">
                  <c:v>Brian Terry</c:v>
                </c:pt>
                <c:pt idx="5033">
                  <c:v>Crystal Garcia</c:v>
                </c:pt>
                <c:pt idx="5034">
                  <c:v>Brittany Hernandez</c:v>
                </c:pt>
                <c:pt idx="5035">
                  <c:v>Christina Gutierrez</c:v>
                </c:pt>
                <c:pt idx="5036">
                  <c:v>Charles Martinez</c:v>
                </c:pt>
                <c:pt idx="5037">
                  <c:v>Crystal Jackson</c:v>
                </c:pt>
                <c:pt idx="5038">
                  <c:v>Christopher Murphy</c:v>
                </c:pt>
                <c:pt idx="5039">
                  <c:v>Christina Hall</c:v>
                </c:pt>
                <c:pt idx="5040">
                  <c:v>Christopher Nguyen</c:v>
                </c:pt>
                <c:pt idx="5041">
                  <c:v>Crystal Jones</c:v>
                </c:pt>
                <c:pt idx="5042">
                  <c:v>Charles Ramsey</c:v>
                </c:pt>
                <c:pt idx="5043">
                  <c:v>Brian Carson</c:v>
                </c:pt>
                <c:pt idx="5044">
                  <c:v>Christopher Patel</c:v>
                </c:pt>
                <c:pt idx="5045">
                  <c:v>Christina Hernandez</c:v>
                </c:pt>
                <c:pt idx="5046">
                  <c:v>David Jordan</c:v>
                </c:pt>
                <c:pt idx="5047">
                  <c:v>Christina Hill</c:v>
                </c:pt>
                <c:pt idx="5048">
                  <c:v>David King</c:v>
                </c:pt>
                <c:pt idx="5049">
                  <c:v>Crystal Mills</c:v>
                </c:pt>
                <c:pt idx="5050">
                  <c:v>Charles Scott</c:v>
                </c:pt>
                <c:pt idx="5051">
                  <c:v>Carol Smith</c:v>
                </c:pt>
                <c:pt idx="5052">
                  <c:v>David Macias</c:v>
                </c:pt>
                <c:pt idx="5053">
                  <c:v>Brian Cox</c:v>
                </c:pt>
                <c:pt idx="5054">
                  <c:v>Caitlin Smith</c:v>
                </c:pt>
                <c:pt idx="5055">
                  <c:v>Crystal Solomon</c:v>
                </c:pt>
                <c:pt idx="5056">
                  <c:v>Christopher Richardson</c:v>
                </c:pt>
                <c:pt idx="5057">
                  <c:v>Crystal Thompson</c:v>
                </c:pt>
                <c:pt idx="5058">
                  <c:v>Christopher Rivera</c:v>
                </c:pt>
                <c:pt idx="5059">
                  <c:v>Crystal White</c:v>
                </c:pt>
                <c:pt idx="5060">
                  <c:v>Brian Campos</c:v>
                </c:pt>
                <c:pt idx="5061">
                  <c:v>Christina Martinez</c:v>
                </c:pt>
                <c:pt idx="5062">
                  <c:v>Charles White</c:v>
                </c:pt>
                <c:pt idx="5063">
                  <c:v>Christina Mccarty</c:v>
                </c:pt>
                <c:pt idx="5064">
                  <c:v>Caitlin Williams</c:v>
                </c:pt>
                <c:pt idx="5065">
                  <c:v>Curtis Hernandez</c:v>
                </c:pt>
                <c:pt idx="5066">
                  <c:v>Christopher Bautista</c:v>
                </c:pt>
                <c:pt idx="5067">
                  <c:v>Curtis Smith</c:v>
                </c:pt>
                <c:pt idx="5068">
                  <c:v>Brian Roberts</c:v>
                </c:pt>
                <c:pt idx="5069">
                  <c:v>Christina Miller</c:v>
                </c:pt>
                <c:pt idx="5070">
                  <c:v>Catherine Martin</c:v>
                </c:pt>
                <c:pt idx="5071">
                  <c:v>Cynthia Anderson</c:v>
                </c:pt>
                <c:pt idx="5072">
                  <c:v>Christopher Briggs</c:v>
                </c:pt>
                <c:pt idx="5073">
                  <c:v>Brian Medina</c:v>
                </c:pt>
                <c:pt idx="5074">
                  <c:v>Brian Anderson</c:v>
                </c:pt>
                <c:pt idx="5075">
                  <c:v>Christina Newton</c:v>
                </c:pt>
                <c:pt idx="5076">
                  <c:v>Daniel Ortiz</c:v>
                </c:pt>
                <c:pt idx="5077">
                  <c:v>Carol Thomas</c:v>
                </c:pt>
                <c:pt idx="5078">
                  <c:v>Daniel Parker</c:v>
                </c:pt>
                <c:pt idx="5079">
                  <c:v>Brittany Jones</c:v>
                </c:pt>
                <c:pt idx="5080">
                  <c:v>Daniel Phillips</c:v>
                </c:pt>
                <c:pt idx="5081">
                  <c:v>Cynthia Dunn</c:v>
                </c:pt>
                <c:pt idx="5082">
                  <c:v>Brooke Hernandez</c:v>
                </c:pt>
                <c:pt idx="5083">
                  <c:v>Cynthia Evans</c:v>
                </c:pt>
                <c:pt idx="5084">
                  <c:v>Chad Anderson</c:v>
                </c:pt>
                <c:pt idx="5085">
                  <c:v>Cynthia Freeman</c:v>
                </c:pt>
                <c:pt idx="5086">
                  <c:v>Chad Garcia</c:v>
                </c:pt>
                <c:pt idx="5087">
                  <c:v>Carolyn Flores</c:v>
                </c:pt>
                <c:pt idx="5088">
                  <c:v>Daniel Rogers</c:v>
                </c:pt>
                <c:pt idx="5089">
                  <c:v>Cynthia Green</c:v>
                </c:pt>
                <c:pt idx="5090">
                  <c:v>Chad Jackson</c:v>
                </c:pt>
                <c:pt idx="5091">
                  <c:v>Cynthia Gutierrez</c:v>
                </c:pt>
                <c:pt idx="5092">
                  <c:v>Daniel Solomon</c:v>
                </c:pt>
                <c:pt idx="5093">
                  <c:v>Cynthia Hall</c:v>
                </c:pt>
                <c:pt idx="5094">
                  <c:v>Brian Gomez</c:v>
                </c:pt>
                <c:pt idx="5095">
                  <c:v>Carolyn Johnson</c:v>
                </c:pt>
                <c:pt idx="5096">
                  <c:v>Brianna Davis</c:v>
                </c:pt>
                <c:pt idx="5097">
                  <c:v>Christina Turner</c:v>
                </c:pt>
                <c:pt idx="5098">
                  <c:v>Daniel Walker</c:v>
                </c:pt>
                <c:pt idx="5099">
                  <c:v>Carolyn Lee</c:v>
                </c:pt>
                <c:pt idx="5100">
                  <c:v>Chad Sanchez</c:v>
                </c:pt>
                <c:pt idx="5101">
                  <c:v>Cynthia Long</c:v>
                </c:pt>
                <c:pt idx="5102">
                  <c:v>Christopher Fields</c:v>
                </c:pt>
                <c:pt idx="5103">
                  <c:v>Christina Young</c:v>
                </c:pt>
                <c:pt idx="5104">
                  <c:v>Chad Scott</c:v>
                </c:pt>
                <c:pt idx="5105">
                  <c:v>Christine Aguilar</c:v>
                </c:pt>
                <c:pt idx="5106">
                  <c:v>Danielle Acosta</c:v>
                </c:pt>
                <c:pt idx="5107">
                  <c:v>Cynthia Moore</c:v>
                </c:pt>
                <c:pt idx="5108">
                  <c:v>Christopher Flores</c:v>
                </c:pt>
                <c:pt idx="5109">
                  <c:v>Cynthia Parker</c:v>
                </c:pt>
                <c:pt idx="5110">
                  <c:v>Danielle Harris</c:v>
                </c:pt>
                <c:pt idx="5111">
                  <c:v>Cynthia Payne</c:v>
                </c:pt>
                <c:pt idx="5112">
                  <c:v>Danielle Irwin</c:v>
                </c:pt>
                <c:pt idx="5113">
                  <c:v>Cynthia Robinson</c:v>
                </c:pt>
                <c:pt idx="5114">
                  <c:v>Bruce Williams</c:v>
                </c:pt>
                <c:pt idx="5115">
                  <c:v>Christine Allen</c:v>
                </c:pt>
                <c:pt idx="5116">
                  <c:v>Danielle Moore</c:v>
                </c:pt>
                <c:pt idx="5117">
                  <c:v>Cynthia Ross</c:v>
                </c:pt>
                <c:pt idx="5118">
                  <c:v>Danielle Ramirez</c:v>
                </c:pt>
                <c:pt idx="5119">
                  <c:v>Cynthia Ruiz</c:v>
                </c:pt>
                <c:pt idx="5120">
                  <c:v>Charles Allen</c:v>
                </c:pt>
                <c:pt idx="5121">
                  <c:v>Cynthia Santiago</c:v>
                </c:pt>
                <c:pt idx="5122">
                  <c:v>Charles Bennett</c:v>
                </c:pt>
                <c:pt idx="5123">
                  <c:v>Cynthia Simmons</c:v>
                </c:pt>
                <c:pt idx="5124">
                  <c:v>Christopher Gutierrez</c:v>
                </c:pt>
                <c:pt idx="5125">
                  <c:v>Cynthia Smith</c:v>
                </c:pt>
                <c:pt idx="5126">
                  <c:v>Christopher Hancock</c:v>
                </c:pt>
                <c:pt idx="5127">
                  <c:v>Cynthia Sullivan</c:v>
                </c:pt>
                <c:pt idx="5128">
                  <c:v>Darren Wagner</c:v>
                </c:pt>
                <c:pt idx="5129">
                  <c:v>Carrie Gonzalez</c:v>
                </c:pt>
                <c:pt idx="5130">
                  <c:v>Charles Foster</c:v>
                </c:pt>
                <c:pt idx="5131">
                  <c:v>Cynthia Thomas</c:v>
                </c:pt>
                <c:pt idx="5132">
                  <c:v>Bryan Anderson</c:v>
                </c:pt>
                <c:pt idx="5133">
                  <c:v>Christine Brooks</c:v>
                </c:pt>
                <c:pt idx="5134">
                  <c:v>Brittany Garcia</c:v>
                </c:pt>
                <c:pt idx="5135">
                  <c:v>Christine Brown</c:v>
                </c:pt>
                <c:pt idx="5136">
                  <c:v>David Barnett</c:v>
                </c:pt>
                <c:pt idx="5137">
                  <c:v>Dale Williams</c:v>
                </c:pt>
                <c:pt idx="5138">
                  <c:v>David Boone</c:v>
                </c:pt>
                <c:pt idx="5139">
                  <c:v>Dana Davis</c:v>
                </c:pt>
                <c:pt idx="5140">
                  <c:v>David Burton</c:v>
                </c:pt>
                <c:pt idx="5141">
                  <c:v>Brianna Wright</c:v>
                </c:pt>
                <c:pt idx="5142">
                  <c:v>David Carr</c:v>
                </c:pt>
                <c:pt idx="5143">
                  <c:v>Dana Lawson</c:v>
                </c:pt>
                <c:pt idx="5144">
                  <c:v>Charles Hayes</c:v>
                </c:pt>
                <c:pt idx="5145">
                  <c:v>Dana Martinez</c:v>
                </c:pt>
                <c:pt idx="5146">
                  <c:v>Brian Bush</c:v>
                </c:pt>
                <c:pt idx="5147">
                  <c:v>Carrie Jones</c:v>
                </c:pt>
                <c:pt idx="5148">
                  <c:v>Christopher Jordan</c:v>
                </c:pt>
                <c:pt idx="5149">
                  <c:v>Daniel Allen</c:v>
                </c:pt>
                <c:pt idx="5150">
                  <c:v>Christopher Kelley</c:v>
                </c:pt>
                <c:pt idx="5151">
                  <c:v>Brian Morales</c:v>
                </c:pt>
                <c:pt idx="5152">
                  <c:v>David Cunningham</c:v>
                </c:pt>
                <c:pt idx="5153">
                  <c:v>Daniel Baker</c:v>
                </c:pt>
                <c:pt idx="5154">
                  <c:v>Bryan Campbell</c:v>
                </c:pt>
                <c:pt idx="5155">
                  <c:v>Daniel Bennett</c:v>
                </c:pt>
                <c:pt idx="5156">
                  <c:v>Charles Hughes</c:v>
                </c:pt>
                <c:pt idx="5157">
                  <c:v>Daniel Benson</c:v>
                </c:pt>
                <c:pt idx="5158">
                  <c:v>Christopher Kirk</c:v>
                </c:pt>
                <c:pt idx="5159">
                  <c:v>Daniel Berry</c:v>
                </c:pt>
                <c:pt idx="5160">
                  <c:v>David Evans</c:v>
                </c:pt>
                <c:pt idx="5161">
                  <c:v>Christine Crawford</c:v>
                </c:pt>
                <c:pt idx="5162">
                  <c:v>Brittany Green</c:v>
                </c:pt>
                <c:pt idx="5163">
                  <c:v>Christine Hall</c:v>
                </c:pt>
                <c:pt idx="5164">
                  <c:v>Christopher Lynch</c:v>
                </c:pt>
                <c:pt idx="5165">
                  <c:v>Brian Murphy</c:v>
                </c:pt>
                <c:pt idx="5166">
                  <c:v>David Freeman</c:v>
                </c:pt>
                <c:pt idx="5167">
                  <c:v>Christine Hill</c:v>
                </c:pt>
                <c:pt idx="5168">
                  <c:v>Brian Houston</c:v>
                </c:pt>
                <c:pt idx="5169">
                  <c:v>Carrie Rodriguez</c:v>
                </c:pt>
                <c:pt idx="5170">
                  <c:v>Bryan Harper</c:v>
                </c:pt>
                <c:pt idx="5171">
                  <c:v>Daniel Clark</c:v>
                </c:pt>
                <c:pt idx="5172">
                  <c:v>Christopher Mendez</c:v>
                </c:pt>
                <c:pt idx="5173">
                  <c:v>Bridget Hernandez</c:v>
                </c:pt>
                <c:pt idx="5174">
                  <c:v>David Gray</c:v>
                </c:pt>
                <c:pt idx="5175">
                  <c:v>Brittany Rodriguez</c:v>
                </c:pt>
                <c:pt idx="5176">
                  <c:v>Brian Cook</c:v>
                </c:pt>
                <c:pt idx="5177">
                  <c:v>Daniel Cox</c:v>
                </c:pt>
                <c:pt idx="5178">
                  <c:v>David Grimes</c:v>
                </c:pt>
                <c:pt idx="5179">
                  <c:v>Christine Mendoza</c:v>
                </c:pt>
                <c:pt idx="5180">
                  <c:v>Bryan Jones</c:v>
                </c:pt>
                <c:pt idx="5181">
                  <c:v>Daniel Edwards</c:v>
                </c:pt>
                <c:pt idx="5182">
                  <c:v>Charles Medina</c:v>
                </c:pt>
                <c:pt idx="5183">
                  <c:v>Daniel Ferguson</c:v>
                </c:pt>
                <c:pt idx="5184">
                  <c:v>Bryan Robinson</c:v>
                </c:pt>
                <c:pt idx="5185">
                  <c:v>Christine Miller</c:v>
                </c:pt>
                <c:pt idx="5186">
                  <c:v>David Henderson</c:v>
                </c:pt>
                <c:pt idx="5187">
                  <c:v>Daniel Foster</c:v>
                </c:pt>
                <c:pt idx="5188">
                  <c:v>Christopher Nicholson</c:v>
                </c:pt>
                <c:pt idx="5189">
                  <c:v>Christine Moore</c:v>
                </c:pt>
                <c:pt idx="5190">
                  <c:v>David Howard</c:v>
                </c:pt>
                <c:pt idx="5191">
                  <c:v>Brittany Brown</c:v>
                </c:pt>
                <c:pt idx="5192">
                  <c:v>David Hunt</c:v>
                </c:pt>
                <c:pt idx="5193">
                  <c:v>Daniel Green</c:v>
                </c:pt>
                <c:pt idx="5194">
                  <c:v>David James</c:v>
                </c:pt>
                <c:pt idx="5195">
                  <c:v>Brittany Taylor</c:v>
                </c:pt>
                <c:pt idx="5196">
                  <c:v>Charles Rogers</c:v>
                </c:pt>
                <c:pt idx="5197">
                  <c:v>Cassandra Jones</c:v>
                </c:pt>
                <c:pt idx="5198">
                  <c:v>Brian Walker</c:v>
                </c:pt>
                <c:pt idx="5199">
                  <c:v>Daniel Hamilton</c:v>
                </c:pt>
                <c:pt idx="5200">
                  <c:v>Charles Sanchez</c:v>
                </c:pt>
                <c:pt idx="5201">
                  <c:v>Cassandra Perez</c:v>
                </c:pt>
                <c:pt idx="5202">
                  <c:v>David Kennedy</c:v>
                </c:pt>
                <c:pt idx="5203">
                  <c:v>Daniel Harvey</c:v>
                </c:pt>
                <c:pt idx="5204">
                  <c:v>David Kline</c:v>
                </c:pt>
                <c:pt idx="5205">
                  <c:v>Daniel Henry</c:v>
                </c:pt>
                <c:pt idx="5206">
                  <c:v>Christopher Peterson</c:v>
                </c:pt>
                <c:pt idx="5207">
                  <c:v>Christine Thomas</c:v>
                </c:pt>
                <c:pt idx="5208">
                  <c:v>Brian Cowan</c:v>
                </c:pt>
                <c:pt idx="5209">
                  <c:v>Daniel Hicks</c:v>
                </c:pt>
                <c:pt idx="5210">
                  <c:v>David Lynch</c:v>
                </c:pt>
                <c:pt idx="5211">
                  <c:v>Brian Wood</c:v>
                </c:pt>
                <c:pt idx="5212">
                  <c:v>Charles Stephens</c:v>
                </c:pt>
                <c:pt idx="5213">
                  <c:v>Catherine Jackson</c:v>
                </c:pt>
                <c:pt idx="5214">
                  <c:v>David May</c:v>
                </c:pt>
                <c:pt idx="5215">
                  <c:v>Brooke Evans</c:v>
                </c:pt>
                <c:pt idx="5216">
                  <c:v>Brian Weaver</c:v>
                </c:pt>
                <c:pt idx="5217">
                  <c:v>Brian Ramos</c:v>
                </c:pt>
                <c:pt idx="5218">
                  <c:v>Christopher Reese</c:v>
                </c:pt>
                <c:pt idx="5219">
                  <c:v>Christopher Alexander</c:v>
                </c:pt>
                <c:pt idx="5220">
                  <c:v>Christopher Riley</c:v>
                </c:pt>
                <c:pt idx="5221">
                  <c:v>Brooke Harris</c:v>
                </c:pt>
                <c:pt idx="5222">
                  <c:v>Christopher Ritter</c:v>
                </c:pt>
                <c:pt idx="5223">
                  <c:v>Christopher Alvarez</c:v>
                </c:pt>
                <c:pt idx="5224">
                  <c:v>Charles Wells</c:v>
                </c:pt>
                <c:pt idx="5225">
                  <c:v>Daniel Lambert</c:v>
                </c:pt>
                <c:pt idx="5226">
                  <c:v>David Newman</c:v>
                </c:pt>
                <c:pt idx="5227">
                  <c:v>Christopher Anderson</c:v>
                </c:pt>
                <c:pt idx="5228">
                  <c:v>David Nunez</c:v>
                </c:pt>
                <c:pt idx="5229">
                  <c:v>Catherine Lee</c:v>
                </c:pt>
                <c:pt idx="5230">
                  <c:v>David Ortiz</c:v>
                </c:pt>
                <c:pt idx="5231">
                  <c:v>Daniel Lowe</c:v>
                </c:pt>
                <c:pt idx="5232">
                  <c:v>David Pacheco</c:v>
                </c:pt>
                <c:pt idx="5233">
                  <c:v>Daniel Lynch</c:v>
                </c:pt>
                <c:pt idx="5234">
                  <c:v>David Palmer</c:v>
                </c:pt>
                <c:pt idx="5235">
                  <c:v>Daniel Mack</c:v>
                </c:pt>
                <c:pt idx="5236">
                  <c:v>Christopher Saunders</c:v>
                </c:pt>
                <c:pt idx="5237">
                  <c:v>Christopher Bailey</c:v>
                </c:pt>
                <c:pt idx="5238">
                  <c:v>Christopher Washington</c:v>
                </c:pt>
                <c:pt idx="5239">
                  <c:v>Christopher Lane</c:v>
                </c:pt>
                <c:pt idx="5240">
                  <c:v>Bradley Williams</c:v>
                </c:pt>
                <c:pt idx="5241">
                  <c:v>Amy Wilson</c:v>
                </c:pt>
                <c:pt idx="5242">
                  <c:v>Ashley Gomez</c:v>
                </c:pt>
                <c:pt idx="5243">
                  <c:v>Amanda Howard</c:v>
                </c:pt>
                <c:pt idx="5244">
                  <c:v>Andrea Sanders</c:v>
                </c:pt>
                <c:pt idx="5245">
                  <c:v>Andrew Rose</c:v>
                </c:pt>
                <c:pt idx="5246">
                  <c:v>Brandon Ryan</c:v>
                </c:pt>
                <c:pt idx="5247">
                  <c:v>Amanda Hunter</c:v>
                </c:pt>
                <c:pt idx="5248">
                  <c:v>Allison Davis</c:v>
                </c:pt>
                <c:pt idx="5249">
                  <c:v>Amanda Jackson</c:v>
                </c:pt>
                <c:pt idx="5250">
                  <c:v>Austin Taylor</c:v>
                </c:pt>
                <c:pt idx="5251">
                  <c:v>Alexa Rodriguez</c:v>
                </c:pt>
                <c:pt idx="5252">
                  <c:v>Aaron Flores</c:v>
                </c:pt>
                <c:pt idx="5253">
                  <c:v>Alexander Anderson</c:v>
                </c:pt>
                <c:pt idx="5254">
                  <c:v>Brandon King</c:v>
                </c:pt>
                <c:pt idx="5255">
                  <c:v>Andrew Torres</c:v>
                </c:pt>
                <c:pt idx="5256">
                  <c:v>Abigail Smith</c:v>
                </c:pt>
                <c:pt idx="5257">
                  <c:v>Andrew Trujillo</c:v>
                </c:pt>
                <c:pt idx="5258">
                  <c:v>Amy Navarro</c:v>
                </c:pt>
                <c:pt idx="5259">
                  <c:v>Brent White</c:v>
                </c:pt>
                <c:pt idx="5260">
                  <c:v>Aaron Gonzalez</c:v>
                </c:pt>
                <c:pt idx="5261">
                  <c:v>Abigail Williams</c:v>
                </c:pt>
                <c:pt idx="5262">
                  <c:v>Aaron Davis</c:v>
                </c:pt>
                <c:pt idx="5263">
                  <c:v>Alexander Clark</c:v>
                </c:pt>
                <c:pt idx="5264">
                  <c:v>Barbara Thomas</c:v>
                </c:pt>
                <c:pt idx="5265">
                  <c:v>Adam Aguilar</c:v>
                </c:pt>
                <c:pt idx="5266">
                  <c:v>Alyssa Sanchez</c:v>
                </c:pt>
                <c:pt idx="5267">
                  <c:v>Andrew Woods</c:v>
                </c:pt>
                <c:pt idx="5268">
                  <c:v>Bradley Davis</c:v>
                </c:pt>
                <c:pt idx="5269">
                  <c:v>Amanda Lopez</c:v>
                </c:pt>
                <c:pt idx="5270">
                  <c:v>Brandon Gonzalez</c:v>
                </c:pt>
                <c:pt idx="5271">
                  <c:v>Angel Johnson</c:v>
                </c:pt>
                <c:pt idx="5272">
                  <c:v>Brandon Morales</c:v>
                </c:pt>
                <c:pt idx="5273">
                  <c:v>Amanda Mack</c:v>
                </c:pt>
                <c:pt idx="5274">
                  <c:v>Brandon White</c:v>
                </c:pt>
                <c:pt idx="5275">
                  <c:v>Alexander Herrera</c:v>
                </c:pt>
                <c:pt idx="5276">
                  <c:v>Brendan Smith</c:v>
                </c:pt>
                <c:pt idx="5277">
                  <c:v>Angela Atkins</c:v>
                </c:pt>
                <c:pt idx="5278">
                  <c:v>Amy Mendoza</c:v>
                </c:pt>
                <c:pt idx="5279">
                  <c:v>Angela Baker</c:v>
                </c:pt>
                <c:pt idx="5280">
                  <c:v>Ashley Larson</c:v>
                </c:pt>
                <c:pt idx="5281">
                  <c:v>Angela Brewer</c:v>
                </c:pt>
                <c:pt idx="5282">
                  <c:v>Amy Taylor</c:v>
                </c:pt>
                <c:pt idx="5283">
                  <c:v>Alexander Hill</c:v>
                </c:pt>
                <c:pt idx="5284">
                  <c:v>Ashley Sanchez</c:v>
                </c:pt>
                <c:pt idx="5285">
                  <c:v>Angela Bryant</c:v>
                </c:pt>
                <c:pt idx="5286">
                  <c:v>Andrea Avila</c:v>
                </c:pt>
                <c:pt idx="5287">
                  <c:v>Angela Carter</c:v>
                </c:pt>
                <c:pt idx="5288">
                  <c:v>Adam Oliver</c:v>
                </c:pt>
                <c:pt idx="5289">
                  <c:v>Angela Chapman</c:v>
                </c:pt>
                <c:pt idx="5290">
                  <c:v>Barbara Lewis</c:v>
                </c:pt>
                <c:pt idx="5291">
                  <c:v>Alexander Jackson</c:v>
                </c:pt>
                <c:pt idx="5292">
                  <c:v>Benjamin Anderson</c:v>
                </c:pt>
                <c:pt idx="5293">
                  <c:v>Angela Crawford</c:v>
                </c:pt>
                <c:pt idx="5294">
                  <c:v>Alyssa Perez</c:v>
                </c:pt>
                <c:pt idx="5295">
                  <c:v>Amanda Mitchell</c:v>
                </c:pt>
                <c:pt idx="5296">
                  <c:v>Aaron White</c:v>
                </c:pt>
                <c:pt idx="5297">
                  <c:v>Angela Gomez</c:v>
                </c:pt>
                <c:pt idx="5298">
                  <c:v>Billy Smith</c:v>
                </c:pt>
                <c:pt idx="5299">
                  <c:v>Amanda Monroe</c:v>
                </c:pt>
                <c:pt idx="5300">
                  <c:v>Bradley Martin</c:v>
                </c:pt>
                <c:pt idx="5301">
                  <c:v>Amanda Moore</c:v>
                </c:pt>
                <c:pt idx="5302">
                  <c:v>Amanda Brandt</c:v>
                </c:pt>
                <c:pt idx="5303">
                  <c:v>Adam Anderson</c:v>
                </c:pt>
                <c:pt idx="5304">
                  <c:v>Andrew Gilbert</c:v>
                </c:pt>
                <c:pt idx="5305">
                  <c:v>Amanda Newton</c:v>
                </c:pt>
                <c:pt idx="5306">
                  <c:v>Andrew Hill</c:v>
                </c:pt>
                <c:pt idx="5307">
                  <c:v>Angela Hill</c:v>
                </c:pt>
                <c:pt idx="5308">
                  <c:v>Brandon Robbins</c:v>
                </c:pt>
                <c:pt idx="5309">
                  <c:v>Amanda Parker</c:v>
                </c:pt>
                <c:pt idx="5310">
                  <c:v>Alan Mitchell</c:v>
                </c:pt>
                <c:pt idx="5311">
                  <c:v>Alexander Jones</c:v>
                </c:pt>
                <c:pt idx="5312">
                  <c:v>Andrew Medina</c:v>
                </c:pt>
                <c:pt idx="5313">
                  <c:v>Alexander Lewis</c:v>
                </c:pt>
                <c:pt idx="5314">
                  <c:v>Alex Miller</c:v>
                </c:pt>
                <c:pt idx="5315">
                  <c:v>Angela Kim</c:v>
                </c:pt>
                <c:pt idx="5316">
                  <c:v>Ashley Fitzpatrick</c:v>
                </c:pt>
                <c:pt idx="5317">
                  <c:v>Adam Ball</c:v>
                </c:pt>
                <c:pt idx="5318">
                  <c:v>Alison Wilson</c:v>
                </c:pt>
                <c:pt idx="5319">
                  <c:v>Angela Lee</c:v>
                </c:pt>
                <c:pt idx="5320">
                  <c:v>Ashley Howell</c:v>
                </c:pt>
                <c:pt idx="5321">
                  <c:v>Angela Lewis</c:v>
                </c:pt>
                <c:pt idx="5322">
                  <c:v>Ashley Jordan</c:v>
                </c:pt>
                <c:pt idx="5323">
                  <c:v>Amanda Sanchez</c:v>
                </c:pt>
                <c:pt idx="5324">
                  <c:v>Amy Robinson</c:v>
                </c:pt>
                <c:pt idx="5325">
                  <c:v>Adam Brown</c:v>
                </c:pt>
                <c:pt idx="5326">
                  <c:v>Ashley Mitchell</c:v>
                </c:pt>
                <c:pt idx="5327">
                  <c:v>Amanda Schultz</c:v>
                </c:pt>
                <c:pt idx="5328">
                  <c:v>Amy Thompson</c:v>
                </c:pt>
                <c:pt idx="5329">
                  <c:v>Angela Moreno</c:v>
                </c:pt>
                <c:pt idx="5330">
                  <c:v>Ashley Powell</c:v>
                </c:pt>
                <c:pt idx="5331">
                  <c:v>Angela Nguyen</c:v>
                </c:pt>
                <c:pt idx="5332">
                  <c:v>Ashley Shaw</c:v>
                </c:pt>
                <c:pt idx="5333">
                  <c:v>Alexander Ramirez</c:v>
                </c:pt>
                <c:pt idx="5334">
                  <c:v>Ana Williams</c:v>
                </c:pt>
                <c:pt idx="5335">
                  <c:v>Angela Reyes</c:v>
                </c:pt>
                <c:pt idx="5336">
                  <c:v>Allison Rodriguez</c:v>
                </c:pt>
                <c:pt idx="5337">
                  <c:v>Angela Rhodes</c:v>
                </c:pt>
                <c:pt idx="5338">
                  <c:v>Austin Campbell</c:v>
                </c:pt>
                <c:pt idx="5339">
                  <c:v>Angela Robinson</c:v>
                </c:pt>
                <c:pt idx="5340">
                  <c:v>Austin Martinez</c:v>
                </c:pt>
                <c:pt idx="5341">
                  <c:v>Angela Russell</c:v>
                </c:pt>
                <c:pt idx="5342">
                  <c:v>Barbara Davis</c:v>
                </c:pt>
                <c:pt idx="5343">
                  <c:v>Amanda Sparks</c:v>
                </c:pt>
                <c:pt idx="5344">
                  <c:v>Barbara Smith</c:v>
                </c:pt>
                <c:pt idx="5345">
                  <c:v>Adam Coleman</c:v>
                </c:pt>
                <c:pt idx="5346">
                  <c:v>Barbara Wolfe</c:v>
                </c:pt>
                <c:pt idx="5347">
                  <c:v>Angela Stewart</c:v>
                </c:pt>
                <c:pt idx="5348">
                  <c:v>Andrea Rodriguez</c:v>
                </c:pt>
                <c:pt idx="5349">
                  <c:v>Alexander Thomas</c:v>
                </c:pt>
                <c:pt idx="5350">
                  <c:v>Adam Scott</c:v>
                </c:pt>
                <c:pt idx="5351">
                  <c:v>Adam Davis</c:v>
                </c:pt>
                <c:pt idx="5352">
                  <c:v>Andrew Adams</c:v>
                </c:pt>
                <c:pt idx="5353">
                  <c:v>Angela Vargas</c:v>
                </c:pt>
                <c:pt idx="5354">
                  <c:v>Alyssa Williams</c:v>
                </c:pt>
                <c:pt idx="5355">
                  <c:v>Amanda Warren</c:v>
                </c:pt>
                <c:pt idx="5356">
                  <c:v>Beth Gutierrez</c:v>
                </c:pt>
                <c:pt idx="5357">
                  <c:v>Amanda Watkins</c:v>
                </c:pt>
                <c:pt idx="5358">
                  <c:v>Betty Anderson</c:v>
                </c:pt>
                <c:pt idx="5359">
                  <c:v>Amanda White</c:v>
                </c:pt>
                <c:pt idx="5360">
                  <c:v>Brad Fields</c:v>
                </c:pt>
                <c:pt idx="5361">
                  <c:v>Alexander Woods</c:v>
                </c:pt>
                <c:pt idx="5362">
                  <c:v>Bradley Johnson</c:v>
                </c:pt>
                <c:pt idx="5363">
                  <c:v>Anita Kelly</c:v>
                </c:pt>
                <c:pt idx="5364">
                  <c:v>Bradley Robinson</c:v>
                </c:pt>
                <c:pt idx="5365">
                  <c:v>Ann Brown</c:v>
                </c:pt>
                <c:pt idx="5366">
                  <c:v>Amanda Bradley</c:v>
                </c:pt>
                <c:pt idx="5367">
                  <c:v>Amanda Williamson</c:v>
                </c:pt>
                <c:pt idx="5368">
                  <c:v>Andrew Dixon</c:v>
                </c:pt>
                <c:pt idx="5369">
                  <c:v>Ann Lopez</c:v>
                </c:pt>
                <c:pt idx="5370">
                  <c:v>Brandon Hernandez</c:v>
                </c:pt>
                <c:pt idx="5371">
                  <c:v>Adam Diaz</c:v>
                </c:pt>
                <c:pt idx="5372">
                  <c:v>Aaron Wilson</c:v>
                </c:pt>
                <c:pt idx="5373">
                  <c:v>Amanda Woods</c:v>
                </c:pt>
                <c:pt idx="5374">
                  <c:v>Brandon Lopez</c:v>
                </c:pt>
                <c:pt idx="5375">
                  <c:v>Anna Fisher</c:v>
                </c:pt>
                <c:pt idx="5376">
                  <c:v>Amanda Clark</c:v>
                </c:pt>
                <c:pt idx="5377">
                  <c:v>Anna Harris</c:v>
                </c:pt>
                <c:pt idx="5378">
                  <c:v>Amanda Coleman</c:v>
                </c:pt>
                <c:pt idx="5379">
                  <c:v>Amanda Wright</c:v>
                </c:pt>
                <c:pt idx="5380">
                  <c:v>Andrew Kennedy</c:v>
                </c:pt>
                <c:pt idx="5381">
                  <c:v>Anna Phillips</c:v>
                </c:pt>
                <c:pt idx="5382">
                  <c:v>Abigail Jones</c:v>
                </c:pt>
                <c:pt idx="5383">
                  <c:v>Amanda Young</c:v>
                </c:pt>
                <c:pt idx="5384">
                  <c:v>Brandon Turner</c:v>
                </c:pt>
                <c:pt idx="5385">
                  <c:v>Amber Bryant</c:v>
                </c:pt>
                <c:pt idx="5386">
                  <c:v>Brandon Wilson</c:v>
                </c:pt>
                <c:pt idx="5387">
                  <c:v>Anna White</c:v>
                </c:pt>
                <c:pt idx="5388">
                  <c:v>Brenda Hernandez</c:v>
                </c:pt>
                <c:pt idx="5389">
                  <c:v>Amber Evans</c:v>
                </c:pt>
                <c:pt idx="5390">
                  <c:v>Brenda Reyes</c:v>
                </c:pt>
                <c:pt idx="5391">
                  <c:v>Anne Brown</c:v>
                </c:pt>
                <c:pt idx="5392">
                  <c:v>Andrew Patrick</c:v>
                </c:pt>
                <c:pt idx="5393">
                  <c:v>Amber Hall</c:v>
                </c:pt>
                <c:pt idx="5394">
                  <c:v>Ashley Evans</c:v>
                </c:pt>
                <c:pt idx="5395">
                  <c:v>Alexandra Davis</c:v>
                </c:pt>
                <c:pt idx="5396">
                  <c:v>Amy Lopez</c:v>
                </c:pt>
                <c:pt idx="5397">
                  <c:v>Alexandra Miller</c:v>
                </c:pt>
                <c:pt idx="5398">
                  <c:v>Ashley Gonzalez</c:v>
                </c:pt>
                <c:pt idx="5399">
                  <c:v>Amber Jones</c:v>
                </c:pt>
                <c:pt idx="5400">
                  <c:v>Amy Martin</c:v>
                </c:pt>
                <c:pt idx="5401">
                  <c:v>Amber Lee</c:v>
                </c:pt>
                <c:pt idx="5402">
                  <c:v>Allen Smith</c:v>
                </c:pt>
                <c:pt idx="5403">
                  <c:v>Anthony Ballard</c:v>
                </c:pt>
                <c:pt idx="5404">
                  <c:v>Aaron Campbell</c:v>
                </c:pt>
                <c:pt idx="5405">
                  <c:v>Anthony Barnes</c:v>
                </c:pt>
                <c:pt idx="5406">
                  <c:v>Amy Owens</c:v>
                </c:pt>
                <c:pt idx="5407">
                  <c:v>Amber Lopez</c:v>
                </c:pt>
                <c:pt idx="5408">
                  <c:v>Amy Ramirez</c:v>
                </c:pt>
                <c:pt idx="5409">
                  <c:v>Amber Martin</c:v>
                </c:pt>
                <c:pt idx="5410">
                  <c:v>Allison Carter</c:v>
                </c:pt>
                <c:pt idx="5411">
                  <c:v>Amber Martinez</c:v>
                </c:pt>
                <c:pt idx="5412">
                  <c:v>Amy Saunders</c:v>
                </c:pt>
                <c:pt idx="5413">
                  <c:v>Anthony Davis</c:v>
                </c:pt>
                <c:pt idx="5414">
                  <c:v>Amy Stevenson</c:v>
                </c:pt>
                <c:pt idx="5415">
                  <c:v>Anthony Dennis</c:v>
                </c:pt>
                <c:pt idx="5416">
                  <c:v>Allison Johnson</c:v>
                </c:pt>
                <c:pt idx="5417">
                  <c:v>Alexandra Perez</c:v>
                </c:pt>
                <c:pt idx="5418">
                  <c:v>Ashley Murphy</c:v>
                </c:pt>
                <c:pt idx="5419">
                  <c:v>Anthony Estrada</c:v>
                </c:pt>
                <c:pt idx="5420">
                  <c:v>Ashley Osborne</c:v>
                </c:pt>
                <c:pt idx="5421">
                  <c:v>Alexandra Rodriguez</c:v>
                </c:pt>
                <c:pt idx="5422">
                  <c:v>Allison Lewis</c:v>
                </c:pt>
                <c:pt idx="5423">
                  <c:v>Anthony Ford</c:v>
                </c:pt>
                <c:pt idx="5424">
                  <c:v>Amy Watkins</c:v>
                </c:pt>
                <c:pt idx="5425">
                  <c:v>Amber Petersen</c:v>
                </c:pt>
                <c:pt idx="5426">
                  <c:v>Amy Watson</c:v>
                </c:pt>
                <c:pt idx="5427">
                  <c:v>Amber Robertson</c:v>
                </c:pt>
                <c:pt idx="5428">
                  <c:v>Aaron Martin</c:v>
                </c:pt>
                <c:pt idx="5429">
                  <c:v>Alexandra Walker</c:v>
                </c:pt>
                <c:pt idx="5430">
                  <c:v>Ana Smith</c:v>
                </c:pt>
                <c:pt idx="5431">
                  <c:v>Anthony Hammond</c:v>
                </c:pt>
                <c:pt idx="5432">
                  <c:v>Ashley Torres</c:v>
                </c:pt>
                <c:pt idx="5433">
                  <c:v>Amber Scott</c:v>
                </c:pt>
                <c:pt idx="5434">
                  <c:v>Allison Martinez</c:v>
                </c:pt>
                <c:pt idx="5435">
                  <c:v>Alexandria Johnson</c:v>
                </c:pt>
                <c:pt idx="5436">
                  <c:v>Andrea Davis</c:v>
                </c:pt>
                <c:pt idx="5437">
                  <c:v>Anthony Holmes</c:v>
                </c:pt>
                <c:pt idx="5438">
                  <c:v>Andrea Johnson</c:v>
                </c:pt>
                <c:pt idx="5439">
                  <c:v>Amber Stanley</c:v>
                </c:pt>
                <c:pt idx="5440">
                  <c:v>Aaron Fisher</c:v>
                </c:pt>
                <c:pt idx="5441">
                  <c:v>Anthony James</c:v>
                </c:pt>
                <c:pt idx="5442">
                  <c:v>Andrea Miller</c:v>
                </c:pt>
                <c:pt idx="5443">
                  <c:v>Anthony Jimenez</c:v>
                </c:pt>
                <c:pt idx="5444">
                  <c:v>Austin Moore</c:v>
                </c:pt>
                <c:pt idx="5445">
                  <c:v>Amber Vasquez</c:v>
                </c:pt>
                <c:pt idx="5446">
                  <c:v>Austin Wilson</c:v>
                </c:pt>
                <c:pt idx="5447">
                  <c:v>Amber Wilson</c:v>
                </c:pt>
                <c:pt idx="5448">
                  <c:v>Andrea Murphy</c:v>
                </c:pt>
                <c:pt idx="5449">
                  <c:v>Alexis Allen</c:v>
                </c:pt>
                <c:pt idx="5450">
                  <c:v>Andrea Powers</c:v>
                </c:pt>
                <c:pt idx="5451">
                  <c:v>Alexis Anderson</c:v>
                </c:pt>
                <c:pt idx="5452">
                  <c:v>Barbara Stephens</c:v>
                </c:pt>
                <c:pt idx="5453">
                  <c:v>Alexis Davis</c:v>
                </c:pt>
                <c:pt idx="5454">
                  <c:v>Barbara Williams</c:v>
                </c:pt>
                <c:pt idx="5455">
                  <c:v>Anthony Lynch</c:v>
                </c:pt>
                <c:pt idx="5456">
                  <c:v>Becky Ferguson</c:v>
                </c:pt>
                <c:pt idx="5457">
                  <c:v>Amy Bailey</c:v>
                </c:pt>
                <c:pt idx="5458">
                  <c:v>Benjamin Boyd</c:v>
                </c:pt>
                <c:pt idx="5459">
                  <c:v>Amy Baker</c:v>
                </c:pt>
                <c:pt idx="5460">
                  <c:v>Benjamin Crawford</c:v>
                </c:pt>
                <c:pt idx="5461">
                  <c:v>Alexis Jones</c:v>
                </c:pt>
                <c:pt idx="5462">
                  <c:v>Alyssa Herrera</c:v>
                </c:pt>
                <c:pt idx="5463">
                  <c:v>Alexis King</c:v>
                </c:pt>
                <c:pt idx="5464">
                  <c:v>Benjamin Jones</c:v>
                </c:pt>
                <c:pt idx="5465">
                  <c:v>Alexis Miller</c:v>
                </c:pt>
                <c:pt idx="5466">
                  <c:v>Benjamin Ross</c:v>
                </c:pt>
                <c:pt idx="5467">
                  <c:v>Amy Buchanan</c:v>
                </c:pt>
                <c:pt idx="5468">
                  <c:v>Andrew Aguilar</c:v>
                </c:pt>
                <c:pt idx="5469">
                  <c:v>Anthony Ortega</c:v>
                </c:pt>
                <c:pt idx="5470">
                  <c:v>Alyssa Smith</c:v>
                </c:pt>
                <c:pt idx="5471">
                  <c:v>Anthony Parker</c:v>
                </c:pt>
                <c:pt idx="5472">
                  <c:v>Benjamin Williamson</c:v>
                </c:pt>
                <c:pt idx="5473">
                  <c:v>Anthony Pena</c:v>
                </c:pt>
                <c:pt idx="5474">
                  <c:v>Beth Davis</c:v>
                </c:pt>
                <c:pt idx="5475">
                  <c:v>Anthony Perez</c:v>
                </c:pt>
                <c:pt idx="5476">
                  <c:v>Beth Jones</c:v>
                </c:pt>
                <c:pt idx="5477">
                  <c:v>Amy Chavez</c:v>
                </c:pt>
                <c:pt idx="5478">
                  <c:v>Bethany Lewis</c:v>
                </c:pt>
                <c:pt idx="5479">
                  <c:v>Anthony Pham</c:v>
                </c:pt>
                <c:pt idx="5480">
                  <c:v>Bianca Johnson</c:v>
                </c:pt>
                <c:pt idx="5481">
                  <c:v>Anthony Phillips</c:v>
                </c:pt>
                <c:pt idx="5482">
                  <c:v>Blake Young</c:v>
                </c:pt>
                <c:pt idx="5483">
                  <c:v>Alexis White</c:v>
                </c:pt>
                <c:pt idx="5484">
                  <c:v>Bradley Blake</c:v>
                </c:pt>
                <c:pt idx="5485">
                  <c:v>Anthony Rodriguez</c:v>
                </c:pt>
                <c:pt idx="5486">
                  <c:v>Bradley Jackson</c:v>
                </c:pt>
                <c:pt idx="5487">
                  <c:v>Amy Collins</c:v>
                </c:pt>
                <c:pt idx="5488">
                  <c:v>Bradley Jones</c:v>
                </c:pt>
                <c:pt idx="5489">
                  <c:v>Amy Cruz</c:v>
                </c:pt>
                <c:pt idx="5490">
                  <c:v>Bradley Miller</c:v>
                </c:pt>
                <c:pt idx="5491">
                  <c:v>Amy Davidson</c:v>
                </c:pt>
                <c:pt idx="5492">
                  <c:v>Andrew Clark</c:v>
                </c:pt>
                <c:pt idx="5493">
                  <c:v>Alexis Williams</c:v>
                </c:pt>
                <c:pt idx="5494">
                  <c:v>Brandi Williams</c:v>
                </c:pt>
                <c:pt idx="5495">
                  <c:v>Amy Diaz</c:v>
                </c:pt>
                <c:pt idx="5496">
                  <c:v>Brandon Austin</c:v>
                </c:pt>
                <c:pt idx="5497">
                  <c:v>Anthony Ward</c:v>
                </c:pt>
                <c:pt idx="5498">
                  <c:v>Brandon Cortez</c:v>
                </c:pt>
                <c:pt idx="5499">
                  <c:v>Alicia Brown</c:v>
                </c:pt>
                <c:pt idx="5500">
                  <c:v>Adam Williams</c:v>
                </c:pt>
                <c:pt idx="5501">
                  <c:v>Anthony Wilson</c:v>
                </c:pt>
                <c:pt idx="5502">
                  <c:v>Andrew Freeman</c:v>
                </c:pt>
                <c:pt idx="5503">
                  <c:v>Anthony Wright</c:v>
                </c:pt>
                <c:pt idx="5504">
                  <c:v>Andrew Garcia</c:v>
                </c:pt>
                <c:pt idx="5505">
                  <c:v>Antonio Cruz</c:v>
                </c:pt>
                <c:pt idx="5506">
                  <c:v>Brandon Jimenez</c:v>
                </c:pt>
                <c:pt idx="5507">
                  <c:v>Antonio White</c:v>
                </c:pt>
                <c:pt idx="5508">
                  <c:v>Brandon Jones</c:v>
                </c:pt>
                <c:pt idx="5509">
                  <c:v>April Collins</c:v>
                </c:pt>
                <c:pt idx="5510">
                  <c:v>Andrew Green</c:v>
                </c:pt>
                <c:pt idx="5511">
                  <c:v>April Ford</c:v>
                </c:pt>
                <c:pt idx="5512">
                  <c:v>Andrew Hicks</c:v>
                </c:pt>
                <c:pt idx="5513">
                  <c:v>April Garcia</c:v>
                </c:pt>
                <c:pt idx="5514">
                  <c:v>Brandon Medina</c:v>
                </c:pt>
                <c:pt idx="5515">
                  <c:v>April Gonzalez</c:v>
                </c:pt>
                <c:pt idx="5516">
                  <c:v>Andrew Jimenez</c:v>
                </c:pt>
                <c:pt idx="5517">
                  <c:v>April Lopez</c:v>
                </c:pt>
                <c:pt idx="5518">
                  <c:v>Adrian Miller</c:v>
                </c:pt>
                <c:pt idx="5519">
                  <c:v>Amy Hall</c:v>
                </c:pt>
                <c:pt idx="5520">
                  <c:v>Brandon Richards</c:v>
                </c:pt>
                <c:pt idx="5521">
                  <c:v>Alicia Davis</c:v>
                </c:pt>
                <c:pt idx="5522">
                  <c:v>Aimee Jones</c:v>
                </c:pt>
                <c:pt idx="5523">
                  <c:v>April Smith</c:v>
                </c:pt>
                <c:pt idx="5524">
                  <c:v>Alan Brown</c:v>
                </c:pt>
                <c:pt idx="5525">
                  <c:v>April Thompson</c:v>
                </c:pt>
                <c:pt idx="5526">
                  <c:v>Alan Martin</c:v>
                </c:pt>
                <c:pt idx="5527">
                  <c:v>April Williams</c:v>
                </c:pt>
                <c:pt idx="5528">
                  <c:v>Brandon Taylor</c:v>
                </c:pt>
                <c:pt idx="5529">
                  <c:v>Arthur Smith</c:v>
                </c:pt>
                <c:pt idx="5530">
                  <c:v>Brandon Thompson</c:v>
                </c:pt>
                <c:pt idx="5531">
                  <c:v>Alicia Kelly</c:v>
                </c:pt>
                <c:pt idx="5532">
                  <c:v>Brandon Walker</c:v>
                </c:pt>
                <c:pt idx="5533">
                  <c:v>Amy Hughes</c:v>
                </c:pt>
                <c:pt idx="5534">
                  <c:v>Andrew Mcclain</c:v>
                </c:pt>
                <c:pt idx="5535">
                  <c:v>Ashley Baker</c:v>
                </c:pt>
                <c:pt idx="5536">
                  <c:v>Brenda Armstrong</c:v>
                </c:pt>
                <c:pt idx="5537">
                  <c:v>Alicia Peterson</c:v>
                </c:pt>
                <c:pt idx="5538">
                  <c:v>Brenda Green</c:v>
                </c:pt>
                <c:pt idx="5539">
                  <c:v>Alicia Smith</c:v>
                </c:pt>
                <c:pt idx="5540">
                  <c:v>Amanda Griffin</c:v>
                </c:pt>
                <c:pt idx="5541">
                  <c:v>Ashley Castillo</c:v>
                </c:pt>
                <c:pt idx="5542">
                  <c:v>Amanda Hart</c:v>
                </c:pt>
                <c:pt idx="5543">
                  <c:v>Ashley Chavez</c:v>
                </c:pt>
                <c:pt idx="5544">
                  <c:v>Brenda Roberts</c:v>
                </c:pt>
                <c:pt idx="5545">
                  <c:v>Alison Brown</c:v>
                </c:pt>
                <c:pt idx="5546">
                  <c:v>Brenda Taylor</c:v>
                </c:pt>
                <c:pt idx="5547">
                  <c:v>Ashley Cox</c:v>
                </c:pt>
                <c:pt idx="5548">
                  <c:v>Brendan Moore</c:v>
                </c:pt>
                <c:pt idx="5549">
                  <c:v>Ashley Cruz</c:v>
                </c:pt>
                <c:pt idx="5550">
                  <c:v>Andrew Porter</c:v>
                </c:pt>
              </c:strCache>
            </c:strRef>
          </c:cat>
          <c:val>
            <c:numRef>
              <c:f>'Day Wise &amp; Month Wise Data'!$I$7:$I$71094</c:f>
              <c:numCache>
                <c:formatCode>General</c:formatCode>
                <c:ptCount val="5551"/>
                <c:pt idx="0">
                  <c:v>4</c:v>
                </c:pt>
                <c:pt idx="1">
                  <c:v>2</c:v>
                </c:pt>
                <c:pt idx="2">
                  <c:v>2</c:v>
                </c:pt>
                <c:pt idx="3">
                  <c:v>3</c:v>
                </c:pt>
                <c:pt idx="4">
                  <c:v>2</c:v>
                </c:pt>
                <c:pt idx="5">
                  <c:v>1</c:v>
                </c:pt>
                <c:pt idx="6">
                  <c:v>2</c:v>
                </c:pt>
                <c:pt idx="7">
                  <c:v>1</c:v>
                </c:pt>
                <c:pt idx="8">
                  <c:v>3</c:v>
                </c:pt>
                <c:pt idx="9">
                  <c:v>1</c:v>
                </c:pt>
                <c:pt idx="10">
                  <c:v>3</c:v>
                </c:pt>
                <c:pt idx="11">
                  <c:v>1</c:v>
                </c:pt>
                <c:pt idx="12">
                  <c:v>4</c:v>
                </c:pt>
                <c:pt idx="14">
                  <c:v>2</c:v>
                </c:pt>
                <c:pt idx="15">
                  <c:v>2</c:v>
                </c:pt>
                <c:pt idx="17">
                  <c:v>2</c:v>
                </c:pt>
                <c:pt idx="18">
                  <c:v>2</c:v>
                </c:pt>
                <c:pt idx="19">
                  <c:v>1</c:v>
                </c:pt>
                <c:pt idx="20">
                  <c:v>2</c:v>
                </c:pt>
                <c:pt idx="22">
                  <c:v>3</c:v>
                </c:pt>
                <c:pt idx="23">
                  <c:v>1</c:v>
                </c:pt>
                <c:pt idx="24">
                  <c:v>4</c:v>
                </c:pt>
                <c:pt idx="25">
                  <c:v>1</c:v>
                </c:pt>
                <c:pt idx="27">
                  <c:v>4</c:v>
                </c:pt>
                <c:pt idx="28">
                  <c:v>1</c:v>
                </c:pt>
                <c:pt idx="29">
                  <c:v>2</c:v>
                </c:pt>
                <c:pt idx="30">
                  <c:v>1</c:v>
                </c:pt>
                <c:pt idx="32">
                  <c:v>1</c:v>
                </c:pt>
                <c:pt idx="33">
                  <c:v>1</c:v>
                </c:pt>
                <c:pt idx="34">
                  <c:v>2</c:v>
                </c:pt>
                <c:pt idx="35">
                  <c:v>1</c:v>
                </c:pt>
                <c:pt idx="36">
                  <c:v>2</c:v>
                </c:pt>
                <c:pt idx="37">
                  <c:v>2</c:v>
                </c:pt>
                <c:pt idx="39">
                  <c:v>1</c:v>
                </c:pt>
                <c:pt idx="40">
                  <c:v>1</c:v>
                </c:pt>
                <c:pt idx="41">
                  <c:v>2</c:v>
                </c:pt>
                <c:pt idx="42">
                  <c:v>3</c:v>
                </c:pt>
                <c:pt idx="43">
                  <c:v>2</c:v>
                </c:pt>
                <c:pt idx="44">
                  <c:v>2</c:v>
                </c:pt>
                <c:pt idx="45">
                  <c:v>1</c:v>
                </c:pt>
                <c:pt idx="46">
                  <c:v>1</c:v>
                </c:pt>
                <c:pt idx="47">
                  <c:v>1</c:v>
                </c:pt>
                <c:pt idx="48">
                  <c:v>3</c:v>
                </c:pt>
                <c:pt idx="51">
                  <c:v>2</c:v>
                </c:pt>
                <c:pt idx="52">
                  <c:v>2</c:v>
                </c:pt>
                <c:pt idx="54">
                  <c:v>5</c:v>
                </c:pt>
                <c:pt idx="55">
                  <c:v>1</c:v>
                </c:pt>
                <c:pt idx="57">
                  <c:v>3</c:v>
                </c:pt>
                <c:pt idx="58">
                  <c:v>2</c:v>
                </c:pt>
                <c:pt idx="59">
                  <c:v>3</c:v>
                </c:pt>
                <c:pt idx="60">
                  <c:v>1</c:v>
                </c:pt>
                <c:pt idx="62">
                  <c:v>1</c:v>
                </c:pt>
                <c:pt idx="63">
                  <c:v>4</c:v>
                </c:pt>
                <c:pt idx="66">
                  <c:v>2</c:v>
                </c:pt>
                <c:pt idx="68">
                  <c:v>2</c:v>
                </c:pt>
                <c:pt idx="69">
                  <c:v>1</c:v>
                </c:pt>
                <c:pt idx="70">
                  <c:v>1</c:v>
                </c:pt>
                <c:pt idx="71">
                  <c:v>2</c:v>
                </c:pt>
                <c:pt idx="73">
                  <c:v>1</c:v>
                </c:pt>
                <c:pt idx="74">
                  <c:v>1</c:v>
                </c:pt>
                <c:pt idx="75">
                  <c:v>1</c:v>
                </c:pt>
                <c:pt idx="76">
                  <c:v>1</c:v>
                </c:pt>
                <c:pt idx="77">
                  <c:v>3</c:v>
                </c:pt>
                <c:pt idx="78">
                  <c:v>2</c:v>
                </c:pt>
                <c:pt idx="79">
                  <c:v>2</c:v>
                </c:pt>
                <c:pt idx="81">
                  <c:v>2</c:v>
                </c:pt>
                <c:pt idx="82">
                  <c:v>2</c:v>
                </c:pt>
                <c:pt idx="83">
                  <c:v>3</c:v>
                </c:pt>
                <c:pt idx="84">
                  <c:v>4</c:v>
                </c:pt>
                <c:pt idx="86">
                  <c:v>3</c:v>
                </c:pt>
                <c:pt idx="88">
                  <c:v>3</c:v>
                </c:pt>
                <c:pt idx="89">
                  <c:v>2</c:v>
                </c:pt>
                <c:pt idx="90">
                  <c:v>4</c:v>
                </c:pt>
                <c:pt idx="91">
                  <c:v>1</c:v>
                </c:pt>
                <c:pt idx="92">
                  <c:v>2</c:v>
                </c:pt>
                <c:pt idx="93">
                  <c:v>1</c:v>
                </c:pt>
                <c:pt idx="94">
                  <c:v>1</c:v>
                </c:pt>
                <c:pt idx="95">
                  <c:v>2</c:v>
                </c:pt>
                <c:pt idx="96">
                  <c:v>3</c:v>
                </c:pt>
                <c:pt idx="97">
                  <c:v>1</c:v>
                </c:pt>
                <c:pt idx="98">
                  <c:v>3</c:v>
                </c:pt>
                <c:pt idx="99">
                  <c:v>2</c:v>
                </c:pt>
                <c:pt idx="100">
                  <c:v>1</c:v>
                </c:pt>
                <c:pt idx="101">
                  <c:v>1</c:v>
                </c:pt>
                <c:pt idx="102">
                  <c:v>1</c:v>
                </c:pt>
                <c:pt idx="105">
                  <c:v>3</c:v>
                </c:pt>
                <c:pt idx="107">
                  <c:v>1</c:v>
                </c:pt>
                <c:pt idx="108">
                  <c:v>2</c:v>
                </c:pt>
                <c:pt idx="109">
                  <c:v>4</c:v>
                </c:pt>
                <c:pt idx="110">
                  <c:v>3</c:v>
                </c:pt>
                <c:pt idx="111">
                  <c:v>1</c:v>
                </c:pt>
                <c:pt idx="112">
                  <c:v>2</c:v>
                </c:pt>
                <c:pt idx="113">
                  <c:v>1</c:v>
                </c:pt>
                <c:pt idx="114">
                  <c:v>1</c:v>
                </c:pt>
                <c:pt idx="115">
                  <c:v>1</c:v>
                </c:pt>
                <c:pt idx="116">
                  <c:v>1</c:v>
                </c:pt>
                <c:pt idx="120">
                  <c:v>1</c:v>
                </c:pt>
                <c:pt idx="121">
                  <c:v>1</c:v>
                </c:pt>
                <c:pt idx="122">
                  <c:v>3</c:v>
                </c:pt>
                <c:pt idx="123">
                  <c:v>2</c:v>
                </c:pt>
                <c:pt idx="124">
                  <c:v>1</c:v>
                </c:pt>
                <c:pt idx="125">
                  <c:v>1</c:v>
                </c:pt>
                <c:pt idx="126">
                  <c:v>1</c:v>
                </c:pt>
                <c:pt idx="127">
                  <c:v>1</c:v>
                </c:pt>
                <c:pt idx="128">
                  <c:v>2</c:v>
                </c:pt>
                <c:pt idx="129">
                  <c:v>1</c:v>
                </c:pt>
                <c:pt idx="131">
                  <c:v>1</c:v>
                </c:pt>
                <c:pt idx="132">
                  <c:v>1</c:v>
                </c:pt>
                <c:pt idx="133">
                  <c:v>2</c:v>
                </c:pt>
                <c:pt idx="134">
                  <c:v>1</c:v>
                </c:pt>
                <c:pt idx="135">
                  <c:v>1</c:v>
                </c:pt>
                <c:pt idx="136">
                  <c:v>1</c:v>
                </c:pt>
                <c:pt idx="138">
                  <c:v>3</c:v>
                </c:pt>
                <c:pt idx="139">
                  <c:v>1</c:v>
                </c:pt>
                <c:pt idx="141">
                  <c:v>1</c:v>
                </c:pt>
                <c:pt idx="142">
                  <c:v>1</c:v>
                </c:pt>
                <c:pt idx="143">
                  <c:v>3</c:v>
                </c:pt>
                <c:pt idx="144">
                  <c:v>1</c:v>
                </c:pt>
                <c:pt idx="145">
                  <c:v>3</c:v>
                </c:pt>
                <c:pt idx="146">
                  <c:v>1</c:v>
                </c:pt>
                <c:pt idx="147">
                  <c:v>2</c:v>
                </c:pt>
                <c:pt idx="148">
                  <c:v>1</c:v>
                </c:pt>
                <c:pt idx="150">
                  <c:v>1</c:v>
                </c:pt>
                <c:pt idx="151">
                  <c:v>3</c:v>
                </c:pt>
                <c:pt idx="152">
                  <c:v>1</c:v>
                </c:pt>
                <c:pt idx="153">
                  <c:v>2</c:v>
                </c:pt>
                <c:pt idx="154">
                  <c:v>1</c:v>
                </c:pt>
                <c:pt idx="155">
                  <c:v>1</c:v>
                </c:pt>
                <c:pt idx="158">
                  <c:v>3</c:v>
                </c:pt>
                <c:pt idx="159">
                  <c:v>2</c:v>
                </c:pt>
                <c:pt idx="160">
                  <c:v>2</c:v>
                </c:pt>
                <c:pt idx="161">
                  <c:v>1</c:v>
                </c:pt>
                <c:pt idx="162">
                  <c:v>2</c:v>
                </c:pt>
                <c:pt idx="166">
                  <c:v>1</c:v>
                </c:pt>
                <c:pt idx="168">
                  <c:v>2</c:v>
                </c:pt>
                <c:pt idx="171">
                  <c:v>1</c:v>
                </c:pt>
                <c:pt idx="172">
                  <c:v>1</c:v>
                </c:pt>
                <c:pt idx="176">
                  <c:v>4</c:v>
                </c:pt>
                <c:pt idx="178">
                  <c:v>1</c:v>
                </c:pt>
                <c:pt idx="179">
                  <c:v>1</c:v>
                </c:pt>
                <c:pt idx="180">
                  <c:v>3</c:v>
                </c:pt>
                <c:pt idx="181">
                  <c:v>2</c:v>
                </c:pt>
                <c:pt idx="183">
                  <c:v>1</c:v>
                </c:pt>
                <c:pt idx="184">
                  <c:v>1</c:v>
                </c:pt>
                <c:pt idx="185">
                  <c:v>3</c:v>
                </c:pt>
                <c:pt idx="189">
                  <c:v>2</c:v>
                </c:pt>
                <c:pt idx="191">
                  <c:v>1</c:v>
                </c:pt>
                <c:pt idx="192">
                  <c:v>4</c:v>
                </c:pt>
                <c:pt idx="194">
                  <c:v>2</c:v>
                </c:pt>
                <c:pt idx="196">
                  <c:v>3</c:v>
                </c:pt>
                <c:pt idx="197">
                  <c:v>1</c:v>
                </c:pt>
                <c:pt idx="199">
                  <c:v>2</c:v>
                </c:pt>
                <c:pt idx="200">
                  <c:v>2</c:v>
                </c:pt>
                <c:pt idx="201">
                  <c:v>1</c:v>
                </c:pt>
                <c:pt idx="202">
                  <c:v>1</c:v>
                </c:pt>
                <c:pt idx="203">
                  <c:v>2</c:v>
                </c:pt>
                <c:pt idx="204">
                  <c:v>2</c:v>
                </c:pt>
                <c:pt idx="207">
                  <c:v>2</c:v>
                </c:pt>
                <c:pt idx="208">
                  <c:v>2</c:v>
                </c:pt>
                <c:pt idx="209">
                  <c:v>1</c:v>
                </c:pt>
                <c:pt idx="211">
                  <c:v>1</c:v>
                </c:pt>
                <c:pt idx="213">
                  <c:v>1</c:v>
                </c:pt>
                <c:pt idx="214">
                  <c:v>1</c:v>
                </c:pt>
                <c:pt idx="215">
                  <c:v>3</c:v>
                </c:pt>
                <c:pt idx="216">
                  <c:v>2</c:v>
                </c:pt>
                <c:pt idx="217">
                  <c:v>2</c:v>
                </c:pt>
                <c:pt idx="218">
                  <c:v>1</c:v>
                </c:pt>
                <c:pt idx="220">
                  <c:v>3</c:v>
                </c:pt>
                <c:pt idx="221">
                  <c:v>4</c:v>
                </c:pt>
                <c:pt idx="222">
                  <c:v>1</c:v>
                </c:pt>
                <c:pt idx="223">
                  <c:v>2</c:v>
                </c:pt>
                <c:pt idx="224">
                  <c:v>1</c:v>
                </c:pt>
                <c:pt idx="227">
                  <c:v>1</c:v>
                </c:pt>
                <c:pt idx="228">
                  <c:v>1</c:v>
                </c:pt>
                <c:pt idx="229">
                  <c:v>1</c:v>
                </c:pt>
                <c:pt idx="231">
                  <c:v>1</c:v>
                </c:pt>
                <c:pt idx="232">
                  <c:v>2</c:v>
                </c:pt>
                <c:pt idx="233">
                  <c:v>1</c:v>
                </c:pt>
                <c:pt idx="234">
                  <c:v>3</c:v>
                </c:pt>
                <c:pt idx="239">
                  <c:v>1</c:v>
                </c:pt>
                <c:pt idx="240">
                  <c:v>1</c:v>
                </c:pt>
                <c:pt idx="245">
                  <c:v>2</c:v>
                </c:pt>
                <c:pt idx="247">
                  <c:v>1</c:v>
                </c:pt>
                <c:pt idx="248">
                  <c:v>2</c:v>
                </c:pt>
                <c:pt idx="249">
                  <c:v>2</c:v>
                </c:pt>
                <c:pt idx="252">
                  <c:v>1</c:v>
                </c:pt>
                <c:pt idx="253">
                  <c:v>1</c:v>
                </c:pt>
                <c:pt idx="254">
                  <c:v>1</c:v>
                </c:pt>
                <c:pt idx="255">
                  <c:v>3</c:v>
                </c:pt>
                <c:pt idx="256">
                  <c:v>1</c:v>
                </c:pt>
                <c:pt idx="258">
                  <c:v>2</c:v>
                </c:pt>
                <c:pt idx="261">
                  <c:v>1</c:v>
                </c:pt>
                <c:pt idx="264">
                  <c:v>4</c:v>
                </c:pt>
                <c:pt idx="267">
                  <c:v>1</c:v>
                </c:pt>
                <c:pt idx="268">
                  <c:v>1</c:v>
                </c:pt>
                <c:pt idx="269">
                  <c:v>1</c:v>
                </c:pt>
                <c:pt idx="271">
                  <c:v>3</c:v>
                </c:pt>
                <c:pt idx="273">
                  <c:v>2</c:v>
                </c:pt>
                <c:pt idx="277">
                  <c:v>2</c:v>
                </c:pt>
                <c:pt idx="278">
                  <c:v>2</c:v>
                </c:pt>
                <c:pt idx="279">
                  <c:v>3</c:v>
                </c:pt>
                <c:pt idx="281">
                  <c:v>1</c:v>
                </c:pt>
                <c:pt idx="282">
                  <c:v>2</c:v>
                </c:pt>
                <c:pt idx="283">
                  <c:v>1</c:v>
                </c:pt>
                <c:pt idx="284">
                  <c:v>3</c:v>
                </c:pt>
                <c:pt idx="286">
                  <c:v>3</c:v>
                </c:pt>
                <c:pt idx="287">
                  <c:v>1</c:v>
                </c:pt>
                <c:pt idx="288">
                  <c:v>2</c:v>
                </c:pt>
                <c:pt idx="289">
                  <c:v>1</c:v>
                </c:pt>
                <c:pt idx="290">
                  <c:v>2</c:v>
                </c:pt>
                <c:pt idx="291">
                  <c:v>1</c:v>
                </c:pt>
                <c:pt idx="295">
                  <c:v>1</c:v>
                </c:pt>
                <c:pt idx="296">
                  <c:v>3</c:v>
                </c:pt>
                <c:pt idx="297">
                  <c:v>1</c:v>
                </c:pt>
                <c:pt idx="298">
                  <c:v>2</c:v>
                </c:pt>
                <c:pt idx="299">
                  <c:v>3</c:v>
                </c:pt>
                <c:pt idx="301">
                  <c:v>1</c:v>
                </c:pt>
                <c:pt idx="302">
                  <c:v>1</c:v>
                </c:pt>
                <c:pt idx="303">
                  <c:v>1</c:v>
                </c:pt>
                <c:pt idx="306">
                  <c:v>1</c:v>
                </c:pt>
                <c:pt idx="307">
                  <c:v>2</c:v>
                </c:pt>
                <c:pt idx="310">
                  <c:v>2</c:v>
                </c:pt>
                <c:pt idx="312">
                  <c:v>1</c:v>
                </c:pt>
                <c:pt idx="315">
                  <c:v>1</c:v>
                </c:pt>
                <c:pt idx="316">
                  <c:v>2</c:v>
                </c:pt>
                <c:pt idx="319">
                  <c:v>2</c:v>
                </c:pt>
                <c:pt idx="320">
                  <c:v>1</c:v>
                </c:pt>
                <c:pt idx="321">
                  <c:v>2</c:v>
                </c:pt>
                <c:pt idx="322">
                  <c:v>1</c:v>
                </c:pt>
                <c:pt idx="325">
                  <c:v>1</c:v>
                </c:pt>
                <c:pt idx="326">
                  <c:v>1</c:v>
                </c:pt>
                <c:pt idx="328">
                  <c:v>3</c:v>
                </c:pt>
                <c:pt idx="329">
                  <c:v>1</c:v>
                </c:pt>
                <c:pt idx="331">
                  <c:v>1</c:v>
                </c:pt>
                <c:pt idx="332">
                  <c:v>2</c:v>
                </c:pt>
                <c:pt idx="335">
                  <c:v>1</c:v>
                </c:pt>
                <c:pt idx="336">
                  <c:v>1</c:v>
                </c:pt>
                <c:pt idx="338">
                  <c:v>1</c:v>
                </c:pt>
                <c:pt idx="339">
                  <c:v>1</c:v>
                </c:pt>
                <c:pt idx="342">
                  <c:v>1</c:v>
                </c:pt>
                <c:pt idx="343">
                  <c:v>1</c:v>
                </c:pt>
                <c:pt idx="349">
                  <c:v>1</c:v>
                </c:pt>
                <c:pt idx="352">
                  <c:v>2</c:v>
                </c:pt>
                <c:pt idx="353">
                  <c:v>2</c:v>
                </c:pt>
                <c:pt idx="356">
                  <c:v>1</c:v>
                </c:pt>
                <c:pt idx="357">
                  <c:v>1</c:v>
                </c:pt>
                <c:pt idx="358">
                  <c:v>2</c:v>
                </c:pt>
                <c:pt idx="360">
                  <c:v>1</c:v>
                </c:pt>
                <c:pt idx="361">
                  <c:v>1</c:v>
                </c:pt>
                <c:pt idx="364">
                  <c:v>1</c:v>
                </c:pt>
                <c:pt idx="365">
                  <c:v>1</c:v>
                </c:pt>
                <c:pt idx="366">
                  <c:v>3</c:v>
                </c:pt>
                <c:pt idx="367">
                  <c:v>1</c:v>
                </c:pt>
                <c:pt idx="368">
                  <c:v>1</c:v>
                </c:pt>
                <c:pt idx="369">
                  <c:v>2</c:v>
                </c:pt>
                <c:pt idx="371">
                  <c:v>1</c:v>
                </c:pt>
                <c:pt idx="373">
                  <c:v>1</c:v>
                </c:pt>
                <c:pt idx="375">
                  <c:v>2</c:v>
                </c:pt>
                <c:pt idx="377">
                  <c:v>1</c:v>
                </c:pt>
                <c:pt idx="378">
                  <c:v>1</c:v>
                </c:pt>
                <c:pt idx="380">
                  <c:v>1</c:v>
                </c:pt>
                <c:pt idx="382">
                  <c:v>1</c:v>
                </c:pt>
                <c:pt idx="384">
                  <c:v>1</c:v>
                </c:pt>
                <c:pt idx="387">
                  <c:v>1</c:v>
                </c:pt>
                <c:pt idx="388">
                  <c:v>1</c:v>
                </c:pt>
                <c:pt idx="389">
                  <c:v>1</c:v>
                </c:pt>
                <c:pt idx="391">
                  <c:v>1</c:v>
                </c:pt>
                <c:pt idx="394">
                  <c:v>1</c:v>
                </c:pt>
                <c:pt idx="401">
                  <c:v>1</c:v>
                </c:pt>
                <c:pt idx="402">
                  <c:v>1</c:v>
                </c:pt>
                <c:pt idx="404">
                  <c:v>1</c:v>
                </c:pt>
                <c:pt idx="405">
                  <c:v>3</c:v>
                </c:pt>
                <c:pt idx="406">
                  <c:v>2</c:v>
                </c:pt>
                <c:pt idx="408">
                  <c:v>1</c:v>
                </c:pt>
                <c:pt idx="409">
                  <c:v>1</c:v>
                </c:pt>
                <c:pt idx="411">
                  <c:v>3</c:v>
                </c:pt>
                <c:pt idx="417">
                  <c:v>1</c:v>
                </c:pt>
                <c:pt idx="418">
                  <c:v>1</c:v>
                </c:pt>
                <c:pt idx="419">
                  <c:v>1</c:v>
                </c:pt>
                <c:pt idx="420">
                  <c:v>2</c:v>
                </c:pt>
                <c:pt idx="421">
                  <c:v>1</c:v>
                </c:pt>
                <c:pt idx="422">
                  <c:v>2</c:v>
                </c:pt>
                <c:pt idx="424">
                  <c:v>2</c:v>
                </c:pt>
                <c:pt idx="425">
                  <c:v>1</c:v>
                </c:pt>
                <c:pt idx="427">
                  <c:v>2</c:v>
                </c:pt>
                <c:pt idx="429">
                  <c:v>3</c:v>
                </c:pt>
                <c:pt idx="430">
                  <c:v>2</c:v>
                </c:pt>
                <c:pt idx="432">
                  <c:v>1</c:v>
                </c:pt>
                <c:pt idx="433">
                  <c:v>2</c:v>
                </c:pt>
                <c:pt idx="437">
                  <c:v>1</c:v>
                </c:pt>
                <c:pt idx="438">
                  <c:v>1</c:v>
                </c:pt>
                <c:pt idx="439">
                  <c:v>2</c:v>
                </c:pt>
                <c:pt idx="442">
                  <c:v>1</c:v>
                </c:pt>
                <c:pt idx="443">
                  <c:v>1</c:v>
                </c:pt>
                <c:pt idx="444">
                  <c:v>2</c:v>
                </c:pt>
                <c:pt idx="445">
                  <c:v>1</c:v>
                </c:pt>
                <c:pt idx="446">
                  <c:v>1</c:v>
                </c:pt>
                <c:pt idx="450">
                  <c:v>1</c:v>
                </c:pt>
                <c:pt idx="453">
                  <c:v>1</c:v>
                </c:pt>
                <c:pt idx="454">
                  <c:v>1</c:v>
                </c:pt>
                <c:pt idx="456">
                  <c:v>3</c:v>
                </c:pt>
                <c:pt idx="457">
                  <c:v>2</c:v>
                </c:pt>
                <c:pt idx="458">
                  <c:v>1</c:v>
                </c:pt>
                <c:pt idx="459">
                  <c:v>3</c:v>
                </c:pt>
                <c:pt idx="465">
                  <c:v>1</c:v>
                </c:pt>
                <c:pt idx="468">
                  <c:v>1</c:v>
                </c:pt>
                <c:pt idx="469">
                  <c:v>1</c:v>
                </c:pt>
                <c:pt idx="471">
                  <c:v>2</c:v>
                </c:pt>
                <c:pt idx="472">
                  <c:v>1</c:v>
                </c:pt>
                <c:pt idx="473">
                  <c:v>1</c:v>
                </c:pt>
                <c:pt idx="474">
                  <c:v>1</c:v>
                </c:pt>
                <c:pt idx="475">
                  <c:v>1</c:v>
                </c:pt>
                <c:pt idx="477">
                  <c:v>1</c:v>
                </c:pt>
                <c:pt idx="478">
                  <c:v>2</c:v>
                </c:pt>
                <c:pt idx="481">
                  <c:v>1</c:v>
                </c:pt>
                <c:pt idx="484">
                  <c:v>1</c:v>
                </c:pt>
                <c:pt idx="486">
                  <c:v>1</c:v>
                </c:pt>
                <c:pt idx="487">
                  <c:v>1</c:v>
                </c:pt>
                <c:pt idx="488">
                  <c:v>1</c:v>
                </c:pt>
                <c:pt idx="489">
                  <c:v>1</c:v>
                </c:pt>
                <c:pt idx="490">
                  <c:v>1</c:v>
                </c:pt>
                <c:pt idx="492">
                  <c:v>1</c:v>
                </c:pt>
                <c:pt idx="494">
                  <c:v>1</c:v>
                </c:pt>
                <c:pt idx="495">
                  <c:v>1</c:v>
                </c:pt>
                <c:pt idx="498">
                  <c:v>1</c:v>
                </c:pt>
                <c:pt idx="499">
                  <c:v>2</c:v>
                </c:pt>
                <c:pt idx="504">
                  <c:v>2</c:v>
                </c:pt>
                <c:pt idx="508">
                  <c:v>1</c:v>
                </c:pt>
                <c:pt idx="510">
                  <c:v>3</c:v>
                </c:pt>
                <c:pt idx="511">
                  <c:v>1</c:v>
                </c:pt>
                <c:pt idx="512">
                  <c:v>1</c:v>
                </c:pt>
                <c:pt idx="514">
                  <c:v>1</c:v>
                </c:pt>
                <c:pt idx="524">
                  <c:v>1</c:v>
                </c:pt>
                <c:pt idx="525">
                  <c:v>1</c:v>
                </c:pt>
                <c:pt idx="527">
                  <c:v>2</c:v>
                </c:pt>
                <c:pt idx="529">
                  <c:v>1</c:v>
                </c:pt>
                <c:pt idx="530">
                  <c:v>1</c:v>
                </c:pt>
                <c:pt idx="531">
                  <c:v>1</c:v>
                </c:pt>
                <c:pt idx="532">
                  <c:v>1</c:v>
                </c:pt>
                <c:pt idx="535">
                  <c:v>1</c:v>
                </c:pt>
                <c:pt idx="538">
                  <c:v>1</c:v>
                </c:pt>
                <c:pt idx="540">
                  <c:v>1</c:v>
                </c:pt>
                <c:pt idx="542">
                  <c:v>2</c:v>
                </c:pt>
                <c:pt idx="545">
                  <c:v>1</c:v>
                </c:pt>
                <c:pt idx="548">
                  <c:v>1</c:v>
                </c:pt>
                <c:pt idx="550">
                  <c:v>2</c:v>
                </c:pt>
                <c:pt idx="551">
                  <c:v>1</c:v>
                </c:pt>
                <c:pt idx="552">
                  <c:v>1</c:v>
                </c:pt>
                <c:pt idx="553">
                  <c:v>1</c:v>
                </c:pt>
                <c:pt idx="557">
                  <c:v>2</c:v>
                </c:pt>
                <c:pt idx="558">
                  <c:v>2</c:v>
                </c:pt>
                <c:pt idx="559">
                  <c:v>1</c:v>
                </c:pt>
                <c:pt idx="560">
                  <c:v>1</c:v>
                </c:pt>
                <c:pt idx="564">
                  <c:v>2</c:v>
                </c:pt>
                <c:pt idx="567">
                  <c:v>1</c:v>
                </c:pt>
                <c:pt idx="569">
                  <c:v>1</c:v>
                </c:pt>
                <c:pt idx="574">
                  <c:v>1</c:v>
                </c:pt>
                <c:pt idx="582">
                  <c:v>1</c:v>
                </c:pt>
                <c:pt idx="584">
                  <c:v>2</c:v>
                </c:pt>
                <c:pt idx="587">
                  <c:v>2</c:v>
                </c:pt>
                <c:pt idx="590">
                  <c:v>1</c:v>
                </c:pt>
                <c:pt idx="591">
                  <c:v>2</c:v>
                </c:pt>
                <c:pt idx="593">
                  <c:v>1</c:v>
                </c:pt>
                <c:pt idx="594">
                  <c:v>1</c:v>
                </c:pt>
                <c:pt idx="595">
                  <c:v>1</c:v>
                </c:pt>
                <c:pt idx="598">
                  <c:v>1</c:v>
                </c:pt>
                <c:pt idx="599">
                  <c:v>1</c:v>
                </c:pt>
                <c:pt idx="600">
                  <c:v>1</c:v>
                </c:pt>
                <c:pt idx="602">
                  <c:v>2</c:v>
                </c:pt>
                <c:pt idx="603">
                  <c:v>1</c:v>
                </c:pt>
                <c:pt idx="605">
                  <c:v>1</c:v>
                </c:pt>
                <c:pt idx="606">
                  <c:v>2</c:v>
                </c:pt>
                <c:pt idx="608">
                  <c:v>1</c:v>
                </c:pt>
                <c:pt idx="611">
                  <c:v>2</c:v>
                </c:pt>
                <c:pt idx="612">
                  <c:v>1</c:v>
                </c:pt>
                <c:pt idx="613">
                  <c:v>1</c:v>
                </c:pt>
                <c:pt idx="614">
                  <c:v>1</c:v>
                </c:pt>
                <c:pt idx="615">
                  <c:v>2</c:v>
                </c:pt>
                <c:pt idx="620">
                  <c:v>1</c:v>
                </c:pt>
                <c:pt idx="622">
                  <c:v>1</c:v>
                </c:pt>
                <c:pt idx="623">
                  <c:v>1</c:v>
                </c:pt>
                <c:pt idx="625">
                  <c:v>1</c:v>
                </c:pt>
                <c:pt idx="629">
                  <c:v>2</c:v>
                </c:pt>
                <c:pt idx="631">
                  <c:v>1</c:v>
                </c:pt>
                <c:pt idx="633">
                  <c:v>1</c:v>
                </c:pt>
                <c:pt idx="636">
                  <c:v>1</c:v>
                </c:pt>
                <c:pt idx="637">
                  <c:v>1</c:v>
                </c:pt>
                <c:pt idx="643">
                  <c:v>1</c:v>
                </c:pt>
                <c:pt idx="645">
                  <c:v>1</c:v>
                </c:pt>
                <c:pt idx="650">
                  <c:v>1</c:v>
                </c:pt>
                <c:pt idx="651">
                  <c:v>1</c:v>
                </c:pt>
                <c:pt idx="653">
                  <c:v>1</c:v>
                </c:pt>
                <c:pt idx="657">
                  <c:v>1</c:v>
                </c:pt>
                <c:pt idx="658">
                  <c:v>1</c:v>
                </c:pt>
                <c:pt idx="659">
                  <c:v>2</c:v>
                </c:pt>
                <c:pt idx="660">
                  <c:v>1</c:v>
                </c:pt>
                <c:pt idx="662">
                  <c:v>2</c:v>
                </c:pt>
                <c:pt idx="663">
                  <c:v>1</c:v>
                </c:pt>
                <c:pt idx="664">
                  <c:v>1</c:v>
                </c:pt>
                <c:pt idx="666">
                  <c:v>2</c:v>
                </c:pt>
                <c:pt idx="667">
                  <c:v>1</c:v>
                </c:pt>
                <c:pt idx="669">
                  <c:v>2</c:v>
                </c:pt>
                <c:pt idx="672">
                  <c:v>1</c:v>
                </c:pt>
                <c:pt idx="673">
                  <c:v>2</c:v>
                </c:pt>
                <c:pt idx="674">
                  <c:v>1</c:v>
                </c:pt>
                <c:pt idx="676">
                  <c:v>1</c:v>
                </c:pt>
                <c:pt idx="677">
                  <c:v>1</c:v>
                </c:pt>
                <c:pt idx="679">
                  <c:v>1</c:v>
                </c:pt>
                <c:pt idx="681">
                  <c:v>1</c:v>
                </c:pt>
                <c:pt idx="683">
                  <c:v>1</c:v>
                </c:pt>
                <c:pt idx="684">
                  <c:v>1</c:v>
                </c:pt>
                <c:pt idx="686">
                  <c:v>3</c:v>
                </c:pt>
                <c:pt idx="689">
                  <c:v>2</c:v>
                </c:pt>
                <c:pt idx="690">
                  <c:v>1</c:v>
                </c:pt>
                <c:pt idx="692">
                  <c:v>1</c:v>
                </c:pt>
                <c:pt idx="693">
                  <c:v>1</c:v>
                </c:pt>
                <c:pt idx="697">
                  <c:v>1</c:v>
                </c:pt>
                <c:pt idx="698">
                  <c:v>2</c:v>
                </c:pt>
                <c:pt idx="700">
                  <c:v>1</c:v>
                </c:pt>
                <c:pt idx="706">
                  <c:v>1</c:v>
                </c:pt>
                <c:pt idx="708">
                  <c:v>1</c:v>
                </c:pt>
                <c:pt idx="711">
                  <c:v>1</c:v>
                </c:pt>
                <c:pt idx="712">
                  <c:v>1</c:v>
                </c:pt>
                <c:pt idx="713">
                  <c:v>1</c:v>
                </c:pt>
                <c:pt idx="716">
                  <c:v>1</c:v>
                </c:pt>
                <c:pt idx="717">
                  <c:v>1</c:v>
                </c:pt>
                <c:pt idx="719">
                  <c:v>2</c:v>
                </c:pt>
                <c:pt idx="722">
                  <c:v>1</c:v>
                </c:pt>
                <c:pt idx="723">
                  <c:v>1</c:v>
                </c:pt>
                <c:pt idx="724">
                  <c:v>1</c:v>
                </c:pt>
                <c:pt idx="725">
                  <c:v>1</c:v>
                </c:pt>
                <c:pt idx="726">
                  <c:v>3</c:v>
                </c:pt>
                <c:pt idx="727">
                  <c:v>1</c:v>
                </c:pt>
                <c:pt idx="731">
                  <c:v>1</c:v>
                </c:pt>
                <c:pt idx="732">
                  <c:v>1</c:v>
                </c:pt>
                <c:pt idx="733">
                  <c:v>1</c:v>
                </c:pt>
                <c:pt idx="735">
                  <c:v>1</c:v>
                </c:pt>
                <c:pt idx="736">
                  <c:v>1</c:v>
                </c:pt>
                <c:pt idx="738">
                  <c:v>2</c:v>
                </c:pt>
                <c:pt idx="739">
                  <c:v>3</c:v>
                </c:pt>
                <c:pt idx="740">
                  <c:v>1</c:v>
                </c:pt>
                <c:pt idx="741">
                  <c:v>1</c:v>
                </c:pt>
                <c:pt idx="745">
                  <c:v>1</c:v>
                </c:pt>
                <c:pt idx="751">
                  <c:v>3</c:v>
                </c:pt>
                <c:pt idx="755">
                  <c:v>2</c:v>
                </c:pt>
                <c:pt idx="757">
                  <c:v>1</c:v>
                </c:pt>
                <c:pt idx="759">
                  <c:v>1</c:v>
                </c:pt>
                <c:pt idx="764">
                  <c:v>1</c:v>
                </c:pt>
                <c:pt idx="769">
                  <c:v>1</c:v>
                </c:pt>
                <c:pt idx="770">
                  <c:v>1</c:v>
                </c:pt>
                <c:pt idx="771">
                  <c:v>2</c:v>
                </c:pt>
                <c:pt idx="776">
                  <c:v>1</c:v>
                </c:pt>
                <c:pt idx="779">
                  <c:v>1</c:v>
                </c:pt>
                <c:pt idx="780">
                  <c:v>2</c:v>
                </c:pt>
                <c:pt idx="782">
                  <c:v>1</c:v>
                </c:pt>
                <c:pt idx="787">
                  <c:v>1</c:v>
                </c:pt>
                <c:pt idx="791">
                  <c:v>1</c:v>
                </c:pt>
                <c:pt idx="795">
                  <c:v>1</c:v>
                </c:pt>
                <c:pt idx="796">
                  <c:v>1</c:v>
                </c:pt>
                <c:pt idx="797">
                  <c:v>1</c:v>
                </c:pt>
                <c:pt idx="798">
                  <c:v>1</c:v>
                </c:pt>
                <c:pt idx="799">
                  <c:v>1</c:v>
                </c:pt>
                <c:pt idx="800">
                  <c:v>2</c:v>
                </c:pt>
                <c:pt idx="802">
                  <c:v>2</c:v>
                </c:pt>
                <c:pt idx="803">
                  <c:v>1</c:v>
                </c:pt>
                <c:pt idx="804">
                  <c:v>3</c:v>
                </c:pt>
                <c:pt idx="805">
                  <c:v>2</c:v>
                </c:pt>
                <c:pt idx="808">
                  <c:v>2</c:v>
                </c:pt>
                <c:pt idx="813">
                  <c:v>1</c:v>
                </c:pt>
                <c:pt idx="817">
                  <c:v>1</c:v>
                </c:pt>
                <c:pt idx="820">
                  <c:v>1</c:v>
                </c:pt>
                <c:pt idx="821">
                  <c:v>1</c:v>
                </c:pt>
                <c:pt idx="823">
                  <c:v>3</c:v>
                </c:pt>
                <c:pt idx="826">
                  <c:v>1</c:v>
                </c:pt>
                <c:pt idx="831">
                  <c:v>1</c:v>
                </c:pt>
                <c:pt idx="835">
                  <c:v>1</c:v>
                </c:pt>
                <c:pt idx="836">
                  <c:v>2</c:v>
                </c:pt>
                <c:pt idx="838">
                  <c:v>1</c:v>
                </c:pt>
                <c:pt idx="839">
                  <c:v>1</c:v>
                </c:pt>
                <c:pt idx="840">
                  <c:v>1</c:v>
                </c:pt>
                <c:pt idx="841">
                  <c:v>1</c:v>
                </c:pt>
                <c:pt idx="842">
                  <c:v>1</c:v>
                </c:pt>
                <c:pt idx="844">
                  <c:v>1</c:v>
                </c:pt>
                <c:pt idx="846">
                  <c:v>2</c:v>
                </c:pt>
                <c:pt idx="848">
                  <c:v>1</c:v>
                </c:pt>
                <c:pt idx="849">
                  <c:v>1</c:v>
                </c:pt>
                <c:pt idx="850">
                  <c:v>2</c:v>
                </c:pt>
                <c:pt idx="852">
                  <c:v>1</c:v>
                </c:pt>
                <c:pt idx="854">
                  <c:v>1</c:v>
                </c:pt>
                <c:pt idx="859">
                  <c:v>1</c:v>
                </c:pt>
                <c:pt idx="860">
                  <c:v>1</c:v>
                </c:pt>
                <c:pt idx="861">
                  <c:v>1</c:v>
                </c:pt>
                <c:pt idx="862">
                  <c:v>2</c:v>
                </c:pt>
                <c:pt idx="867">
                  <c:v>1</c:v>
                </c:pt>
                <c:pt idx="869">
                  <c:v>1</c:v>
                </c:pt>
                <c:pt idx="870">
                  <c:v>1</c:v>
                </c:pt>
                <c:pt idx="871">
                  <c:v>1</c:v>
                </c:pt>
                <c:pt idx="883">
                  <c:v>1</c:v>
                </c:pt>
                <c:pt idx="894">
                  <c:v>1</c:v>
                </c:pt>
                <c:pt idx="895">
                  <c:v>1</c:v>
                </c:pt>
                <c:pt idx="897">
                  <c:v>1</c:v>
                </c:pt>
                <c:pt idx="899">
                  <c:v>2</c:v>
                </c:pt>
                <c:pt idx="903">
                  <c:v>2</c:v>
                </c:pt>
                <c:pt idx="905">
                  <c:v>1</c:v>
                </c:pt>
                <c:pt idx="908">
                  <c:v>1</c:v>
                </c:pt>
                <c:pt idx="910">
                  <c:v>2</c:v>
                </c:pt>
                <c:pt idx="911">
                  <c:v>1</c:v>
                </c:pt>
                <c:pt idx="913">
                  <c:v>1</c:v>
                </c:pt>
                <c:pt idx="916">
                  <c:v>2</c:v>
                </c:pt>
                <c:pt idx="917">
                  <c:v>1</c:v>
                </c:pt>
                <c:pt idx="918">
                  <c:v>1</c:v>
                </c:pt>
                <c:pt idx="919">
                  <c:v>2</c:v>
                </c:pt>
                <c:pt idx="920">
                  <c:v>1</c:v>
                </c:pt>
                <c:pt idx="922">
                  <c:v>1</c:v>
                </c:pt>
                <c:pt idx="927">
                  <c:v>1</c:v>
                </c:pt>
                <c:pt idx="933">
                  <c:v>1</c:v>
                </c:pt>
                <c:pt idx="934">
                  <c:v>2</c:v>
                </c:pt>
                <c:pt idx="936">
                  <c:v>1</c:v>
                </c:pt>
                <c:pt idx="937">
                  <c:v>1</c:v>
                </c:pt>
                <c:pt idx="943">
                  <c:v>1</c:v>
                </c:pt>
                <c:pt idx="944">
                  <c:v>1</c:v>
                </c:pt>
                <c:pt idx="946">
                  <c:v>1</c:v>
                </c:pt>
                <c:pt idx="947">
                  <c:v>1</c:v>
                </c:pt>
                <c:pt idx="949">
                  <c:v>1</c:v>
                </c:pt>
                <c:pt idx="952">
                  <c:v>1</c:v>
                </c:pt>
                <c:pt idx="954">
                  <c:v>2</c:v>
                </c:pt>
                <c:pt idx="960">
                  <c:v>1</c:v>
                </c:pt>
                <c:pt idx="965">
                  <c:v>2</c:v>
                </c:pt>
                <c:pt idx="968">
                  <c:v>1</c:v>
                </c:pt>
                <c:pt idx="969">
                  <c:v>1</c:v>
                </c:pt>
                <c:pt idx="975">
                  <c:v>2</c:v>
                </c:pt>
                <c:pt idx="978">
                  <c:v>2</c:v>
                </c:pt>
                <c:pt idx="982">
                  <c:v>1</c:v>
                </c:pt>
                <c:pt idx="983">
                  <c:v>1</c:v>
                </c:pt>
                <c:pt idx="985">
                  <c:v>1</c:v>
                </c:pt>
                <c:pt idx="987">
                  <c:v>1</c:v>
                </c:pt>
                <c:pt idx="989">
                  <c:v>2</c:v>
                </c:pt>
                <c:pt idx="990">
                  <c:v>1</c:v>
                </c:pt>
                <c:pt idx="991">
                  <c:v>1</c:v>
                </c:pt>
                <c:pt idx="993">
                  <c:v>1</c:v>
                </c:pt>
                <c:pt idx="997">
                  <c:v>1</c:v>
                </c:pt>
                <c:pt idx="1000">
                  <c:v>2</c:v>
                </c:pt>
                <c:pt idx="1001">
                  <c:v>1</c:v>
                </c:pt>
                <c:pt idx="1003">
                  <c:v>2</c:v>
                </c:pt>
                <c:pt idx="1005">
                  <c:v>1</c:v>
                </c:pt>
                <c:pt idx="1008">
                  <c:v>1</c:v>
                </c:pt>
                <c:pt idx="1016">
                  <c:v>1</c:v>
                </c:pt>
                <c:pt idx="1017">
                  <c:v>1</c:v>
                </c:pt>
                <c:pt idx="1022">
                  <c:v>2</c:v>
                </c:pt>
                <c:pt idx="1024">
                  <c:v>1</c:v>
                </c:pt>
                <c:pt idx="1025">
                  <c:v>1</c:v>
                </c:pt>
                <c:pt idx="1026">
                  <c:v>1</c:v>
                </c:pt>
                <c:pt idx="1028">
                  <c:v>2</c:v>
                </c:pt>
                <c:pt idx="1033">
                  <c:v>1</c:v>
                </c:pt>
                <c:pt idx="1035">
                  <c:v>2</c:v>
                </c:pt>
                <c:pt idx="1036">
                  <c:v>1</c:v>
                </c:pt>
                <c:pt idx="1038">
                  <c:v>1</c:v>
                </c:pt>
                <c:pt idx="1042">
                  <c:v>2</c:v>
                </c:pt>
                <c:pt idx="1044">
                  <c:v>1</c:v>
                </c:pt>
                <c:pt idx="1045">
                  <c:v>1</c:v>
                </c:pt>
                <c:pt idx="1047">
                  <c:v>1</c:v>
                </c:pt>
                <c:pt idx="1048">
                  <c:v>1</c:v>
                </c:pt>
                <c:pt idx="1051">
                  <c:v>1</c:v>
                </c:pt>
                <c:pt idx="1052">
                  <c:v>1</c:v>
                </c:pt>
                <c:pt idx="1056">
                  <c:v>1</c:v>
                </c:pt>
                <c:pt idx="1057">
                  <c:v>1</c:v>
                </c:pt>
                <c:pt idx="1058">
                  <c:v>1</c:v>
                </c:pt>
                <c:pt idx="1061">
                  <c:v>1</c:v>
                </c:pt>
                <c:pt idx="1062">
                  <c:v>1</c:v>
                </c:pt>
                <c:pt idx="1065">
                  <c:v>1</c:v>
                </c:pt>
                <c:pt idx="1066">
                  <c:v>1</c:v>
                </c:pt>
                <c:pt idx="1069">
                  <c:v>1</c:v>
                </c:pt>
                <c:pt idx="1071">
                  <c:v>1</c:v>
                </c:pt>
                <c:pt idx="1072">
                  <c:v>1</c:v>
                </c:pt>
                <c:pt idx="1073">
                  <c:v>1</c:v>
                </c:pt>
                <c:pt idx="1082">
                  <c:v>1</c:v>
                </c:pt>
                <c:pt idx="1083">
                  <c:v>1</c:v>
                </c:pt>
                <c:pt idx="1089">
                  <c:v>1</c:v>
                </c:pt>
                <c:pt idx="1092">
                  <c:v>1</c:v>
                </c:pt>
                <c:pt idx="1093">
                  <c:v>2</c:v>
                </c:pt>
                <c:pt idx="1097">
                  <c:v>1</c:v>
                </c:pt>
                <c:pt idx="1101">
                  <c:v>2</c:v>
                </c:pt>
                <c:pt idx="1102">
                  <c:v>1</c:v>
                </c:pt>
                <c:pt idx="1104">
                  <c:v>1</c:v>
                </c:pt>
                <c:pt idx="1110">
                  <c:v>1</c:v>
                </c:pt>
                <c:pt idx="1111">
                  <c:v>1</c:v>
                </c:pt>
                <c:pt idx="1112">
                  <c:v>1</c:v>
                </c:pt>
                <c:pt idx="1114">
                  <c:v>1</c:v>
                </c:pt>
                <c:pt idx="1123">
                  <c:v>1</c:v>
                </c:pt>
                <c:pt idx="1126">
                  <c:v>3</c:v>
                </c:pt>
                <c:pt idx="1129">
                  <c:v>2</c:v>
                </c:pt>
                <c:pt idx="1135">
                  <c:v>1</c:v>
                </c:pt>
                <c:pt idx="1136">
                  <c:v>1</c:v>
                </c:pt>
                <c:pt idx="1146">
                  <c:v>1</c:v>
                </c:pt>
                <c:pt idx="1148">
                  <c:v>1</c:v>
                </c:pt>
                <c:pt idx="1149">
                  <c:v>1</c:v>
                </c:pt>
                <c:pt idx="1152">
                  <c:v>1</c:v>
                </c:pt>
                <c:pt idx="1162">
                  <c:v>1</c:v>
                </c:pt>
                <c:pt idx="1163">
                  <c:v>1</c:v>
                </c:pt>
                <c:pt idx="1165">
                  <c:v>1</c:v>
                </c:pt>
                <c:pt idx="1166">
                  <c:v>1</c:v>
                </c:pt>
                <c:pt idx="1167">
                  <c:v>1</c:v>
                </c:pt>
                <c:pt idx="1169">
                  <c:v>1</c:v>
                </c:pt>
                <c:pt idx="1170">
                  <c:v>1</c:v>
                </c:pt>
                <c:pt idx="1173">
                  <c:v>1</c:v>
                </c:pt>
                <c:pt idx="1175">
                  <c:v>1</c:v>
                </c:pt>
                <c:pt idx="1178">
                  <c:v>1</c:v>
                </c:pt>
                <c:pt idx="1179">
                  <c:v>3</c:v>
                </c:pt>
                <c:pt idx="1182">
                  <c:v>1</c:v>
                </c:pt>
                <c:pt idx="1185">
                  <c:v>1</c:v>
                </c:pt>
                <c:pt idx="1191">
                  <c:v>1</c:v>
                </c:pt>
                <c:pt idx="1194">
                  <c:v>1</c:v>
                </c:pt>
                <c:pt idx="1195">
                  <c:v>1</c:v>
                </c:pt>
                <c:pt idx="1198">
                  <c:v>1</c:v>
                </c:pt>
                <c:pt idx="1199">
                  <c:v>1</c:v>
                </c:pt>
                <c:pt idx="1200">
                  <c:v>1</c:v>
                </c:pt>
                <c:pt idx="1205">
                  <c:v>2</c:v>
                </c:pt>
                <c:pt idx="1208">
                  <c:v>1</c:v>
                </c:pt>
                <c:pt idx="1210">
                  <c:v>1</c:v>
                </c:pt>
                <c:pt idx="1212">
                  <c:v>2</c:v>
                </c:pt>
                <c:pt idx="1215">
                  <c:v>1</c:v>
                </c:pt>
                <c:pt idx="1219">
                  <c:v>1</c:v>
                </c:pt>
                <c:pt idx="1220">
                  <c:v>1</c:v>
                </c:pt>
                <c:pt idx="1221">
                  <c:v>1</c:v>
                </c:pt>
                <c:pt idx="1223">
                  <c:v>2</c:v>
                </c:pt>
                <c:pt idx="1225">
                  <c:v>2</c:v>
                </c:pt>
                <c:pt idx="1227">
                  <c:v>1</c:v>
                </c:pt>
                <c:pt idx="1228">
                  <c:v>1</c:v>
                </c:pt>
                <c:pt idx="1233">
                  <c:v>1</c:v>
                </c:pt>
                <c:pt idx="1234">
                  <c:v>1</c:v>
                </c:pt>
                <c:pt idx="1235">
                  <c:v>2</c:v>
                </c:pt>
                <c:pt idx="1237">
                  <c:v>1</c:v>
                </c:pt>
                <c:pt idx="1238">
                  <c:v>1</c:v>
                </c:pt>
                <c:pt idx="1242">
                  <c:v>1</c:v>
                </c:pt>
                <c:pt idx="1251">
                  <c:v>1</c:v>
                </c:pt>
                <c:pt idx="1253">
                  <c:v>1</c:v>
                </c:pt>
                <c:pt idx="1256">
                  <c:v>1</c:v>
                </c:pt>
                <c:pt idx="1257">
                  <c:v>2</c:v>
                </c:pt>
                <c:pt idx="1259">
                  <c:v>1</c:v>
                </c:pt>
                <c:pt idx="1260">
                  <c:v>1</c:v>
                </c:pt>
                <c:pt idx="1265">
                  <c:v>2</c:v>
                </c:pt>
                <c:pt idx="1269">
                  <c:v>1</c:v>
                </c:pt>
                <c:pt idx="1272">
                  <c:v>2</c:v>
                </c:pt>
                <c:pt idx="1273">
                  <c:v>1</c:v>
                </c:pt>
                <c:pt idx="1274">
                  <c:v>1</c:v>
                </c:pt>
                <c:pt idx="1277">
                  <c:v>1</c:v>
                </c:pt>
                <c:pt idx="1279">
                  <c:v>1</c:v>
                </c:pt>
                <c:pt idx="1280">
                  <c:v>1</c:v>
                </c:pt>
                <c:pt idx="1282">
                  <c:v>2</c:v>
                </c:pt>
                <c:pt idx="1283">
                  <c:v>1</c:v>
                </c:pt>
                <c:pt idx="1286">
                  <c:v>1</c:v>
                </c:pt>
                <c:pt idx="1292">
                  <c:v>1</c:v>
                </c:pt>
                <c:pt idx="1299">
                  <c:v>1</c:v>
                </c:pt>
                <c:pt idx="1301">
                  <c:v>1</c:v>
                </c:pt>
                <c:pt idx="1304">
                  <c:v>1</c:v>
                </c:pt>
                <c:pt idx="1305">
                  <c:v>1</c:v>
                </c:pt>
                <c:pt idx="1308">
                  <c:v>1</c:v>
                </c:pt>
                <c:pt idx="1309">
                  <c:v>1</c:v>
                </c:pt>
                <c:pt idx="1310">
                  <c:v>1</c:v>
                </c:pt>
                <c:pt idx="1311">
                  <c:v>1</c:v>
                </c:pt>
                <c:pt idx="1313">
                  <c:v>1</c:v>
                </c:pt>
                <c:pt idx="1318">
                  <c:v>1</c:v>
                </c:pt>
                <c:pt idx="1325">
                  <c:v>1</c:v>
                </c:pt>
                <c:pt idx="1328">
                  <c:v>1</c:v>
                </c:pt>
                <c:pt idx="1330">
                  <c:v>1</c:v>
                </c:pt>
                <c:pt idx="1334">
                  <c:v>1</c:v>
                </c:pt>
                <c:pt idx="1337">
                  <c:v>1</c:v>
                </c:pt>
                <c:pt idx="1339">
                  <c:v>1</c:v>
                </c:pt>
                <c:pt idx="1343">
                  <c:v>1</c:v>
                </c:pt>
                <c:pt idx="1344">
                  <c:v>1</c:v>
                </c:pt>
                <c:pt idx="1346">
                  <c:v>1</c:v>
                </c:pt>
                <c:pt idx="1347">
                  <c:v>1</c:v>
                </c:pt>
                <c:pt idx="1349">
                  <c:v>1</c:v>
                </c:pt>
                <c:pt idx="1355">
                  <c:v>1</c:v>
                </c:pt>
                <c:pt idx="1371">
                  <c:v>1</c:v>
                </c:pt>
                <c:pt idx="1373">
                  <c:v>1</c:v>
                </c:pt>
                <c:pt idx="1374">
                  <c:v>2</c:v>
                </c:pt>
                <c:pt idx="1376">
                  <c:v>1</c:v>
                </c:pt>
                <c:pt idx="1377">
                  <c:v>1</c:v>
                </c:pt>
                <c:pt idx="1378">
                  <c:v>1</c:v>
                </c:pt>
                <c:pt idx="1379">
                  <c:v>1</c:v>
                </c:pt>
                <c:pt idx="1381">
                  <c:v>1</c:v>
                </c:pt>
                <c:pt idx="1385">
                  <c:v>1</c:v>
                </c:pt>
                <c:pt idx="1386">
                  <c:v>1</c:v>
                </c:pt>
                <c:pt idx="1388">
                  <c:v>1</c:v>
                </c:pt>
                <c:pt idx="1390">
                  <c:v>1</c:v>
                </c:pt>
                <c:pt idx="1391">
                  <c:v>1</c:v>
                </c:pt>
                <c:pt idx="1399">
                  <c:v>2</c:v>
                </c:pt>
                <c:pt idx="1401">
                  <c:v>2</c:v>
                </c:pt>
                <c:pt idx="1402">
                  <c:v>1</c:v>
                </c:pt>
                <c:pt idx="1411">
                  <c:v>1</c:v>
                </c:pt>
                <c:pt idx="1415">
                  <c:v>1</c:v>
                </c:pt>
                <c:pt idx="1416">
                  <c:v>1</c:v>
                </c:pt>
                <c:pt idx="1418">
                  <c:v>1</c:v>
                </c:pt>
                <c:pt idx="1420">
                  <c:v>1</c:v>
                </c:pt>
                <c:pt idx="1421">
                  <c:v>1</c:v>
                </c:pt>
                <c:pt idx="1423">
                  <c:v>1</c:v>
                </c:pt>
                <c:pt idx="1428">
                  <c:v>1</c:v>
                </c:pt>
                <c:pt idx="1429">
                  <c:v>1</c:v>
                </c:pt>
                <c:pt idx="1430">
                  <c:v>1</c:v>
                </c:pt>
                <c:pt idx="1431">
                  <c:v>1</c:v>
                </c:pt>
                <c:pt idx="1434">
                  <c:v>1</c:v>
                </c:pt>
                <c:pt idx="1438">
                  <c:v>1</c:v>
                </c:pt>
                <c:pt idx="1440">
                  <c:v>1</c:v>
                </c:pt>
                <c:pt idx="1442">
                  <c:v>2</c:v>
                </c:pt>
                <c:pt idx="1446">
                  <c:v>1</c:v>
                </c:pt>
                <c:pt idx="1447">
                  <c:v>1</c:v>
                </c:pt>
                <c:pt idx="1448">
                  <c:v>2</c:v>
                </c:pt>
                <c:pt idx="1449">
                  <c:v>1</c:v>
                </c:pt>
                <c:pt idx="1452">
                  <c:v>1</c:v>
                </c:pt>
                <c:pt idx="1459">
                  <c:v>1</c:v>
                </c:pt>
                <c:pt idx="1460">
                  <c:v>1</c:v>
                </c:pt>
                <c:pt idx="1461">
                  <c:v>1</c:v>
                </c:pt>
                <c:pt idx="1464">
                  <c:v>1</c:v>
                </c:pt>
                <c:pt idx="1467">
                  <c:v>1</c:v>
                </c:pt>
                <c:pt idx="1468">
                  <c:v>1</c:v>
                </c:pt>
                <c:pt idx="1471">
                  <c:v>1</c:v>
                </c:pt>
                <c:pt idx="1472">
                  <c:v>1</c:v>
                </c:pt>
                <c:pt idx="1475">
                  <c:v>1</c:v>
                </c:pt>
                <c:pt idx="1478">
                  <c:v>1</c:v>
                </c:pt>
                <c:pt idx="1481">
                  <c:v>2</c:v>
                </c:pt>
                <c:pt idx="1488">
                  <c:v>2</c:v>
                </c:pt>
                <c:pt idx="1493">
                  <c:v>1</c:v>
                </c:pt>
                <c:pt idx="1494">
                  <c:v>1</c:v>
                </c:pt>
                <c:pt idx="1498">
                  <c:v>1</c:v>
                </c:pt>
                <c:pt idx="1512">
                  <c:v>1</c:v>
                </c:pt>
                <c:pt idx="1515">
                  <c:v>1</c:v>
                </c:pt>
                <c:pt idx="1518">
                  <c:v>1</c:v>
                </c:pt>
                <c:pt idx="1519">
                  <c:v>1</c:v>
                </c:pt>
                <c:pt idx="1520">
                  <c:v>1</c:v>
                </c:pt>
                <c:pt idx="1524">
                  <c:v>1</c:v>
                </c:pt>
                <c:pt idx="1528">
                  <c:v>1</c:v>
                </c:pt>
                <c:pt idx="1529">
                  <c:v>1</c:v>
                </c:pt>
                <c:pt idx="1531">
                  <c:v>2</c:v>
                </c:pt>
                <c:pt idx="1536">
                  <c:v>2</c:v>
                </c:pt>
                <c:pt idx="1539">
                  <c:v>1</c:v>
                </c:pt>
                <c:pt idx="1540">
                  <c:v>1</c:v>
                </c:pt>
                <c:pt idx="1542">
                  <c:v>1</c:v>
                </c:pt>
                <c:pt idx="1546">
                  <c:v>1</c:v>
                </c:pt>
                <c:pt idx="1548">
                  <c:v>1</c:v>
                </c:pt>
                <c:pt idx="1550">
                  <c:v>1</c:v>
                </c:pt>
                <c:pt idx="1553">
                  <c:v>1</c:v>
                </c:pt>
                <c:pt idx="1555">
                  <c:v>1</c:v>
                </c:pt>
                <c:pt idx="1557">
                  <c:v>1</c:v>
                </c:pt>
                <c:pt idx="1560">
                  <c:v>1</c:v>
                </c:pt>
                <c:pt idx="1561">
                  <c:v>1</c:v>
                </c:pt>
                <c:pt idx="1563">
                  <c:v>2</c:v>
                </c:pt>
                <c:pt idx="1566">
                  <c:v>1</c:v>
                </c:pt>
                <c:pt idx="1567">
                  <c:v>1</c:v>
                </c:pt>
                <c:pt idx="1568">
                  <c:v>1</c:v>
                </c:pt>
                <c:pt idx="1570">
                  <c:v>1</c:v>
                </c:pt>
                <c:pt idx="1572">
                  <c:v>2</c:v>
                </c:pt>
                <c:pt idx="1573">
                  <c:v>1</c:v>
                </c:pt>
                <c:pt idx="1574">
                  <c:v>2</c:v>
                </c:pt>
                <c:pt idx="1578">
                  <c:v>1</c:v>
                </c:pt>
                <c:pt idx="1580">
                  <c:v>1</c:v>
                </c:pt>
                <c:pt idx="1581">
                  <c:v>1</c:v>
                </c:pt>
                <c:pt idx="1584">
                  <c:v>3</c:v>
                </c:pt>
                <c:pt idx="1585">
                  <c:v>1</c:v>
                </c:pt>
                <c:pt idx="1591">
                  <c:v>1</c:v>
                </c:pt>
                <c:pt idx="1593">
                  <c:v>1</c:v>
                </c:pt>
                <c:pt idx="1596">
                  <c:v>1</c:v>
                </c:pt>
                <c:pt idx="1599">
                  <c:v>1</c:v>
                </c:pt>
                <c:pt idx="1601">
                  <c:v>2</c:v>
                </c:pt>
                <c:pt idx="1603">
                  <c:v>2</c:v>
                </c:pt>
                <c:pt idx="1606">
                  <c:v>1</c:v>
                </c:pt>
                <c:pt idx="1607">
                  <c:v>1</c:v>
                </c:pt>
                <c:pt idx="1609">
                  <c:v>1</c:v>
                </c:pt>
                <c:pt idx="1610">
                  <c:v>1</c:v>
                </c:pt>
                <c:pt idx="1612">
                  <c:v>1</c:v>
                </c:pt>
                <c:pt idx="1615">
                  <c:v>1</c:v>
                </c:pt>
                <c:pt idx="1616">
                  <c:v>1</c:v>
                </c:pt>
                <c:pt idx="1619">
                  <c:v>1</c:v>
                </c:pt>
                <c:pt idx="1620">
                  <c:v>1</c:v>
                </c:pt>
                <c:pt idx="1623">
                  <c:v>1</c:v>
                </c:pt>
                <c:pt idx="1626">
                  <c:v>1</c:v>
                </c:pt>
                <c:pt idx="1633">
                  <c:v>1</c:v>
                </c:pt>
                <c:pt idx="1634">
                  <c:v>2</c:v>
                </c:pt>
                <c:pt idx="1637">
                  <c:v>1</c:v>
                </c:pt>
                <c:pt idx="1640">
                  <c:v>1</c:v>
                </c:pt>
                <c:pt idx="1641">
                  <c:v>2</c:v>
                </c:pt>
                <c:pt idx="1642">
                  <c:v>1</c:v>
                </c:pt>
                <c:pt idx="1648">
                  <c:v>1</c:v>
                </c:pt>
                <c:pt idx="1652">
                  <c:v>1</c:v>
                </c:pt>
                <c:pt idx="1653">
                  <c:v>1</c:v>
                </c:pt>
                <c:pt idx="1659">
                  <c:v>1</c:v>
                </c:pt>
                <c:pt idx="1660">
                  <c:v>1</c:v>
                </c:pt>
                <c:pt idx="1661">
                  <c:v>1</c:v>
                </c:pt>
                <c:pt idx="1673">
                  <c:v>1</c:v>
                </c:pt>
                <c:pt idx="1674">
                  <c:v>1</c:v>
                </c:pt>
                <c:pt idx="1676">
                  <c:v>2</c:v>
                </c:pt>
                <c:pt idx="1682">
                  <c:v>1</c:v>
                </c:pt>
                <c:pt idx="1684">
                  <c:v>1</c:v>
                </c:pt>
                <c:pt idx="1685">
                  <c:v>3</c:v>
                </c:pt>
                <c:pt idx="1687">
                  <c:v>1</c:v>
                </c:pt>
                <c:pt idx="1688">
                  <c:v>1</c:v>
                </c:pt>
                <c:pt idx="1689">
                  <c:v>1</c:v>
                </c:pt>
                <c:pt idx="1697">
                  <c:v>1</c:v>
                </c:pt>
                <c:pt idx="1699">
                  <c:v>1</c:v>
                </c:pt>
                <c:pt idx="1700">
                  <c:v>1</c:v>
                </c:pt>
                <c:pt idx="1701">
                  <c:v>2</c:v>
                </c:pt>
                <c:pt idx="1711">
                  <c:v>2</c:v>
                </c:pt>
                <c:pt idx="1712">
                  <c:v>1</c:v>
                </c:pt>
                <c:pt idx="1714">
                  <c:v>1</c:v>
                </c:pt>
                <c:pt idx="1716">
                  <c:v>1</c:v>
                </c:pt>
                <c:pt idx="1718">
                  <c:v>1</c:v>
                </c:pt>
                <c:pt idx="1719">
                  <c:v>1</c:v>
                </c:pt>
                <c:pt idx="1724">
                  <c:v>1</c:v>
                </c:pt>
                <c:pt idx="1725">
                  <c:v>1</c:v>
                </c:pt>
                <c:pt idx="1733">
                  <c:v>1</c:v>
                </c:pt>
                <c:pt idx="1735">
                  <c:v>1</c:v>
                </c:pt>
                <c:pt idx="1737">
                  <c:v>1</c:v>
                </c:pt>
                <c:pt idx="1739">
                  <c:v>1</c:v>
                </c:pt>
                <c:pt idx="1741">
                  <c:v>2</c:v>
                </c:pt>
                <c:pt idx="1743">
                  <c:v>1</c:v>
                </c:pt>
                <c:pt idx="1761">
                  <c:v>2</c:v>
                </c:pt>
                <c:pt idx="1770">
                  <c:v>2</c:v>
                </c:pt>
                <c:pt idx="1771">
                  <c:v>1</c:v>
                </c:pt>
                <c:pt idx="1772">
                  <c:v>2</c:v>
                </c:pt>
                <c:pt idx="1777">
                  <c:v>1</c:v>
                </c:pt>
                <c:pt idx="1781">
                  <c:v>1</c:v>
                </c:pt>
                <c:pt idx="1782">
                  <c:v>1</c:v>
                </c:pt>
                <c:pt idx="1789">
                  <c:v>1</c:v>
                </c:pt>
                <c:pt idx="1792">
                  <c:v>1</c:v>
                </c:pt>
                <c:pt idx="1797">
                  <c:v>1</c:v>
                </c:pt>
                <c:pt idx="1799">
                  <c:v>2</c:v>
                </c:pt>
                <c:pt idx="1807">
                  <c:v>1</c:v>
                </c:pt>
                <c:pt idx="1808">
                  <c:v>1</c:v>
                </c:pt>
                <c:pt idx="1810">
                  <c:v>1</c:v>
                </c:pt>
                <c:pt idx="1812">
                  <c:v>1</c:v>
                </c:pt>
                <c:pt idx="1813">
                  <c:v>1</c:v>
                </c:pt>
                <c:pt idx="1817">
                  <c:v>1</c:v>
                </c:pt>
                <c:pt idx="1819">
                  <c:v>1</c:v>
                </c:pt>
                <c:pt idx="1825">
                  <c:v>1</c:v>
                </c:pt>
                <c:pt idx="1831">
                  <c:v>1</c:v>
                </c:pt>
                <c:pt idx="1832">
                  <c:v>1</c:v>
                </c:pt>
                <c:pt idx="1833">
                  <c:v>2</c:v>
                </c:pt>
                <c:pt idx="1836">
                  <c:v>1</c:v>
                </c:pt>
                <c:pt idx="1837">
                  <c:v>1</c:v>
                </c:pt>
                <c:pt idx="1838">
                  <c:v>1</c:v>
                </c:pt>
                <c:pt idx="1844">
                  <c:v>2</c:v>
                </c:pt>
                <c:pt idx="1846">
                  <c:v>1</c:v>
                </c:pt>
                <c:pt idx="1847">
                  <c:v>1</c:v>
                </c:pt>
                <c:pt idx="1855">
                  <c:v>1</c:v>
                </c:pt>
                <c:pt idx="1856">
                  <c:v>1</c:v>
                </c:pt>
                <c:pt idx="1858">
                  <c:v>1</c:v>
                </c:pt>
                <c:pt idx="1859">
                  <c:v>1</c:v>
                </c:pt>
                <c:pt idx="1860">
                  <c:v>1</c:v>
                </c:pt>
                <c:pt idx="1863">
                  <c:v>1</c:v>
                </c:pt>
                <c:pt idx="1864">
                  <c:v>1</c:v>
                </c:pt>
                <c:pt idx="1866">
                  <c:v>1</c:v>
                </c:pt>
                <c:pt idx="1869">
                  <c:v>1</c:v>
                </c:pt>
                <c:pt idx="1872">
                  <c:v>1</c:v>
                </c:pt>
                <c:pt idx="1874">
                  <c:v>1</c:v>
                </c:pt>
                <c:pt idx="1877">
                  <c:v>1</c:v>
                </c:pt>
                <c:pt idx="1878">
                  <c:v>1</c:v>
                </c:pt>
                <c:pt idx="1882">
                  <c:v>1</c:v>
                </c:pt>
                <c:pt idx="1883">
                  <c:v>1</c:v>
                </c:pt>
                <c:pt idx="1884">
                  <c:v>2</c:v>
                </c:pt>
                <c:pt idx="1888">
                  <c:v>1</c:v>
                </c:pt>
                <c:pt idx="1889">
                  <c:v>2</c:v>
                </c:pt>
                <c:pt idx="1890">
                  <c:v>1</c:v>
                </c:pt>
                <c:pt idx="1891">
                  <c:v>1</c:v>
                </c:pt>
                <c:pt idx="1894">
                  <c:v>1</c:v>
                </c:pt>
                <c:pt idx="1899">
                  <c:v>3</c:v>
                </c:pt>
                <c:pt idx="1918">
                  <c:v>1</c:v>
                </c:pt>
                <c:pt idx="1920">
                  <c:v>1</c:v>
                </c:pt>
                <c:pt idx="1923">
                  <c:v>1</c:v>
                </c:pt>
                <c:pt idx="1924">
                  <c:v>2</c:v>
                </c:pt>
                <c:pt idx="1927">
                  <c:v>1</c:v>
                </c:pt>
                <c:pt idx="1930">
                  <c:v>1</c:v>
                </c:pt>
                <c:pt idx="1934">
                  <c:v>2</c:v>
                </c:pt>
                <c:pt idx="1938">
                  <c:v>1</c:v>
                </c:pt>
                <c:pt idx="1941">
                  <c:v>1</c:v>
                </c:pt>
                <c:pt idx="1943">
                  <c:v>1</c:v>
                </c:pt>
                <c:pt idx="1945">
                  <c:v>1</c:v>
                </c:pt>
                <c:pt idx="1947">
                  <c:v>1</c:v>
                </c:pt>
                <c:pt idx="1950">
                  <c:v>1</c:v>
                </c:pt>
                <c:pt idx="1952">
                  <c:v>1</c:v>
                </c:pt>
                <c:pt idx="1953">
                  <c:v>1</c:v>
                </c:pt>
                <c:pt idx="1960">
                  <c:v>1</c:v>
                </c:pt>
                <c:pt idx="1963">
                  <c:v>1</c:v>
                </c:pt>
                <c:pt idx="1967">
                  <c:v>2</c:v>
                </c:pt>
                <c:pt idx="1968">
                  <c:v>1</c:v>
                </c:pt>
                <c:pt idx="1970">
                  <c:v>1</c:v>
                </c:pt>
                <c:pt idx="1972">
                  <c:v>1</c:v>
                </c:pt>
                <c:pt idx="1974">
                  <c:v>1</c:v>
                </c:pt>
                <c:pt idx="1977">
                  <c:v>2</c:v>
                </c:pt>
                <c:pt idx="1979">
                  <c:v>1</c:v>
                </c:pt>
                <c:pt idx="1980">
                  <c:v>2</c:v>
                </c:pt>
                <c:pt idx="1987">
                  <c:v>1</c:v>
                </c:pt>
                <c:pt idx="1989">
                  <c:v>1</c:v>
                </c:pt>
                <c:pt idx="1993">
                  <c:v>1</c:v>
                </c:pt>
                <c:pt idx="1994">
                  <c:v>1</c:v>
                </c:pt>
                <c:pt idx="1996">
                  <c:v>1</c:v>
                </c:pt>
                <c:pt idx="1998">
                  <c:v>1</c:v>
                </c:pt>
                <c:pt idx="1999">
                  <c:v>1</c:v>
                </c:pt>
                <c:pt idx="2010">
                  <c:v>1</c:v>
                </c:pt>
                <c:pt idx="2012">
                  <c:v>1</c:v>
                </c:pt>
                <c:pt idx="2017">
                  <c:v>2</c:v>
                </c:pt>
                <c:pt idx="2024">
                  <c:v>1</c:v>
                </c:pt>
                <c:pt idx="2027">
                  <c:v>1</c:v>
                </c:pt>
                <c:pt idx="2033">
                  <c:v>1</c:v>
                </c:pt>
                <c:pt idx="2040">
                  <c:v>2</c:v>
                </c:pt>
                <c:pt idx="2052">
                  <c:v>1</c:v>
                </c:pt>
                <c:pt idx="2054">
                  <c:v>1</c:v>
                </c:pt>
                <c:pt idx="2059">
                  <c:v>1</c:v>
                </c:pt>
                <c:pt idx="2063">
                  <c:v>1</c:v>
                </c:pt>
                <c:pt idx="2064">
                  <c:v>1</c:v>
                </c:pt>
                <c:pt idx="2067">
                  <c:v>1</c:v>
                </c:pt>
                <c:pt idx="2071">
                  <c:v>1</c:v>
                </c:pt>
                <c:pt idx="2072">
                  <c:v>1</c:v>
                </c:pt>
                <c:pt idx="2074">
                  <c:v>1</c:v>
                </c:pt>
                <c:pt idx="2081">
                  <c:v>1</c:v>
                </c:pt>
                <c:pt idx="2086">
                  <c:v>1</c:v>
                </c:pt>
                <c:pt idx="2087">
                  <c:v>1</c:v>
                </c:pt>
                <c:pt idx="2090">
                  <c:v>1</c:v>
                </c:pt>
                <c:pt idx="2093">
                  <c:v>2</c:v>
                </c:pt>
                <c:pt idx="2095">
                  <c:v>1</c:v>
                </c:pt>
                <c:pt idx="2096">
                  <c:v>1</c:v>
                </c:pt>
                <c:pt idx="2098">
                  <c:v>1</c:v>
                </c:pt>
                <c:pt idx="2106">
                  <c:v>1</c:v>
                </c:pt>
                <c:pt idx="2108">
                  <c:v>1</c:v>
                </c:pt>
                <c:pt idx="2109">
                  <c:v>1</c:v>
                </c:pt>
                <c:pt idx="2110">
                  <c:v>1</c:v>
                </c:pt>
                <c:pt idx="2112">
                  <c:v>1</c:v>
                </c:pt>
                <c:pt idx="2119">
                  <c:v>1</c:v>
                </c:pt>
                <c:pt idx="2128">
                  <c:v>1</c:v>
                </c:pt>
                <c:pt idx="2135">
                  <c:v>1</c:v>
                </c:pt>
                <c:pt idx="2138">
                  <c:v>1</c:v>
                </c:pt>
                <c:pt idx="2153">
                  <c:v>1</c:v>
                </c:pt>
                <c:pt idx="2159">
                  <c:v>1</c:v>
                </c:pt>
                <c:pt idx="2160">
                  <c:v>1</c:v>
                </c:pt>
                <c:pt idx="2164">
                  <c:v>1</c:v>
                </c:pt>
                <c:pt idx="2166">
                  <c:v>1</c:v>
                </c:pt>
                <c:pt idx="2170">
                  <c:v>1</c:v>
                </c:pt>
                <c:pt idx="2174">
                  <c:v>1</c:v>
                </c:pt>
                <c:pt idx="2178">
                  <c:v>1</c:v>
                </c:pt>
                <c:pt idx="2181">
                  <c:v>1</c:v>
                </c:pt>
                <c:pt idx="2184">
                  <c:v>1</c:v>
                </c:pt>
                <c:pt idx="2185">
                  <c:v>1</c:v>
                </c:pt>
                <c:pt idx="2187">
                  <c:v>2</c:v>
                </c:pt>
                <c:pt idx="2188">
                  <c:v>1</c:v>
                </c:pt>
                <c:pt idx="2195">
                  <c:v>1</c:v>
                </c:pt>
                <c:pt idx="2198">
                  <c:v>1</c:v>
                </c:pt>
                <c:pt idx="2199">
                  <c:v>1</c:v>
                </c:pt>
                <c:pt idx="2201">
                  <c:v>1</c:v>
                </c:pt>
                <c:pt idx="2204">
                  <c:v>1</c:v>
                </c:pt>
                <c:pt idx="2207">
                  <c:v>2</c:v>
                </c:pt>
                <c:pt idx="2208">
                  <c:v>1</c:v>
                </c:pt>
                <c:pt idx="2210">
                  <c:v>1</c:v>
                </c:pt>
                <c:pt idx="2212">
                  <c:v>1</c:v>
                </c:pt>
                <c:pt idx="2214">
                  <c:v>1</c:v>
                </c:pt>
                <c:pt idx="2216">
                  <c:v>2</c:v>
                </c:pt>
                <c:pt idx="2217">
                  <c:v>1</c:v>
                </c:pt>
                <c:pt idx="2218">
                  <c:v>1</c:v>
                </c:pt>
                <c:pt idx="2224">
                  <c:v>1</c:v>
                </c:pt>
                <c:pt idx="2226">
                  <c:v>1</c:v>
                </c:pt>
                <c:pt idx="2227">
                  <c:v>1</c:v>
                </c:pt>
                <c:pt idx="2228">
                  <c:v>1</c:v>
                </c:pt>
                <c:pt idx="2230">
                  <c:v>1</c:v>
                </c:pt>
                <c:pt idx="2231">
                  <c:v>2</c:v>
                </c:pt>
                <c:pt idx="2232">
                  <c:v>1</c:v>
                </c:pt>
                <c:pt idx="2234">
                  <c:v>1</c:v>
                </c:pt>
                <c:pt idx="2236">
                  <c:v>1</c:v>
                </c:pt>
                <c:pt idx="2240">
                  <c:v>1</c:v>
                </c:pt>
                <c:pt idx="2244">
                  <c:v>1</c:v>
                </c:pt>
                <c:pt idx="2248">
                  <c:v>1</c:v>
                </c:pt>
                <c:pt idx="2250">
                  <c:v>1</c:v>
                </c:pt>
                <c:pt idx="2251">
                  <c:v>1</c:v>
                </c:pt>
                <c:pt idx="2252">
                  <c:v>1</c:v>
                </c:pt>
                <c:pt idx="2256">
                  <c:v>1</c:v>
                </c:pt>
                <c:pt idx="2257">
                  <c:v>1</c:v>
                </c:pt>
                <c:pt idx="2263">
                  <c:v>1</c:v>
                </c:pt>
                <c:pt idx="2266">
                  <c:v>1</c:v>
                </c:pt>
                <c:pt idx="2274">
                  <c:v>2</c:v>
                </c:pt>
                <c:pt idx="2275">
                  <c:v>1</c:v>
                </c:pt>
                <c:pt idx="2277">
                  <c:v>1</c:v>
                </c:pt>
                <c:pt idx="2279">
                  <c:v>1</c:v>
                </c:pt>
                <c:pt idx="2282">
                  <c:v>1</c:v>
                </c:pt>
                <c:pt idx="2283">
                  <c:v>1</c:v>
                </c:pt>
                <c:pt idx="2284">
                  <c:v>1</c:v>
                </c:pt>
                <c:pt idx="2286">
                  <c:v>1</c:v>
                </c:pt>
                <c:pt idx="2288">
                  <c:v>2</c:v>
                </c:pt>
                <c:pt idx="2294">
                  <c:v>1</c:v>
                </c:pt>
                <c:pt idx="2295">
                  <c:v>1</c:v>
                </c:pt>
                <c:pt idx="2297">
                  <c:v>1</c:v>
                </c:pt>
                <c:pt idx="2298">
                  <c:v>1</c:v>
                </c:pt>
                <c:pt idx="2299">
                  <c:v>1</c:v>
                </c:pt>
                <c:pt idx="2302">
                  <c:v>2</c:v>
                </c:pt>
                <c:pt idx="2305">
                  <c:v>1</c:v>
                </c:pt>
                <c:pt idx="2310">
                  <c:v>1</c:v>
                </c:pt>
                <c:pt idx="2311">
                  <c:v>1</c:v>
                </c:pt>
                <c:pt idx="2314">
                  <c:v>2</c:v>
                </c:pt>
                <c:pt idx="2316">
                  <c:v>1</c:v>
                </c:pt>
                <c:pt idx="2317">
                  <c:v>1</c:v>
                </c:pt>
                <c:pt idx="2318">
                  <c:v>1</c:v>
                </c:pt>
                <c:pt idx="2326">
                  <c:v>3</c:v>
                </c:pt>
                <c:pt idx="2329">
                  <c:v>1</c:v>
                </c:pt>
                <c:pt idx="2332">
                  <c:v>1</c:v>
                </c:pt>
                <c:pt idx="2335">
                  <c:v>1</c:v>
                </c:pt>
                <c:pt idx="2339">
                  <c:v>1</c:v>
                </c:pt>
                <c:pt idx="2340">
                  <c:v>1</c:v>
                </c:pt>
                <c:pt idx="2350">
                  <c:v>1</c:v>
                </c:pt>
                <c:pt idx="2354">
                  <c:v>1</c:v>
                </c:pt>
                <c:pt idx="2358">
                  <c:v>1</c:v>
                </c:pt>
                <c:pt idx="2362">
                  <c:v>2</c:v>
                </c:pt>
                <c:pt idx="2364">
                  <c:v>1</c:v>
                </c:pt>
                <c:pt idx="2365">
                  <c:v>1</c:v>
                </c:pt>
                <c:pt idx="2370">
                  <c:v>1</c:v>
                </c:pt>
                <c:pt idx="2376">
                  <c:v>1</c:v>
                </c:pt>
                <c:pt idx="2377">
                  <c:v>1</c:v>
                </c:pt>
                <c:pt idx="2379">
                  <c:v>1</c:v>
                </c:pt>
                <c:pt idx="2380">
                  <c:v>1</c:v>
                </c:pt>
                <c:pt idx="2382">
                  <c:v>1</c:v>
                </c:pt>
                <c:pt idx="2387">
                  <c:v>1</c:v>
                </c:pt>
                <c:pt idx="2390">
                  <c:v>3</c:v>
                </c:pt>
                <c:pt idx="2391">
                  <c:v>1</c:v>
                </c:pt>
                <c:pt idx="2396">
                  <c:v>1</c:v>
                </c:pt>
                <c:pt idx="2398">
                  <c:v>1</c:v>
                </c:pt>
                <c:pt idx="2400">
                  <c:v>1</c:v>
                </c:pt>
                <c:pt idx="2403">
                  <c:v>1</c:v>
                </c:pt>
                <c:pt idx="2409">
                  <c:v>1</c:v>
                </c:pt>
                <c:pt idx="2410">
                  <c:v>1</c:v>
                </c:pt>
                <c:pt idx="2413">
                  <c:v>1</c:v>
                </c:pt>
                <c:pt idx="2414">
                  <c:v>1</c:v>
                </c:pt>
                <c:pt idx="2415">
                  <c:v>1</c:v>
                </c:pt>
                <c:pt idx="2418">
                  <c:v>2</c:v>
                </c:pt>
                <c:pt idx="2419">
                  <c:v>1</c:v>
                </c:pt>
                <c:pt idx="2422">
                  <c:v>1</c:v>
                </c:pt>
                <c:pt idx="2430">
                  <c:v>2</c:v>
                </c:pt>
                <c:pt idx="2432">
                  <c:v>2</c:v>
                </c:pt>
                <c:pt idx="2442">
                  <c:v>1</c:v>
                </c:pt>
                <c:pt idx="2448">
                  <c:v>1</c:v>
                </c:pt>
                <c:pt idx="2451">
                  <c:v>1</c:v>
                </c:pt>
                <c:pt idx="2456">
                  <c:v>1</c:v>
                </c:pt>
                <c:pt idx="2457">
                  <c:v>1</c:v>
                </c:pt>
                <c:pt idx="2459">
                  <c:v>1</c:v>
                </c:pt>
                <c:pt idx="2464">
                  <c:v>1</c:v>
                </c:pt>
                <c:pt idx="2469">
                  <c:v>1</c:v>
                </c:pt>
                <c:pt idx="2472">
                  <c:v>1</c:v>
                </c:pt>
                <c:pt idx="2475">
                  <c:v>1</c:v>
                </c:pt>
                <c:pt idx="2478">
                  <c:v>1</c:v>
                </c:pt>
                <c:pt idx="2488">
                  <c:v>1</c:v>
                </c:pt>
                <c:pt idx="2495">
                  <c:v>1</c:v>
                </c:pt>
                <c:pt idx="2502">
                  <c:v>1</c:v>
                </c:pt>
                <c:pt idx="2505">
                  <c:v>1</c:v>
                </c:pt>
                <c:pt idx="2506">
                  <c:v>1</c:v>
                </c:pt>
                <c:pt idx="2511">
                  <c:v>1</c:v>
                </c:pt>
                <c:pt idx="2512">
                  <c:v>1</c:v>
                </c:pt>
                <c:pt idx="2514">
                  <c:v>1</c:v>
                </c:pt>
                <c:pt idx="2519">
                  <c:v>1</c:v>
                </c:pt>
                <c:pt idx="2522">
                  <c:v>1</c:v>
                </c:pt>
                <c:pt idx="2526">
                  <c:v>1</c:v>
                </c:pt>
                <c:pt idx="2530">
                  <c:v>1</c:v>
                </c:pt>
                <c:pt idx="2531">
                  <c:v>1</c:v>
                </c:pt>
                <c:pt idx="2532">
                  <c:v>1</c:v>
                </c:pt>
                <c:pt idx="2534">
                  <c:v>1</c:v>
                </c:pt>
                <c:pt idx="2536">
                  <c:v>1</c:v>
                </c:pt>
                <c:pt idx="2542">
                  <c:v>2</c:v>
                </c:pt>
                <c:pt idx="2543">
                  <c:v>1</c:v>
                </c:pt>
                <c:pt idx="2546">
                  <c:v>1</c:v>
                </c:pt>
                <c:pt idx="2547">
                  <c:v>1</c:v>
                </c:pt>
                <c:pt idx="2550">
                  <c:v>1</c:v>
                </c:pt>
                <c:pt idx="2551">
                  <c:v>2</c:v>
                </c:pt>
                <c:pt idx="2556">
                  <c:v>1</c:v>
                </c:pt>
                <c:pt idx="2557">
                  <c:v>2</c:v>
                </c:pt>
                <c:pt idx="2558">
                  <c:v>1</c:v>
                </c:pt>
                <c:pt idx="2561">
                  <c:v>1</c:v>
                </c:pt>
                <c:pt idx="2562">
                  <c:v>1</c:v>
                </c:pt>
                <c:pt idx="2564">
                  <c:v>1</c:v>
                </c:pt>
                <c:pt idx="2566">
                  <c:v>2</c:v>
                </c:pt>
                <c:pt idx="2569">
                  <c:v>1</c:v>
                </c:pt>
                <c:pt idx="2571">
                  <c:v>1</c:v>
                </c:pt>
                <c:pt idx="2575">
                  <c:v>1</c:v>
                </c:pt>
                <c:pt idx="2578">
                  <c:v>1</c:v>
                </c:pt>
                <c:pt idx="2582">
                  <c:v>1</c:v>
                </c:pt>
                <c:pt idx="2584">
                  <c:v>1</c:v>
                </c:pt>
                <c:pt idx="2595">
                  <c:v>1</c:v>
                </c:pt>
                <c:pt idx="2596">
                  <c:v>1</c:v>
                </c:pt>
                <c:pt idx="2598">
                  <c:v>2</c:v>
                </c:pt>
                <c:pt idx="2601">
                  <c:v>1</c:v>
                </c:pt>
                <c:pt idx="2602">
                  <c:v>1</c:v>
                </c:pt>
                <c:pt idx="2603">
                  <c:v>1</c:v>
                </c:pt>
                <c:pt idx="2606">
                  <c:v>1</c:v>
                </c:pt>
                <c:pt idx="2607">
                  <c:v>1</c:v>
                </c:pt>
                <c:pt idx="2608">
                  <c:v>1</c:v>
                </c:pt>
                <c:pt idx="2609">
                  <c:v>1</c:v>
                </c:pt>
                <c:pt idx="2616">
                  <c:v>1</c:v>
                </c:pt>
                <c:pt idx="2624">
                  <c:v>1</c:v>
                </c:pt>
                <c:pt idx="2625">
                  <c:v>1</c:v>
                </c:pt>
                <c:pt idx="2630">
                  <c:v>1</c:v>
                </c:pt>
                <c:pt idx="2632">
                  <c:v>1</c:v>
                </c:pt>
                <c:pt idx="2635">
                  <c:v>1</c:v>
                </c:pt>
                <c:pt idx="2636">
                  <c:v>1</c:v>
                </c:pt>
                <c:pt idx="2639">
                  <c:v>1</c:v>
                </c:pt>
                <c:pt idx="2644">
                  <c:v>1</c:v>
                </c:pt>
                <c:pt idx="2647">
                  <c:v>1</c:v>
                </c:pt>
                <c:pt idx="2651">
                  <c:v>1</c:v>
                </c:pt>
                <c:pt idx="2657">
                  <c:v>1</c:v>
                </c:pt>
                <c:pt idx="2658">
                  <c:v>1</c:v>
                </c:pt>
                <c:pt idx="2662">
                  <c:v>2</c:v>
                </c:pt>
                <c:pt idx="2664">
                  <c:v>1</c:v>
                </c:pt>
                <c:pt idx="2667">
                  <c:v>2</c:v>
                </c:pt>
                <c:pt idx="2669">
                  <c:v>1</c:v>
                </c:pt>
                <c:pt idx="2678">
                  <c:v>1</c:v>
                </c:pt>
                <c:pt idx="2681">
                  <c:v>1</c:v>
                </c:pt>
                <c:pt idx="2683">
                  <c:v>1</c:v>
                </c:pt>
                <c:pt idx="2684">
                  <c:v>3</c:v>
                </c:pt>
                <c:pt idx="2685">
                  <c:v>1</c:v>
                </c:pt>
                <c:pt idx="2686">
                  <c:v>1</c:v>
                </c:pt>
                <c:pt idx="2690">
                  <c:v>1</c:v>
                </c:pt>
                <c:pt idx="2692">
                  <c:v>1</c:v>
                </c:pt>
                <c:pt idx="2693">
                  <c:v>1</c:v>
                </c:pt>
                <c:pt idx="2696">
                  <c:v>2</c:v>
                </c:pt>
                <c:pt idx="2699">
                  <c:v>1</c:v>
                </c:pt>
                <c:pt idx="2701">
                  <c:v>1</c:v>
                </c:pt>
                <c:pt idx="2706">
                  <c:v>1</c:v>
                </c:pt>
                <c:pt idx="2708">
                  <c:v>2</c:v>
                </c:pt>
                <c:pt idx="2709">
                  <c:v>1</c:v>
                </c:pt>
                <c:pt idx="2713">
                  <c:v>1</c:v>
                </c:pt>
                <c:pt idx="2714">
                  <c:v>1</c:v>
                </c:pt>
                <c:pt idx="2717">
                  <c:v>1</c:v>
                </c:pt>
                <c:pt idx="2719">
                  <c:v>1</c:v>
                </c:pt>
                <c:pt idx="2720">
                  <c:v>1</c:v>
                </c:pt>
                <c:pt idx="2727">
                  <c:v>1</c:v>
                </c:pt>
                <c:pt idx="2728">
                  <c:v>1</c:v>
                </c:pt>
                <c:pt idx="2730">
                  <c:v>1</c:v>
                </c:pt>
                <c:pt idx="2732">
                  <c:v>1</c:v>
                </c:pt>
                <c:pt idx="2734">
                  <c:v>1</c:v>
                </c:pt>
                <c:pt idx="2737">
                  <c:v>1</c:v>
                </c:pt>
                <c:pt idx="2741">
                  <c:v>1</c:v>
                </c:pt>
                <c:pt idx="2744">
                  <c:v>1</c:v>
                </c:pt>
                <c:pt idx="2746">
                  <c:v>1</c:v>
                </c:pt>
                <c:pt idx="2748">
                  <c:v>1</c:v>
                </c:pt>
                <c:pt idx="2751">
                  <c:v>1</c:v>
                </c:pt>
                <c:pt idx="2757">
                  <c:v>1</c:v>
                </c:pt>
                <c:pt idx="2770">
                  <c:v>1</c:v>
                </c:pt>
                <c:pt idx="2772">
                  <c:v>1</c:v>
                </c:pt>
                <c:pt idx="2773">
                  <c:v>1</c:v>
                </c:pt>
                <c:pt idx="2776">
                  <c:v>1</c:v>
                </c:pt>
                <c:pt idx="2777">
                  <c:v>1</c:v>
                </c:pt>
                <c:pt idx="2778">
                  <c:v>1</c:v>
                </c:pt>
                <c:pt idx="2779">
                  <c:v>1</c:v>
                </c:pt>
                <c:pt idx="2793">
                  <c:v>1</c:v>
                </c:pt>
                <c:pt idx="2801">
                  <c:v>1</c:v>
                </c:pt>
                <c:pt idx="2806">
                  <c:v>2</c:v>
                </c:pt>
                <c:pt idx="2807">
                  <c:v>1</c:v>
                </c:pt>
                <c:pt idx="2815">
                  <c:v>1</c:v>
                </c:pt>
                <c:pt idx="2821">
                  <c:v>1</c:v>
                </c:pt>
                <c:pt idx="2824">
                  <c:v>1</c:v>
                </c:pt>
                <c:pt idx="2828">
                  <c:v>1</c:v>
                </c:pt>
                <c:pt idx="2834">
                  <c:v>1</c:v>
                </c:pt>
                <c:pt idx="2835">
                  <c:v>1</c:v>
                </c:pt>
                <c:pt idx="2836">
                  <c:v>1</c:v>
                </c:pt>
                <c:pt idx="2838">
                  <c:v>1</c:v>
                </c:pt>
                <c:pt idx="2850">
                  <c:v>1</c:v>
                </c:pt>
                <c:pt idx="2856">
                  <c:v>1</c:v>
                </c:pt>
                <c:pt idx="2857">
                  <c:v>1</c:v>
                </c:pt>
                <c:pt idx="2858">
                  <c:v>1</c:v>
                </c:pt>
                <c:pt idx="2861">
                  <c:v>1</c:v>
                </c:pt>
                <c:pt idx="2863">
                  <c:v>1</c:v>
                </c:pt>
                <c:pt idx="2864">
                  <c:v>1</c:v>
                </c:pt>
                <c:pt idx="2875">
                  <c:v>1</c:v>
                </c:pt>
                <c:pt idx="2877">
                  <c:v>1</c:v>
                </c:pt>
                <c:pt idx="2883">
                  <c:v>1</c:v>
                </c:pt>
                <c:pt idx="2886">
                  <c:v>1</c:v>
                </c:pt>
                <c:pt idx="2890">
                  <c:v>1</c:v>
                </c:pt>
                <c:pt idx="2892">
                  <c:v>1</c:v>
                </c:pt>
                <c:pt idx="2901">
                  <c:v>1</c:v>
                </c:pt>
                <c:pt idx="2905">
                  <c:v>1</c:v>
                </c:pt>
                <c:pt idx="2906">
                  <c:v>2</c:v>
                </c:pt>
                <c:pt idx="2913">
                  <c:v>1</c:v>
                </c:pt>
                <c:pt idx="2914">
                  <c:v>1</c:v>
                </c:pt>
                <c:pt idx="2916">
                  <c:v>1</c:v>
                </c:pt>
                <c:pt idx="2923">
                  <c:v>1</c:v>
                </c:pt>
                <c:pt idx="2924">
                  <c:v>2</c:v>
                </c:pt>
                <c:pt idx="2927">
                  <c:v>1</c:v>
                </c:pt>
                <c:pt idx="2931">
                  <c:v>1</c:v>
                </c:pt>
                <c:pt idx="2935">
                  <c:v>1</c:v>
                </c:pt>
                <c:pt idx="2937">
                  <c:v>1</c:v>
                </c:pt>
                <c:pt idx="2946">
                  <c:v>1</c:v>
                </c:pt>
                <c:pt idx="2956">
                  <c:v>1</c:v>
                </c:pt>
                <c:pt idx="2963">
                  <c:v>1</c:v>
                </c:pt>
                <c:pt idx="2965">
                  <c:v>1</c:v>
                </c:pt>
                <c:pt idx="2967">
                  <c:v>1</c:v>
                </c:pt>
                <c:pt idx="2973">
                  <c:v>1</c:v>
                </c:pt>
                <c:pt idx="2974">
                  <c:v>1</c:v>
                </c:pt>
                <c:pt idx="2975">
                  <c:v>1</c:v>
                </c:pt>
                <c:pt idx="2980">
                  <c:v>1</c:v>
                </c:pt>
                <c:pt idx="2989">
                  <c:v>1</c:v>
                </c:pt>
                <c:pt idx="2991">
                  <c:v>1</c:v>
                </c:pt>
                <c:pt idx="2997">
                  <c:v>1</c:v>
                </c:pt>
                <c:pt idx="3008">
                  <c:v>2</c:v>
                </c:pt>
                <c:pt idx="3010">
                  <c:v>1</c:v>
                </c:pt>
                <c:pt idx="3012">
                  <c:v>1</c:v>
                </c:pt>
                <c:pt idx="3015">
                  <c:v>2</c:v>
                </c:pt>
                <c:pt idx="3021">
                  <c:v>1</c:v>
                </c:pt>
                <c:pt idx="3024">
                  <c:v>1</c:v>
                </c:pt>
                <c:pt idx="3028">
                  <c:v>1</c:v>
                </c:pt>
                <c:pt idx="3033">
                  <c:v>1</c:v>
                </c:pt>
                <c:pt idx="3035">
                  <c:v>1</c:v>
                </c:pt>
                <c:pt idx="3045">
                  <c:v>1</c:v>
                </c:pt>
                <c:pt idx="3046">
                  <c:v>1</c:v>
                </c:pt>
                <c:pt idx="3048">
                  <c:v>1</c:v>
                </c:pt>
                <c:pt idx="3057">
                  <c:v>1</c:v>
                </c:pt>
                <c:pt idx="3062">
                  <c:v>1</c:v>
                </c:pt>
                <c:pt idx="3064">
                  <c:v>1</c:v>
                </c:pt>
                <c:pt idx="3069">
                  <c:v>1</c:v>
                </c:pt>
                <c:pt idx="3074">
                  <c:v>1</c:v>
                </c:pt>
                <c:pt idx="3081">
                  <c:v>1</c:v>
                </c:pt>
                <c:pt idx="3098">
                  <c:v>1</c:v>
                </c:pt>
                <c:pt idx="3099">
                  <c:v>1</c:v>
                </c:pt>
                <c:pt idx="3104">
                  <c:v>1</c:v>
                </c:pt>
                <c:pt idx="3112">
                  <c:v>1</c:v>
                </c:pt>
                <c:pt idx="3115">
                  <c:v>1</c:v>
                </c:pt>
                <c:pt idx="3117">
                  <c:v>1</c:v>
                </c:pt>
                <c:pt idx="3119">
                  <c:v>1</c:v>
                </c:pt>
                <c:pt idx="3126">
                  <c:v>1</c:v>
                </c:pt>
                <c:pt idx="3127">
                  <c:v>1</c:v>
                </c:pt>
                <c:pt idx="3130">
                  <c:v>1</c:v>
                </c:pt>
                <c:pt idx="3131">
                  <c:v>1</c:v>
                </c:pt>
                <c:pt idx="3132">
                  <c:v>1</c:v>
                </c:pt>
                <c:pt idx="3133">
                  <c:v>1</c:v>
                </c:pt>
                <c:pt idx="3137">
                  <c:v>2</c:v>
                </c:pt>
                <c:pt idx="3139">
                  <c:v>1</c:v>
                </c:pt>
                <c:pt idx="3143">
                  <c:v>1</c:v>
                </c:pt>
                <c:pt idx="3146">
                  <c:v>1</c:v>
                </c:pt>
                <c:pt idx="3149">
                  <c:v>1</c:v>
                </c:pt>
                <c:pt idx="3157">
                  <c:v>1</c:v>
                </c:pt>
                <c:pt idx="3159">
                  <c:v>1</c:v>
                </c:pt>
                <c:pt idx="3160">
                  <c:v>1</c:v>
                </c:pt>
                <c:pt idx="3161">
                  <c:v>1</c:v>
                </c:pt>
                <c:pt idx="3164">
                  <c:v>1</c:v>
                </c:pt>
                <c:pt idx="3168">
                  <c:v>1</c:v>
                </c:pt>
                <c:pt idx="3171">
                  <c:v>1</c:v>
                </c:pt>
                <c:pt idx="3172">
                  <c:v>1</c:v>
                </c:pt>
                <c:pt idx="3177">
                  <c:v>1</c:v>
                </c:pt>
                <c:pt idx="3178">
                  <c:v>1</c:v>
                </c:pt>
                <c:pt idx="3180">
                  <c:v>1</c:v>
                </c:pt>
                <c:pt idx="3184">
                  <c:v>1</c:v>
                </c:pt>
                <c:pt idx="3185">
                  <c:v>1</c:v>
                </c:pt>
                <c:pt idx="3186">
                  <c:v>1</c:v>
                </c:pt>
                <c:pt idx="3190">
                  <c:v>1</c:v>
                </c:pt>
                <c:pt idx="3194">
                  <c:v>1</c:v>
                </c:pt>
                <c:pt idx="3199">
                  <c:v>1</c:v>
                </c:pt>
                <c:pt idx="3206">
                  <c:v>1</c:v>
                </c:pt>
                <c:pt idx="3212">
                  <c:v>1</c:v>
                </c:pt>
                <c:pt idx="3213">
                  <c:v>1</c:v>
                </c:pt>
                <c:pt idx="3214">
                  <c:v>1</c:v>
                </c:pt>
                <c:pt idx="3219">
                  <c:v>2</c:v>
                </c:pt>
                <c:pt idx="3221">
                  <c:v>2</c:v>
                </c:pt>
                <c:pt idx="3222">
                  <c:v>1</c:v>
                </c:pt>
                <c:pt idx="3223">
                  <c:v>1</c:v>
                </c:pt>
                <c:pt idx="3225">
                  <c:v>1</c:v>
                </c:pt>
                <c:pt idx="3231">
                  <c:v>1</c:v>
                </c:pt>
                <c:pt idx="3233">
                  <c:v>1</c:v>
                </c:pt>
                <c:pt idx="3242">
                  <c:v>1</c:v>
                </c:pt>
                <c:pt idx="3248">
                  <c:v>1</c:v>
                </c:pt>
                <c:pt idx="3253">
                  <c:v>1</c:v>
                </c:pt>
                <c:pt idx="3255">
                  <c:v>1</c:v>
                </c:pt>
                <c:pt idx="3258">
                  <c:v>1</c:v>
                </c:pt>
                <c:pt idx="3260">
                  <c:v>1</c:v>
                </c:pt>
                <c:pt idx="3264">
                  <c:v>1</c:v>
                </c:pt>
                <c:pt idx="3266">
                  <c:v>1</c:v>
                </c:pt>
                <c:pt idx="3271">
                  <c:v>1</c:v>
                </c:pt>
                <c:pt idx="3272">
                  <c:v>2</c:v>
                </c:pt>
                <c:pt idx="3274">
                  <c:v>1</c:v>
                </c:pt>
                <c:pt idx="3275">
                  <c:v>1</c:v>
                </c:pt>
                <c:pt idx="3276">
                  <c:v>1</c:v>
                </c:pt>
                <c:pt idx="3280">
                  <c:v>1</c:v>
                </c:pt>
                <c:pt idx="3282">
                  <c:v>1</c:v>
                </c:pt>
                <c:pt idx="3284">
                  <c:v>1</c:v>
                </c:pt>
                <c:pt idx="3286">
                  <c:v>1</c:v>
                </c:pt>
                <c:pt idx="3287">
                  <c:v>1</c:v>
                </c:pt>
                <c:pt idx="3288">
                  <c:v>1</c:v>
                </c:pt>
                <c:pt idx="3291">
                  <c:v>1</c:v>
                </c:pt>
                <c:pt idx="3292">
                  <c:v>1</c:v>
                </c:pt>
                <c:pt idx="3297">
                  <c:v>1</c:v>
                </c:pt>
                <c:pt idx="3305">
                  <c:v>1</c:v>
                </c:pt>
                <c:pt idx="3307">
                  <c:v>1</c:v>
                </c:pt>
                <c:pt idx="3316">
                  <c:v>1</c:v>
                </c:pt>
                <c:pt idx="3317">
                  <c:v>1</c:v>
                </c:pt>
                <c:pt idx="3319">
                  <c:v>1</c:v>
                </c:pt>
                <c:pt idx="3331">
                  <c:v>1</c:v>
                </c:pt>
                <c:pt idx="3333">
                  <c:v>3</c:v>
                </c:pt>
                <c:pt idx="3337">
                  <c:v>1</c:v>
                </c:pt>
                <c:pt idx="3340">
                  <c:v>1</c:v>
                </c:pt>
                <c:pt idx="3345">
                  <c:v>1</c:v>
                </c:pt>
                <c:pt idx="3349">
                  <c:v>1</c:v>
                </c:pt>
                <c:pt idx="3350">
                  <c:v>1</c:v>
                </c:pt>
                <c:pt idx="3353">
                  <c:v>1</c:v>
                </c:pt>
                <c:pt idx="3354">
                  <c:v>1</c:v>
                </c:pt>
                <c:pt idx="3356">
                  <c:v>1</c:v>
                </c:pt>
                <c:pt idx="3359">
                  <c:v>2</c:v>
                </c:pt>
                <c:pt idx="3362">
                  <c:v>1</c:v>
                </c:pt>
                <c:pt idx="3364">
                  <c:v>1</c:v>
                </c:pt>
                <c:pt idx="3367">
                  <c:v>1</c:v>
                </c:pt>
                <c:pt idx="3368">
                  <c:v>2</c:v>
                </c:pt>
                <c:pt idx="3374">
                  <c:v>1</c:v>
                </c:pt>
                <c:pt idx="3375">
                  <c:v>1</c:v>
                </c:pt>
                <c:pt idx="3379">
                  <c:v>1</c:v>
                </c:pt>
                <c:pt idx="3380">
                  <c:v>1</c:v>
                </c:pt>
                <c:pt idx="3384">
                  <c:v>2</c:v>
                </c:pt>
                <c:pt idx="3385">
                  <c:v>1</c:v>
                </c:pt>
                <c:pt idx="3388">
                  <c:v>2</c:v>
                </c:pt>
                <c:pt idx="3392">
                  <c:v>1</c:v>
                </c:pt>
                <c:pt idx="3395">
                  <c:v>1</c:v>
                </c:pt>
                <c:pt idx="3399">
                  <c:v>1</c:v>
                </c:pt>
                <c:pt idx="3401">
                  <c:v>1</c:v>
                </c:pt>
                <c:pt idx="3405">
                  <c:v>1</c:v>
                </c:pt>
                <c:pt idx="3407">
                  <c:v>1</c:v>
                </c:pt>
                <c:pt idx="3408">
                  <c:v>1</c:v>
                </c:pt>
                <c:pt idx="3415">
                  <c:v>1</c:v>
                </c:pt>
                <c:pt idx="3417">
                  <c:v>1</c:v>
                </c:pt>
                <c:pt idx="3420">
                  <c:v>2</c:v>
                </c:pt>
                <c:pt idx="3421">
                  <c:v>1</c:v>
                </c:pt>
                <c:pt idx="3427">
                  <c:v>1</c:v>
                </c:pt>
                <c:pt idx="3428">
                  <c:v>1</c:v>
                </c:pt>
                <c:pt idx="3430">
                  <c:v>1</c:v>
                </c:pt>
                <c:pt idx="3437">
                  <c:v>1</c:v>
                </c:pt>
                <c:pt idx="3439">
                  <c:v>1</c:v>
                </c:pt>
                <c:pt idx="3445">
                  <c:v>1</c:v>
                </c:pt>
                <c:pt idx="3452">
                  <c:v>1</c:v>
                </c:pt>
                <c:pt idx="3457">
                  <c:v>1</c:v>
                </c:pt>
                <c:pt idx="3458">
                  <c:v>1</c:v>
                </c:pt>
                <c:pt idx="3462">
                  <c:v>1</c:v>
                </c:pt>
                <c:pt idx="3466">
                  <c:v>1</c:v>
                </c:pt>
                <c:pt idx="3471">
                  <c:v>2</c:v>
                </c:pt>
                <c:pt idx="3484">
                  <c:v>1</c:v>
                </c:pt>
                <c:pt idx="3486">
                  <c:v>1</c:v>
                </c:pt>
                <c:pt idx="3487">
                  <c:v>1</c:v>
                </c:pt>
                <c:pt idx="3491">
                  <c:v>1</c:v>
                </c:pt>
                <c:pt idx="3492">
                  <c:v>1</c:v>
                </c:pt>
                <c:pt idx="3500">
                  <c:v>1</c:v>
                </c:pt>
                <c:pt idx="3502">
                  <c:v>1</c:v>
                </c:pt>
                <c:pt idx="3504">
                  <c:v>1</c:v>
                </c:pt>
                <c:pt idx="3507">
                  <c:v>2</c:v>
                </c:pt>
                <c:pt idx="3513">
                  <c:v>1</c:v>
                </c:pt>
                <c:pt idx="3514">
                  <c:v>1</c:v>
                </c:pt>
                <c:pt idx="3519">
                  <c:v>2</c:v>
                </c:pt>
                <c:pt idx="3526">
                  <c:v>1</c:v>
                </c:pt>
                <c:pt idx="3529">
                  <c:v>2</c:v>
                </c:pt>
                <c:pt idx="3530">
                  <c:v>1</c:v>
                </c:pt>
                <c:pt idx="3532">
                  <c:v>1</c:v>
                </c:pt>
                <c:pt idx="3538">
                  <c:v>1</c:v>
                </c:pt>
                <c:pt idx="3544">
                  <c:v>2</c:v>
                </c:pt>
                <c:pt idx="3545">
                  <c:v>1</c:v>
                </c:pt>
                <c:pt idx="3546">
                  <c:v>1</c:v>
                </c:pt>
                <c:pt idx="3549">
                  <c:v>2</c:v>
                </c:pt>
                <c:pt idx="3551">
                  <c:v>1</c:v>
                </c:pt>
                <c:pt idx="3556">
                  <c:v>1</c:v>
                </c:pt>
                <c:pt idx="3560">
                  <c:v>1</c:v>
                </c:pt>
                <c:pt idx="3562">
                  <c:v>1</c:v>
                </c:pt>
                <c:pt idx="3567">
                  <c:v>1</c:v>
                </c:pt>
                <c:pt idx="3572">
                  <c:v>1</c:v>
                </c:pt>
                <c:pt idx="3574">
                  <c:v>1</c:v>
                </c:pt>
                <c:pt idx="3579">
                  <c:v>1</c:v>
                </c:pt>
                <c:pt idx="3584">
                  <c:v>1</c:v>
                </c:pt>
                <c:pt idx="3585">
                  <c:v>1</c:v>
                </c:pt>
                <c:pt idx="3587">
                  <c:v>1</c:v>
                </c:pt>
                <c:pt idx="3589">
                  <c:v>1</c:v>
                </c:pt>
                <c:pt idx="3590">
                  <c:v>1</c:v>
                </c:pt>
                <c:pt idx="3595">
                  <c:v>1</c:v>
                </c:pt>
                <c:pt idx="3606">
                  <c:v>1</c:v>
                </c:pt>
                <c:pt idx="3617">
                  <c:v>2</c:v>
                </c:pt>
                <c:pt idx="3618">
                  <c:v>1</c:v>
                </c:pt>
                <c:pt idx="3619">
                  <c:v>1</c:v>
                </c:pt>
                <c:pt idx="3621">
                  <c:v>1</c:v>
                </c:pt>
                <c:pt idx="3625">
                  <c:v>1</c:v>
                </c:pt>
                <c:pt idx="3630">
                  <c:v>1</c:v>
                </c:pt>
                <c:pt idx="3631">
                  <c:v>1</c:v>
                </c:pt>
                <c:pt idx="3639">
                  <c:v>3</c:v>
                </c:pt>
                <c:pt idx="3641">
                  <c:v>1</c:v>
                </c:pt>
                <c:pt idx="3646">
                  <c:v>1</c:v>
                </c:pt>
                <c:pt idx="3652">
                  <c:v>1</c:v>
                </c:pt>
                <c:pt idx="3654">
                  <c:v>1</c:v>
                </c:pt>
                <c:pt idx="3656">
                  <c:v>1</c:v>
                </c:pt>
                <c:pt idx="3670">
                  <c:v>1</c:v>
                </c:pt>
                <c:pt idx="3674">
                  <c:v>2</c:v>
                </c:pt>
                <c:pt idx="3675">
                  <c:v>1</c:v>
                </c:pt>
                <c:pt idx="3678">
                  <c:v>1</c:v>
                </c:pt>
                <c:pt idx="3679">
                  <c:v>1</c:v>
                </c:pt>
                <c:pt idx="3680">
                  <c:v>1</c:v>
                </c:pt>
                <c:pt idx="3686">
                  <c:v>1</c:v>
                </c:pt>
                <c:pt idx="3687">
                  <c:v>1</c:v>
                </c:pt>
                <c:pt idx="3690">
                  <c:v>1</c:v>
                </c:pt>
                <c:pt idx="3698">
                  <c:v>1</c:v>
                </c:pt>
                <c:pt idx="3699">
                  <c:v>1</c:v>
                </c:pt>
                <c:pt idx="3701">
                  <c:v>1</c:v>
                </c:pt>
                <c:pt idx="3702">
                  <c:v>1</c:v>
                </c:pt>
                <c:pt idx="3710">
                  <c:v>2</c:v>
                </c:pt>
                <c:pt idx="3713">
                  <c:v>1</c:v>
                </c:pt>
                <c:pt idx="3715">
                  <c:v>1</c:v>
                </c:pt>
                <c:pt idx="3718">
                  <c:v>1</c:v>
                </c:pt>
                <c:pt idx="3719">
                  <c:v>1</c:v>
                </c:pt>
                <c:pt idx="3727">
                  <c:v>1</c:v>
                </c:pt>
                <c:pt idx="3733">
                  <c:v>2</c:v>
                </c:pt>
                <c:pt idx="3736">
                  <c:v>1</c:v>
                </c:pt>
                <c:pt idx="3756">
                  <c:v>1</c:v>
                </c:pt>
                <c:pt idx="3757">
                  <c:v>1</c:v>
                </c:pt>
                <c:pt idx="3759">
                  <c:v>1</c:v>
                </c:pt>
                <c:pt idx="3762">
                  <c:v>1</c:v>
                </c:pt>
                <c:pt idx="3763">
                  <c:v>1</c:v>
                </c:pt>
                <c:pt idx="3767">
                  <c:v>1</c:v>
                </c:pt>
                <c:pt idx="3772">
                  <c:v>1</c:v>
                </c:pt>
                <c:pt idx="3785">
                  <c:v>1</c:v>
                </c:pt>
                <c:pt idx="3790">
                  <c:v>1</c:v>
                </c:pt>
                <c:pt idx="3792">
                  <c:v>1</c:v>
                </c:pt>
                <c:pt idx="3793">
                  <c:v>1</c:v>
                </c:pt>
                <c:pt idx="3797">
                  <c:v>1</c:v>
                </c:pt>
                <c:pt idx="3799">
                  <c:v>1</c:v>
                </c:pt>
                <c:pt idx="3803">
                  <c:v>1</c:v>
                </c:pt>
                <c:pt idx="3813">
                  <c:v>1</c:v>
                </c:pt>
                <c:pt idx="3817">
                  <c:v>1</c:v>
                </c:pt>
                <c:pt idx="3823">
                  <c:v>1</c:v>
                </c:pt>
                <c:pt idx="3827">
                  <c:v>1</c:v>
                </c:pt>
                <c:pt idx="3829">
                  <c:v>1</c:v>
                </c:pt>
                <c:pt idx="3830">
                  <c:v>1</c:v>
                </c:pt>
                <c:pt idx="3831">
                  <c:v>1</c:v>
                </c:pt>
                <c:pt idx="3834">
                  <c:v>1</c:v>
                </c:pt>
                <c:pt idx="3838">
                  <c:v>1</c:v>
                </c:pt>
                <c:pt idx="3841">
                  <c:v>1</c:v>
                </c:pt>
                <c:pt idx="3842">
                  <c:v>1</c:v>
                </c:pt>
                <c:pt idx="3850">
                  <c:v>1</c:v>
                </c:pt>
                <c:pt idx="3851">
                  <c:v>1</c:v>
                </c:pt>
                <c:pt idx="3859">
                  <c:v>1</c:v>
                </c:pt>
                <c:pt idx="3867">
                  <c:v>1</c:v>
                </c:pt>
                <c:pt idx="3880">
                  <c:v>1</c:v>
                </c:pt>
                <c:pt idx="3883">
                  <c:v>1</c:v>
                </c:pt>
                <c:pt idx="3890">
                  <c:v>1</c:v>
                </c:pt>
                <c:pt idx="3906">
                  <c:v>1</c:v>
                </c:pt>
                <c:pt idx="3918">
                  <c:v>1</c:v>
                </c:pt>
                <c:pt idx="3919">
                  <c:v>1</c:v>
                </c:pt>
                <c:pt idx="3923">
                  <c:v>1</c:v>
                </c:pt>
                <c:pt idx="3925">
                  <c:v>1</c:v>
                </c:pt>
                <c:pt idx="3927">
                  <c:v>1</c:v>
                </c:pt>
                <c:pt idx="3930">
                  <c:v>1</c:v>
                </c:pt>
                <c:pt idx="3931">
                  <c:v>1</c:v>
                </c:pt>
                <c:pt idx="3934">
                  <c:v>1</c:v>
                </c:pt>
                <c:pt idx="3937">
                  <c:v>1</c:v>
                </c:pt>
                <c:pt idx="3942">
                  <c:v>1</c:v>
                </c:pt>
                <c:pt idx="3946">
                  <c:v>1</c:v>
                </c:pt>
                <c:pt idx="3953">
                  <c:v>1</c:v>
                </c:pt>
                <c:pt idx="3955">
                  <c:v>1</c:v>
                </c:pt>
                <c:pt idx="3960">
                  <c:v>1</c:v>
                </c:pt>
                <c:pt idx="3962">
                  <c:v>1</c:v>
                </c:pt>
                <c:pt idx="3963">
                  <c:v>1</c:v>
                </c:pt>
                <c:pt idx="3966">
                  <c:v>1</c:v>
                </c:pt>
                <c:pt idx="3976">
                  <c:v>1</c:v>
                </c:pt>
                <c:pt idx="3981">
                  <c:v>1</c:v>
                </c:pt>
                <c:pt idx="3984">
                  <c:v>1</c:v>
                </c:pt>
                <c:pt idx="3995">
                  <c:v>1</c:v>
                </c:pt>
                <c:pt idx="4005">
                  <c:v>1</c:v>
                </c:pt>
                <c:pt idx="4011">
                  <c:v>1</c:v>
                </c:pt>
                <c:pt idx="4013">
                  <c:v>1</c:v>
                </c:pt>
                <c:pt idx="4016">
                  <c:v>2</c:v>
                </c:pt>
                <c:pt idx="4019">
                  <c:v>1</c:v>
                </c:pt>
                <c:pt idx="4024">
                  <c:v>1</c:v>
                </c:pt>
                <c:pt idx="4028">
                  <c:v>1</c:v>
                </c:pt>
                <c:pt idx="4032">
                  <c:v>1</c:v>
                </c:pt>
                <c:pt idx="4037">
                  <c:v>1</c:v>
                </c:pt>
                <c:pt idx="4040">
                  <c:v>2</c:v>
                </c:pt>
                <c:pt idx="4054">
                  <c:v>1</c:v>
                </c:pt>
                <c:pt idx="4055">
                  <c:v>1</c:v>
                </c:pt>
                <c:pt idx="4056">
                  <c:v>1</c:v>
                </c:pt>
                <c:pt idx="4057">
                  <c:v>1</c:v>
                </c:pt>
                <c:pt idx="4059">
                  <c:v>2</c:v>
                </c:pt>
                <c:pt idx="4062">
                  <c:v>1</c:v>
                </c:pt>
                <c:pt idx="4063">
                  <c:v>1</c:v>
                </c:pt>
                <c:pt idx="4064">
                  <c:v>1</c:v>
                </c:pt>
                <c:pt idx="4069">
                  <c:v>1</c:v>
                </c:pt>
                <c:pt idx="4071">
                  <c:v>1</c:v>
                </c:pt>
                <c:pt idx="4085">
                  <c:v>1</c:v>
                </c:pt>
                <c:pt idx="4086">
                  <c:v>1</c:v>
                </c:pt>
                <c:pt idx="4089">
                  <c:v>1</c:v>
                </c:pt>
                <c:pt idx="4092">
                  <c:v>1</c:v>
                </c:pt>
                <c:pt idx="4095">
                  <c:v>1</c:v>
                </c:pt>
                <c:pt idx="4097">
                  <c:v>1</c:v>
                </c:pt>
                <c:pt idx="4101">
                  <c:v>1</c:v>
                </c:pt>
                <c:pt idx="4103">
                  <c:v>1</c:v>
                </c:pt>
                <c:pt idx="4105">
                  <c:v>1</c:v>
                </c:pt>
                <c:pt idx="4108">
                  <c:v>1</c:v>
                </c:pt>
                <c:pt idx="4110">
                  <c:v>1</c:v>
                </c:pt>
                <c:pt idx="4114">
                  <c:v>1</c:v>
                </c:pt>
                <c:pt idx="4116">
                  <c:v>1</c:v>
                </c:pt>
                <c:pt idx="4118">
                  <c:v>1</c:v>
                </c:pt>
                <c:pt idx="4119">
                  <c:v>1</c:v>
                </c:pt>
                <c:pt idx="4124">
                  <c:v>1</c:v>
                </c:pt>
                <c:pt idx="4125">
                  <c:v>1</c:v>
                </c:pt>
                <c:pt idx="4130">
                  <c:v>1</c:v>
                </c:pt>
                <c:pt idx="4131">
                  <c:v>1</c:v>
                </c:pt>
                <c:pt idx="4146">
                  <c:v>1</c:v>
                </c:pt>
                <c:pt idx="4156">
                  <c:v>1</c:v>
                </c:pt>
                <c:pt idx="4176">
                  <c:v>1</c:v>
                </c:pt>
                <c:pt idx="4182">
                  <c:v>1</c:v>
                </c:pt>
                <c:pt idx="4183">
                  <c:v>1</c:v>
                </c:pt>
                <c:pt idx="4184">
                  <c:v>1</c:v>
                </c:pt>
                <c:pt idx="4185">
                  <c:v>1</c:v>
                </c:pt>
                <c:pt idx="4191">
                  <c:v>1</c:v>
                </c:pt>
                <c:pt idx="4207">
                  <c:v>1</c:v>
                </c:pt>
                <c:pt idx="4213">
                  <c:v>1</c:v>
                </c:pt>
                <c:pt idx="4230">
                  <c:v>1</c:v>
                </c:pt>
                <c:pt idx="4235">
                  <c:v>1</c:v>
                </c:pt>
                <c:pt idx="4240">
                  <c:v>1</c:v>
                </c:pt>
                <c:pt idx="4241">
                  <c:v>1</c:v>
                </c:pt>
                <c:pt idx="4243">
                  <c:v>1</c:v>
                </c:pt>
                <c:pt idx="4246">
                  <c:v>1</c:v>
                </c:pt>
                <c:pt idx="4247">
                  <c:v>1</c:v>
                </c:pt>
                <c:pt idx="4248">
                  <c:v>1</c:v>
                </c:pt>
                <c:pt idx="4252">
                  <c:v>1</c:v>
                </c:pt>
                <c:pt idx="4264">
                  <c:v>1</c:v>
                </c:pt>
                <c:pt idx="4265">
                  <c:v>1</c:v>
                </c:pt>
                <c:pt idx="4267">
                  <c:v>1</c:v>
                </c:pt>
                <c:pt idx="4273">
                  <c:v>1</c:v>
                </c:pt>
                <c:pt idx="4283">
                  <c:v>1</c:v>
                </c:pt>
                <c:pt idx="4285">
                  <c:v>1</c:v>
                </c:pt>
                <c:pt idx="4289">
                  <c:v>1</c:v>
                </c:pt>
                <c:pt idx="4290">
                  <c:v>1</c:v>
                </c:pt>
                <c:pt idx="4291">
                  <c:v>1</c:v>
                </c:pt>
                <c:pt idx="4297">
                  <c:v>1</c:v>
                </c:pt>
                <c:pt idx="4300">
                  <c:v>1</c:v>
                </c:pt>
                <c:pt idx="4303">
                  <c:v>1</c:v>
                </c:pt>
                <c:pt idx="4305">
                  <c:v>1</c:v>
                </c:pt>
                <c:pt idx="4306">
                  <c:v>2</c:v>
                </c:pt>
                <c:pt idx="4309">
                  <c:v>1</c:v>
                </c:pt>
                <c:pt idx="4314">
                  <c:v>1</c:v>
                </c:pt>
                <c:pt idx="4317">
                  <c:v>1</c:v>
                </c:pt>
                <c:pt idx="4319">
                  <c:v>1</c:v>
                </c:pt>
                <c:pt idx="4321">
                  <c:v>1</c:v>
                </c:pt>
                <c:pt idx="4325">
                  <c:v>1</c:v>
                </c:pt>
                <c:pt idx="4326">
                  <c:v>1</c:v>
                </c:pt>
                <c:pt idx="4327">
                  <c:v>1</c:v>
                </c:pt>
                <c:pt idx="4331">
                  <c:v>1</c:v>
                </c:pt>
                <c:pt idx="4334">
                  <c:v>1</c:v>
                </c:pt>
                <c:pt idx="4353">
                  <c:v>1</c:v>
                </c:pt>
                <c:pt idx="4355">
                  <c:v>1</c:v>
                </c:pt>
                <c:pt idx="4361">
                  <c:v>1</c:v>
                </c:pt>
                <c:pt idx="4366">
                  <c:v>1</c:v>
                </c:pt>
                <c:pt idx="4367">
                  <c:v>1</c:v>
                </c:pt>
                <c:pt idx="4373">
                  <c:v>1</c:v>
                </c:pt>
                <c:pt idx="4375">
                  <c:v>1</c:v>
                </c:pt>
                <c:pt idx="4379">
                  <c:v>1</c:v>
                </c:pt>
                <c:pt idx="4380">
                  <c:v>1</c:v>
                </c:pt>
                <c:pt idx="4394">
                  <c:v>1</c:v>
                </c:pt>
                <c:pt idx="4395">
                  <c:v>1</c:v>
                </c:pt>
                <c:pt idx="4397">
                  <c:v>1</c:v>
                </c:pt>
                <c:pt idx="4398">
                  <c:v>3</c:v>
                </c:pt>
                <c:pt idx="4407">
                  <c:v>1</c:v>
                </c:pt>
                <c:pt idx="4412">
                  <c:v>1</c:v>
                </c:pt>
                <c:pt idx="4413">
                  <c:v>1</c:v>
                </c:pt>
                <c:pt idx="4414">
                  <c:v>1</c:v>
                </c:pt>
                <c:pt idx="4419">
                  <c:v>1</c:v>
                </c:pt>
                <c:pt idx="4421">
                  <c:v>1</c:v>
                </c:pt>
                <c:pt idx="4424">
                  <c:v>1</c:v>
                </c:pt>
                <c:pt idx="4425">
                  <c:v>1</c:v>
                </c:pt>
                <c:pt idx="4427">
                  <c:v>1</c:v>
                </c:pt>
                <c:pt idx="4428">
                  <c:v>1</c:v>
                </c:pt>
                <c:pt idx="4435">
                  <c:v>1</c:v>
                </c:pt>
                <c:pt idx="4439">
                  <c:v>1</c:v>
                </c:pt>
                <c:pt idx="4440">
                  <c:v>1</c:v>
                </c:pt>
                <c:pt idx="4441">
                  <c:v>2</c:v>
                </c:pt>
                <c:pt idx="4444">
                  <c:v>1</c:v>
                </c:pt>
                <c:pt idx="4445">
                  <c:v>1</c:v>
                </c:pt>
                <c:pt idx="4450">
                  <c:v>1</c:v>
                </c:pt>
                <c:pt idx="4451">
                  <c:v>1</c:v>
                </c:pt>
                <c:pt idx="4452">
                  <c:v>1</c:v>
                </c:pt>
                <c:pt idx="4455">
                  <c:v>1</c:v>
                </c:pt>
                <c:pt idx="4466">
                  <c:v>1</c:v>
                </c:pt>
                <c:pt idx="4473">
                  <c:v>2</c:v>
                </c:pt>
                <c:pt idx="4475">
                  <c:v>1</c:v>
                </c:pt>
                <c:pt idx="4478">
                  <c:v>1</c:v>
                </c:pt>
                <c:pt idx="4481">
                  <c:v>1</c:v>
                </c:pt>
                <c:pt idx="4484">
                  <c:v>1</c:v>
                </c:pt>
                <c:pt idx="4486">
                  <c:v>1</c:v>
                </c:pt>
                <c:pt idx="4492">
                  <c:v>1</c:v>
                </c:pt>
                <c:pt idx="4497">
                  <c:v>1</c:v>
                </c:pt>
                <c:pt idx="4504">
                  <c:v>1</c:v>
                </c:pt>
                <c:pt idx="4506">
                  <c:v>1</c:v>
                </c:pt>
                <c:pt idx="4507">
                  <c:v>1</c:v>
                </c:pt>
                <c:pt idx="4510">
                  <c:v>1</c:v>
                </c:pt>
                <c:pt idx="4519">
                  <c:v>1</c:v>
                </c:pt>
                <c:pt idx="4521">
                  <c:v>1</c:v>
                </c:pt>
                <c:pt idx="4522">
                  <c:v>1</c:v>
                </c:pt>
                <c:pt idx="4525">
                  <c:v>1</c:v>
                </c:pt>
                <c:pt idx="4526">
                  <c:v>1</c:v>
                </c:pt>
                <c:pt idx="4530">
                  <c:v>1</c:v>
                </c:pt>
                <c:pt idx="4533">
                  <c:v>1</c:v>
                </c:pt>
                <c:pt idx="4534">
                  <c:v>1</c:v>
                </c:pt>
                <c:pt idx="4536">
                  <c:v>1</c:v>
                </c:pt>
                <c:pt idx="4542">
                  <c:v>1</c:v>
                </c:pt>
                <c:pt idx="4546">
                  <c:v>2</c:v>
                </c:pt>
                <c:pt idx="4561">
                  <c:v>1</c:v>
                </c:pt>
                <c:pt idx="4576">
                  <c:v>1</c:v>
                </c:pt>
                <c:pt idx="4579">
                  <c:v>1</c:v>
                </c:pt>
                <c:pt idx="4580">
                  <c:v>1</c:v>
                </c:pt>
                <c:pt idx="4581">
                  <c:v>1</c:v>
                </c:pt>
                <c:pt idx="4589">
                  <c:v>1</c:v>
                </c:pt>
                <c:pt idx="4599">
                  <c:v>1</c:v>
                </c:pt>
                <c:pt idx="4607">
                  <c:v>1</c:v>
                </c:pt>
                <c:pt idx="4610">
                  <c:v>1</c:v>
                </c:pt>
                <c:pt idx="4611">
                  <c:v>1</c:v>
                </c:pt>
                <c:pt idx="4613">
                  <c:v>1</c:v>
                </c:pt>
                <c:pt idx="4615">
                  <c:v>1</c:v>
                </c:pt>
                <c:pt idx="4616">
                  <c:v>1</c:v>
                </c:pt>
                <c:pt idx="4627">
                  <c:v>1</c:v>
                </c:pt>
                <c:pt idx="4629">
                  <c:v>1</c:v>
                </c:pt>
                <c:pt idx="4635">
                  <c:v>1</c:v>
                </c:pt>
                <c:pt idx="4637">
                  <c:v>2</c:v>
                </c:pt>
                <c:pt idx="4638">
                  <c:v>1</c:v>
                </c:pt>
                <c:pt idx="4645">
                  <c:v>1</c:v>
                </c:pt>
                <c:pt idx="4655">
                  <c:v>1</c:v>
                </c:pt>
                <c:pt idx="4656">
                  <c:v>1</c:v>
                </c:pt>
                <c:pt idx="4660">
                  <c:v>1</c:v>
                </c:pt>
                <c:pt idx="4664">
                  <c:v>1</c:v>
                </c:pt>
                <c:pt idx="4665">
                  <c:v>1</c:v>
                </c:pt>
                <c:pt idx="4666">
                  <c:v>1</c:v>
                </c:pt>
                <c:pt idx="4670">
                  <c:v>2</c:v>
                </c:pt>
                <c:pt idx="4673">
                  <c:v>1</c:v>
                </c:pt>
                <c:pt idx="4675">
                  <c:v>1</c:v>
                </c:pt>
                <c:pt idx="4677">
                  <c:v>1</c:v>
                </c:pt>
                <c:pt idx="4679">
                  <c:v>1</c:v>
                </c:pt>
                <c:pt idx="4682">
                  <c:v>1</c:v>
                </c:pt>
                <c:pt idx="4684">
                  <c:v>1</c:v>
                </c:pt>
                <c:pt idx="4692">
                  <c:v>1</c:v>
                </c:pt>
                <c:pt idx="4698">
                  <c:v>1</c:v>
                </c:pt>
                <c:pt idx="4707">
                  <c:v>1</c:v>
                </c:pt>
                <c:pt idx="4712">
                  <c:v>2</c:v>
                </c:pt>
                <c:pt idx="4714">
                  <c:v>1</c:v>
                </c:pt>
                <c:pt idx="4717">
                  <c:v>2</c:v>
                </c:pt>
                <c:pt idx="4723">
                  <c:v>2</c:v>
                </c:pt>
                <c:pt idx="4731">
                  <c:v>1</c:v>
                </c:pt>
                <c:pt idx="4733">
                  <c:v>1</c:v>
                </c:pt>
                <c:pt idx="4734">
                  <c:v>1</c:v>
                </c:pt>
                <c:pt idx="4738">
                  <c:v>1</c:v>
                </c:pt>
                <c:pt idx="4740">
                  <c:v>2</c:v>
                </c:pt>
                <c:pt idx="4741">
                  <c:v>2</c:v>
                </c:pt>
                <c:pt idx="4743">
                  <c:v>1</c:v>
                </c:pt>
                <c:pt idx="4745">
                  <c:v>1</c:v>
                </c:pt>
                <c:pt idx="4752">
                  <c:v>1</c:v>
                </c:pt>
                <c:pt idx="4754">
                  <c:v>1</c:v>
                </c:pt>
                <c:pt idx="4756">
                  <c:v>2</c:v>
                </c:pt>
                <c:pt idx="4762">
                  <c:v>1</c:v>
                </c:pt>
                <c:pt idx="4771">
                  <c:v>1</c:v>
                </c:pt>
                <c:pt idx="4772">
                  <c:v>1</c:v>
                </c:pt>
                <c:pt idx="4776">
                  <c:v>1</c:v>
                </c:pt>
                <c:pt idx="4778">
                  <c:v>1</c:v>
                </c:pt>
                <c:pt idx="4786">
                  <c:v>1</c:v>
                </c:pt>
                <c:pt idx="4787">
                  <c:v>1</c:v>
                </c:pt>
                <c:pt idx="4793">
                  <c:v>1</c:v>
                </c:pt>
                <c:pt idx="4795">
                  <c:v>1</c:v>
                </c:pt>
                <c:pt idx="4796">
                  <c:v>1</c:v>
                </c:pt>
                <c:pt idx="4802">
                  <c:v>1</c:v>
                </c:pt>
                <c:pt idx="4803">
                  <c:v>1</c:v>
                </c:pt>
                <c:pt idx="4806">
                  <c:v>2</c:v>
                </c:pt>
                <c:pt idx="4808">
                  <c:v>1</c:v>
                </c:pt>
                <c:pt idx="4814">
                  <c:v>1</c:v>
                </c:pt>
                <c:pt idx="4815">
                  <c:v>2</c:v>
                </c:pt>
                <c:pt idx="4825">
                  <c:v>1</c:v>
                </c:pt>
                <c:pt idx="4829">
                  <c:v>1</c:v>
                </c:pt>
                <c:pt idx="4830">
                  <c:v>1</c:v>
                </c:pt>
                <c:pt idx="4837">
                  <c:v>1</c:v>
                </c:pt>
                <c:pt idx="4840">
                  <c:v>1</c:v>
                </c:pt>
                <c:pt idx="4841">
                  <c:v>1</c:v>
                </c:pt>
                <c:pt idx="4843">
                  <c:v>1</c:v>
                </c:pt>
                <c:pt idx="4848">
                  <c:v>1</c:v>
                </c:pt>
                <c:pt idx="4849">
                  <c:v>1</c:v>
                </c:pt>
                <c:pt idx="4851">
                  <c:v>1</c:v>
                </c:pt>
                <c:pt idx="4854">
                  <c:v>1</c:v>
                </c:pt>
                <c:pt idx="4857">
                  <c:v>1</c:v>
                </c:pt>
                <c:pt idx="4863">
                  <c:v>1</c:v>
                </c:pt>
                <c:pt idx="4864">
                  <c:v>1</c:v>
                </c:pt>
                <c:pt idx="4865">
                  <c:v>2</c:v>
                </c:pt>
                <c:pt idx="4867">
                  <c:v>2</c:v>
                </c:pt>
                <c:pt idx="4869">
                  <c:v>1</c:v>
                </c:pt>
                <c:pt idx="4873">
                  <c:v>2</c:v>
                </c:pt>
                <c:pt idx="4883">
                  <c:v>1</c:v>
                </c:pt>
                <c:pt idx="4888">
                  <c:v>1</c:v>
                </c:pt>
                <c:pt idx="4890">
                  <c:v>1</c:v>
                </c:pt>
                <c:pt idx="4896">
                  <c:v>1</c:v>
                </c:pt>
                <c:pt idx="4901">
                  <c:v>1</c:v>
                </c:pt>
                <c:pt idx="4905">
                  <c:v>1</c:v>
                </c:pt>
                <c:pt idx="4908">
                  <c:v>1</c:v>
                </c:pt>
                <c:pt idx="4913">
                  <c:v>1</c:v>
                </c:pt>
                <c:pt idx="4920">
                  <c:v>1</c:v>
                </c:pt>
                <c:pt idx="4924">
                  <c:v>2</c:v>
                </c:pt>
                <c:pt idx="4930">
                  <c:v>1</c:v>
                </c:pt>
                <c:pt idx="4932">
                  <c:v>1</c:v>
                </c:pt>
                <c:pt idx="4935">
                  <c:v>1</c:v>
                </c:pt>
                <c:pt idx="4937">
                  <c:v>1</c:v>
                </c:pt>
                <c:pt idx="4938">
                  <c:v>1</c:v>
                </c:pt>
                <c:pt idx="4939">
                  <c:v>1</c:v>
                </c:pt>
                <c:pt idx="4940">
                  <c:v>1</c:v>
                </c:pt>
                <c:pt idx="4941">
                  <c:v>1</c:v>
                </c:pt>
                <c:pt idx="4944">
                  <c:v>2</c:v>
                </c:pt>
                <c:pt idx="4952">
                  <c:v>1</c:v>
                </c:pt>
                <c:pt idx="4953">
                  <c:v>1</c:v>
                </c:pt>
                <c:pt idx="4954">
                  <c:v>1</c:v>
                </c:pt>
                <c:pt idx="4957">
                  <c:v>1</c:v>
                </c:pt>
                <c:pt idx="4962">
                  <c:v>1</c:v>
                </c:pt>
                <c:pt idx="4974">
                  <c:v>1</c:v>
                </c:pt>
                <c:pt idx="4976">
                  <c:v>1</c:v>
                </c:pt>
                <c:pt idx="4977">
                  <c:v>1</c:v>
                </c:pt>
                <c:pt idx="4978">
                  <c:v>1</c:v>
                </c:pt>
                <c:pt idx="4981">
                  <c:v>1</c:v>
                </c:pt>
                <c:pt idx="4982">
                  <c:v>1</c:v>
                </c:pt>
                <c:pt idx="4984">
                  <c:v>1</c:v>
                </c:pt>
                <c:pt idx="4985">
                  <c:v>1</c:v>
                </c:pt>
                <c:pt idx="4988">
                  <c:v>1</c:v>
                </c:pt>
                <c:pt idx="4989">
                  <c:v>1</c:v>
                </c:pt>
                <c:pt idx="4992">
                  <c:v>2</c:v>
                </c:pt>
                <c:pt idx="4994">
                  <c:v>1</c:v>
                </c:pt>
                <c:pt idx="4999">
                  <c:v>1</c:v>
                </c:pt>
                <c:pt idx="5001">
                  <c:v>1</c:v>
                </c:pt>
                <c:pt idx="5007">
                  <c:v>2</c:v>
                </c:pt>
                <c:pt idx="5009">
                  <c:v>1</c:v>
                </c:pt>
                <c:pt idx="5014">
                  <c:v>1</c:v>
                </c:pt>
                <c:pt idx="5016">
                  <c:v>1</c:v>
                </c:pt>
                <c:pt idx="5017">
                  <c:v>1</c:v>
                </c:pt>
                <c:pt idx="5020">
                  <c:v>2</c:v>
                </c:pt>
                <c:pt idx="5024">
                  <c:v>1</c:v>
                </c:pt>
                <c:pt idx="5026">
                  <c:v>1</c:v>
                </c:pt>
                <c:pt idx="5037">
                  <c:v>1</c:v>
                </c:pt>
                <c:pt idx="5045">
                  <c:v>2</c:v>
                </c:pt>
                <c:pt idx="5047">
                  <c:v>1</c:v>
                </c:pt>
                <c:pt idx="5051">
                  <c:v>1</c:v>
                </c:pt>
                <c:pt idx="5056">
                  <c:v>1</c:v>
                </c:pt>
                <c:pt idx="5057">
                  <c:v>1</c:v>
                </c:pt>
                <c:pt idx="5065">
                  <c:v>2</c:v>
                </c:pt>
                <c:pt idx="5069">
                  <c:v>1</c:v>
                </c:pt>
                <c:pt idx="5076">
                  <c:v>1</c:v>
                </c:pt>
                <c:pt idx="5082">
                  <c:v>2</c:v>
                </c:pt>
                <c:pt idx="5085">
                  <c:v>1</c:v>
                </c:pt>
                <c:pt idx="5086">
                  <c:v>2</c:v>
                </c:pt>
                <c:pt idx="5092">
                  <c:v>1</c:v>
                </c:pt>
                <c:pt idx="5094">
                  <c:v>1</c:v>
                </c:pt>
                <c:pt idx="5100">
                  <c:v>1</c:v>
                </c:pt>
                <c:pt idx="5101">
                  <c:v>1</c:v>
                </c:pt>
                <c:pt idx="5103">
                  <c:v>1</c:v>
                </c:pt>
                <c:pt idx="5105">
                  <c:v>1</c:v>
                </c:pt>
                <c:pt idx="5106">
                  <c:v>1</c:v>
                </c:pt>
                <c:pt idx="5117">
                  <c:v>1</c:v>
                </c:pt>
                <c:pt idx="5119">
                  <c:v>1</c:v>
                </c:pt>
                <c:pt idx="5123">
                  <c:v>1</c:v>
                </c:pt>
                <c:pt idx="5127">
                  <c:v>1</c:v>
                </c:pt>
                <c:pt idx="5128">
                  <c:v>1</c:v>
                </c:pt>
                <c:pt idx="5133">
                  <c:v>2</c:v>
                </c:pt>
                <c:pt idx="5142">
                  <c:v>1</c:v>
                </c:pt>
                <c:pt idx="5146">
                  <c:v>2</c:v>
                </c:pt>
                <c:pt idx="5149">
                  <c:v>1</c:v>
                </c:pt>
                <c:pt idx="5152">
                  <c:v>1</c:v>
                </c:pt>
                <c:pt idx="5154">
                  <c:v>1</c:v>
                </c:pt>
                <c:pt idx="5155">
                  <c:v>2</c:v>
                </c:pt>
                <c:pt idx="5158">
                  <c:v>1</c:v>
                </c:pt>
                <c:pt idx="5161">
                  <c:v>1</c:v>
                </c:pt>
                <c:pt idx="5169">
                  <c:v>1</c:v>
                </c:pt>
                <c:pt idx="5170">
                  <c:v>1</c:v>
                </c:pt>
                <c:pt idx="5173">
                  <c:v>1</c:v>
                </c:pt>
                <c:pt idx="5176">
                  <c:v>2</c:v>
                </c:pt>
                <c:pt idx="5188">
                  <c:v>1</c:v>
                </c:pt>
                <c:pt idx="5197">
                  <c:v>1</c:v>
                </c:pt>
                <c:pt idx="5199">
                  <c:v>1</c:v>
                </c:pt>
                <c:pt idx="5200">
                  <c:v>1</c:v>
                </c:pt>
                <c:pt idx="5203">
                  <c:v>1</c:v>
                </c:pt>
                <c:pt idx="5207">
                  <c:v>1</c:v>
                </c:pt>
                <c:pt idx="5211">
                  <c:v>1</c:v>
                </c:pt>
                <c:pt idx="5215">
                  <c:v>1</c:v>
                </c:pt>
                <c:pt idx="5218">
                  <c:v>1</c:v>
                </c:pt>
                <c:pt idx="5223">
                  <c:v>1</c:v>
                </c:pt>
                <c:pt idx="5236">
                  <c:v>1</c:v>
                </c:pt>
                <c:pt idx="5240">
                  <c:v>1</c:v>
                </c:pt>
                <c:pt idx="5248">
                  <c:v>1</c:v>
                </c:pt>
                <c:pt idx="5252">
                  <c:v>2</c:v>
                </c:pt>
                <c:pt idx="5259">
                  <c:v>1</c:v>
                </c:pt>
                <c:pt idx="5263">
                  <c:v>2</c:v>
                </c:pt>
                <c:pt idx="5267">
                  <c:v>1</c:v>
                </c:pt>
                <c:pt idx="5268">
                  <c:v>2</c:v>
                </c:pt>
                <c:pt idx="5273">
                  <c:v>1</c:v>
                </c:pt>
                <c:pt idx="5280">
                  <c:v>1</c:v>
                </c:pt>
                <c:pt idx="5291">
                  <c:v>1</c:v>
                </c:pt>
                <c:pt idx="5301">
                  <c:v>1</c:v>
                </c:pt>
                <c:pt idx="5302">
                  <c:v>1</c:v>
                </c:pt>
                <c:pt idx="5306">
                  <c:v>1</c:v>
                </c:pt>
                <c:pt idx="5318">
                  <c:v>1</c:v>
                </c:pt>
                <c:pt idx="5324">
                  <c:v>1</c:v>
                </c:pt>
                <c:pt idx="5328">
                  <c:v>1</c:v>
                </c:pt>
                <c:pt idx="5333">
                  <c:v>2</c:v>
                </c:pt>
                <c:pt idx="5338">
                  <c:v>1</c:v>
                </c:pt>
                <c:pt idx="5341">
                  <c:v>1</c:v>
                </c:pt>
                <c:pt idx="5342">
                  <c:v>1</c:v>
                </c:pt>
                <c:pt idx="5343">
                  <c:v>1</c:v>
                </c:pt>
                <c:pt idx="5349">
                  <c:v>1</c:v>
                </c:pt>
                <c:pt idx="5354">
                  <c:v>1</c:v>
                </c:pt>
                <c:pt idx="5358">
                  <c:v>1</c:v>
                </c:pt>
                <c:pt idx="5365">
                  <c:v>1</c:v>
                </c:pt>
                <c:pt idx="5369">
                  <c:v>1</c:v>
                </c:pt>
                <c:pt idx="5375">
                  <c:v>1</c:v>
                </c:pt>
                <c:pt idx="5381">
                  <c:v>1</c:v>
                </c:pt>
                <c:pt idx="5390">
                  <c:v>1</c:v>
                </c:pt>
                <c:pt idx="5392">
                  <c:v>1</c:v>
                </c:pt>
                <c:pt idx="5397">
                  <c:v>1</c:v>
                </c:pt>
                <c:pt idx="5400">
                  <c:v>2</c:v>
                </c:pt>
                <c:pt idx="5403">
                  <c:v>1</c:v>
                </c:pt>
                <c:pt idx="5406">
                  <c:v>1</c:v>
                </c:pt>
                <c:pt idx="5407">
                  <c:v>1</c:v>
                </c:pt>
                <c:pt idx="5412">
                  <c:v>1</c:v>
                </c:pt>
                <c:pt idx="5413">
                  <c:v>1</c:v>
                </c:pt>
                <c:pt idx="5415">
                  <c:v>1</c:v>
                </c:pt>
                <c:pt idx="5423">
                  <c:v>1</c:v>
                </c:pt>
                <c:pt idx="5429">
                  <c:v>1</c:v>
                </c:pt>
                <c:pt idx="5435">
                  <c:v>1</c:v>
                </c:pt>
                <c:pt idx="5436">
                  <c:v>1</c:v>
                </c:pt>
                <c:pt idx="5437">
                  <c:v>1</c:v>
                </c:pt>
                <c:pt idx="5442">
                  <c:v>2</c:v>
                </c:pt>
                <c:pt idx="5445">
                  <c:v>1</c:v>
                </c:pt>
                <c:pt idx="5446">
                  <c:v>1</c:v>
                </c:pt>
                <c:pt idx="5450">
                  <c:v>1</c:v>
                </c:pt>
                <c:pt idx="5464">
                  <c:v>1</c:v>
                </c:pt>
                <c:pt idx="5471">
                  <c:v>1</c:v>
                </c:pt>
                <c:pt idx="5473">
                  <c:v>1</c:v>
                </c:pt>
                <c:pt idx="5482">
                  <c:v>1</c:v>
                </c:pt>
                <c:pt idx="5485">
                  <c:v>1</c:v>
                </c:pt>
                <c:pt idx="5488">
                  <c:v>1</c:v>
                </c:pt>
                <c:pt idx="5489">
                  <c:v>1</c:v>
                </c:pt>
                <c:pt idx="5493">
                  <c:v>2</c:v>
                </c:pt>
                <c:pt idx="5495">
                  <c:v>1</c:v>
                </c:pt>
                <c:pt idx="5500">
                  <c:v>1</c:v>
                </c:pt>
                <c:pt idx="5504">
                  <c:v>1</c:v>
                </c:pt>
                <c:pt idx="5505">
                  <c:v>2</c:v>
                </c:pt>
                <c:pt idx="5508">
                  <c:v>1</c:v>
                </c:pt>
                <c:pt idx="5509">
                  <c:v>1</c:v>
                </c:pt>
                <c:pt idx="5512">
                  <c:v>1</c:v>
                </c:pt>
                <c:pt idx="5515">
                  <c:v>1</c:v>
                </c:pt>
                <c:pt idx="5516">
                  <c:v>1</c:v>
                </c:pt>
                <c:pt idx="5528">
                  <c:v>1</c:v>
                </c:pt>
                <c:pt idx="5537">
                  <c:v>1</c:v>
                </c:pt>
                <c:pt idx="5550">
                  <c:v>1</c:v>
                </c:pt>
              </c:numCache>
            </c:numRef>
          </c:val>
          <c:extLst>
            <c:ext xmlns:c16="http://schemas.microsoft.com/office/drawing/2014/chart" uri="{C3380CC4-5D6E-409C-BE32-E72D297353CC}">
              <c16:uniqueId val="{00000007-4E9B-44A9-A86B-27627A9F9D12}"/>
            </c:ext>
          </c:extLst>
        </c:ser>
        <c:ser>
          <c:idx val="8"/>
          <c:order val="8"/>
          <c:tx>
            <c:strRef>
              <c:f>'Day Wise &amp; Month Wise Data'!$J$3:$J$6</c:f>
              <c:strCache>
                <c:ptCount val="1"/>
                <c:pt idx="0">
                  <c:v>Aug</c:v>
                </c:pt>
              </c:strCache>
            </c:strRef>
          </c:tx>
          <c:spPr>
            <a:noFill/>
            <a:ln w="9525" cap="flat" cmpd="sng" algn="ctr">
              <a:solidFill>
                <a:schemeClr val="accent3">
                  <a:lumMod val="60000"/>
                </a:schemeClr>
              </a:solidFill>
              <a:miter lim="800000"/>
            </a:ln>
            <a:effectLst>
              <a:glow rad="63500">
                <a:schemeClr val="accent3">
                  <a:lumMod val="60000"/>
                  <a:satMod val="175000"/>
                  <a:alpha val="25000"/>
                </a:schemeClr>
              </a:glow>
            </a:effectLst>
          </c:spPr>
          <c:invertIfNegative val="0"/>
          <c:cat>
            <c:strRef>
              <c:f>'Day Wise &amp; Month Wise Data'!$A$7:$A$71094</c:f>
              <c:strCache>
                <c:ptCount val="5551"/>
                <c:pt idx="0">
                  <c:v>Michael Smith</c:v>
                </c:pt>
                <c:pt idx="1">
                  <c:v>David Smith</c:v>
                </c:pt>
                <c:pt idx="2">
                  <c:v>David Johnson</c:v>
                </c:pt>
                <c:pt idx="3">
                  <c:v>Michael Johnson</c:v>
                </c:pt>
                <c:pt idx="4">
                  <c:v>James Smith</c:v>
                </c:pt>
                <c:pt idx="5">
                  <c:v>Jennifer Smith</c:v>
                </c:pt>
                <c:pt idx="6">
                  <c:v>Michael Williams</c:v>
                </c:pt>
                <c:pt idx="7">
                  <c:v>Robert Smith</c:v>
                </c:pt>
                <c:pt idx="8">
                  <c:v>John Smith</c:v>
                </c:pt>
                <c:pt idx="9">
                  <c:v>Michael Miller</c:v>
                </c:pt>
                <c:pt idx="10">
                  <c:v>James Johnson</c:v>
                </c:pt>
                <c:pt idx="11">
                  <c:v>John Williams</c:v>
                </c:pt>
                <c:pt idx="12">
                  <c:v>Christopher Smith</c:v>
                </c:pt>
                <c:pt idx="13">
                  <c:v>William Smith</c:v>
                </c:pt>
                <c:pt idx="14">
                  <c:v>Michael Davis</c:v>
                </c:pt>
                <c:pt idx="15">
                  <c:v>Jennifer Johnson</c:v>
                </c:pt>
                <c:pt idx="16">
                  <c:v>Christopher Jones</c:v>
                </c:pt>
                <c:pt idx="17">
                  <c:v>Christopher Johnson</c:v>
                </c:pt>
                <c:pt idx="18">
                  <c:v>Robert Johnson</c:v>
                </c:pt>
                <c:pt idx="19">
                  <c:v>Michael Brown</c:v>
                </c:pt>
                <c:pt idx="20">
                  <c:v>Michael Jones</c:v>
                </c:pt>
                <c:pt idx="21">
                  <c:v>James Williams</c:v>
                </c:pt>
                <c:pt idx="22">
                  <c:v>Kevin Smith</c:v>
                </c:pt>
                <c:pt idx="23">
                  <c:v>Jessica Johnson</c:v>
                </c:pt>
                <c:pt idx="24">
                  <c:v>Jessica Smith</c:v>
                </c:pt>
                <c:pt idx="25">
                  <c:v>Jennifer Williams</c:v>
                </c:pt>
                <c:pt idx="26">
                  <c:v>Christopher Davis</c:v>
                </c:pt>
                <c:pt idx="27">
                  <c:v>Daniel Williams</c:v>
                </c:pt>
                <c:pt idx="28">
                  <c:v>Robert Williams</c:v>
                </c:pt>
                <c:pt idx="29">
                  <c:v>John Jones</c:v>
                </c:pt>
                <c:pt idx="30">
                  <c:v>Daniel Johnson</c:v>
                </c:pt>
                <c:pt idx="31">
                  <c:v>Stephanie Johnson</c:v>
                </c:pt>
                <c:pt idx="32">
                  <c:v>Richard Smith</c:v>
                </c:pt>
                <c:pt idx="33">
                  <c:v>Michael Allen</c:v>
                </c:pt>
                <c:pt idx="34">
                  <c:v>James Brown</c:v>
                </c:pt>
                <c:pt idx="35">
                  <c:v>John Johnson</c:v>
                </c:pt>
                <c:pt idx="36">
                  <c:v>Joseph Smith</c:v>
                </c:pt>
                <c:pt idx="37">
                  <c:v>Jennifer Brown</c:v>
                </c:pt>
                <c:pt idx="38">
                  <c:v>Jennifer Jones</c:v>
                </c:pt>
                <c:pt idx="39">
                  <c:v>Daniel Smith</c:v>
                </c:pt>
                <c:pt idx="40">
                  <c:v>Christopher Brown</c:v>
                </c:pt>
                <c:pt idx="41">
                  <c:v>Christopher Miller</c:v>
                </c:pt>
                <c:pt idx="42">
                  <c:v>Anthony Smith</c:v>
                </c:pt>
                <c:pt idx="43">
                  <c:v>Richard Brown</c:v>
                </c:pt>
                <c:pt idx="44">
                  <c:v>Matthew Williams</c:v>
                </c:pt>
                <c:pt idx="45">
                  <c:v>Michael Martinez</c:v>
                </c:pt>
                <c:pt idx="46">
                  <c:v>Michael Garcia</c:v>
                </c:pt>
                <c:pt idx="47">
                  <c:v>Lisa Smith</c:v>
                </c:pt>
                <c:pt idx="48">
                  <c:v>Jennifer Miller</c:v>
                </c:pt>
                <c:pt idx="49">
                  <c:v>David Miller</c:v>
                </c:pt>
                <c:pt idx="50">
                  <c:v>Robert Thompson</c:v>
                </c:pt>
                <c:pt idx="51">
                  <c:v>Matthew Davis</c:v>
                </c:pt>
                <c:pt idx="52">
                  <c:v>Matthew Smith</c:v>
                </c:pt>
                <c:pt idx="53">
                  <c:v>Michael Rodriguez</c:v>
                </c:pt>
                <c:pt idx="54">
                  <c:v>Joseph Williams</c:v>
                </c:pt>
                <c:pt idx="55">
                  <c:v>David Williams</c:v>
                </c:pt>
                <c:pt idx="56">
                  <c:v>Brian Smith</c:v>
                </c:pt>
                <c:pt idx="57">
                  <c:v>Amanda Johnson</c:v>
                </c:pt>
                <c:pt idx="58">
                  <c:v>Stephanie Smith</c:v>
                </c:pt>
                <c:pt idx="59">
                  <c:v>Steven Smith</c:v>
                </c:pt>
                <c:pt idx="60">
                  <c:v>Robert Miller</c:v>
                </c:pt>
                <c:pt idx="61">
                  <c:v>Robert Jones</c:v>
                </c:pt>
                <c:pt idx="62">
                  <c:v>Mark Johnson</c:v>
                </c:pt>
                <c:pt idx="63">
                  <c:v>Michael Hernandez</c:v>
                </c:pt>
                <c:pt idx="64">
                  <c:v>Mark Williams</c:v>
                </c:pt>
                <c:pt idx="65">
                  <c:v>Kimberly Smith</c:v>
                </c:pt>
                <c:pt idx="66">
                  <c:v>Jessica Brown</c:v>
                </c:pt>
                <c:pt idx="67">
                  <c:v>Jason Smith</c:v>
                </c:pt>
                <c:pt idx="68">
                  <c:v>James Miller</c:v>
                </c:pt>
                <c:pt idx="69">
                  <c:v>Joseph Johnson</c:v>
                </c:pt>
                <c:pt idx="70">
                  <c:v>Daniel Brown</c:v>
                </c:pt>
                <c:pt idx="71">
                  <c:v>David Jones</c:v>
                </c:pt>
                <c:pt idx="72">
                  <c:v>Ashley Johnson</c:v>
                </c:pt>
                <c:pt idx="73">
                  <c:v>Thomas Johnson</c:v>
                </c:pt>
                <c:pt idx="74">
                  <c:v>William Davis</c:v>
                </c:pt>
                <c:pt idx="75">
                  <c:v>Timothy Smith</c:v>
                </c:pt>
                <c:pt idx="76">
                  <c:v>Thomas Smith</c:v>
                </c:pt>
                <c:pt idx="77">
                  <c:v>Robert Martin</c:v>
                </c:pt>
                <c:pt idx="78">
                  <c:v>Robert Lee</c:v>
                </c:pt>
                <c:pt idx="79">
                  <c:v>Robert Davis</c:v>
                </c:pt>
                <c:pt idx="80">
                  <c:v>Sarah Smith</c:v>
                </c:pt>
                <c:pt idx="81">
                  <c:v>Robert Rodriguez</c:v>
                </c:pt>
                <c:pt idx="82">
                  <c:v>Michael Lee</c:v>
                </c:pt>
                <c:pt idx="83">
                  <c:v>Michael Harris</c:v>
                </c:pt>
                <c:pt idx="84">
                  <c:v>Melissa Johnson</c:v>
                </c:pt>
                <c:pt idx="85">
                  <c:v>Mark Smith</c:v>
                </c:pt>
                <c:pt idx="86">
                  <c:v>Michael Thomas</c:v>
                </c:pt>
                <c:pt idx="87">
                  <c:v>Michael Wilson</c:v>
                </c:pt>
                <c:pt idx="88">
                  <c:v>Michael Edwards</c:v>
                </c:pt>
                <c:pt idx="89">
                  <c:v>Melissa Smith</c:v>
                </c:pt>
                <c:pt idx="90">
                  <c:v>Lisa Johnson</c:v>
                </c:pt>
                <c:pt idx="91">
                  <c:v>Lisa Williams</c:v>
                </c:pt>
                <c:pt idx="92">
                  <c:v>Lisa Jones</c:v>
                </c:pt>
                <c:pt idx="93">
                  <c:v>Kimberly Davis</c:v>
                </c:pt>
                <c:pt idx="94">
                  <c:v>Jason Johnson</c:v>
                </c:pt>
                <c:pt idx="95">
                  <c:v>David Wilson</c:v>
                </c:pt>
                <c:pt idx="96">
                  <c:v>Heather Smith</c:v>
                </c:pt>
                <c:pt idx="97">
                  <c:v>Brian Williams</c:v>
                </c:pt>
                <c:pt idx="98">
                  <c:v>Christina Jones</c:v>
                </c:pt>
                <c:pt idx="99">
                  <c:v>Christopher Williams</c:v>
                </c:pt>
                <c:pt idx="100">
                  <c:v>Ashley Williams</c:v>
                </c:pt>
                <c:pt idx="101">
                  <c:v>Richard Johnson</c:v>
                </c:pt>
                <c:pt idx="102">
                  <c:v>Robert Martinez</c:v>
                </c:pt>
                <c:pt idx="103">
                  <c:v>Robert Taylor</c:v>
                </c:pt>
                <c:pt idx="104">
                  <c:v>Michelle Davis</c:v>
                </c:pt>
                <c:pt idx="105">
                  <c:v>Matthew Miller</c:v>
                </c:pt>
                <c:pt idx="106">
                  <c:v>Mary Smith</c:v>
                </c:pt>
                <c:pt idx="107">
                  <c:v>Matthew Johnson</c:v>
                </c:pt>
                <c:pt idx="108">
                  <c:v>Michael Anderson</c:v>
                </c:pt>
                <c:pt idx="109">
                  <c:v>Michael Hall</c:v>
                </c:pt>
                <c:pt idx="110">
                  <c:v>Laura Smith</c:v>
                </c:pt>
                <c:pt idx="111">
                  <c:v>Lisa Miller</c:v>
                </c:pt>
                <c:pt idx="112">
                  <c:v>Kevin Johnson</c:v>
                </c:pt>
                <c:pt idx="113">
                  <c:v>Kevin Thomas</c:v>
                </c:pt>
                <c:pt idx="114">
                  <c:v>Jeffrey Johnson</c:v>
                </c:pt>
                <c:pt idx="115">
                  <c:v>James Adams</c:v>
                </c:pt>
                <c:pt idx="116">
                  <c:v>Joshua Smith</c:v>
                </c:pt>
                <c:pt idx="117">
                  <c:v>Jessica Williams</c:v>
                </c:pt>
                <c:pt idx="118">
                  <c:v>James Jones</c:v>
                </c:pt>
                <c:pt idx="119">
                  <c:v>James Martinez</c:v>
                </c:pt>
                <c:pt idx="120">
                  <c:v>Jennifer Lopez</c:v>
                </c:pt>
                <c:pt idx="121">
                  <c:v>Eric Smith</c:v>
                </c:pt>
                <c:pt idx="122">
                  <c:v>Elizabeth Smith</c:v>
                </c:pt>
                <c:pt idx="123">
                  <c:v>David Garcia</c:v>
                </c:pt>
                <c:pt idx="124">
                  <c:v>David Moore</c:v>
                </c:pt>
                <c:pt idx="125">
                  <c:v>Amanda Smith</c:v>
                </c:pt>
                <c:pt idx="126">
                  <c:v>Andrew Smith</c:v>
                </c:pt>
                <c:pt idx="127">
                  <c:v>William Johnson</c:v>
                </c:pt>
                <c:pt idx="128">
                  <c:v>Ryan Smith</c:v>
                </c:pt>
                <c:pt idx="129">
                  <c:v>Sarah Williams</c:v>
                </c:pt>
                <c:pt idx="130">
                  <c:v>Mary Johnson</c:v>
                </c:pt>
                <c:pt idx="131">
                  <c:v>Michelle Smith</c:v>
                </c:pt>
                <c:pt idx="132">
                  <c:v>Matthew Brown</c:v>
                </c:pt>
                <c:pt idx="133">
                  <c:v>Michael Taylor</c:v>
                </c:pt>
                <c:pt idx="134">
                  <c:v>Lisa Brown</c:v>
                </c:pt>
                <c:pt idx="135">
                  <c:v>Laura Johnson</c:v>
                </c:pt>
                <c:pt idx="136">
                  <c:v>John Brown</c:v>
                </c:pt>
                <c:pt idx="137">
                  <c:v>Jeffrey Smith</c:v>
                </c:pt>
                <c:pt idx="138">
                  <c:v>John Miller</c:v>
                </c:pt>
                <c:pt idx="139">
                  <c:v>James King</c:v>
                </c:pt>
                <c:pt idx="140">
                  <c:v>James Moore</c:v>
                </c:pt>
                <c:pt idx="141">
                  <c:v>Elizabeth Brown</c:v>
                </c:pt>
                <c:pt idx="142">
                  <c:v>David Jackson</c:v>
                </c:pt>
                <c:pt idx="143">
                  <c:v>Christopher Rodriguez</c:v>
                </c:pt>
                <c:pt idx="144">
                  <c:v>David Anderson</c:v>
                </c:pt>
                <c:pt idx="145">
                  <c:v>Amy Smith</c:v>
                </c:pt>
                <c:pt idx="146">
                  <c:v>Timothy Davis</c:v>
                </c:pt>
                <c:pt idx="147">
                  <c:v>William Clark</c:v>
                </c:pt>
                <c:pt idx="148">
                  <c:v>Steven Johnson</c:v>
                </c:pt>
                <c:pt idx="149">
                  <c:v>William Williams</c:v>
                </c:pt>
                <c:pt idx="150">
                  <c:v>Sarah Brown</c:v>
                </c:pt>
                <c:pt idx="151">
                  <c:v>Samantha Johnson</c:v>
                </c:pt>
                <c:pt idx="152">
                  <c:v>Robert Mitchell</c:v>
                </c:pt>
                <c:pt idx="153">
                  <c:v>Michael Thompson</c:v>
                </c:pt>
                <c:pt idx="154">
                  <c:v>Mary Davis</c:v>
                </c:pt>
                <c:pt idx="155">
                  <c:v>Michael Walker</c:v>
                </c:pt>
                <c:pt idx="156">
                  <c:v>Kimberly Johnson</c:v>
                </c:pt>
                <c:pt idx="157">
                  <c:v>James Hernandez</c:v>
                </c:pt>
                <c:pt idx="158">
                  <c:v>Jennifer Davis</c:v>
                </c:pt>
                <c:pt idx="159">
                  <c:v>James Anderson</c:v>
                </c:pt>
                <c:pt idx="160">
                  <c:v>James Wilson</c:v>
                </c:pt>
                <c:pt idx="161">
                  <c:v>John Wilson</c:v>
                </c:pt>
                <c:pt idx="162">
                  <c:v>Jessica Martin</c:v>
                </c:pt>
                <c:pt idx="163">
                  <c:v>Joshua Thompson</c:v>
                </c:pt>
                <c:pt idx="164">
                  <c:v>Emily Johnson</c:v>
                </c:pt>
                <c:pt idx="165">
                  <c:v>David Rodriguez</c:v>
                </c:pt>
                <c:pt idx="166">
                  <c:v>David Harris</c:v>
                </c:pt>
                <c:pt idx="167">
                  <c:v>Christopher Jackson</c:v>
                </c:pt>
                <c:pt idx="168">
                  <c:v>Brian Johnson</c:v>
                </c:pt>
                <c:pt idx="169">
                  <c:v>Ashley Wilson</c:v>
                </c:pt>
                <c:pt idx="170">
                  <c:v>Angela Smith</c:v>
                </c:pt>
                <c:pt idx="171">
                  <c:v>Stephanie Williams</c:v>
                </c:pt>
                <c:pt idx="172">
                  <c:v>Steven Miller</c:v>
                </c:pt>
                <c:pt idx="173">
                  <c:v>Timothy Brown</c:v>
                </c:pt>
                <c:pt idx="174">
                  <c:v>Sarah Johnson</c:v>
                </c:pt>
                <c:pt idx="175">
                  <c:v>Richard Jones</c:v>
                </c:pt>
                <c:pt idx="176">
                  <c:v>Samantha Smith</c:v>
                </c:pt>
                <c:pt idx="177">
                  <c:v>Robert Wilson</c:v>
                </c:pt>
                <c:pt idx="178">
                  <c:v>Paul Smith</c:v>
                </c:pt>
                <c:pt idx="179">
                  <c:v>Robert Brown</c:v>
                </c:pt>
                <c:pt idx="180">
                  <c:v>Michael Sanchez</c:v>
                </c:pt>
                <c:pt idx="181">
                  <c:v>Michael Richardson</c:v>
                </c:pt>
                <c:pt idx="182">
                  <c:v>Michael Clark</c:v>
                </c:pt>
                <c:pt idx="183">
                  <c:v>Mary Brown</c:v>
                </c:pt>
                <c:pt idx="184">
                  <c:v>Michael Robinson</c:v>
                </c:pt>
                <c:pt idx="185">
                  <c:v>Mary Jones</c:v>
                </c:pt>
                <c:pt idx="186">
                  <c:v>Michael Scott</c:v>
                </c:pt>
                <c:pt idx="187">
                  <c:v>Michael Lopez</c:v>
                </c:pt>
                <c:pt idx="188">
                  <c:v>Michael Jackson</c:v>
                </c:pt>
                <c:pt idx="189">
                  <c:v>Michael Murphy</c:v>
                </c:pt>
                <c:pt idx="190">
                  <c:v>Mark Jones</c:v>
                </c:pt>
                <c:pt idx="191">
                  <c:v>Matthew Baker</c:v>
                </c:pt>
                <c:pt idx="192">
                  <c:v>Michael Lewis</c:v>
                </c:pt>
                <c:pt idx="193">
                  <c:v>Lisa Davis</c:v>
                </c:pt>
                <c:pt idx="194">
                  <c:v>Lauren Brown</c:v>
                </c:pt>
                <c:pt idx="195">
                  <c:v>Kimberly Brown</c:v>
                </c:pt>
                <c:pt idx="196">
                  <c:v>John Hall</c:v>
                </c:pt>
                <c:pt idx="197">
                  <c:v>Joseph Taylor</c:v>
                </c:pt>
                <c:pt idx="198">
                  <c:v>Joseph Davis</c:v>
                </c:pt>
                <c:pt idx="199">
                  <c:v>Jennifer Anderson</c:v>
                </c:pt>
                <c:pt idx="200">
                  <c:v>Jonathan Smith</c:v>
                </c:pt>
                <c:pt idx="201">
                  <c:v>James Rodriguez</c:v>
                </c:pt>
                <c:pt idx="202">
                  <c:v>John Thompson</c:v>
                </c:pt>
                <c:pt idx="203">
                  <c:v>Jennifer Martinez</c:v>
                </c:pt>
                <c:pt idx="204">
                  <c:v>Joseph Rodriguez</c:v>
                </c:pt>
                <c:pt idx="205">
                  <c:v>Eric Johnson</c:v>
                </c:pt>
                <c:pt idx="206">
                  <c:v>Eric White</c:v>
                </c:pt>
                <c:pt idx="207">
                  <c:v>Eric Williams</c:v>
                </c:pt>
                <c:pt idx="208">
                  <c:v>Daniel Jones</c:v>
                </c:pt>
                <c:pt idx="209">
                  <c:v>Christopher Martinez</c:v>
                </c:pt>
                <c:pt idx="210">
                  <c:v>David Brown</c:v>
                </c:pt>
                <c:pt idx="211">
                  <c:v>Christina Smith</c:v>
                </c:pt>
                <c:pt idx="212">
                  <c:v>Christopher Garcia</c:v>
                </c:pt>
                <c:pt idx="213">
                  <c:v>Christine Johnson</c:v>
                </c:pt>
                <c:pt idx="214">
                  <c:v>Daniel Miller</c:v>
                </c:pt>
                <c:pt idx="215">
                  <c:v>Charles Smith</c:v>
                </c:pt>
                <c:pt idx="216">
                  <c:v>Cynthia Davis</c:v>
                </c:pt>
                <c:pt idx="217">
                  <c:v>Brian Garcia</c:v>
                </c:pt>
                <c:pt idx="218">
                  <c:v>Amy Miller</c:v>
                </c:pt>
                <c:pt idx="219">
                  <c:v>Andrew Williams</c:v>
                </c:pt>
                <c:pt idx="220">
                  <c:v>Ashley Jones</c:v>
                </c:pt>
                <c:pt idx="221">
                  <c:v>Andrew Johnson</c:v>
                </c:pt>
                <c:pt idx="222">
                  <c:v>Brandon Brown</c:v>
                </c:pt>
                <c:pt idx="223">
                  <c:v>Amanda Jones</c:v>
                </c:pt>
                <c:pt idx="224">
                  <c:v>Brandon Smith</c:v>
                </c:pt>
                <c:pt idx="225">
                  <c:v>Timothy Williams</c:v>
                </c:pt>
                <c:pt idx="226">
                  <c:v>Tammy Brown</c:v>
                </c:pt>
                <c:pt idx="227">
                  <c:v>William Brown</c:v>
                </c:pt>
                <c:pt idx="228">
                  <c:v>Stephanie Jones</c:v>
                </c:pt>
                <c:pt idx="229">
                  <c:v>William Jones</c:v>
                </c:pt>
                <c:pt idx="230">
                  <c:v>Patricia Smith</c:v>
                </c:pt>
                <c:pt idx="231">
                  <c:v>Samuel Smith</c:v>
                </c:pt>
                <c:pt idx="232">
                  <c:v>Richard Davis</c:v>
                </c:pt>
                <c:pt idx="233">
                  <c:v>Paul Jones</c:v>
                </c:pt>
                <c:pt idx="234">
                  <c:v>Pamela Williams</c:v>
                </c:pt>
                <c:pt idx="235">
                  <c:v>Robert Anderson</c:v>
                </c:pt>
                <c:pt idx="236">
                  <c:v>Patrick Smith</c:v>
                </c:pt>
                <c:pt idx="237">
                  <c:v>Scott Johnson</c:v>
                </c:pt>
                <c:pt idx="238">
                  <c:v>Robert Campbell</c:v>
                </c:pt>
                <c:pt idx="239">
                  <c:v>Robert Thomas</c:v>
                </c:pt>
                <c:pt idx="240">
                  <c:v>Michelle Miller</c:v>
                </c:pt>
                <c:pt idx="241">
                  <c:v>Matthew Anderson</c:v>
                </c:pt>
                <c:pt idx="242">
                  <c:v>Michael Gonzalez</c:v>
                </c:pt>
                <c:pt idx="243">
                  <c:v>Nicholas Smith</c:v>
                </c:pt>
                <c:pt idx="244">
                  <c:v>Michelle Johnson</c:v>
                </c:pt>
                <c:pt idx="245">
                  <c:v>Mark Brown</c:v>
                </c:pt>
                <c:pt idx="246">
                  <c:v>Nicole Smith</c:v>
                </c:pt>
                <c:pt idx="247">
                  <c:v>Melissa Jones</c:v>
                </c:pt>
                <c:pt idx="248">
                  <c:v>Karen Johnson</c:v>
                </c:pt>
                <c:pt idx="249">
                  <c:v>Justin Smith</c:v>
                </c:pt>
                <c:pt idx="250">
                  <c:v>Julie Jones</c:v>
                </c:pt>
                <c:pt idx="251">
                  <c:v>Julie Smith</c:v>
                </c:pt>
                <c:pt idx="252">
                  <c:v>Lisa Wright</c:v>
                </c:pt>
                <c:pt idx="253">
                  <c:v>Kimberly Thomas</c:v>
                </c:pt>
                <c:pt idx="254">
                  <c:v>Karen Smith</c:v>
                </c:pt>
                <c:pt idx="255">
                  <c:v>Kelly Smith</c:v>
                </c:pt>
                <c:pt idx="256">
                  <c:v>Justin Jones</c:v>
                </c:pt>
                <c:pt idx="257">
                  <c:v>Kevin Williams</c:v>
                </c:pt>
                <c:pt idx="258">
                  <c:v>Jacob Johnson</c:v>
                </c:pt>
                <c:pt idx="259">
                  <c:v>John Jackson</c:v>
                </c:pt>
                <c:pt idx="260">
                  <c:v>Jordan Smith</c:v>
                </c:pt>
                <c:pt idx="261">
                  <c:v>Jennifer Hall</c:v>
                </c:pt>
                <c:pt idx="262">
                  <c:v>John Moore</c:v>
                </c:pt>
                <c:pt idx="263">
                  <c:v>Jennifer Hill</c:v>
                </c:pt>
                <c:pt idx="264">
                  <c:v>John Taylor</c:v>
                </c:pt>
                <c:pt idx="265">
                  <c:v>James Baker</c:v>
                </c:pt>
                <c:pt idx="266">
                  <c:v>Jeffrey Brown</c:v>
                </c:pt>
                <c:pt idx="267">
                  <c:v>Jennifer Martin</c:v>
                </c:pt>
                <c:pt idx="268">
                  <c:v>John Martinez</c:v>
                </c:pt>
                <c:pt idx="269">
                  <c:v>Jennifer Nguyen</c:v>
                </c:pt>
                <c:pt idx="270">
                  <c:v>John Rodriguez</c:v>
                </c:pt>
                <c:pt idx="271">
                  <c:v>James Ramirez</c:v>
                </c:pt>
                <c:pt idx="272">
                  <c:v>John Stevens</c:v>
                </c:pt>
                <c:pt idx="273">
                  <c:v>Jason Jones</c:v>
                </c:pt>
                <c:pt idx="274">
                  <c:v>John Torres</c:v>
                </c:pt>
                <c:pt idx="275">
                  <c:v>Jessica Miller</c:v>
                </c:pt>
                <c:pt idx="276">
                  <c:v>Joseph Brown</c:v>
                </c:pt>
                <c:pt idx="277">
                  <c:v>James Harris</c:v>
                </c:pt>
                <c:pt idx="278">
                  <c:v>Jennifer Garcia</c:v>
                </c:pt>
                <c:pt idx="279">
                  <c:v>Gary Smith</c:v>
                </c:pt>
                <c:pt idx="280">
                  <c:v>Heather Davis</c:v>
                </c:pt>
                <c:pt idx="281">
                  <c:v>David Robinson</c:v>
                </c:pt>
                <c:pt idx="282">
                  <c:v>Elizabeth Williams</c:v>
                </c:pt>
                <c:pt idx="283">
                  <c:v>Elizabeth Miller</c:v>
                </c:pt>
                <c:pt idx="284">
                  <c:v>Elizabeth Davis</c:v>
                </c:pt>
                <c:pt idx="285">
                  <c:v>David Clark</c:v>
                </c:pt>
                <c:pt idx="286">
                  <c:v>Daniel Garcia</c:v>
                </c:pt>
                <c:pt idx="287">
                  <c:v>Daniel Davis</c:v>
                </c:pt>
                <c:pt idx="288">
                  <c:v>David Hernandez</c:v>
                </c:pt>
                <c:pt idx="289">
                  <c:v>Brian Jones</c:v>
                </c:pt>
                <c:pt idx="290">
                  <c:v>Christopher Taylor</c:v>
                </c:pt>
                <c:pt idx="291">
                  <c:v>Amanda Brown</c:v>
                </c:pt>
                <c:pt idx="292">
                  <c:v>Ashley Thompson</c:v>
                </c:pt>
                <c:pt idx="293">
                  <c:v>Angela Williams</c:v>
                </c:pt>
                <c:pt idx="294">
                  <c:v>Stephen Smith</c:v>
                </c:pt>
                <c:pt idx="295">
                  <c:v>Susan Johnson</c:v>
                </c:pt>
                <c:pt idx="296">
                  <c:v>Steven Martinez</c:v>
                </c:pt>
                <c:pt idx="297">
                  <c:v>Timothy Jones</c:v>
                </c:pt>
                <c:pt idx="298">
                  <c:v>William Miller</c:v>
                </c:pt>
                <c:pt idx="299">
                  <c:v>Thomas Williams</c:v>
                </c:pt>
                <c:pt idx="300">
                  <c:v>Ryan Johnson</c:v>
                </c:pt>
                <c:pt idx="301">
                  <c:v>Scott Williams</c:v>
                </c:pt>
                <c:pt idx="302">
                  <c:v>Ryan Williams</c:v>
                </c:pt>
                <c:pt idx="303">
                  <c:v>Rebecca Johnson</c:v>
                </c:pt>
                <c:pt idx="304">
                  <c:v>Robert White</c:v>
                </c:pt>
                <c:pt idx="305">
                  <c:v>Richard Wilson</c:v>
                </c:pt>
                <c:pt idx="306">
                  <c:v>Ryan Thomas</c:v>
                </c:pt>
                <c:pt idx="307">
                  <c:v>Robert Garcia</c:v>
                </c:pt>
                <c:pt idx="308">
                  <c:v>Sarah Martin</c:v>
                </c:pt>
                <c:pt idx="309">
                  <c:v>Robert Hill</c:v>
                </c:pt>
                <c:pt idx="310">
                  <c:v>Scott Smith</c:v>
                </c:pt>
                <c:pt idx="311">
                  <c:v>Michael Morgan</c:v>
                </c:pt>
                <c:pt idx="312">
                  <c:v>Michael West</c:v>
                </c:pt>
                <c:pt idx="313">
                  <c:v>Michael Morris</c:v>
                </c:pt>
                <c:pt idx="314">
                  <c:v>Nicole Jones</c:v>
                </c:pt>
                <c:pt idx="315">
                  <c:v>Michael Martin</c:v>
                </c:pt>
                <c:pt idx="316">
                  <c:v>Michael Nguyen</c:v>
                </c:pt>
                <c:pt idx="317">
                  <c:v>Monica Jones</c:v>
                </c:pt>
                <c:pt idx="318">
                  <c:v>Matthew Hernandez</c:v>
                </c:pt>
                <c:pt idx="319">
                  <c:v>Michael Henderson</c:v>
                </c:pt>
                <c:pt idx="320">
                  <c:v>Megan Smith</c:v>
                </c:pt>
                <c:pt idx="321">
                  <c:v>Michael White</c:v>
                </c:pt>
                <c:pt idx="322">
                  <c:v>Nicholas Jones</c:v>
                </c:pt>
                <c:pt idx="323">
                  <c:v>Mark Martin</c:v>
                </c:pt>
                <c:pt idx="324">
                  <c:v>Matthew Green</c:v>
                </c:pt>
                <c:pt idx="325">
                  <c:v>Melissa Davis</c:v>
                </c:pt>
                <c:pt idx="326">
                  <c:v>Michael Adams</c:v>
                </c:pt>
                <c:pt idx="327">
                  <c:v>Nathan Smith</c:v>
                </c:pt>
                <c:pt idx="328">
                  <c:v>Mary White</c:v>
                </c:pt>
                <c:pt idx="329">
                  <c:v>Michael Green</c:v>
                </c:pt>
                <c:pt idx="330">
                  <c:v>Nicole Williams</c:v>
                </c:pt>
                <c:pt idx="331">
                  <c:v>Michael King</c:v>
                </c:pt>
                <c:pt idx="332">
                  <c:v>Lauren Johnson</c:v>
                </c:pt>
                <c:pt idx="333">
                  <c:v>Kimberly Garcia</c:v>
                </c:pt>
                <c:pt idx="334">
                  <c:v>Lisa Gonzalez</c:v>
                </c:pt>
                <c:pt idx="335">
                  <c:v>Justin Williams</c:v>
                </c:pt>
                <c:pt idx="336">
                  <c:v>Kimberly Williams</c:v>
                </c:pt>
                <c:pt idx="337">
                  <c:v>Julie Garcia</c:v>
                </c:pt>
                <c:pt idx="338">
                  <c:v>Linda Johnson</c:v>
                </c:pt>
                <c:pt idx="339">
                  <c:v>Kelly Johnson</c:v>
                </c:pt>
                <c:pt idx="340">
                  <c:v>Kevin Anderson</c:v>
                </c:pt>
                <c:pt idx="341">
                  <c:v>Kevin Jones</c:v>
                </c:pt>
                <c:pt idx="342">
                  <c:v>Jeffrey Williams</c:v>
                </c:pt>
                <c:pt idx="343">
                  <c:v>James Lopez</c:v>
                </c:pt>
                <c:pt idx="344">
                  <c:v>Jose Smith</c:v>
                </c:pt>
                <c:pt idx="345">
                  <c:v>Jessica Hernandez</c:v>
                </c:pt>
                <c:pt idx="346">
                  <c:v>Joshua Johnson</c:v>
                </c:pt>
                <c:pt idx="347">
                  <c:v>Jessica Jones</c:v>
                </c:pt>
                <c:pt idx="348">
                  <c:v>James Thompson</c:v>
                </c:pt>
                <c:pt idx="349">
                  <c:v>Jessica Taylor</c:v>
                </c:pt>
                <c:pt idx="350">
                  <c:v>James Perez</c:v>
                </c:pt>
                <c:pt idx="351">
                  <c:v>Joseph Jones</c:v>
                </c:pt>
                <c:pt idx="352">
                  <c:v>John Robinson</c:v>
                </c:pt>
                <c:pt idx="353">
                  <c:v>John Flores</c:v>
                </c:pt>
                <c:pt idx="354">
                  <c:v>Jamie Smith</c:v>
                </c:pt>
                <c:pt idx="355">
                  <c:v>John Garcia</c:v>
                </c:pt>
                <c:pt idx="356">
                  <c:v>Jonathan Jones</c:v>
                </c:pt>
                <c:pt idx="357">
                  <c:v>John Hernandez</c:v>
                </c:pt>
                <c:pt idx="358">
                  <c:v>David Thomas</c:v>
                </c:pt>
                <c:pt idx="359">
                  <c:v>David Wright</c:v>
                </c:pt>
                <c:pt idx="360">
                  <c:v>Heather Williams</c:v>
                </c:pt>
                <c:pt idx="361">
                  <c:v>Denise Johnson</c:v>
                </c:pt>
                <c:pt idx="362">
                  <c:v>David Taylor</c:v>
                </c:pt>
                <c:pt idx="363">
                  <c:v>Elizabeth Johnson</c:v>
                </c:pt>
                <c:pt idx="364">
                  <c:v>David Gonzalez</c:v>
                </c:pt>
                <c:pt idx="365">
                  <c:v>David Martinez</c:v>
                </c:pt>
                <c:pt idx="366">
                  <c:v>Brian Brown</c:v>
                </c:pt>
                <c:pt idx="367">
                  <c:v>Daniel Anderson</c:v>
                </c:pt>
                <c:pt idx="368">
                  <c:v>David Flores</c:v>
                </c:pt>
                <c:pt idx="369">
                  <c:v>Christopher Martin</c:v>
                </c:pt>
                <c:pt idx="370">
                  <c:v>Christopher Wilson</c:v>
                </c:pt>
                <c:pt idx="371">
                  <c:v>Christopher Robinson</c:v>
                </c:pt>
                <c:pt idx="372">
                  <c:v>Crystal Johnson</c:v>
                </c:pt>
                <c:pt idx="373">
                  <c:v>David Allen</c:v>
                </c:pt>
                <c:pt idx="374">
                  <c:v>Cynthia Rodriguez</c:v>
                </c:pt>
                <c:pt idx="375">
                  <c:v>Charles Johnson</c:v>
                </c:pt>
                <c:pt idx="376">
                  <c:v>Brenda Jones</c:v>
                </c:pt>
                <c:pt idx="377">
                  <c:v>Anthony Jackson</c:v>
                </c:pt>
                <c:pt idx="378">
                  <c:v>Ashley Martinez</c:v>
                </c:pt>
                <c:pt idx="379">
                  <c:v>Amy Johnson</c:v>
                </c:pt>
                <c:pt idx="380">
                  <c:v>Anthony Brown</c:v>
                </c:pt>
                <c:pt idx="381">
                  <c:v>Ashley Smith</c:v>
                </c:pt>
                <c:pt idx="382">
                  <c:v>Anthony Gonzalez</c:v>
                </c:pt>
                <c:pt idx="383">
                  <c:v>Anthony Johnson</c:v>
                </c:pt>
                <c:pt idx="384">
                  <c:v>Stephen Williams</c:v>
                </c:pt>
                <c:pt idx="385">
                  <c:v>Thomas West</c:v>
                </c:pt>
                <c:pt idx="386">
                  <c:v>Teresa Smith</c:v>
                </c:pt>
                <c:pt idx="387">
                  <c:v>Thomas Brown</c:v>
                </c:pt>
                <c:pt idx="388">
                  <c:v>William Lewis</c:v>
                </c:pt>
                <c:pt idx="389">
                  <c:v>Zachary Smith</c:v>
                </c:pt>
                <c:pt idx="390">
                  <c:v>Susan Smith</c:v>
                </c:pt>
                <c:pt idx="391">
                  <c:v>Tina Smith</c:v>
                </c:pt>
                <c:pt idx="392">
                  <c:v>Victoria Williams</c:v>
                </c:pt>
                <c:pt idx="393">
                  <c:v>William Mitchell</c:v>
                </c:pt>
                <c:pt idx="394">
                  <c:v>Steven Brown</c:v>
                </c:pt>
                <c:pt idx="395">
                  <c:v>Robert Jackson</c:v>
                </c:pt>
                <c:pt idx="396">
                  <c:v>Ryan Walker</c:v>
                </c:pt>
                <c:pt idx="397">
                  <c:v>Ryan Miller</c:v>
                </c:pt>
                <c:pt idx="398">
                  <c:v>Robert Moore</c:v>
                </c:pt>
                <c:pt idx="399">
                  <c:v>Samantha Jones</c:v>
                </c:pt>
                <c:pt idx="400">
                  <c:v>Sarah Sanchez</c:v>
                </c:pt>
                <c:pt idx="401">
                  <c:v>Ryan Jones</c:v>
                </c:pt>
                <c:pt idx="402">
                  <c:v>Rebecca Miller</c:v>
                </c:pt>
                <c:pt idx="403">
                  <c:v>Robert Hernandez</c:v>
                </c:pt>
                <c:pt idx="404">
                  <c:v>Robert Walker</c:v>
                </c:pt>
                <c:pt idx="405">
                  <c:v>Paul Johnson</c:v>
                </c:pt>
                <c:pt idx="406">
                  <c:v>Peter Johnson</c:v>
                </c:pt>
                <c:pt idx="407">
                  <c:v>Sarah Jones</c:v>
                </c:pt>
                <c:pt idx="408">
                  <c:v>Robert Wright</c:v>
                </c:pt>
                <c:pt idx="409">
                  <c:v>Patricia Jones</c:v>
                </c:pt>
                <c:pt idx="410">
                  <c:v>Rebecca Smith</c:v>
                </c:pt>
                <c:pt idx="411">
                  <c:v>Shannon Smith</c:v>
                </c:pt>
                <c:pt idx="412">
                  <c:v>Patricia Williams</c:v>
                </c:pt>
                <c:pt idx="413">
                  <c:v>Ronald Brown</c:v>
                </c:pt>
                <c:pt idx="414">
                  <c:v>Nicole Miller</c:v>
                </c:pt>
                <c:pt idx="415">
                  <c:v>Michelle Jones</c:v>
                </c:pt>
                <c:pt idx="416">
                  <c:v>Michael Turner</c:v>
                </c:pt>
                <c:pt idx="417">
                  <c:v>Maria Smith</c:v>
                </c:pt>
                <c:pt idx="418">
                  <c:v>Michelle Rodriguez</c:v>
                </c:pt>
                <c:pt idx="419">
                  <c:v>Michael Moore</c:v>
                </c:pt>
                <c:pt idx="420">
                  <c:v>Nicholas Williams</c:v>
                </c:pt>
                <c:pt idx="421">
                  <c:v>Michael Anthony</c:v>
                </c:pt>
                <c:pt idx="422">
                  <c:v>Michelle Brown</c:v>
                </c:pt>
                <c:pt idx="423">
                  <c:v>Michael Baker</c:v>
                </c:pt>
                <c:pt idx="424">
                  <c:v>Michelle Lee</c:v>
                </c:pt>
                <c:pt idx="425">
                  <c:v>Michael Bell</c:v>
                </c:pt>
                <c:pt idx="426">
                  <c:v>Melissa Rodriguez</c:v>
                </c:pt>
                <c:pt idx="427">
                  <c:v>Michael Ramirez</c:v>
                </c:pt>
                <c:pt idx="428">
                  <c:v>Matthew Taylor</c:v>
                </c:pt>
                <c:pt idx="429">
                  <c:v>Mark Taylor</c:v>
                </c:pt>
                <c:pt idx="430">
                  <c:v>Michael Stewart</c:v>
                </c:pt>
                <c:pt idx="431">
                  <c:v>Matthew Moore</c:v>
                </c:pt>
                <c:pt idx="432">
                  <c:v>Keith Smith</c:v>
                </c:pt>
                <c:pt idx="433">
                  <c:v>Lisa Hernandez</c:v>
                </c:pt>
                <c:pt idx="434">
                  <c:v>Linda Martinez</c:v>
                </c:pt>
                <c:pt idx="435">
                  <c:v>Keith Johnson</c:v>
                </c:pt>
                <c:pt idx="436">
                  <c:v>Laura Chavez</c:v>
                </c:pt>
                <c:pt idx="437">
                  <c:v>Justin Miller</c:v>
                </c:pt>
                <c:pt idx="438">
                  <c:v>Kevin Brown</c:v>
                </c:pt>
                <c:pt idx="439">
                  <c:v>Lori Smith</c:v>
                </c:pt>
                <c:pt idx="440">
                  <c:v>Kevin Davis</c:v>
                </c:pt>
                <c:pt idx="441">
                  <c:v>Julie Johnson</c:v>
                </c:pt>
                <c:pt idx="442">
                  <c:v>Lisa Martinez</c:v>
                </c:pt>
                <c:pt idx="443">
                  <c:v>Kyle Johnson</c:v>
                </c:pt>
                <c:pt idx="444">
                  <c:v>Lisa Sanchez</c:v>
                </c:pt>
                <c:pt idx="445">
                  <c:v>Joseph Martin</c:v>
                </c:pt>
                <c:pt idx="446">
                  <c:v>Jennifer Jackson</c:v>
                </c:pt>
                <c:pt idx="447">
                  <c:v>James Scott</c:v>
                </c:pt>
                <c:pt idx="448">
                  <c:v>John Harris</c:v>
                </c:pt>
                <c:pt idx="449">
                  <c:v>Jason Garcia</c:v>
                </c:pt>
                <c:pt idx="450">
                  <c:v>James Green</c:v>
                </c:pt>
                <c:pt idx="451">
                  <c:v>Jason Brown</c:v>
                </c:pt>
                <c:pt idx="452">
                  <c:v>Jason Williams</c:v>
                </c:pt>
                <c:pt idx="453">
                  <c:v>Jonathan Brown</c:v>
                </c:pt>
                <c:pt idx="454">
                  <c:v>John Allen</c:v>
                </c:pt>
                <c:pt idx="455">
                  <c:v>John Sanchez</c:v>
                </c:pt>
                <c:pt idx="456">
                  <c:v>James Lee</c:v>
                </c:pt>
                <c:pt idx="457">
                  <c:v>Jennifer Lewis</c:v>
                </c:pt>
                <c:pt idx="458">
                  <c:v>Jeffrey Allen</c:v>
                </c:pt>
                <c:pt idx="459">
                  <c:v>Jeffrey Miller</c:v>
                </c:pt>
                <c:pt idx="460">
                  <c:v>John Edwards</c:v>
                </c:pt>
                <c:pt idx="461">
                  <c:v>John Turner</c:v>
                </c:pt>
                <c:pt idx="462">
                  <c:v>John Mitchell</c:v>
                </c:pt>
                <c:pt idx="463">
                  <c:v>John Gonzalez</c:v>
                </c:pt>
                <c:pt idx="464">
                  <c:v>Joseph White</c:v>
                </c:pt>
                <c:pt idx="465">
                  <c:v>Jacob Brown</c:v>
                </c:pt>
                <c:pt idx="466">
                  <c:v>Jason White</c:v>
                </c:pt>
                <c:pt idx="467">
                  <c:v>Jason Miller</c:v>
                </c:pt>
                <c:pt idx="468">
                  <c:v>Jennifer Gonzalez</c:v>
                </c:pt>
                <c:pt idx="469">
                  <c:v>Joseph Allen</c:v>
                </c:pt>
                <c:pt idx="470">
                  <c:v>Jeffrey Davis</c:v>
                </c:pt>
                <c:pt idx="471">
                  <c:v>James Nguyen</c:v>
                </c:pt>
                <c:pt idx="472">
                  <c:v>John Lewis</c:v>
                </c:pt>
                <c:pt idx="473">
                  <c:v>James Robinson</c:v>
                </c:pt>
                <c:pt idx="474">
                  <c:v>Jennifer Robinson</c:v>
                </c:pt>
                <c:pt idx="475">
                  <c:v>John Evans</c:v>
                </c:pt>
                <c:pt idx="476">
                  <c:v>Joshua Williams</c:v>
                </c:pt>
                <c:pt idx="477">
                  <c:v>James Garcia</c:v>
                </c:pt>
                <c:pt idx="478">
                  <c:v>Jennifer Wilson</c:v>
                </c:pt>
                <c:pt idx="479">
                  <c:v>Heather Miller</c:v>
                </c:pt>
                <c:pt idx="480">
                  <c:v>Eric Wilson</c:v>
                </c:pt>
                <c:pt idx="481">
                  <c:v>Elizabeth Gonzalez</c:v>
                </c:pt>
                <c:pt idx="482">
                  <c:v>David Thompson</c:v>
                </c:pt>
                <c:pt idx="483">
                  <c:v>Gregory Smith</c:v>
                </c:pt>
                <c:pt idx="484">
                  <c:v>Elizabeth Taylor</c:v>
                </c:pt>
                <c:pt idx="485">
                  <c:v>Heather Wilson</c:v>
                </c:pt>
                <c:pt idx="486">
                  <c:v>David White</c:v>
                </c:pt>
                <c:pt idx="487">
                  <c:v>David Scott</c:v>
                </c:pt>
                <c:pt idx="488">
                  <c:v>Christopher Baker</c:v>
                </c:pt>
                <c:pt idx="489">
                  <c:v>Cynthia Brown</c:v>
                </c:pt>
                <c:pt idx="490">
                  <c:v>Brittany Smith</c:v>
                </c:pt>
                <c:pt idx="491">
                  <c:v>Charles Lopez</c:v>
                </c:pt>
                <c:pt idx="492">
                  <c:v>Brian Harris</c:v>
                </c:pt>
                <c:pt idx="493">
                  <c:v>Brian Miller</c:v>
                </c:pt>
                <c:pt idx="494">
                  <c:v>Brittany Johnson</c:v>
                </c:pt>
                <c:pt idx="495">
                  <c:v>Christopher Thompson</c:v>
                </c:pt>
                <c:pt idx="496">
                  <c:v>Christopher Hall</c:v>
                </c:pt>
                <c:pt idx="497">
                  <c:v>Christine Smith</c:v>
                </c:pt>
                <c:pt idx="498">
                  <c:v>Christopher Lopez</c:v>
                </c:pt>
                <c:pt idx="499">
                  <c:v>Christopher Walker</c:v>
                </c:pt>
                <c:pt idx="500">
                  <c:v>David Nguyen</c:v>
                </c:pt>
                <c:pt idx="501">
                  <c:v>Christopher Phillips</c:v>
                </c:pt>
                <c:pt idx="502">
                  <c:v>Ashley Miller</c:v>
                </c:pt>
                <c:pt idx="503">
                  <c:v>Amy Jones</c:v>
                </c:pt>
                <c:pt idx="504">
                  <c:v>Aaron Smith</c:v>
                </c:pt>
                <c:pt idx="505">
                  <c:v>Ashley Martin</c:v>
                </c:pt>
                <c:pt idx="506">
                  <c:v>Amanda Martinez</c:v>
                </c:pt>
                <c:pt idx="507">
                  <c:v>Angela Johnson</c:v>
                </c:pt>
                <c:pt idx="508">
                  <c:v>Anthony Martinez</c:v>
                </c:pt>
                <c:pt idx="509">
                  <c:v>Andrew Brown</c:v>
                </c:pt>
                <c:pt idx="510">
                  <c:v>Angela Miller</c:v>
                </c:pt>
                <c:pt idx="511">
                  <c:v>Angela Martinez</c:v>
                </c:pt>
                <c:pt idx="512">
                  <c:v>Stephanie Brown</c:v>
                </c:pt>
                <c:pt idx="513">
                  <c:v>Steven Rodriguez</c:v>
                </c:pt>
                <c:pt idx="514">
                  <c:v>William Roberts</c:v>
                </c:pt>
                <c:pt idx="515">
                  <c:v>Stephanie Miller</c:v>
                </c:pt>
                <c:pt idx="516">
                  <c:v>Stephanie Sanchez</c:v>
                </c:pt>
                <c:pt idx="517">
                  <c:v>Stephanie Moore</c:v>
                </c:pt>
                <c:pt idx="518">
                  <c:v>Steven Moore</c:v>
                </c:pt>
                <c:pt idx="519">
                  <c:v>Thomas Lee</c:v>
                </c:pt>
                <c:pt idx="520">
                  <c:v>William Adams</c:v>
                </c:pt>
                <c:pt idx="521">
                  <c:v>Thomas Miller</c:v>
                </c:pt>
                <c:pt idx="522">
                  <c:v>Susan Jones</c:v>
                </c:pt>
                <c:pt idx="523">
                  <c:v>Todd Smith</c:v>
                </c:pt>
                <c:pt idx="524">
                  <c:v>William Hernandez</c:v>
                </c:pt>
                <c:pt idx="525">
                  <c:v>Travis Jones</c:v>
                </c:pt>
                <c:pt idx="526">
                  <c:v>Stephanie White</c:v>
                </c:pt>
                <c:pt idx="527">
                  <c:v>Tyler Wilson</c:v>
                </c:pt>
                <c:pt idx="528">
                  <c:v>William Martinez</c:v>
                </c:pt>
                <c:pt idx="529">
                  <c:v>Susan Williams</c:v>
                </c:pt>
                <c:pt idx="530">
                  <c:v>Thomas Hernandez</c:v>
                </c:pt>
                <c:pt idx="531">
                  <c:v>Vincent Smith</c:v>
                </c:pt>
                <c:pt idx="532">
                  <c:v>William Robinson</c:v>
                </c:pt>
                <c:pt idx="533">
                  <c:v>Stephen Brown</c:v>
                </c:pt>
                <c:pt idx="534">
                  <c:v>Timothy Johnson</c:v>
                </c:pt>
                <c:pt idx="535">
                  <c:v>Tiffany Jones</c:v>
                </c:pt>
                <c:pt idx="536">
                  <c:v>Tiffany Smith</c:v>
                </c:pt>
                <c:pt idx="537">
                  <c:v>Thomas Thompson</c:v>
                </c:pt>
                <c:pt idx="538">
                  <c:v>Sarah Miller</c:v>
                </c:pt>
                <c:pt idx="539">
                  <c:v>Samantha Davis</c:v>
                </c:pt>
                <c:pt idx="540">
                  <c:v>Ryan Robinson</c:v>
                </c:pt>
                <c:pt idx="541">
                  <c:v>Rebecca Williams</c:v>
                </c:pt>
                <c:pt idx="542">
                  <c:v>Samantha White</c:v>
                </c:pt>
                <c:pt idx="543">
                  <c:v>Patricia Taylor</c:v>
                </c:pt>
                <c:pt idx="544">
                  <c:v>Robert Young</c:v>
                </c:pt>
                <c:pt idx="545">
                  <c:v>Rachel Johnson</c:v>
                </c:pt>
                <c:pt idx="546">
                  <c:v>Pamela Smith</c:v>
                </c:pt>
                <c:pt idx="547">
                  <c:v>Richard Hernandez</c:v>
                </c:pt>
                <c:pt idx="548">
                  <c:v>Rachel Martin</c:v>
                </c:pt>
                <c:pt idx="549">
                  <c:v>Patricia Martinez</c:v>
                </c:pt>
                <c:pt idx="550">
                  <c:v>Sarah Green</c:v>
                </c:pt>
                <c:pt idx="551">
                  <c:v>Richard Martinez</c:v>
                </c:pt>
                <c:pt idx="552">
                  <c:v>Richard Miller</c:v>
                </c:pt>
                <c:pt idx="553">
                  <c:v>Ryan Garcia</c:v>
                </c:pt>
                <c:pt idx="554">
                  <c:v>Michael Alvarez</c:v>
                </c:pt>
                <c:pt idx="555">
                  <c:v>Michael Cruz</c:v>
                </c:pt>
                <c:pt idx="556">
                  <c:v>Matthew Wilson</c:v>
                </c:pt>
                <c:pt idx="557">
                  <c:v>Michael Nelson</c:v>
                </c:pt>
                <c:pt idx="558">
                  <c:v>Melissa Martinez</c:v>
                </c:pt>
                <c:pt idx="559">
                  <c:v>Nicole Rodriguez</c:v>
                </c:pt>
                <c:pt idx="560">
                  <c:v>Mary Rodriguez</c:v>
                </c:pt>
                <c:pt idx="561">
                  <c:v>Nicole Brown</c:v>
                </c:pt>
                <c:pt idx="562">
                  <c:v>Matthew Martin</c:v>
                </c:pt>
                <c:pt idx="563">
                  <c:v>Matthew Thompson</c:v>
                </c:pt>
                <c:pt idx="564">
                  <c:v>Michael Simmons</c:v>
                </c:pt>
                <c:pt idx="565">
                  <c:v>Mark Davis</c:v>
                </c:pt>
                <c:pt idx="566">
                  <c:v>Melissa Miller</c:v>
                </c:pt>
                <c:pt idx="567">
                  <c:v>Michael Gray</c:v>
                </c:pt>
                <c:pt idx="568">
                  <c:v>Michael Carter</c:v>
                </c:pt>
                <c:pt idx="569">
                  <c:v>Michael Ward</c:v>
                </c:pt>
                <c:pt idx="570">
                  <c:v>Michael Rivera</c:v>
                </c:pt>
                <c:pt idx="571">
                  <c:v>Matthew Rodriguez</c:v>
                </c:pt>
                <c:pt idx="572">
                  <c:v>Michelle Williams</c:v>
                </c:pt>
                <c:pt idx="573">
                  <c:v>Michael Gutierrez</c:v>
                </c:pt>
                <c:pt idx="574">
                  <c:v>Melissa Thompson</c:v>
                </c:pt>
                <c:pt idx="575">
                  <c:v>Mary Williams</c:v>
                </c:pt>
                <c:pt idx="576">
                  <c:v>Mark Martinez</c:v>
                </c:pt>
                <c:pt idx="577">
                  <c:v>Michael Wright</c:v>
                </c:pt>
                <c:pt idx="578">
                  <c:v>Mark Moore</c:v>
                </c:pt>
                <c:pt idx="579">
                  <c:v>Michael Perez</c:v>
                </c:pt>
                <c:pt idx="580">
                  <c:v>Melissa Garcia</c:v>
                </c:pt>
                <c:pt idx="581">
                  <c:v>Mark Thompson</c:v>
                </c:pt>
                <c:pt idx="582">
                  <c:v>Michael Kelly</c:v>
                </c:pt>
                <c:pt idx="583">
                  <c:v>Lisa Adams</c:v>
                </c:pt>
                <c:pt idx="584">
                  <c:v>Lauren Smith</c:v>
                </c:pt>
                <c:pt idx="585">
                  <c:v>Lisa Jackson</c:v>
                </c:pt>
                <c:pt idx="586">
                  <c:v>Kenneth Williams</c:v>
                </c:pt>
                <c:pt idx="587">
                  <c:v>Kevin Taylor</c:v>
                </c:pt>
                <c:pt idx="588">
                  <c:v>Kimberly Miller</c:v>
                </c:pt>
                <c:pt idx="589">
                  <c:v>Lisa Hall</c:v>
                </c:pt>
                <c:pt idx="590">
                  <c:v>Julie Williams</c:v>
                </c:pt>
                <c:pt idx="591">
                  <c:v>Lisa Rodriguez</c:v>
                </c:pt>
                <c:pt idx="592">
                  <c:v>Karen Martinez</c:v>
                </c:pt>
                <c:pt idx="593">
                  <c:v>Kevin Martinez</c:v>
                </c:pt>
                <c:pt idx="594">
                  <c:v>Kristen Smith</c:v>
                </c:pt>
                <c:pt idx="595">
                  <c:v>Linda Smith</c:v>
                </c:pt>
                <c:pt idx="596">
                  <c:v>Kayla Smith</c:v>
                </c:pt>
                <c:pt idx="597">
                  <c:v>Kelly Taylor</c:v>
                </c:pt>
                <c:pt idx="598">
                  <c:v>Laura Brown</c:v>
                </c:pt>
                <c:pt idx="599">
                  <c:v>Justin Rodriguez</c:v>
                </c:pt>
                <c:pt idx="600">
                  <c:v>Kelly Martin</c:v>
                </c:pt>
                <c:pt idx="601">
                  <c:v>Lisa Lopez</c:v>
                </c:pt>
                <c:pt idx="602">
                  <c:v>Laura Jones</c:v>
                </c:pt>
                <c:pt idx="603">
                  <c:v>Kenneth Johnson</c:v>
                </c:pt>
                <c:pt idx="604">
                  <c:v>Karen Brown</c:v>
                </c:pt>
                <c:pt idx="605">
                  <c:v>Kimberly Green</c:v>
                </c:pt>
                <c:pt idx="606">
                  <c:v>Kimberly Jackson</c:v>
                </c:pt>
                <c:pt idx="607">
                  <c:v>Kimberly Jones</c:v>
                </c:pt>
                <c:pt idx="608">
                  <c:v>Jeffrey Jones</c:v>
                </c:pt>
                <c:pt idx="609">
                  <c:v>Jeffrey Garcia</c:v>
                </c:pt>
                <c:pt idx="610">
                  <c:v>Jonathan Johnson</c:v>
                </c:pt>
                <c:pt idx="611">
                  <c:v>Jennifer Myers</c:v>
                </c:pt>
                <c:pt idx="612">
                  <c:v>Jennifer Young</c:v>
                </c:pt>
                <c:pt idx="613">
                  <c:v>John Mills</c:v>
                </c:pt>
                <c:pt idx="614">
                  <c:v>Joseph Perez</c:v>
                </c:pt>
                <c:pt idx="615">
                  <c:v>Jessica Martinez</c:v>
                </c:pt>
                <c:pt idx="616">
                  <c:v>James Bailey</c:v>
                </c:pt>
                <c:pt idx="617">
                  <c:v>Jennifer Gomez</c:v>
                </c:pt>
                <c:pt idx="618">
                  <c:v>Jennifer Lee</c:v>
                </c:pt>
                <c:pt idx="619">
                  <c:v>Jessica Rodriguez</c:v>
                </c:pt>
                <c:pt idx="620">
                  <c:v>Jennifer Clark</c:v>
                </c:pt>
                <c:pt idx="621">
                  <c:v>Jennifer Ramos</c:v>
                </c:pt>
                <c:pt idx="622">
                  <c:v>John Kelly</c:v>
                </c:pt>
                <c:pt idx="623">
                  <c:v>Jason Anderson</c:v>
                </c:pt>
                <c:pt idx="624">
                  <c:v>Jennifer Edwards</c:v>
                </c:pt>
                <c:pt idx="625">
                  <c:v>Jennifer Green</c:v>
                </c:pt>
                <c:pt idx="626">
                  <c:v>Jacob Martinez</c:v>
                </c:pt>
                <c:pt idx="627">
                  <c:v>Jessica Young</c:v>
                </c:pt>
                <c:pt idx="628">
                  <c:v>Jordan Jones</c:v>
                </c:pt>
                <c:pt idx="629">
                  <c:v>Jeffrey Rodriguez</c:v>
                </c:pt>
                <c:pt idx="630">
                  <c:v>Jose Hernandez</c:v>
                </c:pt>
                <c:pt idx="631">
                  <c:v>John Thomas</c:v>
                </c:pt>
                <c:pt idx="632">
                  <c:v>Jason Wilson</c:v>
                </c:pt>
                <c:pt idx="633">
                  <c:v>John Boyd</c:v>
                </c:pt>
                <c:pt idx="634">
                  <c:v>Joseph Clark</c:v>
                </c:pt>
                <c:pt idx="635">
                  <c:v>James Clark</c:v>
                </c:pt>
                <c:pt idx="636">
                  <c:v>Joseph Garcia</c:v>
                </c:pt>
                <c:pt idx="637">
                  <c:v>John Cruz</c:v>
                </c:pt>
                <c:pt idx="638">
                  <c:v>James Jackson</c:v>
                </c:pt>
                <c:pt idx="639">
                  <c:v>John Walker</c:v>
                </c:pt>
                <c:pt idx="640">
                  <c:v>Joseph Miller</c:v>
                </c:pt>
                <c:pt idx="641">
                  <c:v>John Davis</c:v>
                </c:pt>
                <c:pt idx="642">
                  <c:v>John King</c:v>
                </c:pt>
                <c:pt idx="643">
                  <c:v>Jennifer Thomas</c:v>
                </c:pt>
                <c:pt idx="644">
                  <c:v>Jeffrey Martin</c:v>
                </c:pt>
                <c:pt idx="645">
                  <c:v>James Martin</c:v>
                </c:pt>
                <c:pt idx="646">
                  <c:v>Jennifer Wright</c:v>
                </c:pt>
                <c:pt idx="647">
                  <c:v>Jennifer Rogers</c:v>
                </c:pt>
                <c:pt idx="648">
                  <c:v>Jennifer Sanchez</c:v>
                </c:pt>
                <c:pt idx="649">
                  <c:v>Jennifer Thompson</c:v>
                </c:pt>
                <c:pt idx="650">
                  <c:v>Elizabeth Jones</c:v>
                </c:pt>
                <c:pt idx="651">
                  <c:v>Eric Brown</c:v>
                </c:pt>
                <c:pt idx="652">
                  <c:v>Donald Johnson</c:v>
                </c:pt>
                <c:pt idx="653">
                  <c:v>Donna Rodriguez</c:v>
                </c:pt>
                <c:pt idx="654">
                  <c:v>Heather Brown</c:v>
                </c:pt>
                <c:pt idx="655">
                  <c:v>Emily Rodriguez</c:v>
                </c:pt>
                <c:pt idx="656">
                  <c:v>Edward Johnson</c:v>
                </c:pt>
                <c:pt idx="657">
                  <c:v>Erica Smith</c:v>
                </c:pt>
                <c:pt idx="658">
                  <c:v>Heather White</c:v>
                </c:pt>
                <c:pt idx="659">
                  <c:v>David Sanchez</c:v>
                </c:pt>
                <c:pt idx="660">
                  <c:v>David Richardson</c:v>
                </c:pt>
                <c:pt idx="661">
                  <c:v>Elizabeth Lewis</c:v>
                </c:pt>
                <c:pt idx="662">
                  <c:v>David Morris</c:v>
                </c:pt>
                <c:pt idx="663">
                  <c:v>David Adams</c:v>
                </c:pt>
                <c:pt idx="664">
                  <c:v>Cynthia Wilson</c:v>
                </c:pt>
                <c:pt idx="665">
                  <c:v>Brittany Wilson</c:v>
                </c:pt>
                <c:pt idx="666">
                  <c:v>David Hill</c:v>
                </c:pt>
                <c:pt idx="667">
                  <c:v>Charles Jones</c:v>
                </c:pt>
                <c:pt idx="668">
                  <c:v>Christopher Thomas</c:v>
                </c:pt>
                <c:pt idx="669">
                  <c:v>Charles Miller</c:v>
                </c:pt>
                <c:pt idx="670">
                  <c:v>Danielle Smith</c:v>
                </c:pt>
                <c:pt idx="671">
                  <c:v>Charles Williams</c:v>
                </c:pt>
                <c:pt idx="672">
                  <c:v>David Edwards</c:v>
                </c:pt>
                <c:pt idx="673">
                  <c:v>Cheryl Williams</c:v>
                </c:pt>
                <c:pt idx="674">
                  <c:v>David Lee</c:v>
                </c:pt>
                <c:pt idx="675">
                  <c:v>Christina Brown</c:v>
                </c:pt>
                <c:pt idx="676">
                  <c:v>Christopher Roberts</c:v>
                </c:pt>
                <c:pt idx="677">
                  <c:v>Christopher Adams</c:v>
                </c:pt>
                <c:pt idx="678">
                  <c:v>Brian Lopez</c:v>
                </c:pt>
                <c:pt idx="679">
                  <c:v>Christopher Clark</c:v>
                </c:pt>
                <c:pt idx="680">
                  <c:v>Daniel Rodriguez</c:v>
                </c:pt>
                <c:pt idx="681">
                  <c:v>Christopher Edwards</c:v>
                </c:pt>
                <c:pt idx="682">
                  <c:v>Danielle Taylor</c:v>
                </c:pt>
                <c:pt idx="683">
                  <c:v>Christopher Fisher</c:v>
                </c:pt>
                <c:pt idx="684">
                  <c:v>David Davis</c:v>
                </c:pt>
                <c:pt idx="685">
                  <c:v>Christopher Hernandez</c:v>
                </c:pt>
                <c:pt idx="686">
                  <c:v>Brian Taylor</c:v>
                </c:pt>
                <c:pt idx="687">
                  <c:v>Christopher Moore</c:v>
                </c:pt>
                <c:pt idx="688">
                  <c:v>David Lawrence</c:v>
                </c:pt>
                <c:pt idx="689">
                  <c:v>Christopher Nelson</c:v>
                </c:pt>
                <c:pt idx="690">
                  <c:v>David Martin</c:v>
                </c:pt>
                <c:pt idx="691">
                  <c:v>Christopher Perez</c:v>
                </c:pt>
                <c:pt idx="692">
                  <c:v>Christopher Price</c:v>
                </c:pt>
                <c:pt idx="693">
                  <c:v>David Murphy</c:v>
                </c:pt>
                <c:pt idx="694">
                  <c:v>Brandon Jackson</c:v>
                </c:pt>
                <c:pt idx="695">
                  <c:v>Alexander Smith</c:v>
                </c:pt>
                <c:pt idx="696">
                  <c:v>Angela Brown</c:v>
                </c:pt>
                <c:pt idx="697">
                  <c:v>Anthony Williams</c:v>
                </c:pt>
                <c:pt idx="698">
                  <c:v>Anthony Jones</c:v>
                </c:pt>
                <c:pt idx="699">
                  <c:v>Ashley Carter</c:v>
                </c:pt>
                <c:pt idx="700">
                  <c:v>Angela Anderson</c:v>
                </c:pt>
                <c:pt idx="701">
                  <c:v>Ashley Jackson</c:v>
                </c:pt>
                <c:pt idx="702">
                  <c:v>Amy Anderson</c:v>
                </c:pt>
                <c:pt idx="703">
                  <c:v>Adam Smith</c:v>
                </c:pt>
                <c:pt idx="704">
                  <c:v>Brett Smith</c:v>
                </c:pt>
                <c:pt idx="705">
                  <c:v>Amanda Davis</c:v>
                </c:pt>
                <c:pt idx="706">
                  <c:v>Brandon Davis</c:v>
                </c:pt>
                <c:pt idx="707">
                  <c:v>Amanda Miller</c:v>
                </c:pt>
                <c:pt idx="708">
                  <c:v>Brandon Miller</c:v>
                </c:pt>
                <c:pt idx="709">
                  <c:v>Amanda Robinson</c:v>
                </c:pt>
                <c:pt idx="710">
                  <c:v>Brenda Brown</c:v>
                </c:pt>
                <c:pt idx="711">
                  <c:v>Amanda Hernandez</c:v>
                </c:pt>
                <c:pt idx="712">
                  <c:v>Andrew Miller</c:v>
                </c:pt>
                <c:pt idx="713">
                  <c:v>Angela Gonzalez</c:v>
                </c:pt>
                <c:pt idx="714">
                  <c:v>Vanessa Johnson</c:v>
                </c:pt>
                <c:pt idx="715">
                  <c:v>Tiffany Williams</c:v>
                </c:pt>
                <c:pt idx="716">
                  <c:v>William Garcia</c:v>
                </c:pt>
                <c:pt idx="717">
                  <c:v>Steven Williams</c:v>
                </c:pt>
                <c:pt idx="718">
                  <c:v>Zachary Jones</c:v>
                </c:pt>
                <c:pt idx="719">
                  <c:v>Stephanie Anderson</c:v>
                </c:pt>
                <c:pt idx="720">
                  <c:v>Victoria Smith</c:v>
                </c:pt>
                <c:pt idx="721">
                  <c:v>Stephanie Morgan</c:v>
                </c:pt>
                <c:pt idx="722">
                  <c:v>William Moore</c:v>
                </c:pt>
                <c:pt idx="723">
                  <c:v>Tammy Smith</c:v>
                </c:pt>
                <c:pt idx="724">
                  <c:v>Zachary Anderson</c:v>
                </c:pt>
                <c:pt idx="725">
                  <c:v>Taylor Smith</c:v>
                </c:pt>
                <c:pt idx="726">
                  <c:v>Troy Johnson</c:v>
                </c:pt>
                <c:pt idx="727">
                  <c:v>Thomas Jackson</c:v>
                </c:pt>
                <c:pt idx="728">
                  <c:v>Victoria Johnson</c:v>
                </c:pt>
                <c:pt idx="729">
                  <c:v>Thomas Jones</c:v>
                </c:pt>
                <c:pt idx="730">
                  <c:v>William Anderson</c:v>
                </c:pt>
                <c:pt idx="731">
                  <c:v>Thomas Roberts</c:v>
                </c:pt>
                <c:pt idx="732">
                  <c:v>Stephanie Martinez</c:v>
                </c:pt>
                <c:pt idx="733">
                  <c:v>Thomas Robinson</c:v>
                </c:pt>
                <c:pt idx="734">
                  <c:v>William Thompson</c:v>
                </c:pt>
                <c:pt idx="735">
                  <c:v>Stephen Garcia</c:v>
                </c:pt>
                <c:pt idx="736">
                  <c:v>Timothy Rodriguez</c:v>
                </c:pt>
                <c:pt idx="737">
                  <c:v>Scott Hill</c:v>
                </c:pt>
                <c:pt idx="738">
                  <c:v>Sarah Lopez</c:v>
                </c:pt>
                <c:pt idx="739">
                  <c:v>Sara Jones</c:v>
                </c:pt>
                <c:pt idx="740">
                  <c:v>Rachel Jones</c:v>
                </c:pt>
                <c:pt idx="741">
                  <c:v>Robert Allen</c:v>
                </c:pt>
                <c:pt idx="742">
                  <c:v>Rachel Garcia</c:v>
                </c:pt>
                <c:pt idx="743">
                  <c:v>Paul Clark</c:v>
                </c:pt>
                <c:pt idx="744">
                  <c:v>Robert Perez</c:v>
                </c:pt>
                <c:pt idx="745">
                  <c:v>Robert Tucker</c:v>
                </c:pt>
                <c:pt idx="746">
                  <c:v>Sean Johnson</c:v>
                </c:pt>
                <c:pt idx="747">
                  <c:v>Richard Martin</c:v>
                </c:pt>
                <c:pt idx="748">
                  <c:v>Shannon Johnson</c:v>
                </c:pt>
                <c:pt idx="749">
                  <c:v>Sarah Thomas</c:v>
                </c:pt>
                <c:pt idx="750">
                  <c:v>Ryan Davis</c:v>
                </c:pt>
                <c:pt idx="751">
                  <c:v>Richard Williams</c:v>
                </c:pt>
                <c:pt idx="752">
                  <c:v>Rebecca Brown</c:v>
                </c:pt>
                <c:pt idx="753">
                  <c:v>Sandra Johnson</c:v>
                </c:pt>
                <c:pt idx="754">
                  <c:v>Scott White</c:v>
                </c:pt>
                <c:pt idx="755">
                  <c:v>Sara Smith</c:v>
                </c:pt>
                <c:pt idx="756">
                  <c:v>Ryan King</c:v>
                </c:pt>
                <c:pt idx="757">
                  <c:v>Rachel Williams</c:v>
                </c:pt>
                <c:pt idx="758">
                  <c:v>Richard Rodriguez</c:v>
                </c:pt>
                <c:pt idx="759">
                  <c:v>Robert Adams</c:v>
                </c:pt>
                <c:pt idx="760">
                  <c:v>Robert Ramirez</c:v>
                </c:pt>
                <c:pt idx="761">
                  <c:v>Sarah Rodriguez</c:v>
                </c:pt>
                <c:pt idx="762">
                  <c:v>Scott Wilson</c:v>
                </c:pt>
                <c:pt idx="763">
                  <c:v>Sarah Taylor</c:v>
                </c:pt>
                <c:pt idx="764">
                  <c:v>Robert Robinson</c:v>
                </c:pt>
                <c:pt idx="765">
                  <c:v>Sarah Torres</c:v>
                </c:pt>
                <c:pt idx="766">
                  <c:v>Patricia Wilson</c:v>
                </c:pt>
                <c:pt idx="767">
                  <c:v>Rebecca Martin</c:v>
                </c:pt>
                <c:pt idx="768">
                  <c:v>Robert Clark</c:v>
                </c:pt>
                <c:pt idx="769">
                  <c:v>Robert Brooks</c:v>
                </c:pt>
                <c:pt idx="770">
                  <c:v>Ryan Gonzalez</c:v>
                </c:pt>
                <c:pt idx="771">
                  <c:v>Rebecca Rodriguez</c:v>
                </c:pt>
                <c:pt idx="772">
                  <c:v>Michelle Martinez</c:v>
                </c:pt>
                <c:pt idx="773">
                  <c:v>Nicholas Martinez</c:v>
                </c:pt>
                <c:pt idx="774">
                  <c:v>Nancy Smith</c:v>
                </c:pt>
                <c:pt idx="775">
                  <c:v>Matthew White</c:v>
                </c:pt>
                <c:pt idx="776">
                  <c:v>Melissa Taylor</c:v>
                </c:pt>
                <c:pt idx="777">
                  <c:v>Michael Roberts</c:v>
                </c:pt>
                <c:pt idx="778">
                  <c:v>Mark Garcia</c:v>
                </c:pt>
                <c:pt idx="779">
                  <c:v>Melissa Williams</c:v>
                </c:pt>
                <c:pt idx="780">
                  <c:v>Nicholas Brown</c:v>
                </c:pt>
                <c:pt idx="781">
                  <c:v>Mary Thompson</c:v>
                </c:pt>
                <c:pt idx="782">
                  <c:v>Michael Quinn</c:v>
                </c:pt>
                <c:pt idx="783">
                  <c:v>Melissa Wilson</c:v>
                </c:pt>
                <c:pt idx="784">
                  <c:v>Michael Chen</c:v>
                </c:pt>
                <c:pt idx="785">
                  <c:v>Mary Lopez</c:v>
                </c:pt>
                <c:pt idx="786">
                  <c:v>Michelle Ortiz</c:v>
                </c:pt>
                <c:pt idx="787">
                  <c:v>Mary Martinez</c:v>
                </c:pt>
                <c:pt idx="788">
                  <c:v>Michael Diaz</c:v>
                </c:pt>
                <c:pt idx="789">
                  <c:v>Michael Hayes</c:v>
                </c:pt>
                <c:pt idx="790">
                  <c:v>Nathan Jones</c:v>
                </c:pt>
                <c:pt idx="791">
                  <c:v>Matthew Hall</c:v>
                </c:pt>
                <c:pt idx="792">
                  <c:v>Nicholas Johnson</c:v>
                </c:pt>
                <c:pt idx="793">
                  <c:v>Michael Sullivan</c:v>
                </c:pt>
                <c:pt idx="794">
                  <c:v>Nicholas Thomas</c:v>
                </c:pt>
                <c:pt idx="795">
                  <c:v>Michael Sutton</c:v>
                </c:pt>
                <c:pt idx="796">
                  <c:v>Matthew Walker</c:v>
                </c:pt>
                <c:pt idx="797">
                  <c:v>Mary Roberts</c:v>
                </c:pt>
                <c:pt idx="798">
                  <c:v>Matthew Gonzales</c:v>
                </c:pt>
                <c:pt idx="799">
                  <c:v>Michael Hill</c:v>
                </c:pt>
                <c:pt idx="800">
                  <c:v>Michelle Martin</c:v>
                </c:pt>
                <c:pt idx="801">
                  <c:v>Michael Howard</c:v>
                </c:pt>
                <c:pt idx="802">
                  <c:v>Melissa Lopez</c:v>
                </c:pt>
                <c:pt idx="803">
                  <c:v>Matthew Harris</c:v>
                </c:pt>
                <c:pt idx="804">
                  <c:v>Mark Turner</c:v>
                </c:pt>
                <c:pt idx="805">
                  <c:v>Matthew Robinson</c:v>
                </c:pt>
                <c:pt idx="806">
                  <c:v>Michelle Taylor</c:v>
                </c:pt>
                <c:pt idx="807">
                  <c:v>Melanie Smith</c:v>
                </c:pt>
                <c:pt idx="808">
                  <c:v>Mary King</c:v>
                </c:pt>
                <c:pt idx="809">
                  <c:v>Melissa Brown</c:v>
                </c:pt>
                <c:pt idx="810">
                  <c:v>Nancy Williams</c:v>
                </c:pt>
                <c:pt idx="811">
                  <c:v>Michael Kim</c:v>
                </c:pt>
                <c:pt idx="812">
                  <c:v>Matthew Thomas</c:v>
                </c:pt>
                <c:pt idx="813">
                  <c:v>Mark Rodriguez</c:v>
                </c:pt>
                <c:pt idx="814">
                  <c:v>Nicholas Hernandez</c:v>
                </c:pt>
                <c:pt idx="815">
                  <c:v>Michael Bailey</c:v>
                </c:pt>
                <c:pt idx="816">
                  <c:v>Michael Olson</c:v>
                </c:pt>
                <c:pt idx="817">
                  <c:v>Matthew Flores</c:v>
                </c:pt>
                <c:pt idx="818">
                  <c:v>Matthew Martinez</c:v>
                </c:pt>
                <c:pt idx="819">
                  <c:v>Michelle Anderson</c:v>
                </c:pt>
                <c:pt idx="820">
                  <c:v>Michael Perkins</c:v>
                </c:pt>
                <c:pt idx="821">
                  <c:v>Michael Barnes</c:v>
                </c:pt>
                <c:pt idx="822">
                  <c:v>Nicole Garcia</c:v>
                </c:pt>
                <c:pt idx="823">
                  <c:v>Michelle Campbell</c:v>
                </c:pt>
                <c:pt idx="824">
                  <c:v>Michael Reed</c:v>
                </c:pt>
                <c:pt idx="825">
                  <c:v>Matthew Rogers</c:v>
                </c:pt>
                <c:pt idx="826">
                  <c:v>Mary Jackson</c:v>
                </c:pt>
                <c:pt idx="827">
                  <c:v>Michael Gibson</c:v>
                </c:pt>
                <c:pt idx="828">
                  <c:v>Michael Ferguson</c:v>
                </c:pt>
                <c:pt idx="829">
                  <c:v>Kelly White</c:v>
                </c:pt>
                <c:pt idx="830">
                  <c:v>Lauren Jackson</c:v>
                </c:pt>
                <c:pt idx="831">
                  <c:v>Kevin Allen</c:v>
                </c:pt>
                <c:pt idx="832">
                  <c:v>Kevin Clark</c:v>
                </c:pt>
                <c:pt idx="833">
                  <c:v>Lisa Allen</c:v>
                </c:pt>
                <c:pt idx="834">
                  <c:v>Kevin Garcia</c:v>
                </c:pt>
                <c:pt idx="835">
                  <c:v>Kenneth Baker</c:v>
                </c:pt>
                <c:pt idx="836">
                  <c:v>Kevin King</c:v>
                </c:pt>
                <c:pt idx="837">
                  <c:v>Laura Miller</c:v>
                </c:pt>
                <c:pt idx="838">
                  <c:v>Kevin Miller</c:v>
                </c:pt>
                <c:pt idx="839">
                  <c:v>Linda Brown</c:v>
                </c:pt>
                <c:pt idx="840">
                  <c:v>Kevin Moore</c:v>
                </c:pt>
                <c:pt idx="841">
                  <c:v>Kelly Thomas</c:v>
                </c:pt>
                <c:pt idx="842">
                  <c:v>Kevin Scott</c:v>
                </c:pt>
                <c:pt idx="843">
                  <c:v>Justin Johnson</c:v>
                </c:pt>
                <c:pt idx="844">
                  <c:v>Kevin Walker</c:v>
                </c:pt>
                <c:pt idx="845">
                  <c:v>Julie Davis</c:v>
                </c:pt>
                <c:pt idx="846">
                  <c:v>Kevin White</c:v>
                </c:pt>
                <c:pt idx="847">
                  <c:v>Laura Martinez</c:v>
                </c:pt>
                <c:pt idx="848">
                  <c:v>Kimberly Cox</c:v>
                </c:pt>
                <c:pt idx="849">
                  <c:v>Laura Williams</c:v>
                </c:pt>
                <c:pt idx="850">
                  <c:v>Kathryn Smith</c:v>
                </c:pt>
                <c:pt idx="851">
                  <c:v>Leslie Miller</c:v>
                </c:pt>
                <c:pt idx="852">
                  <c:v>Kayla Jones</c:v>
                </c:pt>
                <c:pt idx="853">
                  <c:v>Justin White</c:v>
                </c:pt>
                <c:pt idx="854">
                  <c:v>Kimberly Martinez</c:v>
                </c:pt>
                <c:pt idx="855">
                  <c:v>Lisa Anderson</c:v>
                </c:pt>
                <c:pt idx="856">
                  <c:v>Justin Thompson</c:v>
                </c:pt>
                <c:pt idx="857">
                  <c:v>Kelly Thompson</c:v>
                </c:pt>
                <c:pt idx="858">
                  <c:v>Julie Wilson</c:v>
                </c:pt>
                <c:pt idx="859">
                  <c:v>Kelly Williams</c:v>
                </c:pt>
                <c:pt idx="860">
                  <c:v>Kimberly Walker</c:v>
                </c:pt>
                <c:pt idx="861">
                  <c:v>Lisa Lee</c:v>
                </c:pt>
                <c:pt idx="862">
                  <c:v>Laura Anderson</c:v>
                </c:pt>
                <c:pt idx="863">
                  <c:v>Lisa Porter</c:v>
                </c:pt>
                <c:pt idx="864">
                  <c:v>Laura Garcia</c:v>
                </c:pt>
                <c:pt idx="865">
                  <c:v>Lisa Scott</c:v>
                </c:pt>
                <c:pt idx="866">
                  <c:v>Lori Johnson</c:v>
                </c:pt>
                <c:pt idx="867">
                  <c:v>Karen Davis</c:v>
                </c:pt>
                <c:pt idx="868">
                  <c:v>Karen Miller</c:v>
                </c:pt>
                <c:pt idx="869">
                  <c:v>John Clark</c:v>
                </c:pt>
                <c:pt idx="870">
                  <c:v>Jose Jones</c:v>
                </c:pt>
                <c:pt idx="871">
                  <c:v>Jonathan Miller</c:v>
                </c:pt>
                <c:pt idx="872">
                  <c:v>Jennifer Adams</c:v>
                </c:pt>
                <c:pt idx="873">
                  <c:v>Joseph Hernandez</c:v>
                </c:pt>
                <c:pt idx="874">
                  <c:v>Jennifer Reed</c:v>
                </c:pt>
                <c:pt idx="875">
                  <c:v>Jennifer Phillips</c:v>
                </c:pt>
                <c:pt idx="876">
                  <c:v>Jennifer Alexander</c:v>
                </c:pt>
                <c:pt idx="877">
                  <c:v>Jessica Sanchez</c:v>
                </c:pt>
                <c:pt idx="878">
                  <c:v>Jennifer Rodriguez</c:v>
                </c:pt>
                <c:pt idx="879">
                  <c:v>Jason Davis</c:v>
                </c:pt>
                <c:pt idx="880">
                  <c:v>James Morales</c:v>
                </c:pt>
                <c:pt idx="881">
                  <c:v>Jennifer Morris</c:v>
                </c:pt>
                <c:pt idx="882">
                  <c:v>Jennifer Brooks</c:v>
                </c:pt>
                <c:pt idx="883">
                  <c:v>Joseph Young</c:v>
                </c:pt>
                <c:pt idx="884">
                  <c:v>Jason King</c:v>
                </c:pt>
                <c:pt idx="885">
                  <c:v>Joshua Martin</c:v>
                </c:pt>
                <c:pt idx="886">
                  <c:v>Jennifer Stewart</c:v>
                </c:pt>
                <c:pt idx="887">
                  <c:v>Jessica Perez</c:v>
                </c:pt>
                <c:pt idx="888">
                  <c:v>James Stewart</c:v>
                </c:pt>
                <c:pt idx="889">
                  <c:v>Jordan Williams</c:v>
                </c:pt>
                <c:pt idx="890">
                  <c:v>Jason Moore</c:v>
                </c:pt>
                <c:pt idx="891">
                  <c:v>Jessica Thompson</c:v>
                </c:pt>
                <c:pt idx="892">
                  <c:v>Jason Ramirez</c:v>
                </c:pt>
                <c:pt idx="893">
                  <c:v>John Adams</c:v>
                </c:pt>
                <c:pt idx="894">
                  <c:v>John Lopez</c:v>
                </c:pt>
                <c:pt idx="895">
                  <c:v>John Bell</c:v>
                </c:pt>
                <c:pt idx="896">
                  <c:v>John Martin</c:v>
                </c:pt>
                <c:pt idx="897">
                  <c:v>Jason Gibson</c:v>
                </c:pt>
                <c:pt idx="898">
                  <c:v>James Thomas</c:v>
                </c:pt>
                <c:pt idx="899">
                  <c:v>Jennifer Ortiz</c:v>
                </c:pt>
                <c:pt idx="900">
                  <c:v>James Murphy</c:v>
                </c:pt>
                <c:pt idx="901">
                  <c:v>Joshua Baker</c:v>
                </c:pt>
                <c:pt idx="902">
                  <c:v>James Henderson</c:v>
                </c:pt>
                <c:pt idx="903">
                  <c:v>Joshua Lewis</c:v>
                </c:pt>
                <c:pt idx="904">
                  <c:v>James Parker</c:v>
                </c:pt>
                <c:pt idx="905">
                  <c:v>Joshua Robinson</c:v>
                </c:pt>
                <c:pt idx="906">
                  <c:v>Jason Wright</c:v>
                </c:pt>
                <c:pt idx="907">
                  <c:v>Jonathan Moore</c:v>
                </c:pt>
                <c:pt idx="908">
                  <c:v>John Morgan</c:v>
                </c:pt>
                <c:pt idx="909">
                  <c:v>James Gomez</c:v>
                </c:pt>
                <c:pt idx="910">
                  <c:v>Jeremy Miller</c:v>
                </c:pt>
                <c:pt idx="911">
                  <c:v>Jordan Thomas</c:v>
                </c:pt>
                <c:pt idx="912">
                  <c:v>Jeremy Smith</c:v>
                </c:pt>
                <c:pt idx="913">
                  <c:v>Jennifer Long</c:v>
                </c:pt>
                <c:pt idx="914">
                  <c:v>Jeremy Williams</c:v>
                </c:pt>
                <c:pt idx="915">
                  <c:v>Jason Clark</c:v>
                </c:pt>
                <c:pt idx="916">
                  <c:v>John Sanders</c:v>
                </c:pt>
                <c:pt idx="917">
                  <c:v>Joseph Anderson</c:v>
                </c:pt>
                <c:pt idx="918">
                  <c:v>Jerry Smith</c:v>
                </c:pt>
                <c:pt idx="919">
                  <c:v>Jeffrey Parker</c:v>
                </c:pt>
                <c:pt idx="920">
                  <c:v>Jerry Williams</c:v>
                </c:pt>
                <c:pt idx="921">
                  <c:v>James Campbell</c:v>
                </c:pt>
                <c:pt idx="922">
                  <c:v>James Wright</c:v>
                </c:pt>
                <c:pt idx="923">
                  <c:v>John Baker</c:v>
                </c:pt>
                <c:pt idx="924">
                  <c:v>Jessica Davis</c:v>
                </c:pt>
                <c:pt idx="925">
                  <c:v>Joseph Lee</c:v>
                </c:pt>
                <c:pt idx="926">
                  <c:v>Jessica Garcia</c:v>
                </c:pt>
                <c:pt idx="927">
                  <c:v>John Brooks</c:v>
                </c:pt>
                <c:pt idx="928">
                  <c:v>Jennifer Hunt</c:v>
                </c:pt>
                <c:pt idx="929">
                  <c:v>John Carter</c:v>
                </c:pt>
                <c:pt idx="930">
                  <c:v>James Young</c:v>
                </c:pt>
                <c:pt idx="931">
                  <c:v>James Carter</c:v>
                </c:pt>
                <c:pt idx="932">
                  <c:v>Jamie Johnson</c:v>
                </c:pt>
                <c:pt idx="933">
                  <c:v>Jennifer Peterson</c:v>
                </c:pt>
                <c:pt idx="934">
                  <c:v>John Wells</c:v>
                </c:pt>
                <c:pt idx="935">
                  <c:v>Joshua Anderson</c:v>
                </c:pt>
                <c:pt idx="936">
                  <c:v>Jessica Lopez</c:v>
                </c:pt>
                <c:pt idx="937">
                  <c:v>Joshua Jackson</c:v>
                </c:pt>
                <c:pt idx="938">
                  <c:v>Jacqueline Jones</c:v>
                </c:pt>
                <c:pt idx="939">
                  <c:v>Joshua Jones</c:v>
                </c:pt>
                <c:pt idx="940">
                  <c:v>Jennifer King</c:v>
                </c:pt>
                <c:pt idx="941">
                  <c:v>Joshua Lopez</c:v>
                </c:pt>
                <c:pt idx="942">
                  <c:v>Jonathan Davis</c:v>
                </c:pt>
                <c:pt idx="943">
                  <c:v>Joshua Perez</c:v>
                </c:pt>
                <c:pt idx="944">
                  <c:v>Jack Williams</c:v>
                </c:pt>
                <c:pt idx="945">
                  <c:v>Jennifer Powell</c:v>
                </c:pt>
                <c:pt idx="946">
                  <c:v>Jessica Murphy</c:v>
                </c:pt>
                <c:pt idx="947">
                  <c:v>Joshua Walker</c:v>
                </c:pt>
                <c:pt idx="948">
                  <c:v>Jennifer Torres</c:v>
                </c:pt>
                <c:pt idx="949">
                  <c:v>Jennifer Walker</c:v>
                </c:pt>
                <c:pt idx="950">
                  <c:v>Jennifer Ward</c:v>
                </c:pt>
                <c:pt idx="951">
                  <c:v>Hannah Smith</c:v>
                </c:pt>
                <c:pt idx="952">
                  <c:v>Elizabeth Hernandez</c:v>
                </c:pt>
                <c:pt idx="953">
                  <c:v>David Simpson</c:v>
                </c:pt>
                <c:pt idx="954">
                  <c:v>Eric Davis</c:v>
                </c:pt>
                <c:pt idx="955">
                  <c:v>Gregory Johnson</c:v>
                </c:pt>
                <c:pt idx="956">
                  <c:v>Dylan Jones</c:v>
                </c:pt>
                <c:pt idx="957">
                  <c:v>Heather Campbell</c:v>
                </c:pt>
                <c:pt idx="958">
                  <c:v>Eric Jones</c:v>
                </c:pt>
                <c:pt idx="959">
                  <c:v>Emily Smith</c:v>
                </c:pt>
                <c:pt idx="960">
                  <c:v>Eric Miller</c:v>
                </c:pt>
                <c:pt idx="961">
                  <c:v>Gregory Hernandez</c:v>
                </c:pt>
                <c:pt idx="962">
                  <c:v>Eric Moore</c:v>
                </c:pt>
                <c:pt idx="963">
                  <c:v>Elizabeth Garcia</c:v>
                </c:pt>
                <c:pt idx="964">
                  <c:v>David Turner</c:v>
                </c:pt>
                <c:pt idx="965">
                  <c:v>Elizabeth Gomez</c:v>
                </c:pt>
                <c:pt idx="966">
                  <c:v>Edward Smith</c:v>
                </c:pt>
                <c:pt idx="967">
                  <c:v>Emily Coleman</c:v>
                </c:pt>
                <c:pt idx="968">
                  <c:v>Henry Smith</c:v>
                </c:pt>
                <c:pt idx="969">
                  <c:v>Elizabeth Harris</c:v>
                </c:pt>
                <c:pt idx="970">
                  <c:v>Donald Smith</c:v>
                </c:pt>
                <c:pt idx="971">
                  <c:v>Emily Williams</c:v>
                </c:pt>
                <c:pt idx="972">
                  <c:v>Holly Taylor</c:v>
                </c:pt>
                <c:pt idx="973">
                  <c:v>Donna Anderson</c:v>
                </c:pt>
                <c:pt idx="974">
                  <c:v>Holly Smith</c:v>
                </c:pt>
                <c:pt idx="975">
                  <c:v>Elizabeth Martinez</c:v>
                </c:pt>
                <c:pt idx="976">
                  <c:v>Elizabeth Rodriguez</c:v>
                </c:pt>
                <c:pt idx="977">
                  <c:v>Danielle Williams</c:v>
                </c:pt>
                <c:pt idx="978">
                  <c:v>Daniel Gonzalez</c:v>
                </c:pt>
                <c:pt idx="979">
                  <c:v>Christina Williams</c:v>
                </c:pt>
                <c:pt idx="980">
                  <c:v>Christine Wilson</c:v>
                </c:pt>
                <c:pt idx="981">
                  <c:v>Daniel Martinez</c:v>
                </c:pt>
                <c:pt idx="982">
                  <c:v>Christopher Carter</c:v>
                </c:pt>
                <c:pt idx="983">
                  <c:v>Christina Johnson</c:v>
                </c:pt>
                <c:pt idx="984">
                  <c:v>Christopher Coleman</c:v>
                </c:pt>
                <c:pt idx="985">
                  <c:v>Brian Moore</c:v>
                </c:pt>
                <c:pt idx="986">
                  <c:v>Carla Smith</c:v>
                </c:pt>
                <c:pt idx="987">
                  <c:v>Daniel King</c:v>
                </c:pt>
                <c:pt idx="988">
                  <c:v>Brian Gonzalez</c:v>
                </c:pt>
                <c:pt idx="989">
                  <c:v>Daniel Wright</c:v>
                </c:pt>
                <c:pt idx="990">
                  <c:v>Brian Greene</c:v>
                </c:pt>
                <c:pt idx="991">
                  <c:v>David Bennett</c:v>
                </c:pt>
                <c:pt idx="992">
                  <c:v>Christopher Lee</c:v>
                </c:pt>
                <c:pt idx="993">
                  <c:v>Brian Davis</c:v>
                </c:pt>
                <c:pt idx="994">
                  <c:v>Brian Hernandez</c:v>
                </c:pt>
                <c:pt idx="995">
                  <c:v>Cynthia Lopez</c:v>
                </c:pt>
                <c:pt idx="996">
                  <c:v>Brian Howard</c:v>
                </c:pt>
                <c:pt idx="997">
                  <c:v>Brian Perez</c:v>
                </c:pt>
                <c:pt idx="998">
                  <c:v>Catherine Williams</c:v>
                </c:pt>
                <c:pt idx="999">
                  <c:v>Daniel Jackson</c:v>
                </c:pt>
                <c:pt idx="1000">
                  <c:v>Christopher Stewart</c:v>
                </c:pt>
                <c:pt idx="1001">
                  <c:v>Daniel Lewis</c:v>
                </c:pt>
                <c:pt idx="1002">
                  <c:v>Brian King</c:v>
                </c:pt>
                <c:pt idx="1003">
                  <c:v>Daniel Wilson</c:v>
                </c:pt>
                <c:pt idx="1004">
                  <c:v>David Mullins</c:v>
                </c:pt>
                <c:pt idx="1005">
                  <c:v>Danielle Miller</c:v>
                </c:pt>
                <c:pt idx="1006">
                  <c:v>Christopher White</c:v>
                </c:pt>
                <c:pt idx="1007">
                  <c:v>Christian Smith</c:v>
                </c:pt>
                <c:pt idx="1008">
                  <c:v>Brian Carter</c:v>
                </c:pt>
                <c:pt idx="1009">
                  <c:v>Christina Anderson</c:v>
                </c:pt>
                <c:pt idx="1010">
                  <c:v>Christopher Young</c:v>
                </c:pt>
                <c:pt idx="1011">
                  <c:v>David Lewis</c:v>
                </c:pt>
                <c:pt idx="1012">
                  <c:v>Crystal Lewis</c:v>
                </c:pt>
                <c:pt idx="1013">
                  <c:v>Crystal Wilson</c:v>
                </c:pt>
                <c:pt idx="1014">
                  <c:v>David Morrison</c:v>
                </c:pt>
                <c:pt idx="1015">
                  <c:v>Ashley Scott</c:v>
                </c:pt>
                <c:pt idx="1016">
                  <c:v>Anthony Long</c:v>
                </c:pt>
                <c:pt idx="1017">
                  <c:v>Brandon Martin</c:v>
                </c:pt>
                <c:pt idx="1018">
                  <c:v>Amanda Rodriguez</c:v>
                </c:pt>
                <c:pt idx="1019">
                  <c:v>Ashley Garcia</c:v>
                </c:pt>
                <c:pt idx="1020">
                  <c:v>Amanda Thomas</c:v>
                </c:pt>
                <c:pt idx="1021">
                  <c:v>Benjamin Thomas</c:v>
                </c:pt>
                <c:pt idx="1022">
                  <c:v>Amanda Wilson</c:v>
                </c:pt>
                <c:pt idx="1023">
                  <c:v>Anthony Garcia</c:v>
                </c:pt>
                <c:pt idx="1024">
                  <c:v>Amber Hernandez</c:v>
                </c:pt>
                <c:pt idx="1025">
                  <c:v>Ashley Brown</c:v>
                </c:pt>
                <c:pt idx="1026">
                  <c:v>Amber Johnson</c:v>
                </c:pt>
                <c:pt idx="1027">
                  <c:v>Ashley Morgan</c:v>
                </c:pt>
                <c:pt idx="1028">
                  <c:v>Amber Robinson</c:v>
                </c:pt>
                <c:pt idx="1029">
                  <c:v>Austin Johnson</c:v>
                </c:pt>
                <c:pt idx="1030">
                  <c:v>Amy Brown</c:v>
                </c:pt>
                <c:pt idx="1031">
                  <c:v>Brandon Johnson</c:v>
                </c:pt>
                <c:pt idx="1032">
                  <c:v>Amy Moore</c:v>
                </c:pt>
                <c:pt idx="1033">
                  <c:v>Brandon Williams</c:v>
                </c:pt>
                <c:pt idx="1034">
                  <c:v>Andrea Brown</c:v>
                </c:pt>
                <c:pt idx="1035">
                  <c:v>Anthony Hernandez</c:v>
                </c:pt>
                <c:pt idx="1036">
                  <c:v>Andrea Williams</c:v>
                </c:pt>
                <c:pt idx="1037">
                  <c:v>Anthony Miller</c:v>
                </c:pt>
                <c:pt idx="1038">
                  <c:v>Andrew Anderson</c:v>
                </c:pt>
                <c:pt idx="1039">
                  <c:v>Ashley Davis</c:v>
                </c:pt>
                <c:pt idx="1040">
                  <c:v>Andrew Jackson</c:v>
                </c:pt>
                <c:pt idx="1041">
                  <c:v>Amanda Anderson</c:v>
                </c:pt>
                <c:pt idx="1042">
                  <c:v>Andrew Jones</c:v>
                </c:pt>
                <c:pt idx="1043">
                  <c:v>Ashley Nelson</c:v>
                </c:pt>
                <c:pt idx="1044">
                  <c:v>Andrew Thompson</c:v>
                </c:pt>
                <c:pt idx="1045">
                  <c:v>Aaron Johnson</c:v>
                </c:pt>
                <c:pt idx="1046">
                  <c:v>Andrew White</c:v>
                </c:pt>
                <c:pt idx="1047">
                  <c:v>Austin Jones</c:v>
                </c:pt>
                <c:pt idx="1048">
                  <c:v>Aaron Garcia</c:v>
                </c:pt>
                <c:pt idx="1049">
                  <c:v>Amanda Gonzalez</c:v>
                </c:pt>
                <c:pt idx="1050">
                  <c:v>Angela Davis</c:v>
                </c:pt>
                <c:pt idx="1051">
                  <c:v>Brandon Lewis</c:v>
                </c:pt>
                <c:pt idx="1052">
                  <c:v>Angela Harris</c:v>
                </c:pt>
                <c:pt idx="1053">
                  <c:v>Amanda Jenkins</c:v>
                </c:pt>
                <c:pt idx="1054">
                  <c:v>Angela Jones</c:v>
                </c:pt>
                <c:pt idx="1055">
                  <c:v>Aaron Miller</c:v>
                </c:pt>
                <c:pt idx="1056">
                  <c:v>Angela Thomas</c:v>
                </c:pt>
                <c:pt idx="1057">
                  <c:v>Amanda King</c:v>
                </c:pt>
                <c:pt idx="1058">
                  <c:v>Thomas Martin</c:v>
                </c:pt>
                <c:pt idx="1059">
                  <c:v>William Hill</c:v>
                </c:pt>
                <c:pt idx="1060">
                  <c:v>Steven Davis</c:v>
                </c:pt>
                <c:pt idx="1061">
                  <c:v>Tamara Smith</c:v>
                </c:pt>
                <c:pt idx="1062">
                  <c:v>Thomas Lopez</c:v>
                </c:pt>
                <c:pt idx="1063">
                  <c:v>Tammy Davis</c:v>
                </c:pt>
                <c:pt idx="1064">
                  <c:v>Terry Johnson</c:v>
                </c:pt>
                <c:pt idx="1065">
                  <c:v>Thomas Rodriguez</c:v>
                </c:pt>
                <c:pt idx="1066">
                  <c:v>Thomas Hughes</c:v>
                </c:pt>
                <c:pt idx="1067">
                  <c:v>Susan Garcia</c:v>
                </c:pt>
                <c:pt idx="1068">
                  <c:v>William King</c:v>
                </c:pt>
                <c:pt idx="1069">
                  <c:v>Thomas White</c:v>
                </c:pt>
                <c:pt idx="1070">
                  <c:v>William Rodriguez</c:v>
                </c:pt>
                <c:pt idx="1071">
                  <c:v>Tiffany Garcia</c:v>
                </c:pt>
                <c:pt idx="1072">
                  <c:v>Tyler Williams</c:v>
                </c:pt>
                <c:pt idx="1073">
                  <c:v>Tiffany Johnson</c:v>
                </c:pt>
                <c:pt idx="1074">
                  <c:v>Victoria Lee</c:v>
                </c:pt>
                <c:pt idx="1075">
                  <c:v>Tiffany Thomas</c:v>
                </c:pt>
                <c:pt idx="1076">
                  <c:v>Steven Gonzalez</c:v>
                </c:pt>
                <c:pt idx="1077">
                  <c:v>Tara Smith</c:v>
                </c:pt>
                <c:pt idx="1078">
                  <c:v>William Green</c:v>
                </c:pt>
                <c:pt idx="1079">
                  <c:v>Timothy Baker</c:v>
                </c:pt>
                <c:pt idx="1080">
                  <c:v>Steven Lewis</c:v>
                </c:pt>
                <c:pt idx="1081">
                  <c:v>Stephen Lee</c:v>
                </c:pt>
                <c:pt idx="1082">
                  <c:v>Susan Moore</c:v>
                </c:pt>
                <c:pt idx="1083">
                  <c:v>Stephen Martin</c:v>
                </c:pt>
                <c:pt idx="1084">
                  <c:v>William Pierce</c:v>
                </c:pt>
                <c:pt idx="1085">
                  <c:v>Timothy Gonzalez</c:v>
                </c:pt>
                <c:pt idx="1086">
                  <c:v>William Taylor</c:v>
                </c:pt>
                <c:pt idx="1087">
                  <c:v>Timothy Hall</c:v>
                </c:pt>
                <c:pt idx="1088">
                  <c:v>Thomas Nelson</c:v>
                </c:pt>
                <c:pt idx="1089">
                  <c:v>Stephen Miller</c:v>
                </c:pt>
                <c:pt idx="1090">
                  <c:v>Steven Collins</c:v>
                </c:pt>
                <c:pt idx="1091">
                  <c:v>Timothy King</c:v>
                </c:pt>
                <c:pt idx="1092">
                  <c:v>Theresa Rodriguez</c:v>
                </c:pt>
                <c:pt idx="1093">
                  <c:v>Timothy Martinez</c:v>
                </c:pt>
                <c:pt idx="1094">
                  <c:v>Thomas Harris</c:v>
                </c:pt>
                <c:pt idx="1095">
                  <c:v>Timothy Miller</c:v>
                </c:pt>
                <c:pt idx="1096">
                  <c:v>Steven Garcia</c:v>
                </c:pt>
                <c:pt idx="1097">
                  <c:v>Timothy Ramirez</c:v>
                </c:pt>
                <c:pt idx="1098">
                  <c:v>William Allen</c:v>
                </c:pt>
                <c:pt idx="1099">
                  <c:v>William Turner</c:v>
                </c:pt>
                <c:pt idx="1100">
                  <c:v>Susan Davis</c:v>
                </c:pt>
                <c:pt idx="1101">
                  <c:v>William Wallace</c:v>
                </c:pt>
                <c:pt idx="1102">
                  <c:v>Stephanie King</c:v>
                </c:pt>
                <c:pt idx="1103">
                  <c:v>Taylor Jones</c:v>
                </c:pt>
                <c:pt idx="1104">
                  <c:v>William Jackson</c:v>
                </c:pt>
                <c:pt idx="1105">
                  <c:v>Taylor Miller</c:v>
                </c:pt>
                <c:pt idx="1106">
                  <c:v>William Kim</c:v>
                </c:pt>
                <c:pt idx="1107">
                  <c:v>Todd Johnson</c:v>
                </c:pt>
                <c:pt idx="1108">
                  <c:v>Stephanie Lee</c:v>
                </c:pt>
                <c:pt idx="1109">
                  <c:v>Todd Williams</c:v>
                </c:pt>
                <c:pt idx="1110">
                  <c:v>Steven Nelson</c:v>
                </c:pt>
                <c:pt idx="1111">
                  <c:v>Tracy Jones</c:v>
                </c:pt>
                <c:pt idx="1112">
                  <c:v>William Perez</c:v>
                </c:pt>
                <c:pt idx="1113">
                  <c:v>Tracy Smith</c:v>
                </c:pt>
                <c:pt idx="1114">
                  <c:v>Steven Perez</c:v>
                </c:pt>
                <c:pt idx="1115">
                  <c:v>Tracy Williams</c:v>
                </c:pt>
                <c:pt idx="1116">
                  <c:v>William Scott</c:v>
                </c:pt>
                <c:pt idx="1117">
                  <c:v>Travis Brown</c:v>
                </c:pt>
                <c:pt idx="1118">
                  <c:v>William Thomas</c:v>
                </c:pt>
                <c:pt idx="1119">
                  <c:v>Stacy Smith</c:v>
                </c:pt>
                <c:pt idx="1120">
                  <c:v>William Tucker</c:v>
                </c:pt>
                <c:pt idx="1121">
                  <c:v>Troy Davis</c:v>
                </c:pt>
                <c:pt idx="1122">
                  <c:v>Susan Brown</c:v>
                </c:pt>
                <c:pt idx="1123">
                  <c:v>Stacy Williams</c:v>
                </c:pt>
                <c:pt idx="1124">
                  <c:v>Timothy Thompson</c:v>
                </c:pt>
                <c:pt idx="1125">
                  <c:v>Zachary Johnson</c:v>
                </c:pt>
                <c:pt idx="1126">
                  <c:v>Timothy Wilson</c:v>
                </c:pt>
                <c:pt idx="1127">
                  <c:v>Tina Lopez</c:v>
                </c:pt>
                <c:pt idx="1128">
                  <c:v>Stacey Smith</c:v>
                </c:pt>
                <c:pt idx="1129">
                  <c:v>Ryan Hall</c:v>
                </c:pt>
                <c:pt idx="1130">
                  <c:v>Ronald Wilson</c:v>
                </c:pt>
                <c:pt idx="1131">
                  <c:v>Richard Harris</c:v>
                </c:pt>
                <c:pt idx="1132">
                  <c:v>Richard Reed</c:v>
                </c:pt>
                <c:pt idx="1133">
                  <c:v>Scott Martinez</c:v>
                </c:pt>
                <c:pt idx="1134">
                  <c:v>Robert Gutierrez</c:v>
                </c:pt>
                <c:pt idx="1135">
                  <c:v>Robert Garza</c:v>
                </c:pt>
                <c:pt idx="1136">
                  <c:v>Ryan Martinez</c:v>
                </c:pt>
                <c:pt idx="1137">
                  <c:v>Robert Green</c:v>
                </c:pt>
                <c:pt idx="1138">
                  <c:v>Rachel Davis</c:v>
                </c:pt>
                <c:pt idx="1139">
                  <c:v>Scott Harris</c:v>
                </c:pt>
                <c:pt idx="1140">
                  <c:v>Robert Roberts</c:v>
                </c:pt>
                <c:pt idx="1141">
                  <c:v>Scott Russell</c:v>
                </c:pt>
                <c:pt idx="1142">
                  <c:v>Robert Edwards</c:v>
                </c:pt>
                <c:pt idx="1143">
                  <c:v>Sarah Davis</c:v>
                </c:pt>
                <c:pt idx="1144">
                  <c:v>Rachel Lee</c:v>
                </c:pt>
                <c:pt idx="1145">
                  <c:v>Robert Matthews</c:v>
                </c:pt>
                <c:pt idx="1146">
                  <c:v>Richard Scott</c:v>
                </c:pt>
                <c:pt idx="1147">
                  <c:v>Roger Martinez</c:v>
                </c:pt>
                <c:pt idx="1148">
                  <c:v>Richard Gonzalez</c:v>
                </c:pt>
                <c:pt idx="1149">
                  <c:v>Robert Morales</c:v>
                </c:pt>
                <c:pt idx="1150">
                  <c:v>Richard Taylor</c:v>
                </c:pt>
                <c:pt idx="1151">
                  <c:v>Sarah White</c:v>
                </c:pt>
                <c:pt idx="1152">
                  <c:v>Samantha Black</c:v>
                </c:pt>
                <c:pt idx="1153">
                  <c:v>Robert Morris</c:v>
                </c:pt>
                <c:pt idx="1154">
                  <c:v>Sharon Thomas</c:v>
                </c:pt>
                <c:pt idx="1155">
                  <c:v>Scott Ramirez</c:v>
                </c:pt>
                <c:pt idx="1156">
                  <c:v>Shawn Smith</c:v>
                </c:pt>
                <c:pt idx="1157">
                  <c:v>Scott Thomas</c:v>
                </c:pt>
                <c:pt idx="1158">
                  <c:v>Rebecca Lopez</c:v>
                </c:pt>
                <c:pt idx="1159">
                  <c:v>Sarah Clark</c:v>
                </c:pt>
                <c:pt idx="1160">
                  <c:v>Samantha Martinez</c:v>
                </c:pt>
                <c:pt idx="1161">
                  <c:v>Sarah Gonzalez</c:v>
                </c:pt>
                <c:pt idx="1162">
                  <c:v>Rachel Moore</c:v>
                </c:pt>
                <c:pt idx="1163">
                  <c:v>Sarah Harris</c:v>
                </c:pt>
                <c:pt idx="1164">
                  <c:v>Shannon Miller</c:v>
                </c:pt>
                <c:pt idx="1165">
                  <c:v>Rebecca Jackson</c:v>
                </c:pt>
                <c:pt idx="1166">
                  <c:v>Samantha Wilson</c:v>
                </c:pt>
                <c:pt idx="1167">
                  <c:v>Robert Gonzalez</c:v>
                </c:pt>
                <c:pt idx="1168">
                  <c:v>Rachel Robinson</c:v>
                </c:pt>
                <c:pt idx="1169">
                  <c:v>Sarah Phillips</c:v>
                </c:pt>
                <c:pt idx="1170">
                  <c:v>Robert Kim</c:v>
                </c:pt>
                <c:pt idx="1171">
                  <c:v>Shane Young</c:v>
                </c:pt>
                <c:pt idx="1172">
                  <c:v>Sandra Martinez</c:v>
                </c:pt>
                <c:pt idx="1173">
                  <c:v>Rebecca Davis</c:v>
                </c:pt>
                <c:pt idx="1174">
                  <c:v>Sandra Miller</c:v>
                </c:pt>
                <c:pt idx="1175">
                  <c:v>Sarah Wallace</c:v>
                </c:pt>
                <c:pt idx="1176">
                  <c:v>Sandra Smith</c:v>
                </c:pt>
                <c:pt idx="1177">
                  <c:v>Raymond Smith</c:v>
                </c:pt>
                <c:pt idx="1178">
                  <c:v>Sandra Young</c:v>
                </c:pt>
                <c:pt idx="1179">
                  <c:v>Robert Morgan</c:v>
                </c:pt>
                <c:pt idx="1180">
                  <c:v>Sara Davis</c:v>
                </c:pt>
                <c:pt idx="1181">
                  <c:v>Scott Lewis</c:v>
                </c:pt>
                <c:pt idx="1182">
                  <c:v>Patricia Brown</c:v>
                </c:pt>
                <c:pt idx="1183">
                  <c:v>Scott Miller</c:v>
                </c:pt>
                <c:pt idx="1184">
                  <c:v>Robert Lewis</c:v>
                </c:pt>
                <c:pt idx="1185">
                  <c:v>Scott Rodriguez</c:v>
                </c:pt>
                <c:pt idx="1186">
                  <c:v>Sara Taylor</c:v>
                </c:pt>
                <c:pt idx="1187">
                  <c:v>Paul Wilson</c:v>
                </c:pt>
                <c:pt idx="1188">
                  <c:v>Sarah Barnes</c:v>
                </c:pt>
                <c:pt idx="1189">
                  <c:v>Robert Parker</c:v>
                </c:pt>
                <c:pt idx="1190">
                  <c:v>Sarah Brooks</c:v>
                </c:pt>
                <c:pt idx="1191">
                  <c:v>Richard Moore</c:v>
                </c:pt>
                <c:pt idx="1192">
                  <c:v>Rachel Rodriguez</c:v>
                </c:pt>
                <c:pt idx="1193">
                  <c:v>Ryan Sanchez</c:v>
                </c:pt>
                <c:pt idx="1194">
                  <c:v>Shannon Davis</c:v>
                </c:pt>
                <c:pt idx="1195">
                  <c:v>Ronald Jones</c:v>
                </c:pt>
                <c:pt idx="1196">
                  <c:v>Shannon Jones</c:v>
                </c:pt>
                <c:pt idx="1197">
                  <c:v>Ronald Miller</c:v>
                </c:pt>
                <c:pt idx="1198">
                  <c:v>Ronald Smith</c:v>
                </c:pt>
                <c:pt idx="1199">
                  <c:v>Robert Sullivan</c:v>
                </c:pt>
                <c:pt idx="1200">
                  <c:v>Maria Johnson</c:v>
                </c:pt>
                <c:pt idx="1201">
                  <c:v>Megan Johnson</c:v>
                </c:pt>
                <c:pt idx="1202">
                  <c:v>Matthew Tran</c:v>
                </c:pt>
                <c:pt idx="1203">
                  <c:v>Matthew Bailey</c:v>
                </c:pt>
                <c:pt idx="1204">
                  <c:v>Michelle Hernandez</c:v>
                </c:pt>
                <c:pt idx="1205">
                  <c:v>Michael Bowers</c:v>
                </c:pt>
                <c:pt idx="1206">
                  <c:v>Nicole Davis</c:v>
                </c:pt>
                <c:pt idx="1207">
                  <c:v>Michael Bryant</c:v>
                </c:pt>
                <c:pt idx="1208">
                  <c:v>Michael Romero</c:v>
                </c:pt>
                <c:pt idx="1209">
                  <c:v>Michael Butler</c:v>
                </c:pt>
                <c:pt idx="1210">
                  <c:v>Melissa Anderson</c:v>
                </c:pt>
                <c:pt idx="1211">
                  <c:v>Matthew Campbell</c:v>
                </c:pt>
                <c:pt idx="1212">
                  <c:v>Michelle Robinson</c:v>
                </c:pt>
                <c:pt idx="1213">
                  <c:v>Michael Cohen</c:v>
                </c:pt>
                <c:pt idx="1214">
                  <c:v>Mary Robinson</c:v>
                </c:pt>
                <c:pt idx="1215">
                  <c:v>Michael Cook</c:v>
                </c:pt>
                <c:pt idx="1216">
                  <c:v>Nicole Lawson</c:v>
                </c:pt>
                <c:pt idx="1217">
                  <c:v>Michael Cooper</c:v>
                </c:pt>
                <c:pt idx="1218">
                  <c:v>Mary Hernandez</c:v>
                </c:pt>
                <c:pt idx="1219">
                  <c:v>Matthew Cox</c:v>
                </c:pt>
                <c:pt idx="1220">
                  <c:v>Michael Sanders</c:v>
                </c:pt>
                <c:pt idx="1221">
                  <c:v>Mark Nelson</c:v>
                </c:pt>
                <c:pt idx="1222">
                  <c:v>Michael Tucker</c:v>
                </c:pt>
                <c:pt idx="1223">
                  <c:v>Michael Ellis</c:v>
                </c:pt>
                <c:pt idx="1224">
                  <c:v>Melissa Baker</c:v>
                </c:pt>
                <c:pt idx="1225">
                  <c:v>Michael Evans</c:v>
                </c:pt>
                <c:pt idx="1226">
                  <c:v>Mark Jackson</c:v>
                </c:pt>
                <c:pt idx="1227">
                  <c:v>Mark Price</c:v>
                </c:pt>
                <c:pt idx="1228">
                  <c:v>Miranda Smith</c:v>
                </c:pt>
                <c:pt idx="1229">
                  <c:v>Michael Fuller</c:v>
                </c:pt>
                <c:pt idx="1230">
                  <c:v>Nicholas Garcia</c:v>
                </c:pt>
                <c:pt idx="1231">
                  <c:v>Matthew Gonzalez</c:v>
                </c:pt>
                <c:pt idx="1232">
                  <c:v>Nicole Allen</c:v>
                </c:pt>
                <c:pt idx="1233">
                  <c:v>Matthew Henderson</c:v>
                </c:pt>
                <c:pt idx="1234">
                  <c:v>Nicole Jackson</c:v>
                </c:pt>
                <c:pt idx="1235">
                  <c:v>Mark Adams</c:v>
                </c:pt>
                <c:pt idx="1236">
                  <c:v>Michael Powell</c:v>
                </c:pt>
                <c:pt idx="1237">
                  <c:v>Michael Haynes</c:v>
                </c:pt>
                <c:pt idx="1238">
                  <c:v>Mary Gonzalez</c:v>
                </c:pt>
                <c:pt idx="1239">
                  <c:v>Matthew Howard</c:v>
                </c:pt>
                <c:pt idx="1240">
                  <c:v>Michael Rogers</c:v>
                </c:pt>
                <c:pt idx="1241">
                  <c:v>Matthew Jackson</c:v>
                </c:pt>
                <c:pt idx="1242">
                  <c:v>Michael Ruiz</c:v>
                </c:pt>
                <c:pt idx="1243">
                  <c:v>Michael Herrera</c:v>
                </c:pt>
                <c:pt idx="1244">
                  <c:v>Nicole White</c:v>
                </c:pt>
                <c:pt idx="1245">
                  <c:v>Mark Torres</c:v>
                </c:pt>
                <c:pt idx="1246">
                  <c:v>Michael Torres</c:v>
                </c:pt>
                <c:pt idx="1247">
                  <c:v>Michael Holmes</c:v>
                </c:pt>
                <c:pt idx="1248">
                  <c:v>Melissa Adams</c:v>
                </c:pt>
                <c:pt idx="1249">
                  <c:v>Matthew Jones</c:v>
                </c:pt>
                <c:pt idx="1250">
                  <c:v>Michele Smith</c:v>
                </c:pt>
                <c:pt idx="1251">
                  <c:v>Matthew Marshall</c:v>
                </c:pt>
                <c:pt idx="1252">
                  <c:v>Melissa Clark</c:v>
                </c:pt>
                <c:pt idx="1253">
                  <c:v>Michael Kelley</c:v>
                </c:pt>
                <c:pt idx="1254">
                  <c:v>Michelle Lopez</c:v>
                </c:pt>
                <c:pt idx="1255">
                  <c:v>Michael Knight</c:v>
                </c:pt>
                <c:pt idx="1256">
                  <c:v>Melissa Hall</c:v>
                </c:pt>
                <c:pt idx="1257">
                  <c:v>Michael Lawson</c:v>
                </c:pt>
                <c:pt idx="1258">
                  <c:v>Michelle Sanchez</c:v>
                </c:pt>
                <c:pt idx="1259">
                  <c:v>Matthew Mitchell</c:v>
                </c:pt>
                <c:pt idx="1260">
                  <c:v>Morgan Johnson</c:v>
                </c:pt>
                <c:pt idx="1261">
                  <c:v>Michael Long</c:v>
                </c:pt>
                <c:pt idx="1262">
                  <c:v>Natalie Thomas</c:v>
                </c:pt>
                <c:pt idx="1263">
                  <c:v>Matthew Morris</c:v>
                </c:pt>
                <c:pt idx="1264">
                  <c:v>Melissa Perez</c:v>
                </c:pt>
                <c:pt idx="1265">
                  <c:v>Matthew Ramirez</c:v>
                </c:pt>
                <c:pt idx="1266">
                  <c:v>Nicholas Turner</c:v>
                </c:pt>
                <c:pt idx="1267">
                  <c:v>Michael Mills</c:v>
                </c:pt>
                <c:pt idx="1268">
                  <c:v>Mary Taylor</c:v>
                </c:pt>
                <c:pt idx="1269">
                  <c:v>Michael Murray</c:v>
                </c:pt>
                <c:pt idx="1270">
                  <c:v>Nicole Gonzalez</c:v>
                </c:pt>
                <c:pt idx="1271">
                  <c:v>Michael Oliver</c:v>
                </c:pt>
                <c:pt idx="1272">
                  <c:v>Nicole Johnson</c:v>
                </c:pt>
                <c:pt idx="1273">
                  <c:v>Michael Patterson</c:v>
                </c:pt>
                <c:pt idx="1274">
                  <c:v>Michael Perry</c:v>
                </c:pt>
                <c:pt idx="1275">
                  <c:v>Matthew Wright</c:v>
                </c:pt>
                <c:pt idx="1276">
                  <c:v>Katherine Evans</c:v>
                </c:pt>
                <c:pt idx="1277">
                  <c:v>Karen Jones</c:v>
                </c:pt>
                <c:pt idx="1278">
                  <c:v>Lisa Howard</c:v>
                </c:pt>
                <c:pt idx="1279">
                  <c:v>Kyle Jones</c:v>
                </c:pt>
                <c:pt idx="1280">
                  <c:v>Keith Ramos</c:v>
                </c:pt>
                <c:pt idx="1281">
                  <c:v>Kyle Martin</c:v>
                </c:pt>
                <c:pt idx="1282">
                  <c:v>Lisa Green</c:v>
                </c:pt>
                <c:pt idx="1283">
                  <c:v>Kyle Smith</c:v>
                </c:pt>
                <c:pt idx="1284">
                  <c:v>Lisa King</c:v>
                </c:pt>
                <c:pt idx="1285">
                  <c:v>Kevin Martin</c:v>
                </c:pt>
                <c:pt idx="1286">
                  <c:v>Kimberly Ward</c:v>
                </c:pt>
                <c:pt idx="1287">
                  <c:v>Kelly Garcia</c:v>
                </c:pt>
                <c:pt idx="1288">
                  <c:v>Kelly Davis</c:v>
                </c:pt>
                <c:pt idx="1289">
                  <c:v>Kelly Harris</c:v>
                </c:pt>
                <c:pt idx="1290">
                  <c:v>Lisa Diaz</c:v>
                </c:pt>
                <c:pt idx="1291">
                  <c:v>Laura Davis</c:v>
                </c:pt>
                <c:pt idx="1292">
                  <c:v>Lisa Hansen</c:v>
                </c:pt>
                <c:pt idx="1293">
                  <c:v>Kathleen Harrison</c:v>
                </c:pt>
                <c:pt idx="1294">
                  <c:v>Kimberly Thompson</c:v>
                </c:pt>
                <c:pt idx="1295">
                  <c:v>Kimberly Carter</c:v>
                </c:pt>
                <c:pt idx="1296">
                  <c:v>Kimberly Wallace</c:v>
                </c:pt>
                <c:pt idx="1297">
                  <c:v>Kimberly Clark</c:v>
                </c:pt>
                <c:pt idx="1298">
                  <c:v>Lisa Moore</c:v>
                </c:pt>
                <c:pt idx="1299">
                  <c:v>Laura Martin</c:v>
                </c:pt>
                <c:pt idx="1300">
                  <c:v>Kenneth Smith</c:v>
                </c:pt>
                <c:pt idx="1301">
                  <c:v>Katherine Brooks</c:v>
                </c:pt>
                <c:pt idx="1302">
                  <c:v>Lisa Thompson</c:v>
                </c:pt>
                <c:pt idx="1303">
                  <c:v>Kathleen Smith</c:v>
                </c:pt>
                <c:pt idx="1304">
                  <c:v>Kimberly Lee</c:v>
                </c:pt>
                <c:pt idx="1305">
                  <c:v>Justin Clark</c:v>
                </c:pt>
                <c:pt idx="1306">
                  <c:v>Karen Baker</c:v>
                </c:pt>
                <c:pt idx="1307">
                  <c:v>Laura Taylor</c:v>
                </c:pt>
                <c:pt idx="1308">
                  <c:v>Kimberly Moore</c:v>
                </c:pt>
                <c:pt idx="1309">
                  <c:v>Kathryn Miller</c:v>
                </c:pt>
                <c:pt idx="1310">
                  <c:v>Kimberly Scott</c:v>
                </c:pt>
                <c:pt idx="1311">
                  <c:v>Katherine Moore</c:v>
                </c:pt>
                <c:pt idx="1312">
                  <c:v>Julie Lopez</c:v>
                </c:pt>
                <c:pt idx="1313">
                  <c:v>Kelly Jones</c:v>
                </c:pt>
                <c:pt idx="1314">
                  <c:v>Kathleen Johnson</c:v>
                </c:pt>
                <c:pt idx="1315">
                  <c:v>Karen Harris</c:v>
                </c:pt>
                <c:pt idx="1316">
                  <c:v>Julie Brown</c:v>
                </c:pt>
                <c:pt idx="1317">
                  <c:v>Lauren Wilson</c:v>
                </c:pt>
                <c:pt idx="1318">
                  <c:v>Julie Miller</c:v>
                </c:pt>
                <c:pt idx="1319">
                  <c:v>Laurie Smith</c:v>
                </c:pt>
                <c:pt idx="1320">
                  <c:v>Lisa Martin</c:v>
                </c:pt>
                <c:pt idx="1321">
                  <c:v>Kathryn Taylor</c:v>
                </c:pt>
                <c:pt idx="1322">
                  <c:v>Justin Martin</c:v>
                </c:pt>
                <c:pt idx="1323">
                  <c:v>Kevin Rodriguez</c:v>
                </c:pt>
                <c:pt idx="1324">
                  <c:v>Lisa Nguyen</c:v>
                </c:pt>
                <c:pt idx="1325">
                  <c:v>Linda Collins</c:v>
                </c:pt>
                <c:pt idx="1326">
                  <c:v>Lisa Robinson</c:v>
                </c:pt>
                <c:pt idx="1327">
                  <c:v>Linda Garcia</c:v>
                </c:pt>
                <c:pt idx="1328">
                  <c:v>Kimberly White</c:v>
                </c:pt>
                <c:pt idx="1329">
                  <c:v>Kelly Miller</c:v>
                </c:pt>
                <c:pt idx="1330">
                  <c:v>Lisa Thomas</c:v>
                </c:pt>
                <c:pt idx="1331">
                  <c:v>Kelly Rodriguez</c:v>
                </c:pt>
                <c:pt idx="1332">
                  <c:v>Karen Cox</c:v>
                </c:pt>
                <c:pt idx="1333">
                  <c:v>Karen Howard</c:v>
                </c:pt>
                <c:pt idx="1334">
                  <c:v>Lindsay Smith</c:v>
                </c:pt>
                <c:pt idx="1335">
                  <c:v>Laura Green</c:v>
                </c:pt>
                <c:pt idx="1336">
                  <c:v>Kimberly Gonzalez</c:v>
                </c:pt>
                <c:pt idx="1337">
                  <c:v>John Crawford</c:v>
                </c:pt>
                <c:pt idx="1338">
                  <c:v>Jonathan Williams</c:v>
                </c:pt>
                <c:pt idx="1339">
                  <c:v>John Perez</c:v>
                </c:pt>
                <c:pt idx="1340">
                  <c:v>Jason Lee</c:v>
                </c:pt>
                <c:pt idx="1341">
                  <c:v>Jessica Scott</c:v>
                </c:pt>
                <c:pt idx="1342">
                  <c:v>Jason Nelson</c:v>
                </c:pt>
                <c:pt idx="1343">
                  <c:v>John Jordan</c:v>
                </c:pt>
                <c:pt idx="1344">
                  <c:v>Jason Sanchez</c:v>
                </c:pt>
                <c:pt idx="1345">
                  <c:v>John White</c:v>
                </c:pt>
                <c:pt idx="1346">
                  <c:v>Jason Taylor</c:v>
                </c:pt>
                <c:pt idx="1347">
                  <c:v>Joshua Brown</c:v>
                </c:pt>
                <c:pt idx="1348">
                  <c:v>Jason Thomas</c:v>
                </c:pt>
                <c:pt idx="1349">
                  <c:v>Jacob Williams</c:v>
                </c:pt>
                <c:pt idx="1350">
                  <c:v>James Butler</c:v>
                </c:pt>
                <c:pt idx="1351">
                  <c:v>Jacob Wilson</c:v>
                </c:pt>
                <c:pt idx="1352">
                  <c:v>Jeffrey Gonzalez</c:v>
                </c:pt>
                <c:pt idx="1353">
                  <c:v>James Sullivan</c:v>
                </c:pt>
                <c:pt idx="1354">
                  <c:v>Jeffrey Lopez</c:v>
                </c:pt>
                <c:pt idx="1355">
                  <c:v>James Tucker</c:v>
                </c:pt>
                <c:pt idx="1356">
                  <c:v>Jeffrey Peterson</c:v>
                </c:pt>
                <c:pt idx="1357">
                  <c:v>Jonathan Anderson</c:v>
                </c:pt>
                <c:pt idx="1358">
                  <c:v>Jeffrey Sanchez</c:v>
                </c:pt>
                <c:pt idx="1359">
                  <c:v>Joseph Lopez</c:v>
                </c:pt>
                <c:pt idx="1360">
                  <c:v>Jeffrey Taylor</c:v>
                </c:pt>
                <c:pt idx="1361">
                  <c:v>Joshua Moore</c:v>
                </c:pt>
                <c:pt idx="1362">
                  <c:v>Jennifer Allen</c:v>
                </c:pt>
                <c:pt idx="1363">
                  <c:v>Jessica Wilson</c:v>
                </c:pt>
                <c:pt idx="1364">
                  <c:v>James Davis</c:v>
                </c:pt>
                <c:pt idx="1365">
                  <c:v>John Campbell</c:v>
                </c:pt>
                <c:pt idx="1366">
                  <c:v>Jennifer Carter</c:v>
                </c:pt>
                <c:pt idx="1367">
                  <c:v>John Diaz</c:v>
                </c:pt>
                <c:pt idx="1368">
                  <c:v>Jennifer Collins</c:v>
                </c:pt>
                <c:pt idx="1369">
                  <c:v>John Gordon</c:v>
                </c:pt>
                <c:pt idx="1370">
                  <c:v>Jennifer Cook</c:v>
                </c:pt>
                <c:pt idx="1371">
                  <c:v>John Lane</c:v>
                </c:pt>
                <c:pt idx="1372">
                  <c:v>Jennifer Crawford</c:v>
                </c:pt>
                <c:pt idx="1373">
                  <c:v>John Nelson</c:v>
                </c:pt>
                <c:pt idx="1374">
                  <c:v>Jennifer Cummings</c:v>
                </c:pt>
                <c:pt idx="1375">
                  <c:v>John Porter</c:v>
                </c:pt>
                <c:pt idx="1376">
                  <c:v>James Edwards</c:v>
                </c:pt>
                <c:pt idx="1377">
                  <c:v>John Stewart</c:v>
                </c:pt>
                <c:pt idx="1378">
                  <c:v>Jennifer Espinoza</c:v>
                </c:pt>
                <c:pt idx="1379">
                  <c:v>Johnny Smith</c:v>
                </c:pt>
                <c:pt idx="1380">
                  <c:v>James Evans</c:v>
                </c:pt>
                <c:pt idx="1381">
                  <c:v>Jonathan Sanchez</c:v>
                </c:pt>
                <c:pt idx="1382">
                  <c:v>Jennifer Hart</c:v>
                </c:pt>
                <c:pt idx="1383">
                  <c:v>Joseph Hall</c:v>
                </c:pt>
                <c:pt idx="1384">
                  <c:v>Jennifer Henderson</c:v>
                </c:pt>
                <c:pt idx="1385">
                  <c:v>Joseph Powell</c:v>
                </c:pt>
                <c:pt idx="1386">
                  <c:v>Jennifer Hudson</c:v>
                </c:pt>
                <c:pt idx="1387">
                  <c:v>Joshua King</c:v>
                </c:pt>
                <c:pt idx="1388">
                  <c:v>James Foster</c:v>
                </c:pt>
                <c:pt idx="1389">
                  <c:v>Joshua Taylor</c:v>
                </c:pt>
                <c:pt idx="1390">
                  <c:v>Jacob Diaz</c:v>
                </c:pt>
                <c:pt idx="1391">
                  <c:v>James Myers</c:v>
                </c:pt>
                <c:pt idx="1392">
                  <c:v>James Griffin</c:v>
                </c:pt>
                <c:pt idx="1393">
                  <c:v>John Alexander</c:v>
                </c:pt>
                <c:pt idx="1394">
                  <c:v>James Guzman</c:v>
                </c:pt>
                <c:pt idx="1395">
                  <c:v>John Burke</c:v>
                </c:pt>
                <c:pt idx="1396">
                  <c:v>Jennifer Mitchell</c:v>
                </c:pt>
                <c:pt idx="1397">
                  <c:v>John Cook</c:v>
                </c:pt>
                <c:pt idx="1398">
                  <c:v>Jennifer Moreno</c:v>
                </c:pt>
                <c:pt idx="1399">
                  <c:v>James Richardson</c:v>
                </c:pt>
                <c:pt idx="1400">
                  <c:v>Jennifer Morgan</c:v>
                </c:pt>
                <c:pt idx="1401">
                  <c:v>James Roberts</c:v>
                </c:pt>
                <c:pt idx="1402">
                  <c:v>Jennifer Reeves</c:v>
                </c:pt>
                <c:pt idx="1403">
                  <c:v>James Rogers</c:v>
                </c:pt>
                <c:pt idx="1404">
                  <c:v>Jennifer Richardson</c:v>
                </c:pt>
                <c:pt idx="1405">
                  <c:v>James Sanders</c:v>
                </c:pt>
                <c:pt idx="1406">
                  <c:v>Jennifer Roberts</c:v>
                </c:pt>
                <c:pt idx="1407">
                  <c:v>John Kennedy</c:v>
                </c:pt>
                <c:pt idx="1408">
                  <c:v>Jennifer Shaw</c:v>
                </c:pt>
                <c:pt idx="1409">
                  <c:v>John Leonard</c:v>
                </c:pt>
                <c:pt idx="1410">
                  <c:v>James Kelly</c:v>
                </c:pt>
                <c:pt idx="1411">
                  <c:v>James Taylor</c:v>
                </c:pt>
                <c:pt idx="1412">
                  <c:v>Jennifer Wagner</c:v>
                </c:pt>
                <c:pt idx="1413">
                  <c:v>John Nguyen</c:v>
                </c:pt>
                <c:pt idx="1414">
                  <c:v>Jennifer West</c:v>
                </c:pt>
                <c:pt idx="1415">
                  <c:v>John Peterson</c:v>
                </c:pt>
                <c:pt idx="1416">
                  <c:v>Jennifer Woods</c:v>
                </c:pt>
                <c:pt idx="1417">
                  <c:v>John Ramirez</c:v>
                </c:pt>
                <c:pt idx="1418">
                  <c:v>Jacob Lewis</c:v>
                </c:pt>
                <c:pt idx="1419">
                  <c:v>John Silva</c:v>
                </c:pt>
                <c:pt idx="1420">
                  <c:v>Jeremy Allen</c:v>
                </c:pt>
                <c:pt idx="1421">
                  <c:v>James Wallace</c:v>
                </c:pt>
                <c:pt idx="1422">
                  <c:v>Jeremy Johnson</c:v>
                </c:pt>
                <c:pt idx="1423">
                  <c:v>Jacqueline Scott</c:v>
                </c:pt>
                <c:pt idx="1424">
                  <c:v>Jeremy Jones</c:v>
                </c:pt>
                <c:pt idx="1425">
                  <c:v>Jonathan Allen</c:v>
                </c:pt>
                <c:pt idx="1426">
                  <c:v>Jeremy Rodriguez</c:v>
                </c:pt>
                <c:pt idx="1427">
                  <c:v>Jonathan Martin</c:v>
                </c:pt>
                <c:pt idx="1428">
                  <c:v>Jessica Allen</c:v>
                </c:pt>
                <c:pt idx="1429">
                  <c:v>Jonathan Thompson</c:v>
                </c:pt>
                <c:pt idx="1430">
                  <c:v>Jessica Anderson</c:v>
                </c:pt>
                <c:pt idx="1431">
                  <c:v>Jonathan Wright</c:v>
                </c:pt>
                <c:pt idx="1432">
                  <c:v>James Mendez</c:v>
                </c:pt>
                <c:pt idx="1433">
                  <c:v>Joseph Kelly</c:v>
                </c:pt>
                <c:pt idx="1434">
                  <c:v>Jessica Cruz</c:v>
                </c:pt>
                <c:pt idx="1435">
                  <c:v>Joseph Martinez</c:v>
                </c:pt>
                <c:pt idx="1436">
                  <c:v>Jessica Curtis</c:v>
                </c:pt>
                <c:pt idx="1437">
                  <c:v>Joseph Robinson</c:v>
                </c:pt>
                <c:pt idx="1438">
                  <c:v>Jessica Dixon</c:v>
                </c:pt>
                <c:pt idx="1439">
                  <c:v>Joshua Hernandez</c:v>
                </c:pt>
                <c:pt idx="1440">
                  <c:v>Jessica Harris</c:v>
                </c:pt>
                <c:pt idx="1441">
                  <c:v>Joshua Miller</c:v>
                </c:pt>
                <c:pt idx="1442">
                  <c:v>James Moran</c:v>
                </c:pt>
                <c:pt idx="1443">
                  <c:v>James Allen</c:v>
                </c:pt>
                <c:pt idx="1444">
                  <c:v>Jessica Moore</c:v>
                </c:pt>
                <c:pt idx="1445">
                  <c:v>Juan Johnson</c:v>
                </c:pt>
                <c:pt idx="1446">
                  <c:v>Jessica Roberts</c:v>
                </c:pt>
                <c:pt idx="1447">
                  <c:v>Jessica White</c:v>
                </c:pt>
                <c:pt idx="1448">
                  <c:v>Gregory Williams</c:v>
                </c:pt>
                <c:pt idx="1449">
                  <c:v>Emily Richardson</c:v>
                </c:pt>
                <c:pt idx="1450">
                  <c:v>Heather Jones</c:v>
                </c:pt>
                <c:pt idx="1451">
                  <c:v>Elizabeth Clark</c:v>
                </c:pt>
                <c:pt idx="1452">
                  <c:v>Donna Williams</c:v>
                </c:pt>
                <c:pt idx="1453">
                  <c:v>Eric Anderson</c:v>
                </c:pt>
                <c:pt idx="1454">
                  <c:v>Heather Bishop</c:v>
                </c:pt>
                <c:pt idx="1455">
                  <c:v>Elizabeth Collins</c:v>
                </c:pt>
                <c:pt idx="1456">
                  <c:v>Edward Walker</c:v>
                </c:pt>
                <c:pt idx="1457">
                  <c:v>Eric Clark</c:v>
                </c:pt>
                <c:pt idx="1458">
                  <c:v>Donna Smith</c:v>
                </c:pt>
                <c:pt idx="1459">
                  <c:v>Eric Cox</c:v>
                </c:pt>
                <c:pt idx="1460">
                  <c:v>Gregory Miller</c:v>
                </c:pt>
                <c:pt idx="1461">
                  <c:v>Debra Smith</c:v>
                </c:pt>
                <c:pt idx="1462">
                  <c:v>Hannah Johnson</c:v>
                </c:pt>
                <c:pt idx="1463">
                  <c:v>Eric Garcia</c:v>
                </c:pt>
                <c:pt idx="1464">
                  <c:v>Elizabeth Turner</c:v>
                </c:pt>
                <c:pt idx="1465">
                  <c:v>David Powell</c:v>
                </c:pt>
                <c:pt idx="1466">
                  <c:v>Heather Rodriguez</c:v>
                </c:pt>
                <c:pt idx="1467">
                  <c:v>Diana Williams</c:v>
                </c:pt>
                <c:pt idx="1468">
                  <c:v>Emily Parker</c:v>
                </c:pt>
                <c:pt idx="1469">
                  <c:v>David Simmons</c:v>
                </c:pt>
                <c:pt idx="1470">
                  <c:v>Deborah Smith</c:v>
                </c:pt>
                <c:pt idx="1471">
                  <c:v>Donald Martin</c:v>
                </c:pt>
                <c:pt idx="1472">
                  <c:v>Gary Williams</c:v>
                </c:pt>
                <c:pt idx="1473">
                  <c:v>Eric Rodriguez</c:v>
                </c:pt>
                <c:pt idx="1474">
                  <c:v>Elizabeth Perez</c:v>
                </c:pt>
                <c:pt idx="1475">
                  <c:v>David Rogers</c:v>
                </c:pt>
                <c:pt idx="1476">
                  <c:v>Dawn Davis</c:v>
                </c:pt>
                <c:pt idx="1477">
                  <c:v>Eric Taylor</c:v>
                </c:pt>
                <c:pt idx="1478">
                  <c:v>Hannah Brown</c:v>
                </c:pt>
                <c:pt idx="1479">
                  <c:v>Elizabeth Jackson</c:v>
                </c:pt>
                <c:pt idx="1480">
                  <c:v>Edward Hernandez</c:v>
                </c:pt>
                <c:pt idx="1481">
                  <c:v>David Reed</c:v>
                </c:pt>
                <c:pt idx="1482">
                  <c:v>Deanna Brown</c:v>
                </c:pt>
                <c:pt idx="1483">
                  <c:v>Donna Johnson</c:v>
                </c:pt>
                <c:pt idx="1484">
                  <c:v>Deborah Davis</c:v>
                </c:pt>
                <c:pt idx="1485">
                  <c:v>Erica Johnson</c:v>
                </c:pt>
                <c:pt idx="1486">
                  <c:v>Elizabeth Wilson</c:v>
                </c:pt>
                <c:pt idx="1487">
                  <c:v>David Young</c:v>
                </c:pt>
                <c:pt idx="1488">
                  <c:v>Emily Brown</c:v>
                </c:pt>
                <c:pt idx="1489">
                  <c:v>Erica Williams</c:v>
                </c:pt>
                <c:pt idx="1490">
                  <c:v>Elizabeth Allen</c:v>
                </c:pt>
                <c:pt idx="1491">
                  <c:v>Erin Jones</c:v>
                </c:pt>
                <c:pt idx="1492">
                  <c:v>Heather Young</c:v>
                </c:pt>
                <c:pt idx="1493">
                  <c:v>Erin Smith</c:v>
                </c:pt>
                <c:pt idx="1494">
                  <c:v>Elizabeth Anderson</c:v>
                </c:pt>
                <c:pt idx="1495">
                  <c:v>Evan Smith</c:v>
                </c:pt>
                <c:pt idx="1496">
                  <c:v>Gabriel Jones</c:v>
                </c:pt>
                <c:pt idx="1497">
                  <c:v>David Phillips</c:v>
                </c:pt>
                <c:pt idx="1498">
                  <c:v>Christina Green</c:v>
                </c:pt>
                <c:pt idx="1499">
                  <c:v>Christine Martinez</c:v>
                </c:pt>
                <c:pt idx="1500">
                  <c:v>Daniel Myers</c:v>
                </c:pt>
                <c:pt idx="1501">
                  <c:v>Christopher Evans</c:v>
                </c:pt>
                <c:pt idx="1502">
                  <c:v>David Bailey</c:v>
                </c:pt>
                <c:pt idx="1503">
                  <c:v>Brian Edwards</c:v>
                </c:pt>
                <c:pt idx="1504">
                  <c:v>David Perez</c:v>
                </c:pt>
                <c:pt idx="1505">
                  <c:v>Bryan Brown</c:v>
                </c:pt>
                <c:pt idx="1506">
                  <c:v>Daniel Stewart</c:v>
                </c:pt>
                <c:pt idx="1507">
                  <c:v>Brian Martin</c:v>
                </c:pt>
                <c:pt idx="1508">
                  <c:v>Cheryl Johnson</c:v>
                </c:pt>
                <c:pt idx="1509">
                  <c:v>Christopher Gray</c:v>
                </c:pt>
                <c:pt idx="1510">
                  <c:v>Christopher Collins</c:v>
                </c:pt>
                <c:pt idx="1511">
                  <c:v>Christy Johnson</c:v>
                </c:pt>
                <c:pt idx="1512">
                  <c:v>Brittany Martinez</c:v>
                </c:pt>
                <c:pt idx="1513">
                  <c:v>Courtney Garcia</c:v>
                </c:pt>
                <c:pt idx="1514">
                  <c:v>Daniel Martin</c:v>
                </c:pt>
                <c:pt idx="1515">
                  <c:v>Crystal Hernandez</c:v>
                </c:pt>
                <c:pt idx="1516">
                  <c:v>Chelsea Smith</c:v>
                </c:pt>
                <c:pt idx="1517">
                  <c:v>Brian Martinez</c:v>
                </c:pt>
                <c:pt idx="1518">
                  <c:v>Daniel Turner</c:v>
                </c:pt>
                <c:pt idx="1519">
                  <c:v>Carol Brown</c:v>
                </c:pt>
                <c:pt idx="1520">
                  <c:v>Danielle Johnson</c:v>
                </c:pt>
                <c:pt idx="1521">
                  <c:v>Crystal Moore</c:v>
                </c:pt>
                <c:pt idx="1522">
                  <c:v>Charles Garcia</c:v>
                </c:pt>
                <c:pt idx="1523">
                  <c:v>Crystal Smith</c:v>
                </c:pt>
                <c:pt idx="1524">
                  <c:v>Brian Jackson</c:v>
                </c:pt>
                <c:pt idx="1525">
                  <c:v>Crystal Williams</c:v>
                </c:pt>
                <c:pt idx="1526">
                  <c:v>Brooke Wilson</c:v>
                </c:pt>
                <c:pt idx="1527">
                  <c:v>Christopher Aguilar</c:v>
                </c:pt>
                <c:pt idx="1528">
                  <c:v>Christina Harris</c:v>
                </c:pt>
                <c:pt idx="1529">
                  <c:v>Cynthia Campbell</c:v>
                </c:pt>
                <c:pt idx="1530">
                  <c:v>Bryan Johnson</c:v>
                </c:pt>
                <c:pt idx="1531">
                  <c:v>Christopher Kelly</c:v>
                </c:pt>
                <c:pt idx="1532">
                  <c:v>Daniel Lopez</c:v>
                </c:pt>
                <c:pt idx="1533">
                  <c:v>Christine Collins</c:v>
                </c:pt>
                <c:pt idx="1534">
                  <c:v>Carrie Smith</c:v>
                </c:pt>
                <c:pt idx="1535">
                  <c:v>Christopher King</c:v>
                </c:pt>
                <c:pt idx="1536">
                  <c:v>Daniel Nelson</c:v>
                </c:pt>
                <c:pt idx="1537">
                  <c:v>Christopher Austin</c:v>
                </c:pt>
                <c:pt idx="1538">
                  <c:v>Daniel Sanchez</c:v>
                </c:pt>
                <c:pt idx="1539">
                  <c:v>Cynthia Taylor</c:v>
                </c:pt>
                <c:pt idx="1540">
                  <c:v>Daniel Thompson</c:v>
                </c:pt>
                <c:pt idx="1541">
                  <c:v>Charles Wilson</c:v>
                </c:pt>
                <c:pt idx="1542">
                  <c:v>Daniel White</c:v>
                </c:pt>
                <c:pt idx="1543">
                  <c:v>Daniel Adams</c:v>
                </c:pt>
                <c:pt idx="1544">
                  <c:v>Christopher Osborne</c:v>
                </c:pt>
                <c:pt idx="1545">
                  <c:v>Daniel Campbell</c:v>
                </c:pt>
                <c:pt idx="1546">
                  <c:v>Chad Lee</c:v>
                </c:pt>
                <c:pt idx="1547">
                  <c:v>Daniel Carter</c:v>
                </c:pt>
                <c:pt idx="1548">
                  <c:v>Brian Wright</c:v>
                </c:pt>
                <c:pt idx="1549">
                  <c:v>Daniel Collins</c:v>
                </c:pt>
                <c:pt idx="1550">
                  <c:v>Brittany Davis</c:v>
                </c:pt>
                <c:pt idx="1551">
                  <c:v>Brian Nguyen</c:v>
                </c:pt>
                <c:pt idx="1552">
                  <c:v>David Baker</c:v>
                </c:pt>
                <c:pt idx="1553">
                  <c:v>Christopher Lewis</c:v>
                </c:pt>
                <c:pt idx="1554">
                  <c:v>David Carter</c:v>
                </c:pt>
                <c:pt idx="1555">
                  <c:v>Christine Lee</c:v>
                </c:pt>
                <c:pt idx="1556">
                  <c:v>David Dixon</c:v>
                </c:pt>
                <c:pt idx="1557">
                  <c:v>Daniel Harris</c:v>
                </c:pt>
                <c:pt idx="1558">
                  <c:v>Brian Stewart</c:v>
                </c:pt>
                <c:pt idx="1559">
                  <c:v>Daniel Hernandez</c:v>
                </c:pt>
                <c:pt idx="1560">
                  <c:v>David Hayes</c:v>
                </c:pt>
                <c:pt idx="1561">
                  <c:v>Christopher Matthews</c:v>
                </c:pt>
                <c:pt idx="1562">
                  <c:v>David Hughes</c:v>
                </c:pt>
                <c:pt idx="1563">
                  <c:v>Daniel Jimenez</c:v>
                </c:pt>
                <c:pt idx="1564">
                  <c:v>Christina Rodriguez</c:v>
                </c:pt>
                <c:pt idx="1565">
                  <c:v>Daniel Kelly</c:v>
                </c:pt>
                <c:pt idx="1566">
                  <c:v>Christopher Torres</c:v>
                </c:pt>
                <c:pt idx="1567">
                  <c:v>Bryan Davis</c:v>
                </c:pt>
                <c:pt idx="1568">
                  <c:v>Christopher Mitchell</c:v>
                </c:pt>
                <c:pt idx="1569">
                  <c:v>Brett Williams</c:v>
                </c:pt>
                <c:pt idx="1570">
                  <c:v>Cynthia Lee</c:v>
                </c:pt>
                <c:pt idx="1571">
                  <c:v>Brian Wilson</c:v>
                </c:pt>
                <c:pt idx="1572">
                  <c:v>Cindy Smith</c:v>
                </c:pt>
                <c:pt idx="1573">
                  <c:v>Amy Adams</c:v>
                </c:pt>
                <c:pt idx="1574">
                  <c:v>Amy Davis</c:v>
                </c:pt>
                <c:pt idx="1575">
                  <c:v>Aaron Brown</c:v>
                </c:pt>
                <c:pt idx="1576">
                  <c:v>Amy Williams</c:v>
                </c:pt>
                <c:pt idx="1577">
                  <c:v>Amanda Lee</c:v>
                </c:pt>
                <c:pt idx="1578">
                  <c:v>Andrew Baker</c:v>
                </c:pt>
                <c:pt idx="1579">
                  <c:v>Anthony Ramirez</c:v>
                </c:pt>
                <c:pt idx="1580">
                  <c:v>Andrew Campbell</c:v>
                </c:pt>
                <c:pt idx="1581">
                  <c:v>Ashley Lee</c:v>
                </c:pt>
                <c:pt idx="1582">
                  <c:v>Amanda Martin</c:v>
                </c:pt>
                <c:pt idx="1583">
                  <c:v>Benjamin Smith</c:v>
                </c:pt>
                <c:pt idx="1584">
                  <c:v>Adam Jones</c:v>
                </c:pt>
                <c:pt idx="1585">
                  <c:v>Brandon Scott</c:v>
                </c:pt>
                <c:pt idx="1586">
                  <c:v>Andrew Lee</c:v>
                </c:pt>
                <c:pt idx="1587">
                  <c:v>Anthony Meyer</c:v>
                </c:pt>
                <c:pt idx="1588">
                  <c:v>Andrew Moore</c:v>
                </c:pt>
                <c:pt idx="1589">
                  <c:v>April Martinez</c:v>
                </c:pt>
                <c:pt idx="1590">
                  <c:v>Andrew Rodriguez</c:v>
                </c:pt>
                <c:pt idx="1591">
                  <c:v>Allison Williams</c:v>
                </c:pt>
                <c:pt idx="1592">
                  <c:v>Andrew Taylor</c:v>
                </c:pt>
                <c:pt idx="1593">
                  <c:v>Amanda Baker</c:v>
                </c:pt>
                <c:pt idx="1594">
                  <c:v>Amanda Williams</c:v>
                </c:pt>
                <c:pt idx="1595">
                  <c:v>Amy Jackson</c:v>
                </c:pt>
                <c:pt idx="1596">
                  <c:v>Aaron Rodriguez</c:v>
                </c:pt>
                <c:pt idx="1597">
                  <c:v>Brandon Green</c:v>
                </c:pt>
                <c:pt idx="1598">
                  <c:v>Andrew Wilson</c:v>
                </c:pt>
                <c:pt idx="1599">
                  <c:v>Brandon Perez</c:v>
                </c:pt>
                <c:pt idx="1600">
                  <c:v>Alan Miller</c:v>
                </c:pt>
                <c:pt idx="1601">
                  <c:v>Anthony King</c:v>
                </c:pt>
                <c:pt idx="1602">
                  <c:v>Angela Hall</c:v>
                </c:pt>
                <c:pt idx="1603">
                  <c:v>Amy Wallace</c:v>
                </c:pt>
                <c:pt idx="1604">
                  <c:v>Angela Hernandez</c:v>
                </c:pt>
                <c:pt idx="1605">
                  <c:v>Anthony Moore</c:v>
                </c:pt>
                <c:pt idx="1606">
                  <c:v>Amber Nelson</c:v>
                </c:pt>
                <c:pt idx="1607">
                  <c:v>Allison Sanchez</c:v>
                </c:pt>
                <c:pt idx="1608">
                  <c:v>Alexander Brown</c:v>
                </c:pt>
                <c:pt idx="1609">
                  <c:v>Ashley Anderson</c:v>
                </c:pt>
                <c:pt idx="1610">
                  <c:v>Angela Moore</c:v>
                </c:pt>
                <c:pt idx="1611">
                  <c:v>Ashley Green</c:v>
                </c:pt>
                <c:pt idx="1612">
                  <c:v>Angela Taylor</c:v>
                </c:pt>
                <c:pt idx="1613">
                  <c:v>Amy Clark</c:v>
                </c:pt>
                <c:pt idx="1614">
                  <c:v>Amanda Roberts</c:v>
                </c:pt>
                <c:pt idx="1615">
                  <c:v>Ashley Lewis</c:v>
                </c:pt>
                <c:pt idx="1616">
                  <c:v>Angela White</c:v>
                </c:pt>
                <c:pt idx="1617">
                  <c:v>Amanda Carter</c:v>
                </c:pt>
                <c:pt idx="1618">
                  <c:v>Ann Jones</c:v>
                </c:pt>
                <c:pt idx="1619">
                  <c:v>Amanda Cochran</c:v>
                </c:pt>
                <c:pt idx="1620">
                  <c:v>Ann Smith</c:v>
                </c:pt>
                <c:pt idx="1621">
                  <c:v>Aaron Thompson</c:v>
                </c:pt>
                <c:pt idx="1622">
                  <c:v>Anna Williams</c:v>
                </c:pt>
                <c:pt idx="1623">
                  <c:v>Brandon Garcia</c:v>
                </c:pt>
                <c:pt idx="1624">
                  <c:v>Brenda Smith</c:v>
                </c:pt>
                <c:pt idx="1625">
                  <c:v>Amanda Hall</c:v>
                </c:pt>
                <c:pt idx="1626">
                  <c:v>Anthony Adams</c:v>
                </c:pt>
                <c:pt idx="1627">
                  <c:v>Aaron Jones</c:v>
                </c:pt>
                <c:pt idx="1628">
                  <c:v>Amber Smith</c:v>
                </c:pt>
                <c:pt idx="1629">
                  <c:v>Brandon Rodriguez</c:v>
                </c:pt>
                <c:pt idx="1630">
                  <c:v>Anthony Harris</c:v>
                </c:pt>
                <c:pt idx="1631">
                  <c:v>Allison Brown</c:v>
                </c:pt>
                <c:pt idx="1632">
                  <c:v>Anthony Martin</c:v>
                </c:pt>
                <c:pt idx="1633">
                  <c:v>William Carter</c:v>
                </c:pt>
                <c:pt idx="1634">
                  <c:v>William Stewart</c:v>
                </c:pt>
                <c:pt idx="1635">
                  <c:v>Stephanie Lewis</c:v>
                </c:pt>
                <c:pt idx="1636">
                  <c:v>Thomas Adams</c:v>
                </c:pt>
                <c:pt idx="1637">
                  <c:v>Stephanie Mitchell</c:v>
                </c:pt>
                <c:pt idx="1638">
                  <c:v>Thomas Baker</c:v>
                </c:pt>
                <c:pt idx="1639">
                  <c:v>Thomas Thomas</c:v>
                </c:pt>
                <c:pt idx="1640">
                  <c:v>Timothy Robinson</c:v>
                </c:pt>
                <c:pt idx="1641">
                  <c:v>William Phillips</c:v>
                </c:pt>
                <c:pt idx="1642">
                  <c:v>Stacey Lewis</c:v>
                </c:pt>
                <c:pt idx="1643">
                  <c:v>Stephanie Jackson</c:v>
                </c:pt>
                <c:pt idx="1644">
                  <c:v>Timothy Rogers</c:v>
                </c:pt>
                <c:pt idx="1645">
                  <c:v>Thomas Rogers</c:v>
                </c:pt>
                <c:pt idx="1646">
                  <c:v>Stephen Sullivan</c:v>
                </c:pt>
                <c:pt idx="1647">
                  <c:v>William Gonzalez</c:v>
                </c:pt>
                <c:pt idx="1648">
                  <c:v>Thomas Davis</c:v>
                </c:pt>
                <c:pt idx="1649">
                  <c:v>Steven Martin</c:v>
                </c:pt>
                <c:pt idx="1650">
                  <c:v>Steven Thompson</c:v>
                </c:pt>
                <c:pt idx="1651">
                  <c:v>William Morgan</c:v>
                </c:pt>
                <c:pt idx="1652">
                  <c:v>Thomas Edwards</c:v>
                </c:pt>
                <c:pt idx="1653">
                  <c:v>Taylor Morris</c:v>
                </c:pt>
                <c:pt idx="1654">
                  <c:v>Thomas Hall</c:v>
                </c:pt>
                <c:pt idx="1655">
                  <c:v>Stephanie Bailey</c:v>
                </c:pt>
                <c:pt idx="1656">
                  <c:v>Tina Morgan</c:v>
                </c:pt>
                <c:pt idx="1657">
                  <c:v>Zachary Davis</c:v>
                </c:pt>
                <c:pt idx="1658">
                  <c:v>Stephen Young</c:v>
                </c:pt>
                <c:pt idx="1659">
                  <c:v>Whitney Smith</c:v>
                </c:pt>
                <c:pt idx="1660">
                  <c:v>Todd Edwards</c:v>
                </c:pt>
                <c:pt idx="1661">
                  <c:v>William Brooks</c:v>
                </c:pt>
                <c:pt idx="1662">
                  <c:v>Susan Wilson</c:v>
                </c:pt>
                <c:pt idx="1663">
                  <c:v>Steven Jackson</c:v>
                </c:pt>
                <c:pt idx="1664">
                  <c:v>Steven Anderson</c:v>
                </c:pt>
                <c:pt idx="1665">
                  <c:v>William Hall</c:v>
                </c:pt>
                <c:pt idx="1666">
                  <c:v>Stephanie Clark</c:v>
                </c:pt>
                <c:pt idx="1667">
                  <c:v>Thomas Walker</c:v>
                </c:pt>
                <c:pt idx="1668">
                  <c:v>Toni Johnson</c:v>
                </c:pt>
                <c:pt idx="1669">
                  <c:v>Stephen Hill</c:v>
                </c:pt>
                <c:pt idx="1670">
                  <c:v>Tracey Smith</c:v>
                </c:pt>
                <c:pt idx="1671">
                  <c:v>Stephen Johnson</c:v>
                </c:pt>
                <c:pt idx="1672">
                  <c:v>Tracey Williams</c:v>
                </c:pt>
                <c:pt idx="1673">
                  <c:v>William Nelson</c:v>
                </c:pt>
                <c:pt idx="1674">
                  <c:v>Tracy Brown</c:v>
                </c:pt>
                <c:pt idx="1675">
                  <c:v>Steven Walker</c:v>
                </c:pt>
                <c:pt idx="1676">
                  <c:v>Thomas Hicks</c:v>
                </c:pt>
                <c:pt idx="1677">
                  <c:v>Timothy Bond</c:v>
                </c:pt>
                <c:pt idx="1678">
                  <c:v>Steven Torres</c:v>
                </c:pt>
                <c:pt idx="1679">
                  <c:v>Timothy Clark</c:v>
                </c:pt>
                <c:pt idx="1680">
                  <c:v>Tracy Taylor</c:v>
                </c:pt>
                <c:pt idx="1681">
                  <c:v>Terry Smith</c:v>
                </c:pt>
                <c:pt idx="1682">
                  <c:v>Tracy Thomas</c:v>
                </c:pt>
                <c:pt idx="1683">
                  <c:v>Yvonne Jones</c:v>
                </c:pt>
                <c:pt idx="1684">
                  <c:v>Stephanie Nguyen</c:v>
                </c:pt>
                <c:pt idx="1685">
                  <c:v>Timothy Lee</c:v>
                </c:pt>
                <c:pt idx="1686">
                  <c:v>Tracy Wilson</c:v>
                </c:pt>
                <c:pt idx="1687">
                  <c:v>Wesley Smith</c:v>
                </c:pt>
                <c:pt idx="1688">
                  <c:v>Stephanie Cooper</c:v>
                </c:pt>
                <c:pt idx="1689">
                  <c:v>Tanya Smith</c:v>
                </c:pt>
                <c:pt idx="1690">
                  <c:v>Susan Hernandez</c:v>
                </c:pt>
                <c:pt idx="1691">
                  <c:v>Thomas Ross</c:v>
                </c:pt>
                <c:pt idx="1692">
                  <c:v>Trevor Brown</c:v>
                </c:pt>
                <c:pt idx="1693">
                  <c:v>Steven Hernandez</c:v>
                </c:pt>
                <c:pt idx="1694">
                  <c:v>Stephanie Young</c:v>
                </c:pt>
                <c:pt idx="1695">
                  <c:v>Steven Hill</c:v>
                </c:pt>
                <c:pt idx="1696">
                  <c:v>Tammy Gomez</c:v>
                </c:pt>
                <c:pt idx="1697">
                  <c:v>Thomas Scott</c:v>
                </c:pt>
                <c:pt idx="1698">
                  <c:v>Tyler Baker</c:v>
                </c:pt>
                <c:pt idx="1699">
                  <c:v>Tara Brown</c:v>
                </c:pt>
                <c:pt idx="1700">
                  <c:v>Tyler Hernandez</c:v>
                </c:pt>
                <c:pt idx="1701">
                  <c:v>William Harrison</c:v>
                </c:pt>
                <c:pt idx="1702">
                  <c:v>Tyler Lee</c:v>
                </c:pt>
                <c:pt idx="1703">
                  <c:v>Zachary Thompson</c:v>
                </c:pt>
                <c:pt idx="1704">
                  <c:v>Tyler Roberts</c:v>
                </c:pt>
                <c:pt idx="1705">
                  <c:v>Stephen Gonzalez</c:v>
                </c:pt>
                <c:pt idx="1706">
                  <c:v>Tammy Harris</c:v>
                </c:pt>
                <c:pt idx="1707">
                  <c:v>Tara Miller</c:v>
                </c:pt>
                <c:pt idx="1708">
                  <c:v>Thomas Martinez</c:v>
                </c:pt>
                <c:pt idx="1709">
                  <c:v>Steven Turner</c:v>
                </c:pt>
                <c:pt idx="1710">
                  <c:v>Valerie Johnson</c:v>
                </c:pt>
                <c:pt idx="1711">
                  <c:v>Taylor Davis</c:v>
                </c:pt>
                <c:pt idx="1712">
                  <c:v>Vanessa Brown</c:v>
                </c:pt>
                <c:pt idx="1713">
                  <c:v>Tiffany Rodriguez</c:v>
                </c:pt>
                <c:pt idx="1714">
                  <c:v>Stephanie Davis</c:v>
                </c:pt>
                <c:pt idx="1715">
                  <c:v>William Murphy</c:v>
                </c:pt>
                <c:pt idx="1716">
                  <c:v>Vanessa Smith</c:v>
                </c:pt>
                <c:pt idx="1717">
                  <c:v>Stephen Jones</c:v>
                </c:pt>
                <c:pt idx="1718">
                  <c:v>Vicki Smith</c:v>
                </c:pt>
                <c:pt idx="1719">
                  <c:v>Susan Lopez</c:v>
                </c:pt>
                <c:pt idx="1720">
                  <c:v>Victoria Bell</c:v>
                </c:pt>
                <c:pt idx="1721">
                  <c:v>Steven Reed</c:v>
                </c:pt>
                <c:pt idx="1722">
                  <c:v>Tammy Jones</c:v>
                </c:pt>
                <c:pt idx="1723">
                  <c:v>William Rogers</c:v>
                </c:pt>
                <c:pt idx="1724">
                  <c:v>Victoria Jones</c:v>
                </c:pt>
                <c:pt idx="1725">
                  <c:v>Steven Robinson</c:v>
                </c:pt>
                <c:pt idx="1726">
                  <c:v>Thomas Ramirez</c:v>
                </c:pt>
                <c:pt idx="1727">
                  <c:v>Stephanie Morris</c:v>
                </c:pt>
                <c:pt idx="1728">
                  <c:v>Victoria Miller</c:v>
                </c:pt>
                <c:pt idx="1729">
                  <c:v>Taylor Williams</c:v>
                </c:pt>
                <c:pt idx="1730">
                  <c:v>Thomas Reeves</c:v>
                </c:pt>
                <c:pt idx="1731">
                  <c:v>Susan Turner</c:v>
                </c:pt>
                <c:pt idx="1732">
                  <c:v>Susan Baker</c:v>
                </c:pt>
                <c:pt idx="1733">
                  <c:v>William White</c:v>
                </c:pt>
                <c:pt idx="1734">
                  <c:v>Tammy Taylor</c:v>
                </c:pt>
                <c:pt idx="1735">
                  <c:v>William Wilson</c:v>
                </c:pt>
                <c:pt idx="1736">
                  <c:v>Walter Jones</c:v>
                </c:pt>
                <c:pt idx="1737">
                  <c:v>Theresa Miller</c:v>
                </c:pt>
                <c:pt idx="1738">
                  <c:v>Wayne Smith</c:v>
                </c:pt>
                <c:pt idx="1739">
                  <c:v>Zachary Evans</c:v>
                </c:pt>
                <c:pt idx="1740">
                  <c:v>Wendy Gonzalez</c:v>
                </c:pt>
                <c:pt idx="1741">
                  <c:v>Timothy Martin</c:v>
                </c:pt>
                <c:pt idx="1742">
                  <c:v>Wendy Howard</c:v>
                </c:pt>
                <c:pt idx="1743">
                  <c:v>Stephanie Myers</c:v>
                </c:pt>
                <c:pt idx="1744">
                  <c:v>Wendy Smith</c:v>
                </c:pt>
                <c:pt idx="1745">
                  <c:v>Timothy Castillo</c:v>
                </c:pt>
                <c:pt idx="1746">
                  <c:v>Sarah Dixon</c:v>
                </c:pt>
                <c:pt idx="1747">
                  <c:v>Patricia Moore</c:v>
                </c:pt>
                <c:pt idx="1748">
                  <c:v>Patricia Robinson</c:v>
                </c:pt>
                <c:pt idx="1749">
                  <c:v>Ryan Brown</c:v>
                </c:pt>
                <c:pt idx="1750">
                  <c:v>Sean Brown</c:v>
                </c:pt>
                <c:pt idx="1751">
                  <c:v>Ryan Carter</c:v>
                </c:pt>
                <c:pt idx="1752">
                  <c:v>Raymond Sanchez</c:v>
                </c:pt>
                <c:pt idx="1753">
                  <c:v>Ryan Cooper</c:v>
                </c:pt>
                <c:pt idx="1754">
                  <c:v>Scott Anderson</c:v>
                </c:pt>
                <c:pt idx="1755">
                  <c:v>Robert Crawford</c:v>
                </c:pt>
                <c:pt idx="1756">
                  <c:v>Robert Black</c:v>
                </c:pt>
                <c:pt idx="1757">
                  <c:v>Pamela Taylor</c:v>
                </c:pt>
                <c:pt idx="1758">
                  <c:v>Ronald Powell</c:v>
                </c:pt>
                <c:pt idx="1759">
                  <c:v>Rachel Campbell</c:v>
                </c:pt>
                <c:pt idx="1760">
                  <c:v>Richard Robinson</c:v>
                </c:pt>
                <c:pt idx="1761">
                  <c:v>Robert Evans</c:v>
                </c:pt>
                <c:pt idx="1762">
                  <c:v>Sarah Rivera</c:v>
                </c:pt>
                <c:pt idx="1763">
                  <c:v>Ryan Harris</c:v>
                </c:pt>
                <c:pt idx="1764">
                  <c:v>Patricia Miller</c:v>
                </c:pt>
                <c:pt idx="1765">
                  <c:v>Robert Flores</c:v>
                </c:pt>
                <c:pt idx="1766">
                  <c:v>Peter Smith</c:v>
                </c:pt>
                <c:pt idx="1767">
                  <c:v>Robert Freeman</c:v>
                </c:pt>
                <c:pt idx="1768">
                  <c:v>Scott Moore</c:v>
                </c:pt>
                <c:pt idx="1769">
                  <c:v>Rebecca Nelson</c:v>
                </c:pt>
                <c:pt idx="1770">
                  <c:v>Rachel Anderson</c:v>
                </c:pt>
                <c:pt idx="1771">
                  <c:v>Rebecca Ramirez</c:v>
                </c:pt>
                <c:pt idx="1772">
                  <c:v>Sean Smith</c:v>
                </c:pt>
                <c:pt idx="1773">
                  <c:v>Robert Gonzales</c:v>
                </c:pt>
                <c:pt idx="1774">
                  <c:v>Russell Johnson</c:v>
                </c:pt>
                <c:pt idx="1775">
                  <c:v>Ryan Morgan</c:v>
                </c:pt>
                <c:pt idx="1776">
                  <c:v>Paula Smith</c:v>
                </c:pt>
                <c:pt idx="1777">
                  <c:v>Ryan Perez</c:v>
                </c:pt>
                <c:pt idx="1778">
                  <c:v>Shannon Perez</c:v>
                </c:pt>
                <c:pt idx="1779">
                  <c:v>Rachel Carter</c:v>
                </c:pt>
                <c:pt idx="1780">
                  <c:v>Patrick Moore</c:v>
                </c:pt>
                <c:pt idx="1781">
                  <c:v>Robert Gordon</c:v>
                </c:pt>
                <c:pt idx="1782">
                  <c:v>Sarah Rogers</c:v>
                </c:pt>
                <c:pt idx="1783">
                  <c:v>Paul Green</c:v>
                </c:pt>
                <c:pt idx="1784">
                  <c:v>Richard Wallace</c:v>
                </c:pt>
                <c:pt idx="1785">
                  <c:v>Rebecca Thompson</c:v>
                </c:pt>
                <c:pt idx="1786">
                  <c:v>Rebecca Clark</c:v>
                </c:pt>
                <c:pt idx="1787">
                  <c:v>Robert Hall</c:v>
                </c:pt>
                <c:pt idx="1788">
                  <c:v>Scott Evans</c:v>
                </c:pt>
                <c:pt idx="1789">
                  <c:v>Paul Hernandez</c:v>
                </c:pt>
                <c:pt idx="1790">
                  <c:v>Rebecca Fisher</c:v>
                </c:pt>
                <c:pt idx="1791">
                  <c:v>Ryan Wright</c:v>
                </c:pt>
                <c:pt idx="1792">
                  <c:v>Scott Miles</c:v>
                </c:pt>
                <c:pt idx="1793">
                  <c:v>Ryan Young</c:v>
                </c:pt>
                <c:pt idx="1794">
                  <c:v>Robert Baker</c:v>
                </c:pt>
                <c:pt idx="1795">
                  <c:v>Sabrina Brown</c:v>
                </c:pt>
                <c:pt idx="1796">
                  <c:v>Scott Scott</c:v>
                </c:pt>
                <c:pt idx="1797">
                  <c:v>Rebecca Young</c:v>
                </c:pt>
                <c:pt idx="1798">
                  <c:v>Rebecca Lee</c:v>
                </c:pt>
                <c:pt idx="1799">
                  <c:v>Samantha Clark</c:v>
                </c:pt>
                <c:pt idx="1800">
                  <c:v>Rachel Boyd</c:v>
                </c:pt>
                <c:pt idx="1801">
                  <c:v>Regina Reynolds</c:v>
                </c:pt>
                <c:pt idx="1802">
                  <c:v>Shannon Anderson</c:v>
                </c:pt>
                <c:pt idx="1803">
                  <c:v>Samantha Garcia</c:v>
                </c:pt>
                <c:pt idx="1804">
                  <c:v>Rachel Brown</c:v>
                </c:pt>
                <c:pt idx="1805">
                  <c:v>Samantha Green</c:v>
                </c:pt>
                <c:pt idx="1806">
                  <c:v>Ryan Allen</c:v>
                </c:pt>
                <c:pt idx="1807">
                  <c:v>Samantha Harris</c:v>
                </c:pt>
                <c:pt idx="1808">
                  <c:v>Sarah Gomez</c:v>
                </c:pt>
                <c:pt idx="1809">
                  <c:v>Pamela Thompson</c:v>
                </c:pt>
                <c:pt idx="1810">
                  <c:v>Robert Richardson</c:v>
                </c:pt>
                <c:pt idx="1811">
                  <c:v>Rhonda Jones</c:v>
                </c:pt>
                <c:pt idx="1812">
                  <c:v>Randy Smith</c:v>
                </c:pt>
                <c:pt idx="1813">
                  <c:v>Samantha Martin</c:v>
                </c:pt>
                <c:pt idx="1814">
                  <c:v>Sarah Lewis</c:v>
                </c:pt>
                <c:pt idx="1815">
                  <c:v>Pamela Perez</c:v>
                </c:pt>
                <c:pt idx="1816">
                  <c:v>Sharon Mathews</c:v>
                </c:pt>
                <c:pt idx="1817">
                  <c:v>Samantha Moore</c:v>
                </c:pt>
                <c:pt idx="1818">
                  <c:v>Shawn Edwards</c:v>
                </c:pt>
                <c:pt idx="1819">
                  <c:v>Samantha Perez</c:v>
                </c:pt>
                <c:pt idx="1820">
                  <c:v>Rebecca Baker</c:v>
                </c:pt>
                <c:pt idx="1821">
                  <c:v>Samantha Sanchez</c:v>
                </c:pt>
                <c:pt idx="1822">
                  <c:v>Richard Torres</c:v>
                </c:pt>
                <c:pt idx="1823">
                  <c:v>Richard Clark</c:v>
                </c:pt>
                <c:pt idx="1824">
                  <c:v>Patricia Rodriguez</c:v>
                </c:pt>
                <c:pt idx="1825">
                  <c:v>Patrick Sanchez</c:v>
                </c:pt>
                <c:pt idx="1826">
                  <c:v>Peter Jones</c:v>
                </c:pt>
                <c:pt idx="1827">
                  <c:v>Robert Mann</c:v>
                </c:pt>
                <c:pt idx="1828">
                  <c:v>Robert Torres</c:v>
                </c:pt>
                <c:pt idx="1829">
                  <c:v>Samuel Clark</c:v>
                </c:pt>
                <c:pt idx="1830">
                  <c:v>Scott Allen</c:v>
                </c:pt>
                <c:pt idx="1831">
                  <c:v>Patricia Harris</c:v>
                </c:pt>
                <c:pt idx="1832">
                  <c:v>Scott Brown</c:v>
                </c:pt>
                <c:pt idx="1833">
                  <c:v>Samuel Wilson</c:v>
                </c:pt>
                <c:pt idx="1834">
                  <c:v>Scott Garcia</c:v>
                </c:pt>
                <c:pt idx="1835">
                  <c:v>Sandra Gonzalez</c:v>
                </c:pt>
                <c:pt idx="1836">
                  <c:v>Robert Wells</c:v>
                </c:pt>
                <c:pt idx="1837">
                  <c:v>Sandra Graham</c:v>
                </c:pt>
                <c:pt idx="1838">
                  <c:v>Scott Jones</c:v>
                </c:pt>
                <c:pt idx="1839">
                  <c:v>Patrick Garcia</c:v>
                </c:pt>
                <c:pt idx="1840">
                  <c:v>Phillip Smith</c:v>
                </c:pt>
                <c:pt idx="1841">
                  <c:v>Paul Martinez</c:v>
                </c:pt>
                <c:pt idx="1842">
                  <c:v>Robert Wood</c:v>
                </c:pt>
                <c:pt idx="1843">
                  <c:v>Patrick Young</c:v>
                </c:pt>
                <c:pt idx="1844">
                  <c:v>Scott Murphy</c:v>
                </c:pt>
                <c:pt idx="1845">
                  <c:v>Rachel Miller</c:v>
                </c:pt>
                <c:pt idx="1846">
                  <c:v>Scott Robinson</c:v>
                </c:pt>
                <c:pt idx="1847">
                  <c:v>Sandra Williams</c:v>
                </c:pt>
                <c:pt idx="1848">
                  <c:v>Robin Brown</c:v>
                </c:pt>
                <c:pt idx="1849">
                  <c:v>Paul Thomas</c:v>
                </c:pt>
                <c:pt idx="1850">
                  <c:v>Robin Rivera</c:v>
                </c:pt>
                <c:pt idx="1851">
                  <c:v>Paul Ward</c:v>
                </c:pt>
                <c:pt idx="1852">
                  <c:v>Ronald Anderson</c:v>
                </c:pt>
                <c:pt idx="1853">
                  <c:v>Sara Garcia</c:v>
                </c:pt>
                <c:pt idx="1854">
                  <c:v>Ronald Johnson</c:v>
                </c:pt>
                <c:pt idx="1855">
                  <c:v>Paul Brown</c:v>
                </c:pt>
                <c:pt idx="1856">
                  <c:v>Sean Garcia</c:v>
                </c:pt>
                <c:pt idx="1857">
                  <c:v>Rachel Thomas</c:v>
                </c:pt>
                <c:pt idx="1858">
                  <c:v>Sean Scott</c:v>
                </c:pt>
                <c:pt idx="1859">
                  <c:v>Robert Nguyen</c:v>
                </c:pt>
                <c:pt idx="1860">
                  <c:v>Robert Carter</c:v>
                </c:pt>
                <c:pt idx="1861">
                  <c:v>Sara White</c:v>
                </c:pt>
                <c:pt idx="1862">
                  <c:v>Shannon Brown</c:v>
                </c:pt>
                <c:pt idx="1863">
                  <c:v>Robert Ortiz</c:v>
                </c:pt>
                <c:pt idx="1864">
                  <c:v>Shannon Jackson</c:v>
                </c:pt>
                <c:pt idx="1865">
                  <c:v>Rachel Thompson</c:v>
                </c:pt>
                <c:pt idx="1866">
                  <c:v>Robert Cox</c:v>
                </c:pt>
                <c:pt idx="1867">
                  <c:v>Richard Perez</c:v>
                </c:pt>
                <c:pt idx="1868">
                  <c:v>Shannon Moore</c:v>
                </c:pt>
                <c:pt idx="1869">
                  <c:v>Robert Peterson</c:v>
                </c:pt>
                <c:pt idx="1870">
                  <c:v>Robert Phillips</c:v>
                </c:pt>
                <c:pt idx="1871">
                  <c:v>Sharon Anderson</c:v>
                </c:pt>
                <c:pt idx="1872">
                  <c:v>Robert Rogers</c:v>
                </c:pt>
                <c:pt idx="1873">
                  <c:v>Sharon Smith</c:v>
                </c:pt>
                <c:pt idx="1874">
                  <c:v>Robert Russell</c:v>
                </c:pt>
                <c:pt idx="1875">
                  <c:v>Sharon Williams</c:v>
                </c:pt>
                <c:pt idx="1876">
                  <c:v>Robert Schmidt</c:v>
                </c:pt>
                <c:pt idx="1877">
                  <c:v>Shawn Johnson</c:v>
                </c:pt>
                <c:pt idx="1878">
                  <c:v>Sherri Johnson</c:v>
                </c:pt>
                <c:pt idx="1879">
                  <c:v>Robert Simpson</c:v>
                </c:pt>
                <c:pt idx="1880">
                  <c:v>Robert Scott</c:v>
                </c:pt>
                <c:pt idx="1881">
                  <c:v>Mark Walker</c:v>
                </c:pt>
                <c:pt idx="1882">
                  <c:v>Melissa Freeman</c:v>
                </c:pt>
                <c:pt idx="1883">
                  <c:v>Margaret Jones</c:v>
                </c:pt>
                <c:pt idx="1884">
                  <c:v>Matthew Patterson</c:v>
                </c:pt>
                <c:pt idx="1885">
                  <c:v>Michelle Walters</c:v>
                </c:pt>
                <c:pt idx="1886">
                  <c:v>Marcus Harris</c:v>
                </c:pt>
                <c:pt idx="1887">
                  <c:v>Mark Kelly</c:v>
                </c:pt>
                <c:pt idx="1888">
                  <c:v>Michael Mccoy</c:v>
                </c:pt>
                <c:pt idx="1889">
                  <c:v>Michael Hicks</c:v>
                </c:pt>
                <c:pt idx="1890">
                  <c:v>Matthew Ramos</c:v>
                </c:pt>
                <c:pt idx="1891">
                  <c:v>Michael Ibarra</c:v>
                </c:pt>
                <c:pt idx="1892">
                  <c:v>Nicole Wilson</c:v>
                </c:pt>
                <c:pt idx="1893">
                  <c:v>Monique Johnson</c:v>
                </c:pt>
                <c:pt idx="1894">
                  <c:v>Michael Mitchell</c:v>
                </c:pt>
                <c:pt idx="1895">
                  <c:v>Melissa Owens</c:v>
                </c:pt>
                <c:pt idx="1896">
                  <c:v>Matthew Reynolds</c:v>
                </c:pt>
                <c:pt idx="1897">
                  <c:v>Michael Delgado</c:v>
                </c:pt>
                <c:pt idx="1898">
                  <c:v>Michael Moreno</c:v>
                </c:pt>
                <c:pt idx="1899">
                  <c:v>Michelle Edwards</c:v>
                </c:pt>
                <c:pt idx="1900">
                  <c:v>Matthew Richardson</c:v>
                </c:pt>
                <c:pt idx="1901">
                  <c:v>Michelle Kim</c:v>
                </c:pt>
                <c:pt idx="1902">
                  <c:v>Mark Wilson</c:v>
                </c:pt>
                <c:pt idx="1903">
                  <c:v>Michelle Morgan</c:v>
                </c:pt>
                <c:pt idx="1904">
                  <c:v>Michael Morrison</c:v>
                </c:pt>
                <c:pt idx="1905">
                  <c:v>Mary Moore</c:v>
                </c:pt>
                <c:pt idx="1906">
                  <c:v>Martin Jones</c:v>
                </c:pt>
                <c:pt idx="1907">
                  <c:v>Mike Johnson</c:v>
                </c:pt>
                <c:pt idx="1908">
                  <c:v>Michael Fischer</c:v>
                </c:pt>
                <c:pt idx="1909">
                  <c:v>Michael Day</c:v>
                </c:pt>
                <c:pt idx="1910">
                  <c:v>Mary Anderson</c:v>
                </c:pt>
                <c:pt idx="1911">
                  <c:v>Nathan Ramirez</c:v>
                </c:pt>
                <c:pt idx="1912">
                  <c:v>Matthew Romero</c:v>
                </c:pt>
                <c:pt idx="1913">
                  <c:v>Matthew Mendoza</c:v>
                </c:pt>
                <c:pt idx="1914">
                  <c:v>Michael Obrien</c:v>
                </c:pt>
                <c:pt idx="1915">
                  <c:v>Nicholas Stewart</c:v>
                </c:pt>
                <c:pt idx="1916">
                  <c:v>Michael Oconnor</c:v>
                </c:pt>
                <c:pt idx="1917">
                  <c:v>Michael Acosta</c:v>
                </c:pt>
                <c:pt idx="1918">
                  <c:v>Mark Miller</c:v>
                </c:pt>
                <c:pt idx="1919">
                  <c:v>Nicole Lopez</c:v>
                </c:pt>
                <c:pt idx="1920">
                  <c:v>Mary Baker</c:v>
                </c:pt>
                <c:pt idx="1921">
                  <c:v>Michelle Green</c:v>
                </c:pt>
                <c:pt idx="1922">
                  <c:v>Michael Parker</c:v>
                </c:pt>
                <c:pt idx="1923">
                  <c:v>Melissa Coleman</c:v>
                </c:pt>
                <c:pt idx="1924">
                  <c:v>Michael Gallegos</c:v>
                </c:pt>
                <c:pt idx="1925">
                  <c:v>Matthew Bennett</c:v>
                </c:pt>
                <c:pt idx="1926">
                  <c:v>Mark Clark</c:v>
                </c:pt>
                <c:pt idx="1927">
                  <c:v>Michelle Mitchell</c:v>
                </c:pt>
                <c:pt idx="1928">
                  <c:v>Mary Cook</c:v>
                </c:pt>
                <c:pt idx="1929">
                  <c:v>Michelle Ramos</c:v>
                </c:pt>
                <c:pt idx="1930">
                  <c:v>Matthew Clark</c:v>
                </c:pt>
                <c:pt idx="1931">
                  <c:v>Michelle Romero</c:v>
                </c:pt>
                <c:pt idx="1932">
                  <c:v>Michael Peterson</c:v>
                </c:pt>
                <c:pt idx="1933">
                  <c:v>Michelle Thomas</c:v>
                </c:pt>
                <c:pt idx="1934">
                  <c:v>Matthew Goodwin</c:v>
                </c:pt>
                <c:pt idx="1935">
                  <c:v>Mary Ramirez</c:v>
                </c:pt>
                <c:pt idx="1936">
                  <c:v>Margaret Smith</c:v>
                </c:pt>
                <c:pt idx="1937">
                  <c:v>Monica Garcia</c:v>
                </c:pt>
                <c:pt idx="1938">
                  <c:v>Matthew Gordon</c:v>
                </c:pt>
                <c:pt idx="1939">
                  <c:v>Nancy Anderson</c:v>
                </c:pt>
                <c:pt idx="1940">
                  <c:v>Matthew Tucker</c:v>
                </c:pt>
                <c:pt idx="1941">
                  <c:v>Natalie Davis</c:v>
                </c:pt>
                <c:pt idx="1942">
                  <c:v>Michael Reynolds</c:v>
                </c:pt>
                <c:pt idx="1943">
                  <c:v>Melissa Moore</c:v>
                </c:pt>
                <c:pt idx="1944">
                  <c:v>Matthew Turner</c:v>
                </c:pt>
                <c:pt idx="1945">
                  <c:v>Nathan Thomas</c:v>
                </c:pt>
                <c:pt idx="1946">
                  <c:v>Maria Williams</c:v>
                </c:pt>
                <c:pt idx="1947">
                  <c:v>Michael Kent</c:v>
                </c:pt>
                <c:pt idx="1948">
                  <c:v>Matthew Ward</c:v>
                </c:pt>
                <c:pt idx="1949">
                  <c:v>Mark White</c:v>
                </c:pt>
                <c:pt idx="1950">
                  <c:v>Matthew Gutierrez</c:v>
                </c:pt>
                <c:pt idx="1951">
                  <c:v>Nicholas Olson</c:v>
                </c:pt>
                <c:pt idx="1952">
                  <c:v>Mark Estrada</c:v>
                </c:pt>
                <c:pt idx="1953">
                  <c:v>Michael Klein</c:v>
                </c:pt>
                <c:pt idx="1954">
                  <c:v>Michael Griffin</c:v>
                </c:pt>
                <c:pt idx="1955">
                  <c:v>Nicole Collins</c:v>
                </c:pt>
                <c:pt idx="1956">
                  <c:v>Michael Gross</c:v>
                </c:pt>
                <c:pt idx="1957">
                  <c:v>Nicole Greene</c:v>
                </c:pt>
                <c:pt idx="1958">
                  <c:v>Michael Ross</c:v>
                </c:pt>
                <c:pt idx="1959">
                  <c:v>Mark Lee</c:v>
                </c:pt>
                <c:pt idx="1960">
                  <c:v>Michael Guerra</c:v>
                </c:pt>
                <c:pt idx="1961">
                  <c:v>Michael Adkins</c:v>
                </c:pt>
                <c:pt idx="1962">
                  <c:v>Michael Russell</c:v>
                </c:pt>
                <c:pt idx="1963">
                  <c:v>Michelle Flores</c:v>
                </c:pt>
                <c:pt idx="1964">
                  <c:v>Maria Brown</c:v>
                </c:pt>
                <c:pt idx="1965">
                  <c:v>Michelle Harris</c:v>
                </c:pt>
                <c:pt idx="1966">
                  <c:v>Mario Martin</c:v>
                </c:pt>
                <c:pt idx="1967">
                  <c:v>Michelle Hughes</c:v>
                </c:pt>
                <c:pt idx="1968">
                  <c:v>Michael Schneider</c:v>
                </c:pt>
                <c:pt idx="1969">
                  <c:v>Mary Lewis</c:v>
                </c:pt>
                <c:pt idx="1970">
                  <c:v>Nicole Morris</c:v>
                </c:pt>
                <c:pt idx="1971">
                  <c:v>Melissa Dickerson</c:v>
                </c:pt>
                <c:pt idx="1972">
                  <c:v>Nicole Richardson</c:v>
                </c:pt>
                <c:pt idx="1973">
                  <c:v>Melissa Evans</c:v>
                </c:pt>
                <c:pt idx="1974">
                  <c:v>Mary Torres</c:v>
                </c:pt>
                <c:pt idx="1975">
                  <c:v>Michael Cox</c:v>
                </c:pt>
                <c:pt idx="1976">
                  <c:v>Mark Lopez</c:v>
                </c:pt>
                <c:pt idx="1977">
                  <c:v>Michelle Moore</c:v>
                </c:pt>
                <c:pt idx="1978">
                  <c:v>Marissa Smith</c:v>
                </c:pt>
                <c:pt idx="1979">
                  <c:v>Mathew Smith</c:v>
                </c:pt>
                <c:pt idx="1980">
                  <c:v>Megan Dawson</c:v>
                </c:pt>
                <c:pt idx="1981">
                  <c:v>Michelle Richardson</c:v>
                </c:pt>
                <c:pt idx="1982">
                  <c:v>Megan Harris</c:v>
                </c:pt>
                <c:pt idx="1983">
                  <c:v>Maria Garcia</c:v>
                </c:pt>
                <c:pt idx="1984">
                  <c:v>Michael Hardy</c:v>
                </c:pt>
                <c:pt idx="1985">
                  <c:v>Matthew Lewis</c:v>
                </c:pt>
                <c:pt idx="1986">
                  <c:v>Megan Jones</c:v>
                </c:pt>
                <c:pt idx="1987">
                  <c:v>Melissa Kelly</c:v>
                </c:pt>
                <c:pt idx="1988">
                  <c:v>Megan Lewis</c:v>
                </c:pt>
                <c:pt idx="1989">
                  <c:v>Michelle Thompson</c:v>
                </c:pt>
                <c:pt idx="1990">
                  <c:v>Megan Miller</c:v>
                </c:pt>
                <c:pt idx="1991">
                  <c:v>Michelle White</c:v>
                </c:pt>
                <c:pt idx="1992">
                  <c:v>Megan Moore</c:v>
                </c:pt>
                <c:pt idx="1993">
                  <c:v>Michelle Wilson</c:v>
                </c:pt>
                <c:pt idx="1994">
                  <c:v>Michael Cobb</c:v>
                </c:pt>
                <c:pt idx="1995">
                  <c:v>Michael Burns</c:v>
                </c:pt>
                <c:pt idx="1996">
                  <c:v>Matthew Bell</c:v>
                </c:pt>
                <c:pt idx="1997">
                  <c:v>Melissa Martin</c:v>
                </c:pt>
                <c:pt idx="1998">
                  <c:v>Mark Gonzalez</c:v>
                </c:pt>
                <c:pt idx="1999">
                  <c:v>Mark Anderson</c:v>
                </c:pt>
                <c:pt idx="2000">
                  <c:v>Megan Thompson</c:v>
                </c:pt>
                <c:pt idx="2001">
                  <c:v>Mary Richardson</c:v>
                </c:pt>
                <c:pt idx="2002">
                  <c:v>Michael Wallace</c:v>
                </c:pt>
                <c:pt idx="2003">
                  <c:v>Natalie Brown</c:v>
                </c:pt>
                <c:pt idx="2004">
                  <c:v>Michael Walters</c:v>
                </c:pt>
                <c:pt idx="2005">
                  <c:v>Natalie Robinson</c:v>
                </c:pt>
                <c:pt idx="2006">
                  <c:v>Michael Walton</c:v>
                </c:pt>
                <c:pt idx="2007">
                  <c:v>Nathan Johnson</c:v>
                </c:pt>
                <c:pt idx="2008">
                  <c:v>Megan Williams</c:v>
                </c:pt>
                <c:pt idx="2009">
                  <c:v>Nathan Miller</c:v>
                </c:pt>
                <c:pt idx="2010">
                  <c:v>Michael Watson</c:v>
                </c:pt>
                <c:pt idx="2011">
                  <c:v>Melissa Mueller</c:v>
                </c:pt>
                <c:pt idx="2012">
                  <c:v>Michael Webb</c:v>
                </c:pt>
                <c:pt idx="2013">
                  <c:v>Nathaniel Smith</c:v>
                </c:pt>
                <c:pt idx="2014">
                  <c:v>Michael Welch</c:v>
                </c:pt>
                <c:pt idx="2015">
                  <c:v>Nicholas Davis</c:v>
                </c:pt>
                <c:pt idx="2016">
                  <c:v>Melanie Carter</c:v>
                </c:pt>
                <c:pt idx="2017">
                  <c:v>Nicholas Hall</c:v>
                </c:pt>
                <c:pt idx="2018">
                  <c:v>Mark Harris</c:v>
                </c:pt>
                <c:pt idx="2019">
                  <c:v>Melissa Peterson</c:v>
                </c:pt>
                <c:pt idx="2020">
                  <c:v>Melinda Williams</c:v>
                </c:pt>
                <c:pt idx="2021">
                  <c:v>Nicholas King</c:v>
                </c:pt>
                <c:pt idx="2022">
                  <c:v>Michael Willis</c:v>
                </c:pt>
                <c:pt idx="2023">
                  <c:v>Nicholas Mitchell</c:v>
                </c:pt>
                <c:pt idx="2024">
                  <c:v>Michael Cole</c:v>
                </c:pt>
                <c:pt idx="2025">
                  <c:v>Mary Sanchez</c:v>
                </c:pt>
                <c:pt idx="2026">
                  <c:v>Michael Wong</c:v>
                </c:pt>
                <c:pt idx="2027">
                  <c:v>Mary Scott</c:v>
                </c:pt>
                <c:pt idx="2028">
                  <c:v>Michael Wood</c:v>
                </c:pt>
                <c:pt idx="2029">
                  <c:v>Mark King</c:v>
                </c:pt>
                <c:pt idx="2030">
                  <c:v>Michael Coleman</c:v>
                </c:pt>
                <c:pt idx="2031">
                  <c:v>Mark Phillips</c:v>
                </c:pt>
                <c:pt idx="2032">
                  <c:v>Michele Johnson</c:v>
                </c:pt>
                <c:pt idx="2033">
                  <c:v>Matthew Garcia</c:v>
                </c:pt>
                <c:pt idx="2034">
                  <c:v>Michael Henry</c:v>
                </c:pt>
                <c:pt idx="2035">
                  <c:v>Michael Leonard</c:v>
                </c:pt>
                <c:pt idx="2036">
                  <c:v>Michele Young</c:v>
                </c:pt>
                <c:pt idx="2037">
                  <c:v>Nicole Hernandez</c:v>
                </c:pt>
                <c:pt idx="2038">
                  <c:v>Michelle Adams</c:v>
                </c:pt>
                <c:pt idx="2039">
                  <c:v>Michael Ball</c:v>
                </c:pt>
                <c:pt idx="2040">
                  <c:v>Michael Contreras</c:v>
                </c:pt>
                <c:pt idx="2041">
                  <c:v>Michael Campbell</c:v>
                </c:pt>
                <c:pt idx="2042">
                  <c:v>Mary Lee</c:v>
                </c:pt>
                <c:pt idx="2043">
                  <c:v>Nicole Martinez</c:v>
                </c:pt>
                <c:pt idx="2044">
                  <c:v>Melissa Campbell</c:v>
                </c:pt>
                <c:pt idx="2045">
                  <c:v>Michael Lowe</c:v>
                </c:pt>
                <c:pt idx="2046">
                  <c:v>Maria Moore</c:v>
                </c:pt>
                <c:pt idx="2047">
                  <c:v>Nicole Robinson</c:v>
                </c:pt>
                <c:pt idx="2048">
                  <c:v>Michael Silva</c:v>
                </c:pt>
                <c:pt idx="2049">
                  <c:v>Nicole Rogers</c:v>
                </c:pt>
                <c:pt idx="2050">
                  <c:v>Megan Davis</c:v>
                </c:pt>
                <c:pt idx="2051">
                  <c:v>Nicole Thomas</c:v>
                </c:pt>
                <c:pt idx="2052">
                  <c:v>Michael Simon</c:v>
                </c:pt>
                <c:pt idx="2053">
                  <c:v>Maria Jones</c:v>
                </c:pt>
                <c:pt idx="2054">
                  <c:v>Michael Sims</c:v>
                </c:pt>
                <c:pt idx="2055">
                  <c:v>Pamela Green</c:v>
                </c:pt>
                <c:pt idx="2056">
                  <c:v>Michael Fields</c:v>
                </c:pt>
                <c:pt idx="2057">
                  <c:v>Michael Dunn</c:v>
                </c:pt>
                <c:pt idx="2058">
                  <c:v>Lisa White</c:v>
                </c:pt>
                <c:pt idx="2059">
                  <c:v>Kelly Hernandez</c:v>
                </c:pt>
                <c:pt idx="2060">
                  <c:v>Kevin Phillips</c:v>
                </c:pt>
                <c:pt idx="2061">
                  <c:v>Kimberly Lopez</c:v>
                </c:pt>
                <c:pt idx="2062">
                  <c:v>Julie Rogers</c:v>
                </c:pt>
                <c:pt idx="2063">
                  <c:v>Kelly Wallace</c:v>
                </c:pt>
                <c:pt idx="2064">
                  <c:v>Katherine Garcia</c:v>
                </c:pt>
                <c:pt idx="2065">
                  <c:v>Kathleen Young</c:v>
                </c:pt>
                <c:pt idx="2066">
                  <c:v>Lisa Cox</c:v>
                </c:pt>
                <c:pt idx="2067">
                  <c:v>Kathryn Johnson</c:v>
                </c:pt>
                <c:pt idx="2068">
                  <c:v>Julie Perez</c:v>
                </c:pt>
                <c:pt idx="2069">
                  <c:v>Kimberly Parker</c:v>
                </c:pt>
                <c:pt idx="2070">
                  <c:v>Kathleen Jackson</c:v>
                </c:pt>
                <c:pt idx="2071">
                  <c:v>Kimberly Perry</c:v>
                </c:pt>
                <c:pt idx="2072">
                  <c:v>Madeline Smith</c:v>
                </c:pt>
                <c:pt idx="2073">
                  <c:v>Kimberly Peterson</c:v>
                </c:pt>
                <c:pt idx="2074">
                  <c:v>Kevin Mitchell</c:v>
                </c:pt>
                <c:pt idx="2075">
                  <c:v>Kimberly Sanchez</c:v>
                </c:pt>
                <c:pt idx="2076">
                  <c:v>Lisa Bailey</c:v>
                </c:pt>
                <c:pt idx="2077">
                  <c:v>Kelly Wilson</c:v>
                </c:pt>
                <c:pt idx="2078">
                  <c:v>Lisa Gray</c:v>
                </c:pt>
                <c:pt idx="2079">
                  <c:v>Kelsey Davis</c:v>
                </c:pt>
                <c:pt idx="2080">
                  <c:v>Kimberly Baker</c:v>
                </c:pt>
                <c:pt idx="2081">
                  <c:v>Kenneth Allen</c:v>
                </c:pt>
                <c:pt idx="2082">
                  <c:v>Katherine Wright</c:v>
                </c:pt>
                <c:pt idx="2083">
                  <c:v>Kathryn Jones</c:v>
                </c:pt>
                <c:pt idx="2084">
                  <c:v>Lisa Reyes</c:v>
                </c:pt>
                <c:pt idx="2085">
                  <c:v>Kimberly Torres</c:v>
                </c:pt>
                <c:pt idx="2086">
                  <c:v>Lisa Taylor</c:v>
                </c:pt>
                <c:pt idx="2087">
                  <c:v>Karen Ward</c:v>
                </c:pt>
                <c:pt idx="2088">
                  <c:v>Julian Rodriguez</c:v>
                </c:pt>
                <c:pt idx="2089">
                  <c:v>Kenneth Jones</c:v>
                </c:pt>
                <c:pt idx="2090">
                  <c:v>Leslie Smith</c:v>
                </c:pt>
                <c:pt idx="2091">
                  <c:v>Kenneth Nguyen</c:v>
                </c:pt>
                <c:pt idx="2092">
                  <c:v>Katherine Hernandez</c:v>
                </c:pt>
                <c:pt idx="2093">
                  <c:v>Kimberly Welch</c:v>
                </c:pt>
                <c:pt idx="2094">
                  <c:v>Katherine Jones</c:v>
                </c:pt>
                <c:pt idx="2095">
                  <c:v>Kenneth Roberts</c:v>
                </c:pt>
                <c:pt idx="2096">
                  <c:v>Kevin Robinson</c:v>
                </c:pt>
                <c:pt idx="2097">
                  <c:v>Karen Williams</c:v>
                </c:pt>
                <c:pt idx="2098">
                  <c:v>Lisa Bryant</c:v>
                </c:pt>
                <c:pt idx="2099">
                  <c:v>Kimberly Wood</c:v>
                </c:pt>
                <c:pt idx="2100">
                  <c:v>Katherine Miller</c:v>
                </c:pt>
                <c:pt idx="2101">
                  <c:v>Kimberly Young</c:v>
                </c:pt>
                <c:pt idx="2102">
                  <c:v>Karen Payne</c:v>
                </c:pt>
                <c:pt idx="2103">
                  <c:v>Kristen Green</c:v>
                </c:pt>
                <c:pt idx="2104">
                  <c:v>Madison Smith</c:v>
                </c:pt>
                <c:pt idx="2105">
                  <c:v>Kristen Johnson</c:v>
                </c:pt>
                <c:pt idx="2106">
                  <c:v>Kimberly Black</c:v>
                </c:pt>
                <c:pt idx="2107">
                  <c:v>Kenneth Thomas</c:v>
                </c:pt>
                <c:pt idx="2108">
                  <c:v>Katherine Williams</c:v>
                </c:pt>
                <c:pt idx="2109">
                  <c:v>Kristen Young</c:v>
                </c:pt>
                <c:pt idx="2110">
                  <c:v>Karen Rodriguez</c:v>
                </c:pt>
                <c:pt idx="2111">
                  <c:v>Kristin Gonzalez</c:v>
                </c:pt>
                <c:pt idx="2112">
                  <c:v>Lisa Phillips</c:v>
                </c:pt>
                <c:pt idx="2113">
                  <c:v>Kristin Hernandez</c:v>
                </c:pt>
                <c:pt idx="2114">
                  <c:v>Lisa Rivera</c:v>
                </c:pt>
                <c:pt idx="2115">
                  <c:v>Kristin Miller</c:v>
                </c:pt>
                <c:pt idx="2116">
                  <c:v>Kathleen Lopez</c:v>
                </c:pt>
                <c:pt idx="2117">
                  <c:v>Kristin Smith</c:v>
                </c:pt>
                <c:pt idx="2118">
                  <c:v>Kimberly Harris</c:v>
                </c:pt>
                <c:pt idx="2119">
                  <c:v>Kristina Smith</c:v>
                </c:pt>
                <c:pt idx="2120">
                  <c:v>Lisa Wilson</c:v>
                </c:pt>
                <c:pt idx="2121">
                  <c:v>Krystal Davis</c:v>
                </c:pt>
                <c:pt idx="2122">
                  <c:v>Lori Wilson</c:v>
                </c:pt>
                <c:pt idx="2123">
                  <c:v>Kyle Jackson</c:v>
                </c:pt>
                <c:pt idx="2124">
                  <c:v>Kevin Lewis</c:v>
                </c:pt>
                <c:pt idx="2125">
                  <c:v>Justin Taylor</c:v>
                </c:pt>
                <c:pt idx="2126">
                  <c:v>Kevin Lopez</c:v>
                </c:pt>
                <c:pt idx="2127">
                  <c:v>Kevin Alexander</c:v>
                </c:pt>
                <c:pt idx="2128">
                  <c:v>Keith King</c:v>
                </c:pt>
                <c:pt idx="2129">
                  <c:v>Kayla Garcia</c:v>
                </c:pt>
                <c:pt idx="2130">
                  <c:v>Linda Lee</c:v>
                </c:pt>
                <c:pt idx="2131">
                  <c:v>Katherine Brown</c:v>
                </c:pt>
                <c:pt idx="2132">
                  <c:v>Linda Miller</c:v>
                </c:pt>
                <c:pt idx="2133">
                  <c:v>Kyle Williams</c:v>
                </c:pt>
                <c:pt idx="2134">
                  <c:v>Lindsay Hernandez</c:v>
                </c:pt>
                <c:pt idx="2135">
                  <c:v>Larry Harris</c:v>
                </c:pt>
                <c:pt idx="2136">
                  <c:v>Kevin Powell</c:v>
                </c:pt>
                <c:pt idx="2137">
                  <c:v>Larry Martinez</c:v>
                </c:pt>
                <c:pt idx="2138">
                  <c:v>Kelly Anderson</c:v>
                </c:pt>
                <c:pt idx="2139">
                  <c:v>Kevin Baker</c:v>
                </c:pt>
                <c:pt idx="2140">
                  <c:v>Justin Garcia</c:v>
                </c:pt>
                <c:pt idx="2141">
                  <c:v>Kevin Bell</c:v>
                </c:pt>
                <c:pt idx="2142">
                  <c:v>Lisa Chavez</c:v>
                </c:pt>
                <c:pt idx="2143">
                  <c:v>Kevin Boyd</c:v>
                </c:pt>
                <c:pt idx="2144">
                  <c:v>Justin Hall</c:v>
                </c:pt>
                <c:pt idx="2145">
                  <c:v>Kayla Miller</c:v>
                </c:pt>
                <c:pt idx="2146">
                  <c:v>Kelly Ford</c:v>
                </c:pt>
                <c:pt idx="2147">
                  <c:v>Kevin Campbell</c:v>
                </c:pt>
                <c:pt idx="2148">
                  <c:v>Kevin Stone</c:v>
                </c:pt>
                <c:pt idx="2149">
                  <c:v>Karen Moore</c:v>
                </c:pt>
                <c:pt idx="2150">
                  <c:v>Katherine Thompson</c:v>
                </c:pt>
                <c:pt idx="2151">
                  <c:v>Justin Campbell</c:v>
                </c:pt>
                <c:pt idx="2152">
                  <c:v>Katherine Walker</c:v>
                </c:pt>
                <c:pt idx="2153">
                  <c:v>Kevin Collins</c:v>
                </c:pt>
                <c:pt idx="2154">
                  <c:v>Marc Williams</c:v>
                </c:pt>
                <c:pt idx="2155">
                  <c:v>Kayla Williams</c:v>
                </c:pt>
                <c:pt idx="2156">
                  <c:v>Kimberly Benson</c:v>
                </c:pt>
                <c:pt idx="2157">
                  <c:v>Kevin Edwards</c:v>
                </c:pt>
                <c:pt idx="2158">
                  <c:v>Lisa Long</c:v>
                </c:pt>
                <c:pt idx="2159">
                  <c:v>Keith Anderson</c:v>
                </c:pt>
                <c:pt idx="2160">
                  <c:v>Kimberly Campbell</c:v>
                </c:pt>
                <c:pt idx="2161">
                  <c:v>Laura Rodriguez</c:v>
                </c:pt>
                <c:pt idx="2162">
                  <c:v>Lisa Meyer</c:v>
                </c:pt>
                <c:pt idx="2163">
                  <c:v>Kevin Gonzalez</c:v>
                </c:pt>
                <c:pt idx="2164">
                  <c:v>Lisa Mitchell</c:v>
                </c:pt>
                <c:pt idx="2165">
                  <c:v>Kevin Green</c:v>
                </c:pt>
                <c:pt idx="2166">
                  <c:v>Lisa Morris</c:v>
                </c:pt>
                <c:pt idx="2167">
                  <c:v>Laura White</c:v>
                </c:pt>
                <c:pt idx="2168">
                  <c:v>Lisa Parsons</c:v>
                </c:pt>
                <c:pt idx="2169">
                  <c:v>Kevin Hill</c:v>
                </c:pt>
                <c:pt idx="2170">
                  <c:v>Kimberly Edwards</c:v>
                </c:pt>
                <c:pt idx="2171">
                  <c:v>Justin Flores</c:v>
                </c:pt>
                <c:pt idx="2172">
                  <c:v>Lisa Richardson</c:v>
                </c:pt>
                <c:pt idx="2173">
                  <c:v>Lauren Hernandez</c:v>
                </c:pt>
                <c:pt idx="2174">
                  <c:v>Kimberly Evans</c:v>
                </c:pt>
                <c:pt idx="2175">
                  <c:v>Julia Smith</c:v>
                </c:pt>
                <c:pt idx="2176">
                  <c:v>Julie Gonzalez</c:v>
                </c:pt>
                <c:pt idx="2177">
                  <c:v>Keith Davis</c:v>
                </c:pt>
                <c:pt idx="2178">
                  <c:v>Justin Martinez</c:v>
                </c:pt>
                <c:pt idx="2179">
                  <c:v>Lauren Miller</c:v>
                </c:pt>
                <c:pt idx="2180">
                  <c:v>Kimberly Hall</c:v>
                </c:pt>
                <c:pt idx="2181">
                  <c:v>Kevin Kelley</c:v>
                </c:pt>
                <c:pt idx="2182">
                  <c:v>Lisa Watson</c:v>
                </c:pt>
                <c:pt idx="2183">
                  <c:v>Lauren Taylor</c:v>
                </c:pt>
                <c:pt idx="2184">
                  <c:v>Karen Taylor</c:v>
                </c:pt>
                <c:pt idx="2185">
                  <c:v>Lauren Torres</c:v>
                </c:pt>
                <c:pt idx="2186">
                  <c:v>Justin Morris</c:v>
                </c:pt>
                <c:pt idx="2187">
                  <c:v>Lauren Williams</c:v>
                </c:pt>
                <c:pt idx="2188">
                  <c:v>Kathleen Williams</c:v>
                </c:pt>
                <c:pt idx="2189">
                  <c:v>Keith Hill</c:v>
                </c:pt>
                <c:pt idx="2190">
                  <c:v>Luis Miller</c:v>
                </c:pt>
                <c:pt idx="2191">
                  <c:v>Kevin Lee</c:v>
                </c:pt>
                <c:pt idx="2192">
                  <c:v>Kelly Walker</c:v>
                </c:pt>
                <c:pt idx="2193">
                  <c:v>Lawrence Brown</c:v>
                </c:pt>
                <c:pt idx="2194">
                  <c:v>Kim Brown</c:v>
                </c:pt>
                <c:pt idx="2195">
                  <c:v>Kimberly Gibson</c:v>
                </c:pt>
                <c:pt idx="2196">
                  <c:v>John Vazquez</c:v>
                </c:pt>
                <c:pt idx="2197">
                  <c:v>John Douglas</c:v>
                </c:pt>
                <c:pt idx="2198">
                  <c:v>James Cooper</c:v>
                </c:pt>
                <c:pt idx="2199">
                  <c:v>Jennifer Arnold</c:v>
                </c:pt>
                <c:pt idx="2200">
                  <c:v>John Morales</c:v>
                </c:pt>
                <c:pt idx="2201">
                  <c:v>Jennifer Baker</c:v>
                </c:pt>
                <c:pt idx="2202">
                  <c:v>Jonathan Rogers</c:v>
                </c:pt>
                <c:pt idx="2203">
                  <c:v>Jennifer Boyd</c:v>
                </c:pt>
                <c:pt idx="2204">
                  <c:v>Joshua Lee</c:v>
                </c:pt>
                <c:pt idx="2205">
                  <c:v>Jennifer Brewer</c:v>
                </c:pt>
                <c:pt idx="2206">
                  <c:v>John Hill</c:v>
                </c:pt>
                <c:pt idx="2207">
                  <c:v>Jason Lopez</c:v>
                </c:pt>
                <c:pt idx="2208">
                  <c:v>John Ray</c:v>
                </c:pt>
                <c:pt idx="2209">
                  <c:v>Jennifer Cole</c:v>
                </c:pt>
                <c:pt idx="2210">
                  <c:v>Jamie Brown</c:v>
                </c:pt>
                <c:pt idx="2211">
                  <c:v>Jason Martinez</c:v>
                </c:pt>
                <c:pt idx="2212">
                  <c:v>Joseph Gomez</c:v>
                </c:pt>
                <c:pt idx="2213">
                  <c:v>Jennifer Cruz</c:v>
                </c:pt>
                <c:pt idx="2214">
                  <c:v>Jason Carroll</c:v>
                </c:pt>
                <c:pt idx="2215">
                  <c:v>James Bell</c:v>
                </c:pt>
                <c:pt idx="2216">
                  <c:v>Joshua Wilson</c:v>
                </c:pt>
                <c:pt idx="2217">
                  <c:v>Jason Morales</c:v>
                </c:pt>
                <c:pt idx="2218">
                  <c:v>John Gray</c:v>
                </c:pt>
                <c:pt idx="2219">
                  <c:v>Jennifer Gonzales</c:v>
                </c:pt>
                <c:pt idx="2220">
                  <c:v>John Lee</c:v>
                </c:pt>
                <c:pt idx="2221">
                  <c:v>Jason Morgan</c:v>
                </c:pt>
                <c:pt idx="2222">
                  <c:v>James Cole</c:v>
                </c:pt>
                <c:pt idx="2223">
                  <c:v>Jennifer Gregory</c:v>
                </c:pt>
                <c:pt idx="2224">
                  <c:v>Jeffrey Nguyen</c:v>
                </c:pt>
                <c:pt idx="2225">
                  <c:v>Jennifer Harris</c:v>
                </c:pt>
                <c:pt idx="2226">
                  <c:v>Jeffrey Phillips</c:v>
                </c:pt>
                <c:pt idx="2227">
                  <c:v>Jennifer Hawkins</c:v>
                </c:pt>
                <c:pt idx="2228">
                  <c:v>Jonathan Mendoza</c:v>
                </c:pt>
                <c:pt idx="2229">
                  <c:v>Jason Ortega</c:v>
                </c:pt>
                <c:pt idx="2230">
                  <c:v>Jordan Miller</c:v>
                </c:pt>
                <c:pt idx="2231">
                  <c:v>Jennifer Henry</c:v>
                </c:pt>
                <c:pt idx="2232">
                  <c:v>Jeffrey Warren</c:v>
                </c:pt>
                <c:pt idx="2233">
                  <c:v>Jennifer Hernandez</c:v>
                </c:pt>
                <c:pt idx="2234">
                  <c:v>Joseph Thompson</c:v>
                </c:pt>
                <c:pt idx="2235">
                  <c:v>James Flores</c:v>
                </c:pt>
                <c:pt idx="2236">
                  <c:v>Jenna Davis</c:v>
                </c:pt>
                <c:pt idx="2237">
                  <c:v>Jason Perez</c:v>
                </c:pt>
                <c:pt idx="2238">
                  <c:v>Jason Gonzalez</c:v>
                </c:pt>
                <c:pt idx="2239">
                  <c:v>Jason Phillips</c:v>
                </c:pt>
                <c:pt idx="2240">
                  <c:v>James Reed</c:v>
                </c:pt>
                <c:pt idx="2241">
                  <c:v>Jennifer Jacobs</c:v>
                </c:pt>
                <c:pt idx="2242">
                  <c:v>John Foster</c:v>
                </c:pt>
                <c:pt idx="2243">
                  <c:v>Jennifer Jenkins</c:v>
                </c:pt>
                <c:pt idx="2244">
                  <c:v>John Guzman</c:v>
                </c:pt>
                <c:pt idx="2245">
                  <c:v>Jennifer Joseph</c:v>
                </c:pt>
                <c:pt idx="2246">
                  <c:v>Jeffrey James</c:v>
                </c:pt>
                <c:pt idx="2247">
                  <c:v>Jennifer Lawrence</c:v>
                </c:pt>
                <c:pt idx="2248">
                  <c:v>John Marshall</c:v>
                </c:pt>
                <c:pt idx="2249">
                  <c:v>James Grant</c:v>
                </c:pt>
                <c:pt idx="2250">
                  <c:v>John Myers</c:v>
                </c:pt>
                <c:pt idx="2251">
                  <c:v>James Bennett</c:v>
                </c:pt>
                <c:pt idx="2252">
                  <c:v>Jeffrey Moore</c:v>
                </c:pt>
                <c:pt idx="2253">
                  <c:v>Jason Ramos</c:v>
                </c:pt>
                <c:pt idx="2254">
                  <c:v>John Reid</c:v>
                </c:pt>
                <c:pt idx="2255">
                  <c:v>Jennifer Lucas</c:v>
                </c:pt>
                <c:pt idx="2256">
                  <c:v>James Walker</c:v>
                </c:pt>
                <c:pt idx="2257">
                  <c:v>Jennifer Marshall</c:v>
                </c:pt>
                <c:pt idx="2258">
                  <c:v>John Walsh</c:v>
                </c:pt>
                <c:pt idx="2259">
                  <c:v>Jennifer Mason</c:v>
                </c:pt>
                <c:pt idx="2260">
                  <c:v>John Wright</c:v>
                </c:pt>
                <c:pt idx="2261">
                  <c:v>Jennifer Mcdonald</c:v>
                </c:pt>
                <c:pt idx="2262">
                  <c:v>Jonathan Hernandez</c:v>
                </c:pt>
                <c:pt idx="2263">
                  <c:v>James Hall</c:v>
                </c:pt>
                <c:pt idx="2264">
                  <c:v>Jonathan Phillips</c:v>
                </c:pt>
                <c:pt idx="2265">
                  <c:v>Jennifer Moore</c:v>
                </c:pt>
                <c:pt idx="2266">
                  <c:v>Jonathan White</c:v>
                </c:pt>
                <c:pt idx="2267">
                  <c:v>Jennifer Murphy</c:v>
                </c:pt>
                <c:pt idx="2268">
                  <c:v>Jamie Williams</c:v>
                </c:pt>
                <c:pt idx="2269">
                  <c:v>Jennifer Owens</c:v>
                </c:pt>
                <c:pt idx="2270">
                  <c:v>Joseph King</c:v>
                </c:pt>
                <c:pt idx="2271">
                  <c:v>Jennifer Patel</c:v>
                </c:pt>
                <c:pt idx="2272">
                  <c:v>Joseph Morgan</c:v>
                </c:pt>
                <c:pt idx="2273">
                  <c:v>Jacob Harris</c:v>
                </c:pt>
                <c:pt idx="2274">
                  <c:v>Jeffrey Wilson</c:v>
                </c:pt>
                <c:pt idx="2275">
                  <c:v>James Hunt</c:v>
                </c:pt>
                <c:pt idx="2276">
                  <c:v>Joseph Walker</c:v>
                </c:pt>
                <c:pt idx="2277">
                  <c:v>Jason Rodriguez</c:v>
                </c:pt>
                <c:pt idx="2278">
                  <c:v>Joshua Collins</c:v>
                </c:pt>
                <c:pt idx="2279">
                  <c:v>Jennifer Reid</c:v>
                </c:pt>
                <c:pt idx="2280">
                  <c:v>James Alexander</c:v>
                </c:pt>
                <c:pt idx="2281">
                  <c:v>Jacob Hernandez</c:v>
                </c:pt>
                <c:pt idx="2282">
                  <c:v>Joshua Rodriguez</c:v>
                </c:pt>
                <c:pt idx="2283">
                  <c:v>Jason Jackson</c:v>
                </c:pt>
                <c:pt idx="2284">
                  <c:v>Joshua West</c:v>
                </c:pt>
                <c:pt idx="2285">
                  <c:v>Jennifer Simmons</c:v>
                </c:pt>
                <c:pt idx="2286">
                  <c:v>John Butler</c:v>
                </c:pt>
                <c:pt idx="2287">
                  <c:v>Jennifer Simon</c:v>
                </c:pt>
                <c:pt idx="2288">
                  <c:v>Jacob Campbell</c:v>
                </c:pt>
                <c:pt idx="2289">
                  <c:v>James Keith</c:v>
                </c:pt>
                <c:pt idx="2290">
                  <c:v>James Cruz</c:v>
                </c:pt>
                <c:pt idx="2291">
                  <c:v>Jennifer Spencer</c:v>
                </c:pt>
                <c:pt idx="2292">
                  <c:v>John Gomez</c:v>
                </c:pt>
                <c:pt idx="2293">
                  <c:v>Jennifer Stephens</c:v>
                </c:pt>
                <c:pt idx="2294">
                  <c:v>John Gutierrez</c:v>
                </c:pt>
                <c:pt idx="2295">
                  <c:v>Jennifer Taylor</c:v>
                </c:pt>
                <c:pt idx="2296">
                  <c:v>John Harrison</c:v>
                </c:pt>
                <c:pt idx="2297">
                  <c:v>James Kim</c:v>
                </c:pt>
                <c:pt idx="2298">
                  <c:v>John Hunter</c:v>
                </c:pt>
                <c:pt idx="2299">
                  <c:v>Jennifer Turner</c:v>
                </c:pt>
                <c:pt idx="2300">
                  <c:v>James Santos</c:v>
                </c:pt>
                <c:pt idx="2301">
                  <c:v>Jennifer Warren</c:v>
                </c:pt>
                <c:pt idx="2302">
                  <c:v>James Simmons</c:v>
                </c:pt>
                <c:pt idx="2303">
                  <c:v>James Lewis</c:v>
                </c:pt>
                <c:pt idx="2304">
                  <c:v>Jacqueline Brown</c:v>
                </c:pt>
                <c:pt idx="2305">
                  <c:v>James Long</c:v>
                </c:pt>
                <c:pt idx="2306">
                  <c:v>John Morris</c:v>
                </c:pt>
                <c:pt idx="2307">
                  <c:v>James Lyons</c:v>
                </c:pt>
                <c:pt idx="2308">
                  <c:v>John Parker</c:v>
                </c:pt>
                <c:pt idx="2309">
                  <c:v>Jeremiah Johnson</c:v>
                </c:pt>
                <c:pt idx="2310">
                  <c:v>John Pierce</c:v>
                </c:pt>
                <c:pt idx="2311">
                  <c:v>Jason James</c:v>
                </c:pt>
                <c:pt idx="2312">
                  <c:v>John Quinn</c:v>
                </c:pt>
                <c:pt idx="2313">
                  <c:v>Jerry Miller</c:v>
                </c:pt>
                <c:pt idx="2314">
                  <c:v>John Reed</c:v>
                </c:pt>
                <c:pt idx="2315">
                  <c:v>Jerry Roberts</c:v>
                </c:pt>
                <c:pt idx="2316">
                  <c:v>John Russell</c:v>
                </c:pt>
                <c:pt idx="2317">
                  <c:v>Jesse Harris</c:v>
                </c:pt>
                <c:pt idx="2318">
                  <c:v>John Soto</c:v>
                </c:pt>
                <c:pt idx="2319">
                  <c:v>Jason Walker</c:v>
                </c:pt>
                <c:pt idx="2320">
                  <c:v>John Tran</c:v>
                </c:pt>
                <c:pt idx="2321">
                  <c:v>Jessica Bell</c:v>
                </c:pt>
                <c:pt idx="2322">
                  <c:v>Jacqueline Moore</c:v>
                </c:pt>
                <c:pt idx="2323">
                  <c:v>Jessica Burns</c:v>
                </c:pt>
                <c:pt idx="2324">
                  <c:v>John Warren</c:v>
                </c:pt>
                <c:pt idx="2325">
                  <c:v>Jessica Campbell</c:v>
                </c:pt>
                <c:pt idx="2326">
                  <c:v>Jacqueline Smith</c:v>
                </c:pt>
                <c:pt idx="2327">
                  <c:v>Jessica Cole</c:v>
                </c:pt>
                <c:pt idx="2328">
                  <c:v>Jeffrey Reed</c:v>
                </c:pt>
                <c:pt idx="2329">
                  <c:v>James Brady</c:v>
                </c:pt>
                <c:pt idx="2330">
                  <c:v>Jonathan Hall</c:v>
                </c:pt>
                <c:pt idx="2331">
                  <c:v>Jacob Bennett</c:v>
                </c:pt>
                <c:pt idx="2332">
                  <c:v>Jonathan Kennedy</c:v>
                </c:pt>
                <c:pt idx="2333">
                  <c:v>Jessica Fisher</c:v>
                </c:pt>
                <c:pt idx="2334">
                  <c:v>Jamie Gonzalez</c:v>
                </c:pt>
                <c:pt idx="2335">
                  <c:v>Jessica Ford</c:v>
                </c:pt>
                <c:pt idx="2336">
                  <c:v>Jonathan Price</c:v>
                </c:pt>
                <c:pt idx="2337">
                  <c:v>James Meyer</c:v>
                </c:pt>
                <c:pt idx="2338">
                  <c:v>Jeffrey Schultz</c:v>
                </c:pt>
                <c:pt idx="2339">
                  <c:v>Jessica Gonzalez</c:v>
                </c:pt>
                <c:pt idx="2340">
                  <c:v>James Cook</c:v>
                </c:pt>
                <c:pt idx="2341">
                  <c:v>Jessica Guzman</c:v>
                </c:pt>
                <c:pt idx="2342">
                  <c:v>Jose Johnson</c:v>
                </c:pt>
                <c:pt idx="2343">
                  <c:v>Jacob Moore</c:v>
                </c:pt>
                <c:pt idx="2344">
                  <c:v>Joseph Cook</c:v>
                </c:pt>
                <c:pt idx="2345">
                  <c:v>Jessica Lee</c:v>
                </c:pt>
                <c:pt idx="2346">
                  <c:v>Jeffrey Vasquez</c:v>
                </c:pt>
                <c:pt idx="2347">
                  <c:v>Jessica Morris</c:v>
                </c:pt>
                <c:pt idx="2348">
                  <c:v>Joseph Long</c:v>
                </c:pt>
                <c:pt idx="2349">
                  <c:v>James Munoz</c:v>
                </c:pt>
                <c:pt idx="2350">
                  <c:v>Joseph Mitchell</c:v>
                </c:pt>
                <c:pt idx="2351">
                  <c:v>Jessica Peterson</c:v>
                </c:pt>
                <c:pt idx="2352">
                  <c:v>Joseph Patel</c:v>
                </c:pt>
                <c:pt idx="2353">
                  <c:v>Jessica Phillips</c:v>
                </c:pt>
                <c:pt idx="2354">
                  <c:v>Joseph Roberts</c:v>
                </c:pt>
                <c:pt idx="2355">
                  <c:v>Jessica Robinson</c:v>
                </c:pt>
                <c:pt idx="2356">
                  <c:v>Jason Baker</c:v>
                </c:pt>
                <c:pt idx="2357">
                  <c:v>James Murray</c:v>
                </c:pt>
                <c:pt idx="2358">
                  <c:v>Joseph Tucker</c:v>
                </c:pt>
                <c:pt idx="2359">
                  <c:v>Jessica Spencer</c:v>
                </c:pt>
                <c:pt idx="2360">
                  <c:v>Joseph Wilson</c:v>
                </c:pt>
                <c:pt idx="2361">
                  <c:v>Jessica Thomas</c:v>
                </c:pt>
                <c:pt idx="2362">
                  <c:v>Jason Carter</c:v>
                </c:pt>
                <c:pt idx="2363">
                  <c:v>Jessica Walker</c:v>
                </c:pt>
                <c:pt idx="2364">
                  <c:v>Joshua Cook</c:v>
                </c:pt>
                <c:pt idx="2365">
                  <c:v>Jessica Wiggins</c:v>
                </c:pt>
                <c:pt idx="2366">
                  <c:v>Jason Cook</c:v>
                </c:pt>
                <c:pt idx="2367">
                  <c:v>Jeffrey Anderson</c:v>
                </c:pt>
                <c:pt idx="2368">
                  <c:v>Jenna Smith</c:v>
                </c:pt>
                <c:pt idx="2369">
                  <c:v>Jill Smith</c:v>
                </c:pt>
                <c:pt idx="2370">
                  <c:v>Jennifer Aguilar</c:v>
                </c:pt>
                <c:pt idx="2371">
                  <c:v>James Ortiz</c:v>
                </c:pt>
                <c:pt idx="2372">
                  <c:v>Joshua Stewart</c:v>
                </c:pt>
                <c:pt idx="2373">
                  <c:v>John Anderson</c:v>
                </c:pt>
                <c:pt idx="2374">
                  <c:v>Joshua Wallace</c:v>
                </c:pt>
                <c:pt idx="2375">
                  <c:v>James Peterson</c:v>
                </c:pt>
                <c:pt idx="2376">
                  <c:v>Jason Hall</c:v>
                </c:pt>
                <c:pt idx="2377">
                  <c:v>James Price</c:v>
                </c:pt>
                <c:pt idx="2378">
                  <c:v>Julia Jackson</c:v>
                </c:pt>
                <c:pt idx="2379">
                  <c:v>John Burgess</c:v>
                </c:pt>
                <c:pt idx="2380">
                  <c:v>John Ferguson</c:v>
                </c:pt>
                <c:pt idx="2381">
                  <c:v>Emily Moore</c:v>
                </c:pt>
                <c:pt idx="2382">
                  <c:v>Gregory Thomas</c:v>
                </c:pt>
                <c:pt idx="2383">
                  <c:v>Erin Garcia</c:v>
                </c:pt>
                <c:pt idx="2384">
                  <c:v>David Walker</c:v>
                </c:pt>
                <c:pt idx="2385">
                  <c:v>Elizabeth Weber</c:v>
                </c:pt>
                <c:pt idx="2386">
                  <c:v>David Welch</c:v>
                </c:pt>
                <c:pt idx="2387">
                  <c:v>Eric James</c:v>
                </c:pt>
                <c:pt idx="2388">
                  <c:v>David Reeves</c:v>
                </c:pt>
                <c:pt idx="2389">
                  <c:v>Gary Wilson</c:v>
                </c:pt>
                <c:pt idx="2390">
                  <c:v>Dawn Adams</c:v>
                </c:pt>
                <c:pt idx="2391">
                  <c:v>Holly Johnson</c:v>
                </c:pt>
                <c:pt idx="2392">
                  <c:v>Dawn Gonzalez</c:v>
                </c:pt>
                <c:pt idx="2393">
                  <c:v>Emily Green</c:v>
                </c:pt>
                <c:pt idx="2394">
                  <c:v>Dawn Jones</c:v>
                </c:pt>
                <c:pt idx="2395">
                  <c:v>David Ramirez</c:v>
                </c:pt>
                <c:pt idx="2396">
                  <c:v>Dawn Phillips</c:v>
                </c:pt>
                <c:pt idx="2397">
                  <c:v>Erica Moore</c:v>
                </c:pt>
                <c:pt idx="2398">
                  <c:v>Dawn Smith</c:v>
                </c:pt>
                <c:pt idx="2399">
                  <c:v>Erin Walker</c:v>
                </c:pt>
                <c:pt idx="2400">
                  <c:v>Dawn Taylor</c:v>
                </c:pt>
                <c:pt idx="2401">
                  <c:v>Gina Johnson</c:v>
                </c:pt>
                <c:pt idx="2402">
                  <c:v>Dawn Thomas</c:v>
                </c:pt>
                <c:pt idx="2403">
                  <c:v>Heather Johnson</c:v>
                </c:pt>
                <c:pt idx="2404">
                  <c:v>Deborah Jones</c:v>
                </c:pt>
                <c:pt idx="2405">
                  <c:v>Elizabeth Phillips</c:v>
                </c:pt>
                <c:pt idx="2406">
                  <c:v>Deborah Moore</c:v>
                </c:pt>
                <c:pt idx="2407">
                  <c:v>Emily Carter</c:v>
                </c:pt>
                <c:pt idx="2408">
                  <c:v>Deborah Thomas</c:v>
                </c:pt>
                <c:pt idx="2409">
                  <c:v>Emily Martinez</c:v>
                </c:pt>
                <c:pt idx="2410">
                  <c:v>Deborah Williams</c:v>
                </c:pt>
                <c:pt idx="2411">
                  <c:v>Emily Thompson</c:v>
                </c:pt>
                <c:pt idx="2412">
                  <c:v>Debra Brown</c:v>
                </c:pt>
                <c:pt idx="2413">
                  <c:v>Eric Hanson</c:v>
                </c:pt>
                <c:pt idx="2414">
                  <c:v>Debra Lopez</c:v>
                </c:pt>
                <c:pt idx="2415">
                  <c:v>Eric Powell</c:v>
                </c:pt>
                <c:pt idx="2416">
                  <c:v>Debra Miller</c:v>
                </c:pt>
                <c:pt idx="2417">
                  <c:v>Erik Smith</c:v>
                </c:pt>
                <c:pt idx="2418">
                  <c:v>Debra Nelson</c:v>
                </c:pt>
                <c:pt idx="2419">
                  <c:v>Erin Martinez</c:v>
                </c:pt>
                <c:pt idx="2420">
                  <c:v>Denise Perez</c:v>
                </c:pt>
                <c:pt idx="2421">
                  <c:v>Frank Miller</c:v>
                </c:pt>
                <c:pt idx="2422">
                  <c:v>Denise Sanchez</c:v>
                </c:pt>
                <c:pt idx="2423">
                  <c:v>George Jones</c:v>
                </c:pt>
                <c:pt idx="2424">
                  <c:v>Denise Williams</c:v>
                </c:pt>
                <c:pt idx="2425">
                  <c:v>Gregory Lewis</c:v>
                </c:pt>
                <c:pt idx="2426">
                  <c:v>Dennis Jones</c:v>
                </c:pt>
                <c:pt idx="2427">
                  <c:v>Hannah Williams</c:v>
                </c:pt>
                <c:pt idx="2428">
                  <c:v>Dennis Miller</c:v>
                </c:pt>
                <c:pt idx="2429">
                  <c:v>Heather Scott</c:v>
                </c:pt>
                <c:pt idx="2430">
                  <c:v>Dennis Smith</c:v>
                </c:pt>
                <c:pt idx="2431">
                  <c:v>Elizabeth Moore</c:v>
                </c:pt>
                <c:pt idx="2432">
                  <c:v>Dennis Thompson</c:v>
                </c:pt>
                <c:pt idx="2433">
                  <c:v>Elizabeth Thomas</c:v>
                </c:pt>
                <c:pt idx="2434">
                  <c:v>Diana Johnson</c:v>
                </c:pt>
                <c:pt idx="2435">
                  <c:v>Elizabeth Weiss</c:v>
                </c:pt>
                <c:pt idx="2436">
                  <c:v>Diane Phillips</c:v>
                </c:pt>
                <c:pt idx="2437">
                  <c:v>Emily Gonzalez</c:v>
                </c:pt>
                <c:pt idx="2438">
                  <c:v>Diane Walker</c:v>
                </c:pt>
                <c:pt idx="2439">
                  <c:v>Emily Jones</c:v>
                </c:pt>
                <c:pt idx="2440">
                  <c:v>Diane Williams</c:v>
                </c:pt>
                <c:pt idx="2441">
                  <c:v>Emily Mitchell</c:v>
                </c:pt>
                <c:pt idx="2442">
                  <c:v>Donald Allen</c:v>
                </c:pt>
                <c:pt idx="2443">
                  <c:v>Emily Sanchez</c:v>
                </c:pt>
                <c:pt idx="2444">
                  <c:v>Donald Gonzalez</c:v>
                </c:pt>
                <c:pt idx="2445">
                  <c:v>Eric Baker</c:v>
                </c:pt>
                <c:pt idx="2446">
                  <c:v>David Rivera</c:v>
                </c:pt>
                <c:pt idx="2447">
                  <c:v>Eric Gonzalez</c:v>
                </c:pt>
                <c:pt idx="2448">
                  <c:v>Donald Martinez</c:v>
                </c:pt>
                <c:pt idx="2449">
                  <c:v>Eric Howard</c:v>
                </c:pt>
                <c:pt idx="2450">
                  <c:v>Donald Miller</c:v>
                </c:pt>
                <c:pt idx="2451">
                  <c:v>Eric Nelson</c:v>
                </c:pt>
                <c:pt idx="2452">
                  <c:v>Donna Hernandez</c:v>
                </c:pt>
                <c:pt idx="2453">
                  <c:v>Erica Brown</c:v>
                </c:pt>
                <c:pt idx="2454">
                  <c:v>Donna Jones</c:v>
                </c:pt>
                <c:pt idx="2455">
                  <c:v>Erik Miller</c:v>
                </c:pt>
                <c:pt idx="2456">
                  <c:v>Donna Martinez</c:v>
                </c:pt>
                <c:pt idx="2457">
                  <c:v>Erin Anderson</c:v>
                </c:pt>
                <c:pt idx="2458">
                  <c:v>Douglas Brown</c:v>
                </c:pt>
                <c:pt idx="2459">
                  <c:v>Erin Gomez</c:v>
                </c:pt>
                <c:pt idx="2460">
                  <c:v>Douglas Smith</c:v>
                </c:pt>
                <c:pt idx="2461">
                  <c:v>Erin Thomas</c:v>
                </c:pt>
                <c:pt idx="2462">
                  <c:v>Dustin Smith</c:v>
                </c:pt>
                <c:pt idx="2463">
                  <c:v>Frank Davis</c:v>
                </c:pt>
                <c:pt idx="2464">
                  <c:v>Dylan Gonzalez</c:v>
                </c:pt>
                <c:pt idx="2465">
                  <c:v>Gary Gonzalez</c:v>
                </c:pt>
                <c:pt idx="2466">
                  <c:v>Edward Lopez</c:v>
                </c:pt>
                <c:pt idx="2467">
                  <c:v>George Davis</c:v>
                </c:pt>
                <c:pt idx="2468">
                  <c:v>Elizabeth Burke</c:v>
                </c:pt>
                <c:pt idx="2469">
                  <c:v>Gerald Rodriguez</c:v>
                </c:pt>
                <c:pt idx="2470">
                  <c:v>Elizabeth Carter</c:v>
                </c:pt>
                <c:pt idx="2471">
                  <c:v>Gregory Davis</c:v>
                </c:pt>
                <c:pt idx="2472">
                  <c:v>David Russell</c:v>
                </c:pt>
                <c:pt idx="2473">
                  <c:v>Gregory Martinez</c:v>
                </c:pt>
                <c:pt idx="2474">
                  <c:v>Elizabeth Hall</c:v>
                </c:pt>
                <c:pt idx="2475">
                  <c:v>Gregory Thompson</c:v>
                </c:pt>
                <c:pt idx="2476">
                  <c:v>Elizabeth Harrison</c:v>
                </c:pt>
                <c:pt idx="2477">
                  <c:v>Heather Harris</c:v>
                </c:pt>
                <c:pt idx="2478">
                  <c:v>Elizabeth Henderson</c:v>
                </c:pt>
                <c:pt idx="2479">
                  <c:v>Heather Reyes</c:v>
                </c:pt>
                <c:pt idx="2480">
                  <c:v>David Price</c:v>
                </c:pt>
                <c:pt idx="2481">
                  <c:v>Holly Harris</c:v>
                </c:pt>
                <c:pt idx="2482">
                  <c:v>David Sanders</c:v>
                </c:pt>
                <c:pt idx="2483">
                  <c:v>Elizabeth Mitchell</c:v>
                </c:pt>
                <c:pt idx="2484">
                  <c:v>Elizabeth Young</c:v>
                </c:pt>
                <c:pt idx="2485">
                  <c:v>David Gutierrez</c:v>
                </c:pt>
                <c:pt idx="2486">
                  <c:v>Danielle Young</c:v>
                </c:pt>
                <c:pt idx="2487">
                  <c:v>Christopher Morales</c:v>
                </c:pt>
                <c:pt idx="2488">
                  <c:v>Carol Williams</c:v>
                </c:pt>
                <c:pt idx="2489">
                  <c:v>David Cox</c:v>
                </c:pt>
                <c:pt idx="2490">
                  <c:v>Cindy Cooper</c:v>
                </c:pt>
                <c:pt idx="2491">
                  <c:v>Brian Fisher</c:v>
                </c:pt>
                <c:pt idx="2492">
                  <c:v>David Osborne</c:v>
                </c:pt>
                <c:pt idx="2493">
                  <c:v>Danielle Green</c:v>
                </c:pt>
                <c:pt idx="2494">
                  <c:v>David Parker</c:v>
                </c:pt>
                <c:pt idx="2495">
                  <c:v>Brian Hughes</c:v>
                </c:pt>
                <c:pt idx="2496">
                  <c:v>Corey Smith</c:v>
                </c:pt>
                <c:pt idx="2497">
                  <c:v>Brian Clark</c:v>
                </c:pt>
                <c:pt idx="2498">
                  <c:v>Cory Smith</c:v>
                </c:pt>
                <c:pt idx="2499">
                  <c:v>David Hogan</c:v>
                </c:pt>
                <c:pt idx="2500">
                  <c:v>Christopher Boyd</c:v>
                </c:pt>
                <c:pt idx="2501">
                  <c:v>Christopher Wright</c:v>
                </c:pt>
                <c:pt idx="2502">
                  <c:v>Courtney Gonzalez</c:v>
                </c:pt>
                <c:pt idx="2503">
                  <c:v>Christopher Myers</c:v>
                </c:pt>
                <c:pt idx="2504">
                  <c:v>Courtney Miller</c:v>
                </c:pt>
                <c:pt idx="2505">
                  <c:v>Christine Anderson</c:v>
                </c:pt>
                <c:pt idx="2506">
                  <c:v>Courtney Smith</c:v>
                </c:pt>
                <c:pt idx="2507">
                  <c:v>David Armstrong</c:v>
                </c:pt>
                <c:pt idx="2508">
                  <c:v>Craig Williams</c:v>
                </c:pt>
                <c:pt idx="2509">
                  <c:v>David Chang</c:v>
                </c:pt>
                <c:pt idx="2510">
                  <c:v>Christopher Bradley</c:v>
                </c:pt>
                <c:pt idx="2511">
                  <c:v>David English</c:v>
                </c:pt>
                <c:pt idx="2512">
                  <c:v>Christopher Brooks</c:v>
                </c:pt>
                <c:pt idx="2513">
                  <c:v>David Graham</c:v>
                </c:pt>
                <c:pt idx="2514">
                  <c:v>Christopher Burns</c:v>
                </c:pt>
                <c:pt idx="2515">
                  <c:v>David Hawkins</c:v>
                </c:pt>
                <c:pt idx="2516">
                  <c:v>Crystal Lopez</c:v>
                </c:pt>
                <c:pt idx="2517">
                  <c:v>David Kelley</c:v>
                </c:pt>
                <c:pt idx="2518">
                  <c:v>Crystal Miller</c:v>
                </c:pt>
                <c:pt idx="2519">
                  <c:v>Charles Lee</c:v>
                </c:pt>
                <c:pt idx="2520">
                  <c:v>Charles Moore</c:v>
                </c:pt>
                <c:pt idx="2521">
                  <c:v>Daniel Scott</c:v>
                </c:pt>
                <c:pt idx="2522">
                  <c:v>Christopher Castaneda</c:v>
                </c:pt>
                <c:pt idx="2523">
                  <c:v>Christopher Morris</c:v>
                </c:pt>
                <c:pt idx="2524">
                  <c:v>Christopher Castillo</c:v>
                </c:pt>
                <c:pt idx="2525">
                  <c:v>Christopher Ortiz</c:v>
                </c:pt>
                <c:pt idx="2526">
                  <c:v>Charles Turner</c:v>
                </c:pt>
                <c:pt idx="2527">
                  <c:v>Christopher Patterson</c:v>
                </c:pt>
                <c:pt idx="2528">
                  <c:v>Curtis Wilson</c:v>
                </c:pt>
                <c:pt idx="2529">
                  <c:v>Danielle White</c:v>
                </c:pt>
                <c:pt idx="2530">
                  <c:v>Carrie Johnson</c:v>
                </c:pt>
                <c:pt idx="2531">
                  <c:v>Christine Burns</c:v>
                </c:pt>
                <c:pt idx="2532">
                  <c:v>Brittany Carter</c:v>
                </c:pt>
                <c:pt idx="2533">
                  <c:v>Charles Gonzalez</c:v>
                </c:pt>
                <c:pt idx="2534">
                  <c:v>Cynthia Diaz</c:v>
                </c:pt>
                <c:pt idx="2535">
                  <c:v>David Campbell</c:v>
                </c:pt>
                <c:pt idx="2536">
                  <c:v>Cynthia Garcia</c:v>
                </c:pt>
                <c:pt idx="2537">
                  <c:v>David Cook</c:v>
                </c:pt>
                <c:pt idx="2538">
                  <c:v>Cynthia Johnson</c:v>
                </c:pt>
                <c:pt idx="2539">
                  <c:v>Christopher Schmidt</c:v>
                </c:pt>
                <c:pt idx="2540">
                  <c:v>Cynthia Jones</c:v>
                </c:pt>
                <c:pt idx="2541">
                  <c:v>Christopher Snyder</c:v>
                </c:pt>
                <c:pt idx="2542">
                  <c:v>Christopher Cruz</c:v>
                </c:pt>
                <c:pt idx="2543">
                  <c:v>David Gibson</c:v>
                </c:pt>
                <c:pt idx="2544">
                  <c:v>Casey Clark</c:v>
                </c:pt>
                <c:pt idx="2545">
                  <c:v>David Gregory</c:v>
                </c:pt>
                <c:pt idx="2546">
                  <c:v>Cynthia Martin</c:v>
                </c:pt>
                <c:pt idx="2547">
                  <c:v>Brian Thomas</c:v>
                </c:pt>
                <c:pt idx="2548">
                  <c:v>Christopher Ellis</c:v>
                </c:pt>
                <c:pt idx="2549">
                  <c:v>Brian Torres</c:v>
                </c:pt>
                <c:pt idx="2550">
                  <c:v>Casey Smith</c:v>
                </c:pt>
                <c:pt idx="2551">
                  <c:v>David Jenkins</c:v>
                </c:pt>
                <c:pt idx="2552">
                  <c:v>Cynthia Williams</c:v>
                </c:pt>
                <c:pt idx="2553">
                  <c:v>Christine Rodriguez</c:v>
                </c:pt>
                <c:pt idx="2554">
                  <c:v>Cheryl Miller</c:v>
                </c:pt>
                <c:pt idx="2555">
                  <c:v>David Mcguire</c:v>
                </c:pt>
                <c:pt idx="2556">
                  <c:v>Dana Harris</c:v>
                </c:pt>
                <c:pt idx="2557">
                  <c:v>Charles Matthews</c:v>
                </c:pt>
                <c:pt idx="2558">
                  <c:v>Christopher French</c:v>
                </c:pt>
                <c:pt idx="2559">
                  <c:v>Christopher Allen</c:v>
                </c:pt>
                <c:pt idx="2560">
                  <c:v>Daniel Bradley</c:v>
                </c:pt>
                <c:pt idx="2561">
                  <c:v>Brian Rodriguez</c:v>
                </c:pt>
                <c:pt idx="2562">
                  <c:v>Daniel Brooks</c:v>
                </c:pt>
                <c:pt idx="2563">
                  <c:v>Daniel Taylor</c:v>
                </c:pt>
                <c:pt idx="2564">
                  <c:v>Cheryl Taylor</c:v>
                </c:pt>
                <c:pt idx="2565">
                  <c:v>Christopher Morrison</c:v>
                </c:pt>
                <c:pt idx="2566">
                  <c:v>Christopher Goodwin</c:v>
                </c:pt>
                <c:pt idx="2567">
                  <c:v>Christina Thompson</c:v>
                </c:pt>
                <c:pt idx="2568">
                  <c:v>Casey Thompson</c:v>
                </c:pt>
                <c:pt idx="2569">
                  <c:v>Danielle Garcia</c:v>
                </c:pt>
                <c:pt idx="2570">
                  <c:v>Daniel Cooper</c:v>
                </c:pt>
                <c:pt idx="2571">
                  <c:v>Carlos White</c:v>
                </c:pt>
                <c:pt idx="2572">
                  <c:v>Christopher Green</c:v>
                </c:pt>
                <c:pt idx="2573">
                  <c:v>Danielle Robinson</c:v>
                </c:pt>
                <c:pt idx="2574">
                  <c:v>Daniel Flores</c:v>
                </c:pt>
                <c:pt idx="2575">
                  <c:v>David Perry</c:v>
                </c:pt>
                <c:pt idx="2576">
                  <c:v>Christopher Harris</c:v>
                </c:pt>
                <c:pt idx="2577">
                  <c:v>Christopher Powell</c:v>
                </c:pt>
                <c:pt idx="2578">
                  <c:v>Christopher Henry</c:v>
                </c:pt>
                <c:pt idx="2579">
                  <c:v>Danny Smith</c:v>
                </c:pt>
                <c:pt idx="2580">
                  <c:v>Daniel Gutierrez</c:v>
                </c:pt>
                <c:pt idx="2581">
                  <c:v>Brian Ruiz</c:v>
                </c:pt>
                <c:pt idx="2582">
                  <c:v>Daniel Hall</c:v>
                </c:pt>
                <c:pt idx="2583">
                  <c:v>Christopher Ramirez</c:v>
                </c:pt>
                <c:pt idx="2584">
                  <c:v>Cassandra Smith</c:v>
                </c:pt>
                <c:pt idx="2585">
                  <c:v>David Barnes</c:v>
                </c:pt>
                <c:pt idx="2586">
                  <c:v>Christopher Holmes</c:v>
                </c:pt>
                <c:pt idx="2587">
                  <c:v>Brian Scott</c:v>
                </c:pt>
                <c:pt idx="2588">
                  <c:v>Christopher Hudson</c:v>
                </c:pt>
                <c:pt idx="2589">
                  <c:v>Charles Howard</c:v>
                </c:pt>
                <c:pt idx="2590">
                  <c:v>Daniel Jenkins</c:v>
                </c:pt>
                <c:pt idx="2591">
                  <c:v>David Collins</c:v>
                </c:pt>
                <c:pt idx="2592">
                  <c:v>Catherine Johnson</c:v>
                </c:pt>
                <c:pt idx="2593">
                  <c:v>David Cooper</c:v>
                </c:pt>
                <c:pt idx="2594">
                  <c:v>Brian Reyes</c:v>
                </c:pt>
                <c:pt idx="2595">
                  <c:v>Christopher Rogers</c:v>
                </c:pt>
                <c:pt idx="2596">
                  <c:v>Brian Hall</c:v>
                </c:pt>
                <c:pt idx="2597">
                  <c:v>Brian Bell</c:v>
                </c:pt>
                <c:pt idx="2598">
                  <c:v>Christina Bell</c:v>
                </c:pt>
                <c:pt idx="2599">
                  <c:v>David Fisher</c:v>
                </c:pt>
                <c:pt idx="2600">
                  <c:v>Catherine Jones</c:v>
                </c:pt>
                <c:pt idx="2601">
                  <c:v>David Fox</c:v>
                </c:pt>
                <c:pt idx="2602">
                  <c:v>Christina Davis</c:v>
                </c:pt>
                <c:pt idx="2603">
                  <c:v>David Garza</c:v>
                </c:pt>
                <c:pt idx="2604">
                  <c:v>Brittany Hill</c:v>
                </c:pt>
                <c:pt idx="2605">
                  <c:v>David Gomez</c:v>
                </c:pt>
                <c:pt idx="2606">
                  <c:v>Chad Harris</c:v>
                </c:pt>
                <c:pt idx="2607">
                  <c:v>David Green</c:v>
                </c:pt>
                <c:pt idx="2608">
                  <c:v>Daniel Medina</c:v>
                </c:pt>
                <c:pt idx="2609">
                  <c:v>David Griffin</c:v>
                </c:pt>
                <c:pt idx="2610">
                  <c:v>Daniel Mendoza</c:v>
                </c:pt>
                <c:pt idx="2611">
                  <c:v>David Hall</c:v>
                </c:pt>
                <c:pt idx="2612">
                  <c:v>Daniel Mitchell</c:v>
                </c:pt>
                <c:pt idx="2613">
                  <c:v>David Hart</c:v>
                </c:pt>
                <c:pt idx="2614">
                  <c:v>Daniel Moore</c:v>
                </c:pt>
                <c:pt idx="2615">
                  <c:v>Christopher Stone</c:v>
                </c:pt>
                <c:pt idx="2616">
                  <c:v>Daniel Moreno</c:v>
                </c:pt>
                <c:pt idx="2617">
                  <c:v>Brittany Lopez</c:v>
                </c:pt>
                <c:pt idx="2618">
                  <c:v>Daniel Murphy</c:v>
                </c:pt>
                <c:pt idx="2619">
                  <c:v>Christine Murphy</c:v>
                </c:pt>
                <c:pt idx="2620">
                  <c:v>Carlos Nelson</c:v>
                </c:pt>
                <c:pt idx="2621">
                  <c:v>Brian Wagner</c:v>
                </c:pt>
                <c:pt idx="2622">
                  <c:v>Chad Smith</c:v>
                </c:pt>
                <c:pt idx="2623">
                  <c:v>David Kelly</c:v>
                </c:pt>
                <c:pt idx="2624">
                  <c:v>Daniel Owens</c:v>
                </c:pt>
                <c:pt idx="2625">
                  <c:v>Brian Lewis</c:v>
                </c:pt>
                <c:pt idx="2626">
                  <c:v>Daniel Perez</c:v>
                </c:pt>
                <c:pt idx="2627">
                  <c:v>Christine Taylor</c:v>
                </c:pt>
                <c:pt idx="2628">
                  <c:v>Daniel Powell</c:v>
                </c:pt>
                <c:pt idx="2629">
                  <c:v>Brian White</c:v>
                </c:pt>
                <c:pt idx="2630">
                  <c:v>Daniel Price</c:v>
                </c:pt>
                <c:pt idx="2631">
                  <c:v>Charles Lewis</c:v>
                </c:pt>
                <c:pt idx="2632">
                  <c:v>Daniel Ramos</c:v>
                </c:pt>
                <c:pt idx="2633">
                  <c:v>David Munoz</c:v>
                </c:pt>
                <c:pt idx="2634">
                  <c:v>Daniel Reynolds</c:v>
                </c:pt>
                <c:pt idx="2635">
                  <c:v>David Nelson</c:v>
                </c:pt>
                <c:pt idx="2636">
                  <c:v>Chad Williams</c:v>
                </c:pt>
                <c:pt idx="2637">
                  <c:v>Christina Taylor</c:v>
                </c:pt>
                <c:pt idx="2638">
                  <c:v>Cody Smith</c:v>
                </c:pt>
                <c:pt idx="2639">
                  <c:v>Christopher Wallace</c:v>
                </c:pt>
                <c:pt idx="2640">
                  <c:v>Brenda Johnson</c:v>
                </c:pt>
                <c:pt idx="2641">
                  <c:v>Benjamin Miller</c:v>
                </c:pt>
                <c:pt idx="2642">
                  <c:v>Amanda Cox</c:v>
                </c:pt>
                <c:pt idx="2643">
                  <c:v>Angela Walker</c:v>
                </c:pt>
                <c:pt idx="2644">
                  <c:v>Aaron Williams</c:v>
                </c:pt>
                <c:pt idx="2645">
                  <c:v>Angela Wheeler</c:v>
                </c:pt>
                <c:pt idx="2646">
                  <c:v>Amy Gonzalez</c:v>
                </c:pt>
                <c:pt idx="2647">
                  <c:v>Amanda Ward</c:v>
                </c:pt>
                <c:pt idx="2648">
                  <c:v>Angela Jackson</c:v>
                </c:pt>
                <c:pt idx="2649">
                  <c:v>Alexander Martin</c:v>
                </c:pt>
                <c:pt idx="2650">
                  <c:v>Bradley Smith</c:v>
                </c:pt>
                <c:pt idx="2651">
                  <c:v>Andrew Kelly</c:v>
                </c:pt>
                <c:pt idx="2652">
                  <c:v>Alexander Johnson</c:v>
                </c:pt>
                <c:pt idx="2653">
                  <c:v>Andrew King</c:v>
                </c:pt>
                <c:pt idx="2654">
                  <c:v>Aaron Jackson</c:v>
                </c:pt>
                <c:pt idx="2655">
                  <c:v>Anna Brown</c:v>
                </c:pt>
                <c:pt idx="2656">
                  <c:v>Amy Harris</c:v>
                </c:pt>
                <c:pt idx="2657">
                  <c:v>Anna Johnson</c:v>
                </c:pt>
                <c:pt idx="2658">
                  <c:v>Amy Hudson</c:v>
                </c:pt>
                <c:pt idx="2659">
                  <c:v>Anna Smith</c:v>
                </c:pt>
                <c:pt idx="2660">
                  <c:v>Benjamin Carter</c:v>
                </c:pt>
                <c:pt idx="2661">
                  <c:v>Anna Thomas</c:v>
                </c:pt>
                <c:pt idx="2662">
                  <c:v>Benjamin Walker</c:v>
                </c:pt>
                <c:pt idx="2663">
                  <c:v>Andrea Martinez</c:v>
                </c:pt>
                <c:pt idx="2664">
                  <c:v>Angela King</c:v>
                </c:pt>
                <c:pt idx="2665">
                  <c:v>Anne Ramirez</c:v>
                </c:pt>
                <c:pt idx="2666">
                  <c:v>Angela Ramirez</c:v>
                </c:pt>
                <c:pt idx="2667">
                  <c:v>Andrew Martin</c:v>
                </c:pt>
                <c:pt idx="2668">
                  <c:v>Adam Hernandez</c:v>
                </c:pt>
                <c:pt idx="2669">
                  <c:v>Andrew Martinez</c:v>
                </c:pt>
                <c:pt idx="2670">
                  <c:v>Amanda Nelson</c:v>
                </c:pt>
                <c:pt idx="2671">
                  <c:v>Anthony Anderson</c:v>
                </c:pt>
                <c:pt idx="2672">
                  <c:v>Ashley Moore</c:v>
                </c:pt>
                <c:pt idx="2673">
                  <c:v>Anthony Baker</c:v>
                </c:pt>
                <c:pt idx="2674">
                  <c:v>Ashley Perez</c:v>
                </c:pt>
                <c:pt idx="2675">
                  <c:v>Anthony Brooks</c:v>
                </c:pt>
                <c:pt idx="2676">
                  <c:v>Ashley Stewart</c:v>
                </c:pt>
                <c:pt idx="2677">
                  <c:v>Alexander Moore</c:v>
                </c:pt>
                <c:pt idx="2678">
                  <c:v>Ashley West</c:v>
                </c:pt>
                <c:pt idx="2679">
                  <c:v>Anthony Clark</c:v>
                </c:pt>
                <c:pt idx="2680">
                  <c:v>Ashley Wright</c:v>
                </c:pt>
                <c:pt idx="2681">
                  <c:v>Anthony Edwards</c:v>
                </c:pt>
                <c:pt idx="2682">
                  <c:v>Barbara Johnson</c:v>
                </c:pt>
                <c:pt idx="2683">
                  <c:v>Anthony Flores</c:v>
                </c:pt>
                <c:pt idx="2684">
                  <c:v>Benjamin Hernandez</c:v>
                </c:pt>
                <c:pt idx="2685">
                  <c:v>Adam Martin</c:v>
                </c:pt>
                <c:pt idx="2686">
                  <c:v>Aaron Walker</c:v>
                </c:pt>
                <c:pt idx="2687">
                  <c:v>Aaron Harris</c:v>
                </c:pt>
                <c:pt idx="2688">
                  <c:v>Benjamin Wilson</c:v>
                </c:pt>
                <c:pt idx="2689">
                  <c:v>Anthony Hall</c:v>
                </c:pt>
                <c:pt idx="2690">
                  <c:v>Amy Manning</c:v>
                </c:pt>
                <c:pt idx="2691">
                  <c:v>Andrew Mitchell</c:v>
                </c:pt>
                <c:pt idx="2692">
                  <c:v>Alexander Green</c:v>
                </c:pt>
                <c:pt idx="2693">
                  <c:v>Amber Young</c:v>
                </c:pt>
                <c:pt idx="2694">
                  <c:v>Amy Reed</c:v>
                </c:pt>
                <c:pt idx="2695">
                  <c:v>Alexander Williams</c:v>
                </c:pt>
                <c:pt idx="2696">
                  <c:v>Angela Simmons</c:v>
                </c:pt>
                <c:pt idx="2697">
                  <c:v>Alexandra Brown</c:v>
                </c:pt>
                <c:pt idx="2698">
                  <c:v>Brandon Russell</c:v>
                </c:pt>
                <c:pt idx="2699">
                  <c:v>Andrea Shepard</c:v>
                </c:pt>
                <c:pt idx="2700">
                  <c:v>Amy Stewart</c:v>
                </c:pt>
                <c:pt idx="2701">
                  <c:v>Andrew Owens</c:v>
                </c:pt>
                <c:pt idx="2702">
                  <c:v>Angela Clark</c:v>
                </c:pt>
                <c:pt idx="2703">
                  <c:v>Anthony Lee</c:v>
                </c:pt>
                <c:pt idx="2704">
                  <c:v>Brenda Williams</c:v>
                </c:pt>
                <c:pt idx="2705">
                  <c:v>Andrea Smith</c:v>
                </c:pt>
                <c:pt idx="2706">
                  <c:v>Andrea Clark</c:v>
                </c:pt>
                <c:pt idx="2707">
                  <c:v>Adam Martinez</c:v>
                </c:pt>
                <c:pt idx="2708">
                  <c:v>Amber Miller</c:v>
                </c:pt>
                <c:pt idx="2709">
                  <c:v>Brenda Perez</c:v>
                </c:pt>
                <c:pt idx="2710">
                  <c:v>Ashley Palmer</c:v>
                </c:pt>
                <c:pt idx="2711">
                  <c:v>Aaron Stewart</c:v>
                </c:pt>
                <c:pt idx="2712">
                  <c:v>Ashley Rodriguez</c:v>
                </c:pt>
                <c:pt idx="2713">
                  <c:v>Aaron Thomas</c:v>
                </c:pt>
                <c:pt idx="2714">
                  <c:v>Andrew Collins</c:v>
                </c:pt>
                <c:pt idx="2715">
                  <c:v>Andrew Thomas</c:v>
                </c:pt>
                <c:pt idx="2716">
                  <c:v>Ashley Taylor</c:v>
                </c:pt>
                <c:pt idx="2717">
                  <c:v>Anthony Nelson</c:v>
                </c:pt>
                <c:pt idx="2718">
                  <c:v>Ashley Wagner</c:v>
                </c:pt>
                <c:pt idx="2719">
                  <c:v>Anthony Perry</c:v>
                </c:pt>
                <c:pt idx="2720">
                  <c:v>Ashley White</c:v>
                </c:pt>
                <c:pt idx="2721">
                  <c:v>Amanda Taylor</c:v>
                </c:pt>
                <c:pt idx="2722">
                  <c:v>Amanda Diaz</c:v>
                </c:pt>
                <c:pt idx="2723">
                  <c:v>Allison Marshall</c:v>
                </c:pt>
                <c:pt idx="2724">
                  <c:v>Austin Jackson</c:v>
                </c:pt>
                <c:pt idx="2725">
                  <c:v>Anthony Taylor</c:v>
                </c:pt>
                <c:pt idx="2726">
                  <c:v>Alan Smith</c:v>
                </c:pt>
                <c:pt idx="2727">
                  <c:v>Anthony Thomas</c:v>
                </c:pt>
                <c:pt idx="2728">
                  <c:v>Barbara Mitchell</c:v>
                </c:pt>
                <c:pt idx="2729">
                  <c:v>Anthony Turner</c:v>
                </c:pt>
                <c:pt idx="2730">
                  <c:v>Benjamin Garcia</c:v>
                </c:pt>
                <c:pt idx="2731">
                  <c:v>Anthony Walker</c:v>
                </c:pt>
                <c:pt idx="2732">
                  <c:v>Benjamin Johnson</c:v>
                </c:pt>
                <c:pt idx="2733">
                  <c:v>Aaron Moore</c:v>
                </c:pt>
                <c:pt idx="2734">
                  <c:v>Andrew Davis</c:v>
                </c:pt>
                <c:pt idx="2735">
                  <c:v>Amanda Sandoval</c:v>
                </c:pt>
                <c:pt idx="2736">
                  <c:v>Benjamin Torres</c:v>
                </c:pt>
                <c:pt idx="2737">
                  <c:v>April Rodriguez</c:v>
                </c:pt>
                <c:pt idx="2738">
                  <c:v>Benjamin Williams</c:v>
                </c:pt>
                <c:pt idx="2739">
                  <c:v>Ashley Adams</c:v>
                </c:pt>
                <c:pt idx="2740">
                  <c:v>Beth Smith</c:v>
                </c:pt>
                <c:pt idx="2741">
                  <c:v>Andrew Brooks</c:v>
                </c:pt>
                <c:pt idx="2742">
                  <c:v>Brandon Adams</c:v>
                </c:pt>
                <c:pt idx="2743">
                  <c:v>Amy Bennett</c:v>
                </c:pt>
                <c:pt idx="2744">
                  <c:v>Amanda Green</c:v>
                </c:pt>
                <c:pt idx="2745">
                  <c:v>Allison Smith</c:v>
                </c:pt>
                <c:pt idx="2746">
                  <c:v>Andrew Flores</c:v>
                </c:pt>
                <c:pt idx="2747">
                  <c:v>Ashley Clark</c:v>
                </c:pt>
                <c:pt idx="2748">
                  <c:v>Brandon James</c:v>
                </c:pt>
                <c:pt idx="2749">
                  <c:v>Amy Brooks</c:v>
                </c:pt>
                <c:pt idx="2750">
                  <c:v>Andrew Gonzalez</c:v>
                </c:pt>
                <c:pt idx="2751">
                  <c:v>Andrew Wright</c:v>
                </c:pt>
                <c:pt idx="2752">
                  <c:v>Brandon Martinez</c:v>
                </c:pt>
                <c:pt idx="2753">
                  <c:v>Adam White</c:v>
                </c:pt>
                <c:pt idx="2754">
                  <c:v>Brandon Moore</c:v>
                </c:pt>
                <c:pt idx="2755">
                  <c:v>Ashley Harris</c:v>
                </c:pt>
                <c:pt idx="2756">
                  <c:v>Brandon Reed</c:v>
                </c:pt>
                <c:pt idx="2757">
                  <c:v>Ashley Hill</c:v>
                </c:pt>
                <c:pt idx="2758">
                  <c:v>Brandon Rogers</c:v>
                </c:pt>
                <c:pt idx="2759">
                  <c:v>Ashley Howard</c:v>
                </c:pt>
                <c:pt idx="2760">
                  <c:v>Andrea Hernandez</c:v>
                </c:pt>
                <c:pt idx="2761">
                  <c:v>Adam Young</c:v>
                </c:pt>
                <c:pt idx="2762">
                  <c:v>Brandon Thomas</c:v>
                </c:pt>
                <c:pt idx="2763">
                  <c:v>Alyssa Johnson</c:v>
                </c:pt>
                <c:pt idx="2764">
                  <c:v>Aaron Lynch</c:v>
                </c:pt>
                <c:pt idx="2765">
                  <c:v>Adam Johnson</c:v>
                </c:pt>
                <c:pt idx="2766">
                  <c:v>Andrea Jones</c:v>
                </c:pt>
                <c:pt idx="2767">
                  <c:v>Ashley King</c:v>
                </c:pt>
                <c:pt idx="2768">
                  <c:v>Amy Ward</c:v>
                </c:pt>
                <c:pt idx="2769">
                  <c:v>Allison Lee</c:v>
                </c:pt>
                <c:pt idx="2770">
                  <c:v>Annette Johnson</c:v>
                </c:pt>
                <c:pt idx="2771">
                  <c:v>Andrew Walker</c:v>
                </c:pt>
                <c:pt idx="2772">
                  <c:v>Veronica Jones</c:v>
                </c:pt>
                <c:pt idx="2773">
                  <c:v>Timothy Lopez</c:v>
                </c:pt>
                <c:pt idx="2774">
                  <c:v>William Russell</c:v>
                </c:pt>
                <c:pt idx="2775">
                  <c:v>Stacey Baker</c:v>
                </c:pt>
                <c:pt idx="2776">
                  <c:v>Tracy Clark</c:v>
                </c:pt>
                <c:pt idx="2777">
                  <c:v>Stacey Taylor</c:v>
                </c:pt>
                <c:pt idx="2778">
                  <c:v>William Cohen</c:v>
                </c:pt>
                <c:pt idx="2779">
                  <c:v>Stacey Wilson</c:v>
                </c:pt>
                <c:pt idx="2780">
                  <c:v>Tiffany Martin</c:v>
                </c:pt>
                <c:pt idx="2781">
                  <c:v>Stacy Crawford</c:v>
                </c:pt>
                <c:pt idx="2782">
                  <c:v>Tina Cox</c:v>
                </c:pt>
                <c:pt idx="2783">
                  <c:v>Stephanie Alexander</c:v>
                </c:pt>
                <c:pt idx="2784">
                  <c:v>Tyler Davis</c:v>
                </c:pt>
                <c:pt idx="2785">
                  <c:v>Stephanie Chapman</c:v>
                </c:pt>
                <c:pt idx="2786">
                  <c:v>Wendy Williams</c:v>
                </c:pt>
                <c:pt idx="2787">
                  <c:v>Stephanie Cox</c:v>
                </c:pt>
                <c:pt idx="2788">
                  <c:v>William Lambert</c:v>
                </c:pt>
                <c:pt idx="2789">
                  <c:v>Stephanie Davidson</c:v>
                </c:pt>
                <c:pt idx="2790">
                  <c:v>Zachary Carter</c:v>
                </c:pt>
                <c:pt idx="2791">
                  <c:v>Stephanie Edwards</c:v>
                </c:pt>
                <c:pt idx="2792">
                  <c:v>Timothy Brooks</c:v>
                </c:pt>
                <c:pt idx="2793">
                  <c:v>Stephanie Franklin</c:v>
                </c:pt>
                <c:pt idx="2794">
                  <c:v>Timothy Russell</c:v>
                </c:pt>
                <c:pt idx="2795">
                  <c:v>Stephanie Garcia</c:v>
                </c:pt>
                <c:pt idx="2796">
                  <c:v>Todd Peterson</c:v>
                </c:pt>
                <c:pt idx="2797">
                  <c:v>Stephanie Gilbert</c:v>
                </c:pt>
                <c:pt idx="2798">
                  <c:v>Travis Robinson</c:v>
                </c:pt>
                <c:pt idx="2799">
                  <c:v>Stephanie Graham</c:v>
                </c:pt>
                <c:pt idx="2800">
                  <c:v>Tyler Ray</c:v>
                </c:pt>
                <c:pt idx="2801">
                  <c:v>Stephanie Griffin</c:v>
                </c:pt>
                <c:pt idx="2802">
                  <c:v>Victoria Wilson</c:v>
                </c:pt>
                <c:pt idx="2803">
                  <c:v>Stephanie Hernandez</c:v>
                </c:pt>
                <c:pt idx="2804">
                  <c:v>William Anthony</c:v>
                </c:pt>
                <c:pt idx="2805">
                  <c:v>Stephanie Howard</c:v>
                </c:pt>
                <c:pt idx="2806">
                  <c:v>William Garza</c:v>
                </c:pt>
                <c:pt idx="2807">
                  <c:v>Stephanie Kennedy</c:v>
                </c:pt>
                <c:pt idx="2808">
                  <c:v>William Norman</c:v>
                </c:pt>
                <c:pt idx="2809">
                  <c:v>Stephanie Knight</c:v>
                </c:pt>
                <c:pt idx="2810">
                  <c:v>William West</c:v>
                </c:pt>
                <c:pt idx="2811">
                  <c:v>Stephanie Mack</c:v>
                </c:pt>
                <c:pt idx="2812">
                  <c:v>Zachary Rodriguez</c:v>
                </c:pt>
                <c:pt idx="2813">
                  <c:v>Stephanie Martin</c:v>
                </c:pt>
                <c:pt idx="2814">
                  <c:v>Tiffany Welch</c:v>
                </c:pt>
                <c:pt idx="2815">
                  <c:v>Stephanie Mckinney</c:v>
                </c:pt>
                <c:pt idx="2816">
                  <c:v>Timothy Flores</c:v>
                </c:pt>
                <c:pt idx="2817">
                  <c:v>Stephanie Montgomery</c:v>
                </c:pt>
                <c:pt idx="2818">
                  <c:v>Timothy Norton</c:v>
                </c:pt>
                <c:pt idx="2819">
                  <c:v>Stephanie Nelson</c:v>
                </c:pt>
                <c:pt idx="2820">
                  <c:v>Timothy Thornton</c:v>
                </c:pt>
                <c:pt idx="2821">
                  <c:v>Stephanie Newman</c:v>
                </c:pt>
                <c:pt idx="2822">
                  <c:v>Todd Black</c:v>
                </c:pt>
                <c:pt idx="2823">
                  <c:v>Stephanie Parker</c:v>
                </c:pt>
                <c:pt idx="2824">
                  <c:v>Tonya Williams</c:v>
                </c:pt>
                <c:pt idx="2825">
                  <c:v>Stephanie Patel</c:v>
                </c:pt>
                <c:pt idx="2826">
                  <c:v>Tracy Walker</c:v>
                </c:pt>
                <c:pt idx="2827">
                  <c:v>Stephanie Perez</c:v>
                </c:pt>
                <c:pt idx="2828">
                  <c:v>Troy Perez</c:v>
                </c:pt>
                <c:pt idx="2829">
                  <c:v>Stephanie Reid</c:v>
                </c:pt>
                <c:pt idx="2830">
                  <c:v>Tyler Morris</c:v>
                </c:pt>
                <c:pt idx="2831">
                  <c:v>Stephanie Rodriguez</c:v>
                </c:pt>
                <c:pt idx="2832">
                  <c:v>Valerie Rodriguez</c:v>
                </c:pt>
                <c:pt idx="2833">
                  <c:v>Stephanie Romero</c:v>
                </c:pt>
                <c:pt idx="2834">
                  <c:v>Victoria Garza</c:v>
                </c:pt>
                <c:pt idx="2835">
                  <c:v>Stephanie Shaw</c:v>
                </c:pt>
                <c:pt idx="2836">
                  <c:v>Wendy Cobb</c:v>
                </c:pt>
                <c:pt idx="2837">
                  <c:v>Sherry Bell</c:v>
                </c:pt>
                <c:pt idx="2838">
                  <c:v>Sierra Gregory</c:v>
                </c:pt>
                <c:pt idx="2839">
                  <c:v>Stephanie Taylor</c:v>
                </c:pt>
                <c:pt idx="2840">
                  <c:v>William Beck</c:v>
                </c:pt>
                <c:pt idx="2841">
                  <c:v>Stephanie Thompson</c:v>
                </c:pt>
                <c:pt idx="2842">
                  <c:v>William Fischer</c:v>
                </c:pt>
                <c:pt idx="2843">
                  <c:v>Stephanie Walker</c:v>
                </c:pt>
                <c:pt idx="2844">
                  <c:v>William Hogan</c:v>
                </c:pt>
                <c:pt idx="2845">
                  <c:v>Stephanie Wood</c:v>
                </c:pt>
                <c:pt idx="2846">
                  <c:v>William Lynn</c:v>
                </c:pt>
                <c:pt idx="2847">
                  <c:v>Stephanie Wright</c:v>
                </c:pt>
                <c:pt idx="2848">
                  <c:v>William Price</c:v>
                </c:pt>
                <c:pt idx="2849">
                  <c:v>Stephen Baker</c:v>
                </c:pt>
                <c:pt idx="2850">
                  <c:v>William Walker</c:v>
                </c:pt>
                <c:pt idx="2851">
                  <c:v>Stephen Bishop</c:v>
                </c:pt>
                <c:pt idx="2852">
                  <c:v>Yolanda Gibson</c:v>
                </c:pt>
                <c:pt idx="2853">
                  <c:v>Stephen Clark</c:v>
                </c:pt>
                <c:pt idx="2854">
                  <c:v>Zachary Martin</c:v>
                </c:pt>
                <c:pt idx="2855">
                  <c:v>Stephen Harris</c:v>
                </c:pt>
                <c:pt idx="2856">
                  <c:v>Tiffany Gonzalez</c:v>
                </c:pt>
                <c:pt idx="2857">
                  <c:v>Stephen Kim</c:v>
                </c:pt>
                <c:pt idx="2858">
                  <c:v>Zachary Wilson</c:v>
                </c:pt>
                <c:pt idx="2859">
                  <c:v>Stephen Lewis</c:v>
                </c:pt>
                <c:pt idx="2860">
                  <c:v>Timothy Adams</c:v>
                </c:pt>
                <c:pt idx="2861">
                  <c:v>Stephen Martinez</c:v>
                </c:pt>
                <c:pt idx="2862">
                  <c:v>Timothy Dixon</c:v>
                </c:pt>
                <c:pt idx="2863">
                  <c:v>Stephen Moore</c:v>
                </c:pt>
                <c:pt idx="2864">
                  <c:v>Timothy Hill</c:v>
                </c:pt>
                <c:pt idx="2865">
                  <c:v>Stephen Parker</c:v>
                </c:pt>
                <c:pt idx="2866">
                  <c:v>Timothy Nguyen</c:v>
                </c:pt>
                <c:pt idx="2867">
                  <c:v>Stephen Rivera</c:v>
                </c:pt>
                <c:pt idx="2868">
                  <c:v>Timothy Pierce</c:v>
                </c:pt>
                <c:pt idx="2869">
                  <c:v>Stephen Roberts</c:v>
                </c:pt>
                <c:pt idx="2870">
                  <c:v>Timothy Stewart</c:v>
                </c:pt>
                <c:pt idx="2871">
                  <c:v>Stephen Washington</c:v>
                </c:pt>
                <c:pt idx="2872">
                  <c:v>Timothy Wright</c:v>
                </c:pt>
                <c:pt idx="2873">
                  <c:v>Stephen Wilson</c:v>
                </c:pt>
                <c:pt idx="2874">
                  <c:v>Tina Sanchez</c:v>
                </c:pt>
                <c:pt idx="2875">
                  <c:v>Steven Allen</c:v>
                </c:pt>
                <c:pt idx="2876">
                  <c:v>Todd Lopez</c:v>
                </c:pt>
                <c:pt idx="2877">
                  <c:v>Steven Banks</c:v>
                </c:pt>
                <c:pt idx="2878">
                  <c:v>Tony Johnson</c:v>
                </c:pt>
                <c:pt idx="2879">
                  <c:v>Steven Barnes</c:v>
                </c:pt>
                <c:pt idx="2880">
                  <c:v>Tracey Miller</c:v>
                </c:pt>
                <c:pt idx="2881">
                  <c:v>Steven Berry</c:v>
                </c:pt>
                <c:pt idx="2882">
                  <c:v>Tracy Martin</c:v>
                </c:pt>
                <c:pt idx="2883">
                  <c:v>Steven Burton</c:v>
                </c:pt>
                <c:pt idx="2884">
                  <c:v>Travis Davis</c:v>
                </c:pt>
                <c:pt idx="2885">
                  <c:v>Steven Campbell</c:v>
                </c:pt>
                <c:pt idx="2886">
                  <c:v>Trevor Wilson</c:v>
                </c:pt>
                <c:pt idx="2887">
                  <c:v>Steven Coleman</c:v>
                </c:pt>
                <c:pt idx="2888">
                  <c:v>Tyler Butler</c:v>
                </c:pt>
                <c:pt idx="2889">
                  <c:v>Steven Contreras</c:v>
                </c:pt>
                <c:pt idx="2890">
                  <c:v>Tyler Harris</c:v>
                </c:pt>
                <c:pt idx="2891">
                  <c:v>Steven Cook</c:v>
                </c:pt>
                <c:pt idx="2892">
                  <c:v>Tyler Nichols</c:v>
                </c:pt>
                <c:pt idx="2893">
                  <c:v>Steven Cooper</c:v>
                </c:pt>
                <c:pt idx="2894">
                  <c:v>Tyrone Rodriguez</c:v>
                </c:pt>
                <c:pt idx="2895">
                  <c:v>Steven Cox</c:v>
                </c:pt>
                <c:pt idx="2896">
                  <c:v>Vanessa Martinez</c:v>
                </c:pt>
                <c:pt idx="2897">
                  <c:v>Steven Foster</c:v>
                </c:pt>
                <c:pt idx="2898">
                  <c:v>Vicki Collins</c:v>
                </c:pt>
                <c:pt idx="2899">
                  <c:v>Steven Garza</c:v>
                </c:pt>
                <c:pt idx="2900">
                  <c:v>Victoria Mendez</c:v>
                </c:pt>
                <c:pt idx="2901">
                  <c:v>Steven Jones</c:v>
                </c:pt>
                <c:pt idx="2902">
                  <c:v>Virginia Ramos</c:v>
                </c:pt>
                <c:pt idx="2903">
                  <c:v>Steven Jordan</c:v>
                </c:pt>
                <c:pt idx="2904">
                  <c:v>Wendy Mitchell</c:v>
                </c:pt>
                <c:pt idx="2905">
                  <c:v>Steven Juarez</c:v>
                </c:pt>
                <c:pt idx="2906">
                  <c:v>Wesley Brown</c:v>
                </c:pt>
                <c:pt idx="2907">
                  <c:v>Steven Leonard</c:v>
                </c:pt>
                <c:pt idx="2908">
                  <c:v>William Aguilar</c:v>
                </c:pt>
                <c:pt idx="2909">
                  <c:v>Steven Long</c:v>
                </c:pt>
                <c:pt idx="2910">
                  <c:v>William Baker</c:v>
                </c:pt>
                <c:pt idx="2911">
                  <c:v>Steven Lopez</c:v>
                </c:pt>
                <c:pt idx="2912">
                  <c:v>William Bryant</c:v>
                </c:pt>
                <c:pt idx="2913">
                  <c:v>Steven Matthews</c:v>
                </c:pt>
                <c:pt idx="2914">
                  <c:v>William Erickson</c:v>
                </c:pt>
                <c:pt idx="2915">
                  <c:v>Steven Mills</c:v>
                </c:pt>
                <c:pt idx="2916">
                  <c:v>William Flores</c:v>
                </c:pt>
                <c:pt idx="2917">
                  <c:v>Steven Morgan</c:v>
                </c:pt>
                <c:pt idx="2918">
                  <c:v>William Harris</c:v>
                </c:pt>
                <c:pt idx="2919">
                  <c:v>Steven Phillips</c:v>
                </c:pt>
                <c:pt idx="2920">
                  <c:v>William Jimenez</c:v>
                </c:pt>
                <c:pt idx="2921">
                  <c:v>Steven Quinn</c:v>
                </c:pt>
                <c:pt idx="2922">
                  <c:v>William Long</c:v>
                </c:pt>
                <c:pt idx="2923">
                  <c:v>Steven Rivera</c:v>
                </c:pt>
                <c:pt idx="2924">
                  <c:v>William Moreno</c:v>
                </c:pt>
                <c:pt idx="2925">
                  <c:v>Steven Russell</c:v>
                </c:pt>
                <c:pt idx="2926">
                  <c:v>William Patel</c:v>
                </c:pt>
                <c:pt idx="2927">
                  <c:v>Steven Sanchez</c:v>
                </c:pt>
                <c:pt idx="2928">
                  <c:v>William Rose</c:v>
                </c:pt>
                <c:pt idx="2929">
                  <c:v>Steven Sanders</c:v>
                </c:pt>
                <c:pt idx="2930">
                  <c:v>William Stevenson</c:v>
                </c:pt>
                <c:pt idx="2931">
                  <c:v>Steven Santos</c:v>
                </c:pt>
                <c:pt idx="2932">
                  <c:v>William Washington</c:v>
                </c:pt>
                <c:pt idx="2933">
                  <c:v>Steven Scott</c:v>
                </c:pt>
                <c:pt idx="2934">
                  <c:v>William Young</c:v>
                </c:pt>
                <c:pt idx="2935">
                  <c:v>Steven Stephens</c:v>
                </c:pt>
                <c:pt idx="2936">
                  <c:v>Zachary Bailey</c:v>
                </c:pt>
                <c:pt idx="2937">
                  <c:v>Steven Taylor</c:v>
                </c:pt>
                <c:pt idx="2938">
                  <c:v>Zachary Jackson</c:v>
                </c:pt>
                <c:pt idx="2939">
                  <c:v>Steven White</c:v>
                </c:pt>
                <c:pt idx="2940">
                  <c:v>Zachary Miller</c:v>
                </c:pt>
                <c:pt idx="2941">
                  <c:v>Steven Young</c:v>
                </c:pt>
                <c:pt idx="2942">
                  <c:v>Tiffany Brown</c:v>
                </c:pt>
                <c:pt idx="2943">
                  <c:v>Susan Adams</c:v>
                </c:pt>
                <c:pt idx="2944">
                  <c:v>Tiffany Lee</c:v>
                </c:pt>
                <c:pt idx="2945">
                  <c:v>Susan Anderson</c:v>
                </c:pt>
                <c:pt idx="2946">
                  <c:v>Tiffany Miller</c:v>
                </c:pt>
                <c:pt idx="2947">
                  <c:v>Susan Andrews</c:v>
                </c:pt>
                <c:pt idx="2948">
                  <c:v>Tiffany Taylor</c:v>
                </c:pt>
                <c:pt idx="2949">
                  <c:v>Sherry Jones</c:v>
                </c:pt>
                <c:pt idx="2950">
                  <c:v>Tiffany Wright</c:v>
                </c:pt>
                <c:pt idx="2951">
                  <c:v>Susan Burch</c:v>
                </c:pt>
                <c:pt idx="2952">
                  <c:v>Timothy Bennett</c:v>
                </c:pt>
                <c:pt idx="2953">
                  <c:v>Susan Jackson</c:v>
                </c:pt>
                <c:pt idx="2954">
                  <c:v>Timothy Bryant</c:v>
                </c:pt>
                <c:pt idx="2955">
                  <c:v>Susan Lewis</c:v>
                </c:pt>
                <c:pt idx="2956">
                  <c:v>Timothy Duncan</c:v>
                </c:pt>
                <c:pt idx="2957">
                  <c:v>Susan Miller</c:v>
                </c:pt>
                <c:pt idx="2958">
                  <c:v>Timothy Garcia</c:v>
                </c:pt>
                <c:pt idx="2959">
                  <c:v>Susan Mitchell</c:v>
                </c:pt>
                <c:pt idx="2960">
                  <c:v>Timothy Knight</c:v>
                </c:pt>
                <c:pt idx="2961">
                  <c:v>Susan Parker</c:v>
                </c:pt>
                <c:pt idx="2962">
                  <c:v>Timothy Matthews</c:v>
                </c:pt>
                <c:pt idx="2963">
                  <c:v>Susan Reed</c:v>
                </c:pt>
                <c:pt idx="2964">
                  <c:v>Timothy Norris</c:v>
                </c:pt>
                <c:pt idx="2965">
                  <c:v>Susan Roberts</c:v>
                </c:pt>
                <c:pt idx="2966">
                  <c:v>Timothy Patel</c:v>
                </c:pt>
                <c:pt idx="2967">
                  <c:v>Susan Rodriguez</c:v>
                </c:pt>
                <c:pt idx="2968">
                  <c:v>Timothy Porter</c:v>
                </c:pt>
                <c:pt idx="2969">
                  <c:v>Susan Taylor</c:v>
                </c:pt>
                <c:pt idx="2970">
                  <c:v>Timothy Schaefer</c:v>
                </c:pt>
                <c:pt idx="2971">
                  <c:v>Susan Thomas</c:v>
                </c:pt>
                <c:pt idx="2972">
                  <c:v>Timothy Thomas</c:v>
                </c:pt>
                <c:pt idx="2973">
                  <c:v>Susan Walton</c:v>
                </c:pt>
                <c:pt idx="2974">
                  <c:v>Timothy Walker</c:v>
                </c:pt>
                <c:pt idx="2975">
                  <c:v>Susan Ward</c:v>
                </c:pt>
                <c:pt idx="2976">
                  <c:v>Tina Cook</c:v>
                </c:pt>
                <c:pt idx="2977">
                  <c:v>Susan White</c:v>
                </c:pt>
                <c:pt idx="2978">
                  <c:v>Tina Rodriguez</c:v>
                </c:pt>
                <c:pt idx="2979">
                  <c:v>Susan Wong</c:v>
                </c:pt>
                <c:pt idx="2980">
                  <c:v>Tina Wagner</c:v>
                </c:pt>
                <c:pt idx="2981">
                  <c:v>Suzanne Brown</c:v>
                </c:pt>
                <c:pt idx="2982">
                  <c:v>Todd Brown</c:v>
                </c:pt>
                <c:pt idx="2983">
                  <c:v>Suzanne Roberts</c:v>
                </c:pt>
                <c:pt idx="2984">
                  <c:v>Todd Miller</c:v>
                </c:pt>
                <c:pt idx="2985">
                  <c:v>Suzanne Smith</c:v>
                </c:pt>
                <c:pt idx="2986">
                  <c:v>Todd Walker</c:v>
                </c:pt>
                <c:pt idx="2987">
                  <c:v>Tamara Harris</c:v>
                </c:pt>
                <c:pt idx="2988">
                  <c:v>Tony Perez</c:v>
                </c:pt>
                <c:pt idx="2989">
                  <c:v>Tammy Anderson</c:v>
                </c:pt>
                <c:pt idx="2990">
                  <c:v>Tracey Brown</c:v>
                </c:pt>
                <c:pt idx="2991">
                  <c:v>Tammy Flores</c:v>
                </c:pt>
                <c:pt idx="2992">
                  <c:v>Tracey Peterson</c:v>
                </c:pt>
                <c:pt idx="2993">
                  <c:v>Tammy Garcia</c:v>
                </c:pt>
                <c:pt idx="2994">
                  <c:v>Tracy Lewis</c:v>
                </c:pt>
                <c:pt idx="2995">
                  <c:v>Tammy Jackson</c:v>
                </c:pt>
                <c:pt idx="2996">
                  <c:v>Tracy Miller</c:v>
                </c:pt>
                <c:pt idx="2997">
                  <c:v>Tammy Johnson</c:v>
                </c:pt>
                <c:pt idx="2998">
                  <c:v>Travis Campbell</c:v>
                </c:pt>
                <c:pt idx="2999">
                  <c:v>Tammy Mitchell</c:v>
                </c:pt>
                <c:pt idx="3000">
                  <c:v>Travis Gonzalez</c:v>
                </c:pt>
                <c:pt idx="3001">
                  <c:v>Tammy Parker</c:v>
                </c:pt>
                <c:pt idx="3002">
                  <c:v>Trevor Smith</c:v>
                </c:pt>
                <c:pt idx="3003">
                  <c:v>Tammy Powell</c:v>
                </c:pt>
                <c:pt idx="3004">
                  <c:v>Troy Clark</c:v>
                </c:pt>
                <c:pt idx="3005">
                  <c:v>Tammy Simmons</c:v>
                </c:pt>
                <c:pt idx="3006">
                  <c:v>Troy Smith</c:v>
                </c:pt>
                <c:pt idx="3007">
                  <c:v>Tammy Simpson</c:v>
                </c:pt>
                <c:pt idx="3008">
                  <c:v>Tyler Chapman</c:v>
                </c:pt>
                <c:pt idx="3009">
                  <c:v>Tammy Stewart</c:v>
                </c:pt>
                <c:pt idx="3010">
                  <c:v>Tyler Dixon</c:v>
                </c:pt>
                <c:pt idx="3011">
                  <c:v>Tammy Thompson</c:v>
                </c:pt>
                <c:pt idx="3012">
                  <c:v>Tyler Johnson</c:v>
                </c:pt>
                <c:pt idx="3013">
                  <c:v>Tammy Walker</c:v>
                </c:pt>
                <c:pt idx="3014">
                  <c:v>Tyler Nguyen</c:v>
                </c:pt>
                <c:pt idx="3015">
                  <c:v>Tammy White</c:v>
                </c:pt>
                <c:pt idx="3016">
                  <c:v>Tyler Payne</c:v>
                </c:pt>
                <c:pt idx="3017">
                  <c:v>Tammy Williams</c:v>
                </c:pt>
                <c:pt idx="3018">
                  <c:v>Tyler Smith</c:v>
                </c:pt>
                <c:pt idx="3019">
                  <c:v>Tammy Young</c:v>
                </c:pt>
                <c:pt idx="3020">
                  <c:v>Valerie Anderson</c:v>
                </c:pt>
                <c:pt idx="3021">
                  <c:v>Tanya Miller</c:v>
                </c:pt>
                <c:pt idx="3022">
                  <c:v>Valerie Williams</c:v>
                </c:pt>
                <c:pt idx="3023">
                  <c:v>Tara Hamilton</c:v>
                </c:pt>
                <c:pt idx="3024">
                  <c:v>Vanessa Williams</c:v>
                </c:pt>
                <c:pt idx="3025">
                  <c:v>Tara Johnson</c:v>
                </c:pt>
                <c:pt idx="3026">
                  <c:v>Veronica Rodriguez</c:v>
                </c:pt>
                <c:pt idx="3027">
                  <c:v>Tara Jones</c:v>
                </c:pt>
                <c:pt idx="3028">
                  <c:v>Victor Hernandez</c:v>
                </c:pt>
                <c:pt idx="3029">
                  <c:v>Sherry Perez</c:v>
                </c:pt>
                <c:pt idx="3030">
                  <c:v>Victoria Lopez</c:v>
                </c:pt>
                <c:pt idx="3031">
                  <c:v>Tara Williams</c:v>
                </c:pt>
                <c:pt idx="3032">
                  <c:v>Victoria Turner</c:v>
                </c:pt>
                <c:pt idx="3033">
                  <c:v>Taylor Flores</c:v>
                </c:pt>
                <c:pt idx="3034">
                  <c:v>Vincent Brown</c:v>
                </c:pt>
                <c:pt idx="3035">
                  <c:v>Taylor Hill</c:v>
                </c:pt>
                <c:pt idx="3036">
                  <c:v>Wendy Anderson</c:v>
                </c:pt>
                <c:pt idx="3037">
                  <c:v>Taylor Johnson</c:v>
                </c:pt>
                <c:pt idx="3038">
                  <c:v>Wendy Garcia</c:v>
                </c:pt>
                <c:pt idx="3039">
                  <c:v>Taylor Phillips</c:v>
                </c:pt>
                <c:pt idx="3040">
                  <c:v>Wendy Taylor</c:v>
                </c:pt>
                <c:pt idx="3041">
                  <c:v>Taylor Taylor</c:v>
                </c:pt>
                <c:pt idx="3042">
                  <c:v>Wendy Wilson</c:v>
                </c:pt>
                <c:pt idx="3043">
                  <c:v>Teresa Anderson</c:v>
                </c:pt>
                <c:pt idx="3044">
                  <c:v>Wesley Davis</c:v>
                </c:pt>
                <c:pt idx="3045">
                  <c:v>Teresa Miller</c:v>
                </c:pt>
                <c:pt idx="3046">
                  <c:v>Whitney Hill</c:v>
                </c:pt>
                <c:pt idx="3047">
                  <c:v>Teresa Thomas</c:v>
                </c:pt>
                <c:pt idx="3048">
                  <c:v>William Alexander</c:v>
                </c:pt>
                <c:pt idx="3049">
                  <c:v>Teresa Williams</c:v>
                </c:pt>
                <c:pt idx="3050">
                  <c:v>William Arnold</c:v>
                </c:pt>
                <c:pt idx="3051">
                  <c:v>Terri Martin</c:v>
                </c:pt>
                <c:pt idx="3052">
                  <c:v>William Barnes</c:v>
                </c:pt>
                <c:pt idx="3053">
                  <c:v>Terry Martin</c:v>
                </c:pt>
                <c:pt idx="3054">
                  <c:v>William Blackwell</c:v>
                </c:pt>
                <c:pt idx="3055">
                  <c:v>Terry Ross</c:v>
                </c:pt>
                <c:pt idx="3056">
                  <c:v>William Chen</c:v>
                </c:pt>
                <c:pt idx="3057">
                  <c:v>Terry Taylor</c:v>
                </c:pt>
                <c:pt idx="3058">
                  <c:v>William Coleman</c:v>
                </c:pt>
                <c:pt idx="3059">
                  <c:v>Theresa Anderson</c:v>
                </c:pt>
                <c:pt idx="3060">
                  <c:v>William Evans</c:v>
                </c:pt>
                <c:pt idx="3061">
                  <c:v>Theresa Jackson</c:v>
                </c:pt>
                <c:pt idx="3062">
                  <c:v>William Fisher</c:v>
                </c:pt>
                <c:pt idx="3063">
                  <c:v>Theresa Nelson</c:v>
                </c:pt>
                <c:pt idx="3064">
                  <c:v>William Garner</c:v>
                </c:pt>
                <c:pt idx="3065">
                  <c:v>Theresa Scott</c:v>
                </c:pt>
                <c:pt idx="3066">
                  <c:v>William Hamilton</c:v>
                </c:pt>
                <c:pt idx="3067">
                  <c:v>Thomas Clark</c:v>
                </c:pt>
                <c:pt idx="3068">
                  <c:v>William Henderson</c:v>
                </c:pt>
                <c:pt idx="3069">
                  <c:v>Thomas Collins</c:v>
                </c:pt>
                <c:pt idx="3070">
                  <c:v>William Howell</c:v>
                </c:pt>
                <c:pt idx="3071">
                  <c:v>Thomas Cooper</c:v>
                </c:pt>
                <c:pt idx="3072">
                  <c:v>William Knight</c:v>
                </c:pt>
                <c:pt idx="3073">
                  <c:v>Thomas Cox</c:v>
                </c:pt>
                <c:pt idx="3074">
                  <c:v>William Lee</c:v>
                </c:pt>
                <c:pt idx="3075">
                  <c:v>Thomas Evans</c:v>
                </c:pt>
                <c:pt idx="3076">
                  <c:v>William Lopez</c:v>
                </c:pt>
                <c:pt idx="3077">
                  <c:v>Thomas Garcia</c:v>
                </c:pt>
                <c:pt idx="3078">
                  <c:v>William Morales</c:v>
                </c:pt>
                <c:pt idx="3079">
                  <c:v>Thomas Gonzalez</c:v>
                </c:pt>
                <c:pt idx="3080">
                  <c:v>William Nguyen</c:v>
                </c:pt>
                <c:pt idx="3081">
                  <c:v>Thomas King</c:v>
                </c:pt>
                <c:pt idx="3082">
                  <c:v>William Ortiz</c:v>
                </c:pt>
                <c:pt idx="3083">
                  <c:v>Thomas Marshall</c:v>
                </c:pt>
                <c:pt idx="3084">
                  <c:v>William Perry</c:v>
                </c:pt>
                <c:pt idx="3085">
                  <c:v>Sherry Watson</c:v>
                </c:pt>
                <c:pt idx="3086">
                  <c:v>William Rios</c:v>
                </c:pt>
                <c:pt idx="3087">
                  <c:v>Thomas Moore</c:v>
                </c:pt>
                <c:pt idx="3088">
                  <c:v>William Ruiz</c:v>
                </c:pt>
                <c:pt idx="3089">
                  <c:v>Thomas Morris</c:v>
                </c:pt>
                <c:pt idx="3090">
                  <c:v>William Shepherd</c:v>
                </c:pt>
                <c:pt idx="3091">
                  <c:v>Thomas Murphy</c:v>
                </c:pt>
                <c:pt idx="3092">
                  <c:v>William Vega</c:v>
                </c:pt>
                <c:pt idx="3093">
                  <c:v>Thomas Murray</c:v>
                </c:pt>
                <c:pt idx="3094">
                  <c:v>William Walton</c:v>
                </c:pt>
                <c:pt idx="3095">
                  <c:v>Thomas Nguyen</c:v>
                </c:pt>
                <c:pt idx="3096">
                  <c:v>William Watson</c:v>
                </c:pt>
                <c:pt idx="3097">
                  <c:v>Thomas Parker</c:v>
                </c:pt>
                <c:pt idx="3098">
                  <c:v>William Wright</c:v>
                </c:pt>
                <c:pt idx="3099">
                  <c:v>Thomas Perez</c:v>
                </c:pt>
                <c:pt idx="3100">
                  <c:v>William Zimmerman</c:v>
                </c:pt>
                <c:pt idx="3101">
                  <c:v>Thomas Reyes</c:v>
                </c:pt>
                <c:pt idx="3102">
                  <c:v>Yolanda Johnson</c:v>
                </c:pt>
                <c:pt idx="3103">
                  <c:v>Thomas Richardson</c:v>
                </c:pt>
                <c:pt idx="3104">
                  <c:v>Zachary Bryant</c:v>
                </c:pt>
                <c:pt idx="3105">
                  <c:v>Thomas Sanchez</c:v>
                </c:pt>
                <c:pt idx="3106">
                  <c:v>Zachary Chavez</c:v>
                </c:pt>
                <c:pt idx="3107">
                  <c:v>Thomas Snyder</c:v>
                </c:pt>
                <c:pt idx="3108">
                  <c:v>Zachary King</c:v>
                </c:pt>
                <c:pt idx="3109">
                  <c:v>Thomas Wells</c:v>
                </c:pt>
                <c:pt idx="3110">
                  <c:v>Zachary Martinez</c:v>
                </c:pt>
                <c:pt idx="3111">
                  <c:v>Thomas Wilson</c:v>
                </c:pt>
                <c:pt idx="3112">
                  <c:v>Zachary Perez</c:v>
                </c:pt>
                <c:pt idx="3113">
                  <c:v>Thomas Wright</c:v>
                </c:pt>
                <c:pt idx="3114">
                  <c:v>Tiffany Bennett</c:v>
                </c:pt>
                <c:pt idx="3115">
                  <c:v>Tiffany Myers</c:v>
                </c:pt>
                <c:pt idx="3116">
                  <c:v>Sarah Robinson</c:v>
                </c:pt>
                <c:pt idx="3117">
                  <c:v>Sandra Simmons</c:v>
                </c:pt>
                <c:pt idx="3118">
                  <c:v>Sean Perez</c:v>
                </c:pt>
                <c:pt idx="3119">
                  <c:v>Paul Flores</c:v>
                </c:pt>
                <c:pt idx="3120">
                  <c:v>Robert Bauer</c:v>
                </c:pt>
                <c:pt idx="3121">
                  <c:v>Robert Oliver</c:v>
                </c:pt>
                <c:pt idx="3122">
                  <c:v>Robert Gregory</c:v>
                </c:pt>
                <c:pt idx="3123">
                  <c:v>Robert Olson</c:v>
                </c:pt>
                <c:pt idx="3124">
                  <c:v>Shannon Williams</c:v>
                </c:pt>
                <c:pt idx="3125">
                  <c:v>Robert Ortega</c:v>
                </c:pt>
                <c:pt idx="3126">
                  <c:v>Patrick Harris</c:v>
                </c:pt>
                <c:pt idx="3127">
                  <c:v>Randy Williams</c:v>
                </c:pt>
                <c:pt idx="3128">
                  <c:v>Sarah Martinez</c:v>
                </c:pt>
                <c:pt idx="3129">
                  <c:v>Robert Padilla</c:v>
                </c:pt>
                <c:pt idx="3130">
                  <c:v>Rachel Nelson</c:v>
                </c:pt>
                <c:pt idx="3131">
                  <c:v>Patricia Munoz</c:v>
                </c:pt>
                <c:pt idx="3132">
                  <c:v>Scott Thompson</c:v>
                </c:pt>
                <c:pt idx="3133">
                  <c:v>Robert Parks</c:v>
                </c:pt>
                <c:pt idx="3134">
                  <c:v>Robert Leonard</c:v>
                </c:pt>
                <c:pt idx="3135">
                  <c:v>Patricia Murphy</c:v>
                </c:pt>
                <c:pt idx="3136">
                  <c:v>Robert Morrison</c:v>
                </c:pt>
                <c:pt idx="3137">
                  <c:v>Robert Perry</c:v>
                </c:pt>
                <c:pt idx="3138">
                  <c:v>Patrick Fernandez</c:v>
                </c:pt>
                <c:pt idx="3139">
                  <c:v>Raymond Williams</c:v>
                </c:pt>
                <c:pt idx="3140">
                  <c:v>Patricia Lopez</c:v>
                </c:pt>
                <c:pt idx="3141">
                  <c:v>Rebecca Adams</c:v>
                </c:pt>
                <c:pt idx="3142">
                  <c:v>Patrick Rodriguez</c:v>
                </c:pt>
                <c:pt idx="3143">
                  <c:v>Robert Porter</c:v>
                </c:pt>
                <c:pt idx="3144">
                  <c:v>Sarah Pearson</c:v>
                </c:pt>
                <c:pt idx="3145">
                  <c:v>Rebecca Anderson</c:v>
                </c:pt>
                <c:pt idx="3146">
                  <c:v>Sarah Thompson</c:v>
                </c:pt>
                <c:pt idx="3147">
                  <c:v>Paul Howard</c:v>
                </c:pt>
                <c:pt idx="3148">
                  <c:v>Scott Hayes</c:v>
                </c:pt>
                <c:pt idx="3149">
                  <c:v>Paul Jackson</c:v>
                </c:pt>
                <c:pt idx="3150">
                  <c:v>Robert Harris</c:v>
                </c:pt>
                <c:pt idx="3151">
                  <c:v>Rebecca Campbell</c:v>
                </c:pt>
                <c:pt idx="3152">
                  <c:v>Rachel Sanchez</c:v>
                </c:pt>
                <c:pt idx="3153">
                  <c:v>Rebecca Carter</c:v>
                </c:pt>
                <c:pt idx="3154">
                  <c:v>Shane Allen</c:v>
                </c:pt>
                <c:pt idx="3155">
                  <c:v>Patricia Perez</c:v>
                </c:pt>
                <c:pt idx="3156">
                  <c:v>Paul Davis</c:v>
                </c:pt>
                <c:pt idx="3157">
                  <c:v>Patricia Gonzalez</c:v>
                </c:pt>
                <c:pt idx="3158">
                  <c:v>Randy Adams</c:v>
                </c:pt>
                <c:pt idx="3159">
                  <c:v>Robert Sanchez</c:v>
                </c:pt>
                <c:pt idx="3160">
                  <c:v>Peter Watson</c:v>
                </c:pt>
                <c:pt idx="3161">
                  <c:v>Paul Lopez</c:v>
                </c:pt>
                <c:pt idx="3162">
                  <c:v>Phillip Johnson</c:v>
                </c:pt>
                <c:pt idx="3163">
                  <c:v>Rebecca Flowers</c:v>
                </c:pt>
                <c:pt idx="3164">
                  <c:v>Sara Moore</c:v>
                </c:pt>
                <c:pt idx="3165">
                  <c:v>Rebecca Garza</c:v>
                </c:pt>
                <c:pt idx="3166">
                  <c:v>Patrick Johnson</c:v>
                </c:pt>
                <c:pt idx="3167">
                  <c:v>Rebecca Gonzalez</c:v>
                </c:pt>
                <c:pt idx="3168">
                  <c:v>Patrick Roberts</c:v>
                </c:pt>
                <c:pt idx="3169">
                  <c:v>Robert Stewart</c:v>
                </c:pt>
                <c:pt idx="3170">
                  <c:v>Sarah Foster</c:v>
                </c:pt>
                <c:pt idx="3171">
                  <c:v>Rebecca Graham</c:v>
                </c:pt>
                <c:pt idx="3172">
                  <c:v>Patrick Sampson</c:v>
                </c:pt>
                <c:pt idx="3173">
                  <c:v>Rebecca Harris</c:v>
                </c:pt>
                <c:pt idx="3174">
                  <c:v>Sarah Mitchell</c:v>
                </c:pt>
                <c:pt idx="3175">
                  <c:v>Pamela Tucker</c:v>
                </c:pt>
                <c:pt idx="3176">
                  <c:v>Sarah Ray</c:v>
                </c:pt>
                <c:pt idx="3177">
                  <c:v>Rebecca Jimenez</c:v>
                </c:pt>
                <c:pt idx="3178">
                  <c:v>Patrick Ward</c:v>
                </c:pt>
                <c:pt idx="3179">
                  <c:v>Paul Mcguire</c:v>
                </c:pt>
                <c:pt idx="3180">
                  <c:v>Robert Gamble</c:v>
                </c:pt>
                <c:pt idx="3181">
                  <c:v>Robert Trujillo</c:v>
                </c:pt>
                <c:pt idx="3182">
                  <c:v>Rachel Nguyen</c:v>
                </c:pt>
                <c:pt idx="3183">
                  <c:v>Rebecca Jones</c:v>
                </c:pt>
                <c:pt idx="3184">
                  <c:v>Rachel Reyes</c:v>
                </c:pt>
                <c:pt idx="3185">
                  <c:v>Robert Vargas</c:v>
                </c:pt>
                <c:pt idx="3186">
                  <c:v>Paul Allen</c:v>
                </c:pt>
                <c:pt idx="3187">
                  <c:v>Rebecca Knight</c:v>
                </c:pt>
                <c:pt idx="3188">
                  <c:v>Paul Benson</c:v>
                </c:pt>
                <c:pt idx="3189">
                  <c:v>Robert Walsh</c:v>
                </c:pt>
                <c:pt idx="3190">
                  <c:v>Rachel Salazar</c:v>
                </c:pt>
                <c:pt idx="3191">
                  <c:v>Robert Warren</c:v>
                </c:pt>
                <c:pt idx="3192">
                  <c:v>Sean Jones</c:v>
                </c:pt>
                <c:pt idx="3193">
                  <c:v>Robert Welch</c:v>
                </c:pt>
                <c:pt idx="3194">
                  <c:v>Rachel Smith</c:v>
                </c:pt>
                <c:pt idx="3195">
                  <c:v>Paul Melton</c:v>
                </c:pt>
                <c:pt idx="3196">
                  <c:v>Shane Smith</c:v>
                </c:pt>
                <c:pt idx="3197">
                  <c:v>Robert Wheeler</c:v>
                </c:pt>
                <c:pt idx="3198">
                  <c:v>Robert Lynch</c:v>
                </c:pt>
                <c:pt idx="3199">
                  <c:v>Paul Morales</c:v>
                </c:pt>
                <c:pt idx="3200">
                  <c:v>Robert May</c:v>
                </c:pt>
                <c:pt idx="3201">
                  <c:v>Paul Morgan</c:v>
                </c:pt>
                <c:pt idx="3202">
                  <c:v>Randall King</c:v>
                </c:pt>
                <c:pt idx="3203">
                  <c:v>Robert Williamson</c:v>
                </c:pt>
                <c:pt idx="3204">
                  <c:v>Shawn Baker</c:v>
                </c:pt>
                <c:pt idx="3205">
                  <c:v>Robert Willis</c:v>
                </c:pt>
                <c:pt idx="3206">
                  <c:v>Robert Nelson</c:v>
                </c:pt>
                <c:pt idx="3207">
                  <c:v>Rebecca May</c:v>
                </c:pt>
                <c:pt idx="3208">
                  <c:v>Sandra Robinson</c:v>
                </c:pt>
                <c:pt idx="3209">
                  <c:v>Rebecca Mcdonald</c:v>
                </c:pt>
                <c:pt idx="3210">
                  <c:v>Sandra Turner</c:v>
                </c:pt>
                <c:pt idx="3211">
                  <c:v>Rebecca Medina</c:v>
                </c:pt>
                <c:pt idx="3212">
                  <c:v>Sara Allen</c:v>
                </c:pt>
                <c:pt idx="3213">
                  <c:v>Robert Yates</c:v>
                </c:pt>
                <c:pt idx="3214">
                  <c:v>Sara Lopez</c:v>
                </c:pt>
                <c:pt idx="3215">
                  <c:v>Paul Morris</c:v>
                </c:pt>
                <c:pt idx="3216">
                  <c:v>Patricia Lee</c:v>
                </c:pt>
                <c:pt idx="3217">
                  <c:v>Roberto Johnson</c:v>
                </c:pt>
                <c:pt idx="3218">
                  <c:v>Sarah Bailey</c:v>
                </c:pt>
                <c:pt idx="3219">
                  <c:v>Rebecca Morton</c:v>
                </c:pt>
                <c:pt idx="3220">
                  <c:v>Sarah Boyd</c:v>
                </c:pt>
                <c:pt idx="3221">
                  <c:v>Robin Cooper</c:v>
                </c:pt>
                <c:pt idx="3222">
                  <c:v>Sarah Cabrera</c:v>
                </c:pt>
                <c:pt idx="3223">
                  <c:v>Robin Jones</c:v>
                </c:pt>
                <c:pt idx="3224">
                  <c:v>Robert Ball</c:v>
                </c:pt>
                <c:pt idx="3225">
                  <c:v>Robin King</c:v>
                </c:pt>
                <c:pt idx="3226">
                  <c:v>Sarah Flores</c:v>
                </c:pt>
                <c:pt idx="3227">
                  <c:v>Robin Lopez</c:v>
                </c:pt>
                <c:pt idx="3228">
                  <c:v>Rachel Cox</c:v>
                </c:pt>
                <c:pt idx="3229">
                  <c:v>Paul Page</c:v>
                </c:pt>
                <c:pt idx="3230">
                  <c:v>Sarah Jenkins</c:v>
                </c:pt>
                <c:pt idx="3231">
                  <c:v>Robin Williams</c:v>
                </c:pt>
                <c:pt idx="3232">
                  <c:v>Rachel Hawkins</c:v>
                </c:pt>
                <c:pt idx="3233">
                  <c:v>Rodney Baker</c:v>
                </c:pt>
                <c:pt idx="3234">
                  <c:v>Robert Cook</c:v>
                </c:pt>
                <c:pt idx="3235">
                  <c:v>Rodney Hernandez</c:v>
                </c:pt>
                <c:pt idx="3236">
                  <c:v>Sarah Nelson</c:v>
                </c:pt>
                <c:pt idx="3237">
                  <c:v>Rodney Miller</c:v>
                </c:pt>
                <c:pt idx="3238">
                  <c:v>Sarah Peterson</c:v>
                </c:pt>
                <c:pt idx="3239">
                  <c:v>Rodney Smith</c:v>
                </c:pt>
                <c:pt idx="3240">
                  <c:v>Patricia Garcia</c:v>
                </c:pt>
                <c:pt idx="3241">
                  <c:v>Rodney Williams</c:v>
                </c:pt>
                <c:pt idx="3242">
                  <c:v>Patrick Thomas</c:v>
                </c:pt>
                <c:pt idx="3243">
                  <c:v>Rebecca Owens</c:v>
                </c:pt>
                <c:pt idx="3244">
                  <c:v>Rachel Mendez</c:v>
                </c:pt>
                <c:pt idx="3245">
                  <c:v>Ronald Aguilar</c:v>
                </c:pt>
                <c:pt idx="3246">
                  <c:v>Sarah Walker</c:v>
                </c:pt>
                <c:pt idx="3247">
                  <c:v>Rebecca Peters</c:v>
                </c:pt>
                <c:pt idx="3248">
                  <c:v>Rachel Morales</c:v>
                </c:pt>
                <c:pt idx="3249">
                  <c:v>Paul Perez</c:v>
                </c:pt>
                <c:pt idx="3250">
                  <c:v>Robert Giles</c:v>
                </c:pt>
                <c:pt idx="3251">
                  <c:v>Ronald Cooper</c:v>
                </c:pt>
                <c:pt idx="3252">
                  <c:v>Scott Greene</c:v>
                </c:pt>
                <c:pt idx="3253">
                  <c:v>Ronald Davis</c:v>
                </c:pt>
                <c:pt idx="3254">
                  <c:v>Rachel Phillips</c:v>
                </c:pt>
                <c:pt idx="3255">
                  <c:v>Ronald Harris</c:v>
                </c:pt>
                <c:pt idx="3256">
                  <c:v>Scott Klein</c:v>
                </c:pt>
                <c:pt idx="3257">
                  <c:v>Rebecca Ramos</c:v>
                </c:pt>
                <c:pt idx="3258">
                  <c:v>Scott Matthews</c:v>
                </c:pt>
                <c:pt idx="3259">
                  <c:v>Rebecca Reed</c:v>
                </c:pt>
                <c:pt idx="3260">
                  <c:v>Robert Hansen</c:v>
                </c:pt>
                <c:pt idx="3261">
                  <c:v>Ronald Manning</c:v>
                </c:pt>
                <c:pt idx="3262">
                  <c:v>Robert Harrison</c:v>
                </c:pt>
                <c:pt idx="3263">
                  <c:v>Rebecca Robinson</c:v>
                </c:pt>
                <c:pt idx="3264">
                  <c:v>Robert Herring</c:v>
                </c:pt>
                <c:pt idx="3265">
                  <c:v>Ronald Moore</c:v>
                </c:pt>
                <c:pt idx="3266">
                  <c:v>Scott Watson</c:v>
                </c:pt>
                <c:pt idx="3267">
                  <c:v>Ronald Nelson</c:v>
                </c:pt>
                <c:pt idx="3268">
                  <c:v>Scott Young</c:v>
                </c:pt>
                <c:pt idx="3269">
                  <c:v>Paul Reynolds</c:v>
                </c:pt>
                <c:pt idx="3270">
                  <c:v>Sean Gonzalez</c:v>
                </c:pt>
                <c:pt idx="3271">
                  <c:v>Ronald Rodriguez</c:v>
                </c:pt>
                <c:pt idx="3272">
                  <c:v>Sean Moore</c:v>
                </c:pt>
                <c:pt idx="3273">
                  <c:v>Paul Sanchez</c:v>
                </c:pt>
                <c:pt idx="3274">
                  <c:v>Sean Sanchez</c:v>
                </c:pt>
                <c:pt idx="3275">
                  <c:v>Patricia Sanchez</c:v>
                </c:pt>
                <c:pt idx="3276">
                  <c:v>Sean Williams</c:v>
                </c:pt>
                <c:pt idx="3277">
                  <c:v>Ronnie Smith</c:v>
                </c:pt>
                <c:pt idx="3278">
                  <c:v>Shane Jones</c:v>
                </c:pt>
                <c:pt idx="3279">
                  <c:v>Roy Smith</c:v>
                </c:pt>
                <c:pt idx="3280">
                  <c:v>Robert Lawrence</c:v>
                </c:pt>
                <c:pt idx="3281">
                  <c:v>Russell Allen</c:v>
                </c:pt>
                <c:pt idx="3282">
                  <c:v>Shannon Gilbert</c:v>
                </c:pt>
                <c:pt idx="3283">
                  <c:v>Rebecca Walker</c:v>
                </c:pt>
                <c:pt idx="3284">
                  <c:v>Rachel Wallace</c:v>
                </c:pt>
                <c:pt idx="3285">
                  <c:v>Russell Martinez</c:v>
                </c:pt>
                <c:pt idx="3286">
                  <c:v>Shannon Robertson</c:v>
                </c:pt>
                <c:pt idx="3287">
                  <c:v>Russell Snyder</c:v>
                </c:pt>
                <c:pt idx="3288">
                  <c:v>Shannon Thomas</c:v>
                </c:pt>
                <c:pt idx="3289">
                  <c:v>Ryan Adams</c:v>
                </c:pt>
                <c:pt idx="3290">
                  <c:v>Sharon Davis</c:v>
                </c:pt>
                <c:pt idx="3291">
                  <c:v>Ryan Alexander</c:v>
                </c:pt>
                <c:pt idx="3292">
                  <c:v>Sharon Robinson</c:v>
                </c:pt>
                <c:pt idx="3293">
                  <c:v>Rebecca White</c:v>
                </c:pt>
                <c:pt idx="3294">
                  <c:v>Sharon Weaver</c:v>
                </c:pt>
                <c:pt idx="3295">
                  <c:v>Ryan Anderson</c:v>
                </c:pt>
                <c:pt idx="3296">
                  <c:v>Shawn Davis</c:v>
                </c:pt>
                <c:pt idx="3297">
                  <c:v>Ryan Bailey</c:v>
                </c:pt>
                <c:pt idx="3298">
                  <c:v>Shawn Patterson</c:v>
                </c:pt>
                <c:pt idx="3299">
                  <c:v>Patricia Hernandez</c:v>
                </c:pt>
                <c:pt idx="3300">
                  <c:v>Patrick Black</c:v>
                </c:pt>
                <c:pt idx="3301">
                  <c:v>Ryan Carlson</c:v>
                </c:pt>
                <c:pt idx="3302">
                  <c:v>Sandra Reynolds</c:v>
                </c:pt>
                <c:pt idx="3303">
                  <c:v>Rebecca Wilson</c:v>
                </c:pt>
                <c:pt idx="3304">
                  <c:v>Sandra Ryan</c:v>
                </c:pt>
                <c:pt idx="3305">
                  <c:v>Paul Thompson</c:v>
                </c:pt>
                <c:pt idx="3306">
                  <c:v>Richard Thomas</c:v>
                </c:pt>
                <c:pt idx="3307">
                  <c:v>Ryan Cox</c:v>
                </c:pt>
                <c:pt idx="3308">
                  <c:v>Sandra White</c:v>
                </c:pt>
                <c:pt idx="3309">
                  <c:v>Ryan Curtis</c:v>
                </c:pt>
                <c:pt idx="3310">
                  <c:v>Richard Vasquez</c:v>
                </c:pt>
                <c:pt idx="3311">
                  <c:v>Paul Torres</c:v>
                </c:pt>
                <c:pt idx="3312">
                  <c:v>Richard Wagner</c:v>
                </c:pt>
                <c:pt idx="3313">
                  <c:v>Renee Williams</c:v>
                </c:pt>
                <c:pt idx="3314">
                  <c:v>Richard West</c:v>
                </c:pt>
                <c:pt idx="3315">
                  <c:v>Ryan Gonzales</c:v>
                </c:pt>
                <c:pt idx="3316">
                  <c:v>Sara Miller</c:v>
                </c:pt>
                <c:pt idx="3317">
                  <c:v>Rhonda Johnson</c:v>
                </c:pt>
                <c:pt idx="3318">
                  <c:v>Sara Ross</c:v>
                </c:pt>
                <c:pt idx="3319">
                  <c:v>Ryan Gordon</c:v>
                </c:pt>
                <c:pt idx="3320">
                  <c:v>Rachel Bowman</c:v>
                </c:pt>
                <c:pt idx="3321">
                  <c:v>Paul Walker</c:v>
                </c:pt>
                <c:pt idx="3322">
                  <c:v>Sara Williams</c:v>
                </c:pt>
                <c:pt idx="3323">
                  <c:v>Rhonda Perez</c:v>
                </c:pt>
                <c:pt idx="3324">
                  <c:v>Sarah Banks</c:v>
                </c:pt>
                <c:pt idx="3325">
                  <c:v>Ryan Henderson</c:v>
                </c:pt>
                <c:pt idx="3326">
                  <c:v>Sarah Becker</c:v>
                </c:pt>
                <c:pt idx="3327">
                  <c:v>Ryan Herrera</c:v>
                </c:pt>
                <c:pt idx="3328">
                  <c:v>Robert Alvarez</c:v>
                </c:pt>
                <c:pt idx="3329">
                  <c:v>Ryan Hill</c:v>
                </c:pt>
                <c:pt idx="3330">
                  <c:v>Sarah Bryant</c:v>
                </c:pt>
                <c:pt idx="3331">
                  <c:v>Ryan Jackson</c:v>
                </c:pt>
                <c:pt idx="3332">
                  <c:v>Sarah Chavez</c:v>
                </c:pt>
                <c:pt idx="3333">
                  <c:v>Rhonda Smith</c:v>
                </c:pt>
                <c:pt idx="3334">
                  <c:v>Sarah Daniels</c:v>
                </c:pt>
                <c:pt idx="3335">
                  <c:v>Rhonda Williams</c:v>
                </c:pt>
                <c:pt idx="3336">
                  <c:v>Sarah Delgado</c:v>
                </c:pt>
                <c:pt idx="3337">
                  <c:v>Richard Bennett</c:v>
                </c:pt>
                <c:pt idx="3338">
                  <c:v>Sarah Fields</c:v>
                </c:pt>
                <c:pt idx="3339">
                  <c:v>Ryan Lee</c:v>
                </c:pt>
                <c:pt idx="3340">
                  <c:v>Sarah Floyd</c:v>
                </c:pt>
                <c:pt idx="3341">
                  <c:v>Ryan Lopez</c:v>
                </c:pt>
                <c:pt idx="3342">
                  <c:v>Robert Bell</c:v>
                </c:pt>
                <c:pt idx="3343">
                  <c:v>Patricia Jackson</c:v>
                </c:pt>
                <c:pt idx="3344">
                  <c:v>Robert Bowman</c:v>
                </c:pt>
                <c:pt idx="3345">
                  <c:v>Ryan Mcbride</c:v>
                </c:pt>
                <c:pt idx="3346">
                  <c:v>Sarah Jackson</c:v>
                </c:pt>
                <c:pt idx="3347">
                  <c:v>Ryan Medina</c:v>
                </c:pt>
                <c:pt idx="3348">
                  <c:v>Rachel Evans</c:v>
                </c:pt>
                <c:pt idx="3349">
                  <c:v>Paul White</c:v>
                </c:pt>
                <c:pt idx="3350">
                  <c:v>Robert Carroll</c:v>
                </c:pt>
                <c:pt idx="3351">
                  <c:v>Ryan Moore</c:v>
                </c:pt>
                <c:pt idx="3352">
                  <c:v>Rachel Jackson</c:v>
                </c:pt>
                <c:pt idx="3353">
                  <c:v>Paul Williams</c:v>
                </c:pt>
                <c:pt idx="3354">
                  <c:v>Sarah Mendoza</c:v>
                </c:pt>
                <c:pt idx="3355">
                  <c:v>Richard Estrada</c:v>
                </c:pt>
                <c:pt idx="3356">
                  <c:v>Sarah Mills</c:v>
                </c:pt>
                <c:pt idx="3357">
                  <c:v>Ryan Phillips</c:v>
                </c:pt>
                <c:pt idx="3358">
                  <c:v>Sarah Moore</c:v>
                </c:pt>
                <c:pt idx="3359">
                  <c:v>Ryan Roberts</c:v>
                </c:pt>
                <c:pt idx="3360">
                  <c:v>Sarah Parker</c:v>
                </c:pt>
                <c:pt idx="3361">
                  <c:v>Richard Everett</c:v>
                </c:pt>
                <c:pt idx="3362">
                  <c:v>Sarah Perez</c:v>
                </c:pt>
                <c:pt idx="3363">
                  <c:v>Richard Flores</c:v>
                </c:pt>
                <c:pt idx="3364">
                  <c:v>Pamela White</c:v>
                </c:pt>
                <c:pt idx="3365">
                  <c:v>Richard Foster</c:v>
                </c:pt>
                <c:pt idx="3366">
                  <c:v>Sarah Richardson</c:v>
                </c:pt>
                <c:pt idx="3367">
                  <c:v>Richard Gomez</c:v>
                </c:pt>
                <c:pt idx="3368">
                  <c:v>Sarah Roberts</c:v>
                </c:pt>
                <c:pt idx="3369">
                  <c:v>Patricia Thomas</c:v>
                </c:pt>
                <c:pt idx="3370">
                  <c:v>Sarah Rodgers</c:v>
                </c:pt>
                <c:pt idx="3371">
                  <c:v>Ryan Wells</c:v>
                </c:pt>
                <c:pt idx="3372">
                  <c:v>Robert Dixon</c:v>
                </c:pt>
                <c:pt idx="3373">
                  <c:v>Ryan White</c:v>
                </c:pt>
                <c:pt idx="3374">
                  <c:v>Robert Elliott</c:v>
                </c:pt>
                <c:pt idx="3375">
                  <c:v>Richard Gray</c:v>
                </c:pt>
                <c:pt idx="3376">
                  <c:v>Robert Fisher</c:v>
                </c:pt>
                <c:pt idx="3377">
                  <c:v>Richard Griffin</c:v>
                </c:pt>
                <c:pt idx="3378">
                  <c:v>Patrick Williams</c:v>
                </c:pt>
                <c:pt idx="3379">
                  <c:v>Richard Hanna</c:v>
                </c:pt>
                <c:pt idx="3380">
                  <c:v>Patricia Garrett</c:v>
                </c:pt>
                <c:pt idx="3381">
                  <c:v>Patricia Johnson</c:v>
                </c:pt>
                <c:pt idx="3382">
                  <c:v>Sarah Wilkerson</c:v>
                </c:pt>
                <c:pt idx="3383">
                  <c:v>Sabrina Johnson</c:v>
                </c:pt>
                <c:pt idx="3384">
                  <c:v>Sarah Wilson</c:v>
                </c:pt>
                <c:pt idx="3385">
                  <c:v>Sabrina Rodriguez</c:v>
                </c:pt>
                <c:pt idx="3386">
                  <c:v>Robert George</c:v>
                </c:pt>
                <c:pt idx="3387">
                  <c:v>Sabrina Ruiz</c:v>
                </c:pt>
                <c:pt idx="3388">
                  <c:v>Scott Daniels</c:v>
                </c:pt>
                <c:pt idx="3389">
                  <c:v>Sally Smith</c:v>
                </c:pt>
                <c:pt idx="3390">
                  <c:v>Rachel Perez</c:v>
                </c:pt>
                <c:pt idx="3391">
                  <c:v>Samantha Allen</c:v>
                </c:pt>
                <c:pt idx="3392">
                  <c:v>Robert Goodman</c:v>
                </c:pt>
                <c:pt idx="3393">
                  <c:v>Peter Brown</c:v>
                </c:pt>
                <c:pt idx="3394">
                  <c:v>Scott Henderson</c:v>
                </c:pt>
                <c:pt idx="3395">
                  <c:v>Samantha Brown</c:v>
                </c:pt>
                <c:pt idx="3396">
                  <c:v>Robert Gray</c:v>
                </c:pt>
                <c:pt idx="3397">
                  <c:v>Richard Jackson</c:v>
                </c:pt>
                <c:pt idx="3398">
                  <c:v>Scott Kennedy</c:v>
                </c:pt>
                <c:pt idx="3399">
                  <c:v>Richard James</c:v>
                </c:pt>
                <c:pt idx="3400">
                  <c:v>Scott Lee</c:v>
                </c:pt>
                <c:pt idx="3401">
                  <c:v>Peter Davis</c:v>
                </c:pt>
                <c:pt idx="3402">
                  <c:v>Robert Griffin</c:v>
                </c:pt>
                <c:pt idx="3403">
                  <c:v>Peter Flores</c:v>
                </c:pt>
                <c:pt idx="3404">
                  <c:v>Rachel Reynolds</c:v>
                </c:pt>
                <c:pt idx="3405">
                  <c:v>Samantha Hall</c:v>
                </c:pt>
                <c:pt idx="3406">
                  <c:v>Robert Hamilton</c:v>
                </c:pt>
                <c:pt idx="3407">
                  <c:v>Samantha Hansen</c:v>
                </c:pt>
                <c:pt idx="3408">
                  <c:v>Scott Parker</c:v>
                </c:pt>
                <c:pt idx="3409">
                  <c:v>Richard Kim</c:v>
                </c:pt>
                <c:pt idx="3410">
                  <c:v>Scott Ramos</c:v>
                </c:pt>
                <c:pt idx="3411">
                  <c:v>Samantha Hill</c:v>
                </c:pt>
                <c:pt idx="3412">
                  <c:v>Robert Hayes</c:v>
                </c:pt>
                <c:pt idx="3413">
                  <c:v>Samantha Hoffman</c:v>
                </c:pt>
                <c:pt idx="3414">
                  <c:v>Robert Herrera</c:v>
                </c:pt>
                <c:pt idx="3415">
                  <c:v>Richard Long</c:v>
                </c:pt>
                <c:pt idx="3416">
                  <c:v>Rachel Romero</c:v>
                </c:pt>
                <c:pt idx="3417">
                  <c:v>Richard Lopez</c:v>
                </c:pt>
                <c:pt idx="3418">
                  <c:v>Scott Wall</c:v>
                </c:pt>
                <c:pt idx="3419">
                  <c:v>Richard Maldonado</c:v>
                </c:pt>
                <c:pt idx="3420">
                  <c:v>Robert Howell</c:v>
                </c:pt>
                <c:pt idx="3421">
                  <c:v>Peter Harris</c:v>
                </c:pt>
                <c:pt idx="3422">
                  <c:v>Robert Jimenez</c:v>
                </c:pt>
                <c:pt idx="3423">
                  <c:v>Peter Jackson</c:v>
                </c:pt>
                <c:pt idx="3424">
                  <c:v>Sean Bell</c:v>
                </c:pt>
                <c:pt idx="3425">
                  <c:v>Samantha Morris</c:v>
                </c:pt>
                <c:pt idx="3426">
                  <c:v>Robert Johnston</c:v>
                </c:pt>
                <c:pt idx="3427">
                  <c:v>Patricia Adams</c:v>
                </c:pt>
                <c:pt idx="3428">
                  <c:v>Rachel Sanders</c:v>
                </c:pt>
                <c:pt idx="3429">
                  <c:v>Samantha Perkins</c:v>
                </c:pt>
                <c:pt idx="3430">
                  <c:v>Sean Miller</c:v>
                </c:pt>
                <c:pt idx="3431">
                  <c:v>Patrick Adams</c:v>
                </c:pt>
                <c:pt idx="3432">
                  <c:v>Sean Parker</c:v>
                </c:pt>
                <c:pt idx="3433">
                  <c:v>Richard Morris</c:v>
                </c:pt>
                <c:pt idx="3434">
                  <c:v>Sean Rivera</c:v>
                </c:pt>
                <c:pt idx="3435">
                  <c:v>Samantha Taylor</c:v>
                </c:pt>
                <c:pt idx="3436">
                  <c:v>Robert Kennedy</c:v>
                </c:pt>
                <c:pt idx="3437">
                  <c:v>Samantha Thomas</c:v>
                </c:pt>
                <c:pt idx="3438">
                  <c:v>Sean Tucker</c:v>
                </c:pt>
                <c:pt idx="3439">
                  <c:v>Samantha Torres</c:v>
                </c:pt>
                <c:pt idx="3440">
                  <c:v>Seth Smith</c:v>
                </c:pt>
                <c:pt idx="3441">
                  <c:v>Richard Murray</c:v>
                </c:pt>
                <c:pt idx="3442">
                  <c:v>Shane Anderson</c:v>
                </c:pt>
                <c:pt idx="3443">
                  <c:v>Richard Nguyen</c:v>
                </c:pt>
                <c:pt idx="3444">
                  <c:v>Shane Perez</c:v>
                </c:pt>
                <c:pt idx="3445">
                  <c:v>Samantha Wood</c:v>
                </c:pt>
                <c:pt idx="3446">
                  <c:v>Shane Williams</c:v>
                </c:pt>
                <c:pt idx="3447">
                  <c:v>Samantha Young</c:v>
                </c:pt>
                <c:pt idx="3448">
                  <c:v>Patricia Morales</c:v>
                </c:pt>
                <c:pt idx="3449">
                  <c:v>Peter Martinez</c:v>
                </c:pt>
                <c:pt idx="3450">
                  <c:v>Patricia Morgan</c:v>
                </c:pt>
                <c:pt idx="3451">
                  <c:v>Samuel Davis</c:v>
                </c:pt>
                <c:pt idx="3452">
                  <c:v>Robert Little</c:v>
                </c:pt>
                <c:pt idx="3453">
                  <c:v>Samuel Grant</c:v>
                </c:pt>
                <c:pt idx="3454">
                  <c:v>Rachel Walker</c:v>
                </c:pt>
                <c:pt idx="3455">
                  <c:v>Samuel Hill</c:v>
                </c:pt>
                <c:pt idx="3456">
                  <c:v>Rachel White</c:v>
                </c:pt>
                <c:pt idx="3457">
                  <c:v>Samuel Johnson</c:v>
                </c:pt>
                <c:pt idx="3458">
                  <c:v>Shannon Quinn</c:v>
                </c:pt>
                <c:pt idx="3459">
                  <c:v>Samuel Jones</c:v>
                </c:pt>
                <c:pt idx="3460">
                  <c:v>Shannon Rodriguez</c:v>
                </c:pt>
                <c:pt idx="3461">
                  <c:v>Samuel Martinez</c:v>
                </c:pt>
                <c:pt idx="3462">
                  <c:v>Shannon Taylor</c:v>
                </c:pt>
                <c:pt idx="3463">
                  <c:v>Samuel Robinson</c:v>
                </c:pt>
                <c:pt idx="3464">
                  <c:v>Shannon Thompson</c:v>
                </c:pt>
                <c:pt idx="3465">
                  <c:v>Peter Murphy</c:v>
                </c:pt>
                <c:pt idx="3466">
                  <c:v>Rachel Young</c:v>
                </c:pt>
                <c:pt idx="3467">
                  <c:v>Samuel Walker</c:v>
                </c:pt>
                <c:pt idx="3468">
                  <c:v>Sharon Gomez</c:v>
                </c:pt>
                <c:pt idx="3469">
                  <c:v>Samuel Williams</c:v>
                </c:pt>
                <c:pt idx="3470">
                  <c:v>Sharon Moore</c:v>
                </c:pt>
                <c:pt idx="3471">
                  <c:v>Richard Richardson</c:v>
                </c:pt>
                <c:pt idx="3472">
                  <c:v>Sharon Schmidt</c:v>
                </c:pt>
                <c:pt idx="3473">
                  <c:v>Sandra Flores</c:v>
                </c:pt>
                <c:pt idx="3474">
                  <c:v>Randy Hernandez</c:v>
                </c:pt>
                <c:pt idx="3475">
                  <c:v>Peter Potter</c:v>
                </c:pt>
                <c:pt idx="3476">
                  <c:v>Randy Jones</c:v>
                </c:pt>
                <c:pt idx="3477">
                  <c:v>Peter Rogers</c:v>
                </c:pt>
                <c:pt idx="3478">
                  <c:v>Shawn Brown</c:v>
                </c:pt>
                <c:pt idx="3479">
                  <c:v>Sandra Hill</c:v>
                </c:pt>
                <c:pt idx="3480">
                  <c:v>Randy Morris</c:v>
                </c:pt>
                <c:pt idx="3481">
                  <c:v>Sandra Jackson</c:v>
                </c:pt>
                <c:pt idx="3482">
                  <c:v>Shawn Jones</c:v>
                </c:pt>
                <c:pt idx="3483">
                  <c:v>Peter Scott</c:v>
                </c:pt>
                <c:pt idx="3484">
                  <c:v>Robert Murphy</c:v>
                </c:pt>
                <c:pt idx="3485">
                  <c:v>Sandra Lane</c:v>
                </c:pt>
                <c:pt idx="3486">
                  <c:v>Sandra Marquez</c:v>
                </c:pt>
                <c:pt idx="3487">
                  <c:v>Sherri Martinez</c:v>
                </c:pt>
                <c:pt idx="3488">
                  <c:v>Michael Weber</c:v>
                </c:pt>
                <c:pt idx="3489">
                  <c:v>Maria Peterson</c:v>
                </c:pt>
                <c:pt idx="3490">
                  <c:v>Nancy Miller</c:v>
                </c:pt>
                <c:pt idx="3491">
                  <c:v>Maria Rodriguez</c:v>
                </c:pt>
                <c:pt idx="3492">
                  <c:v>Michael Pope</c:v>
                </c:pt>
                <c:pt idx="3493">
                  <c:v>Matthew Collins</c:v>
                </c:pt>
                <c:pt idx="3494">
                  <c:v>Mary Morris</c:v>
                </c:pt>
                <c:pt idx="3495">
                  <c:v>Matthew Cruz</c:v>
                </c:pt>
                <c:pt idx="3496">
                  <c:v>Nicholas Parker</c:v>
                </c:pt>
                <c:pt idx="3497">
                  <c:v>Matthew Diaz</c:v>
                </c:pt>
                <c:pt idx="3498">
                  <c:v>Michael Morales</c:v>
                </c:pt>
                <c:pt idx="3499">
                  <c:v>Matthew Doyle</c:v>
                </c:pt>
                <c:pt idx="3500">
                  <c:v>Michael Singleton</c:v>
                </c:pt>
                <c:pt idx="3501">
                  <c:v>Matthew Floyd</c:v>
                </c:pt>
                <c:pt idx="3502">
                  <c:v>Michelle Collins</c:v>
                </c:pt>
                <c:pt idx="3503">
                  <c:v>Matthew Ford</c:v>
                </c:pt>
                <c:pt idx="3504">
                  <c:v>Misty Brown</c:v>
                </c:pt>
                <c:pt idx="3505">
                  <c:v>Maria Singh</c:v>
                </c:pt>
                <c:pt idx="3506">
                  <c:v>Nathan Stewart</c:v>
                </c:pt>
                <c:pt idx="3507">
                  <c:v>Matthew Gardner</c:v>
                </c:pt>
                <c:pt idx="3508">
                  <c:v>Nicole Flores</c:v>
                </c:pt>
                <c:pt idx="3509">
                  <c:v>Maria Stewart</c:v>
                </c:pt>
                <c:pt idx="3510">
                  <c:v>Martin Davis</c:v>
                </c:pt>
                <c:pt idx="3511">
                  <c:v>Maria Sullivan</c:v>
                </c:pt>
                <c:pt idx="3512">
                  <c:v>Michael Ortiz</c:v>
                </c:pt>
                <c:pt idx="3513">
                  <c:v>Matthew Gray</c:v>
                </c:pt>
                <c:pt idx="3514">
                  <c:v>Michael Rojas</c:v>
                </c:pt>
                <c:pt idx="3515">
                  <c:v>Matthew Gregory</c:v>
                </c:pt>
                <c:pt idx="3516">
                  <c:v>Mary Garcia</c:v>
                </c:pt>
                <c:pt idx="3517">
                  <c:v>Matthew Hanson</c:v>
                </c:pt>
                <c:pt idx="3518">
                  <c:v>Michele Walker</c:v>
                </c:pt>
                <c:pt idx="3519">
                  <c:v>Matthew Harper</c:v>
                </c:pt>
                <c:pt idx="3520">
                  <c:v>Mary Martin</c:v>
                </c:pt>
                <c:pt idx="3521">
                  <c:v>Maria White</c:v>
                </c:pt>
                <c:pt idx="3522">
                  <c:v>Michelle Walker</c:v>
                </c:pt>
                <c:pt idx="3523">
                  <c:v>Matthew Heath</c:v>
                </c:pt>
                <c:pt idx="3524">
                  <c:v>Monique Jones</c:v>
                </c:pt>
                <c:pt idx="3525">
                  <c:v>Matthew Kelly</c:v>
                </c:pt>
                <c:pt idx="3526">
                  <c:v>Natasha Davis</c:v>
                </c:pt>
                <c:pt idx="3527">
                  <c:v>Matthew King</c:v>
                </c:pt>
                <c:pt idx="3528">
                  <c:v>Nicholas Cox</c:v>
                </c:pt>
                <c:pt idx="3529">
                  <c:v>Matthew Kirby</c:v>
                </c:pt>
                <c:pt idx="3530">
                  <c:v>Nicole Brock</c:v>
                </c:pt>
                <c:pt idx="3531">
                  <c:v>Matthew Lee</c:v>
                </c:pt>
                <c:pt idx="3532">
                  <c:v>Nicole Hill</c:v>
                </c:pt>
                <c:pt idx="3533">
                  <c:v>Matthew Lopez</c:v>
                </c:pt>
                <c:pt idx="3534">
                  <c:v>Michael Marshall</c:v>
                </c:pt>
                <c:pt idx="3535">
                  <c:v>Matthew Mason</c:v>
                </c:pt>
                <c:pt idx="3536">
                  <c:v>Michael Mckinney</c:v>
                </c:pt>
                <c:pt idx="3537">
                  <c:v>Matthew Meyer</c:v>
                </c:pt>
                <c:pt idx="3538">
                  <c:v>Michael Mullins</c:v>
                </c:pt>
                <c:pt idx="3539">
                  <c:v>Marilyn Johnson</c:v>
                </c:pt>
                <c:pt idx="3540">
                  <c:v>Mary Adams</c:v>
                </c:pt>
                <c:pt idx="3541">
                  <c:v>Matthew Morales</c:v>
                </c:pt>
                <c:pt idx="3542">
                  <c:v>Michael Ramos</c:v>
                </c:pt>
                <c:pt idx="3543">
                  <c:v>Mario Brown</c:v>
                </c:pt>
                <c:pt idx="3544">
                  <c:v>Michael Schmidt</c:v>
                </c:pt>
                <c:pt idx="3545">
                  <c:v>Matthew Murray</c:v>
                </c:pt>
                <c:pt idx="3546">
                  <c:v>Michael Stone</c:v>
                </c:pt>
                <c:pt idx="3547">
                  <c:v>Matthew Myers</c:v>
                </c:pt>
                <c:pt idx="3548">
                  <c:v>Michael Walsh</c:v>
                </c:pt>
                <c:pt idx="3549">
                  <c:v>Matthew Navarro</c:v>
                </c:pt>
                <c:pt idx="3550">
                  <c:v>Michael Zimmerman</c:v>
                </c:pt>
                <c:pt idx="3551">
                  <c:v>Matthew Nelson</c:v>
                </c:pt>
                <c:pt idx="3552">
                  <c:v>Michelle Bates</c:v>
                </c:pt>
                <c:pt idx="3553">
                  <c:v>Matthew Ortiz</c:v>
                </c:pt>
                <c:pt idx="3554">
                  <c:v>Michelle Greene</c:v>
                </c:pt>
                <c:pt idx="3555">
                  <c:v>Matthew Padilla</c:v>
                </c:pt>
                <c:pt idx="3556">
                  <c:v>Michelle Lane</c:v>
                </c:pt>
                <c:pt idx="3557">
                  <c:v>Matthew Peterson</c:v>
                </c:pt>
                <c:pt idx="3558">
                  <c:v>Mary Nichols</c:v>
                </c:pt>
                <c:pt idx="3559">
                  <c:v>Matthew Porter</c:v>
                </c:pt>
                <c:pt idx="3560">
                  <c:v>Miguel Williams</c:v>
                </c:pt>
                <c:pt idx="3561">
                  <c:v>Matthew Scott</c:v>
                </c:pt>
                <c:pt idx="3562">
                  <c:v>Monica Flores</c:v>
                </c:pt>
                <c:pt idx="3563">
                  <c:v>Matthew Sosa</c:v>
                </c:pt>
                <c:pt idx="3564">
                  <c:v>Nancy Brown</c:v>
                </c:pt>
                <c:pt idx="3565">
                  <c:v>Matthew Stewart</c:v>
                </c:pt>
                <c:pt idx="3566">
                  <c:v>Natalie Reed</c:v>
                </c:pt>
                <c:pt idx="3567">
                  <c:v>Marissa Walker</c:v>
                </c:pt>
                <c:pt idx="3568">
                  <c:v>Nathan Hill</c:v>
                </c:pt>
                <c:pt idx="3569">
                  <c:v>Matthew Valenzuela</c:v>
                </c:pt>
                <c:pt idx="3570">
                  <c:v>Nicholas Barnes</c:v>
                </c:pt>
                <c:pt idx="3571">
                  <c:v>Matthew Vasquez</c:v>
                </c:pt>
                <c:pt idx="3572">
                  <c:v>Maria Mitchell</c:v>
                </c:pt>
                <c:pt idx="3573">
                  <c:v>Matthew Vazquez</c:v>
                </c:pt>
                <c:pt idx="3574">
                  <c:v>Matthew Alexander</c:v>
                </c:pt>
                <c:pt idx="3575">
                  <c:v>Marcus Smith</c:v>
                </c:pt>
                <c:pt idx="3576">
                  <c:v>Nicole Cooper</c:v>
                </c:pt>
                <c:pt idx="3577">
                  <c:v>Matthew Webb</c:v>
                </c:pt>
                <c:pt idx="3578">
                  <c:v>Nicole Hall</c:v>
                </c:pt>
                <c:pt idx="3579">
                  <c:v>Marcus Stewart</c:v>
                </c:pt>
                <c:pt idx="3580">
                  <c:v>Maria Ortiz</c:v>
                </c:pt>
                <c:pt idx="3581">
                  <c:v>Matthew Wise</c:v>
                </c:pt>
                <c:pt idx="3582">
                  <c:v>Oscar Brown</c:v>
                </c:pt>
                <c:pt idx="3583">
                  <c:v>Matthew Woods</c:v>
                </c:pt>
                <c:pt idx="3584">
                  <c:v>Michael May</c:v>
                </c:pt>
                <c:pt idx="3585">
                  <c:v>Mark Austin</c:v>
                </c:pt>
                <c:pt idx="3586">
                  <c:v>Michael Mcgee</c:v>
                </c:pt>
                <c:pt idx="3587">
                  <c:v>Matthew Young</c:v>
                </c:pt>
                <c:pt idx="3588">
                  <c:v>Michael Meyer</c:v>
                </c:pt>
                <c:pt idx="3589">
                  <c:v>Maurice Williams</c:v>
                </c:pt>
                <c:pt idx="3590">
                  <c:v>Michael Moss</c:v>
                </c:pt>
                <c:pt idx="3591">
                  <c:v>Megan Anderson</c:v>
                </c:pt>
                <c:pt idx="3592">
                  <c:v>Michael Myers</c:v>
                </c:pt>
                <c:pt idx="3593">
                  <c:v>Megan Baker</c:v>
                </c:pt>
                <c:pt idx="3594">
                  <c:v>Michael Palmer</c:v>
                </c:pt>
                <c:pt idx="3595">
                  <c:v>Megan Chavez</c:v>
                </c:pt>
                <c:pt idx="3596">
                  <c:v>Michael Peters</c:v>
                </c:pt>
                <c:pt idx="3597">
                  <c:v>Megan Clark</c:v>
                </c:pt>
                <c:pt idx="3598">
                  <c:v>Michael Price</c:v>
                </c:pt>
                <c:pt idx="3599">
                  <c:v>Megan Gonzalez</c:v>
                </c:pt>
                <c:pt idx="3600">
                  <c:v>Pamela King</c:v>
                </c:pt>
                <c:pt idx="3601">
                  <c:v>Megan Hale</c:v>
                </c:pt>
                <c:pt idx="3602">
                  <c:v>Michael Ryan</c:v>
                </c:pt>
                <c:pt idx="3603">
                  <c:v>Megan Hill</c:v>
                </c:pt>
                <c:pt idx="3604">
                  <c:v>Mary Cruz</c:v>
                </c:pt>
                <c:pt idx="3605">
                  <c:v>Mark Brooks</c:v>
                </c:pt>
                <c:pt idx="3606">
                  <c:v>Michael Stevens</c:v>
                </c:pt>
                <c:pt idx="3607">
                  <c:v>Megan Martinez</c:v>
                </c:pt>
                <c:pt idx="3608">
                  <c:v>Mary Foster</c:v>
                </c:pt>
                <c:pt idx="3609">
                  <c:v>Megan Moreno</c:v>
                </c:pt>
                <c:pt idx="3610">
                  <c:v>Michael Valentine</c:v>
                </c:pt>
                <c:pt idx="3611">
                  <c:v>Megan Nelson</c:v>
                </c:pt>
                <c:pt idx="3612">
                  <c:v>Michael Washington</c:v>
                </c:pt>
                <c:pt idx="3613">
                  <c:v>Megan Rodriguez</c:v>
                </c:pt>
                <c:pt idx="3614">
                  <c:v>Michael Wilcox</c:v>
                </c:pt>
                <c:pt idx="3615">
                  <c:v>Megan Scott</c:v>
                </c:pt>
                <c:pt idx="3616">
                  <c:v>Michele Hill</c:v>
                </c:pt>
                <c:pt idx="3617">
                  <c:v>Megan Stewart</c:v>
                </c:pt>
                <c:pt idx="3618">
                  <c:v>Michelle Baker</c:v>
                </c:pt>
                <c:pt idx="3619">
                  <c:v>Mark Campbell</c:v>
                </c:pt>
                <c:pt idx="3620">
                  <c:v>Michelle Carlson</c:v>
                </c:pt>
                <c:pt idx="3621">
                  <c:v>Megan Vazquez</c:v>
                </c:pt>
                <c:pt idx="3622">
                  <c:v>Michelle Daugherty</c:v>
                </c:pt>
                <c:pt idx="3623">
                  <c:v>Megan Wade</c:v>
                </c:pt>
                <c:pt idx="3624">
                  <c:v>Michelle Hancock</c:v>
                </c:pt>
                <c:pt idx="3625">
                  <c:v>Megan White</c:v>
                </c:pt>
                <c:pt idx="3626">
                  <c:v>Mary Meyer</c:v>
                </c:pt>
                <c:pt idx="3627">
                  <c:v>Mark Carter</c:v>
                </c:pt>
                <c:pt idx="3628">
                  <c:v>Michelle Li</c:v>
                </c:pt>
                <c:pt idx="3629">
                  <c:v>Megan Wilson</c:v>
                </c:pt>
                <c:pt idx="3630">
                  <c:v>Mary Nelson</c:v>
                </c:pt>
                <c:pt idx="3631">
                  <c:v>Mark Casey</c:v>
                </c:pt>
                <c:pt idx="3632">
                  <c:v>Michelle Russell</c:v>
                </c:pt>
                <c:pt idx="3633">
                  <c:v>Melanie Taylor</c:v>
                </c:pt>
                <c:pt idx="3634">
                  <c:v>Michelle Watson</c:v>
                </c:pt>
                <c:pt idx="3635">
                  <c:v>Melinda Anderson</c:v>
                </c:pt>
                <c:pt idx="3636">
                  <c:v>Mike Thomas</c:v>
                </c:pt>
                <c:pt idx="3637">
                  <c:v>Mark Chavez</c:v>
                </c:pt>
                <c:pt idx="3638">
                  <c:v>Mitchell Harris</c:v>
                </c:pt>
                <c:pt idx="3639">
                  <c:v>Marcus Williams</c:v>
                </c:pt>
                <c:pt idx="3640">
                  <c:v>Monica Rodriguez</c:v>
                </c:pt>
                <c:pt idx="3641">
                  <c:v>Melissa Allen</c:v>
                </c:pt>
                <c:pt idx="3642">
                  <c:v>Morgan Smith</c:v>
                </c:pt>
                <c:pt idx="3643">
                  <c:v>Melissa Bennett</c:v>
                </c:pt>
                <c:pt idx="3644">
                  <c:v>Nancy Lopez</c:v>
                </c:pt>
                <c:pt idx="3645">
                  <c:v>Melissa Boone</c:v>
                </c:pt>
                <c:pt idx="3646">
                  <c:v>Natalie Austin</c:v>
                </c:pt>
                <c:pt idx="3647">
                  <c:v>Melissa Collins</c:v>
                </c:pt>
                <c:pt idx="3648">
                  <c:v>Natalie Smith</c:v>
                </c:pt>
                <c:pt idx="3649">
                  <c:v>Melissa Cox</c:v>
                </c:pt>
                <c:pt idx="3650">
                  <c:v>Nathan Garcia</c:v>
                </c:pt>
                <c:pt idx="3651">
                  <c:v>Melissa Cruz</c:v>
                </c:pt>
                <c:pt idx="3652">
                  <c:v>Nathan Martin</c:v>
                </c:pt>
                <c:pt idx="3653">
                  <c:v>Melissa Edwards</c:v>
                </c:pt>
                <c:pt idx="3654">
                  <c:v>Mary Turner</c:v>
                </c:pt>
                <c:pt idx="3655">
                  <c:v>Melissa Ford</c:v>
                </c:pt>
                <c:pt idx="3656">
                  <c:v>Nicholas Clark</c:v>
                </c:pt>
                <c:pt idx="3657">
                  <c:v>Melissa Gonzalez</c:v>
                </c:pt>
                <c:pt idx="3658">
                  <c:v>Mary Walker</c:v>
                </c:pt>
                <c:pt idx="3659">
                  <c:v>Melissa Gray</c:v>
                </c:pt>
                <c:pt idx="3660">
                  <c:v>Marcus Martinez</c:v>
                </c:pt>
                <c:pt idx="3661">
                  <c:v>Melissa Hernandez</c:v>
                </c:pt>
                <c:pt idx="3662">
                  <c:v>Mary Young</c:v>
                </c:pt>
                <c:pt idx="3663">
                  <c:v>Melissa Hill</c:v>
                </c:pt>
                <c:pt idx="3664">
                  <c:v>Matthew Allen</c:v>
                </c:pt>
                <c:pt idx="3665">
                  <c:v>Melissa Hines</c:v>
                </c:pt>
                <c:pt idx="3666">
                  <c:v>Maria Nelson</c:v>
                </c:pt>
                <c:pt idx="3667">
                  <c:v>Melissa Jackson</c:v>
                </c:pt>
                <c:pt idx="3668">
                  <c:v>Nicole Edwards</c:v>
                </c:pt>
                <c:pt idx="3669">
                  <c:v>Mark Evans</c:v>
                </c:pt>
                <c:pt idx="3670">
                  <c:v>Nicole Gardner</c:v>
                </c:pt>
                <c:pt idx="3671">
                  <c:v>Mark Fernandez</c:v>
                </c:pt>
                <c:pt idx="3672">
                  <c:v>Nicole Hayes</c:v>
                </c:pt>
                <c:pt idx="3673">
                  <c:v>Mark Fletcher</c:v>
                </c:pt>
                <c:pt idx="3674">
                  <c:v>Nicole Lynn</c:v>
                </c:pt>
                <c:pt idx="3675">
                  <c:v>Melissa Lee</c:v>
                </c:pt>
                <c:pt idx="3676">
                  <c:v>Nicole Owens</c:v>
                </c:pt>
                <c:pt idx="3677">
                  <c:v>Mark Foster</c:v>
                </c:pt>
                <c:pt idx="3678">
                  <c:v>Nicole Walker</c:v>
                </c:pt>
                <c:pt idx="3679">
                  <c:v>Mark Fuller</c:v>
                </c:pt>
                <c:pt idx="3680">
                  <c:v>Pamela Hamilton</c:v>
                </c:pt>
                <c:pt idx="3681">
                  <c:v>Margaret Cook</c:v>
                </c:pt>
                <c:pt idx="3682">
                  <c:v>Mark Young</c:v>
                </c:pt>
                <c:pt idx="3683">
                  <c:v>Mark Gibson</c:v>
                </c:pt>
                <c:pt idx="3684">
                  <c:v>Michael Mccormick</c:v>
                </c:pt>
                <c:pt idx="3685">
                  <c:v>Melissa Patel</c:v>
                </c:pt>
                <c:pt idx="3686">
                  <c:v>Michael Mcdonald</c:v>
                </c:pt>
                <c:pt idx="3687">
                  <c:v>Mark Gonzales</c:v>
                </c:pt>
                <c:pt idx="3688">
                  <c:v>Michael Mcguire</c:v>
                </c:pt>
                <c:pt idx="3689">
                  <c:v>Melissa Ramirez</c:v>
                </c:pt>
                <c:pt idx="3690">
                  <c:v>Michael Mendoza</c:v>
                </c:pt>
                <c:pt idx="3691">
                  <c:v>Melissa Ray</c:v>
                </c:pt>
                <c:pt idx="3692">
                  <c:v>Michael Monroe</c:v>
                </c:pt>
                <c:pt idx="3693">
                  <c:v>Melissa Richardson</c:v>
                </c:pt>
                <c:pt idx="3694">
                  <c:v>Michael Moran</c:v>
                </c:pt>
                <c:pt idx="3695">
                  <c:v>Melissa Rivera</c:v>
                </c:pt>
                <c:pt idx="3696">
                  <c:v>Michael Mueller</c:v>
                </c:pt>
                <c:pt idx="3697">
                  <c:v>Melissa Roberts</c:v>
                </c:pt>
                <c:pt idx="3698">
                  <c:v>Michael Munoz</c:v>
                </c:pt>
                <c:pt idx="3699">
                  <c:v>Melissa Robinson</c:v>
                </c:pt>
                <c:pt idx="3700">
                  <c:v>Michael Nichols</c:v>
                </c:pt>
                <c:pt idx="3701">
                  <c:v>Melissa Ruiz</c:v>
                </c:pt>
                <c:pt idx="3702">
                  <c:v>Michael Pacheco</c:v>
                </c:pt>
                <c:pt idx="3703">
                  <c:v>Melissa Salinas</c:v>
                </c:pt>
                <c:pt idx="3704">
                  <c:v>Marvin Walker</c:v>
                </c:pt>
                <c:pt idx="3705">
                  <c:v>Melissa Sanchez</c:v>
                </c:pt>
                <c:pt idx="3706">
                  <c:v>Mary Allen</c:v>
                </c:pt>
                <c:pt idx="3707">
                  <c:v>Melissa Santiago</c:v>
                </c:pt>
                <c:pt idx="3708">
                  <c:v>Michael Phillips</c:v>
                </c:pt>
                <c:pt idx="3709">
                  <c:v>Melissa Simmons</c:v>
                </c:pt>
                <c:pt idx="3710">
                  <c:v>Michael Porter</c:v>
                </c:pt>
                <c:pt idx="3711">
                  <c:v>Mark Gray</c:v>
                </c:pt>
                <c:pt idx="3712">
                  <c:v>Mary Barnes</c:v>
                </c:pt>
                <c:pt idx="3713">
                  <c:v>Melissa Stanley</c:v>
                </c:pt>
                <c:pt idx="3714">
                  <c:v>Pamela Jones</c:v>
                </c:pt>
                <c:pt idx="3715">
                  <c:v>Melissa Stewart</c:v>
                </c:pt>
                <c:pt idx="3716">
                  <c:v>Matthew Castro</c:v>
                </c:pt>
                <c:pt idx="3717">
                  <c:v>Melissa Thomas</c:v>
                </c:pt>
                <c:pt idx="3718">
                  <c:v>Michael Rose</c:v>
                </c:pt>
                <c:pt idx="3719">
                  <c:v>Melissa Trujillo</c:v>
                </c:pt>
                <c:pt idx="3720">
                  <c:v>Michael Salazar</c:v>
                </c:pt>
                <c:pt idx="3721">
                  <c:v>Melissa Turner</c:v>
                </c:pt>
                <c:pt idx="3722">
                  <c:v>Michael Shelton</c:v>
                </c:pt>
                <c:pt idx="3723">
                  <c:v>Melissa Vargas</c:v>
                </c:pt>
                <c:pt idx="3724">
                  <c:v>Maria Cole</c:v>
                </c:pt>
                <c:pt idx="3725">
                  <c:v>Melissa Vazquez</c:v>
                </c:pt>
                <c:pt idx="3726">
                  <c:v>Michael Soto</c:v>
                </c:pt>
                <c:pt idx="3727">
                  <c:v>Melissa Ward</c:v>
                </c:pt>
                <c:pt idx="3728">
                  <c:v>Michael Stevenson</c:v>
                </c:pt>
                <c:pt idx="3729">
                  <c:v>Melissa Watkins</c:v>
                </c:pt>
                <c:pt idx="3730">
                  <c:v>Mary Ford</c:v>
                </c:pt>
                <c:pt idx="3731">
                  <c:v>Melissa Wood</c:v>
                </c:pt>
                <c:pt idx="3732">
                  <c:v>Michael Todd</c:v>
                </c:pt>
                <c:pt idx="3733">
                  <c:v>Melissa Wright</c:v>
                </c:pt>
                <c:pt idx="3734">
                  <c:v>Michael Travis</c:v>
                </c:pt>
                <c:pt idx="3735">
                  <c:v>Meredith Scott</c:v>
                </c:pt>
                <c:pt idx="3736">
                  <c:v>Michael Wagner</c:v>
                </c:pt>
                <c:pt idx="3737">
                  <c:v>Michael Aguirre</c:v>
                </c:pt>
                <c:pt idx="3738">
                  <c:v>Michael Warren</c:v>
                </c:pt>
                <c:pt idx="3739">
                  <c:v>Michael Alexander</c:v>
                </c:pt>
                <c:pt idx="3740">
                  <c:v>Michael Waters</c:v>
                </c:pt>
                <c:pt idx="3741">
                  <c:v>Mark Hernandez</c:v>
                </c:pt>
                <c:pt idx="3742">
                  <c:v>Mary Hill</c:v>
                </c:pt>
                <c:pt idx="3743">
                  <c:v>Mark Hicks</c:v>
                </c:pt>
                <c:pt idx="3744">
                  <c:v>Michael Young</c:v>
                </c:pt>
                <c:pt idx="3745">
                  <c:v>Michael Arnold</c:v>
                </c:pt>
                <c:pt idx="3746">
                  <c:v>Michele Gonzalez</c:v>
                </c:pt>
                <c:pt idx="3747">
                  <c:v>Michael Banks</c:v>
                </c:pt>
                <c:pt idx="3748">
                  <c:v>Michele Kane</c:v>
                </c:pt>
                <c:pt idx="3749">
                  <c:v>Michael Barker</c:v>
                </c:pt>
                <c:pt idx="3750">
                  <c:v>Michelle Bailey</c:v>
                </c:pt>
                <c:pt idx="3751">
                  <c:v>Michael Bates</c:v>
                </c:pt>
                <c:pt idx="3752">
                  <c:v>Michelle Barnett</c:v>
                </c:pt>
                <c:pt idx="3753">
                  <c:v>Michael Bennett</c:v>
                </c:pt>
                <c:pt idx="3754">
                  <c:v>Michelle Bishop</c:v>
                </c:pt>
                <c:pt idx="3755">
                  <c:v>Michael Blake</c:v>
                </c:pt>
                <c:pt idx="3756">
                  <c:v>Michelle Carter</c:v>
                </c:pt>
                <c:pt idx="3757">
                  <c:v>Michael Booth</c:v>
                </c:pt>
                <c:pt idx="3758">
                  <c:v>Michelle Cox</c:v>
                </c:pt>
                <c:pt idx="3759">
                  <c:v>Michael Brady</c:v>
                </c:pt>
                <c:pt idx="3760">
                  <c:v>Michelle Garcia</c:v>
                </c:pt>
                <c:pt idx="3761">
                  <c:v>Michael Brewer</c:v>
                </c:pt>
                <c:pt idx="3762">
                  <c:v>Michelle Hampton</c:v>
                </c:pt>
                <c:pt idx="3763">
                  <c:v>Mark Kennedy</c:v>
                </c:pt>
                <c:pt idx="3764">
                  <c:v>Michelle Harrison</c:v>
                </c:pt>
                <c:pt idx="3765">
                  <c:v>Mark Kim</c:v>
                </c:pt>
                <c:pt idx="3766">
                  <c:v>Michelle Jackson</c:v>
                </c:pt>
                <c:pt idx="3767">
                  <c:v>Michael Burton</c:v>
                </c:pt>
                <c:pt idx="3768">
                  <c:v>Michelle King</c:v>
                </c:pt>
                <c:pt idx="3769">
                  <c:v>Margaret Harris</c:v>
                </c:pt>
                <c:pt idx="3770">
                  <c:v>Mary Miller</c:v>
                </c:pt>
                <c:pt idx="3771">
                  <c:v>Mark Knight</c:v>
                </c:pt>
                <c:pt idx="3772">
                  <c:v>Michelle Matthews</c:v>
                </c:pt>
                <c:pt idx="3773">
                  <c:v>Michael Cannon</c:v>
                </c:pt>
                <c:pt idx="3774">
                  <c:v>Mary Murray</c:v>
                </c:pt>
                <c:pt idx="3775">
                  <c:v>Michael Carroll</c:v>
                </c:pt>
                <c:pt idx="3776">
                  <c:v>Mary Nguyen</c:v>
                </c:pt>
                <c:pt idx="3777">
                  <c:v>Michael Chavez</c:v>
                </c:pt>
                <c:pt idx="3778">
                  <c:v>Mary Parker</c:v>
                </c:pt>
                <c:pt idx="3779">
                  <c:v>Michael Collins</c:v>
                </c:pt>
                <c:pt idx="3780">
                  <c:v>Michelle Snyder</c:v>
                </c:pt>
                <c:pt idx="3781">
                  <c:v>Mark Mccullough</c:v>
                </c:pt>
                <c:pt idx="3782">
                  <c:v>Michelle Warren</c:v>
                </c:pt>
                <c:pt idx="3783">
                  <c:v>Michael Craig</c:v>
                </c:pt>
                <c:pt idx="3784">
                  <c:v>Michelle Yates</c:v>
                </c:pt>
                <c:pt idx="3785">
                  <c:v>Michael Crawford</c:v>
                </c:pt>
                <c:pt idx="3786">
                  <c:v>Mike Lopez</c:v>
                </c:pt>
                <c:pt idx="3787">
                  <c:v>Michael Cuevas</c:v>
                </c:pt>
                <c:pt idx="3788">
                  <c:v>Miranda Clark</c:v>
                </c:pt>
                <c:pt idx="3789">
                  <c:v>Michael Curry</c:v>
                </c:pt>
                <c:pt idx="3790">
                  <c:v>Misty Jones</c:v>
                </c:pt>
                <c:pt idx="3791">
                  <c:v>Michael Daniel</c:v>
                </c:pt>
                <c:pt idx="3792">
                  <c:v>Mitchell Miller</c:v>
                </c:pt>
                <c:pt idx="3793">
                  <c:v>Michael Dawson</c:v>
                </c:pt>
                <c:pt idx="3794">
                  <c:v>Monica Martin</c:v>
                </c:pt>
                <c:pt idx="3795">
                  <c:v>Margaret Johnson</c:v>
                </c:pt>
                <c:pt idx="3796">
                  <c:v>Monica Ruiz</c:v>
                </c:pt>
                <c:pt idx="3797">
                  <c:v>Mark Morgan</c:v>
                </c:pt>
                <c:pt idx="3798">
                  <c:v>Morgan Brown</c:v>
                </c:pt>
                <c:pt idx="3799">
                  <c:v>Michael Farley</c:v>
                </c:pt>
                <c:pt idx="3800">
                  <c:v>Nancy Banks</c:v>
                </c:pt>
                <c:pt idx="3801">
                  <c:v>Michael Flores</c:v>
                </c:pt>
                <c:pt idx="3802">
                  <c:v>Nancy Johnson</c:v>
                </c:pt>
                <c:pt idx="3803">
                  <c:v>Michael Ford</c:v>
                </c:pt>
                <c:pt idx="3804">
                  <c:v>Nancy Martinez</c:v>
                </c:pt>
                <c:pt idx="3805">
                  <c:v>Michael Freeman</c:v>
                </c:pt>
                <c:pt idx="3806">
                  <c:v>Maria Lee</c:v>
                </c:pt>
                <c:pt idx="3807">
                  <c:v>Mark Parker</c:v>
                </c:pt>
                <c:pt idx="3808">
                  <c:v>Natalie Miller</c:v>
                </c:pt>
                <c:pt idx="3809">
                  <c:v>Michael Gardner</c:v>
                </c:pt>
                <c:pt idx="3810">
                  <c:v>Mary Stone</c:v>
                </c:pt>
                <c:pt idx="3811">
                  <c:v>Michael Giles</c:v>
                </c:pt>
                <c:pt idx="3812">
                  <c:v>Maria Lopez</c:v>
                </c:pt>
                <c:pt idx="3813">
                  <c:v>Michael Gonzales</c:v>
                </c:pt>
                <c:pt idx="3814">
                  <c:v>Nathan Brown</c:v>
                </c:pt>
                <c:pt idx="3815">
                  <c:v>Michael Graham</c:v>
                </c:pt>
                <c:pt idx="3816">
                  <c:v>Nathan Harris</c:v>
                </c:pt>
                <c:pt idx="3817">
                  <c:v>Michael Graves</c:v>
                </c:pt>
                <c:pt idx="3818">
                  <c:v>Mary Thomas</c:v>
                </c:pt>
                <c:pt idx="3819">
                  <c:v>Mark Porter</c:v>
                </c:pt>
                <c:pt idx="3820">
                  <c:v>Nathan Moore</c:v>
                </c:pt>
                <c:pt idx="3821">
                  <c:v>Mark Ramirez</c:v>
                </c:pt>
                <c:pt idx="3822">
                  <c:v>Mary Tucker</c:v>
                </c:pt>
                <c:pt idx="3823">
                  <c:v>Michael Guerrero</c:v>
                </c:pt>
                <c:pt idx="3824">
                  <c:v>Nicholas Baker</c:v>
                </c:pt>
                <c:pt idx="3825">
                  <c:v>Michael Hammond</c:v>
                </c:pt>
                <c:pt idx="3826">
                  <c:v>Nicholas Becker</c:v>
                </c:pt>
                <c:pt idx="3827">
                  <c:v>Michael Hanna</c:v>
                </c:pt>
                <c:pt idx="3828">
                  <c:v>Nicholas Collins</c:v>
                </c:pt>
                <c:pt idx="3829">
                  <c:v>Mark Roberts</c:v>
                </c:pt>
                <c:pt idx="3830">
                  <c:v>Nicholas Esparza</c:v>
                </c:pt>
                <c:pt idx="3831">
                  <c:v>Mark Robinson</c:v>
                </c:pt>
                <c:pt idx="3832">
                  <c:v>Mary Weaver</c:v>
                </c:pt>
                <c:pt idx="3833">
                  <c:v>Michael Hart</c:v>
                </c:pt>
                <c:pt idx="3834">
                  <c:v>Nicholas Kim</c:v>
                </c:pt>
                <c:pt idx="3835">
                  <c:v>Michael Hebert</c:v>
                </c:pt>
                <c:pt idx="3836">
                  <c:v>Nicholas Mcdonald</c:v>
                </c:pt>
                <c:pt idx="3837">
                  <c:v>Mark Russo</c:v>
                </c:pt>
                <c:pt idx="3838">
                  <c:v>Nicholas Rivera</c:v>
                </c:pt>
                <c:pt idx="3839">
                  <c:v>Mark Stewart</c:v>
                </c:pt>
                <c:pt idx="3840">
                  <c:v>Nicholas Wells</c:v>
                </c:pt>
                <c:pt idx="3841">
                  <c:v>Michael Hines</c:v>
                </c:pt>
                <c:pt idx="3842">
                  <c:v>Nicholas Young</c:v>
                </c:pt>
                <c:pt idx="3843">
                  <c:v>Michael Hoffman</c:v>
                </c:pt>
                <c:pt idx="3844">
                  <c:v>Nicole Bailey</c:v>
                </c:pt>
                <c:pt idx="3845">
                  <c:v>Michael Hogan</c:v>
                </c:pt>
                <c:pt idx="3846">
                  <c:v>Nicole Carlson</c:v>
                </c:pt>
                <c:pt idx="3847">
                  <c:v>Mark Sullivan</c:v>
                </c:pt>
                <c:pt idx="3848">
                  <c:v>Nicole Conner</c:v>
                </c:pt>
                <c:pt idx="3849">
                  <c:v>Michael Hopkins</c:v>
                </c:pt>
                <c:pt idx="3850">
                  <c:v>Matthew Atkins</c:v>
                </c:pt>
                <c:pt idx="3851">
                  <c:v>Margaret Parker</c:v>
                </c:pt>
                <c:pt idx="3852">
                  <c:v>Nicole Evans</c:v>
                </c:pt>
                <c:pt idx="3853">
                  <c:v>Michael Howell</c:v>
                </c:pt>
                <c:pt idx="3854">
                  <c:v>Nicole Fox</c:v>
                </c:pt>
                <c:pt idx="3855">
                  <c:v>Michael Hunter</c:v>
                </c:pt>
                <c:pt idx="3856">
                  <c:v>Matthew Avila</c:v>
                </c:pt>
                <c:pt idx="3857">
                  <c:v>Mark Thomas</c:v>
                </c:pt>
                <c:pt idx="3858">
                  <c:v>Nicole Harris</c:v>
                </c:pt>
                <c:pt idx="3859">
                  <c:v>Michael Ingram</c:v>
                </c:pt>
                <c:pt idx="3860">
                  <c:v>Nicole Henderson</c:v>
                </c:pt>
                <c:pt idx="3861">
                  <c:v>Michael Jacobs</c:v>
                </c:pt>
                <c:pt idx="3862">
                  <c:v>Nicole Holland</c:v>
                </c:pt>
                <c:pt idx="3863">
                  <c:v>Michael James</c:v>
                </c:pt>
                <c:pt idx="3864">
                  <c:v>Nicole Martin</c:v>
                </c:pt>
                <c:pt idx="3865">
                  <c:v>Michael Jenkins</c:v>
                </c:pt>
                <c:pt idx="3866">
                  <c:v>Nicole Moore</c:v>
                </c:pt>
                <c:pt idx="3867">
                  <c:v>Michael Jimenez</c:v>
                </c:pt>
                <c:pt idx="3868">
                  <c:v>Nicole Parker</c:v>
                </c:pt>
                <c:pt idx="3869">
                  <c:v>Margaret Rodriguez</c:v>
                </c:pt>
                <c:pt idx="3870">
                  <c:v>Nicole Taylor</c:v>
                </c:pt>
                <c:pt idx="3871">
                  <c:v>Marcus Johnson</c:v>
                </c:pt>
                <c:pt idx="3872">
                  <c:v>Matthew Cameron</c:v>
                </c:pt>
                <c:pt idx="3873">
                  <c:v>Michael Larson</c:v>
                </c:pt>
                <c:pt idx="3874">
                  <c:v>Pamela Brown</c:v>
                </c:pt>
                <c:pt idx="3875">
                  <c:v>Mark Wright</c:v>
                </c:pt>
                <c:pt idx="3876">
                  <c:v>Pamela Hernandez</c:v>
                </c:pt>
                <c:pt idx="3877">
                  <c:v>Michael Marks</c:v>
                </c:pt>
                <c:pt idx="3878">
                  <c:v>Mary Bennett</c:v>
                </c:pt>
                <c:pt idx="3879">
                  <c:v>Lisa Munoz</c:v>
                </c:pt>
                <c:pt idx="3880">
                  <c:v>Laura Perez</c:v>
                </c:pt>
                <c:pt idx="3881">
                  <c:v>Kristin Johnson</c:v>
                </c:pt>
                <c:pt idx="3882">
                  <c:v>Katherine Wilson</c:v>
                </c:pt>
                <c:pt idx="3883">
                  <c:v>Linda Clark</c:v>
                </c:pt>
                <c:pt idx="3884">
                  <c:v>Kathleen Carter</c:v>
                </c:pt>
                <c:pt idx="3885">
                  <c:v>Lori Watson</c:v>
                </c:pt>
                <c:pt idx="3886">
                  <c:v>Kathleen Clark</c:v>
                </c:pt>
                <c:pt idx="3887">
                  <c:v>Larry Smith</c:v>
                </c:pt>
                <c:pt idx="3888">
                  <c:v>Kathleen Martin</c:v>
                </c:pt>
                <c:pt idx="3889">
                  <c:v>Lauren Orr</c:v>
                </c:pt>
                <c:pt idx="3890">
                  <c:v>Julie Price</c:v>
                </c:pt>
                <c:pt idx="3891">
                  <c:v>Lisa Bass</c:v>
                </c:pt>
                <c:pt idx="3892">
                  <c:v>Julie Riley</c:v>
                </c:pt>
                <c:pt idx="3893">
                  <c:v>Lisa Sharp</c:v>
                </c:pt>
                <c:pt idx="3894">
                  <c:v>Kathryn Campbell</c:v>
                </c:pt>
                <c:pt idx="3895">
                  <c:v>Kimberly Wright</c:v>
                </c:pt>
                <c:pt idx="3896">
                  <c:v>Kathryn Harris</c:v>
                </c:pt>
                <c:pt idx="3897">
                  <c:v>Kyle Patel</c:v>
                </c:pt>
                <c:pt idx="3898">
                  <c:v>Julie Scott</c:v>
                </c:pt>
                <c:pt idx="3899">
                  <c:v>Laura Evans</c:v>
                </c:pt>
                <c:pt idx="3900">
                  <c:v>Kathryn Williams</c:v>
                </c:pt>
                <c:pt idx="3901">
                  <c:v>Karen Nichols</c:v>
                </c:pt>
                <c:pt idx="3902">
                  <c:v>Kathy Garcia</c:v>
                </c:pt>
                <c:pt idx="3903">
                  <c:v>Lee Lopez</c:v>
                </c:pt>
                <c:pt idx="3904">
                  <c:v>Kathy Harris</c:v>
                </c:pt>
                <c:pt idx="3905">
                  <c:v>Linda Robinson</c:v>
                </c:pt>
                <c:pt idx="3906">
                  <c:v>Kathy Smith</c:v>
                </c:pt>
                <c:pt idx="3907">
                  <c:v>Lisa Gonzales</c:v>
                </c:pt>
                <c:pt idx="3908">
                  <c:v>Katie Aguilar</c:v>
                </c:pt>
                <c:pt idx="3909">
                  <c:v>Lisa Pierce</c:v>
                </c:pt>
                <c:pt idx="3910">
                  <c:v>Katie Butler</c:v>
                </c:pt>
                <c:pt idx="3911">
                  <c:v>Lori Day</c:v>
                </c:pt>
                <c:pt idx="3912">
                  <c:v>Katie Rodriguez</c:v>
                </c:pt>
                <c:pt idx="3913">
                  <c:v>Madison Williams</c:v>
                </c:pt>
                <c:pt idx="3914">
                  <c:v>Katie Williams</c:v>
                </c:pt>
                <c:pt idx="3915">
                  <c:v>Kristen Martinez</c:v>
                </c:pt>
                <c:pt idx="3916">
                  <c:v>Katrina Anderson</c:v>
                </c:pt>
                <c:pt idx="3917">
                  <c:v>Kyle Flores</c:v>
                </c:pt>
                <c:pt idx="3918">
                  <c:v>Kayla Brown</c:v>
                </c:pt>
                <c:pt idx="3919">
                  <c:v>Larry Johnson</c:v>
                </c:pt>
                <c:pt idx="3920">
                  <c:v>Kayla Gomez</c:v>
                </c:pt>
                <c:pt idx="3921">
                  <c:v>Laura Burch</c:v>
                </c:pt>
                <c:pt idx="3922">
                  <c:v>Kayla Gonzalez</c:v>
                </c:pt>
                <c:pt idx="3923">
                  <c:v>Laura Hall</c:v>
                </c:pt>
                <c:pt idx="3924">
                  <c:v>Kayla Johnson</c:v>
                </c:pt>
                <c:pt idx="3925">
                  <c:v>Karen Morris</c:v>
                </c:pt>
                <c:pt idx="3926">
                  <c:v>Kayla Lopez</c:v>
                </c:pt>
                <c:pt idx="3927">
                  <c:v>Lauren Harris</c:v>
                </c:pt>
                <c:pt idx="3928">
                  <c:v>Kayla Martinez</c:v>
                </c:pt>
                <c:pt idx="3929">
                  <c:v>Karen Robertson</c:v>
                </c:pt>
                <c:pt idx="3930">
                  <c:v>Kayla Moore</c:v>
                </c:pt>
                <c:pt idx="3931">
                  <c:v>Leslie Phillips</c:v>
                </c:pt>
                <c:pt idx="3932">
                  <c:v>Kayla Scott</c:v>
                </c:pt>
                <c:pt idx="3933">
                  <c:v>Linda Mccall</c:v>
                </c:pt>
                <c:pt idx="3934">
                  <c:v>Kayla Thomas</c:v>
                </c:pt>
                <c:pt idx="3935">
                  <c:v>Lindsay Williams</c:v>
                </c:pt>
                <c:pt idx="3936">
                  <c:v>Kayla Walker</c:v>
                </c:pt>
                <c:pt idx="3937">
                  <c:v>Lisa Daniels</c:v>
                </c:pt>
                <c:pt idx="3938">
                  <c:v>Julia Walker</c:v>
                </c:pt>
                <c:pt idx="3939">
                  <c:v>Katherine Carter</c:v>
                </c:pt>
                <c:pt idx="3940">
                  <c:v>Keith Brown</c:v>
                </c:pt>
                <c:pt idx="3941">
                  <c:v>Lisa Payne</c:v>
                </c:pt>
                <c:pt idx="3942">
                  <c:v>Keith Campbell</c:v>
                </c:pt>
                <c:pt idx="3943">
                  <c:v>Katherine Johnson</c:v>
                </c:pt>
                <c:pt idx="3944">
                  <c:v>Keith Garcia</c:v>
                </c:pt>
                <c:pt idx="3945">
                  <c:v>Lisa West</c:v>
                </c:pt>
                <c:pt idx="3946">
                  <c:v>Keith Miller</c:v>
                </c:pt>
                <c:pt idx="3947">
                  <c:v>Lori Nelson</c:v>
                </c:pt>
                <c:pt idx="3948">
                  <c:v>Kelly Aguilar</c:v>
                </c:pt>
                <c:pt idx="3949">
                  <c:v>Luis Thompson</c:v>
                </c:pt>
                <c:pt idx="3950">
                  <c:v>Kelly Brooks</c:v>
                </c:pt>
                <c:pt idx="3951">
                  <c:v>Kimberly Watson</c:v>
                </c:pt>
                <c:pt idx="3952">
                  <c:v>Justin Bowman</c:v>
                </c:pt>
                <c:pt idx="3953">
                  <c:v>Karen Garcia</c:v>
                </c:pt>
                <c:pt idx="3954">
                  <c:v>Kelly Diaz</c:v>
                </c:pt>
                <c:pt idx="3955">
                  <c:v>Kristen Thompson</c:v>
                </c:pt>
                <c:pt idx="3956">
                  <c:v>Kelly Dunn</c:v>
                </c:pt>
                <c:pt idx="3957">
                  <c:v>Kristopher Smith</c:v>
                </c:pt>
                <c:pt idx="3958">
                  <c:v>Kelly Gonzalez</c:v>
                </c:pt>
                <c:pt idx="3959">
                  <c:v>Kyle Miller</c:v>
                </c:pt>
                <c:pt idx="3960">
                  <c:v>Kelly Herrera</c:v>
                </c:pt>
                <c:pt idx="3961">
                  <c:v>Kyle Rodriguez</c:v>
                </c:pt>
                <c:pt idx="3962">
                  <c:v>Kelly Howard</c:v>
                </c:pt>
                <c:pt idx="3963">
                  <c:v>Larry Perez</c:v>
                </c:pt>
                <c:pt idx="3964">
                  <c:v>Kelly Jordan</c:v>
                </c:pt>
                <c:pt idx="3965">
                  <c:v>Laura Bell</c:v>
                </c:pt>
                <c:pt idx="3966">
                  <c:v>Kelly Lopez</c:v>
                </c:pt>
                <c:pt idx="3967">
                  <c:v>Laura Castro</c:v>
                </c:pt>
                <c:pt idx="3968">
                  <c:v>Kelly Martinez</c:v>
                </c:pt>
                <c:pt idx="3969">
                  <c:v>Laura Gonzalez</c:v>
                </c:pt>
                <c:pt idx="3970">
                  <c:v>Kelly Moore</c:v>
                </c:pt>
                <c:pt idx="3971">
                  <c:v>Laura King</c:v>
                </c:pt>
                <c:pt idx="3972">
                  <c:v>Kelly Nelson</c:v>
                </c:pt>
                <c:pt idx="3973">
                  <c:v>Laura Robertson</c:v>
                </c:pt>
                <c:pt idx="3974">
                  <c:v>Kelly Nguyen</c:v>
                </c:pt>
                <c:pt idx="3975">
                  <c:v>Laura Tran</c:v>
                </c:pt>
                <c:pt idx="3976">
                  <c:v>Kelly Porter</c:v>
                </c:pt>
                <c:pt idx="3977">
                  <c:v>Lauren Davis</c:v>
                </c:pt>
                <c:pt idx="3978">
                  <c:v>Kelly Powell</c:v>
                </c:pt>
                <c:pt idx="3979">
                  <c:v>Lauren Lopez</c:v>
                </c:pt>
                <c:pt idx="3980">
                  <c:v>Kelly Rivera</c:v>
                </c:pt>
                <c:pt idx="3981">
                  <c:v>Lauren Scott</c:v>
                </c:pt>
                <c:pt idx="3982">
                  <c:v>Kelly Salazar</c:v>
                </c:pt>
                <c:pt idx="3983">
                  <c:v>Julie Lee</c:v>
                </c:pt>
                <c:pt idx="3984">
                  <c:v>Kelly Stewart</c:v>
                </c:pt>
                <c:pt idx="3985">
                  <c:v>Leslie Johnson</c:v>
                </c:pt>
                <c:pt idx="3986">
                  <c:v>Justin Duke</c:v>
                </c:pt>
                <c:pt idx="3987">
                  <c:v>Karen Ruiz</c:v>
                </c:pt>
                <c:pt idx="3988">
                  <c:v>Justin Elliott</c:v>
                </c:pt>
                <c:pt idx="3989">
                  <c:v>Linda Davis</c:v>
                </c:pt>
                <c:pt idx="3990">
                  <c:v>Julie Clark</c:v>
                </c:pt>
                <c:pt idx="3991">
                  <c:v>Linda Perez</c:v>
                </c:pt>
                <c:pt idx="3992">
                  <c:v>Kelly Willis</c:v>
                </c:pt>
                <c:pt idx="3993">
                  <c:v>Lindsay Martinez</c:v>
                </c:pt>
                <c:pt idx="3994">
                  <c:v>Julie Collins</c:v>
                </c:pt>
                <c:pt idx="3995">
                  <c:v>Lindsey Wilson</c:v>
                </c:pt>
                <c:pt idx="3996">
                  <c:v>Kelsey Anderson</c:v>
                </c:pt>
                <c:pt idx="3997">
                  <c:v>Lisa Carter</c:v>
                </c:pt>
                <c:pt idx="3998">
                  <c:v>Justin Gibson</c:v>
                </c:pt>
                <c:pt idx="3999">
                  <c:v>Lisa Freeman</c:v>
                </c:pt>
                <c:pt idx="4000">
                  <c:v>Kelsey Jones</c:v>
                </c:pt>
                <c:pt idx="4001">
                  <c:v>Lisa Hart</c:v>
                </c:pt>
                <c:pt idx="4002">
                  <c:v>Kendra Jones</c:v>
                </c:pt>
                <c:pt idx="4003">
                  <c:v>Katherine Davis</c:v>
                </c:pt>
                <c:pt idx="4004">
                  <c:v>Kendra Smith</c:v>
                </c:pt>
                <c:pt idx="4005">
                  <c:v>Lisa Myers</c:v>
                </c:pt>
                <c:pt idx="4006">
                  <c:v>Justin Gonzalez</c:v>
                </c:pt>
                <c:pt idx="4007">
                  <c:v>Lisa Peterson</c:v>
                </c:pt>
                <c:pt idx="4008">
                  <c:v>Kenneth Black</c:v>
                </c:pt>
                <c:pt idx="4009">
                  <c:v>Lisa Rice</c:v>
                </c:pt>
                <c:pt idx="4010">
                  <c:v>Kenneth Davis</c:v>
                </c:pt>
                <c:pt idx="4011">
                  <c:v>Lisa Russo</c:v>
                </c:pt>
                <c:pt idx="4012">
                  <c:v>Kenneth Kim</c:v>
                </c:pt>
                <c:pt idx="4013">
                  <c:v>Lisa Torres</c:v>
                </c:pt>
                <c:pt idx="4014">
                  <c:v>Kenneth Miller</c:v>
                </c:pt>
                <c:pt idx="4015">
                  <c:v>Lori Brown</c:v>
                </c:pt>
                <c:pt idx="4016">
                  <c:v>Kenneth Moore</c:v>
                </c:pt>
                <c:pt idx="4017">
                  <c:v>Lori Hall</c:v>
                </c:pt>
                <c:pt idx="4018">
                  <c:v>Kenneth Richardson</c:v>
                </c:pt>
                <c:pt idx="4019">
                  <c:v>Lori Stewart</c:v>
                </c:pt>
                <c:pt idx="4020">
                  <c:v>Kenneth Rogers</c:v>
                </c:pt>
                <c:pt idx="4021">
                  <c:v>Luis Johnson</c:v>
                </c:pt>
                <c:pt idx="4022">
                  <c:v>Kenneth Scott</c:v>
                </c:pt>
                <c:pt idx="4023">
                  <c:v>Lynn Brown</c:v>
                </c:pt>
                <c:pt idx="4024">
                  <c:v>Justin Harris</c:v>
                </c:pt>
                <c:pt idx="4025">
                  <c:v>Manuel Davis</c:v>
                </c:pt>
                <c:pt idx="4026">
                  <c:v>Kenneth Ward</c:v>
                </c:pt>
                <c:pt idx="4027">
                  <c:v>Kimberly Wilson</c:v>
                </c:pt>
                <c:pt idx="4028">
                  <c:v>Justin Harvey</c:v>
                </c:pt>
                <c:pt idx="4029">
                  <c:v>Kristen Anderson</c:v>
                </c:pt>
                <c:pt idx="4030">
                  <c:v>Kerry Smith</c:v>
                </c:pt>
                <c:pt idx="4031">
                  <c:v>Kristen King</c:v>
                </c:pt>
                <c:pt idx="4032">
                  <c:v>Justin Hill</c:v>
                </c:pt>
                <c:pt idx="4033">
                  <c:v>Kristen Scott</c:v>
                </c:pt>
                <c:pt idx="4034">
                  <c:v>Kevin Baldwin</c:v>
                </c:pt>
                <c:pt idx="4035">
                  <c:v>Karen Gonzalez</c:v>
                </c:pt>
                <c:pt idx="4036">
                  <c:v>Justin Kennedy</c:v>
                </c:pt>
                <c:pt idx="4037">
                  <c:v>Kristin Jones</c:v>
                </c:pt>
                <c:pt idx="4038">
                  <c:v>Kevin Cox</c:v>
                </c:pt>
                <c:pt idx="4039">
                  <c:v>Kristy Martinez</c:v>
                </c:pt>
                <c:pt idx="4040">
                  <c:v>Kevin Crawford</c:v>
                </c:pt>
                <c:pt idx="4041">
                  <c:v>Kyle Hernandez</c:v>
                </c:pt>
                <c:pt idx="4042">
                  <c:v>Kevin Ellis</c:v>
                </c:pt>
                <c:pt idx="4043">
                  <c:v>Kyle Mitchell</c:v>
                </c:pt>
                <c:pt idx="4044">
                  <c:v>Kevin Graham</c:v>
                </c:pt>
                <c:pt idx="4045">
                  <c:v>Kyle Phillips</c:v>
                </c:pt>
                <c:pt idx="4046">
                  <c:v>Kevin Grant</c:v>
                </c:pt>
                <c:pt idx="4047">
                  <c:v>Kyle Sanders</c:v>
                </c:pt>
                <c:pt idx="4048">
                  <c:v>Kevin Hale</c:v>
                </c:pt>
                <c:pt idx="4049">
                  <c:v>Karen Jackson</c:v>
                </c:pt>
                <c:pt idx="4050">
                  <c:v>Kevin Harris</c:v>
                </c:pt>
                <c:pt idx="4051">
                  <c:v>Larry Rodriguez</c:v>
                </c:pt>
                <c:pt idx="4052">
                  <c:v>Kevin Hunter</c:v>
                </c:pt>
                <c:pt idx="4053">
                  <c:v>Latoya Jones</c:v>
                </c:pt>
                <c:pt idx="4054">
                  <c:v>Kevin Jackson</c:v>
                </c:pt>
                <c:pt idx="4055">
                  <c:v>Laura Bennett</c:v>
                </c:pt>
                <c:pt idx="4056">
                  <c:v>Julie Evans</c:v>
                </c:pt>
                <c:pt idx="4057">
                  <c:v>Laura Carter</c:v>
                </c:pt>
                <c:pt idx="4058">
                  <c:v>Kevin Kennedy</c:v>
                </c:pt>
                <c:pt idx="4059">
                  <c:v>Laura Daniels</c:v>
                </c:pt>
                <c:pt idx="4060">
                  <c:v>Kevin Knight</c:v>
                </c:pt>
                <c:pt idx="4061">
                  <c:v>Laura Francis</c:v>
                </c:pt>
                <c:pt idx="4062">
                  <c:v>Justin Moore</c:v>
                </c:pt>
                <c:pt idx="4063">
                  <c:v>Karen Lewis</c:v>
                </c:pt>
                <c:pt idx="4064">
                  <c:v>Justin Nelson</c:v>
                </c:pt>
                <c:pt idx="4065">
                  <c:v>Laura Hayes</c:v>
                </c:pt>
                <c:pt idx="4066">
                  <c:v>Kevin Mcdonald</c:v>
                </c:pt>
                <c:pt idx="4067">
                  <c:v>Laura Moore</c:v>
                </c:pt>
                <c:pt idx="4068">
                  <c:v>Kevin Medina</c:v>
                </c:pt>
                <c:pt idx="4069">
                  <c:v>Laura Reyes</c:v>
                </c:pt>
                <c:pt idx="4070">
                  <c:v>Kevin Meyers</c:v>
                </c:pt>
                <c:pt idx="4071">
                  <c:v>Laura Ruiz</c:v>
                </c:pt>
                <c:pt idx="4072">
                  <c:v>Kevin Murray</c:v>
                </c:pt>
                <c:pt idx="4073">
                  <c:v>Karen Myers</c:v>
                </c:pt>
                <c:pt idx="4074">
                  <c:v>Kevin Nelson</c:v>
                </c:pt>
                <c:pt idx="4075">
                  <c:v>Laura Vargas</c:v>
                </c:pt>
                <c:pt idx="4076">
                  <c:v>Kevin Palmer</c:v>
                </c:pt>
                <c:pt idx="4077">
                  <c:v>Laura Wilson</c:v>
                </c:pt>
                <c:pt idx="4078">
                  <c:v>Kevin Parker</c:v>
                </c:pt>
                <c:pt idx="4079">
                  <c:v>Lauren Gonzalez</c:v>
                </c:pt>
                <c:pt idx="4080">
                  <c:v>Kevin Peters</c:v>
                </c:pt>
                <c:pt idx="4081">
                  <c:v>Lauren Jenkins</c:v>
                </c:pt>
                <c:pt idx="4082">
                  <c:v>Kevin Porter</c:v>
                </c:pt>
                <c:pt idx="4083">
                  <c:v>Karen Peterson</c:v>
                </c:pt>
                <c:pt idx="4084">
                  <c:v>Kevin Ramirez</c:v>
                </c:pt>
                <c:pt idx="4085">
                  <c:v>Lauren Phillips</c:v>
                </c:pt>
                <c:pt idx="4086">
                  <c:v>Kevin Ramos</c:v>
                </c:pt>
                <c:pt idx="4087">
                  <c:v>Karen Rivera</c:v>
                </c:pt>
                <c:pt idx="4088">
                  <c:v>Kevin Reed</c:v>
                </c:pt>
                <c:pt idx="4089">
                  <c:v>Laurie Garcia</c:v>
                </c:pt>
                <c:pt idx="4090">
                  <c:v>Kevin Rice</c:v>
                </c:pt>
                <c:pt idx="4091">
                  <c:v>Leah Davis</c:v>
                </c:pt>
                <c:pt idx="4092">
                  <c:v>Kevin Roberts</c:v>
                </c:pt>
                <c:pt idx="4093">
                  <c:v>Leslie Freeman</c:v>
                </c:pt>
                <c:pt idx="4094">
                  <c:v>Justin Pierce</c:v>
                </c:pt>
                <c:pt idx="4095">
                  <c:v>Leslie Martinez</c:v>
                </c:pt>
                <c:pt idx="4096">
                  <c:v>Kevin Simpson</c:v>
                </c:pt>
                <c:pt idx="4097">
                  <c:v>Leslie Rodriguez</c:v>
                </c:pt>
                <c:pt idx="4098">
                  <c:v>Julie Flores</c:v>
                </c:pt>
                <c:pt idx="4099">
                  <c:v>Linda Anderson</c:v>
                </c:pt>
                <c:pt idx="4100">
                  <c:v>Justin Ross</c:v>
                </c:pt>
                <c:pt idx="4101">
                  <c:v>Linda Coleman</c:v>
                </c:pt>
                <c:pt idx="4102">
                  <c:v>Kevin Tucker</c:v>
                </c:pt>
                <c:pt idx="4103">
                  <c:v>Karen Thomas</c:v>
                </c:pt>
                <c:pt idx="4104">
                  <c:v>Kevin Wilson</c:v>
                </c:pt>
                <c:pt idx="4105">
                  <c:v>Karen Thompson</c:v>
                </c:pt>
                <c:pt idx="4106">
                  <c:v>Kim Baker</c:v>
                </c:pt>
                <c:pt idx="4107">
                  <c:v>Linda Phillips</c:v>
                </c:pt>
                <c:pt idx="4108">
                  <c:v>Kim Davis</c:v>
                </c:pt>
                <c:pt idx="4109">
                  <c:v>Linda Stewart</c:v>
                </c:pt>
                <c:pt idx="4110">
                  <c:v>Kim Rodriguez</c:v>
                </c:pt>
                <c:pt idx="4111">
                  <c:v>Karen Turner</c:v>
                </c:pt>
                <c:pt idx="4112">
                  <c:v>Kim Smith</c:v>
                </c:pt>
                <c:pt idx="4113">
                  <c:v>Lindsey Hernandez</c:v>
                </c:pt>
                <c:pt idx="4114">
                  <c:v>Kimberly Alvarez</c:v>
                </c:pt>
                <c:pt idx="4115">
                  <c:v>Lisa Barker</c:v>
                </c:pt>
                <c:pt idx="4116">
                  <c:v>Kimberly Anderson</c:v>
                </c:pt>
                <c:pt idx="4117">
                  <c:v>Lisa Burns</c:v>
                </c:pt>
                <c:pt idx="4118">
                  <c:v>Kimberly Bailey</c:v>
                </c:pt>
                <c:pt idx="4119">
                  <c:v>Lisa Collins</c:v>
                </c:pt>
                <c:pt idx="4120">
                  <c:v>Julie Allen</c:v>
                </c:pt>
                <c:pt idx="4121">
                  <c:v>Lisa Ford</c:v>
                </c:pt>
                <c:pt idx="4122">
                  <c:v>Kimberly Burns</c:v>
                </c:pt>
                <c:pt idx="4123">
                  <c:v>Lisa Garcia</c:v>
                </c:pt>
                <c:pt idx="4124">
                  <c:v>Justin Tucker</c:v>
                </c:pt>
                <c:pt idx="4125">
                  <c:v>Lisa Harrison</c:v>
                </c:pt>
                <c:pt idx="4126">
                  <c:v>Kimberly Carlson</c:v>
                </c:pt>
                <c:pt idx="4127">
                  <c:v>Katherine Campbell</c:v>
                </c:pt>
                <c:pt idx="4128">
                  <c:v>Kimberly Carpenter</c:v>
                </c:pt>
                <c:pt idx="4129">
                  <c:v>Lisa Lewis</c:v>
                </c:pt>
                <c:pt idx="4130">
                  <c:v>Justin Woods</c:v>
                </c:pt>
                <c:pt idx="4131">
                  <c:v>Katherine Gonzalez</c:v>
                </c:pt>
                <c:pt idx="4132">
                  <c:v>Justin Young</c:v>
                </c:pt>
                <c:pt idx="4133">
                  <c:v>Lisa Murray</c:v>
                </c:pt>
                <c:pt idx="4134">
                  <c:v>Marcus Davis</c:v>
                </c:pt>
                <c:pt idx="4135">
                  <c:v>Lisa Owens</c:v>
                </c:pt>
                <c:pt idx="4136">
                  <c:v>Kimberly Gilbert</c:v>
                </c:pt>
                <c:pt idx="4137">
                  <c:v>Lisa Perez</c:v>
                </c:pt>
                <c:pt idx="4138">
                  <c:v>Kimberly Gray</c:v>
                </c:pt>
                <c:pt idx="4139">
                  <c:v>Julie Moore</c:v>
                </c:pt>
                <c:pt idx="4140">
                  <c:v>Kaitlyn Reynolds</c:v>
                </c:pt>
                <c:pt idx="4141">
                  <c:v>Lisa Ramirez</c:v>
                </c:pt>
                <c:pt idx="4142">
                  <c:v>Kimberly James</c:v>
                </c:pt>
                <c:pt idx="4143">
                  <c:v>Katherine Jennings</c:v>
                </c:pt>
                <c:pt idx="4144">
                  <c:v>Kimberly Kelly</c:v>
                </c:pt>
                <c:pt idx="4145">
                  <c:v>Lisa Russell</c:v>
                </c:pt>
                <c:pt idx="4146">
                  <c:v>Kimberly Lambert</c:v>
                </c:pt>
                <c:pt idx="4147">
                  <c:v>Lisa Sanders</c:v>
                </c:pt>
                <c:pt idx="4148">
                  <c:v>Karen Armstrong</c:v>
                </c:pt>
                <c:pt idx="4149">
                  <c:v>Katherine Martinez</c:v>
                </c:pt>
                <c:pt idx="4150">
                  <c:v>Kimberly Martin</c:v>
                </c:pt>
                <c:pt idx="4151">
                  <c:v>Lisa Turner</c:v>
                </c:pt>
                <c:pt idx="4152">
                  <c:v>Kimberly Mcintyre</c:v>
                </c:pt>
                <c:pt idx="4153">
                  <c:v>Logan Smith</c:v>
                </c:pt>
                <c:pt idx="4154">
                  <c:v>Kimberly Mendoza</c:v>
                </c:pt>
                <c:pt idx="4155">
                  <c:v>Lori Browning</c:v>
                </c:pt>
                <c:pt idx="4156">
                  <c:v>Kimberly Murphy</c:v>
                </c:pt>
                <c:pt idx="4157">
                  <c:v>Lori Grant</c:v>
                </c:pt>
                <c:pt idx="4158">
                  <c:v>Kimberly Myers</c:v>
                </c:pt>
                <c:pt idx="4159">
                  <c:v>Lori Miller</c:v>
                </c:pt>
                <c:pt idx="4160">
                  <c:v>Julie Harrell</c:v>
                </c:pt>
                <c:pt idx="4161">
                  <c:v>Katherine Richardson</c:v>
                </c:pt>
                <c:pt idx="4162">
                  <c:v>Karen Carlson</c:v>
                </c:pt>
                <c:pt idx="4163">
                  <c:v>Lori Thomas</c:v>
                </c:pt>
                <c:pt idx="4164">
                  <c:v>Kimberly Ramirez</c:v>
                </c:pt>
                <c:pt idx="4165">
                  <c:v>Louis Miller</c:v>
                </c:pt>
                <c:pt idx="4166">
                  <c:v>Kimberly Rodriguez</c:v>
                </c:pt>
                <c:pt idx="4167">
                  <c:v>Luis Rodriguez</c:v>
                </c:pt>
                <c:pt idx="4168">
                  <c:v>Karen Castillo</c:v>
                </c:pt>
                <c:pt idx="4169">
                  <c:v>Luke Davis</c:v>
                </c:pt>
                <c:pt idx="4170">
                  <c:v>Kimberly Stevens</c:v>
                </c:pt>
                <c:pt idx="4171">
                  <c:v>Katherine Smith</c:v>
                </c:pt>
                <c:pt idx="4172">
                  <c:v>Kimberly Stone</c:v>
                </c:pt>
                <c:pt idx="4173">
                  <c:v>Madison Wilson</c:v>
                </c:pt>
                <c:pt idx="4174">
                  <c:v>Karen Coleman</c:v>
                </c:pt>
                <c:pt idx="4175">
                  <c:v>Marc Johnson</c:v>
                </c:pt>
                <c:pt idx="4176">
                  <c:v>Julie Hernandez</c:v>
                </c:pt>
                <c:pt idx="4177">
                  <c:v>Karen Gutierrez</c:v>
                </c:pt>
                <c:pt idx="4178">
                  <c:v>Jon Davis</c:v>
                </c:pt>
                <c:pt idx="4179">
                  <c:v>Joseph Pierce</c:v>
                </c:pt>
                <c:pt idx="4180">
                  <c:v>Jose Rios</c:v>
                </c:pt>
                <c:pt idx="4181">
                  <c:v>Jesse Brown</c:v>
                </c:pt>
                <c:pt idx="4182">
                  <c:v>Joshua Morrison</c:v>
                </c:pt>
                <c:pt idx="4183">
                  <c:v>Jesse Curtis</c:v>
                </c:pt>
                <c:pt idx="4184">
                  <c:v>Jonathan Walters</c:v>
                </c:pt>
                <c:pt idx="4185">
                  <c:v>Jennifer Bailey</c:v>
                </c:pt>
                <c:pt idx="4186">
                  <c:v>Joseph Haynes</c:v>
                </c:pt>
                <c:pt idx="4187">
                  <c:v>Jesse Johnson</c:v>
                </c:pt>
                <c:pt idx="4188">
                  <c:v>James Aguilar</c:v>
                </c:pt>
                <c:pt idx="4189">
                  <c:v>Jesse Rodriguez</c:v>
                </c:pt>
                <c:pt idx="4190">
                  <c:v>Ian Phillips</c:v>
                </c:pt>
                <c:pt idx="4191">
                  <c:v>Jesse White</c:v>
                </c:pt>
                <c:pt idx="4192">
                  <c:v>Jonathan Lawson</c:v>
                </c:pt>
                <c:pt idx="4193">
                  <c:v>Jason Torres</c:v>
                </c:pt>
                <c:pt idx="4194">
                  <c:v>Jordan Phillips</c:v>
                </c:pt>
                <c:pt idx="4195">
                  <c:v>Jessica Alvarez</c:v>
                </c:pt>
                <c:pt idx="4196">
                  <c:v>Joseph Cobb</c:v>
                </c:pt>
                <c:pt idx="4197">
                  <c:v>Jacob Davis</c:v>
                </c:pt>
                <c:pt idx="4198">
                  <c:v>Jared Williams</c:v>
                </c:pt>
                <c:pt idx="4199">
                  <c:v>Jennifer Johnston</c:v>
                </c:pt>
                <c:pt idx="4200">
                  <c:v>Joseph Thornton</c:v>
                </c:pt>
                <c:pt idx="4201">
                  <c:v>Jessica Bennett</c:v>
                </c:pt>
                <c:pt idx="4202">
                  <c:v>James Manning</c:v>
                </c:pt>
                <c:pt idx="4203">
                  <c:v>Jessica Berry</c:v>
                </c:pt>
                <c:pt idx="4204">
                  <c:v>Joshua Watson</c:v>
                </c:pt>
                <c:pt idx="4205">
                  <c:v>Jessica Bonilla</c:v>
                </c:pt>
                <c:pt idx="4206">
                  <c:v>James Woods</c:v>
                </c:pt>
                <c:pt idx="4207">
                  <c:v>James Boyer</c:v>
                </c:pt>
                <c:pt idx="4208">
                  <c:v>Jonathan Cruz</c:v>
                </c:pt>
                <c:pt idx="4209">
                  <c:v>James Gonzales</c:v>
                </c:pt>
                <c:pt idx="4210">
                  <c:v>Jonathan Nelson</c:v>
                </c:pt>
                <c:pt idx="4211">
                  <c:v>Jennifer Jordan</c:v>
                </c:pt>
                <c:pt idx="4212">
                  <c:v>Jordan Campbell</c:v>
                </c:pt>
                <c:pt idx="4213">
                  <c:v>Jessica Carlson</c:v>
                </c:pt>
                <c:pt idx="4214">
                  <c:v>Jose Green</c:v>
                </c:pt>
                <c:pt idx="4215">
                  <c:v>Jessica Carter</c:v>
                </c:pt>
                <c:pt idx="4216">
                  <c:v>Joseph Bailey</c:v>
                </c:pt>
                <c:pt idx="4217">
                  <c:v>Jason Mendoza</c:v>
                </c:pt>
                <c:pt idx="4218">
                  <c:v>Joseph Frank</c:v>
                </c:pt>
                <c:pt idx="4219">
                  <c:v>Jessica Collins</c:v>
                </c:pt>
                <c:pt idx="4220">
                  <c:v>Joseph Keith</c:v>
                </c:pt>
                <c:pt idx="4221">
                  <c:v>Jennifer Kelley</c:v>
                </c:pt>
                <c:pt idx="4222">
                  <c:v>Joseph Morris</c:v>
                </c:pt>
                <c:pt idx="4223">
                  <c:v>Jessica Curry</c:v>
                </c:pt>
                <c:pt idx="4224">
                  <c:v>Joseph Santos</c:v>
                </c:pt>
                <c:pt idx="4225">
                  <c:v>James Bridges</c:v>
                </c:pt>
                <c:pt idx="4226">
                  <c:v>Jason Brooks</c:v>
                </c:pt>
                <c:pt idx="4227">
                  <c:v>Jessica Daniel</c:v>
                </c:pt>
                <c:pt idx="4228">
                  <c:v>Jeremy Lopez</c:v>
                </c:pt>
                <c:pt idx="4229">
                  <c:v>James Mendoza</c:v>
                </c:pt>
                <c:pt idx="4230">
                  <c:v>Joshua Leach</c:v>
                </c:pt>
                <c:pt idx="4231">
                  <c:v>Jessica Diaz</c:v>
                </c:pt>
                <c:pt idx="4232">
                  <c:v>Jason Gomez</c:v>
                </c:pt>
                <c:pt idx="4233">
                  <c:v>Jennifer Kelly</c:v>
                </c:pt>
                <c:pt idx="4234">
                  <c:v>Juan Smith</c:v>
                </c:pt>
                <c:pt idx="4235">
                  <c:v>Jessica Evans</c:v>
                </c:pt>
                <c:pt idx="4236">
                  <c:v>John Ward</c:v>
                </c:pt>
                <c:pt idx="4237">
                  <c:v>James Gonzalez</c:v>
                </c:pt>
                <c:pt idx="4238">
                  <c:v>John Wood</c:v>
                </c:pt>
                <c:pt idx="4239">
                  <c:v>Jessica Flynn</c:v>
                </c:pt>
                <c:pt idx="4240">
                  <c:v>Jeffrey Robinson</c:v>
                </c:pt>
                <c:pt idx="4241">
                  <c:v>Jennifer Andrews</c:v>
                </c:pt>
                <c:pt idx="4242">
                  <c:v>Jennifer Castro</c:v>
                </c:pt>
                <c:pt idx="4243">
                  <c:v>Jennifer Lawson</c:v>
                </c:pt>
                <c:pt idx="4244">
                  <c:v>Jonathan Martinez</c:v>
                </c:pt>
                <c:pt idx="4245">
                  <c:v>Jessica Gonzales</c:v>
                </c:pt>
                <c:pt idx="4246">
                  <c:v>Jacob Aguilar</c:v>
                </c:pt>
                <c:pt idx="4247">
                  <c:v>James Bates</c:v>
                </c:pt>
                <c:pt idx="4248">
                  <c:v>Jonathan Yates</c:v>
                </c:pt>
                <c:pt idx="4249">
                  <c:v>Jessica Graham</c:v>
                </c:pt>
                <c:pt idx="4250">
                  <c:v>Jamie Jones</c:v>
                </c:pt>
                <c:pt idx="4251">
                  <c:v>Jennifer Daniel</c:v>
                </c:pt>
                <c:pt idx="4252">
                  <c:v>Jamie Price</c:v>
                </c:pt>
                <c:pt idx="4253">
                  <c:v>Jason Young</c:v>
                </c:pt>
                <c:pt idx="4254">
                  <c:v>Jamie Taylor</c:v>
                </c:pt>
                <c:pt idx="4255">
                  <c:v>Jessica Henry</c:v>
                </c:pt>
                <c:pt idx="4256">
                  <c:v>Jamie White</c:v>
                </c:pt>
                <c:pt idx="4257">
                  <c:v>Jennifer Li</c:v>
                </c:pt>
                <c:pt idx="4258">
                  <c:v>Joseph Bryant</c:v>
                </c:pt>
                <c:pt idx="4259">
                  <c:v>Jessica Holmes</c:v>
                </c:pt>
                <c:pt idx="4260">
                  <c:v>Joseph Day</c:v>
                </c:pt>
                <c:pt idx="4261">
                  <c:v>Jessica Howard</c:v>
                </c:pt>
                <c:pt idx="4262">
                  <c:v>Joseph Gonzales</c:v>
                </c:pt>
                <c:pt idx="4263">
                  <c:v>Jessica Jenkins</c:v>
                </c:pt>
                <c:pt idx="4264">
                  <c:v>Joseph Hunt</c:v>
                </c:pt>
                <c:pt idx="4265">
                  <c:v>James Mills</c:v>
                </c:pt>
                <c:pt idx="4266">
                  <c:v>Jennifer Wells</c:v>
                </c:pt>
                <c:pt idx="4267">
                  <c:v>James Montgomery</c:v>
                </c:pt>
                <c:pt idx="4268">
                  <c:v>Jasmine Turner</c:v>
                </c:pt>
                <c:pt idx="4269">
                  <c:v>Jessica Jordan</c:v>
                </c:pt>
                <c:pt idx="4270">
                  <c:v>Jennifer Wood</c:v>
                </c:pt>
                <c:pt idx="4271">
                  <c:v>Jessica King</c:v>
                </c:pt>
                <c:pt idx="4272">
                  <c:v>Jason Stanley</c:v>
                </c:pt>
                <c:pt idx="4273">
                  <c:v>James Greene</c:v>
                </c:pt>
                <c:pt idx="4274">
                  <c:v>Joseph Stewart</c:v>
                </c:pt>
                <c:pt idx="4275">
                  <c:v>Jessica Lewis</c:v>
                </c:pt>
                <c:pt idx="4276">
                  <c:v>Jeremy Flores</c:v>
                </c:pt>
                <c:pt idx="4277">
                  <c:v>James Montoya</c:v>
                </c:pt>
                <c:pt idx="4278">
                  <c:v>Joshua Adams</c:v>
                </c:pt>
                <c:pt idx="4279">
                  <c:v>Jessica Manning</c:v>
                </c:pt>
                <c:pt idx="4280">
                  <c:v>Joshua Carter</c:v>
                </c:pt>
                <c:pt idx="4281">
                  <c:v>Jacob Murphy</c:v>
                </c:pt>
                <c:pt idx="4282">
                  <c:v>Joshua Garcia</c:v>
                </c:pt>
                <c:pt idx="4283">
                  <c:v>Jacob Pierce</c:v>
                </c:pt>
                <c:pt idx="4284">
                  <c:v>Jason Collins</c:v>
                </c:pt>
                <c:pt idx="4285">
                  <c:v>Jessica Mckinney</c:v>
                </c:pt>
                <c:pt idx="4286">
                  <c:v>Jason Fuller</c:v>
                </c:pt>
                <c:pt idx="4287">
                  <c:v>Jeanette Cruz</c:v>
                </c:pt>
                <c:pt idx="4288">
                  <c:v>Jack Martin</c:v>
                </c:pt>
                <c:pt idx="4289">
                  <c:v>Jessica Molina</c:v>
                </c:pt>
                <c:pt idx="4290">
                  <c:v>Joshua Turner</c:v>
                </c:pt>
                <c:pt idx="4291">
                  <c:v>Jeff Johnson</c:v>
                </c:pt>
                <c:pt idx="4292">
                  <c:v>Joshua Wong</c:v>
                </c:pt>
                <c:pt idx="4293">
                  <c:v>Jessica Morales</c:v>
                </c:pt>
                <c:pt idx="4294">
                  <c:v>James White</c:v>
                </c:pt>
                <c:pt idx="4295">
                  <c:v>James Daniels</c:v>
                </c:pt>
                <c:pt idx="4296">
                  <c:v>Jennifer Hansen</c:v>
                </c:pt>
                <c:pt idx="4297">
                  <c:v>James Morrison</c:v>
                </c:pt>
                <c:pt idx="4298">
                  <c:v>John Watkins</c:v>
                </c:pt>
                <c:pt idx="4299">
                  <c:v>Jessica Nguyen</c:v>
                </c:pt>
                <c:pt idx="4300">
                  <c:v>Jeffrey Powell</c:v>
                </c:pt>
                <c:pt idx="4301">
                  <c:v>Jessica Ortega</c:v>
                </c:pt>
                <c:pt idx="4302">
                  <c:v>Johnny Miller</c:v>
                </c:pt>
                <c:pt idx="4303">
                  <c:v>Jessica Parker</c:v>
                </c:pt>
                <c:pt idx="4304">
                  <c:v>Jon Williams</c:v>
                </c:pt>
                <c:pt idx="4305">
                  <c:v>Jennifer Love</c:v>
                </c:pt>
                <c:pt idx="4306">
                  <c:v>Jamie Aguirre</c:v>
                </c:pt>
                <c:pt idx="4307">
                  <c:v>Jessica Perry</c:v>
                </c:pt>
                <c:pt idx="4308">
                  <c:v>Jonathan Gibson</c:v>
                </c:pt>
                <c:pt idx="4309">
                  <c:v>Jennifer Drake</c:v>
                </c:pt>
                <c:pt idx="4310">
                  <c:v>Jamie Garcia</c:v>
                </c:pt>
                <c:pt idx="4311">
                  <c:v>James Elliott</c:v>
                </c:pt>
                <c:pt idx="4312">
                  <c:v>Jonathan Lewis</c:v>
                </c:pt>
                <c:pt idx="4313">
                  <c:v>Jeffery Smith</c:v>
                </c:pt>
                <c:pt idx="4314">
                  <c:v>Jennifer Trevino</c:v>
                </c:pt>
                <c:pt idx="4315">
                  <c:v>James Gutierrez</c:v>
                </c:pt>
                <c:pt idx="4316">
                  <c:v>Jennifer Chavez</c:v>
                </c:pt>
                <c:pt idx="4317">
                  <c:v>Jacob Ruiz</c:v>
                </c:pt>
                <c:pt idx="4318">
                  <c:v>Jonathan Taylor</c:v>
                </c:pt>
                <c:pt idx="4319">
                  <c:v>Jessica Rojas</c:v>
                </c:pt>
                <c:pt idx="4320">
                  <c:v>Jason Scott</c:v>
                </c:pt>
                <c:pt idx="4321">
                  <c:v>Jessica Ross</c:v>
                </c:pt>
                <c:pt idx="4322">
                  <c:v>Jordan Bradley</c:v>
                </c:pt>
                <c:pt idx="4323">
                  <c:v>Jessica Russell</c:v>
                </c:pt>
                <c:pt idx="4324">
                  <c:v>Jordan Davis</c:v>
                </c:pt>
                <c:pt idx="4325">
                  <c:v>Jason Reid</c:v>
                </c:pt>
                <c:pt idx="4326">
                  <c:v>Jordan Morris</c:v>
                </c:pt>
                <c:pt idx="4327">
                  <c:v>Jessica Schneider</c:v>
                </c:pt>
                <c:pt idx="4328">
                  <c:v>Jordan Sanders</c:v>
                </c:pt>
                <c:pt idx="4329">
                  <c:v>Jeffery Walker</c:v>
                </c:pt>
                <c:pt idx="4330">
                  <c:v>Jose Brown</c:v>
                </c:pt>
                <c:pt idx="4331">
                  <c:v>Jessica Silva</c:v>
                </c:pt>
                <c:pt idx="4332">
                  <c:v>Jose Jackson</c:v>
                </c:pt>
                <c:pt idx="4333">
                  <c:v>James Austin</c:v>
                </c:pt>
                <c:pt idx="4334">
                  <c:v>Jose Marshall</c:v>
                </c:pt>
                <c:pt idx="4335">
                  <c:v>Jennifer Elliott</c:v>
                </c:pt>
                <c:pt idx="4336">
                  <c:v>Jamie Turner</c:v>
                </c:pt>
                <c:pt idx="4337">
                  <c:v>Jessica Stewart</c:v>
                </c:pt>
                <c:pt idx="4338">
                  <c:v>Jennifer Walters</c:v>
                </c:pt>
                <c:pt idx="4339">
                  <c:v>James Nelson</c:v>
                </c:pt>
                <c:pt idx="4340">
                  <c:v>Joseph Black</c:v>
                </c:pt>
                <c:pt idx="4341">
                  <c:v>Jennifer Mccarthy</c:v>
                </c:pt>
                <c:pt idx="4342">
                  <c:v>Joseph Chavez</c:v>
                </c:pt>
                <c:pt idx="4343">
                  <c:v>James Newman</c:v>
                </c:pt>
                <c:pt idx="4344">
                  <c:v>Joseph Cruz</c:v>
                </c:pt>
                <c:pt idx="4345">
                  <c:v>Jessica Todd</c:v>
                </c:pt>
                <c:pt idx="4346">
                  <c:v>Joseph Flores</c:v>
                </c:pt>
                <c:pt idx="4347">
                  <c:v>Jessica Turner</c:v>
                </c:pt>
                <c:pt idx="4348">
                  <c:v>Janice Fletcher</c:v>
                </c:pt>
                <c:pt idx="4349">
                  <c:v>Jennifer Mccoy</c:v>
                </c:pt>
                <c:pt idx="4350">
                  <c:v>Joseph Hardy</c:v>
                </c:pt>
                <c:pt idx="4351">
                  <c:v>Jessica Watson</c:v>
                </c:pt>
                <c:pt idx="4352">
                  <c:v>Janice Moore</c:v>
                </c:pt>
                <c:pt idx="4353">
                  <c:v>Jessica Webb</c:v>
                </c:pt>
                <c:pt idx="4354">
                  <c:v>Jared Bell</c:v>
                </c:pt>
                <c:pt idx="4355">
                  <c:v>Jason Harris</c:v>
                </c:pt>
                <c:pt idx="4356">
                  <c:v>Jennifer Welch</c:v>
                </c:pt>
                <c:pt idx="4357">
                  <c:v>Jason Long</c:v>
                </c:pt>
                <c:pt idx="4358">
                  <c:v>Jason Shaw</c:v>
                </c:pt>
                <c:pt idx="4359">
                  <c:v>Jacob Sanchez</c:v>
                </c:pt>
                <c:pt idx="4360">
                  <c:v>Joseph Matthews</c:v>
                </c:pt>
                <c:pt idx="4361">
                  <c:v>Jennifer Mclaughlin</c:v>
                </c:pt>
                <c:pt idx="4362">
                  <c:v>Joseph Moore</c:v>
                </c:pt>
                <c:pt idx="4363">
                  <c:v>Jessica Wright</c:v>
                </c:pt>
                <c:pt idx="4364">
                  <c:v>Joseph Norris</c:v>
                </c:pt>
                <c:pt idx="4365">
                  <c:v>James Nichols</c:v>
                </c:pt>
                <c:pt idx="4366">
                  <c:v>Jason Adams</c:v>
                </c:pt>
                <c:pt idx="4367">
                  <c:v>Jessica Zamora</c:v>
                </c:pt>
                <c:pt idx="4368">
                  <c:v>Joseph Reyes</c:v>
                </c:pt>
                <c:pt idx="4369">
                  <c:v>Jill Johnson</c:v>
                </c:pt>
                <c:pt idx="4370">
                  <c:v>Jaime Smith</c:v>
                </c:pt>
                <c:pt idx="4371">
                  <c:v>Jennifer Mendez</c:v>
                </c:pt>
                <c:pt idx="4372">
                  <c:v>Joseph Scott</c:v>
                </c:pt>
                <c:pt idx="4373">
                  <c:v>Jimmy Brown</c:v>
                </c:pt>
                <c:pt idx="4374">
                  <c:v>Joseph Thomas</c:v>
                </c:pt>
                <c:pt idx="4375">
                  <c:v>Jimmy Thomas</c:v>
                </c:pt>
                <c:pt idx="4376">
                  <c:v>Joseph Valdez</c:v>
                </c:pt>
                <c:pt idx="4377">
                  <c:v>Joan Tran</c:v>
                </c:pt>
                <c:pt idx="4378">
                  <c:v>Joseph Walton</c:v>
                </c:pt>
                <c:pt idx="4379">
                  <c:v>Joanne Garcia</c:v>
                </c:pt>
                <c:pt idx="4380">
                  <c:v>Jeremy Griffin</c:v>
                </c:pt>
                <c:pt idx="4381">
                  <c:v>Joe Craig</c:v>
                </c:pt>
                <c:pt idx="4382">
                  <c:v>Jennifer Hunter</c:v>
                </c:pt>
                <c:pt idx="4383">
                  <c:v>Joe Nelson</c:v>
                </c:pt>
                <c:pt idx="4384">
                  <c:v>Jeffrey Young</c:v>
                </c:pt>
                <c:pt idx="4385">
                  <c:v>Joe Williams</c:v>
                </c:pt>
                <c:pt idx="4386">
                  <c:v>Joshua Clarke</c:v>
                </c:pt>
                <c:pt idx="4387">
                  <c:v>Joel Davis</c:v>
                </c:pt>
                <c:pt idx="4388">
                  <c:v>Joshua Flores</c:v>
                </c:pt>
                <c:pt idx="4389">
                  <c:v>Joel Jones</c:v>
                </c:pt>
                <c:pt idx="4390">
                  <c:v>Joshua Gray</c:v>
                </c:pt>
                <c:pt idx="4391">
                  <c:v>Joel Smith</c:v>
                </c:pt>
                <c:pt idx="4392">
                  <c:v>Joshua Hughes</c:v>
                </c:pt>
                <c:pt idx="4393">
                  <c:v>Joel Williams</c:v>
                </c:pt>
                <c:pt idx="4394">
                  <c:v>Jeremy Myers</c:v>
                </c:pt>
                <c:pt idx="4395">
                  <c:v>Jennifer Meyer</c:v>
                </c:pt>
                <c:pt idx="4396">
                  <c:v>Jason Dixon</c:v>
                </c:pt>
                <c:pt idx="4397">
                  <c:v>Ian Davis</c:v>
                </c:pt>
                <c:pt idx="4398">
                  <c:v>Joshua Montgomery</c:v>
                </c:pt>
                <c:pt idx="4399">
                  <c:v>Jacob Stewart</c:v>
                </c:pt>
                <c:pt idx="4400">
                  <c:v>Jeremy Sanchez</c:v>
                </c:pt>
                <c:pt idx="4401">
                  <c:v>Jennifer Fox</c:v>
                </c:pt>
                <c:pt idx="4402">
                  <c:v>Joshua Ross</c:v>
                </c:pt>
                <c:pt idx="4403">
                  <c:v>John Ayala</c:v>
                </c:pt>
                <c:pt idx="4404">
                  <c:v>James Cross</c:v>
                </c:pt>
                <c:pt idx="4405">
                  <c:v>John Bailey</c:v>
                </c:pt>
                <c:pt idx="4406">
                  <c:v>Jerry Coleman</c:v>
                </c:pt>
                <c:pt idx="4407">
                  <c:v>James Patterson</c:v>
                </c:pt>
                <c:pt idx="4408">
                  <c:v>Jacob Clark</c:v>
                </c:pt>
                <c:pt idx="4409">
                  <c:v>Jacob White</c:v>
                </c:pt>
                <c:pt idx="4410">
                  <c:v>Jason Lewis</c:v>
                </c:pt>
                <c:pt idx="4411">
                  <c:v>Jennifer Mills</c:v>
                </c:pt>
                <c:pt idx="4412">
                  <c:v>James Mason</c:v>
                </c:pt>
                <c:pt idx="4413">
                  <c:v>John Brewer</c:v>
                </c:pt>
                <c:pt idx="4414">
                  <c:v>Jennifer Schmidt</c:v>
                </c:pt>
                <c:pt idx="4415">
                  <c:v>Jason Reyes</c:v>
                </c:pt>
                <c:pt idx="4416">
                  <c:v>Jennifer Scott</c:v>
                </c:pt>
                <c:pt idx="4417">
                  <c:v>Jeffrey Castro</c:v>
                </c:pt>
                <c:pt idx="4418">
                  <c:v>Jennifer Campbell</c:v>
                </c:pt>
                <c:pt idx="4419">
                  <c:v>John Bryan</c:v>
                </c:pt>
                <c:pt idx="4420">
                  <c:v>Jason Hill</c:v>
                </c:pt>
                <c:pt idx="4421">
                  <c:v>John Bryant</c:v>
                </c:pt>
                <c:pt idx="4422">
                  <c:v>John Welch</c:v>
                </c:pt>
                <c:pt idx="4423">
                  <c:v>James Ellis</c:v>
                </c:pt>
                <c:pt idx="4424">
                  <c:v>Jennifer Campos</c:v>
                </c:pt>
                <c:pt idx="4425">
                  <c:v>Jeffrey Collins</c:v>
                </c:pt>
                <c:pt idx="4426">
                  <c:v>Jennifer Hayes</c:v>
                </c:pt>
                <c:pt idx="4427">
                  <c:v>John Burns</c:v>
                </c:pt>
                <c:pt idx="4428">
                  <c:v>Jennifer Steele</c:v>
                </c:pt>
                <c:pt idx="4429">
                  <c:v>Jason Rice</c:v>
                </c:pt>
                <c:pt idx="4430">
                  <c:v>Jeffrey Ray</c:v>
                </c:pt>
                <c:pt idx="4431">
                  <c:v>Jeffrey Cooper</c:v>
                </c:pt>
                <c:pt idx="4432">
                  <c:v>Jon Johnson</c:v>
                </c:pt>
                <c:pt idx="4433">
                  <c:v>John Carpenter</c:v>
                </c:pt>
                <c:pt idx="4434">
                  <c:v>Jennifer Carr</c:v>
                </c:pt>
                <c:pt idx="4435">
                  <c:v>Jason Rivera</c:v>
                </c:pt>
                <c:pt idx="4436">
                  <c:v>Jonathan Bennett</c:v>
                </c:pt>
                <c:pt idx="4437">
                  <c:v>James Reyes</c:v>
                </c:pt>
                <c:pt idx="4438">
                  <c:v>Jonathan Cortez</c:v>
                </c:pt>
                <c:pt idx="4439">
                  <c:v>John Collins</c:v>
                </c:pt>
                <c:pt idx="4440">
                  <c:v>Jason Schultz</c:v>
                </c:pt>
                <c:pt idx="4441">
                  <c:v>James Hardy</c:v>
                </c:pt>
                <c:pt idx="4442">
                  <c:v>Jennifer Bell</c:v>
                </c:pt>
                <c:pt idx="4443">
                  <c:v>John Cooper</c:v>
                </c:pt>
                <c:pt idx="4444">
                  <c:v>Jamie Clark</c:v>
                </c:pt>
                <c:pt idx="4445">
                  <c:v>Jeffrey Freeman</c:v>
                </c:pt>
                <c:pt idx="4446">
                  <c:v>Ian Harris</c:v>
                </c:pt>
                <c:pt idx="4447">
                  <c:v>James Castillo</c:v>
                </c:pt>
                <c:pt idx="4448">
                  <c:v>Jonathan Lee</c:v>
                </c:pt>
                <c:pt idx="4449">
                  <c:v>John Daniels</c:v>
                </c:pt>
                <c:pt idx="4450">
                  <c:v>James Contreras</c:v>
                </c:pt>
                <c:pt idx="4451">
                  <c:v>James Roberson</c:v>
                </c:pt>
                <c:pt idx="4452">
                  <c:v>James Knight</c:v>
                </c:pt>
                <c:pt idx="4453">
                  <c:v>John Dawson</c:v>
                </c:pt>
                <c:pt idx="4454">
                  <c:v>Jamie Greene</c:v>
                </c:pt>
                <c:pt idx="4455">
                  <c:v>Hunter Lee</c:v>
                </c:pt>
                <c:pt idx="4456">
                  <c:v>Jennifer Tucker</c:v>
                </c:pt>
                <c:pt idx="4457">
                  <c:v>Jennifer Garza</c:v>
                </c:pt>
                <c:pt idx="4458">
                  <c:v>Jennifer Vance</c:v>
                </c:pt>
                <c:pt idx="4459">
                  <c:v>John Dyer</c:v>
                </c:pt>
                <c:pt idx="4460">
                  <c:v>Jacqueline Thomas</c:v>
                </c:pt>
                <c:pt idx="4461">
                  <c:v>Jeffrey Gordon</c:v>
                </c:pt>
                <c:pt idx="4462">
                  <c:v>Jennifer Vazquez</c:v>
                </c:pt>
                <c:pt idx="4463">
                  <c:v>John Ellis</c:v>
                </c:pt>
                <c:pt idx="4464">
                  <c:v>Jennifer Velez</c:v>
                </c:pt>
                <c:pt idx="4465">
                  <c:v>James Robertson</c:v>
                </c:pt>
                <c:pt idx="4466">
                  <c:v>Jeffrey Stewart</c:v>
                </c:pt>
                <c:pt idx="4467">
                  <c:v>Jacob Garcia</c:v>
                </c:pt>
                <c:pt idx="4468">
                  <c:v>Jonathon Smith</c:v>
                </c:pt>
                <c:pt idx="4469">
                  <c:v>John Fernandez</c:v>
                </c:pt>
                <c:pt idx="4470">
                  <c:v>Jordan Brown</c:v>
                </c:pt>
                <c:pt idx="4471">
                  <c:v>Jeffrey Gray</c:v>
                </c:pt>
                <c:pt idx="4472">
                  <c:v>Jordan Cunningham</c:v>
                </c:pt>
                <c:pt idx="4473">
                  <c:v>James Harvey</c:v>
                </c:pt>
                <c:pt idx="4474">
                  <c:v>Jordan Harrison</c:v>
                </c:pt>
                <c:pt idx="4475">
                  <c:v>John Franklin</c:v>
                </c:pt>
                <c:pt idx="4476">
                  <c:v>Jacob Klein</c:v>
                </c:pt>
                <c:pt idx="4477">
                  <c:v>Jacob Wright</c:v>
                </c:pt>
                <c:pt idx="4478">
                  <c:v>Jordan Perez</c:v>
                </c:pt>
                <c:pt idx="4479">
                  <c:v>John Garner</c:v>
                </c:pt>
                <c:pt idx="4480">
                  <c:v>Jordan Roberts</c:v>
                </c:pt>
                <c:pt idx="4481">
                  <c:v>Jennifer Norton</c:v>
                </c:pt>
                <c:pt idx="4482">
                  <c:v>Jamie Medina</c:v>
                </c:pt>
                <c:pt idx="4483">
                  <c:v>Jeffrey Hernandez</c:v>
                </c:pt>
                <c:pt idx="4484">
                  <c:v>Jamie Roberts</c:v>
                </c:pt>
                <c:pt idx="4485">
                  <c:v>Jeffrey Hill</c:v>
                </c:pt>
                <c:pt idx="4486">
                  <c:v>Jose Garcia</c:v>
                </c:pt>
                <c:pt idx="4487">
                  <c:v>Jennifer Obrien</c:v>
                </c:pt>
                <c:pt idx="4488">
                  <c:v>Jacqueline Williams</c:v>
                </c:pt>
                <c:pt idx="4489">
                  <c:v>Jacob Gonzalez</c:v>
                </c:pt>
                <c:pt idx="4490">
                  <c:v>Jennifer Walter</c:v>
                </c:pt>
                <c:pt idx="4491">
                  <c:v>Jennifer George</c:v>
                </c:pt>
                <c:pt idx="4492">
                  <c:v>Jose Lopez</c:v>
                </c:pt>
                <c:pt idx="4493">
                  <c:v>James Rojas</c:v>
                </c:pt>
                <c:pt idx="4494">
                  <c:v>Jose Nelson</c:v>
                </c:pt>
                <c:pt idx="4495">
                  <c:v>James Rose</c:v>
                </c:pt>
                <c:pt idx="4496">
                  <c:v>Jose Rodriguez</c:v>
                </c:pt>
                <c:pt idx="4497">
                  <c:v>James Escobar</c:v>
                </c:pt>
                <c:pt idx="4498">
                  <c:v>Jose Williams</c:v>
                </c:pt>
                <c:pt idx="4499">
                  <c:v>John Heath</c:v>
                </c:pt>
                <c:pt idx="4500">
                  <c:v>Joseph Alvarez</c:v>
                </c:pt>
                <c:pt idx="4501">
                  <c:v>James Ross</c:v>
                </c:pt>
                <c:pt idx="4502">
                  <c:v>Joseph Arnold</c:v>
                </c:pt>
                <c:pt idx="4503">
                  <c:v>Jennifer Pearson</c:v>
                </c:pt>
                <c:pt idx="4504">
                  <c:v>Joseph Baker</c:v>
                </c:pt>
                <c:pt idx="4505">
                  <c:v>Jennifer Perez</c:v>
                </c:pt>
                <c:pt idx="4506">
                  <c:v>Jane Smith</c:v>
                </c:pt>
                <c:pt idx="4507">
                  <c:v>James Salazar</c:v>
                </c:pt>
                <c:pt idx="4508">
                  <c:v>Joseph Carter</c:v>
                </c:pt>
                <c:pt idx="4509">
                  <c:v>John Jenkins</c:v>
                </c:pt>
                <c:pt idx="4510">
                  <c:v>Janet Clark</c:v>
                </c:pt>
                <c:pt idx="4511">
                  <c:v>James Sanchez</c:v>
                </c:pt>
                <c:pt idx="4512">
                  <c:v>Julia Jones</c:v>
                </c:pt>
                <c:pt idx="4513">
                  <c:v>Jeffrey Hunter</c:v>
                </c:pt>
                <c:pt idx="4514">
                  <c:v>Janice Brown</c:v>
                </c:pt>
                <c:pt idx="4515">
                  <c:v>Jennifer Bryant</c:v>
                </c:pt>
                <c:pt idx="4516">
                  <c:v>Joseph Dunn</c:v>
                </c:pt>
                <c:pt idx="4517">
                  <c:v>John Joseph</c:v>
                </c:pt>
                <c:pt idx="4518">
                  <c:v>Joseph Flynn</c:v>
                </c:pt>
                <c:pt idx="4519">
                  <c:v>James Herrera</c:v>
                </c:pt>
                <c:pt idx="4520">
                  <c:v>Joseph Freeman</c:v>
                </c:pt>
                <c:pt idx="4521">
                  <c:v>Jeffrey Jenkins</c:v>
                </c:pt>
                <c:pt idx="4522">
                  <c:v>Jennifer Hoffman</c:v>
                </c:pt>
                <c:pt idx="4523">
                  <c:v>John Kim</c:v>
                </c:pt>
                <c:pt idx="4524">
                  <c:v>Jason Hawkins</c:v>
                </c:pt>
                <c:pt idx="4525">
                  <c:v>Jacob Young</c:v>
                </c:pt>
                <c:pt idx="4526">
                  <c:v>Joseph Harris</c:v>
                </c:pt>
                <c:pt idx="4527">
                  <c:v>James Chen</c:v>
                </c:pt>
                <c:pt idx="4528">
                  <c:v>Joseph Henry</c:v>
                </c:pt>
                <c:pt idx="4529">
                  <c:v>John Lawrence</c:v>
                </c:pt>
                <c:pt idx="4530">
                  <c:v>Joseph Howell</c:v>
                </c:pt>
                <c:pt idx="4531">
                  <c:v>James Hill</c:v>
                </c:pt>
                <c:pt idx="4532">
                  <c:v>Joseph Jackson</c:v>
                </c:pt>
                <c:pt idx="4533">
                  <c:v>Jacob Cantu</c:v>
                </c:pt>
                <c:pt idx="4534">
                  <c:v>Jared Johnson</c:v>
                </c:pt>
                <c:pt idx="4535">
                  <c:v>James Shepard</c:v>
                </c:pt>
                <c:pt idx="4536">
                  <c:v>Joseph Keller</c:v>
                </c:pt>
                <c:pt idx="4537">
                  <c:v>Jennifer Powers</c:v>
                </c:pt>
                <c:pt idx="4538">
                  <c:v>Joseph Kim</c:v>
                </c:pt>
                <c:pt idx="4539">
                  <c:v>John Lowe</c:v>
                </c:pt>
                <c:pt idx="4540">
                  <c:v>Jared Rose</c:v>
                </c:pt>
                <c:pt idx="4541">
                  <c:v>Jennifer Ramirez</c:v>
                </c:pt>
                <c:pt idx="4542">
                  <c:v>Jeffrey Walker</c:v>
                </c:pt>
                <c:pt idx="4543">
                  <c:v>James Hughes</c:v>
                </c:pt>
                <c:pt idx="4544">
                  <c:v>Jennifer White</c:v>
                </c:pt>
                <c:pt idx="4545">
                  <c:v>James Snyder</c:v>
                </c:pt>
                <c:pt idx="4546">
                  <c:v>Joseph May</c:v>
                </c:pt>
                <c:pt idx="4547">
                  <c:v>John Mckinney</c:v>
                </c:pt>
                <c:pt idx="4548">
                  <c:v>Jennifer Holmes</c:v>
                </c:pt>
                <c:pt idx="4549">
                  <c:v>John Mendez</c:v>
                </c:pt>
                <c:pt idx="4550">
                  <c:v>Jennifer Howell</c:v>
                </c:pt>
                <c:pt idx="4551">
                  <c:v>James Steele</c:v>
                </c:pt>
                <c:pt idx="4552">
                  <c:v>Joseph Murphy</c:v>
                </c:pt>
                <c:pt idx="4553">
                  <c:v>Jacqueline Garcia</c:v>
                </c:pt>
                <c:pt idx="4554">
                  <c:v>Joseph Olson</c:v>
                </c:pt>
                <c:pt idx="4555">
                  <c:v>Jeffrey Klein</c:v>
                </c:pt>
                <c:pt idx="4556">
                  <c:v>Joseph Patterson</c:v>
                </c:pt>
                <c:pt idx="4557">
                  <c:v>James Summers</c:v>
                </c:pt>
                <c:pt idx="4558">
                  <c:v>Joseph Perry</c:v>
                </c:pt>
                <c:pt idx="4559">
                  <c:v>Jennifer Burns</c:v>
                </c:pt>
                <c:pt idx="4560">
                  <c:v>James Benson</c:v>
                </c:pt>
                <c:pt idx="4561">
                  <c:v>John Moreno</c:v>
                </c:pt>
                <c:pt idx="4562">
                  <c:v>Joseph Reynolds</c:v>
                </c:pt>
                <c:pt idx="4563">
                  <c:v>Jason Kennedy</c:v>
                </c:pt>
                <c:pt idx="4564">
                  <c:v>James Dennis</c:v>
                </c:pt>
                <c:pt idx="4565">
                  <c:v>James Ferguson</c:v>
                </c:pt>
                <c:pt idx="4566">
                  <c:v>Joseph Sanchez</c:v>
                </c:pt>
                <c:pt idx="4567">
                  <c:v>John Morrison</c:v>
                </c:pt>
                <c:pt idx="4568">
                  <c:v>Joseph Schroeder</c:v>
                </c:pt>
                <c:pt idx="4569">
                  <c:v>John Murray</c:v>
                </c:pt>
                <c:pt idx="4570">
                  <c:v>Jennifer Bowman</c:v>
                </c:pt>
                <c:pt idx="4571">
                  <c:v>Jennifer Cabrera</c:v>
                </c:pt>
                <c:pt idx="4572">
                  <c:v>Jason Ball</c:v>
                </c:pt>
                <c:pt idx="4573">
                  <c:v>John Nash</c:v>
                </c:pt>
                <c:pt idx="4574">
                  <c:v>Jeremiah Martinez</c:v>
                </c:pt>
                <c:pt idx="4575">
                  <c:v>James Clayton</c:v>
                </c:pt>
                <c:pt idx="4576">
                  <c:v>Jason Sullivan</c:v>
                </c:pt>
                <c:pt idx="4577">
                  <c:v>Jeffrey Martinez</c:v>
                </c:pt>
                <c:pt idx="4578">
                  <c:v>Joseph Vasquez</c:v>
                </c:pt>
                <c:pt idx="4579">
                  <c:v>John Olson</c:v>
                </c:pt>
                <c:pt idx="4580">
                  <c:v>Joseph Wallace</c:v>
                </c:pt>
                <c:pt idx="4581">
                  <c:v>Jennifer Reynolds</c:v>
                </c:pt>
                <c:pt idx="4582">
                  <c:v>Joseph Wheeler</c:v>
                </c:pt>
                <c:pt idx="4583">
                  <c:v>Jeffrey Mercado</c:v>
                </c:pt>
                <c:pt idx="4584">
                  <c:v>Jack Johnson</c:v>
                </c:pt>
                <c:pt idx="4585">
                  <c:v>Jennifer Richards</c:v>
                </c:pt>
                <c:pt idx="4586">
                  <c:v>Jeremy Hernandez</c:v>
                </c:pt>
                <c:pt idx="4587">
                  <c:v>Jason Rogers</c:v>
                </c:pt>
                <c:pt idx="4588">
                  <c:v>Joshua Alexander</c:v>
                </c:pt>
                <c:pt idx="4589">
                  <c:v>Jennifer Rios</c:v>
                </c:pt>
                <c:pt idx="4590">
                  <c:v>Joshua Avery</c:v>
                </c:pt>
                <c:pt idx="4591">
                  <c:v>John Powell</c:v>
                </c:pt>
                <c:pt idx="4592">
                  <c:v>Joshua Bauer</c:v>
                </c:pt>
                <c:pt idx="4593">
                  <c:v>Jason Ruiz</c:v>
                </c:pt>
                <c:pt idx="4594">
                  <c:v>Joshua Campbell</c:v>
                </c:pt>
                <c:pt idx="4595">
                  <c:v>Jeffrey Morris</c:v>
                </c:pt>
                <c:pt idx="4596">
                  <c:v>Joshua Chavez</c:v>
                </c:pt>
                <c:pt idx="4597">
                  <c:v>Jennifer Robertson</c:v>
                </c:pt>
                <c:pt idx="4598">
                  <c:v>Jason Jimenez</c:v>
                </c:pt>
                <c:pt idx="4599">
                  <c:v>James Fisher</c:v>
                </c:pt>
                <c:pt idx="4600">
                  <c:v>Joshua Doyle</c:v>
                </c:pt>
                <c:pt idx="4601">
                  <c:v>James James</c:v>
                </c:pt>
                <c:pt idx="4602">
                  <c:v>Joshua Ford</c:v>
                </c:pt>
                <c:pt idx="4603">
                  <c:v>John Reynolds</c:v>
                </c:pt>
                <c:pt idx="4604">
                  <c:v>Joshua Gonzalez</c:v>
                </c:pt>
                <c:pt idx="4605">
                  <c:v>John Richardson</c:v>
                </c:pt>
                <c:pt idx="4606">
                  <c:v>Joshua Hall</c:v>
                </c:pt>
                <c:pt idx="4607">
                  <c:v>John Roberts</c:v>
                </c:pt>
                <c:pt idx="4608">
                  <c:v>Joshua Horton</c:v>
                </c:pt>
                <c:pt idx="4609">
                  <c:v>Jacqueline Hill</c:v>
                </c:pt>
                <c:pt idx="4610">
                  <c:v>Joshua Hunt</c:v>
                </c:pt>
                <c:pt idx="4611">
                  <c:v>Jacqueline Johnson</c:v>
                </c:pt>
                <c:pt idx="4612">
                  <c:v>Julia Lopez</c:v>
                </c:pt>
                <c:pt idx="4613">
                  <c:v>John Rogers</c:v>
                </c:pt>
                <c:pt idx="4614">
                  <c:v>Jason Thompson</c:v>
                </c:pt>
                <c:pt idx="4615">
                  <c:v>John Ruiz</c:v>
                </c:pt>
                <c:pt idx="4616">
                  <c:v>Jeremy Ryan</c:v>
                </c:pt>
                <c:pt idx="4617">
                  <c:v>Jacob Holmes</c:v>
                </c:pt>
                <c:pt idx="4618">
                  <c:v>Jason Espinoza</c:v>
                </c:pt>
                <c:pt idx="4619">
                  <c:v>James Torres</c:v>
                </c:pt>
                <c:pt idx="4620">
                  <c:v>Jenna Williams</c:v>
                </c:pt>
                <c:pt idx="4621">
                  <c:v>Jennifer Salazar</c:v>
                </c:pt>
                <c:pt idx="4622">
                  <c:v>James Crane</c:v>
                </c:pt>
                <c:pt idx="4623">
                  <c:v>John Schneider</c:v>
                </c:pt>
                <c:pt idx="4624">
                  <c:v>Joshua Nichols</c:v>
                </c:pt>
                <c:pt idx="4625">
                  <c:v>Jeffrey Olson</c:v>
                </c:pt>
                <c:pt idx="4626">
                  <c:v>Joshua Peterson</c:v>
                </c:pt>
                <c:pt idx="4627">
                  <c:v>John Singh</c:v>
                </c:pt>
                <c:pt idx="4628">
                  <c:v>Ian Hill</c:v>
                </c:pt>
                <c:pt idx="4629">
                  <c:v>James Turner</c:v>
                </c:pt>
                <c:pt idx="4630">
                  <c:v>Joshua Scott</c:v>
                </c:pt>
                <c:pt idx="4631">
                  <c:v>John Snyder</c:v>
                </c:pt>
                <c:pt idx="4632">
                  <c:v>Jacob Miller</c:v>
                </c:pt>
                <c:pt idx="4633">
                  <c:v>Jacob Jackson</c:v>
                </c:pt>
                <c:pt idx="4634">
                  <c:v>Jerry Brown</c:v>
                </c:pt>
                <c:pt idx="4635">
                  <c:v>John Sparks</c:v>
                </c:pt>
                <c:pt idx="4636">
                  <c:v>Jason Grimes</c:v>
                </c:pt>
                <c:pt idx="4637">
                  <c:v>John Stephens</c:v>
                </c:pt>
                <c:pt idx="4638">
                  <c:v>Joshua Washington</c:v>
                </c:pt>
                <c:pt idx="4639">
                  <c:v>Jennifer Sanders</c:v>
                </c:pt>
                <c:pt idx="4640">
                  <c:v>Jerry Johnson</c:v>
                </c:pt>
                <c:pt idx="4641">
                  <c:v>John Stevenson</c:v>
                </c:pt>
                <c:pt idx="4642">
                  <c:v>Jason Martin</c:v>
                </c:pt>
                <c:pt idx="4643">
                  <c:v>James Coleman</c:v>
                </c:pt>
                <c:pt idx="4644">
                  <c:v>Joshua Young</c:v>
                </c:pt>
                <c:pt idx="4645">
                  <c:v>John Strickland</c:v>
                </c:pt>
                <c:pt idx="4646">
                  <c:v>Juan Rodriguez</c:v>
                </c:pt>
                <c:pt idx="4647">
                  <c:v>Jason Kent</c:v>
                </c:pt>
                <c:pt idx="4648">
                  <c:v>Judith Johnson</c:v>
                </c:pt>
                <c:pt idx="4649">
                  <c:v>James Ward</c:v>
                </c:pt>
                <c:pt idx="4650">
                  <c:v>James Matthews</c:v>
                </c:pt>
                <c:pt idx="4651">
                  <c:v>James Weaver</c:v>
                </c:pt>
                <c:pt idx="4652">
                  <c:v>Jeremy Moore</c:v>
                </c:pt>
                <c:pt idx="4653">
                  <c:v>Eric Robinson</c:v>
                </c:pt>
                <c:pt idx="4654">
                  <c:v>Donna Fuller</c:v>
                </c:pt>
                <c:pt idx="4655">
                  <c:v>Donald King</c:v>
                </c:pt>
                <c:pt idx="4656">
                  <c:v>Douglas Johnson</c:v>
                </c:pt>
                <c:pt idx="4657">
                  <c:v>Heather Martin</c:v>
                </c:pt>
                <c:pt idx="4658">
                  <c:v>Douglas Lopez</c:v>
                </c:pt>
                <c:pt idx="4659">
                  <c:v>Erica Wilson</c:v>
                </c:pt>
                <c:pt idx="4660">
                  <c:v>Douglas Miller</c:v>
                </c:pt>
                <c:pt idx="4661">
                  <c:v>Gabriel Brown</c:v>
                </c:pt>
                <c:pt idx="4662">
                  <c:v>Debra Garcia</c:v>
                </c:pt>
                <c:pt idx="4663">
                  <c:v>Hannah Baker</c:v>
                </c:pt>
                <c:pt idx="4664">
                  <c:v>Douglas Taylor</c:v>
                </c:pt>
                <c:pt idx="4665">
                  <c:v>Holly Brown</c:v>
                </c:pt>
                <c:pt idx="4666">
                  <c:v>Dustin Davis</c:v>
                </c:pt>
                <c:pt idx="4667">
                  <c:v>Eric Young</c:v>
                </c:pt>
                <c:pt idx="4668">
                  <c:v>Dustin Jones</c:v>
                </c:pt>
                <c:pt idx="4669">
                  <c:v>Erin Gibson</c:v>
                </c:pt>
                <c:pt idx="4670">
                  <c:v>Debra Green</c:v>
                </c:pt>
                <c:pt idx="4671">
                  <c:v>Frank Adams</c:v>
                </c:pt>
                <c:pt idx="4672">
                  <c:v>Dustin Wilson</c:v>
                </c:pt>
                <c:pt idx="4673">
                  <c:v>David Stout</c:v>
                </c:pt>
                <c:pt idx="4674">
                  <c:v>Debra Johnson</c:v>
                </c:pt>
                <c:pt idx="4675">
                  <c:v>Gregory Lopez</c:v>
                </c:pt>
                <c:pt idx="4676">
                  <c:v>Dylan Johnson</c:v>
                </c:pt>
                <c:pt idx="4677">
                  <c:v>Heather Hall</c:v>
                </c:pt>
                <c:pt idx="4678">
                  <c:v>Dylan Lee</c:v>
                </c:pt>
                <c:pt idx="4679">
                  <c:v>Donna Wilson</c:v>
                </c:pt>
                <c:pt idx="4680">
                  <c:v>Dylan Martin</c:v>
                </c:pt>
                <c:pt idx="4681">
                  <c:v>Eric Perez</c:v>
                </c:pt>
                <c:pt idx="4682">
                  <c:v>Edward Brown</c:v>
                </c:pt>
                <c:pt idx="4683">
                  <c:v>Eric Simpson</c:v>
                </c:pt>
                <c:pt idx="4684">
                  <c:v>Edward Collins</c:v>
                </c:pt>
                <c:pt idx="4685">
                  <c:v>Erica Davis</c:v>
                </c:pt>
                <c:pt idx="4686">
                  <c:v>Edward Garcia</c:v>
                </c:pt>
                <c:pt idx="4687">
                  <c:v>Donald Gibson</c:v>
                </c:pt>
                <c:pt idx="4688">
                  <c:v>Edward Jones</c:v>
                </c:pt>
                <c:pt idx="4689">
                  <c:v>Erin Miller</c:v>
                </c:pt>
                <c:pt idx="4690">
                  <c:v>Edward Kennedy</c:v>
                </c:pt>
                <c:pt idx="4691">
                  <c:v>Erin Williams</c:v>
                </c:pt>
                <c:pt idx="4692">
                  <c:v>Edward Lee</c:v>
                </c:pt>
                <c:pt idx="4693">
                  <c:v>Frank Newman</c:v>
                </c:pt>
                <c:pt idx="4694">
                  <c:v>Dawn Hernandez</c:v>
                </c:pt>
                <c:pt idx="4695">
                  <c:v>Donald Stephens</c:v>
                </c:pt>
                <c:pt idx="4696">
                  <c:v>Edward Martinez</c:v>
                </c:pt>
                <c:pt idx="4697">
                  <c:v>George Smith</c:v>
                </c:pt>
                <c:pt idx="4698">
                  <c:v>Edward Miller</c:v>
                </c:pt>
                <c:pt idx="4699">
                  <c:v>Gregory Diaz</c:v>
                </c:pt>
                <c:pt idx="4700">
                  <c:v>Edward Moore</c:v>
                </c:pt>
                <c:pt idx="4701">
                  <c:v>Donna Martin</c:v>
                </c:pt>
                <c:pt idx="4702">
                  <c:v>Edward Parker</c:v>
                </c:pt>
                <c:pt idx="4703">
                  <c:v>Heather Clark</c:v>
                </c:pt>
                <c:pt idx="4704">
                  <c:v>Elizabeth Adams</c:v>
                </c:pt>
                <c:pt idx="4705">
                  <c:v>Heather Kelly</c:v>
                </c:pt>
                <c:pt idx="4706">
                  <c:v>Elizabeth Andrews</c:v>
                </c:pt>
                <c:pt idx="4707">
                  <c:v>Donna Walker</c:v>
                </c:pt>
                <c:pt idx="4708">
                  <c:v>David Watts</c:v>
                </c:pt>
                <c:pt idx="4709">
                  <c:v>David Underwood</c:v>
                </c:pt>
                <c:pt idx="4710">
                  <c:v>Elizabeth Campbell</c:v>
                </c:pt>
                <c:pt idx="4711">
                  <c:v>Eric Mason</c:v>
                </c:pt>
                <c:pt idx="4712">
                  <c:v>Dawn Miller</c:v>
                </c:pt>
                <c:pt idx="4713">
                  <c:v>David Reynolds</c:v>
                </c:pt>
                <c:pt idx="4714">
                  <c:v>Elizabeth Castro</c:v>
                </c:pt>
                <c:pt idx="4715">
                  <c:v>Eric Sanchez</c:v>
                </c:pt>
                <c:pt idx="4716">
                  <c:v>Elizabeth Cobb</c:v>
                </c:pt>
                <c:pt idx="4717">
                  <c:v>Eric Thompson</c:v>
                </c:pt>
                <c:pt idx="4718">
                  <c:v>Elizabeth Cooper</c:v>
                </c:pt>
                <c:pt idx="4719">
                  <c:v>Erica Anderson</c:v>
                </c:pt>
                <c:pt idx="4720">
                  <c:v>Elizabeth Day</c:v>
                </c:pt>
                <c:pt idx="4721">
                  <c:v>David Rhodes</c:v>
                </c:pt>
                <c:pt idx="4722">
                  <c:v>Elizabeth Evans</c:v>
                </c:pt>
                <c:pt idx="4723">
                  <c:v>Erik Clark</c:v>
                </c:pt>
                <c:pt idx="4724">
                  <c:v>David Rush</c:v>
                </c:pt>
                <c:pt idx="4725">
                  <c:v>Erin Carr</c:v>
                </c:pt>
                <c:pt idx="4726">
                  <c:v>Debra Williams</c:v>
                </c:pt>
                <c:pt idx="4727">
                  <c:v>Erin Johnson</c:v>
                </c:pt>
                <c:pt idx="4728">
                  <c:v>Elizabeth Gordon</c:v>
                </c:pt>
                <c:pt idx="4729">
                  <c:v>Erin Russell</c:v>
                </c:pt>
                <c:pt idx="4730">
                  <c:v>Elizabeth Green</c:v>
                </c:pt>
                <c:pt idx="4731">
                  <c:v>Erin Vargas</c:v>
                </c:pt>
                <c:pt idx="4732">
                  <c:v>Elizabeth Gutierrez</c:v>
                </c:pt>
                <c:pt idx="4733">
                  <c:v>Evan Nguyen</c:v>
                </c:pt>
                <c:pt idx="4734">
                  <c:v>Denise Brown</c:v>
                </c:pt>
                <c:pt idx="4735">
                  <c:v>Deborah Weaver</c:v>
                </c:pt>
                <c:pt idx="4736">
                  <c:v>Denise Moore</c:v>
                </c:pt>
                <c:pt idx="4737">
                  <c:v>Frank Smith</c:v>
                </c:pt>
                <c:pt idx="4738">
                  <c:v>David Webb</c:v>
                </c:pt>
                <c:pt idx="4739">
                  <c:v>Gabriel Smith</c:v>
                </c:pt>
                <c:pt idx="4740">
                  <c:v>Elizabeth Hunt</c:v>
                </c:pt>
                <c:pt idx="4741">
                  <c:v>Gary Rodriguez</c:v>
                </c:pt>
                <c:pt idx="4742">
                  <c:v>Denise Reed</c:v>
                </c:pt>
                <c:pt idx="4743">
                  <c:v>Donna Castro</c:v>
                </c:pt>
                <c:pt idx="4744">
                  <c:v>David Wagner</c:v>
                </c:pt>
                <c:pt idx="4745">
                  <c:v>Gerald Davis</c:v>
                </c:pt>
                <c:pt idx="4746">
                  <c:v>Elizabeth Jordan</c:v>
                </c:pt>
                <c:pt idx="4747">
                  <c:v>Gregory Daniels</c:v>
                </c:pt>
                <c:pt idx="4748">
                  <c:v>Elizabeth Juarez</c:v>
                </c:pt>
                <c:pt idx="4749">
                  <c:v>Gregory Jackson</c:v>
                </c:pt>
                <c:pt idx="4750">
                  <c:v>Elizabeth Lee</c:v>
                </c:pt>
                <c:pt idx="4751">
                  <c:v>David Sutton</c:v>
                </c:pt>
                <c:pt idx="4752">
                  <c:v>Elizabeth Lopez</c:v>
                </c:pt>
                <c:pt idx="4753">
                  <c:v>Gregory Tran</c:v>
                </c:pt>
                <c:pt idx="4754">
                  <c:v>Elizabeth Martin</c:v>
                </c:pt>
                <c:pt idx="4755">
                  <c:v>Hannah Jones</c:v>
                </c:pt>
                <c:pt idx="4756">
                  <c:v>Denise Smith</c:v>
                </c:pt>
                <c:pt idx="4757">
                  <c:v>Heather Garcia</c:v>
                </c:pt>
                <c:pt idx="4758">
                  <c:v>David Vasquez</c:v>
                </c:pt>
                <c:pt idx="4759">
                  <c:v>Heather Howard</c:v>
                </c:pt>
                <c:pt idx="4760">
                  <c:v>Elizabeth Morgan</c:v>
                </c:pt>
                <c:pt idx="4761">
                  <c:v>Heather Lawson</c:v>
                </c:pt>
                <c:pt idx="4762">
                  <c:v>Elizabeth Murphy</c:v>
                </c:pt>
                <c:pt idx="4763">
                  <c:v>Heather Nelson</c:v>
                </c:pt>
                <c:pt idx="4764">
                  <c:v>Elizabeth Peterson</c:v>
                </c:pt>
                <c:pt idx="4765">
                  <c:v>Heather Robinson</c:v>
                </c:pt>
                <c:pt idx="4766">
                  <c:v>Dennis Davis</c:v>
                </c:pt>
                <c:pt idx="4767">
                  <c:v>Heather Thompson</c:v>
                </c:pt>
                <c:pt idx="4768">
                  <c:v>Elizabeth Porter</c:v>
                </c:pt>
                <c:pt idx="4769">
                  <c:v>Henry Anderson</c:v>
                </c:pt>
                <c:pt idx="4770">
                  <c:v>Elizabeth Robinson</c:v>
                </c:pt>
                <c:pt idx="4771">
                  <c:v>Douglas Harris</c:v>
                </c:pt>
                <c:pt idx="4772">
                  <c:v>Elizabeth Ryan</c:v>
                </c:pt>
                <c:pt idx="4773">
                  <c:v>Diane Webb</c:v>
                </c:pt>
                <c:pt idx="4774">
                  <c:v>Elizabeth Shaw</c:v>
                </c:pt>
                <c:pt idx="4775">
                  <c:v>Eric Phillips</c:v>
                </c:pt>
                <c:pt idx="4776">
                  <c:v>David Reyes</c:v>
                </c:pt>
                <c:pt idx="4777">
                  <c:v>Eric Riley</c:v>
                </c:pt>
                <c:pt idx="4778">
                  <c:v>Elizabeth Thompson</c:v>
                </c:pt>
                <c:pt idx="4779">
                  <c:v>Eric Ross</c:v>
                </c:pt>
                <c:pt idx="4780">
                  <c:v>Elizabeth Watson</c:v>
                </c:pt>
                <c:pt idx="4781">
                  <c:v>Eric Scott</c:v>
                </c:pt>
                <c:pt idx="4782">
                  <c:v>Elizabeth Weaver</c:v>
                </c:pt>
                <c:pt idx="4783">
                  <c:v>Eric Thomas</c:v>
                </c:pt>
                <c:pt idx="4784">
                  <c:v>Deanna Davis</c:v>
                </c:pt>
                <c:pt idx="4785">
                  <c:v>Eric Turner</c:v>
                </c:pt>
                <c:pt idx="4786">
                  <c:v>Debbie Anderson</c:v>
                </c:pt>
                <c:pt idx="4787">
                  <c:v>Erica Allen</c:v>
                </c:pt>
                <c:pt idx="4788">
                  <c:v>Elizabeth White</c:v>
                </c:pt>
                <c:pt idx="4789">
                  <c:v>Diane Wilson</c:v>
                </c:pt>
                <c:pt idx="4790">
                  <c:v>Holly Moore</c:v>
                </c:pt>
                <c:pt idx="4791">
                  <c:v>Erica Gonzalez</c:v>
                </c:pt>
                <c:pt idx="4792">
                  <c:v>Emily Austin</c:v>
                </c:pt>
                <c:pt idx="4793">
                  <c:v>David Stephens</c:v>
                </c:pt>
                <c:pt idx="4794">
                  <c:v>Emily Bennett</c:v>
                </c:pt>
                <c:pt idx="4795">
                  <c:v>Erik Brown</c:v>
                </c:pt>
                <c:pt idx="4796">
                  <c:v>Debbie Johnson</c:v>
                </c:pt>
                <c:pt idx="4797">
                  <c:v>Donald Garcia</c:v>
                </c:pt>
                <c:pt idx="4798">
                  <c:v>Emily Chan</c:v>
                </c:pt>
                <c:pt idx="4799">
                  <c:v>Deborah Rodriguez</c:v>
                </c:pt>
                <c:pt idx="4800">
                  <c:v>Emily Cooper</c:v>
                </c:pt>
                <c:pt idx="4801">
                  <c:v>Donald Hernandez</c:v>
                </c:pt>
                <c:pt idx="4802">
                  <c:v>Emily Cruz</c:v>
                </c:pt>
                <c:pt idx="4803">
                  <c:v>David Walters</c:v>
                </c:pt>
                <c:pt idx="4804">
                  <c:v>Emily Evans</c:v>
                </c:pt>
                <c:pt idx="4805">
                  <c:v>Donald Jones</c:v>
                </c:pt>
                <c:pt idx="4806">
                  <c:v>Emily Garcia</c:v>
                </c:pt>
                <c:pt idx="4807">
                  <c:v>Erin Peterson</c:v>
                </c:pt>
                <c:pt idx="4808">
                  <c:v>Derek Gonzalez</c:v>
                </c:pt>
                <c:pt idx="4809">
                  <c:v>Erin Terry</c:v>
                </c:pt>
                <c:pt idx="4810">
                  <c:v>Emily Graham</c:v>
                </c:pt>
                <c:pt idx="4811">
                  <c:v>Erin Turner</c:v>
                </c:pt>
                <c:pt idx="4812">
                  <c:v>Derek Johnson</c:v>
                </c:pt>
                <c:pt idx="4813">
                  <c:v>Deborah Thompson</c:v>
                </c:pt>
                <c:pt idx="4814">
                  <c:v>Emily Hall</c:v>
                </c:pt>
                <c:pt idx="4815">
                  <c:v>Evan Allen</c:v>
                </c:pt>
                <c:pt idx="4816">
                  <c:v>Emily Hernandez</c:v>
                </c:pt>
                <c:pt idx="4817">
                  <c:v>Felicia King</c:v>
                </c:pt>
                <c:pt idx="4818">
                  <c:v>Emily Jackson</c:v>
                </c:pt>
                <c:pt idx="4819">
                  <c:v>Frank Brown</c:v>
                </c:pt>
                <c:pt idx="4820">
                  <c:v>Derek Smith</c:v>
                </c:pt>
                <c:pt idx="4821">
                  <c:v>David Roberts</c:v>
                </c:pt>
                <c:pt idx="4822">
                  <c:v>Emily Knapp</c:v>
                </c:pt>
                <c:pt idx="4823">
                  <c:v>Frank Small</c:v>
                </c:pt>
                <c:pt idx="4824">
                  <c:v>Emily Larson</c:v>
                </c:pt>
                <c:pt idx="4825">
                  <c:v>Frank Thompson</c:v>
                </c:pt>
                <c:pt idx="4826">
                  <c:v>Derek Snyder</c:v>
                </c:pt>
                <c:pt idx="4827">
                  <c:v>Gabriel Garcia</c:v>
                </c:pt>
                <c:pt idx="4828">
                  <c:v>Derrick Brown</c:v>
                </c:pt>
                <c:pt idx="4829">
                  <c:v>Gary Brown</c:v>
                </c:pt>
                <c:pt idx="4830">
                  <c:v>Derrick Taylor</c:v>
                </c:pt>
                <c:pt idx="4831">
                  <c:v>Gary Johnson</c:v>
                </c:pt>
                <c:pt idx="4832">
                  <c:v>Emily Nelson</c:v>
                </c:pt>
                <c:pt idx="4833">
                  <c:v>Gary White</c:v>
                </c:pt>
                <c:pt idx="4834">
                  <c:v>Emily Perez</c:v>
                </c:pt>
                <c:pt idx="4835">
                  <c:v>Donna Adams</c:v>
                </c:pt>
                <c:pt idx="4836">
                  <c:v>Emily Quinn</c:v>
                </c:pt>
                <c:pt idx="4837">
                  <c:v>Donna Cox</c:v>
                </c:pt>
                <c:pt idx="4838">
                  <c:v>Emily Ramos</c:v>
                </c:pt>
                <c:pt idx="4839">
                  <c:v>George Young</c:v>
                </c:pt>
                <c:pt idx="4840">
                  <c:v>Emily Rogers</c:v>
                </c:pt>
                <c:pt idx="4841">
                  <c:v>Donna Davis</c:v>
                </c:pt>
                <c:pt idx="4842">
                  <c:v>Desiree Johnson</c:v>
                </c:pt>
                <c:pt idx="4843">
                  <c:v>Gregory Arnold</c:v>
                </c:pt>
                <c:pt idx="4844">
                  <c:v>Emily Thomas</c:v>
                </c:pt>
                <c:pt idx="4845">
                  <c:v>Donna Gomez</c:v>
                </c:pt>
                <c:pt idx="4846">
                  <c:v>Devin Anderson</c:v>
                </c:pt>
                <c:pt idx="4847">
                  <c:v>Gregory Flores</c:v>
                </c:pt>
                <c:pt idx="4848">
                  <c:v>Emily Walker</c:v>
                </c:pt>
                <c:pt idx="4849">
                  <c:v>Deborah White</c:v>
                </c:pt>
                <c:pt idx="4850">
                  <c:v>Emily Webb</c:v>
                </c:pt>
                <c:pt idx="4851">
                  <c:v>Dawn Anderson</c:v>
                </c:pt>
                <c:pt idx="4852">
                  <c:v>Emily White</c:v>
                </c:pt>
                <c:pt idx="4853">
                  <c:v>Gregory Rodriguez</c:v>
                </c:pt>
                <c:pt idx="4854">
                  <c:v>Emily Wilson</c:v>
                </c:pt>
                <c:pt idx="4855">
                  <c:v>Deborah Young</c:v>
                </c:pt>
                <c:pt idx="4856">
                  <c:v>Emily Wood</c:v>
                </c:pt>
                <c:pt idx="4857">
                  <c:v>Gregory Wilson</c:v>
                </c:pt>
                <c:pt idx="4858">
                  <c:v>Eric Adams</c:v>
                </c:pt>
                <c:pt idx="4859">
                  <c:v>Hannah Hernandez</c:v>
                </c:pt>
                <c:pt idx="4860">
                  <c:v>Eric Bailey</c:v>
                </c:pt>
                <c:pt idx="4861">
                  <c:v>Donna Miller</c:v>
                </c:pt>
                <c:pt idx="4862">
                  <c:v>Devin Smith</c:v>
                </c:pt>
                <c:pt idx="4863">
                  <c:v>Heather Cooper</c:v>
                </c:pt>
                <c:pt idx="4864">
                  <c:v>Eric Castillo</c:v>
                </c:pt>
                <c:pt idx="4865">
                  <c:v>Heather Gray</c:v>
                </c:pt>
                <c:pt idx="4866">
                  <c:v>Eric Cooper</c:v>
                </c:pt>
                <c:pt idx="4867">
                  <c:v>Donna Stewart</c:v>
                </c:pt>
                <c:pt idx="4868">
                  <c:v>Deborah Clark</c:v>
                </c:pt>
                <c:pt idx="4869">
                  <c:v>Donna Taylor</c:v>
                </c:pt>
                <c:pt idx="4870">
                  <c:v>Eric Curtis</c:v>
                </c:pt>
                <c:pt idx="4871">
                  <c:v>Heather Lawrence</c:v>
                </c:pt>
                <c:pt idx="4872">
                  <c:v>Eric Daniels</c:v>
                </c:pt>
                <c:pt idx="4873">
                  <c:v>Heather Lee</c:v>
                </c:pt>
                <c:pt idx="4874">
                  <c:v>Eric Gardner</c:v>
                </c:pt>
                <c:pt idx="4875">
                  <c:v>Heather Moore</c:v>
                </c:pt>
                <c:pt idx="4876">
                  <c:v>Eric Gilbert</c:v>
                </c:pt>
                <c:pt idx="4877">
                  <c:v>Heather Newman</c:v>
                </c:pt>
                <c:pt idx="4878">
                  <c:v>Diane Brown</c:v>
                </c:pt>
                <c:pt idx="4879">
                  <c:v>Heather Rice</c:v>
                </c:pt>
                <c:pt idx="4880">
                  <c:v>Eric Hall</c:v>
                </c:pt>
                <c:pt idx="4881">
                  <c:v>David Tran</c:v>
                </c:pt>
                <c:pt idx="4882">
                  <c:v>Diane Jones</c:v>
                </c:pt>
                <c:pt idx="4883">
                  <c:v>Heather Sullivan</c:v>
                </c:pt>
                <c:pt idx="4884">
                  <c:v>Eric Harris</c:v>
                </c:pt>
                <c:pt idx="4885">
                  <c:v>Heather Ward</c:v>
                </c:pt>
                <c:pt idx="4886">
                  <c:v>Eric Hernandez</c:v>
                </c:pt>
                <c:pt idx="4887">
                  <c:v>Heidi Thompson</c:v>
                </c:pt>
                <c:pt idx="4888">
                  <c:v>Deborah Harris</c:v>
                </c:pt>
                <c:pt idx="4889">
                  <c:v>Henry Moore</c:v>
                </c:pt>
                <c:pt idx="4890">
                  <c:v>Deborah Hernandez</c:v>
                </c:pt>
                <c:pt idx="4891">
                  <c:v>David Ward</c:v>
                </c:pt>
                <c:pt idx="4892">
                  <c:v>Eric Lee</c:v>
                </c:pt>
                <c:pt idx="4893">
                  <c:v>Douglas James</c:v>
                </c:pt>
                <c:pt idx="4894">
                  <c:v>Eric Lewis</c:v>
                </c:pt>
                <c:pt idx="4895">
                  <c:v>Emily Burns</c:v>
                </c:pt>
                <c:pt idx="4896">
                  <c:v>Christopher Keller</c:v>
                </c:pt>
                <c:pt idx="4897">
                  <c:v>Daniel Reid</c:v>
                </c:pt>
                <c:pt idx="4898">
                  <c:v>Brian Watson</c:v>
                </c:pt>
                <c:pt idx="4899">
                  <c:v>Carl Brown</c:v>
                </c:pt>
                <c:pt idx="4900">
                  <c:v>Danielle Munoz</c:v>
                </c:pt>
                <c:pt idx="4901">
                  <c:v>Christopher Scott</c:v>
                </c:pt>
                <c:pt idx="4902">
                  <c:v>David Harrington</c:v>
                </c:pt>
                <c:pt idx="4903">
                  <c:v>Christopher Simmons</c:v>
                </c:pt>
                <c:pt idx="4904">
                  <c:v>Daniel Mills</c:v>
                </c:pt>
                <c:pt idx="4905">
                  <c:v>Christopher Simon</c:v>
                </c:pt>
                <c:pt idx="4906">
                  <c:v>Brian Rose</c:v>
                </c:pt>
                <c:pt idx="4907">
                  <c:v>Chelsea Anderson</c:v>
                </c:pt>
                <c:pt idx="4908">
                  <c:v>Christopher Hill</c:v>
                </c:pt>
                <c:pt idx="4909">
                  <c:v>Chelsea Hernandez</c:v>
                </c:pt>
                <c:pt idx="4910">
                  <c:v>David Frazier</c:v>
                </c:pt>
                <c:pt idx="4911">
                  <c:v>Christopher Stevens</c:v>
                </c:pt>
                <c:pt idx="4912">
                  <c:v>David Johnston</c:v>
                </c:pt>
                <c:pt idx="4913">
                  <c:v>Chelsea Johnson</c:v>
                </c:pt>
                <c:pt idx="4914">
                  <c:v>David Olson</c:v>
                </c:pt>
                <c:pt idx="4915">
                  <c:v>Chelsea Miller</c:v>
                </c:pt>
                <c:pt idx="4916">
                  <c:v>Catherine Smith</c:v>
                </c:pt>
                <c:pt idx="4917">
                  <c:v>Brian Bennett</c:v>
                </c:pt>
                <c:pt idx="4918">
                  <c:v>Chad Johnson</c:v>
                </c:pt>
                <c:pt idx="4919">
                  <c:v>Chelsea Scott</c:v>
                </c:pt>
                <c:pt idx="4920">
                  <c:v>Bruce Reed</c:v>
                </c:pt>
                <c:pt idx="4921">
                  <c:v>Carl Thompson</c:v>
                </c:pt>
                <c:pt idx="4922">
                  <c:v>Brian Green</c:v>
                </c:pt>
                <c:pt idx="4923">
                  <c:v>Cheryl Bennett</c:v>
                </c:pt>
                <c:pt idx="4924">
                  <c:v>Christopher James</c:v>
                </c:pt>
                <c:pt idx="4925">
                  <c:v>Christopher Tucker</c:v>
                </c:pt>
                <c:pt idx="4926">
                  <c:v>David Donovan</c:v>
                </c:pt>
                <c:pt idx="4927">
                  <c:v>Christopher Valdez</c:v>
                </c:pt>
                <c:pt idx="4928">
                  <c:v>David Grant</c:v>
                </c:pt>
                <c:pt idx="4929">
                  <c:v>Christopher Valenzuela</c:v>
                </c:pt>
                <c:pt idx="4930">
                  <c:v>Charles Ramos</c:v>
                </c:pt>
                <c:pt idx="4931">
                  <c:v>Christopher Vasquez</c:v>
                </c:pt>
                <c:pt idx="4932">
                  <c:v>David Knight</c:v>
                </c:pt>
                <c:pt idx="4933">
                  <c:v>Christopher Wagner</c:v>
                </c:pt>
                <c:pt idx="4934">
                  <c:v>David Moss</c:v>
                </c:pt>
                <c:pt idx="4935">
                  <c:v>Carla Flores</c:v>
                </c:pt>
                <c:pt idx="4936">
                  <c:v>Brian Franklin</c:v>
                </c:pt>
                <c:pt idx="4937">
                  <c:v>Carla Hernandez</c:v>
                </c:pt>
                <c:pt idx="4938">
                  <c:v>Catherine Richardson</c:v>
                </c:pt>
                <c:pt idx="4939">
                  <c:v>Cheryl Phillips</c:v>
                </c:pt>
                <c:pt idx="4940">
                  <c:v>Catherine Wallace</c:v>
                </c:pt>
                <c:pt idx="4941">
                  <c:v>Christopher Watkins</c:v>
                </c:pt>
                <c:pt idx="4942">
                  <c:v>Brooke Martinez</c:v>
                </c:pt>
                <c:pt idx="4943">
                  <c:v>Christopher Webb</c:v>
                </c:pt>
                <c:pt idx="4944">
                  <c:v>Chad Morgan</c:v>
                </c:pt>
                <c:pt idx="4945">
                  <c:v>Christopher West</c:v>
                </c:pt>
                <c:pt idx="4946">
                  <c:v>Daniel Young</c:v>
                </c:pt>
                <c:pt idx="4947">
                  <c:v>Cheryl Rodriguez</c:v>
                </c:pt>
                <c:pt idx="4948">
                  <c:v>Danielle Jackson</c:v>
                </c:pt>
                <c:pt idx="4949">
                  <c:v>Carla Jones</c:v>
                </c:pt>
                <c:pt idx="4950">
                  <c:v>Danielle Sanders</c:v>
                </c:pt>
                <c:pt idx="4951">
                  <c:v>Carla Miller</c:v>
                </c:pt>
                <c:pt idx="4952">
                  <c:v>Christopher Harvey</c:v>
                </c:pt>
                <c:pt idx="4953">
                  <c:v>Christopher Wood</c:v>
                </c:pt>
                <c:pt idx="4954">
                  <c:v>Charles Gray</c:v>
                </c:pt>
                <c:pt idx="4955">
                  <c:v>Christian Martinez</c:v>
                </c:pt>
                <c:pt idx="4956">
                  <c:v>David Chen</c:v>
                </c:pt>
                <c:pt idx="4957">
                  <c:v>Christian Rivera</c:v>
                </c:pt>
                <c:pt idx="4958">
                  <c:v>David Daniels</c:v>
                </c:pt>
                <c:pt idx="4959">
                  <c:v>Brianna Johnson</c:v>
                </c:pt>
                <c:pt idx="4960">
                  <c:v>David Fischer</c:v>
                </c:pt>
                <c:pt idx="4961">
                  <c:v>Cindy Clark</c:v>
                </c:pt>
                <c:pt idx="4962">
                  <c:v>Christopher Mason</c:v>
                </c:pt>
                <c:pt idx="4963">
                  <c:v>Christian Thompson</c:v>
                </c:pt>
                <c:pt idx="4964">
                  <c:v>Charles Martin</c:v>
                </c:pt>
                <c:pt idx="4965">
                  <c:v>Cindy Johnson</c:v>
                </c:pt>
                <c:pt idx="4966">
                  <c:v>Bryan Williams</c:v>
                </c:pt>
                <c:pt idx="4967">
                  <c:v>Cindy Martinez</c:v>
                </c:pt>
                <c:pt idx="4968">
                  <c:v>Brian Vargas</c:v>
                </c:pt>
                <c:pt idx="4969">
                  <c:v>Christina Allen</c:v>
                </c:pt>
                <c:pt idx="4970">
                  <c:v>Christopher Perkins</c:v>
                </c:pt>
                <c:pt idx="4971">
                  <c:v>Cindy Thomas</c:v>
                </c:pt>
                <c:pt idx="4972">
                  <c:v>David Lopez</c:v>
                </c:pt>
                <c:pt idx="4973">
                  <c:v>Cindy Wilson</c:v>
                </c:pt>
                <c:pt idx="4974">
                  <c:v>David Mitchell</c:v>
                </c:pt>
                <c:pt idx="4975">
                  <c:v>Claudia Smith</c:v>
                </c:pt>
                <c:pt idx="4976">
                  <c:v>Charles West</c:v>
                </c:pt>
                <c:pt idx="4977">
                  <c:v>Cody Peterson</c:v>
                </c:pt>
                <c:pt idx="4978">
                  <c:v>David Padilla</c:v>
                </c:pt>
                <c:pt idx="4979">
                  <c:v>Cody Sanchez</c:v>
                </c:pt>
                <c:pt idx="4980">
                  <c:v>Christopher Bennett</c:v>
                </c:pt>
                <c:pt idx="4981">
                  <c:v>Carla Williams</c:v>
                </c:pt>
                <c:pt idx="4982">
                  <c:v>Catherine Moore</c:v>
                </c:pt>
                <c:pt idx="4983">
                  <c:v>Colleen Johnson</c:v>
                </c:pt>
                <c:pt idx="4984">
                  <c:v>Christopher Burke</c:v>
                </c:pt>
                <c:pt idx="4985">
                  <c:v>Colleen Williams</c:v>
                </c:pt>
                <c:pt idx="4986">
                  <c:v>Christopher Carroll</c:v>
                </c:pt>
                <c:pt idx="4987">
                  <c:v>Connie Baker</c:v>
                </c:pt>
                <c:pt idx="4988">
                  <c:v>Daniel Ramirez</c:v>
                </c:pt>
                <c:pt idx="4989">
                  <c:v>Connie Smith</c:v>
                </c:pt>
                <c:pt idx="4990">
                  <c:v>Christopher Cole</c:v>
                </c:pt>
                <c:pt idx="4991">
                  <c:v>Corey Allen</c:v>
                </c:pt>
                <c:pt idx="4992">
                  <c:v>Christopher Cook</c:v>
                </c:pt>
                <c:pt idx="4993">
                  <c:v>Corey Anderson</c:v>
                </c:pt>
                <c:pt idx="4994">
                  <c:v>Daniel Thomas</c:v>
                </c:pt>
                <c:pt idx="4995">
                  <c:v>Carlos Garcia</c:v>
                </c:pt>
                <c:pt idx="4996">
                  <c:v>Daniel Washington</c:v>
                </c:pt>
                <c:pt idx="4997">
                  <c:v>Christina Boyd</c:v>
                </c:pt>
                <c:pt idx="4998">
                  <c:v>Daniel Wood</c:v>
                </c:pt>
                <c:pt idx="4999">
                  <c:v>Christina Brooks</c:v>
                </c:pt>
                <c:pt idx="5000">
                  <c:v>Danielle Bailey</c:v>
                </c:pt>
                <c:pt idx="5001">
                  <c:v>Brittany Holmes</c:v>
                </c:pt>
                <c:pt idx="5002">
                  <c:v>Danielle Henderson</c:v>
                </c:pt>
                <c:pt idx="5003">
                  <c:v>Courtney Gray</c:v>
                </c:pt>
                <c:pt idx="5004">
                  <c:v>Christopher Gibson</c:v>
                </c:pt>
                <c:pt idx="5005">
                  <c:v>Christina Cook</c:v>
                </c:pt>
                <c:pt idx="5006">
                  <c:v>Danielle Ray</c:v>
                </c:pt>
                <c:pt idx="5007">
                  <c:v>Brittany Howard</c:v>
                </c:pt>
                <c:pt idx="5008">
                  <c:v>Charles Bryant</c:v>
                </c:pt>
                <c:pt idx="5009">
                  <c:v>Courtney Thompson</c:v>
                </c:pt>
                <c:pt idx="5010">
                  <c:v>Charles Campbell</c:v>
                </c:pt>
                <c:pt idx="5011">
                  <c:v>Courtney White</c:v>
                </c:pt>
                <c:pt idx="5012">
                  <c:v>Brian Schwartz</c:v>
                </c:pt>
                <c:pt idx="5013">
                  <c:v>Courtney Williams</c:v>
                </c:pt>
                <c:pt idx="5014">
                  <c:v>Christopher Howard</c:v>
                </c:pt>
                <c:pt idx="5015">
                  <c:v>Craig Miller</c:v>
                </c:pt>
                <c:pt idx="5016">
                  <c:v>Charles Harris</c:v>
                </c:pt>
                <c:pt idx="5017">
                  <c:v>Craig Ramirez</c:v>
                </c:pt>
                <c:pt idx="5018">
                  <c:v>Christopher Jenkins</c:v>
                </c:pt>
                <c:pt idx="5019">
                  <c:v>Craig Rivera</c:v>
                </c:pt>
                <c:pt idx="5020">
                  <c:v>Brian Hansen</c:v>
                </c:pt>
                <c:pt idx="5021">
                  <c:v>Craig Thompson</c:v>
                </c:pt>
                <c:pt idx="5022">
                  <c:v>David Cruz</c:v>
                </c:pt>
                <c:pt idx="5023">
                  <c:v>Carlos Williams</c:v>
                </c:pt>
                <c:pt idx="5024">
                  <c:v>David Diaz</c:v>
                </c:pt>
                <c:pt idx="5025">
                  <c:v>Craig Wilson</c:v>
                </c:pt>
                <c:pt idx="5026">
                  <c:v>Charles Jackson</c:v>
                </c:pt>
                <c:pt idx="5027">
                  <c:v>Crystal Boone</c:v>
                </c:pt>
                <c:pt idx="5028">
                  <c:v>Brian Baker</c:v>
                </c:pt>
                <c:pt idx="5029">
                  <c:v>Crystal Davis</c:v>
                </c:pt>
                <c:pt idx="5030">
                  <c:v>Bryan Ferguson</c:v>
                </c:pt>
                <c:pt idx="5031">
                  <c:v>Crystal Edwards</c:v>
                </c:pt>
                <c:pt idx="5032">
                  <c:v>Brian Terry</c:v>
                </c:pt>
                <c:pt idx="5033">
                  <c:v>Crystal Garcia</c:v>
                </c:pt>
                <c:pt idx="5034">
                  <c:v>Brittany Hernandez</c:v>
                </c:pt>
                <c:pt idx="5035">
                  <c:v>Christina Gutierrez</c:v>
                </c:pt>
                <c:pt idx="5036">
                  <c:v>Charles Martinez</c:v>
                </c:pt>
                <c:pt idx="5037">
                  <c:v>Crystal Jackson</c:v>
                </c:pt>
                <c:pt idx="5038">
                  <c:v>Christopher Murphy</c:v>
                </c:pt>
                <c:pt idx="5039">
                  <c:v>Christina Hall</c:v>
                </c:pt>
                <c:pt idx="5040">
                  <c:v>Christopher Nguyen</c:v>
                </c:pt>
                <c:pt idx="5041">
                  <c:v>Crystal Jones</c:v>
                </c:pt>
                <c:pt idx="5042">
                  <c:v>Charles Ramsey</c:v>
                </c:pt>
                <c:pt idx="5043">
                  <c:v>Brian Carson</c:v>
                </c:pt>
                <c:pt idx="5044">
                  <c:v>Christopher Patel</c:v>
                </c:pt>
                <c:pt idx="5045">
                  <c:v>Christina Hernandez</c:v>
                </c:pt>
                <c:pt idx="5046">
                  <c:v>David Jordan</c:v>
                </c:pt>
                <c:pt idx="5047">
                  <c:v>Christina Hill</c:v>
                </c:pt>
                <c:pt idx="5048">
                  <c:v>David King</c:v>
                </c:pt>
                <c:pt idx="5049">
                  <c:v>Crystal Mills</c:v>
                </c:pt>
                <c:pt idx="5050">
                  <c:v>Charles Scott</c:v>
                </c:pt>
                <c:pt idx="5051">
                  <c:v>Carol Smith</c:v>
                </c:pt>
                <c:pt idx="5052">
                  <c:v>David Macias</c:v>
                </c:pt>
                <c:pt idx="5053">
                  <c:v>Brian Cox</c:v>
                </c:pt>
                <c:pt idx="5054">
                  <c:v>Caitlin Smith</c:v>
                </c:pt>
                <c:pt idx="5055">
                  <c:v>Crystal Solomon</c:v>
                </c:pt>
                <c:pt idx="5056">
                  <c:v>Christopher Richardson</c:v>
                </c:pt>
                <c:pt idx="5057">
                  <c:v>Crystal Thompson</c:v>
                </c:pt>
                <c:pt idx="5058">
                  <c:v>Christopher Rivera</c:v>
                </c:pt>
                <c:pt idx="5059">
                  <c:v>Crystal White</c:v>
                </c:pt>
                <c:pt idx="5060">
                  <c:v>Brian Campos</c:v>
                </c:pt>
                <c:pt idx="5061">
                  <c:v>Christina Martinez</c:v>
                </c:pt>
                <c:pt idx="5062">
                  <c:v>Charles White</c:v>
                </c:pt>
                <c:pt idx="5063">
                  <c:v>Christina Mccarty</c:v>
                </c:pt>
                <c:pt idx="5064">
                  <c:v>Caitlin Williams</c:v>
                </c:pt>
                <c:pt idx="5065">
                  <c:v>Curtis Hernandez</c:v>
                </c:pt>
                <c:pt idx="5066">
                  <c:v>Christopher Bautista</c:v>
                </c:pt>
                <c:pt idx="5067">
                  <c:v>Curtis Smith</c:v>
                </c:pt>
                <c:pt idx="5068">
                  <c:v>Brian Roberts</c:v>
                </c:pt>
                <c:pt idx="5069">
                  <c:v>Christina Miller</c:v>
                </c:pt>
                <c:pt idx="5070">
                  <c:v>Catherine Martin</c:v>
                </c:pt>
                <c:pt idx="5071">
                  <c:v>Cynthia Anderson</c:v>
                </c:pt>
                <c:pt idx="5072">
                  <c:v>Christopher Briggs</c:v>
                </c:pt>
                <c:pt idx="5073">
                  <c:v>Brian Medina</c:v>
                </c:pt>
                <c:pt idx="5074">
                  <c:v>Brian Anderson</c:v>
                </c:pt>
                <c:pt idx="5075">
                  <c:v>Christina Newton</c:v>
                </c:pt>
                <c:pt idx="5076">
                  <c:v>Daniel Ortiz</c:v>
                </c:pt>
                <c:pt idx="5077">
                  <c:v>Carol Thomas</c:v>
                </c:pt>
                <c:pt idx="5078">
                  <c:v>Daniel Parker</c:v>
                </c:pt>
                <c:pt idx="5079">
                  <c:v>Brittany Jones</c:v>
                </c:pt>
                <c:pt idx="5080">
                  <c:v>Daniel Phillips</c:v>
                </c:pt>
                <c:pt idx="5081">
                  <c:v>Cynthia Dunn</c:v>
                </c:pt>
                <c:pt idx="5082">
                  <c:v>Brooke Hernandez</c:v>
                </c:pt>
                <c:pt idx="5083">
                  <c:v>Cynthia Evans</c:v>
                </c:pt>
                <c:pt idx="5084">
                  <c:v>Chad Anderson</c:v>
                </c:pt>
                <c:pt idx="5085">
                  <c:v>Cynthia Freeman</c:v>
                </c:pt>
                <c:pt idx="5086">
                  <c:v>Chad Garcia</c:v>
                </c:pt>
                <c:pt idx="5087">
                  <c:v>Carolyn Flores</c:v>
                </c:pt>
                <c:pt idx="5088">
                  <c:v>Daniel Rogers</c:v>
                </c:pt>
                <c:pt idx="5089">
                  <c:v>Cynthia Green</c:v>
                </c:pt>
                <c:pt idx="5090">
                  <c:v>Chad Jackson</c:v>
                </c:pt>
                <c:pt idx="5091">
                  <c:v>Cynthia Gutierrez</c:v>
                </c:pt>
                <c:pt idx="5092">
                  <c:v>Daniel Solomon</c:v>
                </c:pt>
                <c:pt idx="5093">
                  <c:v>Cynthia Hall</c:v>
                </c:pt>
                <c:pt idx="5094">
                  <c:v>Brian Gomez</c:v>
                </c:pt>
                <c:pt idx="5095">
                  <c:v>Carolyn Johnson</c:v>
                </c:pt>
                <c:pt idx="5096">
                  <c:v>Brianna Davis</c:v>
                </c:pt>
                <c:pt idx="5097">
                  <c:v>Christina Turner</c:v>
                </c:pt>
                <c:pt idx="5098">
                  <c:v>Daniel Walker</c:v>
                </c:pt>
                <c:pt idx="5099">
                  <c:v>Carolyn Lee</c:v>
                </c:pt>
                <c:pt idx="5100">
                  <c:v>Chad Sanchez</c:v>
                </c:pt>
                <c:pt idx="5101">
                  <c:v>Cynthia Long</c:v>
                </c:pt>
                <c:pt idx="5102">
                  <c:v>Christopher Fields</c:v>
                </c:pt>
                <c:pt idx="5103">
                  <c:v>Christina Young</c:v>
                </c:pt>
                <c:pt idx="5104">
                  <c:v>Chad Scott</c:v>
                </c:pt>
                <c:pt idx="5105">
                  <c:v>Christine Aguilar</c:v>
                </c:pt>
                <c:pt idx="5106">
                  <c:v>Danielle Acosta</c:v>
                </c:pt>
                <c:pt idx="5107">
                  <c:v>Cynthia Moore</c:v>
                </c:pt>
                <c:pt idx="5108">
                  <c:v>Christopher Flores</c:v>
                </c:pt>
                <c:pt idx="5109">
                  <c:v>Cynthia Parker</c:v>
                </c:pt>
                <c:pt idx="5110">
                  <c:v>Danielle Harris</c:v>
                </c:pt>
                <c:pt idx="5111">
                  <c:v>Cynthia Payne</c:v>
                </c:pt>
                <c:pt idx="5112">
                  <c:v>Danielle Irwin</c:v>
                </c:pt>
                <c:pt idx="5113">
                  <c:v>Cynthia Robinson</c:v>
                </c:pt>
                <c:pt idx="5114">
                  <c:v>Bruce Williams</c:v>
                </c:pt>
                <c:pt idx="5115">
                  <c:v>Christine Allen</c:v>
                </c:pt>
                <c:pt idx="5116">
                  <c:v>Danielle Moore</c:v>
                </c:pt>
                <c:pt idx="5117">
                  <c:v>Cynthia Ross</c:v>
                </c:pt>
                <c:pt idx="5118">
                  <c:v>Danielle Ramirez</c:v>
                </c:pt>
                <c:pt idx="5119">
                  <c:v>Cynthia Ruiz</c:v>
                </c:pt>
                <c:pt idx="5120">
                  <c:v>Charles Allen</c:v>
                </c:pt>
                <c:pt idx="5121">
                  <c:v>Cynthia Santiago</c:v>
                </c:pt>
                <c:pt idx="5122">
                  <c:v>Charles Bennett</c:v>
                </c:pt>
                <c:pt idx="5123">
                  <c:v>Cynthia Simmons</c:v>
                </c:pt>
                <c:pt idx="5124">
                  <c:v>Christopher Gutierrez</c:v>
                </c:pt>
                <c:pt idx="5125">
                  <c:v>Cynthia Smith</c:v>
                </c:pt>
                <c:pt idx="5126">
                  <c:v>Christopher Hancock</c:v>
                </c:pt>
                <c:pt idx="5127">
                  <c:v>Cynthia Sullivan</c:v>
                </c:pt>
                <c:pt idx="5128">
                  <c:v>Darren Wagner</c:v>
                </c:pt>
                <c:pt idx="5129">
                  <c:v>Carrie Gonzalez</c:v>
                </c:pt>
                <c:pt idx="5130">
                  <c:v>Charles Foster</c:v>
                </c:pt>
                <c:pt idx="5131">
                  <c:v>Cynthia Thomas</c:v>
                </c:pt>
                <c:pt idx="5132">
                  <c:v>Bryan Anderson</c:v>
                </c:pt>
                <c:pt idx="5133">
                  <c:v>Christine Brooks</c:v>
                </c:pt>
                <c:pt idx="5134">
                  <c:v>Brittany Garcia</c:v>
                </c:pt>
                <c:pt idx="5135">
                  <c:v>Christine Brown</c:v>
                </c:pt>
                <c:pt idx="5136">
                  <c:v>David Barnett</c:v>
                </c:pt>
                <c:pt idx="5137">
                  <c:v>Dale Williams</c:v>
                </c:pt>
                <c:pt idx="5138">
                  <c:v>David Boone</c:v>
                </c:pt>
                <c:pt idx="5139">
                  <c:v>Dana Davis</c:v>
                </c:pt>
                <c:pt idx="5140">
                  <c:v>David Burton</c:v>
                </c:pt>
                <c:pt idx="5141">
                  <c:v>Brianna Wright</c:v>
                </c:pt>
                <c:pt idx="5142">
                  <c:v>David Carr</c:v>
                </c:pt>
                <c:pt idx="5143">
                  <c:v>Dana Lawson</c:v>
                </c:pt>
                <c:pt idx="5144">
                  <c:v>Charles Hayes</c:v>
                </c:pt>
                <c:pt idx="5145">
                  <c:v>Dana Martinez</c:v>
                </c:pt>
                <c:pt idx="5146">
                  <c:v>Brian Bush</c:v>
                </c:pt>
                <c:pt idx="5147">
                  <c:v>Carrie Jones</c:v>
                </c:pt>
                <c:pt idx="5148">
                  <c:v>Christopher Jordan</c:v>
                </c:pt>
                <c:pt idx="5149">
                  <c:v>Daniel Allen</c:v>
                </c:pt>
                <c:pt idx="5150">
                  <c:v>Christopher Kelley</c:v>
                </c:pt>
                <c:pt idx="5151">
                  <c:v>Brian Morales</c:v>
                </c:pt>
                <c:pt idx="5152">
                  <c:v>David Cunningham</c:v>
                </c:pt>
                <c:pt idx="5153">
                  <c:v>Daniel Baker</c:v>
                </c:pt>
                <c:pt idx="5154">
                  <c:v>Bryan Campbell</c:v>
                </c:pt>
                <c:pt idx="5155">
                  <c:v>Daniel Bennett</c:v>
                </c:pt>
                <c:pt idx="5156">
                  <c:v>Charles Hughes</c:v>
                </c:pt>
                <c:pt idx="5157">
                  <c:v>Daniel Benson</c:v>
                </c:pt>
                <c:pt idx="5158">
                  <c:v>Christopher Kirk</c:v>
                </c:pt>
                <c:pt idx="5159">
                  <c:v>Daniel Berry</c:v>
                </c:pt>
                <c:pt idx="5160">
                  <c:v>David Evans</c:v>
                </c:pt>
                <c:pt idx="5161">
                  <c:v>Christine Crawford</c:v>
                </c:pt>
                <c:pt idx="5162">
                  <c:v>Brittany Green</c:v>
                </c:pt>
                <c:pt idx="5163">
                  <c:v>Christine Hall</c:v>
                </c:pt>
                <c:pt idx="5164">
                  <c:v>Christopher Lynch</c:v>
                </c:pt>
                <c:pt idx="5165">
                  <c:v>Brian Murphy</c:v>
                </c:pt>
                <c:pt idx="5166">
                  <c:v>David Freeman</c:v>
                </c:pt>
                <c:pt idx="5167">
                  <c:v>Christine Hill</c:v>
                </c:pt>
                <c:pt idx="5168">
                  <c:v>Brian Houston</c:v>
                </c:pt>
                <c:pt idx="5169">
                  <c:v>Carrie Rodriguez</c:v>
                </c:pt>
                <c:pt idx="5170">
                  <c:v>Bryan Harper</c:v>
                </c:pt>
                <c:pt idx="5171">
                  <c:v>Daniel Clark</c:v>
                </c:pt>
                <c:pt idx="5172">
                  <c:v>Christopher Mendez</c:v>
                </c:pt>
                <c:pt idx="5173">
                  <c:v>Bridget Hernandez</c:v>
                </c:pt>
                <c:pt idx="5174">
                  <c:v>David Gray</c:v>
                </c:pt>
                <c:pt idx="5175">
                  <c:v>Brittany Rodriguez</c:v>
                </c:pt>
                <c:pt idx="5176">
                  <c:v>Brian Cook</c:v>
                </c:pt>
                <c:pt idx="5177">
                  <c:v>Daniel Cox</c:v>
                </c:pt>
                <c:pt idx="5178">
                  <c:v>David Grimes</c:v>
                </c:pt>
                <c:pt idx="5179">
                  <c:v>Christine Mendoza</c:v>
                </c:pt>
                <c:pt idx="5180">
                  <c:v>Bryan Jones</c:v>
                </c:pt>
                <c:pt idx="5181">
                  <c:v>Daniel Edwards</c:v>
                </c:pt>
                <c:pt idx="5182">
                  <c:v>Charles Medina</c:v>
                </c:pt>
                <c:pt idx="5183">
                  <c:v>Daniel Ferguson</c:v>
                </c:pt>
                <c:pt idx="5184">
                  <c:v>Bryan Robinson</c:v>
                </c:pt>
                <c:pt idx="5185">
                  <c:v>Christine Miller</c:v>
                </c:pt>
                <c:pt idx="5186">
                  <c:v>David Henderson</c:v>
                </c:pt>
                <c:pt idx="5187">
                  <c:v>Daniel Foster</c:v>
                </c:pt>
                <c:pt idx="5188">
                  <c:v>Christopher Nicholson</c:v>
                </c:pt>
                <c:pt idx="5189">
                  <c:v>Christine Moore</c:v>
                </c:pt>
                <c:pt idx="5190">
                  <c:v>David Howard</c:v>
                </c:pt>
                <c:pt idx="5191">
                  <c:v>Brittany Brown</c:v>
                </c:pt>
                <c:pt idx="5192">
                  <c:v>David Hunt</c:v>
                </c:pt>
                <c:pt idx="5193">
                  <c:v>Daniel Green</c:v>
                </c:pt>
                <c:pt idx="5194">
                  <c:v>David James</c:v>
                </c:pt>
                <c:pt idx="5195">
                  <c:v>Brittany Taylor</c:v>
                </c:pt>
                <c:pt idx="5196">
                  <c:v>Charles Rogers</c:v>
                </c:pt>
                <c:pt idx="5197">
                  <c:v>Cassandra Jones</c:v>
                </c:pt>
                <c:pt idx="5198">
                  <c:v>Brian Walker</c:v>
                </c:pt>
                <c:pt idx="5199">
                  <c:v>Daniel Hamilton</c:v>
                </c:pt>
                <c:pt idx="5200">
                  <c:v>Charles Sanchez</c:v>
                </c:pt>
                <c:pt idx="5201">
                  <c:v>Cassandra Perez</c:v>
                </c:pt>
                <c:pt idx="5202">
                  <c:v>David Kennedy</c:v>
                </c:pt>
                <c:pt idx="5203">
                  <c:v>Daniel Harvey</c:v>
                </c:pt>
                <c:pt idx="5204">
                  <c:v>David Kline</c:v>
                </c:pt>
                <c:pt idx="5205">
                  <c:v>Daniel Henry</c:v>
                </c:pt>
                <c:pt idx="5206">
                  <c:v>Christopher Peterson</c:v>
                </c:pt>
                <c:pt idx="5207">
                  <c:v>Christine Thomas</c:v>
                </c:pt>
                <c:pt idx="5208">
                  <c:v>Brian Cowan</c:v>
                </c:pt>
                <c:pt idx="5209">
                  <c:v>Daniel Hicks</c:v>
                </c:pt>
                <c:pt idx="5210">
                  <c:v>David Lynch</c:v>
                </c:pt>
                <c:pt idx="5211">
                  <c:v>Brian Wood</c:v>
                </c:pt>
                <c:pt idx="5212">
                  <c:v>Charles Stephens</c:v>
                </c:pt>
                <c:pt idx="5213">
                  <c:v>Catherine Jackson</c:v>
                </c:pt>
                <c:pt idx="5214">
                  <c:v>David May</c:v>
                </c:pt>
                <c:pt idx="5215">
                  <c:v>Brooke Evans</c:v>
                </c:pt>
                <c:pt idx="5216">
                  <c:v>Brian Weaver</c:v>
                </c:pt>
                <c:pt idx="5217">
                  <c:v>Brian Ramos</c:v>
                </c:pt>
                <c:pt idx="5218">
                  <c:v>Christopher Reese</c:v>
                </c:pt>
                <c:pt idx="5219">
                  <c:v>Christopher Alexander</c:v>
                </c:pt>
                <c:pt idx="5220">
                  <c:v>Christopher Riley</c:v>
                </c:pt>
                <c:pt idx="5221">
                  <c:v>Brooke Harris</c:v>
                </c:pt>
                <c:pt idx="5222">
                  <c:v>Christopher Ritter</c:v>
                </c:pt>
                <c:pt idx="5223">
                  <c:v>Christopher Alvarez</c:v>
                </c:pt>
                <c:pt idx="5224">
                  <c:v>Charles Wells</c:v>
                </c:pt>
                <c:pt idx="5225">
                  <c:v>Daniel Lambert</c:v>
                </c:pt>
                <c:pt idx="5226">
                  <c:v>David Newman</c:v>
                </c:pt>
                <c:pt idx="5227">
                  <c:v>Christopher Anderson</c:v>
                </c:pt>
                <c:pt idx="5228">
                  <c:v>David Nunez</c:v>
                </c:pt>
                <c:pt idx="5229">
                  <c:v>Catherine Lee</c:v>
                </c:pt>
                <c:pt idx="5230">
                  <c:v>David Ortiz</c:v>
                </c:pt>
                <c:pt idx="5231">
                  <c:v>Daniel Lowe</c:v>
                </c:pt>
                <c:pt idx="5232">
                  <c:v>David Pacheco</c:v>
                </c:pt>
                <c:pt idx="5233">
                  <c:v>Daniel Lynch</c:v>
                </c:pt>
                <c:pt idx="5234">
                  <c:v>David Palmer</c:v>
                </c:pt>
                <c:pt idx="5235">
                  <c:v>Daniel Mack</c:v>
                </c:pt>
                <c:pt idx="5236">
                  <c:v>Christopher Saunders</c:v>
                </c:pt>
                <c:pt idx="5237">
                  <c:v>Christopher Bailey</c:v>
                </c:pt>
                <c:pt idx="5238">
                  <c:v>Christopher Washington</c:v>
                </c:pt>
                <c:pt idx="5239">
                  <c:v>Christopher Lane</c:v>
                </c:pt>
                <c:pt idx="5240">
                  <c:v>Bradley Williams</c:v>
                </c:pt>
                <c:pt idx="5241">
                  <c:v>Amy Wilson</c:v>
                </c:pt>
                <c:pt idx="5242">
                  <c:v>Ashley Gomez</c:v>
                </c:pt>
                <c:pt idx="5243">
                  <c:v>Amanda Howard</c:v>
                </c:pt>
                <c:pt idx="5244">
                  <c:v>Andrea Sanders</c:v>
                </c:pt>
                <c:pt idx="5245">
                  <c:v>Andrew Rose</c:v>
                </c:pt>
                <c:pt idx="5246">
                  <c:v>Brandon Ryan</c:v>
                </c:pt>
                <c:pt idx="5247">
                  <c:v>Amanda Hunter</c:v>
                </c:pt>
                <c:pt idx="5248">
                  <c:v>Allison Davis</c:v>
                </c:pt>
                <c:pt idx="5249">
                  <c:v>Amanda Jackson</c:v>
                </c:pt>
                <c:pt idx="5250">
                  <c:v>Austin Taylor</c:v>
                </c:pt>
                <c:pt idx="5251">
                  <c:v>Alexa Rodriguez</c:v>
                </c:pt>
                <c:pt idx="5252">
                  <c:v>Aaron Flores</c:v>
                </c:pt>
                <c:pt idx="5253">
                  <c:v>Alexander Anderson</c:v>
                </c:pt>
                <c:pt idx="5254">
                  <c:v>Brandon King</c:v>
                </c:pt>
                <c:pt idx="5255">
                  <c:v>Andrew Torres</c:v>
                </c:pt>
                <c:pt idx="5256">
                  <c:v>Abigail Smith</c:v>
                </c:pt>
                <c:pt idx="5257">
                  <c:v>Andrew Trujillo</c:v>
                </c:pt>
                <c:pt idx="5258">
                  <c:v>Amy Navarro</c:v>
                </c:pt>
                <c:pt idx="5259">
                  <c:v>Brent White</c:v>
                </c:pt>
                <c:pt idx="5260">
                  <c:v>Aaron Gonzalez</c:v>
                </c:pt>
                <c:pt idx="5261">
                  <c:v>Abigail Williams</c:v>
                </c:pt>
                <c:pt idx="5262">
                  <c:v>Aaron Davis</c:v>
                </c:pt>
                <c:pt idx="5263">
                  <c:v>Alexander Clark</c:v>
                </c:pt>
                <c:pt idx="5264">
                  <c:v>Barbara Thomas</c:v>
                </c:pt>
                <c:pt idx="5265">
                  <c:v>Adam Aguilar</c:v>
                </c:pt>
                <c:pt idx="5266">
                  <c:v>Alyssa Sanchez</c:v>
                </c:pt>
                <c:pt idx="5267">
                  <c:v>Andrew Woods</c:v>
                </c:pt>
                <c:pt idx="5268">
                  <c:v>Bradley Davis</c:v>
                </c:pt>
                <c:pt idx="5269">
                  <c:v>Amanda Lopez</c:v>
                </c:pt>
                <c:pt idx="5270">
                  <c:v>Brandon Gonzalez</c:v>
                </c:pt>
                <c:pt idx="5271">
                  <c:v>Angel Johnson</c:v>
                </c:pt>
                <c:pt idx="5272">
                  <c:v>Brandon Morales</c:v>
                </c:pt>
                <c:pt idx="5273">
                  <c:v>Amanda Mack</c:v>
                </c:pt>
                <c:pt idx="5274">
                  <c:v>Brandon White</c:v>
                </c:pt>
                <c:pt idx="5275">
                  <c:v>Alexander Herrera</c:v>
                </c:pt>
                <c:pt idx="5276">
                  <c:v>Brendan Smith</c:v>
                </c:pt>
                <c:pt idx="5277">
                  <c:v>Angela Atkins</c:v>
                </c:pt>
                <c:pt idx="5278">
                  <c:v>Amy Mendoza</c:v>
                </c:pt>
                <c:pt idx="5279">
                  <c:v>Angela Baker</c:v>
                </c:pt>
                <c:pt idx="5280">
                  <c:v>Ashley Larson</c:v>
                </c:pt>
                <c:pt idx="5281">
                  <c:v>Angela Brewer</c:v>
                </c:pt>
                <c:pt idx="5282">
                  <c:v>Amy Taylor</c:v>
                </c:pt>
                <c:pt idx="5283">
                  <c:v>Alexander Hill</c:v>
                </c:pt>
                <c:pt idx="5284">
                  <c:v>Ashley Sanchez</c:v>
                </c:pt>
                <c:pt idx="5285">
                  <c:v>Angela Bryant</c:v>
                </c:pt>
                <c:pt idx="5286">
                  <c:v>Andrea Avila</c:v>
                </c:pt>
                <c:pt idx="5287">
                  <c:v>Angela Carter</c:v>
                </c:pt>
                <c:pt idx="5288">
                  <c:v>Adam Oliver</c:v>
                </c:pt>
                <c:pt idx="5289">
                  <c:v>Angela Chapman</c:v>
                </c:pt>
                <c:pt idx="5290">
                  <c:v>Barbara Lewis</c:v>
                </c:pt>
                <c:pt idx="5291">
                  <c:v>Alexander Jackson</c:v>
                </c:pt>
                <c:pt idx="5292">
                  <c:v>Benjamin Anderson</c:v>
                </c:pt>
                <c:pt idx="5293">
                  <c:v>Angela Crawford</c:v>
                </c:pt>
                <c:pt idx="5294">
                  <c:v>Alyssa Perez</c:v>
                </c:pt>
                <c:pt idx="5295">
                  <c:v>Amanda Mitchell</c:v>
                </c:pt>
                <c:pt idx="5296">
                  <c:v>Aaron White</c:v>
                </c:pt>
                <c:pt idx="5297">
                  <c:v>Angela Gomez</c:v>
                </c:pt>
                <c:pt idx="5298">
                  <c:v>Billy Smith</c:v>
                </c:pt>
                <c:pt idx="5299">
                  <c:v>Amanda Monroe</c:v>
                </c:pt>
                <c:pt idx="5300">
                  <c:v>Bradley Martin</c:v>
                </c:pt>
                <c:pt idx="5301">
                  <c:v>Amanda Moore</c:v>
                </c:pt>
                <c:pt idx="5302">
                  <c:v>Amanda Brandt</c:v>
                </c:pt>
                <c:pt idx="5303">
                  <c:v>Adam Anderson</c:v>
                </c:pt>
                <c:pt idx="5304">
                  <c:v>Andrew Gilbert</c:v>
                </c:pt>
                <c:pt idx="5305">
                  <c:v>Amanda Newton</c:v>
                </c:pt>
                <c:pt idx="5306">
                  <c:v>Andrew Hill</c:v>
                </c:pt>
                <c:pt idx="5307">
                  <c:v>Angela Hill</c:v>
                </c:pt>
                <c:pt idx="5308">
                  <c:v>Brandon Robbins</c:v>
                </c:pt>
                <c:pt idx="5309">
                  <c:v>Amanda Parker</c:v>
                </c:pt>
                <c:pt idx="5310">
                  <c:v>Alan Mitchell</c:v>
                </c:pt>
                <c:pt idx="5311">
                  <c:v>Alexander Jones</c:v>
                </c:pt>
                <c:pt idx="5312">
                  <c:v>Andrew Medina</c:v>
                </c:pt>
                <c:pt idx="5313">
                  <c:v>Alexander Lewis</c:v>
                </c:pt>
                <c:pt idx="5314">
                  <c:v>Alex Miller</c:v>
                </c:pt>
                <c:pt idx="5315">
                  <c:v>Angela Kim</c:v>
                </c:pt>
                <c:pt idx="5316">
                  <c:v>Ashley Fitzpatrick</c:v>
                </c:pt>
                <c:pt idx="5317">
                  <c:v>Adam Ball</c:v>
                </c:pt>
                <c:pt idx="5318">
                  <c:v>Alison Wilson</c:v>
                </c:pt>
                <c:pt idx="5319">
                  <c:v>Angela Lee</c:v>
                </c:pt>
                <c:pt idx="5320">
                  <c:v>Ashley Howell</c:v>
                </c:pt>
                <c:pt idx="5321">
                  <c:v>Angela Lewis</c:v>
                </c:pt>
                <c:pt idx="5322">
                  <c:v>Ashley Jordan</c:v>
                </c:pt>
                <c:pt idx="5323">
                  <c:v>Amanda Sanchez</c:v>
                </c:pt>
                <c:pt idx="5324">
                  <c:v>Amy Robinson</c:v>
                </c:pt>
                <c:pt idx="5325">
                  <c:v>Adam Brown</c:v>
                </c:pt>
                <c:pt idx="5326">
                  <c:v>Ashley Mitchell</c:v>
                </c:pt>
                <c:pt idx="5327">
                  <c:v>Amanda Schultz</c:v>
                </c:pt>
                <c:pt idx="5328">
                  <c:v>Amy Thompson</c:v>
                </c:pt>
                <c:pt idx="5329">
                  <c:v>Angela Moreno</c:v>
                </c:pt>
                <c:pt idx="5330">
                  <c:v>Ashley Powell</c:v>
                </c:pt>
                <c:pt idx="5331">
                  <c:v>Angela Nguyen</c:v>
                </c:pt>
                <c:pt idx="5332">
                  <c:v>Ashley Shaw</c:v>
                </c:pt>
                <c:pt idx="5333">
                  <c:v>Alexander Ramirez</c:v>
                </c:pt>
                <c:pt idx="5334">
                  <c:v>Ana Williams</c:v>
                </c:pt>
                <c:pt idx="5335">
                  <c:v>Angela Reyes</c:v>
                </c:pt>
                <c:pt idx="5336">
                  <c:v>Allison Rodriguez</c:v>
                </c:pt>
                <c:pt idx="5337">
                  <c:v>Angela Rhodes</c:v>
                </c:pt>
                <c:pt idx="5338">
                  <c:v>Austin Campbell</c:v>
                </c:pt>
                <c:pt idx="5339">
                  <c:v>Angela Robinson</c:v>
                </c:pt>
                <c:pt idx="5340">
                  <c:v>Austin Martinez</c:v>
                </c:pt>
                <c:pt idx="5341">
                  <c:v>Angela Russell</c:v>
                </c:pt>
                <c:pt idx="5342">
                  <c:v>Barbara Davis</c:v>
                </c:pt>
                <c:pt idx="5343">
                  <c:v>Amanda Sparks</c:v>
                </c:pt>
                <c:pt idx="5344">
                  <c:v>Barbara Smith</c:v>
                </c:pt>
                <c:pt idx="5345">
                  <c:v>Adam Coleman</c:v>
                </c:pt>
                <c:pt idx="5346">
                  <c:v>Barbara Wolfe</c:v>
                </c:pt>
                <c:pt idx="5347">
                  <c:v>Angela Stewart</c:v>
                </c:pt>
                <c:pt idx="5348">
                  <c:v>Andrea Rodriguez</c:v>
                </c:pt>
                <c:pt idx="5349">
                  <c:v>Alexander Thomas</c:v>
                </c:pt>
                <c:pt idx="5350">
                  <c:v>Adam Scott</c:v>
                </c:pt>
                <c:pt idx="5351">
                  <c:v>Adam Davis</c:v>
                </c:pt>
                <c:pt idx="5352">
                  <c:v>Andrew Adams</c:v>
                </c:pt>
                <c:pt idx="5353">
                  <c:v>Angela Vargas</c:v>
                </c:pt>
                <c:pt idx="5354">
                  <c:v>Alyssa Williams</c:v>
                </c:pt>
                <c:pt idx="5355">
                  <c:v>Amanda Warren</c:v>
                </c:pt>
                <c:pt idx="5356">
                  <c:v>Beth Gutierrez</c:v>
                </c:pt>
                <c:pt idx="5357">
                  <c:v>Amanda Watkins</c:v>
                </c:pt>
                <c:pt idx="5358">
                  <c:v>Betty Anderson</c:v>
                </c:pt>
                <c:pt idx="5359">
                  <c:v>Amanda White</c:v>
                </c:pt>
                <c:pt idx="5360">
                  <c:v>Brad Fields</c:v>
                </c:pt>
                <c:pt idx="5361">
                  <c:v>Alexander Woods</c:v>
                </c:pt>
                <c:pt idx="5362">
                  <c:v>Bradley Johnson</c:v>
                </c:pt>
                <c:pt idx="5363">
                  <c:v>Anita Kelly</c:v>
                </c:pt>
                <c:pt idx="5364">
                  <c:v>Bradley Robinson</c:v>
                </c:pt>
                <c:pt idx="5365">
                  <c:v>Ann Brown</c:v>
                </c:pt>
                <c:pt idx="5366">
                  <c:v>Amanda Bradley</c:v>
                </c:pt>
                <c:pt idx="5367">
                  <c:v>Amanda Williamson</c:v>
                </c:pt>
                <c:pt idx="5368">
                  <c:v>Andrew Dixon</c:v>
                </c:pt>
                <c:pt idx="5369">
                  <c:v>Ann Lopez</c:v>
                </c:pt>
                <c:pt idx="5370">
                  <c:v>Brandon Hernandez</c:v>
                </c:pt>
                <c:pt idx="5371">
                  <c:v>Adam Diaz</c:v>
                </c:pt>
                <c:pt idx="5372">
                  <c:v>Aaron Wilson</c:v>
                </c:pt>
                <c:pt idx="5373">
                  <c:v>Amanda Woods</c:v>
                </c:pt>
                <c:pt idx="5374">
                  <c:v>Brandon Lopez</c:v>
                </c:pt>
                <c:pt idx="5375">
                  <c:v>Anna Fisher</c:v>
                </c:pt>
                <c:pt idx="5376">
                  <c:v>Amanda Clark</c:v>
                </c:pt>
                <c:pt idx="5377">
                  <c:v>Anna Harris</c:v>
                </c:pt>
                <c:pt idx="5378">
                  <c:v>Amanda Coleman</c:v>
                </c:pt>
                <c:pt idx="5379">
                  <c:v>Amanda Wright</c:v>
                </c:pt>
                <c:pt idx="5380">
                  <c:v>Andrew Kennedy</c:v>
                </c:pt>
                <c:pt idx="5381">
                  <c:v>Anna Phillips</c:v>
                </c:pt>
                <c:pt idx="5382">
                  <c:v>Abigail Jones</c:v>
                </c:pt>
                <c:pt idx="5383">
                  <c:v>Amanda Young</c:v>
                </c:pt>
                <c:pt idx="5384">
                  <c:v>Brandon Turner</c:v>
                </c:pt>
                <c:pt idx="5385">
                  <c:v>Amber Bryant</c:v>
                </c:pt>
                <c:pt idx="5386">
                  <c:v>Brandon Wilson</c:v>
                </c:pt>
                <c:pt idx="5387">
                  <c:v>Anna White</c:v>
                </c:pt>
                <c:pt idx="5388">
                  <c:v>Brenda Hernandez</c:v>
                </c:pt>
                <c:pt idx="5389">
                  <c:v>Amber Evans</c:v>
                </c:pt>
                <c:pt idx="5390">
                  <c:v>Brenda Reyes</c:v>
                </c:pt>
                <c:pt idx="5391">
                  <c:v>Anne Brown</c:v>
                </c:pt>
                <c:pt idx="5392">
                  <c:v>Andrew Patrick</c:v>
                </c:pt>
                <c:pt idx="5393">
                  <c:v>Amber Hall</c:v>
                </c:pt>
                <c:pt idx="5394">
                  <c:v>Ashley Evans</c:v>
                </c:pt>
                <c:pt idx="5395">
                  <c:v>Alexandra Davis</c:v>
                </c:pt>
                <c:pt idx="5396">
                  <c:v>Amy Lopez</c:v>
                </c:pt>
                <c:pt idx="5397">
                  <c:v>Alexandra Miller</c:v>
                </c:pt>
                <c:pt idx="5398">
                  <c:v>Ashley Gonzalez</c:v>
                </c:pt>
                <c:pt idx="5399">
                  <c:v>Amber Jones</c:v>
                </c:pt>
                <c:pt idx="5400">
                  <c:v>Amy Martin</c:v>
                </c:pt>
                <c:pt idx="5401">
                  <c:v>Amber Lee</c:v>
                </c:pt>
                <c:pt idx="5402">
                  <c:v>Allen Smith</c:v>
                </c:pt>
                <c:pt idx="5403">
                  <c:v>Anthony Ballard</c:v>
                </c:pt>
                <c:pt idx="5404">
                  <c:v>Aaron Campbell</c:v>
                </c:pt>
                <c:pt idx="5405">
                  <c:v>Anthony Barnes</c:v>
                </c:pt>
                <c:pt idx="5406">
                  <c:v>Amy Owens</c:v>
                </c:pt>
                <c:pt idx="5407">
                  <c:v>Amber Lopez</c:v>
                </c:pt>
                <c:pt idx="5408">
                  <c:v>Amy Ramirez</c:v>
                </c:pt>
                <c:pt idx="5409">
                  <c:v>Amber Martin</c:v>
                </c:pt>
                <c:pt idx="5410">
                  <c:v>Allison Carter</c:v>
                </c:pt>
                <c:pt idx="5411">
                  <c:v>Amber Martinez</c:v>
                </c:pt>
                <c:pt idx="5412">
                  <c:v>Amy Saunders</c:v>
                </c:pt>
                <c:pt idx="5413">
                  <c:v>Anthony Davis</c:v>
                </c:pt>
                <c:pt idx="5414">
                  <c:v>Amy Stevenson</c:v>
                </c:pt>
                <c:pt idx="5415">
                  <c:v>Anthony Dennis</c:v>
                </c:pt>
                <c:pt idx="5416">
                  <c:v>Allison Johnson</c:v>
                </c:pt>
                <c:pt idx="5417">
                  <c:v>Alexandra Perez</c:v>
                </c:pt>
                <c:pt idx="5418">
                  <c:v>Ashley Murphy</c:v>
                </c:pt>
                <c:pt idx="5419">
                  <c:v>Anthony Estrada</c:v>
                </c:pt>
                <c:pt idx="5420">
                  <c:v>Ashley Osborne</c:v>
                </c:pt>
                <c:pt idx="5421">
                  <c:v>Alexandra Rodriguez</c:v>
                </c:pt>
                <c:pt idx="5422">
                  <c:v>Allison Lewis</c:v>
                </c:pt>
                <c:pt idx="5423">
                  <c:v>Anthony Ford</c:v>
                </c:pt>
                <c:pt idx="5424">
                  <c:v>Amy Watkins</c:v>
                </c:pt>
                <c:pt idx="5425">
                  <c:v>Amber Petersen</c:v>
                </c:pt>
                <c:pt idx="5426">
                  <c:v>Amy Watson</c:v>
                </c:pt>
                <c:pt idx="5427">
                  <c:v>Amber Robertson</c:v>
                </c:pt>
                <c:pt idx="5428">
                  <c:v>Aaron Martin</c:v>
                </c:pt>
                <c:pt idx="5429">
                  <c:v>Alexandra Walker</c:v>
                </c:pt>
                <c:pt idx="5430">
                  <c:v>Ana Smith</c:v>
                </c:pt>
                <c:pt idx="5431">
                  <c:v>Anthony Hammond</c:v>
                </c:pt>
                <c:pt idx="5432">
                  <c:v>Ashley Torres</c:v>
                </c:pt>
                <c:pt idx="5433">
                  <c:v>Amber Scott</c:v>
                </c:pt>
                <c:pt idx="5434">
                  <c:v>Allison Martinez</c:v>
                </c:pt>
                <c:pt idx="5435">
                  <c:v>Alexandria Johnson</c:v>
                </c:pt>
                <c:pt idx="5436">
                  <c:v>Andrea Davis</c:v>
                </c:pt>
                <c:pt idx="5437">
                  <c:v>Anthony Holmes</c:v>
                </c:pt>
                <c:pt idx="5438">
                  <c:v>Andrea Johnson</c:v>
                </c:pt>
                <c:pt idx="5439">
                  <c:v>Amber Stanley</c:v>
                </c:pt>
                <c:pt idx="5440">
                  <c:v>Aaron Fisher</c:v>
                </c:pt>
                <c:pt idx="5441">
                  <c:v>Anthony James</c:v>
                </c:pt>
                <c:pt idx="5442">
                  <c:v>Andrea Miller</c:v>
                </c:pt>
                <c:pt idx="5443">
                  <c:v>Anthony Jimenez</c:v>
                </c:pt>
                <c:pt idx="5444">
                  <c:v>Austin Moore</c:v>
                </c:pt>
                <c:pt idx="5445">
                  <c:v>Amber Vasquez</c:v>
                </c:pt>
                <c:pt idx="5446">
                  <c:v>Austin Wilson</c:v>
                </c:pt>
                <c:pt idx="5447">
                  <c:v>Amber Wilson</c:v>
                </c:pt>
                <c:pt idx="5448">
                  <c:v>Andrea Murphy</c:v>
                </c:pt>
                <c:pt idx="5449">
                  <c:v>Alexis Allen</c:v>
                </c:pt>
                <c:pt idx="5450">
                  <c:v>Andrea Powers</c:v>
                </c:pt>
                <c:pt idx="5451">
                  <c:v>Alexis Anderson</c:v>
                </c:pt>
                <c:pt idx="5452">
                  <c:v>Barbara Stephens</c:v>
                </c:pt>
                <c:pt idx="5453">
                  <c:v>Alexis Davis</c:v>
                </c:pt>
                <c:pt idx="5454">
                  <c:v>Barbara Williams</c:v>
                </c:pt>
                <c:pt idx="5455">
                  <c:v>Anthony Lynch</c:v>
                </c:pt>
                <c:pt idx="5456">
                  <c:v>Becky Ferguson</c:v>
                </c:pt>
                <c:pt idx="5457">
                  <c:v>Amy Bailey</c:v>
                </c:pt>
                <c:pt idx="5458">
                  <c:v>Benjamin Boyd</c:v>
                </c:pt>
                <c:pt idx="5459">
                  <c:v>Amy Baker</c:v>
                </c:pt>
                <c:pt idx="5460">
                  <c:v>Benjamin Crawford</c:v>
                </c:pt>
                <c:pt idx="5461">
                  <c:v>Alexis Jones</c:v>
                </c:pt>
                <c:pt idx="5462">
                  <c:v>Alyssa Herrera</c:v>
                </c:pt>
                <c:pt idx="5463">
                  <c:v>Alexis King</c:v>
                </c:pt>
                <c:pt idx="5464">
                  <c:v>Benjamin Jones</c:v>
                </c:pt>
                <c:pt idx="5465">
                  <c:v>Alexis Miller</c:v>
                </c:pt>
                <c:pt idx="5466">
                  <c:v>Benjamin Ross</c:v>
                </c:pt>
                <c:pt idx="5467">
                  <c:v>Amy Buchanan</c:v>
                </c:pt>
                <c:pt idx="5468">
                  <c:v>Andrew Aguilar</c:v>
                </c:pt>
                <c:pt idx="5469">
                  <c:v>Anthony Ortega</c:v>
                </c:pt>
                <c:pt idx="5470">
                  <c:v>Alyssa Smith</c:v>
                </c:pt>
                <c:pt idx="5471">
                  <c:v>Anthony Parker</c:v>
                </c:pt>
                <c:pt idx="5472">
                  <c:v>Benjamin Williamson</c:v>
                </c:pt>
                <c:pt idx="5473">
                  <c:v>Anthony Pena</c:v>
                </c:pt>
                <c:pt idx="5474">
                  <c:v>Beth Davis</c:v>
                </c:pt>
                <c:pt idx="5475">
                  <c:v>Anthony Perez</c:v>
                </c:pt>
                <c:pt idx="5476">
                  <c:v>Beth Jones</c:v>
                </c:pt>
                <c:pt idx="5477">
                  <c:v>Amy Chavez</c:v>
                </c:pt>
                <c:pt idx="5478">
                  <c:v>Bethany Lewis</c:v>
                </c:pt>
                <c:pt idx="5479">
                  <c:v>Anthony Pham</c:v>
                </c:pt>
                <c:pt idx="5480">
                  <c:v>Bianca Johnson</c:v>
                </c:pt>
                <c:pt idx="5481">
                  <c:v>Anthony Phillips</c:v>
                </c:pt>
                <c:pt idx="5482">
                  <c:v>Blake Young</c:v>
                </c:pt>
                <c:pt idx="5483">
                  <c:v>Alexis White</c:v>
                </c:pt>
                <c:pt idx="5484">
                  <c:v>Bradley Blake</c:v>
                </c:pt>
                <c:pt idx="5485">
                  <c:v>Anthony Rodriguez</c:v>
                </c:pt>
                <c:pt idx="5486">
                  <c:v>Bradley Jackson</c:v>
                </c:pt>
                <c:pt idx="5487">
                  <c:v>Amy Collins</c:v>
                </c:pt>
                <c:pt idx="5488">
                  <c:v>Bradley Jones</c:v>
                </c:pt>
                <c:pt idx="5489">
                  <c:v>Amy Cruz</c:v>
                </c:pt>
                <c:pt idx="5490">
                  <c:v>Bradley Miller</c:v>
                </c:pt>
                <c:pt idx="5491">
                  <c:v>Amy Davidson</c:v>
                </c:pt>
                <c:pt idx="5492">
                  <c:v>Andrew Clark</c:v>
                </c:pt>
                <c:pt idx="5493">
                  <c:v>Alexis Williams</c:v>
                </c:pt>
                <c:pt idx="5494">
                  <c:v>Brandi Williams</c:v>
                </c:pt>
                <c:pt idx="5495">
                  <c:v>Amy Diaz</c:v>
                </c:pt>
                <c:pt idx="5496">
                  <c:v>Brandon Austin</c:v>
                </c:pt>
                <c:pt idx="5497">
                  <c:v>Anthony Ward</c:v>
                </c:pt>
                <c:pt idx="5498">
                  <c:v>Brandon Cortez</c:v>
                </c:pt>
                <c:pt idx="5499">
                  <c:v>Alicia Brown</c:v>
                </c:pt>
                <c:pt idx="5500">
                  <c:v>Adam Williams</c:v>
                </c:pt>
                <c:pt idx="5501">
                  <c:v>Anthony Wilson</c:v>
                </c:pt>
                <c:pt idx="5502">
                  <c:v>Andrew Freeman</c:v>
                </c:pt>
                <c:pt idx="5503">
                  <c:v>Anthony Wright</c:v>
                </c:pt>
                <c:pt idx="5504">
                  <c:v>Andrew Garcia</c:v>
                </c:pt>
                <c:pt idx="5505">
                  <c:v>Antonio Cruz</c:v>
                </c:pt>
                <c:pt idx="5506">
                  <c:v>Brandon Jimenez</c:v>
                </c:pt>
                <c:pt idx="5507">
                  <c:v>Antonio White</c:v>
                </c:pt>
                <c:pt idx="5508">
                  <c:v>Brandon Jones</c:v>
                </c:pt>
                <c:pt idx="5509">
                  <c:v>April Collins</c:v>
                </c:pt>
                <c:pt idx="5510">
                  <c:v>Andrew Green</c:v>
                </c:pt>
                <c:pt idx="5511">
                  <c:v>April Ford</c:v>
                </c:pt>
                <c:pt idx="5512">
                  <c:v>Andrew Hicks</c:v>
                </c:pt>
                <c:pt idx="5513">
                  <c:v>April Garcia</c:v>
                </c:pt>
                <c:pt idx="5514">
                  <c:v>Brandon Medina</c:v>
                </c:pt>
                <c:pt idx="5515">
                  <c:v>April Gonzalez</c:v>
                </c:pt>
                <c:pt idx="5516">
                  <c:v>Andrew Jimenez</c:v>
                </c:pt>
                <c:pt idx="5517">
                  <c:v>April Lopez</c:v>
                </c:pt>
                <c:pt idx="5518">
                  <c:v>Adrian Miller</c:v>
                </c:pt>
                <c:pt idx="5519">
                  <c:v>Amy Hall</c:v>
                </c:pt>
                <c:pt idx="5520">
                  <c:v>Brandon Richards</c:v>
                </c:pt>
                <c:pt idx="5521">
                  <c:v>Alicia Davis</c:v>
                </c:pt>
                <c:pt idx="5522">
                  <c:v>Aimee Jones</c:v>
                </c:pt>
                <c:pt idx="5523">
                  <c:v>April Smith</c:v>
                </c:pt>
                <c:pt idx="5524">
                  <c:v>Alan Brown</c:v>
                </c:pt>
                <c:pt idx="5525">
                  <c:v>April Thompson</c:v>
                </c:pt>
                <c:pt idx="5526">
                  <c:v>Alan Martin</c:v>
                </c:pt>
                <c:pt idx="5527">
                  <c:v>April Williams</c:v>
                </c:pt>
                <c:pt idx="5528">
                  <c:v>Brandon Taylor</c:v>
                </c:pt>
                <c:pt idx="5529">
                  <c:v>Arthur Smith</c:v>
                </c:pt>
                <c:pt idx="5530">
                  <c:v>Brandon Thompson</c:v>
                </c:pt>
                <c:pt idx="5531">
                  <c:v>Alicia Kelly</c:v>
                </c:pt>
                <c:pt idx="5532">
                  <c:v>Brandon Walker</c:v>
                </c:pt>
                <c:pt idx="5533">
                  <c:v>Amy Hughes</c:v>
                </c:pt>
                <c:pt idx="5534">
                  <c:v>Andrew Mcclain</c:v>
                </c:pt>
                <c:pt idx="5535">
                  <c:v>Ashley Baker</c:v>
                </c:pt>
                <c:pt idx="5536">
                  <c:v>Brenda Armstrong</c:v>
                </c:pt>
                <c:pt idx="5537">
                  <c:v>Alicia Peterson</c:v>
                </c:pt>
                <c:pt idx="5538">
                  <c:v>Brenda Green</c:v>
                </c:pt>
                <c:pt idx="5539">
                  <c:v>Alicia Smith</c:v>
                </c:pt>
                <c:pt idx="5540">
                  <c:v>Amanda Griffin</c:v>
                </c:pt>
                <c:pt idx="5541">
                  <c:v>Ashley Castillo</c:v>
                </c:pt>
                <c:pt idx="5542">
                  <c:v>Amanda Hart</c:v>
                </c:pt>
                <c:pt idx="5543">
                  <c:v>Ashley Chavez</c:v>
                </c:pt>
                <c:pt idx="5544">
                  <c:v>Brenda Roberts</c:v>
                </c:pt>
                <c:pt idx="5545">
                  <c:v>Alison Brown</c:v>
                </c:pt>
                <c:pt idx="5546">
                  <c:v>Brenda Taylor</c:v>
                </c:pt>
                <c:pt idx="5547">
                  <c:v>Ashley Cox</c:v>
                </c:pt>
                <c:pt idx="5548">
                  <c:v>Brendan Moore</c:v>
                </c:pt>
                <c:pt idx="5549">
                  <c:v>Ashley Cruz</c:v>
                </c:pt>
                <c:pt idx="5550">
                  <c:v>Andrew Porter</c:v>
                </c:pt>
              </c:strCache>
            </c:strRef>
          </c:cat>
          <c:val>
            <c:numRef>
              <c:f>'Day Wise &amp; Month Wise Data'!$J$7:$J$71094</c:f>
              <c:numCache>
                <c:formatCode>General</c:formatCode>
                <c:ptCount val="5551"/>
                <c:pt idx="0">
                  <c:v>9</c:v>
                </c:pt>
                <c:pt idx="1">
                  <c:v>9</c:v>
                </c:pt>
                <c:pt idx="2">
                  <c:v>1</c:v>
                </c:pt>
                <c:pt idx="3">
                  <c:v>1</c:v>
                </c:pt>
                <c:pt idx="4">
                  <c:v>2</c:v>
                </c:pt>
                <c:pt idx="5">
                  <c:v>1</c:v>
                </c:pt>
                <c:pt idx="6">
                  <c:v>2</c:v>
                </c:pt>
                <c:pt idx="7">
                  <c:v>2</c:v>
                </c:pt>
                <c:pt idx="8">
                  <c:v>3</c:v>
                </c:pt>
                <c:pt idx="9">
                  <c:v>3</c:v>
                </c:pt>
                <c:pt idx="10">
                  <c:v>3</c:v>
                </c:pt>
                <c:pt idx="11">
                  <c:v>1</c:v>
                </c:pt>
                <c:pt idx="12">
                  <c:v>1</c:v>
                </c:pt>
                <c:pt idx="13">
                  <c:v>2</c:v>
                </c:pt>
                <c:pt idx="14">
                  <c:v>5</c:v>
                </c:pt>
                <c:pt idx="15">
                  <c:v>2</c:v>
                </c:pt>
                <c:pt idx="16">
                  <c:v>5</c:v>
                </c:pt>
                <c:pt idx="17">
                  <c:v>2</c:v>
                </c:pt>
                <c:pt idx="18">
                  <c:v>2</c:v>
                </c:pt>
                <c:pt idx="19">
                  <c:v>3</c:v>
                </c:pt>
                <c:pt idx="21">
                  <c:v>3</c:v>
                </c:pt>
                <c:pt idx="22">
                  <c:v>1</c:v>
                </c:pt>
                <c:pt idx="23">
                  <c:v>2</c:v>
                </c:pt>
                <c:pt idx="24">
                  <c:v>2</c:v>
                </c:pt>
                <c:pt idx="25">
                  <c:v>3</c:v>
                </c:pt>
                <c:pt idx="26">
                  <c:v>2</c:v>
                </c:pt>
                <c:pt idx="27">
                  <c:v>1</c:v>
                </c:pt>
                <c:pt idx="28">
                  <c:v>1</c:v>
                </c:pt>
                <c:pt idx="29">
                  <c:v>4</c:v>
                </c:pt>
                <c:pt idx="30">
                  <c:v>1</c:v>
                </c:pt>
                <c:pt idx="31">
                  <c:v>3</c:v>
                </c:pt>
                <c:pt idx="32">
                  <c:v>1</c:v>
                </c:pt>
                <c:pt idx="33">
                  <c:v>4</c:v>
                </c:pt>
                <c:pt idx="34">
                  <c:v>2</c:v>
                </c:pt>
                <c:pt idx="36">
                  <c:v>2</c:v>
                </c:pt>
                <c:pt idx="37">
                  <c:v>2</c:v>
                </c:pt>
                <c:pt idx="38">
                  <c:v>2</c:v>
                </c:pt>
                <c:pt idx="39">
                  <c:v>3</c:v>
                </c:pt>
                <c:pt idx="40">
                  <c:v>3</c:v>
                </c:pt>
                <c:pt idx="41">
                  <c:v>2</c:v>
                </c:pt>
                <c:pt idx="43">
                  <c:v>2</c:v>
                </c:pt>
                <c:pt idx="44">
                  <c:v>1</c:v>
                </c:pt>
                <c:pt idx="45">
                  <c:v>3</c:v>
                </c:pt>
                <c:pt idx="46">
                  <c:v>3</c:v>
                </c:pt>
                <c:pt idx="47">
                  <c:v>1</c:v>
                </c:pt>
                <c:pt idx="48">
                  <c:v>2</c:v>
                </c:pt>
                <c:pt idx="49">
                  <c:v>1</c:v>
                </c:pt>
                <c:pt idx="50">
                  <c:v>2</c:v>
                </c:pt>
                <c:pt idx="51">
                  <c:v>1</c:v>
                </c:pt>
                <c:pt idx="52">
                  <c:v>1</c:v>
                </c:pt>
                <c:pt idx="54">
                  <c:v>2</c:v>
                </c:pt>
                <c:pt idx="55">
                  <c:v>1</c:v>
                </c:pt>
                <c:pt idx="56">
                  <c:v>3</c:v>
                </c:pt>
                <c:pt idx="57">
                  <c:v>2</c:v>
                </c:pt>
                <c:pt idx="58">
                  <c:v>2</c:v>
                </c:pt>
                <c:pt idx="59">
                  <c:v>2</c:v>
                </c:pt>
                <c:pt idx="62">
                  <c:v>3</c:v>
                </c:pt>
                <c:pt idx="63">
                  <c:v>2</c:v>
                </c:pt>
                <c:pt idx="64">
                  <c:v>3</c:v>
                </c:pt>
                <c:pt idx="65">
                  <c:v>1</c:v>
                </c:pt>
                <c:pt idx="66">
                  <c:v>3</c:v>
                </c:pt>
                <c:pt idx="67">
                  <c:v>1</c:v>
                </c:pt>
                <c:pt idx="68">
                  <c:v>1</c:v>
                </c:pt>
                <c:pt idx="70">
                  <c:v>1</c:v>
                </c:pt>
                <c:pt idx="71">
                  <c:v>2</c:v>
                </c:pt>
                <c:pt idx="72">
                  <c:v>2</c:v>
                </c:pt>
                <c:pt idx="74">
                  <c:v>2</c:v>
                </c:pt>
                <c:pt idx="75">
                  <c:v>1</c:v>
                </c:pt>
                <c:pt idx="78">
                  <c:v>1</c:v>
                </c:pt>
                <c:pt idx="79">
                  <c:v>4</c:v>
                </c:pt>
                <c:pt idx="80">
                  <c:v>1</c:v>
                </c:pt>
                <c:pt idx="81">
                  <c:v>3</c:v>
                </c:pt>
                <c:pt idx="82">
                  <c:v>2</c:v>
                </c:pt>
                <c:pt idx="89">
                  <c:v>1</c:v>
                </c:pt>
                <c:pt idx="91">
                  <c:v>1</c:v>
                </c:pt>
                <c:pt idx="92">
                  <c:v>2</c:v>
                </c:pt>
                <c:pt idx="93">
                  <c:v>3</c:v>
                </c:pt>
                <c:pt idx="94">
                  <c:v>1</c:v>
                </c:pt>
                <c:pt idx="96">
                  <c:v>3</c:v>
                </c:pt>
                <c:pt idx="97">
                  <c:v>2</c:v>
                </c:pt>
                <c:pt idx="98">
                  <c:v>2</c:v>
                </c:pt>
                <c:pt idx="99">
                  <c:v>1</c:v>
                </c:pt>
                <c:pt idx="100">
                  <c:v>3</c:v>
                </c:pt>
                <c:pt idx="102">
                  <c:v>1</c:v>
                </c:pt>
                <c:pt idx="103">
                  <c:v>1</c:v>
                </c:pt>
                <c:pt idx="104">
                  <c:v>1</c:v>
                </c:pt>
                <c:pt idx="105">
                  <c:v>2</c:v>
                </c:pt>
                <c:pt idx="106">
                  <c:v>2</c:v>
                </c:pt>
                <c:pt idx="107">
                  <c:v>1</c:v>
                </c:pt>
                <c:pt idx="110">
                  <c:v>1</c:v>
                </c:pt>
                <c:pt idx="111">
                  <c:v>2</c:v>
                </c:pt>
                <c:pt idx="112">
                  <c:v>1</c:v>
                </c:pt>
                <c:pt idx="114">
                  <c:v>2</c:v>
                </c:pt>
                <c:pt idx="115">
                  <c:v>1</c:v>
                </c:pt>
                <c:pt idx="116">
                  <c:v>1</c:v>
                </c:pt>
                <c:pt idx="118">
                  <c:v>3</c:v>
                </c:pt>
                <c:pt idx="119">
                  <c:v>1</c:v>
                </c:pt>
                <c:pt idx="120">
                  <c:v>2</c:v>
                </c:pt>
                <c:pt idx="121">
                  <c:v>1</c:v>
                </c:pt>
                <c:pt idx="122">
                  <c:v>1</c:v>
                </c:pt>
                <c:pt idx="123">
                  <c:v>3</c:v>
                </c:pt>
                <c:pt idx="125">
                  <c:v>1</c:v>
                </c:pt>
                <c:pt idx="126">
                  <c:v>2</c:v>
                </c:pt>
                <c:pt idx="129">
                  <c:v>1</c:v>
                </c:pt>
                <c:pt idx="130">
                  <c:v>1</c:v>
                </c:pt>
                <c:pt idx="131">
                  <c:v>1</c:v>
                </c:pt>
                <c:pt idx="132">
                  <c:v>2</c:v>
                </c:pt>
                <c:pt idx="134">
                  <c:v>1</c:v>
                </c:pt>
                <c:pt idx="135">
                  <c:v>1</c:v>
                </c:pt>
                <c:pt idx="136">
                  <c:v>1</c:v>
                </c:pt>
                <c:pt idx="139">
                  <c:v>1</c:v>
                </c:pt>
                <c:pt idx="140">
                  <c:v>1</c:v>
                </c:pt>
                <c:pt idx="141">
                  <c:v>1</c:v>
                </c:pt>
                <c:pt idx="142">
                  <c:v>3</c:v>
                </c:pt>
                <c:pt idx="143">
                  <c:v>2</c:v>
                </c:pt>
                <c:pt idx="144">
                  <c:v>1</c:v>
                </c:pt>
                <c:pt idx="146">
                  <c:v>1</c:v>
                </c:pt>
                <c:pt idx="147">
                  <c:v>1</c:v>
                </c:pt>
                <c:pt idx="150">
                  <c:v>1</c:v>
                </c:pt>
                <c:pt idx="153">
                  <c:v>4</c:v>
                </c:pt>
                <c:pt idx="154">
                  <c:v>4</c:v>
                </c:pt>
                <c:pt idx="155">
                  <c:v>4</c:v>
                </c:pt>
                <c:pt idx="157">
                  <c:v>1</c:v>
                </c:pt>
                <c:pt idx="158">
                  <c:v>1</c:v>
                </c:pt>
                <c:pt idx="159">
                  <c:v>2</c:v>
                </c:pt>
                <c:pt idx="161">
                  <c:v>1</c:v>
                </c:pt>
                <c:pt idx="164">
                  <c:v>1</c:v>
                </c:pt>
                <c:pt idx="166">
                  <c:v>1</c:v>
                </c:pt>
                <c:pt idx="167">
                  <c:v>3</c:v>
                </c:pt>
                <c:pt idx="169">
                  <c:v>1</c:v>
                </c:pt>
                <c:pt idx="171">
                  <c:v>2</c:v>
                </c:pt>
                <c:pt idx="177">
                  <c:v>1</c:v>
                </c:pt>
                <c:pt idx="178">
                  <c:v>1</c:v>
                </c:pt>
                <c:pt idx="179">
                  <c:v>3</c:v>
                </c:pt>
                <c:pt idx="180">
                  <c:v>2</c:v>
                </c:pt>
                <c:pt idx="182">
                  <c:v>1</c:v>
                </c:pt>
                <c:pt idx="185">
                  <c:v>1</c:v>
                </c:pt>
                <c:pt idx="187">
                  <c:v>1</c:v>
                </c:pt>
                <c:pt idx="188">
                  <c:v>1</c:v>
                </c:pt>
                <c:pt idx="190">
                  <c:v>1</c:v>
                </c:pt>
                <c:pt idx="192">
                  <c:v>1</c:v>
                </c:pt>
                <c:pt idx="193">
                  <c:v>1</c:v>
                </c:pt>
                <c:pt idx="195">
                  <c:v>1</c:v>
                </c:pt>
                <c:pt idx="198">
                  <c:v>2</c:v>
                </c:pt>
                <c:pt idx="199">
                  <c:v>1</c:v>
                </c:pt>
                <c:pt idx="201">
                  <c:v>2</c:v>
                </c:pt>
                <c:pt idx="202">
                  <c:v>1</c:v>
                </c:pt>
                <c:pt idx="203">
                  <c:v>1</c:v>
                </c:pt>
                <c:pt idx="204">
                  <c:v>3</c:v>
                </c:pt>
                <c:pt idx="205">
                  <c:v>3</c:v>
                </c:pt>
                <c:pt idx="208">
                  <c:v>2</c:v>
                </c:pt>
                <c:pt idx="209">
                  <c:v>3</c:v>
                </c:pt>
                <c:pt idx="210">
                  <c:v>1</c:v>
                </c:pt>
                <c:pt idx="211">
                  <c:v>1</c:v>
                </c:pt>
                <c:pt idx="212">
                  <c:v>1</c:v>
                </c:pt>
                <c:pt idx="213">
                  <c:v>1</c:v>
                </c:pt>
                <c:pt idx="214">
                  <c:v>3</c:v>
                </c:pt>
                <c:pt idx="215">
                  <c:v>1</c:v>
                </c:pt>
                <c:pt idx="216">
                  <c:v>1</c:v>
                </c:pt>
                <c:pt idx="217">
                  <c:v>1</c:v>
                </c:pt>
                <c:pt idx="218">
                  <c:v>1</c:v>
                </c:pt>
                <c:pt idx="219">
                  <c:v>1</c:v>
                </c:pt>
                <c:pt idx="221">
                  <c:v>2</c:v>
                </c:pt>
                <c:pt idx="222">
                  <c:v>1</c:v>
                </c:pt>
                <c:pt idx="224">
                  <c:v>2</c:v>
                </c:pt>
                <c:pt idx="225">
                  <c:v>1</c:v>
                </c:pt>
                <c:pt idx="226">
                  <c:v>2</c:v>
                </c:pt>
                <c:pt idx="227">
                  <c:v>1</c:v>
                </c:pt>
                <c:pt idx="230">
                  <c:v>1</c:v>
                </c:pt>
                <c:pt idx="232">
                  <c:v>1</c:v>
                </c:pt>
                <c:pt idx="235">
                  <c:v>1</c:v>
                </c:pt>
                <c:pt idx="238">
                  <c:v>2</c:v>
                </c:pt>
                <c:pt idx="239">
                  <c:v>2</c:v>
                </c:pt>
                <c:pt idx="240">
                  <c:v>2</c:v>
                </c:pt>
                <c:pt idx="241">
                  <c:v>1</c:v>
                </c:pt>
                <c:pt idx="242">
                  <c:v>1</c:v>
                </c:pt>
                <c:pt idx="247">
                  <c:v>2</c:v>
                </c:pt>
                <c:pt idx="250">
                  <c:v>2</c:v>
                </c:pt>
                <c:pt idx="251">
                  <c:v>1</c:v>
                </c:pt>
                <c:pt idx="252">
                  <c:v>1</c:v>
                </c:pt>
                <c:pt idx="253">
                  <c:v>1</c:v>
                </c:pt>
                <c:pt idx="254">
                  <c:v>1</c:v>
                </c:pt>
                <c:pt idx="256">
                  <c:v>1</c:v>
                </c:pt>
                <c:pt idx="257">
                  <c:v>1</c:v>
                </c:pt>
                <c:pt idx="258">
                  <c:v>2</c:v>
                </c:pt>
                <c:pt idx="260">
                  <c:v>1</c:v>
                </c:pt>
                <c:pt idx="263">
                  <c:v>1</c:v>
                </c:pt>
                <c:pt idx="264">
                  <c:v>1</c:v>
                </c:pt>
                <c:pt idx="265">
                  <c:v>3</c:v>
                </c:pt>
                <c:pt idx="266">
                  <c:v>2</c:v>
                </c:pt>
                <c:pt idx="267">
                  <c:v>2</c:v>
                </c:pt>
                <c:pt idx="269">
                  <c:v>1</c:v>
                </c:pt>
                <c:pt idx="271">
                  <c:v>1</c:v>
                </c:pt>
                <c:pt idx="272">
                  <c:v>2</c:v>
                </c:pt>
                <c:pt idx="274">
                  <c:v>2</c:v>
                </c:pt>
                <c:pt idx="280">
                  <c:v>2</c:v>
                </c:pt>
                <c:pt idx="281">
                  <c:v>1</c:v>
                </c:pt>
                <c:pt idx="282">
                  <c:v>1</c:v>
                </c:pt>
                <c:pt idx="283">
                  <c:v>1</c:v>
                </c:pt>
                <c:pt idx="284">
                  <c:v>1</c:v>
                </c:pt>
                <c:pt idx="285">
                  <c:v>1</c:v>
                </c:pt>
                <c:pt idx="288">
                  <c:v>1</c:v>
                </c:pt>
                <c:pt idx="290">
                  <c:v>1</c:v>
                </c:pt>
                <c:pt idx="291">
                  <c:v>1</c:v>
                </c:pt>
                <c:pt idx="292">
                  <c:v>1</c:v>
                </c:pt>
                <c:pt idx="293">
                  <c:v>1</c:v>
                </c:pt>
                <c:pt idx="294">
                  <c:v>2</c:v>
                </c:pt>
                <c:pt idx="295">
                  <c:v>1</c:v>
                </c:pt>
                <c:pt idx="296">
                  <c:v>1</c:v>
                </c:pt>
                <c:pt idx="297">
                  <c:v>1</c:v>
                </c:pt>
                <c:pt idx="299">
                  <c:v>2</c:v>
                </c:pt>
                <c:pt idx="300">
                  <c:v>2</c:v>
                </c:pt>
                <c:pt idx="301">
                  <c:v>2</c:v>
                </c:pt>
                <c:pt idx="302">
                  <c:v>2</c:v>
                </c:pt>
                <c:pt idx="304">
                  <c:v>2</c:v>
                </c:pt>
                <c:pt idx="305">
                  <c:v>1</c:v>
                </c:pt>
                <c:pt idx="306">
                  <c:v>1</c:v>
                </c:pt>
                <c:pt idx="307">
                  <c:v>1</c:v>
                </c:pt>
                <c:pt idx="308">
                  <c:v>1</c:v>
                </c:pt>
                <c:pt idx="310">
                  <c:v>1</c:v>
                </c:pt>
                <c:pt idx="311">
                  <c:v>1</c:v>
                </c:pt>
                <c:pt idx="313">
                  <c:v>1</c:v>
                </c:pt>
                <c:pt idx="315">
                  <c:v>1</c:v>
                </c:pt>
                <c:pt idx="319">
                  <c:v>1</c:v>
                </c:pt>
                <c:pt idx="320">
                  <c:v>2</c:v>
                </c:pt>
                <c:pt idx="321">
                  <c:v>1</c:v>
                </c:pt>
                <c:pt idx="327">
                  <c:v>2</c:v>
                </c:pt>
                <c:pt idx="328">
                  <c:v>2</c:v>
                </c:pt>
                <c:pt idx="330">
                  <c:v>1</c:v>
                </c:pt>
                <c:pt idx="331">
                  <c:v>1</c:v>
                </c:pt>
                <c:pt idx="332">
                  <c:v>1</c:v>
                </c:pt>
                <c:pt idx="333">
                  <c:v>1</c:v>
                </c:pt>
                <c:pt idx="335">
                  <c:v>2</c:v>
                </c:pt>
                <c:pt idx="338">
                  <c:v>2</c:v>
                </c:pt>
                <c:pt idx="340">
                  <c:v>1</c:v>
                </c:pt>
                <c:pt idx="341">
                  <c:v>1</c:v>
                </c:pt>
                <c:pt idx="342">
                  <c:v>1</c:v>
                </c:pt>
                <c:pt idx="344">
                  <c:v>1</c:v>
                </c:pt>
                <c:pt idx="346">
                  <c:v>1</c:v>
                </c:pt>
                <c:pt idx="350">
                  <c:v>1</c:v>
                </c:pt>
                <c:pt idx="354">
                  <c:v>3</c:v>
                </c:pt>
                <c:pt idx="355">
                  <c:v>1</c:v>
                </c:pt>
                <c:pt idx="357">
                  <c:v>1</c:v>
                </c:pt>
                <c:pt idx="358">
                  <c:v>2</c:v>
                </c:pt>
                <c:pt idx="360">
                  <c:v>1</c:v>
                </c:pt>
                <c:pt idx="362">
                  <c:v>1</c:v>
                </c:pt>
                <c:pt idx="363">
                  <c:v>2</c:v>
                </c:pt>
                <c:pt idx="364">
                  <c:v>1</c:v>
                </c:pt>
                <c:pt idx="365">
                  <c:v>2</c:v>
                </c:pt>
                <c:pt idx="366">
                  <c:v>1</c:v>
                </c:pt>
                <c:pt idx="367">
                  <c:v>1</c:v>
                </c:pt>
                <c:pt idx="368">
                  <c:v>1</c:v>
                </c:pt>
                <c:pt idx="369">
                  <c:v>1</c:v>
                </c:pt>
                <c:pt idx="370">
                  <c:v>1</c:v>
                </c:pt>
                <c:pt idx="371">
                  <c:v>1</c:v>
                </c:pt>
                <c:pt idx="372">
                  <c:v>1</c:v>
                </c:pt>
                <c:pt idx="373">
                  <c:v>1</c:v>
                </c:pt>
                <c:pt idx="377">
                  <c:v>1</c:v>
                </c:pt>
                <c:pt idx="378">
                  <c:v>1</c:v>
                </c:pt>
                <c:pt idx="379">
                  <c:v>1</c:v>
                </c:pt>
                <c:pt idx="380">
                  <c:v>1</c:v>
                </c:pt>
                <c:pt idx="381">
                  <c:v>2</c:v>
                </c:pt>
                <c:pt idx="386">
                  <c:v>2</c:v>
                </c:pt>
                <c:pt idx="387">
                  <c:v>2</c:v>
                </c:pt>
                <c:pt idx="388">
                  <c:v>1</c:v>
                </c:pt>
                <c:pt idx="390">
                  <c:v>2</c:v>
                </c:pt>
                <c:pt idx="393">
                  <c:v>3</c:v>
                </c:pt>
                <c:pt idx="395">
                  <c:v>1</c:v>
                </c:pt>
                <c:pt idx="398">
                  <c:v>1</c:v>
                </c:pt>
                <c:pt idx="406">
                  <c:v>1</c:v>
                </c:pt>
                <c:pt idx="409">
                  <c:v>1</c:v>
                </c:pt>
                <c:pt idx="414">
                  <c:v>2</c:v>
                </c:pt>
                <c:pt idx="415">
                  <c:v>1</c:v>
                </c:pt>
                <c:pt idx="417">
                  <c:v>1</c:v>
                </c:pt>
                <c:pt idx="418">
                  <c:v>1</c:v>
                </c:pt>
                <c:pt idx="421">
                  <c:v>1</c:v>
                </c:pt>
                <c:pt idx="422">
                  <c:v>1</c:v>
                </c:pt>
                <c:pt idx="425">
                  <c:v>1</c:v>
                </c:pt>
                <c:pt idx="426">
                  <c:v>1</c:v>
                </c:pt>
                <c:pt idx="428">
                  <c:v>2</c:v>
                </c:pt>
                <c:pt idx="436">
                  <c:v>1</c:v>
                </c:pt>
                <c:pt idx="437">
                  <c:v>3</c:v>
                </c:pt>
                <c:pt idx="439">
                  <c:v>2</c:v>
                </c:pt>
                <c:pt idx="440">
                  <c:v>1</c:v>
                </c:pt>
                <c:pt idx="441">
                  <c:v>2</c:v>
                </c:pt>
                <c:pt idx="447">
                  <c:v>1</c:v>
                </c:pt>
                <c:pt idx="450">
                  <c:v>1</c:v>
                </c:pt>
                <c:pt idx="451">
                  <c:v>1</c:v>
                </c:pt>
                <c:pt idx="452">
                  <c:v>2</c:v>
                </c:pt>
                <c:pt idx="455">
                  <c:v>2</c:v>
                </c:pt>
                <c:pt idx="457">
                  <c:v>1</c:v>
                </c:pt>
                <c:pt idx="460">
                  <c:v>2</c:v>
                </c:pt>
                <c:pt idx="461">
                  <c:v>1</c:v>
                </c:pt>
                <c:pt idx="462">
                  <c:v>1</c:v>
                </c:pt>
                <c:pt idx="465">
                  <c:v>1</c:v>
                </c:pt>
                <c:pt idx="467">
                  <c:v>1</c:v>
                </c:pt>
                <c:pt idx="470">
                  <c:v>2</c:v>
                </c:pt>
                <c:pt idx="471">
                  <c:v>1</c:v>
                </c:pt>
                <c:pt idx="473">
                  <c:v>2</c:v>
                </c:pt>
                <c:pt idx="475">
                  <c:v>1</c:v>
                </c:pt>
                <c:pt idx="478">
                  <c:v>1</c:v>
                </c:pt>
                <c:pt idx="479">
                  <c:v>1</c:v>
                </c:pt>
                <c:pt idx="481">
                  <c:v>2</c:v>
                </c:pt>
                <c:pt idx="482">
                  <c:v>2</c:v>
                </c:pt>
                <c:pt idx="485">
                  <c:v>1</c:v>
                </c:pt>
                <c:pt idx="488">
                  <c:v>2</c:v>
                </c:pt>
                <c:pt idx="492">
                  <c:v>1</c:v>
                </c:pt>
                <c:pt idx="497">
                  <c:v>1</c:v>
                </c:pt>
                <c:pt idx="500">
                  <c:v>1</c:v>
                </c:pt>
                <c:pt idx="501">
                  <c:v>2</c:v>
                </c:pt>
                <c:pt idx="502">
                  <c:v>1</c:v>
                </c:pt>
                <c:pt idx="503">
                  <c:v>1</c:v>
                </c:pt>
                <c:pt idx="505">
                  <c:v>2</c:v>
                </c:pt>
                <c:pt idx="507">
                  <c:v>1</c:v>
                </c:pt>
                <c:pt idx="510">
                  <c:v>1</c:v>
                </c:pt>
                <c:pt idx="513">
                  <c:v>2</c:v>
                </c:pt>
                <c:pt idx="514">
                  <c:v>1</c:v>
                </c:pt>
                <c:pt idx="516">
                  <c:v>1</c:v>
                </c:pt>
                <c:pt idx="517">
                  <c:v>1</c:v>
                </c:pt>
                <c:pt idx="519">
                  <c:v>2</c:v>
                </c:pt>
                <c:pt idx="521">
                  <c:v>1</c:v>
                </c:pt>
                <c:pt idx="524">
                  <c:v>2</c:v>
                </c:pt>
                <c:pt idx="525">
                  <c:v>2</c:v>
                </c:pt>
                <c:pt idx="528">
                  <c:v>1</c:v>
                </c:pt>
                <c:pt idx="531">
                  <c:v>1</c:v>
                </c:pt>
                <c:pt idx="532">
                  <c:v>1</c:v>
                </c:pt>
                <c:pt idx="535">
                  <c:v>1</c:v>
                </c:pt>
                <c:pt idx="537">
                  <c:v>1</c:v>
                </c:pt>
                <c:pt idx="539">
                  <c:v>1</c:v>
                </c:pt>
                <c:pt idx="543">
                  <c:v>1</c:v>
                </c:pt>
                <c:pt idx="544">
                  <c:v>1</c:v>
                </c:pt>
                <c:pt idx="546">
                  <c:v>2</c:v>
                </c:pt>
                <c:pt idx="547">
                  <c:v>1</c:v>
                </c:pt>
                <c:pt idx="548">
                  <c:v>1</c:v>
                </c:pt>
                <c:pt idx="549">
                  <c:v>1</c:v>
                </c:pt>
                <c:pt idx="552">
                  <c:v>2</c:v>
                </c:pt>
                <c:pt idx="553">
                  <c:v>3</c:v>
                </c:pt>
                <c:pt idx="556">
                  <c:v>1</c:v>
                </c:pt>
                <c:pt idx="557">
                  <c:v>1</c:v>
                </c:pt>
                <c:pt idx="559">
                  <c:v>3</c:v>
                </c:pt>
                <c:pt idx="561">
                  <c:v>1</c:v>
                </c:pt>
                <c:pt idx="563">
                  <c:v>1</c:v>
                </c:pt>
                <c:pt idx="565">
                  <c:v>2</c:v>
                </c:pt>
                <c:pt idx="569">
                  <c:v>1</c:v>
                </c:pt>
                <c:pt idx="570">
                  <c:v>1</c:v>
                </c:pt>
                <c:pt idx="572">
                  <c:v>2</c:v>
                </c:pt>
                <c:pt idx="574">
                  <c:v>1</c:v>
                </c:pt>
                <c:pt idx="575">
                  <c:v>2</c:v>
                </c:pt>
                <c:pt idx="585">
                  <c:v>1</c:v>
                </c:pt>
                <c:pt idx="588">
                  <c:v>1</c:v>
                </c:pt>
                <c:pt idx="589">
                  <c:v>1</c:v>
                </c:pt>
                <c:pt idx="590">
                  <c:v>1</c:v>
                </c:pt>
                <c:pt idx="591">
                  <c:v>1</c:v>
                </c:pt>
                <c:pt idx="592">
                  <c:v>1</c:v>
                </c:pt>
                <c:pt idx="594">
                  <c:v>3</c:v>
                </c:pt>
                <c:pt idx="599">
                  <c:v>1</c:v>
                </c:pt>
                <c:pt idx="600">
                  <c:v>1</c:v>
                </c:pt>
                <c:pt idx="601">
                  <c:v>1</c:v>
                </c:pt>
                <c:pt idx="602">
                  <c:v>1</c:v>
                </c:pt>
                <c:pt idx="607">
                  <c:v>2</c:v>
                </c:pt>
                <c:pt idx="608">
                  <c:v>2</c:v>
                </c:pt>
                <c:pt idx="609">
                  <c:v>1</c:v>
                </c:pt>
                <c:pt idx="610">
                  <c:v>1</c:v>
                </c:pt>
                <c:pt idx="611">
                  <c:v>1</c:v>
                </c:pt>
                <c:pt idx="612">
                  <c:v>1</c:v>
                </c:pt>
                <c:pt idx="615">
                  <c:v>1</c:v>
                </c:pt>
                <c:pt idx="616">
                  <c:v>1</c:v>
                </c:pt>
                <c:pt idx="617">
                  <c:v>1</c:v>
                </c:pt>
                <c:pt idx="618">
                  <c:v>1</c:v>
                </c:pt>
                <c:pt idx="623">
                  <c:v>1</c:v>
                </c:pt>
                <c:pt idx="626">
                  <c:v>1</c:v>
                </c:pt>
                <c:pt idx="628">
                  <c:v>4</c:v>
                </c:pt>
                <c:pt idx="629">
                  <c:v>1</c:v>
                </c:pt>
                <c:pt idx="631">
                  <c:v>2</c:v>
                </c:pt>
                <c:pt idx="632">
                  <c:v>2</c:v>
                </c:pt>
                <c:pt idx="633">
                  <c:v>1</c:v>
                </c:pt>
                <c:pt idx="634">
                  <c:v>3</c:v>
                </c:pt>
                <c:pt idx="637">
                  <c:v>1</c:v>
                </c:pt>
                <c:pt idx="638">
                  <c:v>2</c:v>
                </c:pt>
                <c:pt idx="639">
                  <c:v>1</c:v>
                </c:pt>
                <c:pt idx="641">
                  <c:v>1</c:v>
                </c:pt>
                <c:pt idx="642">
                  <c:v>2</c:v>
                </c:pt>
                <c:pt idx="644">
                  <c:v>1</c:v>
                </c:pt>
                <c:pt idx="650">
                  <c:v>1</c:v>
                </c:pt>
                <c:pt idx="652">
                  <c:v>1</c:v>
                </c:pt>
                <c:pt idx="653">
                  <c:v>1</c:v>
                </c:pt>
                <c:pt idx="655">
                  <c:v>1</c:v>
                </c:pt>
                <c:pt idx="658">
                  <c:v>2</c:v>
                </c:pt>
                <c:pt idx="660">
                  <c:v>1</c:v>
                </c:pt>
                <c:pt idx="665">
                  <c:v>2</c:v>
                </c:pt>
                <c:pt idx="666">
                  <c:v>1</c:v>
                </c:pt>
                <c:pt idx="667">
                  <c:v>2</c:v>
                </c:pt>
                <c:pt idx="668">
                  <c:v>1</c:v>
                </c:pt>
                <c:pt idx="669">
                  <c:v>1</c:v>
                </c:pt>
                <c:pt idx="671">
                  <c:v>1</c:v>
                </c:pt>
                <c:pt idx="672">
                  <c:v>1</c:v>
                </c:pt>
                <c:pt idx="673">
                  <c:v>1</c:v>
                </c:pt>
                <c:pt idx="676">
                  <c:v>1</c:v>
                </c:pt>
                <c:pt idx="679">
                  <c:v>2</c:v>
                </c:pt>
                <c:pt idx="681">
                  <c:v>2</c:v>
                </c:pt>
                <c:pt idx="685">
                  <c:v>2</c:v>
                </c:pt>
                <c:pt idx="687">
                  <c:v>1</c:v>
                </c:pt>
                <c:pt idx="689">
                  <c:v>1</c:v>
                </c:pt>
                <c:pt idx="690">
                  <c:v>2</c:v>
                </c:pt>
                <c:pt idx="691">
                  <c:v>1</c:v>
                </c:pt>
                <c:pt idx="695">
                  <c:v>1</c:v>
                </c:pt>
                <c:pt idx="696">
                  <c:v>1</c:v>
                </c:pt>
                <c:pt idx="697">
                  <c:v>1</c:v>
                </c:pt>
                <c:pt idx="699">
                  <c:v>1</c:v>
                </c:pt>
                <c:pt idx="700">
                  <c:v>1</c:v>
                </c:pt>
                <c:pt idx="701">
                  <c:v>2</c:v>
                </c:pt>
                <c:pt idx="702">
                  <c:v>1</c:v>
                </c:pt>
                <c:pt idx="704">
                  <c:v>1</c:v>
                </c:pt>
                <c:pt idx="706">
                  <c:v>1</c:v>
                </c:pt>
                <c:pt idx="708">
                  <c:v>1</c:v>
                </c:pt>
                <c:pt idx="709">
                  <c:v>1</c:v>
                </c:pt>
                <c:pt idx="710">
                  <c:v>1</c:v>
                </c:pt>
                <c:pt idx="711">
                  <c:v>1</c:v>
                </c:pt>
                <c:pt idx="715">
                  <c:v>1</c:v>
                </c:pt>
                <c:pt idx="716">
                  <c:v>2</c:v>
                </c:pt>
                <c:pt idx="720">
                  <c:v>2</c:v>
                </c:pt>
                <c:pt idx="721">
                  <c:v>2</c:v>
                </c:pt>
                <c:pt idx="723">
                  <c:v>2</c:v>
                </c:pt>
                <c:pt idx="726">
                  <c:v>1</c:v>
                </c:pt>
                <c:pt idx="729">
                  <c:v>1</c:v>
                </c:pt>
                <c:pt idx="733">
                  <c:v>1</c:v>
                </c:pt>
                <c:pt idx="735">
                  <c:v>2</c:v>
                </c:pt>
                <c:pt idx="738">
                  <c:v>1</c:v>
                </c:pt>
                <c:pt idx="741">
                  <c:v>1</c:v>
                </c:pt>
                <c:pt idx="742">
                  <c:v>1</c:v>
                </c:pt>
                <c:pt idx="743">
                  <c:v>2</c:v>
                </c:pt>
                <c:pt idx="745">
                  <c:v>1</c:v>
                </c:pt>
                <c:pt idx="746">
                  <c:v>1</c:v>
                </c:pt>
                <c:pt idx="748">
                  <c:v>1</c:v>
                </c:pt>
                <c:pt idx="750">
                  <c:v>2</c:v>
                </c:pt>
                <c:pt idx="752">
                  <c:v>1</c:v>
                </c:pt>
                <c:pt idx="755">
                  <c:v>1</c:v>
                </c:pt>
                <c:pt idx="757">
                  <c:v>1</c:v>
                </c:pt>
                <c:pt idx="759">
                  <c:v>1</c:v>
                </c:pt>
                <c:pt idx="760">
                  <c:v>1</c:v>
                </c:pt>
                <c:pt idx="761">
                  <c:v>1</c:v>
                </c:pt>
                <c:pt idx="762">
                  <c:v>2</c:v>
                </c:pt>
                <c:pt idx="763">
                  <c:v>1</c:v>
                </c:pt>
                <c:pt idx="768">
                  <c:v>1</c:v>
                </c:pt>
                <c:pt idx="770">
                  <c:v>1</c:v>
                </c:pt>
                <c:pt idx="771">
                  <c:v>1</c:v>
                </c:pt>
                <c:pt idx="772">
                  <c:v>1</c:v>
                </c:pt>
                <c:pt idx="773">
                  <c:v>1</c:v>
                </c:pt>
                <c:pt idx="777">
                  <c:v>1</c:v>
                </c:pt>
                <c:pt idx="780">
                  <c:v>1</c:v>
                </c:pt>
                <c:pt idx="783">
                  <c:v>1</c:v>
                </c:pt>
                <c:pt idx="784">
                  <c:v>1</c:v>
                </c:pt>
                <c:pt idx="785">
                  <c:v>1</c:v>
                </c:pt>
                <c:pt idx="791">
                  <c:v>2</c:v>
                </c:pt>
                <c:pt idx="792">
                  <c:v>2</c:v>
                </c:pt>
                <c:pt idx="793">
                  <c:v>1</c:v>
                </c:pt>
                <c:pt idx="797">
                  <c:v>1</c:v>
                </c:pt>
                <c:pt idx="798">
                  <c:v>1</c:v>
                </c:pt>
                <c:pt idx="801">
                  <c:v>1</c:v>
                </c:pt>
                <c:pt idx="802">
                  <c:v>1</c:v>
                </c:pt>
                <c:pt idx="803">
                  <c:v>1</c:v>
                </c:pt>
                <c:pt idx="804">
                  <c:v>2</c:v>
                </c:pt>
                <c:pt idx="809">
                  <c:v>1</c:v>
                </c:pt>
                <c:pt idx="810">
                  <c:v>1</c:v>
                </c:pt>
                <c:pt idx="814">
                  <c:v>1</c:v>
                </c:pt>
                <c:pt idx="815">
                  <c:v>1</c:v>
                </c:pt>
                <c:pt idx="817">
                  <c:v>1</c:v>
                </c:pt>
                <c:pt idx="819">
                  <c:v>1</c:v>
                </c:pt>
                <c:pt idx="820">
                  <c:v>1</c:v>
                </c:pt>
                <c:pt idx="823">
                  <c:v>2</c:v>
                </c:pt>
                <c:pt idx="826">
                  <c:v>1</c:v>
                </c:pt>
                <c:pt idx="827">
                  <c:v>1</c:v>
                </c:pt>
                <c:pt idx="829">
                  <c:v>1</c:v>
                </c:pt>
                <c:pt idx="831">
                  <c:v>1</c:v>
                </c:pt>
                <c:pt idx="832">
                  <c:v>1</c:v>
                </c:pt>
                <c:pt idx="833">
                  <c:v>1</c:v>
                </c:pt>
                <c:pt idx="834">
                  <c:v>1</c:v>
                </c:pt>
                <c:pt idx="837">
                  <c:v>1</c:v>
                </c:pt>
                <c:pt idx="841">
                  <c:v>2</c:v>
                </c:pt>
                <c:pt idx="843">
                  <c:v>1</c:v>
                </c:pt>
                <c:pt idx="847">
                  <c:v>1</c:v>
                </c:pt>
                <c:pt idx="849">
                  <c:v>1</c:v>
                </c:pt>
                <c:pt idx="852">
                  <c:v>1</c:v>
                </c:pt>
                <c:pt idx="853">
                  <c:v>2</c:v>
                </c:pt>
                <c:pt idx="855">
                  <c:v>1</c:v>
                </c:pt>
                <c:pt idx="856">
                  <c:v>1</c:v>
                </c:pt>
                <c:pt idx="858">
                  <c:v>1</c:v>
                </c:pt>
                <c:pt idx="860">
                  <c:v>1</c:v>
                </c:pt>
                <c:pt idx="863">
                  <c:v>1</c:v>
                </c:pt>
                <c:pt idx="867">
                  <c:v>3</c:v>
                </c:pt>
                <c:pt idx="869">
                  <c:v>1</c:v>
                </c:pt>
                <c:pt idx="873">
                  <c:v>1</c:v>
                </c:pt>
                <c:pt idx="875">
                  <c:v>1</c:v>
                </c:pt>
                <c:pt idx="878">
                  <c:v>2</c:v>
                </c:pt>
                <c:pt idx="881">
                  <c:v>1</c:v>
                </c:pt>
                <c:pt idx="885">
                  <c:v>1</c:v>
                </c:pt>
                <c:pt idx="886">
                  <c:v>2</c:v>
                </c:pt>
                <c:pt idx="889">
                  <c:v>1</c:v>
                </c:pt>
                <c:pt idx="893">
                  <c:v>1</c:v>
                </c:pt>
                <c:pt idx="894">
                  <c:v>1</c:v>
                </c:pt>
                <c:pt idx="895">
                  <c:v>2</c:v>
                </c:pt>
                <c:pt idx="898">
                  <c:v>1</c:v>
                </c:pt>
                <c:pt idx="901">
                  <c:v>1</c:v>
                </c:pt>
                <c:pt idx="902">
                  <c:v>1</c:v>
                </c:pt>
                <c:pt idx="903">
                  <c:v>1</c:v>
                </c:pt>
                <c:pt idx="906">
                  <c:v>1</c:v>
                </c:pt>
                <c:pt idx="909">
                  <c:v>1</c:v>
                </c:pt>
                <c:pt idx="913">
                  <c:v>1</c:v>
                </c:pt>
                <c:pt idx="914">
                  <c:v>2</c:v>
                </c:pt>
                <c:pt idx="918">
                  <c:v>1</c:v>
                </c:pt>
                <c:pt idx="920">
                  <c:v>1</c:v>
                </c:pt>
                <c:pt idx="921">
                  <c:v>1</c:v>
                </c:pt>
                <c:pt idx="923">
                  <c:v>1</c:v>
                </c:pt>
                <c:pt idx="928">
                  <c:v>2</c:v>
                </c:pt>
                <c:pt idx="929">
                  <c:v>1</c:v>
                </c:pt>
                <c:pt idx="930">
                  <c:v>2</c:v>
                </c:pt>
                <c:pt idx="932">
                  <c:v>1</c:v>
                </c:pt>
                <c:pt idx="934">
                  <c:v>1</c:v>
                </c:pt>
                <c:pt idx="936">
                  <c:v>1</c:v>
                </c:pt>
                <c:pt idx="937">
                  <c:v>1</c:v>
                </c:pt>
                <c:pt idx="939">
                  <c:v>1</c:v>
                </c:pt>
                <c:pt idx="940">
                  <c:v>2</c:v>
                </c:pt>
                <c:pt idx="942">
                  <c:v>2</c:v>
                </c:pt>
                <c:pt idx="952">
                  <c:v>1</c:v>
                </c:pt>
                <c:pt idx="953">
                  <c:v>2</c:v>
                </c:pt>
                <c:pt idx="954">
                  <c:v>1</c:v>
                </c:pt>
                <c:pt idx="956">
                  <c:v>1</c:v>
                </c:pt>
                <c:pt idx="958">
                  <c:v>2</c:v>
                </c:pt>
                <c:pt idx="959">
                  <c:v>1</c:v>
                </c:pt>
                <c:pt idx="965">
                  <c:v>2</c:v>
                </c:pt>
                <c:pt idx="966">
                  <c:v>1</c:v>
                </c:pt>
                <c:pt idx="967">
                  <c:v>2</c:v>
                </c:pt>
                <c:pt idx="969">
                  <c:v>2</c:v>
                </c:pt>
                <c:pt idx="972">
                  <c:v>1</c:v>
                </c:pt>
                <c:pt idx="973">
                  <c:v>1</c:v>
                </c:pt>
                <c:pt idx="974">
                  <c:v>2</c:v>
                </c:pt>
                <c:pt idx="977">
                  <c:v>1</c:v>
                </c:pt>
                <c:pt idx="979">
                  <c:v>1</c:v>
                </c:pt>
                <c:pt idx="983">
                  <c:v>1</c:v>
                </c:pt>
                <c:pt idx="984">
                  <c:v>1</c:v>
                </c:pt>
                <c:pt idx="986">
                  <c:v>1</c:v>
                </c:pt>
                <c:pt idx="987">
                  <c:v>1</c:v>
                </c:pt>
                <c:pt idx="988">
                  <c:v>1</c:v>
                </c:pt>
                <c:pt idx="992">
                  <c:v>1</c:v>
                </c:pt>
                <c:pt idx="993">
                  <c:v>1</c:v>
                </c:pt>
                <c:pt idx="995">
                  <c:v>2</c:v>
                </c:pt>
                <c:pt idx="996">
                  <c:v>1</c:v>
                </c:pt>
                <c:pt idx="997">
                  <c:v>1</c:v>
                </c:pt>
                <c:pt idx="1002">
                  <c:v>1</c:v>
                </c:pt>
                <c:pt idx="1003">
                  <c:v>1</c:v>
                </c:pt>
                <c:pt idx="1008">
                  <c:v>1</c:v>
                </c:pt>
                <c:pt idx="1011">
                  <c:v>1</c:v>
                </c:pt>
                <c:pt idx="1013">
                  <c:v>1</c:v>
                </c:pt>
                <c:pt idx="1017">
                  <c:v>1</c:v>
                </c:pt>
                <c:pt idx="1018">
                  <c:v>1</c:v>
                </c:pt>
                <c:pt idx="1023">
                  <c:v>2</c:v>
                </c:pt>
                <c:pt idx="1025">
                  <c:v>1</c:v>
                </c:pt>
                <c:pt idx="1028">
                  <c:v>1</c:v>
                </c:pt>
                <c:pt idx="1031">
                  <c:v>3</c:v>
                </c:pt>
                <c:pt idx="1032">
                  <c:v>1</c:v>
                </c:pt>
                <c:pt idx="1034">
                  <c:v>1</c:v>
                </c:pt>
                <c:pt idx="1043">
                  <c:v>1</c:v>
                </c:pt>
                <c:pt idx="1044">
                  <c:v>1</c:v>
                </c:pt>
                <c:pt idx="1045">
                  <c:v>2</c:v>
                </c:pt>
                <c:pt idx="1047">
                  <c:v>1</c:v>
                </c:pt>
                <c:pt idx="1050">
                  <c:v>1</c:v>
                </c:pt>
                <c:pt idx="1051">
                  <c:v>1</c:v>
                </c:pt>
                <c:pt idx="1054">
                  <c:v>1</c:v>
                </c:pt>
                <c:pt idx="1058">
                  <c:v>2</c:v>
                </c:pt>
                <c:pt idx="1060">
                  <c:v>1</c:v>
                </c:pt>
                <c:pt idx="1061">
                  <c:v>1</c:v>
                </c:pt>
                <c:pt idx="1064">
                  <c:v>1</c:v>
                </c:pt>
                <c:pt idx="1067">
                  <c:v>2</c:v>
                </c:pt>
                <c:pt idx="1071">
                  <c:v>1</c:v>
                </c:pt>
                <c:pt idx="1072">
                  <c:v>2</c:v>
                </c:pt>
                <c:pt idx="1074">
                  <c:v>1</c:v>
                </c:pt>
                <c:pt idx="1076">
                  <c:v>1</c:v>
                </c:pt>
                <c:pt idx="1078">
                  <c:v>1</c:v>
                </c:pt>
                <c:pt idx="1079">
                  <c:v>1</c:v>
                </c:pt>
                <c:pt idx="1084">
                  <c:v>1</c:v>
                </c:pt>
                <c:pt idx="1085">
                  <c:v>1</c:v>
                </c:pt>
                <c:pt idx="1086">
                  <c:v>1</c:v>
                </c:pt>
                <c:pt idx="1087">
                  <c:v>1</c:v>
                </c:pt>
                <c:pt idx="1092">
                  <c:v>1</c:v>
                </c:pt>
                <c:pt idx="1093">
                  <c:v>1</c:v>
                </c:pt>
                <c:pt idx="1095">
                  <c:v>1</c:v>
                </c:pt>
                <c:pt idx="1097">
                  <c:v>1</c:v>
                </c:pt>
                <c:pt idx="1100">
                  <c:v>1</c:v>
                </c:pt>
                <c:pt idx="1102">
                  <c:v>1</c:v>
                </c:pt>
                <c:pt idx="1103">
                  <c:v>1</c:v>
                </c:pt>
                <c:pt idx="1104">
                  <c:v>2</c:v>
                </c:pt>
                <c:pt idx="1105">
                  <c:v>2</c:v>
                </c:pt>
                <c:pt idx="1108">
                  <c:v>2</c:v>
                </c:pt>
                <c:pt idx="1112">
                  <c:v>1</c:v>
                </c:pt>
                <c:pt idx="1115">
                  <c:v>1</c:v>
                </c:pt>
                <c:pt idx="1117">
                  <c:v>1</c:v>
                </c:pt>
                <c:pt idx="1121">
                  <c:v>1</c:v>
                </c:pt>
                <c:pt idx="1123">
                  <c:v>1</c:v>
                </c:pt>
                <c:pt idx="1124">
                  <c:v>1</c:v>
                </c:pt>
                <c:pt idx="1125">
                  <c:v>1</c:v>
                </c:pt>
                <c:pt idx="1131">
                  <c:v>1</c:v>
                </c:pt>
                <c:pt idx="1132">
                  <c:v>1</c:v>
                </c:pt>
                <c:pt idx="1134">
                  <c:v>1</c:v>
                </c:pt>
                <c:pt idx="1135">
                  <c:v>1</c:v>
                </c:pt>
                <c:pt idx="1137">
                  <c:v>1</c:v>
                </c:pt>
                <c:pt idx="1138">
                  <c:v>1</c:v>
                </c:pt>
                <c:pt idx="1141">
                  <c:v>1</c:v>
                </c:pt>
                <c:pt idx="1142">
                  <c:v>1</c:v>
                </c:pt>
                <c:pt idx="1145">
                  <c:v>1</c:v>
                </c:pt>
                <c:pt idx="1150">
                  <c:v>2</c:v>
                </c:pt>
                <c:pt idx="1156">
                  <c:v>2</c:v>
                </c:pt>
                <c:pt idx="1158">
                  <c:v>1</c:v>
                </c:pt>
                <c:pt idx="1160">
                  <c:v>1</c:v>
                </c:pt>
                <c:pt idx="1161">
                  <c:v>1</c:v>
                </c:pt>
                <c:pt idx="1165">
                  <c:v>1</c:v>
                </c:pt>
                <c:pt idx="1168">
                  <c:v>1</c:v>
                </c:pt>
                <c:pt idx="1172">
                  <c:v>2</c:v>
                </c:pt>
                <c:pt idx="1173">
                  <c:v>2</c:v>
                </c:pt>
                <c:pt idx="1177">
                  <c:v>1</c:v>
                </c:pt>
                <c:pt idx="1180">
                  <c:v>1</c:v>
                </c:pt>
                <c:pt idx="1181">
                  <c:v>1</c:v>
                </c:pt>
                <c:pt idx="1184">
                  <c:v>2</c:v>
                </c:pt>
                <c:pt idx="1187">
                  <c:v>2</c:v>
                </c:pt>
                <c:pt idx="1192">
                  <c:v>1</c:v>
                </c:pt>
                <c:pt idx="1195">
                  <c:v>1</c:v>
                </c:pt>
                <c:pt idx="1198">
                  <c:v>1</c:v>
                </c:pt>
                <c:pt idx="1199">
                  <c:v>1</c:v>
                </c:pt>
                <c:pt idx="1200">
                  <c:v>1</c:v>
                </c:pt>
                <c:pt idx="1201">
                  <c:v>2</c:v>
                </c:pt>
                <c:pt idx="1204">
                  <c:v>1</c:v>
                </c:pt>
                <c:pt idx="1210">
                  <c:v>1</c:v>
                </c:pt>
                <c:pt idx="1211">
                  <c:v>1</c:v>
                </c:pt>
                <c:pt idx="1216">
                  <c:v>1</c:v>
                </c:pt>
                <c:pt idx="1217">
                  <c:v>1</c:v>
                </c:pt>
                <c:pt idx="1222">
                  <c:v>1</c:v>
                </c:pt>
                <c:pt idx="1223">
                  <c:v>1</c:v>
                </c:pt>
                <c:pt idx="1224">
                  <c:v>1</c:v>
                </c:pt>
                <c:pt idx="1228">
                  <c:v>1</c:v>
                </c:pt>
                <c:pt idx="1231">
                  <c:v>2</c:v>
                </c:pt>
                <c:pt idx="1234">
                  <c:v>1</c:v>
                </c:pt>
                <c:pt idx="1237">
                  <c:v>1</c:v>
                </c:pt>
                <c:pt idx="1239">
                  <c:v>2</c:v>
                </c:pt>
                <c:pt idx="1240">
                  <c:v>1</c:v>
                </c:pt>
                <c:pt idx="1242">
                  <c:v>1</c:v>
                </c:pt>
                <c:pt idx="1244">
                  <c:v>1</c:v>
                </c:pt>
                <c:pt idx="1249">
                  <c:v>1</c:v>
                </c:pt>
                <c:pt idx="1253">
                  <c:v>2</c:v>
                </c:pt>
                <c:pt idx="1254">
                  <c:v>1</c:v>
                </c:pt>
                <c:pt idx="1255">
                  <c:v>1</c:v>
                </c:pt>
                <c:pt idx="1258">
                  <c:v>2</c:v>
                </c:pt>
                <c:pt idx="1260">
                  <c:v>1</c:v>
                </c:pt>
                <c:pt idx="1261">
                  <c:v>1</c:v>
                </c:pt>
                <c:pt idx="1262">
                  <c:v>2</c:v>
                </c:pt>
                <c:pt idx="1267">
                  <c:v>2</c:v>
                </c:pt>
                <c:pt idx="1268">
                  <c:v>1</c:v>
                </c:pt>
                <c:pt idx="1270">
                  <c:v>1</c:v>
                </c:pt>
                <c:pt idx="1275">
                  <c:v>1</c:v>
                </c:pt>
                <c:pt idx="1276">
                  <c:v>1</c:v>
                </c:pt>
                <c:pt idx="1279">
                  <c:v>1</c:v>
                </c:pt>
                <c:pt idx="1281">
                  <c:v>1</c:v>
                </c:pt>
                <c:pt idx="1285">
                  <c:v>2</c:v>
                </c:pt>
                <c:pt idx="1287">
                  <c:v>1</c:v>
                </c:pt>
                <c:pt idx="1289">
                  <c:v>1</c:v>
                </c:pt>
                <c:pt idx="1295">
                  <c:v>1</c:v>
                </c:pt>
                <c:pt idx="1301">
                  <c:v>1</c:v>
                </c:pt>
                <c:pt idx="1305">
                  <c:v>3</c:v>
                </c:pt>
                <c:pt idx="1307">
                  <c:v>2</c:v>
                </c:pt>
                <c:pt idx="1309">
                  <c:v>1</c:v>
                </c:pt>
                <c:pt idx="1313">
                  <c:v>1</c:v>
                </c:pt>
                <c:pt idx="1314">
                  <c:v>1</c:v>
                </c:pt>
                <c:pt idx="1316">
                  <c:v>2</c:v>
                </c:pt>
                <c:pt idx="1317">
                  <c:v>1</c:v>
                </c:pt>
                <c:pt idx="1320">
                  <c:v>1</c:v>
                </c:pt>
                <c:pt idx="1321">
                  <c:v>1</c:v>
                </c:pt>
                <c:pt idx="1322">
                  <c:v>1</c:v>
                </c:pt>
                <c:pt idx="1323">
                  <c:v>1</c:v>
                </c:pt>
                <c:pt idx="1324">
                  <c:v>2</c:v>
                </c:pt>
                <c:pt idx="1326">
                  <c:v>1</c:v>
                </c:pt>
                <c:pt idx="1330">
                  <c:v>1</c:v>
                </c:pt>
                <c:pt idx="1333">
                  <c:v>1</c:v>
                </c:pt>
                <c:pt idx="1334">
                  <c:v>4</c:v>
                </c:pt>
                <c:pt idx="1338">
                  <c:v>2</c:v>
                </c:pt>
                <c:pt idx="1343">
                  <c:v>1</c:v>
                </c:pt>
                <c:pt idx="1344">
                  <c:v>1</c:v>
                </c:pt>
                <c:pt idx="1345">
                  <c:v>1</c:v>
                </c:pt>
                <c:pt idx="1346">
                  <c:v>1</c:v>
                </c:pt>
                <c:pt idx="1349">
                  <c:v>2</c:v>
                </c:pt>
                <c:pt idx="1350">
                  <c:v>1</c:v>
                </c:pt>
                <c:pt idx="1352">
                  <c:v>1</c:v>
                </c:pt>
                <c:pt idx="1356">
                  <c:v>1</c:v>
                </c:pt>
                <c:pt idx="1360">
                  <c:v>1</c:v>
                </c:pt>
                <c:pt idx="1362">
                  <c:v>1</c:v>
                </c:pt>
                <c:pt idx="1363">
                  <c:v>2</c:v>
                </c:pt>
                <c:pt idx="1365">
                  <c:v>1</c:v>
                </c:pt>
                <c:pt idx="1367">
                  <c:v>1</c:v>
                </c:pt>
                <c:pt idx="1369">
                  <c:v>2</c:v>
                </c:pt>
                <c:pt idx="1372">
                  <c:v>2</c:v>
                </c:pt>
                <c:pt idx="1376">
                  <c:v>1</c:v>
                </c:pt>
                <c:pt idx="1383">
                  <c:v>1</c:v>
                </c:pt>
                <c:pt idx="1385">
                  <c:v>1</c:v>
                </c:pt>
                <c:pt idx="1395">
                  <c:v>2</c:v>
                </c:pt>
                <c:pt idx="1396">
                  <c:v>1</c:v>
                </c:pt>
                <c:pt idx="1398">
                  <c:v>1</c:v>
                </c:pt>
                <c:pt idx="1399">
                  <c:v>1</c:v>
                </c:pt>
                <c:pt idx="1400">
                  <c:v>2</c:v>
                </c:pt>
                <c:pt idx="1401">
                  <c:v>1</c:v>
                </c:pt>
                <c:pt idx="1403">
                  <c:v>1</c:v>
                </c:pt>
                <c:pt idx="1407">
                  <c:v>1</c:v>
                </c:pt>
                <c:pt idx="1410">
                  <c:v>1</c:v>
                </c:pt>
                <c:pt idx="1412">
                  <c:v>1</c:v>
                </c:pt>
                <c:pt idx="1413">
                  <c:v>1</c:v>
                </c:pt>
                <c:pt idx="1415">
                  <c:v>1</c:v>
                </c:pt>
                <c:pt idx="1418">
                  <c:v>1</c:v>
                </c:pt>
                <c:pt idx="1419">
                  <c:v>1</c:v>
                </c:pt>
                <c:pt idx="1423">
                  <c:v>1</c:v>
                </c:pt>
                <c:pt idx="1425">
                  <c:v>1</c:v>
                </c:pt>
                <c:pt idx="1427">
                  <c:v>1</c:v>
                </c:pt>
                <c:pt idx="1430">
                  <c:v>1</c:v>
                </c:pt>
                <c:pt idx="1435">
                  <c:v>1</c:v>
                </c:pt>
                <c:pt idx="1436">
                  <c:v>1</c:v>
                </c:pt>
                <c:pt idx="1437">
                  <c:v>3</c:v>
                </c:pt>
                <c:pt idx="1439">
                  <c:v>1</c:v>
                </c:pt>
                <c:pt idx="1444">
                  <c:v>1</c:v>
                </c:pt>
                <c:pt idx="1445">
                  <c:v>1</c:v>
                </c:pt>
                <c:pt idx="1449">
                  <c:v>1</c:v>
                </c:pt>
                <c:pt idx="1451">
                  <c:v>1</c:v>
                </c:pt>
                <c:pt idx="1454">
                  <c:v>1</c:v>
                </c:pt>
                <c:pt idx="1456">
                  <c:v>2</c:v>
                </c:pt>
                <c:pt idx="1457">
                  <c:v>1</c:v>
                </c:pt>
                <c:pt idx="1459">
                  <c:v>2</c:v>
                </c:pt>
                <c:pt idx="1463">
                  <c:v>1</c:v>
                </c:pt>
                <c:pt idx="1465">
                  <c:v>2</c:v>
                </c:pt>
                <c:pt idx="1470">
                  <c:v>1</c:v>
                </c:pt>
                <c:pt idx="1471">
                  <c:v>1</c:v>
                </c:pt>
                <c:pt idx="1476">
                  <c:v>1</c:v>
                </c:pt>
                <c:pt idx="1478">
                  <c:v>1</c:v>
                </c:pt>
                <c:pt idx="1479">
                  <c:v>1</c:v>
                </c:pt>
                <c:pt idx="1481">
                  <c:v>1</c:v>
                </c:pt>
                <c:pt idx="1485">
                  <c:v>2</c:v>
                </c:pt>
                <c:pt idx="1486">
                  <c:v>1</c:v>
                </c:pt>
                <c:pt idx="1487">
                  <c:v>2</c:v>
                </c:pt>
                <c:pt idx="1489">
                  <c:v>1</c:v>
                </c:pt>
                <c:pt idx="1495">
                  <c:v>2</c:v>
                </c:pt>
                <c:pt idx="1499">
                  <c:v>1</c:v>
                </c:pt>
                <c:pt idx="1501">
                  <c:v>1</c:v>
                </c:pt>
                <c:pt idx="1502">
                  <c:v>2</c:v>
                </c:pt>
                <c:pt idx="1503">
                  <c:v>1</c:v>
                </c:pt>
                <c:pt idx="1505">
                  <c:v>1</c:v>
                </c:pt>
                <c:pt idx="1506">
                  <c:v>1</c:v>
                </c:pt>
                <c:pt idx="1507">
                  <c:v>1</c:v>
                </c:pt>
                <c:pt idx="1511">
                  <c:v>2</c:v>
                </c:pt>
                <c:pt idx="1513">
                  <c:v>2</c:v>
                </c:pt>
                <c:pt idx="1522">
                  <c:v>2</c:v>
                </c:pt>
                <c:pt idx="1526">
                  <c:v>1</c:v>
                </c:pt>
                <c:pt idx="1534">
                  <c:v>2</c:v>
                </c:pt>
                <c:pt idx="1539">
                  <c:v>1</c:v>
                </c:pt>
                <c:pt idx="1540">
                  <c:v>1</c:v>
                </c:pt>
                <c:pt idx="1543">
                  <c:v>1</c:v>
                </c:pt>
                <c:pt idx="1546">
                  <c:v>1</c:v>
                </c:pt>
                <c:pt idx="1551">
                  <c:v>1</c:v>
                </c:pt>
                <c:pt idx="1552">
                  <c:v>1</c:v>
                </c:pt>
                <c:pt idx="1553">
                  <c:v>1</c:v>
                </c:pt>
                <c:pt idx="1554">
                  <c:v>1</c:v>
                </c:pt>
                <c:pt idx="1557">
                  <c:v>2</c:v>
                </c:pt>
                <c:pt idx="1562">
                  <c:v>1</c:v>
                </c:pt>
                <c:pt idx="1570">
                  <c:v>2</c:v>
                </c:pt>
                <c:pt idx="1571">
                  <c:v>1</c:v>
                </c:pt>
                <c:pt idx="1575">
                  <c:v>1</c:v>
                </c:pt>
                <c:pt idx="1576">
                  <c:v>1</c:v>
                </c:pt>
                <c:pt idx="1582">
                  <c:v>1</c:v>
                </c:pt>
                <c:pt idx="1583">
                  <c:v>1</c:v>
                </c:pt>
                <c:pt idx="1588">
                  <c:v>2</c:v>
                </c:pt>
                <c:pt idx="1590">
                  <c:v>1</c:v>
                </c:pt>
                <c:pt idx="1594">
                  <c:v>1</c:v>
                </c:pt>
                <c:pt idx="1596">
                  <c:v>1</c:v>
                </c:pt>
                <c:pt idx="1597">
                  <c:v>2</c:v>
                </c:pt>
                <c:pt idx="1599">
                  <c:v>1</c:v>
                </c:pt>
                <c:pt idx="1603">
                  <c:v>2</c:v>
                </c:pt>
                <c:pt idx="1604">
                  <c:v>2</c:v>
                </c:pt>
                <c:pt idx="1605">
                  <c:v>1</c:v>
                </c:pt>
                <c:pt idx="1619">
                  <c:v>1</c:v>
                </c:pt>
                <c:pt idx="1620">
                  <c:v>1</c:v>
                </c:pt>
                <c:pt idx="1621">
                  <c:v>1</c:v>
                </c:pt>
                <c:pt idx="1624">
                  <c:v>1</c:v>
                </c:pt>
                <c:pt idx="1625">
                  <c:v>1</c:v>
                </c:pt>
                <c:pt idx="1627">
                  <c:v>1</c:v>
                </c:pt>
                <c:pt idx="1630">
                  <c:v>1</c:v>
                </c:pt>
                <c:pt idx="1632">
                  <c:v>2</c:v>
                </c:pt>
                <c:pt idx="1634">
                  <c:v>1</c:v>
                </c:pt>
                <c:pt idx="1635">
                  <c:v>1</c:v>
                </c:pt>
                <c:pt idx="1636">
                  <c:v>2</c:v>
                </c:pt>
                <c:pt idx="1645">
                  <c:v>2</c:v>
                </c:pt>
                <c:pt idx="1647">
                  <c:v>1</c:v>
                </c:pt>
                <c:pt idx="1648">
                  <c:v>1</c:v>
                </c:pt>
                <c:pt idx="1651">
                  <c:v>1</c:v>
                </c:pt>
                <c:pt idx="1652">
                  <c:v>1</c:v>
                </c:pt>
                <c:pt idx="1657">
                  <c:v>1</c:v>
                </c:pt>
                <c:pt idx="1661">
                  <c:v>1</c:v>
                </c:pt>
                <c:pt idx="1663">
                  <c:v>1</c:v>
                </c:pt>
                <c:pt idx="1664">
                  <c:v>1</c:v>
                </c:pt>
                <c:pt idx="1665">
                  <c:v>1</c:v>
                </c:pt>
                <c:pt idx="1667">
                  <c:v>1</c:v>
                </c:pt>
                <c:pt idx="1669">
                  <c:v>1</c:v>
                </c:pt>
                <c:pt idx="1673">
                  <c:v>1</c:v>
                </c:pt>
                <c:pt idx="1674">
                  <c:v>1</c:v>
                </c:pt>
                <c:pt idx="1681">
                  <c:v>1</c:v>
                </c:pt>
                <c:pt idx="1684">
                  <c:v>1</c:v>
                </c:pt>
                <c:pt idx="1686">
                  <c:v>1</c:v>
                </c:pt>
                <c:pt idx="1690">
                  <c:v>1</c:v>
                </c:pt>
                <c:pt idx="1691">
                  <c:v>1</c:v>
                </c:pt>
                <c:pt idx="1697">
                  <c:v>1</c:v>
                </c:pt>
                <c:pt idx="1704">
                  <c:v>1</c:v>
                </c:pt>
                <c:pt idx="1705">
                  <c:v>1</c:v>
                </c:pt>
                <c:pt idx="1707">
                  <c:v>1</c:v>
                </c:pt>
                <c:pt idx="1711">
                  <c:v>1</c:v>
                </c:pt>
                <c:pt idx="1714">
                  <c:v>2</c:v>
                </c:pt>
                <c:pt idx="1715">
                  <c:v>1</c:v>
                </c:pt>
                <c:pt idx="1716">
                  <c:v>1</c:v>
                </c:pt>
                <c:pt idx="1719">
                  <c:v>2</c:v>
                </c:pt>
                <c:pt idx="1720">
                  <c:v>1</c:v>
                </c:pt>
                <c:pt idx="1722">
                  <c:v>1</c:v>
                </c:pt>
                <c:pt idx="1725">
                  <c:v>1</c:v>
                </c:pt>
                <c:pt idx="1726">
                  <c:v>1</c:v>
                </c:pt>
                <c:pt idx="1731">
                  <c:v>1</c:v>
                </c:pt>
                <c:pt idx="1743">
                  <c:v>1</c:v>
                </c:pt>
                <c:pt idx="1745">
                  <c:v>1</c:v>
                </c:pt>
                <c:pt idx="1753">
                  <c:v>1</c:v>
                </c:pt>
                <c:pt idx="1754">
                  <c:v>1</c:v>
                </c:pt>
                <c:pt idx="1760">
                  <c:v>3</c:v>
                </c:pt>
                <c:pt idx="1762">
                  <c:v>1</c:v>
                </c:pt>
                <c:pt idx="1763">
                  <c:v>1</c:v>
                </c:pt>
                <c:pt idx="1766">
                  <c:v>1</c:v>
                </c:pt>
                <c:pt idx="1769">
                  <c:v>1</c:v>
                </c:pt>
                <c:pt idx="1771">
                  <c:v>1</c:v>
                </c:pt>
                <c:pt idx="1773">
                  <c:v>1</c:v>
                </c:pt>
                <c:pt idx="1774">
                  <c:v>1</c:v>
                </c:pt>
                <c:pt idx="1775">
                  <c:v>1</c:v>
                </c:pt>
                <c:pt idx="1778">
                  <c:v>1</c:v>
                </c:pt>
                <c:pt idx="1781">
                  <c:v>1</c:v>
                </c:pt>
                <c:pt idx="1786">
                  <c:v>1</c:v>
                </c:pt>
                <c:pt idx="1790">
                  <c:v>1</c:v>
                </c:pt>
                <c:pt idx="1795">
                  <c:v>1</c:v>
                </c:pt>
                <c:pt idx="1796">
                  <c:v>1</c:v>
                </c:pt>
                <c:pt idx="1798">
                  <c:v>1</c:v>
                </c:pt>
                <c:pt idx="1805">
                  <c:v>1</c:v>
                </c:pt>
                <c:pt idx="1808">
                  <c:v>2</c:v>
                </c:pt>
                <c:pt idx="1809">
                  <c:v>1</c:v>
                </c:pt>
                <c:pt idx="1811">
                  <c:v>1</c:v>
                </c:pt>
                <c:pt idx="1812">
                  <c:v>1</c:v>
                </c:pt>
                <c:pt idx="1818">
                  <c:v>1</c:v>
                </c:pt>
                <c:pt idx="1820">
                  <c:v>2</c:v>
                </c:pt>
                <c:pt idx="1821">
                  <c:v>1</c:v>
                </c:pt>
                <c:pt idx="1822">
                  <c:v>1</c:v>
                </c:pt>
                <c:pt idx="1823">
                  <c:v>1</c:v>
                </c:pt>
                <c:pt idx="1828">
                  <c:v>1</c:v>
                </c:pt>
                <c:pt idx="1829">
                  <c:v>1</c:v>
                </c:pt>
                <c:pt idx="1831">
                  <c:v>2</c:v>
                </c:pt>
                <c:pt idx="1834">
                  <c:v>1</c:v>
                </c:pt>
                <c:pt idx="1842">
                  <c:v>1</c:v>
                </c:pt>
                <c:pt idx="1843">
                  <c:v>2</c:v>
                </c:pt>
                <c:pt idx="1844">
                  <c:v>1</c:v>
                </c:pt>
                <c:pt idx="1845">
                  <c:v>1</c:v>
                </c:pt>
                <c:pt idx="1847">
                  <c:v>1</c:v>
                </c:pt>
                <c:pt idx="1848">
                  <c:v>1</c:v>
                </c:pt>
                <c:pt idx="1850">
                  <c:v>1</c:v>
                </c:pt>
                <c:pt idx="1853">
                  <c:v>1</c:v>
                </c:pt>
                <c:pt idx="1854">
                  <c:v>1</c:v>
                </c:pt>
                <c:pt idx="1855">
                  <c:v>1</c:v>
                </c:pt>
                <c:pt idx="1857">
                  <c:v>1</c:v>
                </c:pt>
                <c:pt idx="1867">
                  <c:v>1</c:v>
                </c:pt>
                <c:pt idx="1868">
                  <c:v>1</c:v>
                </c:pt>
                <c:pt idx="1876">
                  <c:v>1</c:v>
                </c:pt>
                <c:pt idx="1877">
                  <c:v>1</c:v>
                </c:pt>
                <c:pt idx="1885">
                  <c:v>2</c:v>
                </c:pt>
                <c:pt idx="1889">
                  <c:v>1</c:v>
                </c:pt>
                <c:pt idx="1891">
                  <c:v>1</c:v>
                </c:pt>
                <c:pt idx="1895">
                  <c:v>2</c:v>
                </c:pt>
                <c:pt idx="1900">
                  <c:v>1</c:v>
                </c:pt>
                <c:pt idx="1901">
                  <c:v>1</c:v>
                </c:pt>
                <c:pt idx="1902">
                  <c:v>1</c:v>
                </c:pt>
                <c:pt idx="1908">
                  <c:v>1</c:v>
                </c:pt>
                <c:pt idx="1909">
                  <c:v>1</c:v>
                </c:pt>
                <c:pt idx="1915">
                  <c:v>1</c:v>
                </c:pt>
                <c:pt idx="1919">
                  <c:v>1</c:v>
                </c:pt>
                <c:pt idx="1920">
                  <c:v>1</c:v>
                </c:pt>
                <c:pt idx="1922">
                  <c:v>1</c:v>
                </c:pt>
                <c:pt idx="1923">
                  <c:v>1</c:v>
                </c:pt>
                <c:pt idx="1929">
                  <c:v>1</c:v>
                </c:pt>
                <c:pt idx="1931">
                  <c:v>1</c:v>
                </c:pt>
                <c:pt idx="1936">
                  <c:v>1</c:v>
                </c:pt>
                <c:pt idx="1937">
                  <c:v>1</c:v>
                </c:pt>
                <c:pt idx="1940">
                  <c:v>1</c:v>
                </c:pt>
                <c:pt idx="1942">
                  <c:v>1</c:v>
                </c:pt>
                <c:pt idx="1943">
                  <c:v>1</c:v>
                </c:pt>
                <c:pt idx="1944">
                  <c:v>2</c:v>
                </c:pt>
                <c:pt idx="1945">
                  <c:v>1</c:v>
                </c:pt>
                <c:pt idx="1946">
                  <c:v>1</c:v>
                </c:pt>
                <c:pt idx="1949">
                  <c:v>1</c:v>
                </c:pt>
                <c:pt idx="1951">
                  <c:v>2</c:v>
                </c:pt>
                <c:pt idx="1955">
                  <c:v>1</c:v>
                </c:pt>
                <c:pt idx="1958">
                  <c:v>1</c:v>
                </c:pt>
                <c:pt idx="1961">
                  <c:v>2</c:v>
                </c:pt>
                <c:pt idx="1965">
                  <c:v>2</c:v>
                </c:pt>
                <c:pt idx="1969">
                  <c:v>1</c:v>
                </c:pt>
                <c:pt idx="1970">
                  <c:v>1</c:v>
                </c:pt>
                <c:pt idx="1971">
                  <c:v>1</c:v>
                </c:pt>
                <c:pt idx="1973">
                  <c:v>1</c:v>
                </c:pt>
                <c:pt idx="1974">
                  <c:v>1</c:v>
                </c:pt>
                <c:pt idx="1978">
                  <c:v>1</c:v>
                </c:pt>
                <c:pt idx="1979">
                  <c:v>1</c:v>
                </c:pt>
                <c:pt idx="1982">
                  <c:v>1</c:v>
                </c:pt>
                <c:pt idx="1984">
                  <c:v>1</c:v>
                </c:pt>
                <c:pt idx="1986">
                  <c:v>1</c:v>
                </c:pt>
                <c:pt idx="1989">
                  <c:v>1</c:v>
                </c:pt>
                <c:pt idx="1991">
                  <c:v>1</c:v>
                </c:pt>
                <c:pt idx="1994">
                  <c:v>2</c:v>
                </c:pt>
                <c:pt idx="2000">
                  <c:v>1</c:v>
                </c:pt>
                <c:pt idx="2001">
                  <c:v>1</c:v>
                </c:pt>
                <c:pt idx="2002">
                  <c:v>1</c:v>
                </c:pt>
                <c:pt idx="2003">
                  <c:v>1</c:v>
                </c:pt>
                <c:pt idx="2005">
                  <c:v>1</c:v>
                </c:pt>
                <c:pt idx="2006">
                  <c:v>1</c:v>
                </c:pt>
                <c:pt idx="2009">
                  <c:v>1</c:v>
                </c:pt>
                <c:pt idx="2010">
                  <c:v>1</c:v>
                </c:pt>
                <c:pt idx="2018">
                  <c:v>1</c:v>
                </c:pt>
                <c:pt idx="2019">
                  <c:v>1</c:v>
                </c:pt>
                <c:pt idx="2021">
                  <c:v>1</c:v>
                </c:pt>
                <c:pt idx="2022">
                  <c:v>1</c:v>
                </c:pt>
                <c:pt idx="2026">
                  <c:v>3</c:v>
                </c:pt>
                <c:pt idx="2031">
                  <c:v>1</c:v>
                </c:pt>
                <c:pt idx="2032">
                  <c:v>1</c:v>
                </c:pt>
                <c:pt idx="2038">
                  <c:v>1</c:v>
                </c:pt>
                <c:pt idx="2043">
                  <c:v>1</c:v>
                </c:pt>
                <c:pt idx="2044">
                  <c:v>1</c:v>
                </c:pt>
                <c:pt idx="2055">
                  <c:v>2</c:v>
                </c:pt>
                <c:pt idx="2057">
                  <c:v>1</c:v>
                </c:pt>
                <c:pt idx="2066">
                  <c:v>1</c:v>
                </c:pt>
                <c:pt idx="2069">
                  <c:v>1</c:v>
                </c:pt>
                <c:pt idx="2075">
                  <c:v>1</c:v>
                </c:pt>
                <c:pt idx="2078">
                  <c:v>1</c:v>
                </c:pt>
                <c:pt idx="2082">
                  <c:v>1</c:v>
                </c:pt>
                <c:pt idx="2084">
                  <c:v>1</c:v>
                </c:pt>
                <c:pt idx="2085">
                  <c:v>2</c:v>
                </c:pt>
                <c:pt idx="2086">
                  <c:v>1</c:v>
                </c:pt>
                <c:pt idx="2088">
                  <c:v>1</c:v>
                </c:pt>
                <c:pt idx="2089">
                  <c:v>1</c:v>
                </c:pt>
                <c:pt idx="2093">
                  <c:v>1</c:v>
                </c:pt>
                <c:pt idx="2096">
                  <c:v>1</c:v>
                </c:pt>
                <c:pt idx="2097">
                  <c:v>1</c:v>
                </c:pt>
                <c:pt idx="2099">
                  <c:v>1</c:v>
                </c:pt>
                <c:pt idx="2102">
                  <c:v>1</c:v>
                </c:pt>
                <c:pt idx="2114">
                  <c:v>1</c:v>
                </c:pt>
                <c:pt idx="2115">
                  <c:v>1</c:v>
                </c:pt>
                <c:pt idx="2117">
                  <c:v>1</c:v>
                </c:pt>
                <c:pt idx="2127">
                  <c:v>1</c:v>
                </c:pt>
                <c:pt idx="2128">
                  <c:v>1</c:v>
                </c:pt>
                <c:pt idx="2130">
                  <c:v>1</c:v>
                </c:pt>
                <c:pt idx="2138">
                  <c:v>1</c:v>
                </c:pt>
                <c:pt idx="2146">
                  <c:v>1</c:v>
                </c:pt>
                <c:pt idx="2149">
                  <c:v>1</c:v>
                </c:pt>
                <c:pt idx="2152">
                  <c:v>1</c:v>
                </c:pt>
                <c:pt idx="2154">
                  <c:v>2</c:v>
                </c:pt>
                <c:pt idx="2159">
                  <c:v>1</c:v>
                </c:pt>
                <c:pt idx="2161">
                  <c:v>1</c:v>
                </c:pt>
                <c:pt idx="2163">
                  <c:v>1</c:v>
                </c:pt>
                <c:pt idx="2164">
                  <c:v>1</c:v>
                </c:pt>
                <c:pt idx="2165">
                  <c:v>1</c:v>
                </c:pt>
                <c:pt idx="2170">
                  <c:v>1</c:v>
                </c:pt>
                <c:pt idx="2173">
                  <c:v>1</c:v>
                </c:pt>
                <c:pt idx="2180">
                  <c:v>1</c:v>
                </c:pt>
                <c:pt idx="2183">
                  <c:v>2</c:v>
                </c:pt>
                <c:pt idx="2185">
                  <c:v>1</c:v>
                </c:pt>
                <c:pt idx="2186">
                  <c:v>1</c:v>
                </c:pt>
                <c:pt idx="2189">
                  <c:v>1</c:v>
                </c:pt>
                <c:pt idx="2194">
                  <c:v>2</c:v>
                </c:pt>
                <c:pt idx="2197">
                  <c:v>1</c:v>
                </c:pt>
                <c:pt idx="2204">
                  <c:v>1</c:v>
                </c:pt>
                <c:pt idx="2206">
                  <c:v>1</c:v>
                </c:pt>
                <c:pt idx="2214">
                  <c:v>1</c:v>
                </c:pt>
                <c:pt idx="2221">
                  <c:v>3</c:v>
                </c:pt>
                <c:pt idx="2230">
                  <c:v>1</c:v>
                </c:pt>
                <c:pt idx="2232">
                  <c:v>1</c:v>
                </c:pt>
                <c:pt idx="2233">
                  <c:v>1</c:v>
                </c:pt>
                <c:pt idx="2245">
                  <c:v>1</c:v>
                </c:pt>
                <c:pt idx="2246">
                  <c:v>1</c:v>
                </c:pt>
                <c:pt idx="2255">
                  <c:v>1</c:v>
                </c:pt>
                <c:pt idx="2257">
                  <c:v>1</c:v>
                </c:pt>
                <c:pt idx="2260">
                  <c:v>2</c:v>
                </c:pt>
                <c:pt idx="2268">
                  <c:v>1</c:v>
                </c:pt>
                <c:pt idx="2270">
                  <c:v>1</c:v>
                </c:pt>
                <c:pt idx="2278">
                  <c:v>1</c:v>
                </c:pt>
                <c:pt idx="2281">
                  <c:v>1</c:v>
                </c:pt>
                <c:pt idx="2292">
                  <c:v>1</c:v>
                </c:pt>
                <c:pt idx="2293">
                  <c:v>1</c:v>
                </c:pt>
                <c:pt idx="2296">
                  <c:v>1</c:v>
                </c:pt>
                <c:pt idx="2301">
                  <c:v>1</c:v>
                </c:pt>
                <c:pt idx="2304">
                  <c:v>2</c:v>
                </c:pt>
                <c:pt idx="2306">
                  <c:v>2</c:v>
                </c:pt>
                <c:pt idx="2328">
                  <c:v>1</c:v>
                </c:pt>
                <c:pt idx="2337">
                  <c:v>1</c:v>
                </c:pt>
                <c:pt idx="2340">
                  <c:v>1</c:v>
                </c:pt>
                <c:pt idx="2341">
                  <c:v>2</c:v>
                </c:pt>
                <c:pt idx="2345">
                  <c:v>1</c:v>
                </c:pt>
                <c:pt idx="2349">
                  <c:v>1</c:v>
                </c:pt>
                <c:pt idx="2353">
                  <c:v>1</c:v>
                </c:pt>
                <c:pt idx="2357">
                  <c:v>1</c:v>
                </c:pt>
                <c:pt idx="2359">
                  <c:v>2</c:v>
                </c:pt>
                <c:pt idx="2360">
                  <c:v>1</c:v>
                </c:pt>
                <c:pt idx="2364">
                  <c:v>1</c:v>
                </c:pt>
                <c:pt idx="2371">
                  <c:v>1</c:v>
                </c:pt>
                <c:pt idx="2372">
                  <c:v>1</c:v>
                </c:pt>
                <c:pt idx="2374">
                  <c:v>1</c:v>
                </c:pt>
                <c:pt idx="2375">
                  <c:v>1</c:v>
                </c:pt>
                <c:pt idx="2377">
                  <c:v>1</c:v>
                </c:pt>
                <c:pt idx="2381">
                  <c:v>1</c:v>
                </c:pt>
                <c:pt idx="2384">
                  <c:v>1</c:v>
                </c:pt>
                <c:pt idx="2386">
                  <c:v>1</c:v>
                </c:pt>
                <c:pt idx="2389">
                  <c:v>1</c:v>
                </c:pt>
                <c:pt idx="2391">
                  <c:v>2</c:v>
                </c:pt>
                <c:pt idx="2392">
                  <c:v>1</c:v>
                </c:pt>
                <c:pt idx="2399">
                  <c:v>1</c:v>
                </c:pt>
                <c:pt idx="2406">
                  <c:v>2</c:v>
                </c:pt>
                <c:pt idx="2415">
                  <c:v>1</c:v>
                </c:pt>
                <c:pt idx="2417">
                  <c:v>1</c:v>
                </c:pt>
                <c:pt idx="2420">
                  <c:v>1</c:v>
                </c:pt>
                <c:pt idx="2426">
                  <c:v>2</c:v>
                </c:pt>
                <c:pt idx="2430">
                  <c:v>1</c:v>
                </c:pt>
                <c:pt idx="2432">
                  <c:v>1</c:v>
                </c:pt>
                <c:pt idx="2435">
                  <c:v>1</c:v>
                </c:pt>
                <c:pt idx="2438">
                  <c:v>1</c:v>
                </c:pt>
                <c:pt idx="2443">
                  <c:v>1</c:v>
                </c:pt>
                <c:pt idx="2448">
                  <c:v>1</c:v>
                </c:pt>
                <c:pt idx="2452">
                  <c:v>1</c:v>
                </c:pt>
                <c:pt idx="2453">
                  <c:v>2</c:v>
                </c:pt>
                <c:pt idx="2454">
                  <c:v>1</c:v>
                </c:pt>
                <c:pt idx="2455">
                  <c:v>1</c:v>
                </c:pt>
                <c:pt idx="2458">
                  <c:v>1</c:v>
                </c:pt>
                <c:pt idx="2462">
                  <c:v>1</c:v>
                </c:pt>
                <c:pt idx="2463">
                  <c:v>3</c:v>
                </c:pt>
                <c:pt idx="2464">
                  <c:v>2</c:v>
                </c:pt>
                <c:pt idx="2467">
                  <c:v>1</c:v>
                </c:pt>
                <c:pt idx="2469">
                  <c:v>1</c:v>
                </c:pt>
                <c:pt idx="2470">
                  <c:v>3</c:v>
                </c:pt>
                <c:pt idx="2472">
                  <c:v>2</c:v>
                </c:pt>
                <c:pt idx="2473">
                  <c:v>1</c:v>
                </c:pt>
                <c:pt idx="2474">
                  <c:v>1</c:v>
                </c:pt>
                <c:pt idx="2477">
                  <c:v>2</c:v>
                </c:pt>
                <c:pt idx="2479">
                  <c:v>1</c:v>
                </c:pt>
                <c:pt idx="2481">
                  <c:v>1</c:v>
                </c:pt>
                <c:pt idx="2482">
                  <c:v>1</c:v>
                </c:pt>
                <c:pt idx="2484">
                  <c:v>1</c:v>
                </c:pt>
                <c:pt idx="2485">
                  <c:v>1</c:v>
                </c:pt>
                <c:pt idx="2487">
                  <c:v>1</c:v>
                </c:pt>
                <c:pt idx="2488">
                  <c:v>1</c:v>
                </c:pt>
                <c:pt idx="2489">
                  <c:v>1</c:v>
                </c:pt>
                <c:pt idx="2491">
                  <c:v>1</c:v>
                </c:pt>
                <c:pt idx="2493">
                  <c:v>2</c:v>
                </c:pt>
                <c:pt idx="2494">
                  <c:v>2</c:v>
                </c:pt>
                <c:pt idx="2497">
                  <c:v>1</c:v>
                </c:pt>
                <c:pt idx="2504">
                  <c:v>1</c:v>
                </c:pt>
                <c:pt idx="2505">
                  <c:v>1</c:v>
                </c:pt>
                <c:pt idx="2506">
                  <c:v>1</c:v>
                </c:pt>
                <c:pt idx="2507">
                  <c:v>1</c:v>
                </c:pt>
                <c:pt idx="2510">
                  <c:v>2</c:v>
                </c:pt>
                <c:pt idx="2511">
                  <c:v>1</c:v>
                </c:pt>
                <c:pt idx="2518">
                  <c:v>1</c:v>
                </c:pt>
                <c:pt idx="2525">
                  <c:v>1</c:v>
                </c:pt>
                <c:pt idx="2531">
                  <c:v>1</c:v>
                </c:pt>
                <c:pt idx="2541">
                  <c:v>1</c:v>
                </c:pt>
                <c:pt idx="2542">
                  <c:v>1</c:v>
                </c:pt>
                <c:pt idx="2548">
                  <c:v>1</c:v>
                </c:pt>
                <c:pt idx="2549">
                  <c:v>1</c:v>
                </c:pt>
                <c:pt idx="2553">
                  <c:v>1</c:v>
                </c:pt>
                <c:pt idx="2560">
                  <c:v>2</c:v>
                </c:pt>
                <c:pt idx="2570">
                  <c:v>1</c:v>
                </c:pt>
                <c:pt idx="2576">
                  <c:v>1</c:v>
                </c:pt>
                <c:pt idx="2580">
                  <c:v>1</c:v>
                </c:pt>
                <c:pt idx="2582">
                  <c:v>1</c:v>
                </c:pt>
                <c:pt idx="2583">
                  <c:v>1</c:v>
                </c:pt>
                <c:pt idx="2588">
                  <c:v>1</c:v>
                </c:pt>
                <c:pt idx="2592">
                  <c:v>2</c:v>
                </c:pt>
                <c:pt idx="2595">
                  <c:v>1</c:v>
                </c:pt>
                <c:pt idx="2597">
                  <c:v>1</c:v>
                </c:pt>
                <c:pt idx="2600">
                  <c:v>1</c:v>
                </c:pt>
                <c:pt idx="2601">
                  <c:v>1</c:v>
                </c:pt>
                <c:pt idx="2607">
                  <c:v>1</c:v>
                </c:pt>
                <c:pt idx="2609">
                  <c:v>1</c:v>
                </c:pt>
                <c:pt idx="2610">
                  <c:v>1</c:v>
                </c:pt>
                <c:pt idx="2612">
                  <c:v>2</c:v>
                </c:pt>
                <c:pt idx="2619">
                  <c:v>1</c:v>
                </c:pt>
                <c:pt idx="2621">
                  <c:v>1</c:v>
                </c:pt>
                <c:pt idx="2622">
                  <c:v>1</c:v>
                </c:pt>
                <c:pt idx="2625">
                  <c:v>1</c:v>
                </c:pt>
                <c:pt idx="2626">
                  <c:v>1</c:v>
                </c:pt>
                <c:pt idx="2627">
                  <c:v>1</c:v>
                </c:pt>
                <c:pt idx="2628">
                  <c:v>1</c:v>
                </c:pt>
                <c:pt idx="2629">
                  <c:v>2</c:v>
                </c:pt>
                <c:pt idx="2630">
                  <c:v>2</c:v>
                </c:pt>
                <c:pt idx="2631">
                  <c:v>1</c:v>
                </c:pt>
                <c:pt idx="2633">
                  <c:v>1</c:v>
                </c:pt>
                <c:pt idx="2634">
                  <c:v>1</c:v>
                </c:pt>
                <c:pt idx="2635">
                  <c:v>1</c:v>
                </c:pt>
                <c:pt idx="2641">
                  <c:v>1</c:v>
                </c:pt>
                <c:pt idx="2644">
                  <c:v>1</c:v>
                </c:pt>
                <c:pt idx="2646">
                  <c:v>1</c:v>
                </c:pt>
                <c:pt idx="2654">
                  <c:v>1</c:v>
                </c:pt>
                <c:pt idx="2656">
                  <c:v>1</c:v>
                </c:pt>
                <c:pt idx="2659">
                  <c:v>2</c:v>
                </c:pt>
                <c:pt idx="2660">
                  <c:v>1</c:v>
                </c:pt>
                <c:pt idx="2661">
                  <c:v>1</c:v>
                </c:pt>
                <c:pt idx="2663">
                  <c:v>1</c:v>
                </c:pt>
                <c:pt idx="2670">
                  <c:v>2</c:v>
                </c:pt>
                <c:pt idx="2672">
                  <c:v>1</c:v>
                </c:pt>
                <c:pt idx="2674">
                  <c:v>2</c:v>
                </c:pt>
                <c:pt idx="2675">
                  <c:v>1</c:v>
                </c:pt>
                <c:pt idx="2680">
                  <c:v>2</c:v>
                </c:pt>
                <c:pt idx="2681">
                  <c:v>1</c:v>
                </c:pt>
                <c:pt idx="2685">
                  <c:v>1</c:v>
                </c:pt>
                <c:pt idx="2688">
                  <c:v>1</c:v>
                </c:pt>
                <c:pt idx="2691">
                  <c:v>2</c:v>
                </c:pt>
                <c:pt idx="2694">
                  <c:v>1</c:v>
                </c:pt>
                <c:pt idx="2697">
                  <c:v>1</c:v>
                </c:pt>
                <c:pt idx="2704">
                  <c:v>1</c:v>
                </c:pt>
                <c:pt idx="2705">
                  <c:v>1</c:v>
                </c:pt>
                <c:pt idx="2706">
                  <c:v>1</c:v>
                </c:pt>
                <c:pt idx="2708">
                  <c:v>1</c:v>
                </c:pt>
                <c:pt idx="2709">
                  <c:v>2</c:v>
                </c:pt>
                <c:pt idx="2710">
                  <c:v>1</c:v>
                </c:pt>
                <c:pt idx="2711">
                  <c:v>1</c:v>
                </c:pt>
                <c:pt idx="2720">
                  <c:v>1</c:v>
                </c:pt>
                <c:pt idx="2721">
                  <c:v>1</c:v>
                </c:pt>
                <c:pt idx="2726">
                  <c:v>2</c:v>
                </c:pt>
                <c:pt idx="2733">
                  <c:v>1</c:v>
                </c:pt>
                <c:pt idx="2738">
                  <c:v>1</c:v>
                </c:pt>
                <c:pt idx="2740">
                  <c:v>1</c:v>
                </c:pt>
                <c:pt idx="2741">
                  <c:v>1</c:v>
                </c:pt>
                <c:pt idx="2742">
                  <c:v>1</c:v>
                </c:pt>
                <c:pt idx="2744">
                  <c:v>1</c:v>
                </c:pt>
                <c:pt idx="2746">
                  <c:v>1</c:v>
                </c:pt>
                <c:pt idx="2747">
                  <c:v>1</c:v>
                </c:pt>
                <c:pt idx="2754">
                  <c:v>1</c:v>
                </c:pt>
                <c:pt idx="2757">
                  <c:v>2</c:v>
                </c:pt>
                <c:pt idx="2761">
                  <c:v>1</c:v>
                </c:pt>
                <c:pt idx="2762">
                  <c:v>1</c:v>
                </c:pt>
                <c:pt idx="2767">
                  <c:v>1</c:v>
                </c:pt>
                <c:pt idx="2774">
                  <c:v>1</c:v>
                </c:pt>
                <c:pt idx="2775">
                  <c:v>1</c:v>
                </c:pt>
                <c:pt idx="2781">
                  <c:v>1</c:v>
                </c:pt>
                <c:pt idx="2786">
                  <c:v>1</c:v>
                </c:pt>
                <c:pt idx="2802">
                  <c:v>1</c:v>
                </c:pt>
                <c:pt idx="2803">
                  <c:v>1</c:v>
                </c:pt>
                <c:pt idx="2804">
                  <c:v>2</c:v>
                </c:pt>
                <c:pt idx="2811">
                  <c:v>1</c:v>
                </c:pt>
                <c:pt idx="2820">
                  <c:v>2</c:v>
                </c:pt>
                <c:pt idx="2821">
                  <c:v>1</c:v>
                </c:pt>
                <c:pt idx="2824">
                  <c:v>1</c:v>
                </c:pt>
                <c:pt idx="2830">
                  <c:v>1</c:v>
                </c:pt>
                <c:pt idx="2832">
                  <c:v>1</c:v>
                </c:pt>
                <c:pt idx="2833">
                  <c:v>1</c:v>
                </c:pt>
                <c:pt idx="2837">
                  <c:v>1</c:v>
                </c:pt>
                <c:pt idx="2841">
                  <c:v>1</c:v>
                </c:pt>
                <c:pt idx="2845">
                  <c:v>1</c:v>
                </c:pt>
                <c:pt idx="2848">
                  <c:v>1</c:v>
                </c:pt>
                <c:pt idx="2856">
                  <c:v>1</c:v>
                </c:pt>
                <c:pt idx="2861">
                  <c:v>1</c:v>
                </c:pt>
                <c:pt idx="2865">
                  <c:v>1</c:v>
                </c:pt>
                <c:pt idx="2872">
                  <c:v>1</c:v>
                </c:pt>
                <c:pt idx="2881">
                  <c:v>1</c:v>
                </c:pt>
                <c:pt idx="2882">
                  <c:v>1</c:v>
                </c:pt>
                <c:pt idx="2884">
                  <c:v>1</c:v>
                </c:pt>
                <c:pt idx="2889">
                  <c:v>2</c:v>
                </c:pt>
                <c:pt idx="2891">
                  <c:v>1</c:v>
                </c:pt>
                <c:pt idx="2893">
                  <c:v>2</c:v>
                </c:pt>
                <c:pt idx="2897">
                  <c:v>1</c:v>
                </c:pt>
                <c:pt idx="2899">
                  <c:v>1</c:v>
                </c:pt>
                <c:pt idx="2907">
                  <c:v>1</c:v>
                </c:pt>
                <c:pt idx="2910">
                  <c:v>1</c:v>
                </c:pt>
                <c:pt idx="2911">
                  <c:v>1</c:v>
                </c:pt>
                <c:pt idx="2919">
                  <c:v>1</c:v>
                </c:pt>
                <c:pt idx="2922">
                  <c:v>1</c:v>
                </c:pt>
                <c:pt idx="2925">
                  <c:v>1</c:v>
                </c:pt>
                <c:pt idx="2927">
                  <c:v>1</c:v>
                </c:pt>
                <c:pt idx="2928">
                  <c:v>1</c:v>
                </c:pt>
                <c:pt idx="2932">
                  <c:v>1</c:v>
                </c:pt>
                <c:pt idx="2934">
                  <c:v>2</c:v>
                </c:pt>
                <c:pt idx="2940">
                  <c:v>1</c:v>
                </c:pt>
                <c:pt idx="2941">
                  <c:v>1</c:v>
                </c:pt>
                <c:pt idx="2942">
                  <c:v>1</c:v>
                </c:pt>
                <c:pt idx="2944">
                  <c:v>1</c:v>
                </c:pt>
                <c:pt idx="2953">
                  <c:v>1</c:v>
                </c:pt>
                <c:pt idx="2955">
                  <c:v>1</c:v>
                </c:pt>
                <c:pt idx="2959">
                  <c:v>1</c:v>
                </c:pt>
                <c:pt idx="2961">
                  <c:v>1</c:v>
                </c:pt>
                <c:pt idx="2968">
                  <c:v>1</c:v>
                </c:pt>
                <c:pt idx="2970">
                  <c:v>1</c:v>
                </c:pt>
                <c:pt idx="2978">
                  <c:v>1</c:v>
                </c:pt>
                <c:pt idx="2979">
                  <c:v>1</c:v>
                </c:pt>
                <c:pt idx="2982">
                  <c:v>1</c:v>
                </c:pt>
                <c:pt idx="2983">
                  <c:v>1</c:v>
                </c:pt>
                <c:pt idx="2987">
                  <c:v>2</c:v>
                </c:pt>
                <c:pt idx="2989">
                  <c:v>1</c:v>
                </c:pt>
                <c:pt idx="2991">
                  <c:v>1</c:v>
                </c:pt>
                <c:pt idx="2998">
                  <c:v>1</c:v>
                </c:pt>
                <c:pt idx="2999">
                  <c:v>1</c:v>
                </c:pt>
                <c:pt idx="3000">
                  <c:v>1</c:v>
                </c:pt>
                <c:pt idx="3001">
                  <c:v>1</c:v>
                </c:pt>
                <c:pt idx="3002">
                  <c:v>3</c:v>
                </c:pt>
                <c:pt idx="3004">
                  <c:v>1</c:v>
                </c:pt>
                <c:pt idx="3008">
                  <c:v>1</c:v>
                </c:pt>
                <c:pt idx="3009">
                  <c:v>1</c:v>
                </c:pt>
                <c:pt idx="3010">
                  <c:v>1</c:v>
                </c:pt>
                <c:pt idx="3012">
                  <c:v>1</c:v>
                </c:pt>
                <c:pt idx="3013">
                  <c:v>1</c:v>
                </c:pt>
                <c:pt idx="3019">
                  <c:v>1</c:v>
                </c:pt>
                <c:pt idx="3022">
                  <c:v>1</c:v>
                </c:pt>
                <c:pt idx="3024">
                  <c:v>1</c:v>
                </c:pt>
                <c:pt idx="3026">
                  <c:v>1</c:v>
                </c:pt>
                <c:pt idx="3029">
                  <c:v>1</c:v>
                </c:pt>
                <c:pt idx="3030">
                  <c:v>1</c:v>
                </c:pt>
                <c:pt idx="3031">
                  <c:v>1</c:v>
                </c:pt>
                <c:pt idx="3032">
                  <c:v>1</c:v>
                </c:pt>
                <c:pt idx="3037">
                  <c:v>1</c:v>
                </c:pt>
                <c:pt idx="3042">
                  <c:v>1</c:v>
                </c:pt>
                <c:pt idx="3043">
                  <c:v>2</c:v>
                </c:pt>
                <c:pt idx="3049">
                  <c:v>1</c:v>
                </c:pt>
                <c:pt idx="3051">
                  <c:v>1</c:v>
                </c:pt>
                <c:pt idx="3052">
                  <c:v>1</c:v>
                </c:pt>
                <c:pt idx="3053">
                  <c:v>1</c:v>
                </c:pt>
                <c:pt idx="3054">
                  <c:v>1</c:v>
                </c:pt>
                <c:pt idx="3055">
                  <c:v>1</c:v>
                </c:pt>
                <c:pt idx="3058">
                  <c:v>1</c:v>
                </c:pt>
                <c:pt idx="3059">
                  <c:v>2</c:v>
                </c:pt>
                <c:pt idx="3061">
                  <c:v>1</c:v>
                </c:pt>
                <c:pt idx="3062">
                  <c:v>1</c:v>
                </c:pt>
                <c:pt idx="3065">
                  <c:v>1</c:v>
                </c:pt>
                <c:pt idx="3072">
                  <c:v>1</c:v>
                </c:pt>
                <c:pt idx="3073">
                  <c:v>1</c:v>
                </c:pt>
                <c:pt idx="3079">
                  <c:v>2</c:v>
                </c:pt>
                <c:pt idx="3088">
                  <c:v>1</c:v>
                </c:pt>
                <c:pt idx="3091">
                  <c:v>1</c:v>
                </c:pt>
                <c:pt idx="3092">
                  <c:v>1</c:v>
                </c:pt>
                <c:pt idx="3097">
                  <c:v>1</c:v>
                </c:pt>
                <c:pt idx="3100">
                  <c:v>1</c:v>
                </c:pt>
                <c:pt idx="3103">
                  <c:v>1</c:v>
                </c:pt>
                <c:pt idx="3105">
                  <c:v>1</c:v>
                </c:pt>
                <c:pt idx="3108">
                  <c:v>2</c:v>
                </c:pt>
                <c:pt idx="3110">
                  <c:v>1</c:v>
                </c:pt>
                <c:pt idx="3113">
                  <c:v>1</c:v>
                </c:pt>
                <c:pt idx="3118">
                  <c:v>1</c:v>
                </c:pt>
                <c:pt idx="3125">
                  <c:v>1</c:v>
                </c:pt>
                <c:pt idx="3128">
                  <c:v>1</c:v>
                </c:pt>
                <c:pt idx="3129">
                  <c:v>1</c:v>
                </c:pt>
                <c:pt idx="3142">
                  <c:v>1</c:v>
                </c:pt>
                <c:pt idx="3148">
                  <c:v>1</c:v>
                </c:pt>
                <c:pt idx="3155">
                  <c:v>1</c:v>
                </c:pt>
                <c:pt idx="3156">
                  <c:v>1</c:v>
                </c:pt>
                <c:pt idx="3162">
                  <c:v>1</c:v>
                </c:pt>
                <c:pt idx="3163">
                  <c:v>1</c:v>
                </c:pt>
                <c:pt idx="3170">
                  <c:v>1</c:v>
                </c:pt>
                <c:pt idx="3174">
                  <c:v>1</c:v>
                </c:pt>
                <c:pt idx="3175">
                  <c:v>1</c:v>
                </c:pt>
                <c:pt idx="3176">
                  <c:v>2</c:v>
                </c:pt>
                <c:pt idx="3177">
                  <c:v>1</c:v>
                </c:pt>
                <c:pt idx="3181">
                  <c:v>1</c:v>
                </c:pt>
                <c:pt idx="3183">
                  <c:v>1</c:v>
                </c:pt>
                <c:pt idx="3188">
                  <c:v>1</c:v>
                </c:pt>
                <c:pt idx="3189">
                  <c:v>2</c:v>
                </c:pt>
                <c:pt idx="3196">
                  <c:v>2</c:v>
                </c:pt>
                <c:pt idx="3205">
                  <c:v>1</c:v>
                </c:pt>
                <c:pt idx="3206">
                  <c:v>1</c:v>
                </c:pt>
                <c:pt idx="3215">
                  <c:v>1</c:v>
                </c:pt>
                <c:pt idx="3216">
                  <c:v>1</c:v>
                </c:pt>
                <c:pt idx="3224">
                  <c:v>1</c:v>
                </c:pt>
                <c:pt idx="3228">
                  <c:v>1</c:v>
                </c:pt>
                <c:pt idx="3230">
                  <c:v>2</c:v>
                </c:pt>
                <c:pt idx="3236">
                  <c:v>1</c:v>
                </c:pt>
                <c:pt idx="3237">
                  <c:v>1</c:v>
                </c:pt>
                <c:pt idx="3246">
                  <c:v>1</c:v>
                </c:pt>
                <c:pt idx="3248">
                  <c:v>1</c:v>
                </c:pt>
                <c:pt idx="3257">
                  <c:v>1</c:v>
                </c:pt>
                <c:pt idx="3261">
                  <c:v>1</c:v>
                </c:pt>
                <c:pt idx="3267">
                  <c:v>1</c:v>
                </c:pt>
                <c:pt idx="3268">
                  <c:v>1</c:v>
                </c:pt>
                <c:pt idx="3278">
                  <c:v>1</c:v>
                </c:pt>
                <c:pt idx="3279">
                  <c:v>1</c:v>
                </c:pt>
                <c:pt idx="3280">
                  <c:v>1</c:v>
                </c:pt>
                <c:pt idx="3283">
                  <c:v>1</c:v>
                </c:pt>
                <c:pt idx="3285">
                  <c:v>1</c:v>
                </c:pt>
                <c:pt idx="3289">
                  <c:v>2</c:v>
                </c:pt>
                <c:pt idx="3292">
                  <c:v>1</c:v>
                </c:pt>
                <c:pt idx="3294">
                  <c:v>1</c:v>
                </c:pt>
                <c:pt idx="3306">
                  <c:v>1</c:v>
                </c:pt>
                <c:pt idx="3307">
                  <c:v>1</c:v>
                </c:pt>
                <c:pt idx="3308">
                  <c:v>1</c:v>
                </c:pt>
                <c:pt idx="3310">
                  <c:v>1</c:v>
                </c:pt>
                <c:pt idx="3313">
                  <c:v>1</c:v>
                </c:pt>
                <c:pt idx="3314">
                  <c:v>1</c:v>
                </c:pt>
                <c:pt idx="3315">
                  <c:v>2</c:v>
                </c:pt>
                <c:pt idx="3323">
                  <c:v>1</c:v>
                </c:pt>
                <c:pt idx="3326">
                  <c:v>1</c:v>
                </c:pt>
                <c:pt idx="3329">
                  <c:v>1</c:v>
                </c:pt>
                <c:pt idx="3330">
                  <c:v>1</c:v>
                </c:pt>
                <c:pt idx="3341">
                  <c:v>1</c:v>
                </c:pt>
                <c:pt idx="3352">
                  <c:v>1</c:v>
                </c:pt>
                <c:pt idx="3358">
                  <c:v>1</c:v>
                </c:pt>
                <c:pt idx="3359">
                  <c:v>1</c:v>
                </c:pt>
                <c:pt idx="3360">
                  <c:v>1</c:v>
                </c:pt>
                <c:pt idx="3366">
                  <c:v>1</c:v>
                </c:pt>
                <c:pt idx="3367">
                  <c:v>1</c:v>
                </c:pt>
                <c:pt idx="3376">
                  <c:v>1</c:v>
                </c:pt>
                <c:pt idx="3377">
                  <c:v>1</c:v>
                </c:pt>
                <c:pt idx="3385">
                  <c:v>1</c:v>
                </c:pt>
                <c:pt idx="3393">
                  <c:v>1</c:v>
                </c:pt>
                <c:pt idx="3401">
                  <c:v>1</c:v>
                </c:pt>
                <c:pt idx="3402">
                  <c:v>1</c:v>
                </c:pt>
                <c:pt idx="3405">
                  <c:v>1</c:v>
                </c:pt>
                <c:pt idx="3407">
                  <c:v>1</c:v>
                </c:pt>
                <c:pt idx="3412">
                  <c:v>1</c:v>
                </c:pt>
                <c:pt idx="3414">
                  <c:v>1</c:v>
                </c:pt>
                <c:pt idx="3416">
                  <c:v>1</c:v>
                </c:pt>
                <c:pt idx="3420">
                  <c:v>1</c:v>
                </c:pt>
                <c:pt idx="3425">
                  <c:v>1</c:v>
                </c:pt>
                <c:pt idx="3430">
                  <c:v>1</c:v>
                </c:pt>
                <c:pt idx="3433">
                  <c:v>1</c:v>
                </c:pt>
                <c:pt idx="3434">
                  <c:v>1</c:v>
                </c:pt>
                <c:pt idx="3436">
                  <c:v>1</c:v>
                </c:pt>
                <c:pt idx="3438">
                  <c:v>1</c:v>
                </c:pt>
                <c:pt idx="3441">
                  <c:v>1</c:v>
                </c:pt>
                <c:pt idx="3442">
                  <c:v>1</c:v>
                </c:pt>
                <c:pt idx="3446">
                  <c:v>1</c:v>
                </c:pt>
                <c:pt idx="3447">
                  <c:v>1</c:v>
                </c:pt>
                <c:pt idx="3454">
                  <c:v>1</c:v>
                </c:pt>
                <c:pt idx="3455">
                  <c:v>1</c:v>
                </c:pt>
                <c:pt idx="3456">
                  <c:v>1</c:v>
                </c:pt>
                <c:pt idx="3464">
                  <c:v>1</c:v>
                </c:pt>
                <c:pt idx="3465">
                  <c:v>1</c:v>
                </c:pt>
                <c:pt idx="3467">
                  <c:v>1</c:v>
                </c:pt>
                <c:pt idx="3468">
                  <c:v>1</c:v>
                </c:pt>
                <c:pt idx="3474">
                  <c:v>2</c:v>
                </c:pt>
                <c:pt idx="3475">
                  <c:v>1</c:v>
                </c:pt>
                <c:pt idx="3479">
                  <c:v>1</c:v>
                </c:pt>
                <c:pt idx="3484">
                  <c:v>1</c:v>
                </c:pt>
                <c:pt idx="3485">
                  <c:v>1</c:v>
                </c:pt>
                <c:pt idx="3499">
                  <c:v>1</c:v>
                </c:pt>
                <c:pt idx="3500">
                  <c:v>1</c:v>
                </c:pt>
                <c:pt idx="3509">
                  <c:v>2</c:v>
                </c:pt>
                <c:pt idx="3512">
                  <c:v>1</c:v>
                </c:pt>
                <c:pt idx="3515">
                  <c:v>1</c:v>
                </c:pt>
                <c:pt idx="3517">
                  <c:v>1</c:v>
                </c:pt>
                <c:pt idx="3526">
                  <c:v>1</c:v>
                </c:pt>
                <c:pt idx="3529">
                  <c:v>1</c:v>
                </c:pt>
                <c:pt idx="3532">
                  <c:v>1</c:v>
                </c:pt>
                <c:pt idx="3536">
                  <c:v>1</c:v>
                </c:pt>
                <c:pt idx="3538">
                  <c:v>1</c:v>
                </c:pt>
                <c:pt idx="3540">
                  <c:v>1</c:v>
                </c:pt>
                <c:pt idx="3542">
                  <c:v>1</c:v>
                </c:pt>
                <c:pt idx="3543">
                  <c:v>1</c:v>
                </c:pt>
                <c:pt idx="3547">
                  <c:v>1</c:v>
                </c:pt>
                <c:pt idx="3551">
                  <c:v>1</c:v>
                </c:pt>
                <c:pt idx="3553">
                  <c:v>1</c:v>
                </c:pt>
                <c:pt idx="3563">
                  <c:v>1</c:v>
                </c:pt>
                <c:pt idx="3566">
                  <c:v>2</c:v>
                </c:pt>
                <c:pt idx="3567">
                  <c:v>1</c:v>
                </c:pt>
                <c:pt idx="3571">
                  <c:v>1</c:v>
                </c:pt>
                <c:pt idx="3573">
                  <c:v>2</c:v>
                </c:pt>
                <c:pt idx="3579">
                  <c:v>1</c:v>
                </c:pt>
                <c:pt idx="3580">
                  <c:v>1</c:v>
                </c:pt>
                <c:pt idx="3584">
                  <c:v>1</c:v>
                </c:pt>
                <c:pt idx="3590">
                  <c:v>1</c:v>
                </c:pt>
                <c:pt idx="3593">
                  <c:v>1</c:v>
                </c:pt>
                <c:pt idx="3595">
                  <c:v>1</c:v>
                </c:pt>
                <c:pt idx="3596">
                  <c:v>1</c:v>
                </c:pt>
                <c:pt idx="3600">
                  <c:v>1</c:v>
                </c:pt>
                <c:pt idx="3601">
                  <c:v>1</c:v>
                </c:pt>
                <c:pt idx="3604">
                  <c:v>3</c:v>
                </c:pt>
                <c:pt idx="3610">
                  <c:v>1</c:v>
                </c:pt>
                <c:pt idx="3615">
                  <c:v>1</c:v>
                </c:pt>
                <c:pt idx="3621">
                  <c:v>1</c:v>
                </c:pt>
                <c:pt idx="3629">
                  <c:v>1</c:v>
                </c:pt>
                <c:pt idx="3633">
                  <c:v>2</c:v>
                </c:pt>
                <c:pt idx="3643">
                  <c:v>1</c:v>
                </c:pt>
                <c:pt idx="3647">
                  <c:v>1</c:v>
                </c:pt>
                <c:pt idx="3652">
                  <c:v>1</c:v>
                </c:pt>
                <c:pt idx="3657">
                  <c:v>1</c:v>
                </c:pt>
                <c:pt idx="3666">
                  <c:v>1</c:v>
                </c:pt>
                <c:pt idx="3668">
                  <c:v>1</c:v>
                </c:pt>
                <c:pt idx="3673">
                  <c:v>1</c:v>
                </c:pt>
                <c:pt idx="3674">
                  <c:v>1</c:v>
                </c:pt>
                <c:pt idx="3675">
                  <c:v>1</c:v>
                </c:pt>
                <c:pt idx="3680">
                  <c:v>1</c:v>
                </c:pt>
                <c:pt idx="3686">
                  <c:v>1</c:v>
                </c:pt>
                <c:pt idx="3689">
                  <c:v>1</c:v>
                </c:pt>
                <c:pt idx="3694">
                  <c:v>1</c:v>
                </c:pt>
                <c:pt idx="3698">
                  <c:v>1</c:v>
                </c:pt>
                <c:pt idx="3726">
                  <c:v>1</c:v>
                </c:pt>
                <c:pt idx="3727">
                  <c:v>1</c:v>
                </c:pt>
                <c:pt idx="3728">
                  <c:v>1</c:v>
                </c:pt>
                <c:pt idx="3732">
                  <c:v>1</c:v>
                </c:pt>
                <c:pt idx="3735">
                  <c:v>1</c:v>
                </c:pt>
                <c:pt idx="3742">
                  <c:v>1</c:v>
                </c:pt>
                <c:pt idx="3750">
                  <c:v>1</c:v>
                </c:pt>
                <c:pt idx="3752">
                  <c:v>1</c:v>
                </c:pt>
                <c:pt idx="3755">
                  <c:v>1</c:v>
                </c:pt>
                <c:pt idx="3760">
                  <c:v>1</c:v>
                </c:pt>
                <c:pt idx="3767">
                  <c:v>1</c:v>
                </c:pt>
                <c:pt idx="3770">
                  <c:v>1</c:v>
                </c:pt>
                <c:pt idx="3774">
                  <c:v>1</c:v>
                </c:pt>
                <c:pt idx="3782">
                  <c:v>1</c:v>
                </c:pt>
                <c:pt idx="3783">
                  <c:v>1</c:v>
                </c:pt>
                <c:pt idx="3791">
                  <c:v>1</c:v>
                </c:pt>
                <c:pt idx="3800">
                  <c:v>1</c:v>
                </c:pt>
                <c:pt idx="3806">
                  <c:v>1</c:v>
                </c:pt>
                <c:pt idx="3810">
                  <c:v>1</c:v>
                </c:pt>
                <c:pt idx="3814">
                  <c:v>1</c:v>
                </c:pt>
                <c:pt idx="3818">
                  <c:v>1</c:v>
                </c:pt>
                <c:pt idx="3820">
                  <c:v>1</c:v>
                </c:pt>
                <c:pt idx="3825">
                  <c:v>1</c:v>
                </c:pt>
                <c:pt idx="3827">
                  <c:v>1</c:v>
                </c:pt>
                <c:pt idx="3836">
                  <c:v>1</c:v>
                </c:pt>
                <c:pt idx="3838">
                  <c:v>1</c:v>
                </c:pt>
                <c:pt idx="3843">
                  <c:v>1</c:v>
                </c:pt>
                <c:pt idx="3848">
                  <c:v>1</c:v>
                </c:pt>
                <c:pt idx="3849">
                  <c:v>1</c:v>
                </c:pt>
                <c:pt idx="3853">
                  <c:v>1</c:v>
                </c:pt>
                <c:pt idx="3856">
                  <c:v>1</c:v>
                </c:pt>
                <c:pt idx="3857">
                  <c:v>1</c:v>
                </c:pt>
                <c:pt idx="3864">
                  <c:v>2</c:v>
                </c:pt>
                <c:pt idx="3866">
                  <c:v>1</c:v>
                </c:pt>
                <c:pt idx="3867">
                  <c:v>1</c:v>
                </c:pt>
                <c:pt idx="3869">
                  <c:v>1</c:v>
                </c:pt>
                <c:pt idx="3870">
                  <c:v>1</c:v>
                </c:pt>
                <c:pt idx="3881">
                  <c:v>1</c:v>
                </c:pt>
                <c:pt idx="3882">
                  <c:v>1</c:v>
                </c:pt>
                <c:pt idx="3885">
                  <c:v>1</c:v>
                </c:pt>
                <c:pt idx="3887">
                  <c:v>1</c:v>
                </c:pt>
                <c:pt idx="3897">
                  <c:v>1</c:v>
                </c:pt>
                <c:pt idx="3907">
                  <c:v>1</c:v>
                </c:pt>
                <c:pt idx="3910">
                  <c:v>1</c:v>
                </c:pt>
                <c:pt idx="3920">
                  <c:v>1</c:v>
                </c:pt>
                <c:pt idx="3921">
                  <c:v>1</c:v>
                </c:pt>
                <c:pt idx="3925">
                  <c:v>1</c:v>
                </c:pt>
                <c:pt idx="3926">
                  <c:v>1</c:v>
                </c:pt>
                <c:pt idx="3931">
                  <c:v>1</c:v>
                </c:pt>
                <c:pt idx="3932">
                  <c:v>1</c:v>
                </c:pt>
                <c:pt idx="3936">
                  <c:v>1</c:v>
                </c:pt>
                <c:pt idx="3948">
                  <c:v>1</c:v>
                </c:pt>
                <c:pt idx="3949">
                  <c:v>1</c:v>
                </c:pt>
                <c:pt idx="3954">
                  <c:v>1</c:v>
                </c:pt>
                <c:pt idx="3956">
                  <c:v>2</c:v>
                </c:pt>
                <c:pt idx="3962">
                  <c:v>1</c:v>
                </c:pt>
                <c:pt idx="3965">
                  <c:v>1</c:v>
                </c:pt>
                <c:pt idx="3970">
                  <c:v>1</c:v>
                </c:pt>
                <c:pt idx="3971">
                  <c:v>1</c:v>
                </c:pt>
                <c:pt idx="3974">
                  <c:v>1</c:v>
                </c:pt>
                <c:pt idx="3977">
                  <c:v>1</c:v>
                </c:pt>
                <c:pt idx="3979">
                  <c:v>1</c:v>
                </c:pt>
                <c:pt idx="3986">
                  <c:v>2</c:v>
                </c:pt>
                <c:pt idx="3990">
                  <c:v>2</c:v>
                </c:pt>
                <c:pt idx="3993">
                  <c:v>2</c:v>
                </c:pt>
                <c:pt idx="3996">
                  <c:v>1</c:v>
                </c:pt>
                <c:pt idx="3997">
                  <c:v>1</c:v>
                </c:pt>
                <c:pt idx="3998">
                  <c:v>1</c:v>
                </c:pt>
                <c:pt idx="4000">
                  <c:v>1</c:v>
                </c:pt>
                <c:pt idx="4007">
                  <c:v>1</c:v>
                </c:pt>
                <c:pt idx="4008">
                  <c:v>1</c:v>
                </c:pt>
                <c:pt idx="4010">
                  <c:v>1</c:v>
                </c:pt>
                <c:pt idx="4016">
                  <c:v>1</c:v>
                </c:pt>
                <c:pt idx="4020">
                  <c:v>1</c:v>
                </c:pt>
                <c:pt idx="4022">
                  <c:v>1</c:v>
                </c:pt>
                <c:pt idx="4025">
                  <c:v>1</c:v>
                </c:pt>
                <c:pt idx="4026">
                  <c:v>1</c:v>
                </c:pt>
                <c:pt idx="4029">
                  <c:v>1</c:v>
                </c:pt>
                <c:pt idx="4033">
                  <c:v>1</c:v>
                </c:pt>
                <c:pt idx="4034">
                  <c:v>1</c:v>
                </c:pt>
                <c:pt idx="4036">
                  <c:v>1</c:v>
                </c:pt>
                <c:pt idx="4041">
                  <c:v>1</c:v>
                </c:pt>
                <c:pt idx="4044">
                  <c:v>1</c:v>
                </c:pt>
                <c:pt idx="4046">
                  <c:v>1</c:v>
                </c:pt>
                <c:pt idx="4051">
                  <c:v>1</c:v>
                </c:pt>
                <c:pt idx="4055">
                  <c:v>1</c:v>
                </c:pt>
                <c:pt idx="4058">
                  <c:v>1</c:v>
                </c:pt>
                <c:pt idx="4064">
                  <c:v>1</c:v>
                </c:pt>
                <c:pt idx="4065">
                  <c:v>1</c:v>
                </c:pt>
                <c:pt idx="4069">
                  <c:v>1</c:v>
                </c:pt>
                <c:pt idx="4070">
                  <c:v>1</c:v>
                </c:pt>
                <c:pt idx="4072">
                  <c:v>1</c:v>
                </c:pt>
                <c:pt idx="4073">
                  <c:v>1</c:v>
                </c:pt>
                <c:pt idx="4075">
                  <c:v>1</c:v>
                </c:pt>
                <c:pt idx="4078">
                  <c:v>1</c:v>
                </c:pt>
                <c:pt idx="4079">
                  <c:v>1</c:v>
                </c:pt>
                <c:pt idx="4081">
                  <c:v>1</c:v>
                </c:pt>
                <c:pt idx="4083">
                  <c:v>1</c:v>
                </c:pt>
                <c:pt idx="4084">
                  <c:v>2</c:v>
                </c:pt>
                <c:pt idx="4090">
                  <c:v>1</c:v>
                </c:pt>
                <c:pt idx="4099">
                  <c:v>2</c:v>
                </c:pt>
                <c:pt idx="4100">
                  <c:v>1</c:v>
                </c:pt>
                <c:pt idx="4106">
                  <c:v>1</c:v>
                </c:pt>
                <c:pt idx="4112">
                  <c:v>1</c:v>
                </c:pt>
                <c:pt idx="4113">
                  <c:v>1</c:v>
                </c:pt>
                <c:pt idx="4114">
                  <c:v>1</c:v>
                </c:pt>
                <c:pt idx="4129">
                  <c:v>1</c:v>
                </c:pt>
                <c:pt idx="4131">
                  <c:v>2</c:v>
                </c:pt>
                <c:pt idx="4133">
                  <c:v>1</c:v>
                </c:pt>
                <c:pt idx="4139">
                  <c:v>1</c:v>
                </c:pt>
                <c:pt idx="4145">
                  <c:v>2</c:v>
                </c:pt>
                <c:pt idx="4146">
                  <c:v>1</c:v>
                </c:pt>
                <c:pt idx="4150">
                  <c:v>2</c:v>
                </c:pt>
                <c:pt idx="4151">
                  <c:v>1</c:v>
                </c:pt>
                <c:pt idx="4152">
                  <c:v>1</c:v>
                </c:pt>
                <c:pt idx="4156">
                  <c:v>1</c:v>
                </c:pt>
                <c:pt idx="4157">
                  <c:v>1</c:v>
                </c:pt>
                <c:pt idx="4161">
                  <c:v>1</c:v>
                </c:pt>
                <c:pt idx="4164">
                  <c:v>1</c:v>
                </c:pt>
                <c:pt idx="4165">
                  <c:v>1</c:v>
                </c:pt>
                <c:pt idx="4174">
                  <c:v>1</c:v>
                </c:pt>
                <c:pt idx="4179">
                  <c:v>1</c:v>
                </c:pt>
                <c:pt idx="4180">
                  <c:v>1</c:v>
                </c:pt>
                <c:pt idx="4190">
                  <c:v>1</c:v>
                </c:pt>
                <c:pt idx="4196">
                  <c:v>1</c:v>
                </c:pt>
                <c:pt idx="4199">
                  <c:v>1</c:v>
                </c:pt>
                <c:pt idx="4203">
                  <c:v>1</c:v>
                </c:pt>
                <c:pt idx="4207">
                  <c:v>1</c:v>
                </c:pt>
                <c:pt idx="4215">
                  <c:v>1</c:v>
                </c:pt>
                <c:pt idx="4222">
                  <c:v>1</c:v>
                </c:pt>
                <c:pt idx="4227">
                  <c:v>1</c:v>
                </c:pt>
                <c:pt idx="4228">
                  <c:v>2</c:v>
                </c:pt>
                <c:pt idx="4231">
                  <c:v>1</c:v>
                </c:pt>
                <c:pt idx="4232">
                  <c:v>1</c:v>
                </c:pt>
                <c:pt idx="4233">
                  <c:v>1</c:v>
                </c:pt>
                <c:pt idx="4234">
                  <c:v>1</c:v>
                </c:pt>
                <c:pt idx="4236">
                  <c:v>1</c:v>
                </c:pt>
                <c:pt idx="4238">
                  <c:v>1</c:v>
                </c:pt>
                <c:pt idx="4239">
                  <c:v>1</c:v>
                </c:pt>
                <c:pt idx="4240">
                  <c:v>2</c:v>
                </c:pt>
                <c:pt idx="4244">
                  <c:v>1</c:v>
                </c:pt>
                <c:pt idx="4247">
                  <c:v>1</c:v>
                </c:pt>
                <c:pt idx="4249">
                  <c:v>1</c:v>
                </c:pt>
                <c:pt idx="4251">
                  <c:v>1</c:v>
                </c:pt>
                <c:pt idx="4253">
                  <c:v>1</c:v>
                </c:pt>
                <c:pt idx="4258">
                  <c:v>1</c:v>
                </c:pt>
                <c:pt idx="4259">
                  <c:v>1</c:v>
                </c:pt>
                <c:pt idx="4264">
                  <c:v>1</c:v>
                </c:pt>
                <c:pt idx="4271">
                  <c:v>1</c:v>
                </c:pt>
                <c:pt idx="4273">
                  <c:v>2</c:v>
                </c:pt>
                <c:pt idx="4278">
                  <c:v>1</c:v>
                </c:pt>
                <c:pt idx="4280">
                  <c:v>1</c:v>
                </c:pt>
                <c:pt idx="4287">
                  <c:v>1</c:v>
                </c:pt>
                <c:pt idx="4293">
                  <c:v>1</c:v>
                </c:pt>
                <c:pt idx="4299">
                  <c:v>1</c:v>
                </c:pt>
                <c:pt idx="4305">
                  <c:v>1</c:v>
                </c:pt>
                <c:pt idx="4307">
                  <c:v>1</c:v>
                </c:pt>
                <c:pt idx="4312">
                  <c:v>1</c:v>
                </c:pt>
                <c:pt idx="4314">
                  <c:v>1</c:v>
                </c:pt>
                <c:pt idx="4315">
                  <c:v>1</c:v>
                </c:pt>
                <c:pt idx="4322">
                  <c:v>1</c:v>
                </c:pt>
                <c:pt idx="4328">
                  <c:v>1</c:v>
                </c:pt>
                <c:pt idx="4329">
                  <c:v>1</c:v>
                </c:pt>
                <c:pt idx="4335">
                  <c:v>1</c:v>
                </c:pt>
                <c:pt idx="4338">
                  <c:v>1</c:v>
                </c:pt>
                <c:pt idx="4342">
                  <c:v>1</c:v>
                </c:pt>
                <c:pt idx="4359">
                  <c:v>1</c:v>
                </c:pt>
                <c:pt idx="4362">
                  <c:v>1</c:v>
                </c:pt>
                <c:pt idx="4368">
                  <c:v>1</c:v>
                </c:pt>
                <c:pt idx="4370">
                  <c:v>1</c:v>
                </c:pt>
                <c:pt idx="4371">
                  <c:v>1</c:v>
                </c:pt>
                <c:pt idx="4376">
                  <c:v>1</c:v>
                </c:pt>
                <c:pt idx="4384">
                  <c:v>1</c:v>
                </c:pt>
                <c:pt idx="4385">
                  <c:v>1</c:v>
                </c:pt>
                <c:pt idx="4402">
                  <c:v>1</c:v>
                </c:pt>
                <c:pt idx="4406">
                  <c:v>1</c:v>
                </c:pt>
                <c:pt idx="4412">
                  <c:v>1</c:v>
                </c:pt>
                <c:pt idx="4417">
                  <c:v>1</c:v>
                </c:pt>
                <c:pt idx="4429">
                  <c:v>1</c:v>
                </c:pt>
                <c:pt idx="4430">
                  <c:v>1</c:v>
                </c:pt>
                <c:pt idx="4434">
                  <c:v>2</c:v>
                </c:pt>
                <c:pt idx="4448">
                  <c:v>1</c:v>
                </c:pt>
                <c:pt idx="4451">
                  <c:v>1</c:v>
                </c:pt>
                <c:pt idx="4455">
                  <c:v>1</c:v>
                </c:pt>
                <c:pt idx="4457">
                  <c:v>1</c:v>
                </c:pt>
                <c:pt idx="4459">
                  <c:v>1</c:v>
                </c:pt>
                <c:pt idx="4460">
                  <c:v>1</c:v>
                </c:pt>
                <c:pt idx="4469">
                  <c:v>2</c:v>
                </c:pt>
                <c:pt idx="4470">
                  <c:v>1</c:v>
                </c:pt>
                <c:pt idx="4472">
                  <c:v>1</c:v>
                </c:pt>
                <c:pt idx="4482">
                  <c:v>1</c:v>
                </c:pt>
                <c:pt idx="4485">
                  <c:v>1</c:v>
                </c:pt>
                <c:pt idx="4488">
                  <c:v>1</c:v>
                </c:pt>
                <c:pt idx="4491">
                  <c:v>1</c:v>
                </c:pt>
                <c:pt idx="4494">
                  <c:v>1</c:v>
                </c:pt>
                <c:pt idx="4496">
                  <c:v>1</c:v>
                </c:pt>
                <c:pt idx="4497">
                  <c:v>1</c:v>
                </c:pt>
                <c:pt idx="4502">
                  <c:v>1</c:v>
                </c:pt>
                <c:pt idx="4503">
                  <c:v>1</c:v>
                </c:pt>
                <c:pt idx="4509">
                  <c:v>1</c:v>
                </c:pt>
                <c:pt idx="4512">
                  <c:v>1</c:v>
                </c:pt>
                <c:pt idx="4518">
                  <c:v>1</c:v>
                </c:pt>
                <c:pt idx="4527">
                  <c:v>1</c:v>
                </c:pt>
                <c:pt idx="4530">
                  <c:v>1</c:v>
                </c:pt>
                <c:pt idx="4531">
                  <c:v>1</c:v>
                </c:pt>
                <c:pt idx="4535">
                  <c:v>2</c:v>
                </c:pt>
                <c:pt idx="4537">
                  <c:v>1</c:v>
                </c:pt>
                <c:pt idx="4538">
                  <c:v>1</c:v>
                </c:pt>
                <c:pt idx="4539">
                  <c:v>1</c:v>
                </c:pt>
                <c:pt idx="4542">
                  <c:v>1</c:v>
                </c:pt>
                <c:pt idx="4544">
                  <c:v>1</c:v>
                </c:pt>
                <c:pt idx="4545">
                  <c:v>1</c:v>
                </c:pt>
                <c:pt idx="4550">
                  <c:v>1</c:v>
                </c:pt>
                <c:pt idx="4552">
                  <c:v>1</c:v>
                </c:pt>
                <c:pt idx="4554">
                  <c:v>1</c:v>
                </c:pt>
                <c:pt idx="4555">
                  <c:v>1</c:v>
                </c:pt>
                <c:pt idx="4559">
                  <c:v>2</c:v>
                </c:pt>
                <c:pt idx="4560">
                  <c:v>1</c:v>
                </c:pt>
                <c:pt idx="4568">
                  <c:v>1</c:v>
                </c:pt>
                <c:pt idx="4569">
                  <c:v>2</c:v>
                </c:pt>
                <c:pt idx="4573">
                  <c:v>1</c:v>
                </c:pt>
                <c:pt idx="4574">
                  <c:v>1</c:v>
                </c:pt>
                <c:pt idx="4581">
                  <c:v>1</c:v>
                </c:pt>
                <c:pt idx="4584">
                  <c:v>1</c:v>
                </c:pt>
                <c:pt idx="4589">
                  <c:v>2</c:v>
                </c:pt>
                <c:pt idx="4598">
                  <c:v>1</c:v>
                </c:pt>
                <c:pt idx="4601">
                  <c:v>1</c:v>
                </c:pt>
                <c:pt idx="4602">
                  <c:v>1</c:v>
                </c:pt>
                <c:pt idx="4604">
                  <c:v>1</c:v>
                </c:pt>
                <c:pt idx="4605">
                  <c:v>1</c:v>
                </c:pt>
                <c:pt idx="4610">
                  <c:v>1</c:v>
                </c:pt>
                <c:pt idx="4613">
                  <c:v>1</c:v>
                </c:pt>
                <c:pt idx="4614">
                  <c:v>1</c:v>
                </c:pt>
                <c:pt idx="4616">
                  <c:v>1</c:v>
                </c:pt>
                <c:pt idx="4623">
                  <c:v>1</c:v>
                </c:pt>
                <c:pt idx="4642">
                  <c:v>1</c:v>
                </c:pt>
                <c:pt idx="4643">
                  <c:v>1</c:v>
                </c:pt>
                <c:pt idx="4652">
                  <c:v>1</c:v>
                </c:pt>
                <c:pt idx="4653">
                  <c:v>1</c:v>
                </c:pt>
                <c:pt idx="4660">
                  <c:v>1</c:v>
                </c:pt>
                <c:pt idx="4667">
                  <c:v>1</c:v>
                </c:pt>
                <c:pt idx="4669">
                  <c:v>1</c:v>
                </c:pt>
                <c:pt idx="4672">
                  <c:v>1</c:v>
                </c:pt>
                <c:pt idx="4679">
                  <c:v>1</c:v>
                </c:pt>
                <c:pt idx="4680">
                  <c:v>1</c:v>
                </c:pt>
                <c:pt idx="4682">
                  <c:v>1</c:v>
                </c:pt>
                <c:pt idx="4685">
                  <c:v>1</c:v>
                </c:pt>
                <c:pt idx="4697">
                  <c:v>1</c:v>
                </c:pt>
                <c:pt idx="4703">
                  <c:v>1</c:v>
                </c:pt>
                <c:pt idx="4706">
                  <c:v>1</c:v>
                </c:pt>
                <c:pt idx="4707">
                  <c:v>1</c:v>
                </c:pt>
                <c:pt idx="4711">
                  <c:v>1</c:v>
                </c:pt>
                <c:pt idx="4714">
                  <c:v>1</c:v>
                </c:pt>
                <c:pt idx="4715">
                  <c:v>1</c:v>
                </c:pt>
                <c:pt idx="4716">
                  <c:v>1</c:v>
                </c:pt>
                <c:pt idx="4727">
                  <c:v>2</c:v>
                </c:pt>
                <c:pt idx="4730">
                  <c:v>1</c:v>
                </c:pt>
                <c:pt idx="4731">
                  <c:v>1</c:v>
                </c:pt>
                <c:pt idx="4733">
                  <c:v>1</c:v>
                </c:pt>
                <c:pt idx="4735">
                  <c:v>1</c:v>
                </c:pt>
                <c:pt idx="4742">
                  <c:v>1</c:v>
                </c:pt>
                <c:pt idx="4744">
                  <c:v>1</c:v>
                </c:pt>
                <c:pt idx="4751">
                  <c:v>1</c:v>
                </c:pt>
                <c:pt idx="4752">
                  <c:v>1</c:v>
                </c:pt>
                <c:pt idx="4753">
                  <c:v>1</c:v>
                </c:pt>
                <c:pt idx="4756">
                  <c:v>1</c:v>
                </c:pt>
                <c:pt idx="4759">
                  <c:v>1</c:v>
                </c:pt>
                <c:pt idx="4761">
                  <c:v>1</c:v>
                </c:pt>
                <c:pt idx="4763">
                  <c:v>2</c:v>
                </c:pt>
                <c:pt idx="4765">
                  <c:v>1</c:v>
                </c:pt>
                <c:pt idx="4769">
                  <c:v>1</c:v>
                </c:pt>
                <c:pt idx="4773">
                  <c:v>2</c:v>
                </c:pt>
                <c:pt idx="4777">
                  <c:v>1</c:v>
                </c:pt>
                <c:pt idx="4779">
                  <c:v>2</c:v>
                </c:pt>
                <c:pt idx="4785">
                  <c:v>1</c:v>
                </c:pt>
                <c:pt idx="4789">
                  <c:v>1</c:v>
                </c:pt>
                <c:pt idx="4790">
                  <c:v>1</c:v>
                </c:pt>
                <c:pt idx="4791">
                  <c:v>1</c:v>
                </c:pt>
                <c:pt idx="4794">
                  <c:v>1</c:v>
                </c:pt>
                <c:pt idx="4803">
                  <c:v>1</c:v>
                </c:pt>
                <c:pt idx="4812">
                  <c:v>1</c:v>
                </c:pt>
                <c:pt idx="4821">
                  <c:v>2</c:v>
                </c:pt>
                <c:pt idx="4827">
                  <c:v>1</c:v>
                </c:pt>
                <c:pt idx="4830">
                  <c:v>1</c:v>
                </c:pt>
                <c:pt idx="4832">
                  <c:v>1</c:v>
                </c:pt>
                <c:pt idx="4835">
                  <c:v>1</c:v>
                </c:pt>
                <c:pt idx="4836">
                  <c:v>1</c:v>
                </c:pt>
                <c:pt idx="4849">
                  <c:v>1</c:v>
                </c:pt>
                <c:pt idx="4860">
                  <c:v>1</c:v>
                </c:pt>
                <c:pt idx="4863">
                  <c:v>2</c:v>
                </c:pt>
                <c:pt idx="4864">
                  <c:v>1</c:v>
                </c:pt>
                <c:pt idx="4865">
                  <c:v>1</c:v>
                </c:pt>
                <c:pt idx="4871">
                  <c:v>1</c:v>
                </c:pt>
                <c:pt idx="4875">
                  <c:v>1</c:v>
                </c:pt>
                <c:pt idx="4880">
                  <c:v>1</c:v>
                </c:pt>
                <c:pt idx="4882">
                  <c:v>2</c:v>
                </c:pt>
                <c:pt idx="4883">
                  <c:v>1</c:v>
                </c:pt>
                <c:pt idx="4894">
                  <c:v>1</c:v>
                </c:pt>
                <c:pt idx="4900">
                  <c:v>1</c:v>
                </c:pt>
                <c:pt idx="4907">
                  <c:v>1</c:v>
                </c:pt>
                <c:pt idx="4914">
                  <c:v>1</c:v>
                </c:pt>
                <c:pt idx="4917">
                  <c:v>2</c:v>
                </c:pt>
                <c:pt idx="4921">
                  <c:v>1</c:v>
                </c:pt>
                <c:pt idx="4926">
                  <c:v>1</c:v>
                </c:pt>
                <c:pt idx="4932">
                  <c:v>1</c:v>
                </c:pt>
                <c:pt idx="4936">
                  <c:v>1</c:v>
                </c:pt>
                <c:pt idx="4939">
                  <c:v>1</c:v>
                </c:pt>
                <c:pt idx="4940">
                  <c:v>1</c:v>
                </c:pt>
                <c:pt idx="4943">
                  <c:v>1</c:v>
                </c:pt>
                <c:pt idx="4945">
                  <c:v>1</c:v>
                </c:pt>
                <c:pt idx="4949">
                  <c:v>1</c:v>
                </c:pt>
                <c:pt idx="4952">
                  <c:v>1</c:v>
                </c:pt>
                <c:pt idx="4957">
                  <c:v>1</c:v>
                </c:pt>
                <c:pt idx="4959">
                  <c:v>1</c:v>
                </c:pt>
                <c:pt idx="4961">
                  <c:v>1</c:v>
                </c:pt>
                <c:pt idx="4962">
                  <c:v>1</c:v>
                </c:pt>
                <c:pt idx="4964">
                  <c:v>1</c:v>
                </c:pt>
                <c:pt idx="4970">
                  <c:v>1</c:v>
                </c:pt>
                <c:pt idx="4971">
                  <c:v>1</c:v>
                </c:pt>
                <c:pt idx="4972">
                  <c:v>1</c:v>
                </c:pt>
                <c:pt idx="4973">
                  <c:v>1</c:v>
                </c:pt>
                <c:pt idx="4975">
                  <c:v>1</c:v>
                </c:pt>
                <c:pt idx="4981">
                  <c:v>1</c:v>
                </c:pt>
                <c:pt idx="4984">
                  <c:v>1</c:v>
                </c:pt>
                <c:pt idx="4989">
                  <c:v>1</c:v>
                </c:pt>
                <c:pt idx="4994">
                  <c:v>1</c:v>
                </c:pt>
                <c:pt idx="4996">
                  <c:v>1</c:v>
                </c:pt>
                <c:pt idx="4998">
                  <c:v>1</c:v>
                </c:pt>
                <c:pt idx="5001">
                  <c:v>1</c:v>
                </c:pt>
                <c:pt idx="5002">
                  <c:v>1</c:v>
                </c:pt>
                <c:pt idx="5003">
                  <c:v>1</c:v>
                </c:pt>
                <c:pt idx="5004">
                  <c:v>1</c:v>
                </c:pt>
                <c:pt idx="5005">
                  <c:v>1</c:v>
                </c:pt>
                <c:pt idx="5006">
                  <c:v>1</c:v>
                </c:pt>
                <c:pt idx="5009">
                  <c:v>1</c:v>
                </c:pt>
                <c:pt idx="5010">
                  <c:v>1</c:v>
                </c:pt>
                <c:pt idx="5012">
                  <c:v>1</c:v>
                </c:pt>
                <c:pt idx="5013">
                  <c:v>1</c:v>
                </c:pt>
                <c:pt idx="5026">
                  <c:v>1</c:v>
                </c:pt>
                <c:pt idx="5028">
                  <c:v>1</c:v>
                </c:pt>
                <c:pt idx="5030">
                  <c:v>1</c:v>
                </c:pt>
                <c:pt idx="5031">
                  <c:v>1</c:v>
                </c:pt>
                <c:pt idx="5037">
                  <c:v>1</c:v>
                </c:pt>
                <c:pt idx="5038">
                  <c:v>1</c:v>
                </c:pt>
                <c:pt idx="5042">
                  <c:v>1</c:v>
                </c:pt>
                <c:pt idx="5050">
                  <c:v>1</c:v>
                </c:pt>
                <c:pt idx="5053">
                  <c:v>1</c:v>
                </c:pt>
                <c:pt idx="5063">
                  <c:v>1</c:v>
                </c:pt>
                <c:pt idx="5071">
                  <c:v>1</c:v>
                </c:pt>
                <c:pt idx="5075">
                  <c:v>1</c:v>
                </c:pt>
                <c:pt idx="5081">
                  <c:v>1</c:v>
                </c:pt>
                <c:pt idx="5089">
                  <c:v>1</c:v>
                </c:pt>
                <c:pt idx="5093">
                  <c:v>1</c:v>
                </c:pt>
                <c:pt idx="5099">
                  <c:v>2</c:v>
                </c:pt>
                <c:pt idx="5100">
                  <c:v>1</c:v>
                </c:pt>
                <c:pt idx="5102">
                  <c:v>1</c:v>
                </c:pt>
                <c:pt idx="5111">
                  <c:v>1</c:v>
                </c:pt>
                <c:pt idx="5115">
                  <c:v>1</c:v>
                </c:pt>
                <c:pt idx="5129">
                  <c:v>1</c:v>
                </c:pt>
                <c:pt idx="5134">
                  <c:v>1</c:v>
                </c:pt>
                <c:pt idx="5144">
                  <c:v>1</c:v>
                </c:pt>
                <c:pt idx="5153">
                  <c:v>1</c:v>
                </c:pt>
                <c:pt idx="5154">
                  <c:v>1</c:v>
                </c:pt>
                <c:pt idx="5155">
                  <c:v>1</c:v>
                </c:pt>
                <c:pt idx="5156">
                  <c:v>1</c:v>
                </c:pt>
                <c:pt idx="5163">
                  <c:v>1</c:v>
                </c:pt>
                <c:pt idx="5166">
                  <c:v>3</c:v>
                </c:pt>
                <c:pt idx="5167">
                  <c:v>1</c:v>
                </c:pt>
                <c:pt idx="5168">
                  <c:v>2</c:v>
                </c:pt>
                <c:pt idx="5170">
                  <c:v>1</c:v>
                </c:pt>
                <c:pt idx="5175">
                  <c:v>1</c:v>
                </c:pt>
                <c:pt idx="5198">
                  <c:v>1</c:v>
                </c:pt>
                <c:pt idx="5205">
                  <c:v>1</c:v>
                </c:pt>
                <c:pt idx="5211">
                  <c:v>1</c:v>
                </c:pt>
                <c:pt idx="5212">
                  <c:v>1</c:v>
                </c:pt>
                <c:pt idx="5214">
                  <c:v>2</c:v>
                </c:pt>
                <c:pt idx="5216">
                  <c:v>1</c:v>
                </c:pt>
                <c:pt idx="5218">
                  <c:v>1</c:v>
                </c:pt>
                <c:pt idx="5221">
                  <c:v>1</c:v>
                </c:pt>
                <c:pt idx="5228">
                  <c:v>1</c:v>
                </c:pt>
                <c:pt idx="5229">
                  <c:v>1</c:v>
                </c:pt>
                <c:pt idx="5233">
                  <c:v>1</c:v>
                </c:pt>
                <c:pt idx="5234">
                  <c:v>1</c:v>
                </c:pt>
                <c:pt idx="5237">
                  <c:v>1</c:v>
                </c:pt>
                <c:pt idx="5243">
                  <c:v>1</c:v>
                </c:pt>
                <c:pt idx="5244">
                  <c:v>1</c:v>
                </c:pt>
                <c:pt idx="5256">
                  <c:v>1</c:v>
                </c:pt>
                <c:pt idx="5259">
                  <c:v>1</c:v>
                </c:pt>
                <c:pt idx="5266">
                  <c:v>1</c:v>
                </c:pt>
                <c:pt idx="5269">
                  <c:v>1</c:v>
                </c:pt>
                <c:pt idx="5272">
                  <c:v>1</c:v>
                </c:pt>
                <c:pt idx="5274">
                  <c:v>1</c:v>
                </c:pt>
                <c:pt idx="5278">
                  <c:v>1</c:v>
                </c:pt>
                <c:pt idx="5280">
                  <c:v>1</c:v>
                </c:pt>
                <c:pt idx="5281">
                  <c:v>1</c:v>
                </c:pt>
                <c:pt idx="5286">
                  <c:v>1</c:v>
                </c:pt>
                <c:pt idx="5293">
                  <c:v>2</c:v>
                </c:pt>
                <c:pt idx="5298">
                  <c:v>1</c:v>
                </c:pt>
                <c:pt idx="5299">
                  <c:v>1</c:v>
                </c:pt>
                <c:pt idx="5300">
                  <c:v>1</c:v>
                </c:pt>
                <c:pt idx="5302">
                  <c:v>1</c:v>
                </c:pt>
                <c:pt idx="5305">
                  <c:v>1</c:v>
                </c:pt>
                <c:pt idx="5318">
                  <c:v>1</c:v>
                </c:pt>
                <c:pt idx="5319">
                  <c:v>1</c:v>
                </c:pt>
                <c:pt idx="5322">
                  <c:v>2</c:v>
                </c:pt>
                <c:pt idx="5326">
                  <c:v>1</c:v>
                </c:pt>
                <c:pt idx="5327">
                  <c:v>1</c:v>
                </c:pt>
                <c:pt idx="5328">
                  <c:v>1</c:v>
                </c:pt>
                <c:pt idx="5331">
                  <c:v>1</c:v>
                </c:pt>
                <c:pt idx="5334">
                  <c:v>1</c:v>
                </c:pt>
                <c:pt idx="5336">
                  <c:v>1</c:v>
                </c:pt>
                <c:pt idx="5339">
                  <c:v>1</c:v>
                </c:pt>
                <c:pt idx="5342">
                  <c:v>1</c:v>
                </c:pt>
                <c:pt idx="5350">
                  <c:v>1</c:v>
                </c:pt>
                <c:pt idx="5352">
                  <c:v>1</c:v>
                </c:pt>
                <c:pt idx="5356">
                  <c:v>1</c:v>
                </c:pt>
                <c:pt idx="5368">
                  <c:v>1</c:v>
                </c:pt>
                <c:pt idx="5369">
                  <c:v>1</c:v>
                </c:pt>
                <c:pt idx="5376">
                  <c:v>1</c:v>
                </c:pt>
                <c:pt idx="5377">
                  <c:v>1</c:v>
                </c:pt>
                <c:pt idx="5381">
                  <c:v>1</c:v>
                </c:pt>
                <c:pt idx="5382">
                  <c:v>1</c:v>
                </c:pt>
                <c:pt idx="5383">
                  <c:v>2</c:v>
                </c:pt>
                <c:pt idx="5384">
                  <c:v>1</c:v>
                </c:pt>
                <c:pt idx="5385">
                  <c:v>2</c:v>
                </c:pt>
                <c:pt idx="5390">
                  <c:v>1</c:v>
                </c:pt>
                <c:pt idx="5397">
                  <c:v>1</c:v>
                </c:pt>
                <c:pt idx="5398">
                  <c:v>1</c:v>
                </c:pt>
                <c:pt idx="5409">
                  <c:v>1</c:v>
                </c:pt>
                <c:pt idx="5410">
                  <c:v>1</c:v>
                </c:pt>
                <c:pt idx="5411">
                  <c:v>1</c:v>
                </c:pt>
                <c:pt idx="5415">
                  <c:v>1</c:v>
                </c:pt>
                <c:pt idx="5416">
                  <c:v>1</c:v>
                </c:pt>
                <c:pt idx="5425">
                  <c:v>1</c:v>
                </c:pt>
                <c:pt idx="5426">
                  <c:v>1</c:v>
                </c:pt>
                <c:pt idx="5427">
                  <c:v>2</c:v>
                </c:pt>
                <c:pt idx="5432">
                  <c:v>1</c:v>
                </c:pt>
                <c:pt idx="5438">
                  <c:v>1</c:v>
                </c:pt>
                <c:pt idx="5443">
                  <c:v>1</c:v>
                </c:pt>
                <c:pt idx="5445">
                  <c:v>1</c:v>
                </c:pt>
                <c:pt idx="5447">
                  <c:v>1</c:v>
                </c:pt>
                <c:pt idx="5453">
                  <c:v>1</c:v>
                </c:pt>
                <c:pt idx="5454">
                  <c:v>2</c:v>
                </c:pt>
                <c:pt idx="5455">
                  <c:v>1</c:v>
                </c:pt>
                <c:pt idx="5457">
                  <c:v>1</c:v>
                </c:pt>
                <c:pt idx="5459">
                  <c:v>2</c:v>
                </c:pt>
                <c:pt idx="5462">
                  <c:v>1</c:v>
                </c:pt>
                <c:pt idx="5469">
                  <c:v>1</c:v>
                </c:pt>
                <c:pt idx="5473">
                  <c:v>1</c:v>
                </c:pt>
                <c:pt idx="5475">
                  <c:v>2</c:v>
                </c:pt>
                <c:pt idx="5478">
                  <c:v>1</c:v>
                </c:pt>
                <c:pt idx="5479">
                  <c:v>1</c:v>
                </c:pt>
                <c:pt idx="5480">
                  <c:v>2</c:v>
                </c:pt>
                <c:pt idx="5481">
                  <c:v>1</c:v>
                </c:pt>
                <c:pt idx="5482">
                  <c:v>1</c:v>
                </c:pt>
                <c:pt idx="5494">
                  <c:v>1</c:v>
                </c:pt>
                <c:pt idx="5502">
                  <c:v>1</c:v>
                </c:pt>
                <c:pt idx="5510">
                  <c:v>1</c:v>
                </c:pt>
                <c:pt idx="5513">
                  <c:v>1</c:v>
                </c:pt>
                <c:pt idx="5514">
                  <c:v>1</c:v>
                </c:pt>
                <c:pt idx="5518">
                  <c:v>1</c:v>
                </c:pt>
                <c:pt idx="5524">
                  <c:v>1</c:v>
                </c:pt>
                <c:pt idx="5530">
                  <c:v>1</c:v>
                </c:pt>
                <c:pt idx="5532">
                  <c:v>1</c:v>
                </c:pt>
                <c:pt idx="5534">
                  <c:v>1</c:v>
                </c:pt>
                <c:pt idx="5536">
                  <c:v>1</c:v>
                </c:pt>
                <c:pt idx="5539">
                  <c:v>1</c:v>
                </c:pt>
                <c:pt idx="5543">
                  <c:v>1</c:v>
                </c:pt>
                <c:pt idx="5544">
                  <c:v>1</c:v>
                </c:pt>
                <c:pt idx="5546">
                  <c:v>1</c:v>
                </c:pt>
              </c:numCache>
            </c:numRef>
          </c:val>
          <c:extLst>
            <c:ext xmlns:c16="http://schemas.microsoft.com/office/drawing/2014/chart" uri="{C3380CC4-5D6E-409C-BE32-E72D297353CC}">
              <c16:uniqueId val="{00000008-4E9B-44A9-A86B-27627A9F9D12}"/>
            </c:ext>
          </c:extLst>
        </c:ser>
        <c:ser>
          <c:idx val="9"/>
          <c:order val="9"/>
          <c:tx>
            <c:strRef>
              <c:f>'Day Wise &amp; Month Wise Data'!$K$3:$K$6</c:f>
              <c:strCache>
                <c:ptCount val="1"/>
                <c:pt idx="0">
                  <c:v>Sep</c:v>
                </c:pt>
              </c:strCache>
            </c:strRef>
          </c:tx>
          <c:spPr>
            <a:noFill/>
            <a:ln w="9525" cap="flat" cmpd="sng" algn="ctr">
              <a:solidFill>
                <a:schemeClr val="accent4">
                  <a:lumMod val="60000"/>
                </a:schemeClr>
              </a:solidFill>
              <a:miter lim="800000"/>
            </a:ln>
            <a:effectLst>
              <a:glow rad="63500">
                <a:schemeClr val="accent4">
                  <a:lumMod val="60000"/>
                  <a:satMod val="175000"/>
                  <a:alpha val="25000"/>
                </a:schemeClr>
              </a:glow>
            </a:effectLst>
          </c:spPr>
          <c:invertIfNegative val="0"/>
          <c:cat>
            <c:strRef>
              <c:f>'Day Wise &amp; Month Wise Data'!$A$7:$A$71094</c:f>
              <c:strCache>
                <c:ptCount val="5551"/>
                <c:pt idx="0">
                  <c:v>Michael Smith</c:v>
                </c:pt>
                <c:pt idx="1">
                  <c:v>David Smith</c:v>
                </c:pt>
                <c:pt idx="2">
                  <c:v>David Johnson</c:v>
                </c:pt>
                <c:pt idx="3">
                  <c:v>Michael Johnson</c:v>
                </c:pt>
                <c:pt idx="4">
                  <c:v>James Smith</c:v>
                </c:pt>
                <c:pt idx="5">
                  <c:v>Jennifer Smith</c:v>
                </c:pt>
                <c:pt idx="6">
                  <c:v>Michael Williams</c:v>
                </c:pt>
                <c:pt idx="7">
                  <c:v>Robert Smith</c:v>
                </c:pt>
                <c:pt idx="8">
                  <c:v>John Smith</c:v>
                </c:pt>
                <c:pt idx="9">
                  <c:v>Michael Miller</c:v>
                </c:pt>
                <c:pt idx="10">
                  <c:v>James Johnson</c:v>
                </c:pt>
                <c:pt idx="11">
                  <c:v>John Williams</c:v>
                </c:pt>
                <c:pt idx="12">
                  <c:v>Christopher Smith</c:v>
                </c:pt>
                <c:pt idx="13">
                  <c:v>William Smith</c:v>
                </c:pt>
                <c:pt idx="14">
                  <c:v>Michael Davis</c:v>
                </c:pt>
                <c:pt idx="15">
                  <c:v>Jennifer Johnson</c:v>
                </c:pt>
                <c:pt idx="16">
                  <c:v>Christopher Jones</c:v>
                </c:pt>
                <c:pt idx="17">
                  <c:v>Christopher Johnson</c:v>
                </c:pt>
                <c:pt idx="18">
                  <c:v>Robert Johnson</c:v>
                </c:pt>
                <c:pt idx="19">
                  <c:v>Michael Brown</c:v>
                </c:pt>
                <c:pt idx="20">
                  <c:v>Michael Jones</c:v>
                </c:pt>
                <c:pt idx="21">
                  <c:v>James Williams</c:v>
                </c:pt>
                <c:pt idx="22">
                  <c:v>Kevin Smith</c:v>
                </c:pt>
                <c:pt idx="23">
                  <c:v>Jessica Johnson</c:v>
                </c:pt>
                <c:pt idx="24">
                  <c:v>Jessica Smith</c:v>
                </c:pt>
                <c:pt idx="25">
                  <c:v>Jennifer Williams</c:v>
                </c:pt>
                <c:pt idx="26">
                  <c:v>Christopher Davis</c:v>
                </c:pt>
                <c:pt idx="27">
                  <c:v>Daniel Williams</c:v>
                </c:pt>
                <c:pt idx="28">
                  <c:v>Robert Williams</c:v>
                </c:pt>
                <c:pt idx="29">
                  <c:v>John Jones</c:v>
                </c:pt>
                <c:pt idx="30">
                  <c:v>Daniel Johnson</c:v>
                </c:pt>
                <c:pt idx="31">
                  <c:v>Stephanie Johnson</c:v>
                </c:pt>
                <c:pt idx="32">
                  <c:v>Richard Smith</c:v>
                </c:pt>
                <c:pt idx="33">
                  <c:v>Michael Allen</c:v>
                </c:pt>
                <c:pt idx="34">
                  <c:v>James Brown</c:v>
                </c:pt>
                <c:pt idx="35">
                  <c:v>John Johnson</c:v>
                </c:pt>
                <c:pt idx="36">
                  <c:v>Joseph Smith</c:v>
                </c:pt>
                <c:pt idx="37">
                  <c:v>Jennifer Brown</c:v>
                </c:pt>
                <c:pt idx="38">
                  <c:v>Jennifer Jones</c:v>
                </c:pt>
                <c:pt idx="39">
                  <c:v>Daniel Smith</c:v>
                </c:pt>
                <c:pt idx="40">
                  <c:v>Christopher Brown</c:v>
                </c:pt>
                <c:pt idx="41">
                  <c:v>Christopher Miller</c:v>
                </c:pt>
                <c:pt idx="42">
                  <c:v>Anthony Smith</c:v>
                </c:pt>
                <c:pt idx="43">
                  <c:v>Richard Brown</c:v>
                </c:pt>
                <c:pt idx="44">
                  <c:v>Matthew Williams</c:v>
                </c:pt>
                <c:pt idx="45">
                  <c:v>Michael Martinez</c:v>
                </c:pt>
                <c:pt idx="46">
                  <c:v>Michael Garcia</c:v>
                </c:pt>
                <c:pt idx="47">
                  <c:v>Lisa Smith</c:v>
                </c:pt>
                <c:pt idx="48">
                  <c:v>Jennifer Miller</c:v>
                </c:pt>
                <c:pt idx="49">
                  <c:v>David Miller</c:v>
                </c:pt>
                <c:pt idx="50">
                  <c:v>Robert Thompson</c:v>
                </c:pt>
                <c:pt idx="51">
                  <c:v>Matthew Davis</c:v>
                </c:pt>
                <c:pt idx="52">
                  <c:v>Matthew Smith</c:v>
                </c:pt>
                <c:pt idx="53">
                  <c:v>Michael Rodriguez</c:v>
                </c:pt>
                <c:pt idx="54">
                  <c:v>Joseph Williams</c:v>
                </c:pt>
                <c:pt idx="55">
                  <c:v>David Williams</c:v>
                </c:pt>
                <c:pt idx="56">
                  <c:v>Brian Smith</c:v>
                </c:pt>
                <c:pt idx="57">
                  <c:v>Amanda Johnson</c:v>
                </c:pt>
                <c:pt idx="58">
                  <c:v>Stephanie Smith</c:v>
                </c:pt>
                <c:pt idx="59">
                  <c:v>Steven Smith</c:v>
                </c:pt>
                <c:pt idx="60">
                  <c:v>Robert Miller</c:v>
                </c:pt>
                <c:pt idx="61">
                  <c:v>Robert Jones</c:v>
                </c:pt>
                <c:pt idx="62">
                  <c:v>Mark Johnson</c:v>
                </c:pt>
                <c:pt idx="63">
                  <c:v>Michael Hernandez</c:v>
                </c:pt>
                <c:pt idx="64">
                  <c:v>Mark Williams</c:v>
                </c:pt>
                <c:pt idx="65">
                  <c:v>Kimberly Smith</c:v>
                </c:pt>
                <c:pt idx="66">
                  <c:v>Jessica Brown</c:v>
                </c:pt>
                <c:pt idx="67">
                  <c:v>Jason Smith</c:v>
                </c:pt>
                <c:pt idx="68">
                  <c:v>James Miller</c:v>
                </c:pt>
                <c:pt idx="69">
                  <c:v>Joseph Johnson</c:v>
                </c:pt>
                <c:pt idx="70">
                  <c:v>Daniel Brown</c:v>
                </c:pt>
                <c:pt idx="71">
                  <c:v>David Jones</c:v>
                </c:pt>
                <c:pt idx="72">
                  <c:v>Ashley Johnson</c:v>
                </c:pt>
                <c:pt idx="73">
                  <c:v>Thomas Johnson</c:v>
                </c:pt>
                <c:pt idx="74">
                  <c:v>William Davis</c:v>
                </c:pt>
                <c:pt idx="75">
                  <c:v>Timothy Smith</c:v>
                </c:pt>
                <c:pt idx="76">
                  <c:v>Thomas Smith</c:v>
                </c:pt>
                <c:pt idx="77">
                  <c:v>Robert Martin</c:v>
                </c:pt>
                <c:pt idx="78">
                  <c:v>Robert Lee</c:v>
                </c:pt>
                <c:pt idx="79">
                  <c:v>Robert Davis</c:v>
                </c:pt>
                <c:pt idx="80">
                  <c:v>Sarah Smith</c:v>
                </c:pt>
                <c:pt idx="81">
                  <c:v>Robert Rodriguez</c:v>
                </c:pt>
                <c:pt idx="82">
                  <c:v>Michael Lee</c:v>
                </c:pt>
                <c:pt idx="83">
                  <c:v>Michael Harris</c:v>
                </c:pt>
                <c:pt idx="84">
                  <c:v>Melissa Johnson</c:v>
                </c:pt>
                <c:pt idx="85">
                  <c:v>Mark Smith</c:v>
                </c:pt>
                <c:pt idx="86">
                  <c:v>Michael Thomas</c:v>
                </c:pt>
                <c:pt idx="87">
                  <c:v>Michael Wilson</c:v>
                </c:pt>
                <c:pt idx="88">
                  <c:v>Michael Edwards</c:v>
                </c:pt>
                <c:pt idx="89">
                  <c:v>Melissa Smith</c:v>
                </c:pt>
                <c:pt idx="90">
                  <c:v>Lisa Johnson</c:v>
                </c:pt>
                <c:pt idx="91">
                  <c:v>Lisa Williams</c:v>
                </c:pt>
                <c:pt idx="92">
                  <c:v>Lisa Jones</c:v>
                </c:pt>
                <c:pt idx="93">
                  <c:v>Kimberly Davis</c:v>
                </c:pt>
                <c:pt idx="94">
                  <c:v>Jason Johnson</c:v>
                </c:pt>
                <c:pt idx="95">
                  <c:v>David Wilson</c:v>
                </c:pt>
                <c:pt idx="96">
                  <c:v>Heather Smith</c:v>
                </c:pt>
                <c:pt idx="97">
                  <c:v>Brian Williams</c:v>
                </c:pt>
                <c:pt idx="98">
                  <c:v>Christina Jones</c:v>
                </c:pt>
                <c:pt idx="99">
                  <c:v>Christopher Williams</c:v>
                </c:pt>
                <c:pt idx="100">
                  <c:v>Ashley Williams</c:v>
                </c:pt>
                <c:pt idx="101">
                  <c:v>Richard Johnson</c:v>
                </c:pt>
                <c:pt idx="102">
                  <c:v>Robert Martinez</c:v>
                </c:pt>
                <c:pt idx="103">
                  <c:v>Robert Taylor</c:v>
                </c:pt>
                <c:pt idx="104">
                  <c:v>Michelle Davis</c:v>
                </c:pt>
                <c:pt idx="105">
                  <c:v>Matthew Miller</c:v>
                </c:pt>
                <c:pt idx="106">
                  <c:v>Mary Smith</c:v>
                </c:pt>
                <c:pt idx="107">
                  <c:v>Matthew Johnson</c:v>
                </c:pt>
                <c:pt idx="108">
                  <c:v>Michael Anderson</c:v>
                </c:pt>
                <c:pt idx="109">
                  <c:v>Michael Hall</c:v>
                </c:pt>
                <c:pt idx="110">
                  <c:v>Laura Smith</c:v>
                </c:pt>
                <c:pt idx="111">
                  <c:v>Lisa Miller</c:v>
                </c:pt>
                <c:pt idx="112">
                  <c:v>Kevin Johnson</c:v>
                </c:pt>
                <c:pt idx="113">
                  <c:v>Kevin Thomas</c:v>
                </c:pt>
                <c:pt idx="114">
                  <c:v>Jeffrey Johnson</c:v>
                </c:pt>
                <c:pt idx="115">
                  <c:v>James Adams</c:v>
                </c:pt>
                <c:pt idx="116">
                  <c:v>Joshua Smith</c:v>
                </c:pt>
                <c:pt idx="117">
                  <c:v>Jessica Williams</c:v>
                </c:pt>
                <c:pt idx="118">
                  <c:v>James Jones</c:v>
                </c:pt>
                <c:pt idx="119">
                  <c:v>James Martinez</c:v>
                </c:pt>
                <c:pt idx="120">
                  <c:v>Jennifer Lopez</c:v>
                </c:pt>
                <c:pt idx="121">
                  <c:v>Eric Smith</c:v>
                </c:pt>
                <c:pt idx="122">
                  <c:v>Elizabeth Smith</c:v>
                </c:pt>
                <c:pt idx="123">
                  <c:v>David Garcia</c:v>
                </c:pt>
                <c:pt idx="124">
                  <c:v>David Moore</c:v>
                </c:pt>
                <c:pt idx="125">
                  <c:v>Amanda Smith</c:v>
                </c:pt>
                <c:pt idx="126">
                  <c:v>Andrew Smith</c:v>
                </c:pt>
                <c:pt idx="127">
                  <c:v>William Johnson</c:v>
                </c:pt>
                <c:pt idx="128">
                  <c:v>Ryan Smith</c:v>
                </c:pt>
                <c:pt idx="129">
                  <c:v>Sarah Williams</c:v>
                </c:pt>
                <c:pt idx="130">
                  <c:v>Mary Johnson</c:v>
                </c:pt>
                <c:pt idx="131">
                  <c:v>Michelle Smith</c:v>
                </c:pt>
                <c:pt idx="132">
                  <c:v>Matthew Brown</c:v>
                </c:pt>
                <c:pt idx="133">
                  <c:v>Michael Taylor</c:v>
                </c:pt>
                <c:pt idx="134">
                  <c:v>Lisa Brown</c:v>
                </c:pt>
                <c:pt idx="135">
                  <c:v>Laura Johnson</c:v>
                </c:pt>
                <c:pt idx="136">
                  <c:v>John Brown</c:v>
                </c:pt>
                <c:pt idx="137">
                  <c:v>Jeffrey Smith</c:v>
                </c:pt>
                <c:pt idx="138">
                  <c:v>John Miller</c:v>
                </c:pt>
                <c:pt idx="139">
                  <c:v>James King</c:v>
                </c:pt>
                <c:pt idx="140">
                  <c:v>James Moore</c:v>
                </c:pt>
                <c:pt idx="141">
                  <c:v>Elizabeth Brown</c:v>
                </c:pt>
                <c:pt idx="142">
                  <c:v>David Jackson</c:v>
                </c:pt>
                <c:pt idx="143">
                  <c:v>Christopher Rodriguez</c:v>
                </c:pt>
                <c:pt idx="144">
                  <c:v>David Anderson</c:v>
                </c:pt>
                <c:pt idx="145">
                  <c:v>Amy Smith</c:v>
                </c:pt>
                <c:pt idx="146">
                  <c:v>Timothy Davis</c:v>
                </c:pt>
                <c:pt idx="147">
                  <c:v>William Clark</c:v>
                </c:pt>
                <c:pt idx="148">
                  <c:v>Steven Johnson</c:v>
                </c:pt>
                <c:pt idx="149">
                  <c:v>William Williams</c:v>
                </c:pt>
                <c:pt idx="150">
                  <c:v>Sarah Brown</c:v>
                </c:pt>
                <c:pt idx="151">
                  <c:v>Samantha Johnson</c:v>
                </c:pt>
                <c:pt idx="152">
                  <c:v>Robert Mitchell</c:v>
                </c:pt>
                <c:pt idx="153">
                  <c:v>Michael Thompson</c:v>
                </c:pt>
                <c:pt idx="154">
                  <c:v>Mary Davis</c:v>
                </c:pt>
                <c:pt idx="155">
                  <c:v>Michael Walker</c:v>
                </c:pt>
                <c:pt idx="156">
                  <c:v>Kimberly Johnson</c:v>
                </c:pt>
                <c:pt idx="157">
                  <c:v>James Hernandez</c:v>
                </c:pt>
                <c:pt idx="158">
                  <c:v>Jennifer Davis</c:v>
                </c:pt>
                <c:pt idx="159">
                  <c:v>James Anderson</c:v>
                </c:pt>
                <c:pt idx="160">
                  <c:v>James Wilson</c:v>
                </c:pt>
                <c:pt idx="161">
                  <c:v>John Wilson</c:v>
                </c:pt>
                <c:pt idx="162">
                  <c:v>Jessica Martin</c:v>
                </c:pt>
                <c:pt idx="163">
                  <c:v>Joshua Thompson</c:v>
                </c:pt>
                <c:pt idx="164">
                  <c:v>Emily Johnson</c:v>
                </c:pt>
                <c:pt idx="165">
                  <c:v>David Rodriguez</c:v>
                </c:pt>
                <c:pt idx="166">
                  <c:v>David Harris</c:v>
                </c:pt>
                <c:pt idx="167">
                  <c:v>Christopher Jackson</c:v>
                </c:pt>
                <c:pt idx="168">
                  <c:v>Brian Johnson</c:v>
                </c:pt>
                <c:pt idx="169">
                  <c:v>Ashley Wilson</c:v>
                </c:pt>
                <c:pt idx="170">
                  <c:v>Angela Smith</c:v>
                </c:pt>
                <c:pt idx="171">
                  <c:v>Stephanie Williams</c:v>
                </c:pt>
                <c:pt idx="172">
                  <c:v>Steven Miller</c:v>
                </c:pt>
                <c:pt idx="173">
                  <c:v>Timothy Brown</c:v>
                </c:pt>
                <c:pt idx="174">
                  <c:v>Sarah Johnson</c:v>
                </c:pt>
                <c:pt idx="175">
                  <c:v>Richard Jones</c:v>
                </c:pt>
                <c:pt idx="176">
                  <c:v>Samantha Smith</c:v>
                </c:pt>
                <c:pt idx="177">
                  <c:v>Robert Wilson</c:v>
                </c:pt>
                <c:pt idx="178">
                  <c:v>Paul Smith</c:v>
                </c:pt>
                <c:pt idx="179">
                  <c:v>Robert Brown</c:v>
                </c:pt>
                <c:pt idx="180">
                  <c:v>Michael Sanchez</c:v>
                </c:pt>
                <c:pt idx="181">
                  <c:v>Michael Richardson</c:v>
                </c:pt>
                <c:pt idx="182">
                  <c:v>Michael Clark</c:v>
                </c:pt>
                <c:pt idx="183">
                  <c:v>Mary Brown</c:v>
                </c:pt>
                <c:pt idx="184">
                  <c:v>Michael Robinson</c:v>
                </c:pt>
                <c:pt idx="185">
                  <c:v>Mary Jones</c:v>
                </c:pt>
                <c:pt idx="186">
                  <c:v>Michael Scott</c:v>
                </c:pt>
                <c:pt idx="187">
                  <c:v>Michael Lopez</c:v>
                </c:pt>
                <c:pt idx="188">
                  <c:v>Michael Jackson</c:v>
                </c:pt>
                <c:pt idx="189">
                  <c:v>Michael Murphy</c:v>
                </c:pt>
                <c:pt idx="190">
                  <c:v>Mark Jones</c:v>
                </c:pt>
                <c:pt idx="191">
                  <c:v>Matthew Baker</c:v>
                </c:pt>
                <c:pt idx="192">
                  <c:v>Michael Lewis</c:v>
                </c:pt>
                <c:pt idx="193">
                  <c:v>Lisa Davis</c:v>
                </c:pt>
                <c:pt idx="194">
                  <c:v>Lauren Brown</c:v>
                </c:pt>
                <c:pt idx="195">
                  <c:v>Kimberly Brown</c:v>
                </c:pt>
                <c:pt idx="196">
                  <c:v>John Hall</c:v>
                </c:pt>
                <c:pt idx="197">
                  <c:v>Joseph Taylor</c:v>
                </c:pt>
                <c:pt idx="198">
                  <c:v>Joseph Davis</c:v>
                </c:pt>
                <c:pt idx="199">
                  <c:v>Jennifer Anderson</c:v>
                </c:pt>
                <c:pt idx="200">
                  <c:v>Jonathan Smith</c:v>
                </c:pt>
                <c:pt idx="201">
                  <c:v>James Rodriguez</c:v>
                </c:pt>
                <c:pt idx="202">
                  <c:v>John Thompson</c:v>
                </c:pt>
                <c:pt idx="203">
                  <c:v>Jennifer Martinez</c:v>
                </c:pt>
                <c:pt idx="204">
                  <c:v>Joseph Rodriguez</c:v>
                </c:pt>
                <c:pt idx="205">
                  <c:v>Eric Johnson</c:v>
                </c:pt>
                <c:pt idx="206">
                  <c:v>Eric White</c:v>
                </c:pt>
                <c:pt idx="207">
                  <c:v>Eric Williams</c:v>
                </c:pt>
                <c:pt idx="208">
                  <c:v>Daniel Jones</c:v>
                </c:pt>
                <c:pt idx="209">
                  <c:v>Christopher Martinez</c:v>
                </c:pt>
                <c:pt idx="210">
                  <c:v>David Brown</c:v>
                </c:pt>
                <c:pt idx="211">
                  <c:v>Christina Smith</c:v>
                </c:pt>
                <c:pt idx="212">
                  <c:v>Christopher Garcia</c:v>
                </c:pt>
                <c:pt idx="213">
                  <c:v>Christine Johnson</c:v>
                </c:pt>
                <c:pt idx="214">
                  <c:v>Daniel Miller</c:v>
                </c:pt>
                <c:pt idx="215">
                  <c:v>Charles Smith</c:v>
                </c:pt>
                <c:pt idx="216">
                  <c:v>Cynthia Davis</c:v>
                </c:pt>
                <c:pt idx="217">
                  <c:v>Brian Garcia</c:v>
                </c:pt>
                <c:pt idx="218">
                  <c:v>Amy Miller</c:v>
                </c:pt>
                <c:pt idx="219">
                  <c:v>Andrew Williams</c:v>
                </c:pt>
                <c:pt idx="220">
                  <c:v>Ashley Jones</c:v>
                </c:pt>
                <c:pt idx="221">
                  <c:v>Andrew Johnson</c:v>
                </c:pt>
                <c:pt idx="222">
                  <c:v>Brandon Brown</c:v>
                </c:pt>
                <c:pt idx="223">
                  <c:v>Amanda Jones</c:v>
                </c:pt>
                <c:pt idx="224">
                  <c:v>Brandon Smith</c:v>
                </c:pt>
                <c:pt idx="225">
                  <c:v>Timothy Williams</c:v>
                </c:pt>
                <c:pt idx="226">
                  <c:v>Tammy Brown</c:v>
                </c:pt>
                <c:pt idx="227">
                  <c:v>William Brown</c:v>
                </c:pt>
                <c:pt idx="228">
                  <c:v>Stephanie Jones</c:v>
                </c:pt>
                <c:pt idx="229">
                  <c:v>William Jones</c:v>
                </c:pt>
                <c:pt idx="230">
                  <c:v>Patricia Smith</c:v>
                </c:pt>
                <c:pt idx="231">
                  <c:v>Samuel Smith</c:v>
                </c:pt>
                <c:pt idx="232">
                  <c:v>Richard Davis</c:v>
                </c:pt>
                <c:pt idx="233">
                  <c:v>Paul Jones</c:v>
                </c:pt>
                <c:pt idx="234">
                  <c:v>Pamela Williams</c:v>
                </c:pt>
                <c:pt idx="235">
                  <c:v>Robert Anderson</c:v>
                </c:pt>
                <c:pt idx="236">
                  <c:v>Patrick Smith</c:v>
                </c:pt>
                <c:pt idx="237">
                  <c:v>Scott Johnson</c:v>
                </c:pt>
                <c:pt idx="238">
                  <c:v>Robert Campbell</c:v>
                </c:pt>
                <c:pt idx="239">
                  <c:v>Robert Thomas</c:v>
                </c:pt>
                <c:pt idx="240">
                  <c:v>Michelle Miller</c:v>
                </c:pt>
                <c:pt idx="241">
                  <c:v>Matthew Anderson</c:v>
                </c:pt>
                <c:pt idx="242">
                  <c:v>Michael Gonzalez</c:v>
                </c:pt>
                <c:pt idx="243">
                  <c:v>Nicholas Smith</c:v>
                </c:pt>
                <c:pt idx="244">
                  <c:v>Michelle Johnson</c:v>
                </c:pt>
                <c:pt idx="245">
                  <c:v>Mark Brown</c:v>
                </c:pt>
                <c:pt idx="246">
                  <c:v>Nicole Smith</c:v>
                </c:pt>
                <c:pt idx="247">
                  <c:v>Melissa Jones</c:v>
                </c:pt>
                <c:pt idx="248">
                  <c:v>Karen Johnson</c:v>
                </c:pt>
                <c:pt idx="249">
                  <c:v>Justin Smith</c:v>
                </c:pt>
                <c:pt idx="250">
                  <c:v>Julie Jones</c:v>
                </c:pt>
                <c:pt idx="251">
                  <c:v>Julie Smith</c:v>
                </c:pt>
                <c:pt idx="252">
                  <c:v>Lisa Wright</c:v>
                </c:pt>
                <c:pt idx="253">
                  <c:v>Kimberly Thomas</c:v>
                </c:pt>
                <c:pt idx="254">
                  <c:v>Karen Smith</c:v>
                </c:pt>
                <c:pt idx="255">
                  <c:v>Kelly Smith</c:v>
                </c:pt>
                <c:pt idx="256">
                  <c:v>Justin Jones</c:v>
                </c:pt>
                <c:pt idx="257">
                  <c:v>Kevin Williams</c:v>
                </c:pt>
                <c:pt idx="258">
                  <c:v>Jacob Johnson</c:v>
                </c:pt>
                <c:pt idx="259">
                  <c:v>John Jackson</c:v>
                </c:pt>
                <c:pt idx="260">
                  <c:v>Jordan Smith</c:v>
                </c:pt>
                <c:pt idx="261">
                  <c:v>Jennifer Hall</c:v>
                </c:pt>
                <c:pt idx="262">
                  <c:v>John Moore</c:v>
                </c:pt>
                <c:pt idx="263">
                  <c:v>Jennifer Hill</c:v>
                </c:pt>
                <c:pt idx="264">
                  <c:v>John Taylor</c:v>
                </c:pt>
                <c:pt idx="265">
                  <c:v>James Baker</c:v>
                </c:pt>
                <c:pt idx="266">
                  <c:v>Jeffrey Brown</c:v>
                </c:pt>
                <c:pt idx="267">
                  <c:v>Jennifer Martin</c:v>
                </c:pt>
                <c:pt idx="268">
                  <c:v>John Martinez</c:v>
                </c:pt>
                <c:pt idx="269">
                  <c:v>Jennifer Nguyen</c:v>
                </c:pt>
                <c:pt idx="270">
                  <c:v>John Rodriguez</c:v>
                </c:pt>
                <c:pt idx="271">
                  <c:v>James Ramirez</c:v>
                </c:pt>
                <c:pt idx="272">
                  <c:v>John Stevens</c:v>
                </c:pt>
                <c:pt idx="273">
                  <c:v>Jason Jones</c:v>
                </c:pt>
                <c:pt idx="274">
                  <c:v>John Torres</c:v>
                </c:pt>
                <c:pt idx="275">
                  <c:v>Jessica Miller</c:v>
                </c:pt>
                <c:pt idx="276">
                  <c:v>Joseph Brown</c:v>
                </c:pt>
                <c:pt idx="277">
                  <c:v>James Harris</c:v>
                </c:pt>
                <c:pt idx="278">
                  <c:v>Jennifer Garcia</c:v>
                </c:pt>
                <c:pt idx="279">
                  <c:v>Gary Smith</c:v>
                </c:pt>
                <c:pt idx="280">
                  <c:v>Heather Davis</c:v>
                </c:pt>
                <c:pt idx="281">
                  <c:v>David Robinson</c:v>
                </c:pt>
                <c:pt idx="282">
                  <c:v>Elizabeth Williams</c:v>
                </c:pt>
                <c:pt idx="283">
                  <c:v>Elizabeth Miller</c:v>
                </c:pt>
                <c:pt idx="284">
                  <c:v>Elizabeth Davis</c:v>
                </c:pt>
                <c:pt idx="285">
                  <c:v>David Clark</c:v>
                </c:pt>
                <c:pt idx="286">
                  <c:v>Daniel Garcia</c:v>
                </c:pt>
                <c:pt idx="287">
                  <c:v>Daniel Davis</c:v>
                </c:pt>
                <c:pt idx="288">
                  <c:v>David Hernandez</c:v>
                </c:pt>
                <c:pt idx="289">
                  <c:v>Brian Jones</c:v>
                </c:pt>
                <c:pt idx="290">
                  <c:v>Christopher Taylor</c:v>
                </c:pt>
                <c:pt idx="291">
                  <c:v>Amanda Brown</c:v>
                </c:pt>
                <c:pt idx="292">
                  <c:v>Ashley Thompson</c:v>
                </c:pt>
                <c:pt idx="293">
                  <c:v>Angela Williams</c:v>
                </c:pt>
                <c:pt idx="294">
                  <c:v>Stephen Smith</c:v>
                </c:pt>
                <c:pt idx="295">
                  <c:v>Susan Johnson</c:v>
                </c:pt>
                <c:pt idx="296">
                  <c:v>Steven Martinez</c:v>
                </c:pt>
                <c:pt idx="297">
                  <c:v>Timothy Jones</c:v>
                </c:pt>
                <c:pt idx="298">
                  <c:v>William Miller</c:v>
                </c:pt>
                <c:pt idx="299">
                  <c:v>Thomas Williams</c:v>
                </c:pt>
                <c:pt idx="300">
                  <c:v>Ryan Johnson</c:v>
                </c:pt>
                <c:pt idx="301">
                  <c:v>Scott Williams</c:v>
                </c:pt>
                <c:pt idx="302">
                  <c:v>Ryan Williams</c:v>
                </c:pt>
                <c:pt idx="303">
                  <c:v>Rebecca Johnson</c:v>
                </c:pt>
                <c:pt idx="304">
                  <c:v>Robert White</c:v>
                </c:pt>
                <c:pt idx="305">
                  <c:v>Richard Wilson</c:v>
                </c:pt>
                <c:pt idx="306">
                  <c:v>Ryan Thomas</c:v>
                </c:pt>
                <c:pt idx="307">
                  <c:v>Robert Garcia</c:v>
                </c:pt>
                <c:pt idx="308">
                  <c:v>Sarah Martin</c:v>
                </c:pt>
                <c:pt idx="309">
                  <c:v>Robert Hill</c:v>
                </c:pt>
                <c:pt idx="310">
                  <c:v>Scott Smith</c:v>
                </c:pt>
                <c:pt idx="311">
                  <c:v>Michael Morgan</c:v>
                </c:pt>
                <c:pt idx="312">
                  <c:v>Michael West</c:v>
                </c:pt>
                <c:pt idx="313">
                  <c:v>Michael Morris</c:v>
                </c:pt>
                <c:pt idx="314">
                  <c:v>Nicole Jones</c:v>
                </c:pt>
                <c:pt idx="315">
                  <c:v>Michael Martin</c:v>
                </c:pt>
                <c:pt idx="316">
                  <c:v>Michael Nguyen</c:v>
                </c:pt>
                <c:pt idx="317">
                  <c:v>Monica Jones</c:v>
                </c:pt>
                <c:pt idx="318">
                  <c:v>Matthew Hernandez</c:v>
                </c:pt>
                <c:pt idx="319">
                  <c:v>Michael Henderson</c:v>
                </c:pt>
                <c:pt idx="320">
                  <c:v>Megan Smith</c:v>
                </c:pt>
                <c:pt idx="321">
                  <c:v>Michael White</c:v>
                </c:pt>
                <c:pt idx="322">
                  <c:v>Nicholas Jones</c:v>
                </c:pt>
                <c:pt idx="323">
                  <c:v>Mark Martin</c:v>
                </c:pt>
                <c:pt idx="324">
                  <c:v>Matthew Green</c:v>
                </c:pt>
                <c:pt idx="325">
                  <c:v>Melissa Davis</c:v>
                </c:pt>
                <c:pt idx="326">
                  <c:v>Michael Adams</c:v>
                </c:pt>
                <c:pt idx="327">
                  <c:v>Nathan Smith</c:v>
                </c:pt>
                <c:pt idx="328">
                  <c:v>Mary White</c:v>
                </c:pt>
                <c:pt idx="329">
                  <c:v>Michael Green</c:v>
                </c:pt>
                <c:pt idx="330">
                  <c:v>Nicole Williams</c:v>
                </c:pt>
                <c:pt idx="331">
                  <c:v>Michael King</c:v>
                </c:pt>
                <c:pt idx="332">
                  <c:v>Lauren Johnson</c:v>
                </c:pt>
                <c:pt idx="333">
                  <c:v>Kimberly Garcia</c:v>
                </c:pt>
                <c:pt idx="334">
                  <c:v>Lisa Gonzalez</c:v>
                </c:pt>
                <c:pt idx="335">
                  <c:v>Justin Williams</c:v>
                </c:pt>
                <c:pt idx="336">
                  <c:v>Kimberly Williams</c:v>
                </c:pt>
                <c:pt idx="337">
                  <c:v>Julie Garcia</c:v>
                </c:pt>
                <c:pt idx="338">
                  <c:v>Linda Johnson</c:v>
                </c:pt>
                <c:pt idx="339">
                  <c:v>Kelly Johnson</c:v>
                </c:pt>
                <c:pt idx="340">
                  <c:v>Kevin Anderson</c:v>
                </c:pt>
                <c:pt idx="341">
                  <c:v>Kevin Jones</c:v>
                </c:pt>
                <c:pt idx="342">
                  <c:v>Jeffrey Williams</c:v>
                </c:pt>
                <c:pt idx="343">
                  <c:v>James Lopez</c:v>
                </c:pt>
                <c:pt idx="344">
                  <c:v>Jose Smith</c:v>
                </c:pt>
                <c:pt idx="345">
                  <c:v>Jessica Hernandez</c:v>
                </c:pt>
                <c:pt idx="346">
                  <c:v>Joshua Johnson</c:v>
                </c:pt>
                <c:pt idx="347">
                  <c:v>Jessica Jones</c:v>
                </c:pt>
                <c:pt idx="348">
                  <c:v>James Thompson</c:v>
                </c:pt>
                <c:pt idx="349">
                  <c:v>Jessica Taylor</c:v>
                </c:pt>
                <c:pt idx="350">
                  <c:v>James Perez</c:v>
                </c:pt>
                <c:pt idx="351">
                  <c:v>Joseph Jones</c:v>
                </c:pt>
                <c:pt idx="352">
                  <c:v>John Robinson</c:v>
                </c:pt>
                <c:pt idx="353">
                  <c:v>John Flores</c:v>
                </c:pt>
                <c:pt idx="354">
                  <c:v>Jamie Smith</c:v>
                </c:pt>
                <c:pt idx="355">
                  <c:v>John Garcia</c:v>
                </c:pt>
                <c:pt idx="356">
                  <c:v>Jonathan Jones</c:v>
                </c:pt>
                <c:pt idx="357">
                  <c:v>John Hernandez</c:v>
                </c:pt>
                <c:pt idx="358">
                  <c:v>David Thomas</c:v>
                </c:pt>
                <c:pt idx="359">
                  <c:v>David Wright</c:v>
                </c:pt>
                <c:pt idx="360">
                  <c:v>Heather Williams</c:v>
                </c:pt>
                <c:pt idx="361">
                  <c:v>Denise Johnson</c:v>
                </c:pt>
                <c:pt idx="362">
                  <c:v>David Taylor</c:v>
                </c:pt>
                <c:pt idx="363">
                  <c:v>Elizabeth Johnson</c:v>
                </c:pt>
                <c:pt idx="364">
                  <c:v>David Gonzalez</c:v>
                </c:pt>
                <c:pt idx="365">
                  <c:v>David Martinez</c:v>
                </c:pt>
                <c:pt idx="366">
                  <c:v>Brian Brown</c:v>
                </c:pt>
                <c:pt idx="367">
                  <c:v>Daniel Anderson</c:v>
                </c:pt>
                <c:pt idx="368">
                  <c:v>David Flores</c:v>
                </c:pt>
                <c:pt idx="369">
                  <c:v>Christopher Martin</c:v>
                </c:pt>
                <c:pt idx="370">
                  <c:v>Christopher Wilson</c:v>
                </c:pt>
                <c:pt idx="371">
                  <c:v>Christopher Robinson</c:v>
                </c:pt>
                <c:pt idx="372">
                  <c:v>Crystal Johnson</c:v>
                </c:pt>
                <c:pt idx="373">
                  <c:v>David Allen</c:v>
                </c:pt>
                <c:pt idx="374">
                  <c:v>Cynthia Rodriguez</c:v>
                </c:pt>
                <c:pt idx="375">
                  <c:v>Charles Johnson</c:v>
                </c:pt>
                <c:pt idx="376">
                  <c:v>Brenda Jones</c:v>
                </c:pt>
                <c:pt idx="377">
                  <c:v>Anthony Jackson</c:v>
                </c:pt>
                <c:pt idx="378">
                  <c:v>Ashley Martinez</c:v>
                </c:pt>
                <c:pt idx="379">
                  <c:v>Amy Johnson</c:v>
                </c:pt>
                <c:pt idx="380">
                  <c:v>Anthony Brown</c:v>
                </c:pt>
                <c:pt idx="381">
                  <c:v>Ashley Smith</c:v>
                </c:pt>
                <c:pt idx="382">
                  <c:v>Anthony Gonzalez</c:v>
                </c:pt>
                <c:pt idx="383">
                  <c:v>Anthony Johnson</c:v>
                </c:pt>
                <c:pt idx="384">
                  <c:v>Stephen Williams</c:v>
                </c:pt>
                <c:pt idx="385">
                  <c:v>Thomas West</c:v>
                </c:pt>
                <c:pt idx="386">
                  <c:v>Teresa Smith</c:v>
                </c:pt>
                <c:pt idx="387">
                  <c:v>Thomas Brown</c:v>
                </c:pt>
                <c:pt idx="388">
                  <c:v>William Lewis</c:v>
                </c:pt>
                <c:pt idx="389">
                  <c:v>Zachary Smith</c:v>
                </c:pt>
                <c:pt idx="390">
                  <c:v>Susan Smith</c:v>
                </c:pt>
                <c:pt idx="391">
                  <c:v>Tina Smith</c:v>
                </c:pt>
                <c:pt idx="392">
                  <c:v>Victoria Williams</c:v>
                </c:pt>
                <c:pt idx="393">
                  <c:v>William Mitchell</c:v>
                </c:pt>
                <c:pt idx="394">
                  <c:v>Steven Brown</c:v>
                </c:pt>
                <c:pt idx="395">
                  <c:v>Robert Jackson</c:v>
                </c:pt>
                <c:pt idx="396">
                  <c:v>Ryan Walker</c:v>
                </c:pt>
                <c:pt idx="397">
                  <c:v>Ryan Miller</c:v>
                </c:pt>
                <c:pt idx="398">
                  <c:v>Robert Moore</c:v>
                </c:pt>
                <c:pt idx="399">
                  <c:v>Samantha Jones</c:v>
                </c:pt>
                <c:pt idx="400">
                  <c:v>Sarah Sanchez</c:v>
                </c:pt>
                <c:pt idx="401">
                  <c:v>Ryan Jones</c:v>
                </c:pt>
                <c:pt idx="402">
                  <c:v>Rebecca Miller</c:v>
                </c:pt>
                <c:pt idx="403">
                  <c:v>Robert Hernandez</c:v>
                </c:pt>
                <c:pt idx="404">
                  <c:v>Robert Walker</c:v>
                </c:pt>
                <c:pt idx="405">
                  <c:v>Paul Johnson</c:v>
                </c:pt>
                <c:pt idx="406">
                  <c:v>Peter Johnson</c:v>
                </c:pt>
                <c:pt idx="407">
                  <c:v>Sarah Jones</c:v>
                </c:pt>
                <c:pt idx="408">
                  <c:v>Robert Wright</c:v>
                </c:pt>
                <c:pt idx="409">
                  <c:v>Patricia Jones</c:v>
                </c:pt>
                <c:pt idx="410">
                  <c:v>Rebecca Smith</c:v>
                </c:pt>
                <c:pt idx="411">
                  <c:v>Shannon Smith</c:v>
                </c:pt>
                <c:pt idx="412">
                  <c:v>Patricia Williams</c:v>
                </c:pt>
                <c:pt idx="413">
                  <c:v>Ronald Brown</c:v>
                </c:pt>
                <c:pt idx="414">
                  <c:v>Nicole Miller</c:v>
                </c:pt>
                <c:pt idx="415">
                  <c:v>Michelle Jones</c:v>
                </c:pt>
                <c:pt idx="416">
                  <c:v>Michael Turner</c:v>
                </c:pt>
                <c:pt idx="417">
                  <c:v>Maria Smith</c:v>
                </c:pt>
                <c:pt idx="418">
                  <c:v>Michelle Rodriguez</c:v>
                </c:pt>
                <c:pt idx="419">
                  <c:v>Michael Moore</c:v>
                </c:pt>
                <c:pt idx="420">
                  <c:v>Nicholas Williams</c:v>
                </c:pt>
                <c:pt idx="421">
                  <c:v>Michael Anthony</c:v>
                </c:pt>
                <c:pt idx="422">
                  <c:v>Michelle Brown</c:v>
                </c:pt>
                <c:pt idx="423">
                  <c:v>Michael Baker</c:v>
                </c:pt>
                <c:pt idx="424">
                  <c:v>Michelle Lee</c:v>
                </c:pt>
                <c:pt idx="425">
                  <c:v>Michael Bell</c:v>
                </c:pt>
                <c:pt idx="426">
                  <c:v>Melissa Rodriguez</c:v>
                </c:pt>
                <c:pt idx="427">
                  <c:v>Michael Ramirez</c:v>
                </c:pt>
                <c:pt idx="428">
                  <c:v>Matthew Taylor</c:v>
                </c:pt>
                <c:pt idx="429">
                  <c:v>Mark Taylor</c:v>
                </c:pt>
                <c:pt idx="430">
                  <c:v>Michael Stewart</c:v>
                </c:pt>
                <c:pt idx="431">
                  <c:v>Matthew Moore</c:v>
                </c:pt>
                <c:pt idx="432">
                  <c:v>Keith Smith</c:v>
                </c:pt>
                <c:pt idx="433">
                  <c:v>Lisa Hernandez</c:v>
                </c:pt>
                <c:pt idx="434">
                  <c:v>Linda Martinez</c:v>
                </c:pt>
                <c:pt idx="435">
                  <c:v>Keith Johnson</c:v>
                </c:pt>
                <c:pt idx="436">
                  <c:v>Laura Chavez</c:v>
                </c:pt>
                <c:pt idx="437">
                  <c:v>Justin Miller</c:v>
                </c:pt>
                <c:pt idx="438">
                  <c:v>Kevin Brown</c:v>
                </c:pt>
                <c:pt idx="439">
                  <c:v>Lori Smith</c:v>
                </c:pt>
                <c:pt idx="440">
                  <c:v>Kevin Davis</c:v>
                </c:pt>
                <c:pt idx="441">
                  <c:v>Julie Johnson</c:v>
                </c:pt>
                <c:pt idx="442">
                  <c:v>Lisa Martinez</c:v>
                </c:pt>
                <c:pt idx="443">
                  <c:v>Kyle Johnson</c:v>
                </c:pt>
                <c:pt idx="444">
                  <c:v>Lisa Sanchez</c:v>
                </c:pt>
                <c:pt idx="445">
                  <c:v>Joseph Martin</c:v>
                </c:pt>
                <c:pt idx="446">
                  <c:v>Jennifer Jackson</c:v>
                </c:pt>
                <c:pt idx="447">
                  <c:v>James Scott</c:v>
                </c:pt>
                <c:pt idx="448">
                  <c:v>John Harris</c:v>
                </c:pt>
                <c:pt idx="449">
                  <c:v>Jason Garcia</c:v>
                </c:pt>
                <c:pt idx="450">
                  <c:v>James Green</c:v>
                </c:pt>
                <c:pt idx="451">
                  <c:v>Jason Brown</c:v>
                </c:pt>
                <c:pt idx="452">
                  <c:v>Jason Williams</c:v>
                </c:pt>
                <c:pt idx="453">
                  <c:v>Jonathan Brown</c:v>
                </c:pt>
                <c:pt idx="454">
                  <c:v>John Allen</c:v>
                </c:pt>
                <c:pt idx="455">
                  <c:v>John Sanchez</c:v>
                </c:pt>
                <c:pt idx="456">
                  <c:v>James Lee</c:v>
                </c:pt>
                <c:pt idx="457">
                  <c:v>Jennifer Lewis</c:v>
                </c:pt>
                <c:pt idx="458">
                  <c:v>Jeffrey Allen</c:v>
                </c:pt>
                <c:pt idx="459">
                  <c:v>Jeffrey Miller</c:v>
                </c:pt>
                <c:pt idx="460">
                  <c:v>John Edwards</c:v>
                </c:pt>
                <c:pt idx="461">
                  <c:v>John Turner</c:v>
                </c:pt>
                <c:pt idx="462">
                  <c:v>John Mitchell</c:v>
                </c:pt>
                <c:pt idx="463">
                  <c:v>John Gonzalez</c:v>
                </c:pt>
                <c:pt idx="464">
                  <c:v>Joseph White</c:v>
                </c:pt>
                <c:pt idx="465">
                  <c:v>Jacob Brown</c:v>
                </c:pt>
                <c:pt idx="466">
                  <c:v>Jason White</c:v>
                </c:pt>
                <c:pt idx="467">
                  <c:v>Jason Miller</c:v>
                </c:pt>
                <c:pt idx="468">
                  <c:v>Jennifer Gonzalez</c:v>
                </c:pt>
                <c:pt idx="469">
                  <c:v>Joseph Allen</c:v>
                </c:pt>
                <c:pt idx="470">
                  <c:v>Jeffrey Davis</c:v>
                </c:pt>
                <c:pt idx="471">
                  <c:v>James Nguyen</c:v>
                </c:pt>
                <c:pt idx="472">
                  <c:v>John Lewis</c:v>
                </c:pt>
                <c:pt idx="473">
                  <c:v>James Robinson</c:v>
                </c:pt>
                <c:pt idx="474">
                  <c:v>Jennifer Robinson</c:v>
                </c:pt>
                <c:pt idx="475">
                  <c:v>John Evans</c:v>
                </c:pt>
                <c:pt idx="476">
                  <c:v>Joshua Williams</c:v>
                </c:pt>
                <c:pt idx="477">
                  <c:v>James Garcia</c:v>
                </c:pt>
                <c:pt idx="478">
                  <c:v>Jennifer Wilson</c:v>
                </c:pt>
                <c:pt idx="479">
                  <c:v>Heather Miller</c:v>
                </c:pt>
                <c:pt idx="480">
                  <c:v>Eric Wilson</c:v>
                </c:pt>
                <c:pt idx="481">
                  <c:v>Elizabeth Gonzalez</c:v>
                </c:pt>
                <c:pt idx="482">
                  <c:v>David Thompson</c:v>
                </c:pt>
                <c:pt idx="483">
                  <c:v>Gregory Smith</c:v>
                </c:pt>
                <c:pt idx="484">
                  <c:v>Elizabeth Taylor</c:v>
                </c:pt>
                <c:pt idx="485">
                  <c:v>Heather Wilson</c:v>
                </c:pt>
                <c:pt idx="486">
                  <c:v>David White</c:v>
                </c:pt>
                <c:pt idx="487">
                  <c:v>David Scott</c:v>
                </c:pt>
                <c:pt idx="488">
                  <c:v>Christopher Baker</c:v>
                </c:pt>
                <c:pt idx="489">
                  <c:v>Cynthia Brown</c:v>
                </c:pt>
                <c:pt idx="490">
                  <c:v>Brittany Smith</c:v>
                </c:pt>
                <c:pt idx="491">
                  <c:v>Charles Lopez</c:v>
                </c:pt>
                <c:pt idx="492">
                  <c:v>Brian Harris</c:v>
                </c:pt>
                <c:pt idx="493">
                  <c:v>Brian Miller</c:v>
                </c:pt>
                <c:pt idx="494">
                  <c:v>Brittany Johnson</c:v>
                </c:pt>
                <c:pt idx="495">
                  <c:v>Christopher Thompson</c:v>
                </c:pt>
                <c:pt idx="496">
                  <c:v>Christopher Hall</c:v>
                </c:pt>
                <c:pt idx="497">
                  <c:v>Christine Smith</c:v>
                </c:pt>
                <c:pt idx="498">
                  <c:v>Christopher Lopez</c:v>
                </c:pt>
                <c:pt idx="499">
                  <c:v>Christopher Walker</c:v>
                </c:pt>
                <c:pt idx="500">
                  <c:v>David Nguyen</c:v>
                </c:pt>
                <c:pt idx="501">
                  <c:v>Christopher Phillips</c:v>
                </c:pt>
                <c:pt idx="502">
                  <c:v>Ashley Miller</c:v>
                </c:pt>
                <c:pt idx="503">
                  <c:v>Amy Jones</c:v>
                </c:pt>
                <c:pt idx="504">
                  <c:v>Aaron Smith</c:v>
                </c:pt>
                <c:pt idx="505">
                  <c:v>Ashley Martin</c:v>
                </c:pt>
                <c:pt idx="506">
                  <c:v>Amanda Martinez</c:v>
                </c:pt>
                <c:pt idx="507">
                  <c:v>Angela Johnson</c:v>
                </c:pt>
                <c:pt idx="508">
                  <c:v>Anthony Martinez</c:v>
                </c:pt>
                <c:pt idx="509">
                  <c:v>Andrew Brown</c:v>
                </c:pt>
                <c:pt idx="510">
                  <c:v>Angela Miller</c:v>
                </c:pt>
                <c:pt idx="511">
                  <c:v>Angela Martinez</c:v>
                </c:pt>
                <c:pt idx="512">
                  <c:v>Stephanie Brown</c:v>
                </c:pt>
                <c:pt idx="513">
                  <c:v>Steven Rodriguez</c:v>
                </c:pt>
                <c:pt idx="514">
                  <c:v>William Roberts</c:v>
                </c:pt>
                <c:pt idx="515">
                  <c:v>Stephanie Miller</c:v>
                </c:pt>
                <c:pt idx="516">
                  <c:v>Stephanie Sanchez</c:v>
                </c:pt>
                <c:pt idx="517">
                  <c:v>Stephanie Moore</c:v>
                </c:pt>
                <c:pt idx="518">
                  <c:v>Steven Moore</c:v>
                </c:pt>
                <c:pt idx="519">
                  <c:v>Thomas Lee</c:v>
                </c:pt>
                <c:pt idx="520">
                  <c:v>William Adams</c:v>
                </c:pt>
                <c:pt idx="521">
                  <c:v>Thomas Miller</c:v>
                </c:pt>
                <c:pt idx="522">
                  <c:v>Susan Jones</c:v>
                </c:pt>
                <c:pt idx="523">
                  <c:v>Todd Smith</c:v>
                </c:pt>
                <c:pt idx="524">
                  <c:v>William Hernandez</c:v>
                </c:pt>
                <c:pt idx="525">
                  <c:v>Travis Jones</c:v>
                </c:pt>
                <c:pt idx="526">
                  <c:v>Stephanie White</c:v>
                </c:pt>
                <c:pt idx="527">
                  <c:v>Tyler Wilson</c:v>
                </c:pt>
                <c:pt idx="528">
                  <c:v>William Martinez</c:v>
                </c:pt>
                <c:pt idx="529">
                  <c:v>Susan Williams</c:v>
                </c:pt>
                <c:pt idx="530">
                  <c:v>Thomas Hernandez</c:v>
                </c:pt>
                <c:pt idx="531">
                  <c:v>Vincent Smith</c:v>
                </c:pt>
                <c:pt idx="532">
                  <c:v>William Robinson</c:v>
                </c:pt>
                <c:pt idx="533">
                  <c:v>Stephen Brown</c:v>
                </c:pt>
                <c:pt idx="534">
                  <c:v>Timothy Johnson</c:v>
                </c:pt>
                <c:pt idx="535">
                  <c:v>Tiffany Jones</c:v>
                </c:pt>
                <c:pt idx="536">
                  <c:v>Tiffany Smith</c:v>
                </c:pt>
                <c:pt idx="537">
                  <c:v>Thomas Thompson</c:v>
                </c:pt>
                <c:pt idx="538">
                  <c:v>Sarah Miller</c:v>
                </c:pt>
                <c:pt idx="539">
                  <c:v>Samantha Davis</c:v>
                </c:pt>
                <c:pt idx="540">
                  <c:v>Ryan Robinson</c:v>
                </c:pt>
                <c:pt idx="541">
                  <c:v>Rebecca Williams</c:v>
                </c:pt>
                <c:pt idx="542">
                  <c:v>Samantha White</c:v>
                </c:pt>
                <c:pt idx="543">
                  <c:v>Patricia Taylor</c:v>
                </c:pt>
                <c:pt idx="544">
                  <c:v>Robert Young</c:v>
                </c:pt>
                <c:pt idx="545">
                  <c:v>Rachel Johnson</c:v>
                </c:pt>
                <c:pt idx="546">
                  <c:v>Pamela Smith</c:v>
                </c:pt>
                <c:pt idx="547">
                  <c:v>Richard Hernandez</c:v>
                </c:pt>
                <c:pt idx="548">
                  <c:v>Rachel Martin</c:v>
                </c:pt>
                <c:pt idx="549">
                  <c:v>Patricia Martinez</c:v>
                </c:pt>
                <c:pt idx="550">
                  <c:v>Sarah Green</c:v>
                </c:pt>
                <c:pt idx="551">
                  <c:v>Richard Martinez</c:v>
                </c:pt>
                <c:pt idx="552">
                  <c:v>Richard Miller</c:v>
                </c:pt>
                <c:pt idx="553">
                  <c:v>Ryan Garcia</c:v>
                </c:pt>
                <c:pt idx="554">
                  <c:v>Michael Alvarez</c:v>
                </c:pt>
                <c:pt idx="555">
                  <c:v>Michael Cruz</c:v>
                </c:pt>
                <c:pt idx="556">
                  <c:v>Matthew Wilson</c:v>
                </c:pt>
                <c:pt idx="557">
                  <c:v>Michael Nelson</c:v>
                </c:pt>
                <c:pt idx="558">
                  <c:v>Melissa Martinez</c:v>
                </c:pt>
                <c:pt idx="559">
                  <c:v>Nicole Rodriguez</c:v>
                </c:pt>
                <c:pt idx="560">
                  <c:v>Mary Rodriguez</c:v>
                </c:pt>
                <c:pt idx="561">
                  <c:v>Nicole Brown</c:v>
                </c:pt>
                <c:pt idx="562">
                  <c:v>Matthew Martin</c:v>
                </c:pt>
                <c:pt idx="563">
                  <c:v>Matthew Thompson</c:v>
                </c:pt>
                <c:pt idx="564">
                  <c:v>Michael Simmons</c:v>
                </c:pt>
                <c:pt idx="565">
                  <c:v>Mark Davis</c:v>
                </c:pt>
                <c:pt idx="566">
                  <c:v>Melissa Miller</c:v>
                </c:pt>
                <c:pt idx="567">
                  <c:v>Michael Gray</c:v>
                </c:pt>
                <c:pt idx="568">
                  <c:v>Michael Carter</c:v>
                </c:pt>
                <c:pt idx="569">
                  <c:v>Michael Ward</c:v>
                </c:pt>
                <c:pt idx="570">
                  <c:v>Michael Rivera</c:v>
                </c:pt>
                <c:pt idx="571">
                  <c:v>Matthew Rodriguez</c:v>
                </c:pt>
                <c:pt idx="572">
                  <c:v>Michelle Williams</c:v>
                </c:pt>
                <c:pt idx="573">
                  <c:v>Michael Gutierrez</c:v>
                </c:pt>
                <c:pt idx="574">
                  <c:v>Melissa Thompson</c:v>
                </c:pt>
                <c:pt idx="575">
                  <c:v>Mary Williams</c:v>
                </c:pt>
                <c:pt idx="576">
                  <c:v>Mark Martinez</c:v>
                </c:pt>
                <c:pt idx="577">
                  <c:v>Michael Wright</c:v>
                </c:pt>
                <c:pt idx="578">
                  <c:v>Mark Moore</c:v>
                </c:pt>
                <c:pt idx="579">
                  <c:v>Michael Perez</c:v>
                </c:pt>
                <c:pt idx="580">
                  <c:v>Melissa Garcia</c:v>
                </c:pt>
                <c:pt idx="581">
                  <c:v>Mark Thompson</c:v>
                </c:pt>
                <c:pt idx="582">
                  <c:v>Michael Kelly</c:v>
                </c:pt>
                <c:pt idx="583">
                  <c:v>Lisa Adams</c:v>
                </c:pt>
                <c:pt idx="584">
                  <c:v>Lauren Smith</c:v>
                </c:pt>
                <c:pt idx="585">
                  <c:v>Lisa Jackson</c:v>
                </c:pt>
                <c:pt idx="586">
                  <c:v>Kenneth Williams</c:v>
                </c:pt>
                <c:pt idx="587">
                  <c:v>Kevin Taylor</c:v>
                </c:pt>
                <c:pt idx="588">
                  <c:v>Kimberly Miller</c:v>
                </c:pt>
                <c:pt idx="589">
                  <c:v>Lisa Hall</c:v>
                </c:pt>
                <c:pt idx="590">
                  <c:v>Julie Williams</c:v>
                </c:pt>
                <c:pt idx="591">
                  <c:v>Lisa Rodriguez</c:v>
                </c:pt>
                <c:pt idx="592">
                  <c:v>Karen Martinez</c:v>
                </c:pt>
                <c:pt idx="593">
                  <c:v>Kevin Martinez</c:v>
                </c:pt>
                <c:pt idx="594">
                  <c:v>Kristen Smith</c:v>
                </c:pt>
                <c:pt idx="595">
                  <c:v>Linda Smith</c:v>
                </c:pt>
                <c:pt idx="596">
                  <c:v>Kayla Smith</c:v>
                </c:pt>
                <c:pt idx="597">
                  <c:v>Kelly Taylor</c:v>
                </c:pt>
                <c:pt idx="598">
                  <c:v>Laura Brown</c:v>
                </c:pt>
                <c:pt idx="599">
                  <c:v>Justin Rodriguez</c:v>
                </c:pt>
                <c:pt idx="600">
                  <c:v>Kelly Martin</c:v>
                </c:pt>
                <c:pt idx="601">
                  <c:v>Lisa Lopez</c:v>
                </c:pt>
                <c:pt idx="602">
                  <c:v>Laura Jones</c:v>
                </c:pt>
                <c:pt idx="603">
                  <c:v>Kenneth Johnson</c:v>
                </c:pt>
                <c:pt idx="604">
                  <c:v>Karen Brown</c:v>
                </c:pt>
                <c:pt idx="605">
                  <c:v>Kimberly Green</c:v>
                </c:pt>
                <c:pt idx="606">
                  <c:v>Kimberly Jackson</c:v>
                </c:pt>
                <c:pt idx="607">
                  <c:v>Kimberly Jones</c:v>
                </c:pt>
                <c:pt idx="608">
                  <c:v>Jeffrey Jones</c:v>
                </c:pt>
                <c:pt idx="609">
                  <c:v>Jeffrey Garcia</c:v>
                </c:pt>
                <c:pt idx="610">
                  <c:v>Jonathan Johnson</c:v>
                </c:pt>
                <c:pt idx="611">
                  <c:v>Jennifer Myers</c:v>
                </c:pt>
                <c:pt idx="612">
                  <c:v>Jennifer Young</c:v>
                </c:pt>
                <c:pt idx="613">
                  <c:v>John Mills</c:v>
                </c:pt>
                <c:pt idx="614">
                  <c:v>Joseph Perez</c:v>
                </c:pt>
                <c:pt idx="615">
                  <c:v>Jessica Martinez</c:v>
                </c:pt>
                <c:pt idx="616">
                  <c:v>James Bailey</c:v>
                </c:pt>
                <c:pt idx="617">
                  <c:v>Jennifer Gomez</c:v>
                </c:pt>
                <c:pt idx="618">
                  <c:v>Jennifer Lee</c:v>
                </c:pt>
                <c:pt idx="619">
                  <c:v>Jessica Rodriguez</c:v>
                </c:pt>
                <c:pt idx="620">
                  <c:v>Jennifer Clark</c:v>
                </c:pt>
                <c:pt idx="621">
                  <c:v>Jennifer Ramos</c:v>
                </c:pt>
                <c:pt idx="622">
                  <c:v>John Kelly</c:v>
                </c:pt>
                <c:pt idx="623">
                  <c:v>Jason Anderson</c:v>
                </c:pt>
                <c:pt idx="624">
                  <c:v>Jennifer Edwards</c:v>
                </c:pt>
                <c:pt idx="625">
                  <c:v>Jennifer Green</c:v>
                </c:pt>
                <c:pt idx="626">
                  <c:v>Jacob Martinez</c:v>
                </c:pt>
                <c:pt idx="627">
                  <c:v>Jessica Young</c:v>
                </c:pt>
                <c:pt idx="628">
                  <c:v>Jordan Jones</c:v>
                </c:pt>
                <c:pt idx="629">
                  <c:v>Jeffrey Rodriguez</c:v>
                </c:pt>
                <c:pt idx="630">
                  <c:v>Jose Hernandez</c:v>
                </c:pt>
                <c:pt idx="631">
                  <c:v>John Thomas</c:v>
                </c:pt>
                <c:pt idx="632">
                  <c:v>Jason Wilson</c:v>
                </c:pt>
                <c:pt idx="633">
                  <c:v>John Boyd</c:v>
                </c:pt>
                <c:pt idx="634">
                  <c:v>Joseph Clark</c:v>
                </c:pt>
                <c:pt idx="635">
                  <c:v>James Clark</c:v>
                </c:pt>
                <c:pt idx="636">
                  <c:v>Joseph Garcia</c:v>
                </c:pt>
                <c:pt idx="637">
                  <c:v>John Cruz</c:v>
                </c:pt>
                <c:pt idx="638">
                  <c:v>James Jackson</c:v>
                </c:pt>
                <c:pt idx="639">
                  <c:v>John Walker</c:v>
                </c:pt>
                <c:pt idx="640">
                  <c:v>Joseph Miller</c:v>
                </c:pt>
                <c:pt idx="641">
                  <c:v>John Davis</c:v>
                </c:pt>
                <c:pt idx="642">
                  <c:v>John King</c:v>
                </c:pt>
                <c:pt idx="643">
                  <c:v>Jennifer Thomas</c:v>
                </c:pt>
                <c:pt idx="644">
                  <c:v>Jeffrey Martin</c:v>
                </c:pt>
                <c:pt idx="645">
                  <c:v>James Martin</c:v>
                </c:pt>
                <c:pt idx="646">
                  <c:v>Jennifer Wright</c:v>
                </c:pt>
                <c:pt idx="647">
                  <c:v>Jennifer Rogers</c:v>
                </c:pt>
                <c:pt idx="648">
                  <c:v>Jennifer Sanchez</c:v>
                </c:pt>
                <c:pt idx="649">
                  <c:v>Jennifer Thompson</c:v>
                </c:pt>
                <c:pt idx="650">
                  <c:v>Elizabeth Jones</c:v>
                </c:pt>
                <c:pt idx="651">
                  <c:v>Eric Brown</c:v>
                </c:pt>
                <c:pt idx="652">
                  <c:v>Donald Johnson</c:v>
                </c:pt>
                <c:pt idx="653">
                  <c:v>Donna Rodriguez</c:v>
                </c:pt>
                <c:pt idx="654">
                  <c:v>Heather Brown</c:v>
                </c:pt>
                <c:pt idx="655">
                  <c:v>Emily Rodriguez</c:v>
                </c:pt>
                <c:pt idx="656">
                  <c:v>Edward Johnson</c:v>
                </c:pt>
                <c:pt idx="657">
                  <c:v>Erica Smith</c:v>
                </c:pt>
                <c:pt idx="658">
                  <c:v>Heather White</c:v>
                </c:pt>
                <c:pt idx="659">
                  <c:v>David Sanchez</c:v>
                </c:pt>
                <c:pt idx="660">
                  <c:v>David Richardson</c:v>
                </c:pt>
                <c:pt idx="661">
                  <c:v>Elizabeth Lewis</c:v>
                </c:pt>
                <c:pt idx="662">
                  <c:v>David Morris</c:v>
                </c:pt>
                <c:pt idx="663">
                  <c:v>David Adams</c:v>
                </c:pt>
                <c:pt idx="664">
                  <c:v>Cynthia Wilson</c:v>
                </c:pt>
                <c:pt idx="665">
                  <c:v>Brittany Wilson</c:v>
                </c:pt>
                <c:pt idx="666">
                  <c:v>David Hill</c:v>
                </c:pt>
                <c:pt idx="667">
                  <c:v>Charles Jones</c:v>
                </c:pt>
                <c:pt idx="668">
                  <c:v>Christopher Thomas</c:v>
                </c:pt>
                <c:pt idx="669">
                  <c:v>Charles Miller</c:v>
                </c:pt>
                <c:pt idx="670">
                  <c:v>Danielle Smith</c:v>
                </c:pt>
                <c:pt idx="671">
                  <c:v>Charles Williams</c:v>
                </c:pt>
                <c:pt idx="672">
                  <c:v>David Edwards</c:v>
                </c:pt>
                <c:pt idx="673">
                  <c:v>Cheryl Williams</c:v>
                </c:pt>
                <c:pt idx="674">
                  <c:v>David Lee</c:v>
                </c:pt>
                <c:pt idx="675">
                  <c:v>Christina Brown</c:v>
                </c:pt>
                <c:pt idx="676">
                  <c:v>Christopher Roberts</c:v>
                </c:pt>
                <c:pt idx="677">
                  <c:v>Christopher Adams</c:v>
                </c:pt>
                <c:pt idx="678">
                  <c:v>Brian Lopez</c:v>
                </c:pt>
                <c:pt idx="679">
                  <c:v>Christopher Clark</c:v>
                </c:pt>
                <c:pt idx="680">
                  <c:v>Daniel Rodriguez</c:v>
                </c:pt>
                <c:pt idx="681">
                  <c:v>Christopher Edwards</c:v>
                </c:pt>
                <c:pt idx="682">
                  <c:v>Danielle Taylor</c:v>
                </c:pt>
                <c:pt idx="683">
                  <c:v>Christopher Fisher</c:v>
                </c:pt>
                <c:pt idx="684">
                  <c:v>David Davis</c:v>
                </c:pt>
                <c:pt idx="685">
                  <c:v>Christopher Hernandez</c:v>
                </c:pt>
                <c:pt idx="686">
                  <c:v>Brian Taylor</c:v>
                </c:pt>
                <c:pt idx="687">
                  <c:v>Christopher Moore</c:v>
                </c:pt>
                <c:pt idx="688">
                  <c:v>David Lawrence</c:v>
                </c:pt>
                <c:pt idx="689">
                  <c:v>Christopher Nelson</c:v>
                </c:pt>
                <c:pt idx="690">
                  <c:v>David Martin</c:v>
                </c:pt>
                <c:pt idx="691">
                  <c:v>Christopher Perez</c:v>
                </c:pt>
                <c:pt idx="692">
                  <c:v>Christopher Price</c:v>
                </c:pt>
                <c:pt idx="693">
                  <c:v>David Murphy</c:v>
                </c:pt>
                <c:pt idx="694">
                  <c:v>Brandon Jackson</c:v>
                </c:pt>
                <c:pt idx="695">
                  <c:v>Alexander Smith</c:v>
                </c:pt>
                <c:pt idx="696">
                  <c:v>Angela Brown</c:v>
                </c:pt>
                <c:pt idx="697">
                  <c:v>Anthony Williams</c:v>
                </c:pt>
                <c:pt idx="698">
                  <c:v>Anthony Jones</c:v>
                </c:pt>
                <c:pt idx="699">
                  <c:v>Ashley Carter</c:v>
                </c:pt>
                <c:pt idx="700">
                  <c:v>Angela Anderson</c:v>
                </c:pt>
                <c:pt idx="701">
                  <c:v>Ashley Jackson</c:v>
                </c:pt>
                <c:pt idx="702">
                  <c:v>Amy Anderson</c:v>
                </c:pt>
                <c:pt idx="703">
                  <c:v>Adam Smith</c:v>
                </c:pt>
                <c:pt idx="704">
                  <c:v>Brett Smith</c:v>
                </c:pt>
                <c:pt idx="705">
                  <c:v>Amanda Davis</c:v>
                </c:pt>
                <c:pt idx="706">
                  <c:v>Brandon Davis</c:v>
                </c:pt>
                <c:pt idx="707">
                  <c:v>Amanda Miller</c:v>
                </c:pt>
                <c:pt idx="708">
                  <c:v>Brandon Miller</c:v>
                </c:pt>
                <c:pt idx="709">
                  <c:v>Amanda Robinson</c:v>
                </c:pt>
                <c:pt idx="710">
                  <c:v>Brenda Brown</c:v>
                </c:pt>
                <c:pt idx="711">
                  <c:v>Amanda Hernandez</c:v>
                </c:pt>
                <c:pt idx="712">
                  <c:v>Andrew Miller</c:v>
                </c:pt>
                <c:pt idx="713">
                  <c:v>Angela Gonzalez</c:v>
                </c:pt>
                <c:pt idx="714">
                  <c:v>Vanessa Johnson</c:v>
                </c:pt>
                <c:pt idx="715">
                  <c:v>Tiffany Williams</c:v>
                </c:pt>
                <c:pt idx="716">
                  <c:v>William Garcia</c:v>
                </c:pt>
                <c:pt idx="717">
                  <c:v>Steven Williams</c:v>
                </c:pt>
                <c:pt idx="718">
                  <c:v>Zachary Jones</c:v>
                </c:pt>
                <c:pt idx="719">
                  <c:v>Stephanie Anderson</c:v>
                </c:pt>
                <c:pt idx="720">
                  <c:v>Victoria Smith</c:v>
                </c:pt>
                <c:pt idx="721">
                  <c:v>Stephanie Morgan</c:v>
                </c:pt>
                <c:pt idx="722">
                  <c:v>William Moore</c:v>
                </c:pt>
                <c:pt idx="723">
                  <c:v>Tammy Smith</c:v>
                </c:pt>
                <c:pt idx="724">
                  <c:v>Zachary Anderson</c:v>
                </c:pt>
                <c:pt idx="725">
                  <c:v>Taylor Smith</c:v>
                </c:pt>
                <c:pt idx="726">
                  <c:v>Troy Johnson</c:v>
                </c:pt>
                <c:pt idx="727">
                  <c:v>Thomas Jackson</c:v>
                </c:pt>
                <c:pt idx="728">
                  <c:v>Victoria Johnson</c:v>
                </c:pt>
                <c:pt idx="729">
                  <c:v>Thomas Jones</c:v>
                </c:pt>
                <c:pt idx="730">
                  <c:v>William Anderson</c:v>
                </c:pt>
                <c:pt idx="731">
                  <c:v>Thomas Roberts</c:v>
                </c:pt>
                <c:pt idx="732">
                  <c:v>Stephanie Martinez</c:v>
                </c:pt>
                <c:pt idx="733">
                  <c:v>Thomas Robinson</c:v>
                </c:pt>
                <c:pt idx="734">
                  <c:v>William Thompson</c:v>
                </c:pt>
                <c:pt idx="735">
                  <c:v>Stephen Garcia</c:v>
                </c:pt>
                <c:pt idx="736">
                  <c:v>Timothy Rodriguez</c:v>
                </c:pt>
                <c:pt idx="737">
                  <c:v>Scott Hill</c:v>
                </c:pt>
                <c:pt idx="738">
                  <c:v>Sarah Lopez</c:v>
                </c:pt>
                <c:pt idx="739">
                  <c:v>Sara Jones</c:v>
                </c:pt>
                <c:pt idx="740">
                  <c:v>Rachel Jones</c:v>
                </c:pt>
                <c:pt idx="741">
                  <c:v>Robert Allen</c:v>
                </c:pt>
                <c:pt idx="742">
                  <c:v>Rachel Garcia</c:v>
                </c:pt>
                <c:pt idx="743">
                  <c:v>Paul Clark</c:v>
                </c:pt>
                <c:pt idx="744">
                  <c:v>Robert Perez</c:v>
                </c:pt>
                <c:pt idx="745">
                  <c:v>Robert Tucker</c:v>
                </c:pt>
                <c:pt idx="746">
                  <c:v>Sean Johnson</c:v>
                </c:pt>
                <c:pt idx="747">
                  <c:v>Richard Martin</c:v>
                </c:pt>
                <c:pt idx="748">
                  <c:v>Shannon Johnson</c:v>
                </c:pt>
                <c:pt idx="749">
                  <c:v>Sarah Thomas</c:v>
                </c:pt>
                <c:pt idx="750">
                  <c:v>Ryan Davis</c:v>
                </c:pt>
                <c:pt idx="751">
                  <c:v>Richard Williams</c:v>
                </c:pt>
                <c:pt idx="752">
                  <c:v>Rebecca Brown</c:v>
                </c:pt>
                <c:pt idx="753">
                  <c:v>Sandra Johnson</c:v>
                </c:pt>
                <c:pt idx="754">
                  <c:v>Scott White</c:v>
                </c:pt>
                <c:pt idx="755">
                  <c:v>Sara Smith</c:v>
                </c:pt>
                <c:pt idx="756">
                  <c:v>Ryan King</c:v>
                </c:pt>
                <c:pt idx="757">
                  <c:v>Rachel Williams</c:v>
                </c:pt>
                <c:pt idx="758">
                  <c:v>Richard Rodriguez</c:v>
                </c:pt>
                <c:pt idx="759">
                  <c:v>Robert Adams</c:v>
                </c:pt>
                <c:pt idx="760">
                  <c:v>Robert Ramirez</c:v>
                </c:pt>
                <c:pt idx="761">
                  <c:v>Sarah Rodriguez</c:v>
                </c:pt>
                <c:pt idx="762">
                  <c:v>Scott Wilson</c:v>
                </c:pt>
                <c:pt idx="763">
                  <c:v>Sarah Taylor</c:v>
                </c:pt>
                <c:pt idx="764">
                  <c:v>Robert Robinson</c:v>
                </c:pt>
                <c:pt idx="765">
                  <c:v>Sarah Torres</c:v>
                </c:pt>
                <c:pt idx="766">
                  <c:v>Patricia Wilson</c:v>
                </c:pt>
                <c:pt idx="767">
                  <c:v>Rebecca Martin</c:v>
                </c:pt>
                <c:pt idx="768">
                  <c:v>Robert Clark</c:v>
                </c:pt>
                <c:pt idx="769">
                  <c:v>Robert Brooks</c:v>
                </c:pt>
                <c:pt idx="770">
                  <c:v>Ryan Gonzalez</c:v>
                </c:pt>
                <c:pt idx="771">
                  <c:v>Rebecca Rodriguez</c:v>
                </c:pt>
                <c:pt idx="772">
                  <c:v>Michelle Martinez</c:v>
                </c:pt>
                <c:pt idx="773">
                  <c:v>Nicholas Martinez</c:v>
                </c:pt>
                <c:pt idx="774">
                  <c:v>Nancy Smith</c:v>
                </c:pt>
                <c:pt idx="775">
                  <c:v>Matthew White</c:v>
                </c:pt>
                <c:pt idx="776">
                  <c:v>Melissa Taylor</c:v>
                </c:pt>
                <c:pt idx="777">
                  <c:v>Michael Roberts</c:v>
                </c:pt>
                <c:pt idx="778">
                  <c:v>Mark Garcia</c:v>
                </c:pt>
                <c:pt idx="779">
                  <c:v>Melissa Williams</c:v>
                </c:pt>
                <c:pt idx="780">
                  <c:v>Nicholas Brown</c:v>
                </c:pt>
                <c:pt idx="781">
                  <c:v>Mary Thompson</c:v>
                </c:pt>
                <c:pt idx="782">
                  <c:v>Michael Quinn</c:v>
                </c:pt>
                <c:pt idx="783">
                  <c:v>Melissa Wilson</c:v>
                </c:pt>
                <c:pt idx="784">
                  <c:v>Michael Chen</c:v>
                </c:pt>
                <c:pt idx="785">
                  <c:v>Mary Lopez</c:v>
                </c:pt>
                <c:pt idx="786">
                  <c:v>Michelle Ortiz</c:v>
                </c:pt>
                <c:pt idx="787">
                  <c:v>Mary Martinez</c:v>
                </c:pt>
                <c:pt idx="788">
                  <c:v>Michael Diaz</c:v>
                </c:pt>
                <c:pt idx="789">
                  <c:v>Michael Hayes</c:v>
                </c:pt>
                <c:pt idx="790">
                  <c:v>Nathan Jones</c:v>
                </c:pt>
                <c:pt idx="791">
                  <c:v>Matthew Hall</c:v>
                </c:pt>
                <c:pt idx="792">
                  <c:v>Nicholas Johnson</c:v>
                </c:pt>
                <c:pt idx="793">
                  <c:v>Michael Sullivan</c:v>
                </c:pt>
                <c:pt idx="794">
                  <c:v>Nicholas Thomas</c:v>
                </c:pt>
                <c:pt idx="795">
                  <c:v>Michael Sutton</c:v>
                </c:pt>
                <c:pt idx="796">
                  <c:v>Matthew Walker</c:v>
                </c:pt>
                <c:pt idx="797">
                  <c:v>Mary Roberts</c:v>
                </c:pt>
                <c:pt idx="798">
                  <c:v>Matthew Gonzales</c:v>
                </c:pt>
                <c:pt idx="799">
                  <c:v>Michael Hill</c:v>
                </c:pt>
                <c:pt idx="800">
                  <c:v>Michelle Martin</c:v>
                </c:pt>
                <c:pt idx="801">
                  <c:v>Michael Howard</c:v>
                </c:pt>
                <c:pt idx="802">
                  <c:v>Melissa Lopez</c:v>
                </c:pt>
                <c:pt idx="803">
                  <c:v>Matthew Harris</c:v>
                </c:pt>
                <c:pt idx="804">
                  <c:v>Mark Turner</c:v>
                </c:pt>
                <c:pt idx="805">
                  <c:v>Matthew Robinson</c:v>
                </c:pt>
                <c:pt idx="806">
                  <c:v>Michelle Taylor</c:v>
                </c:pt>
                <c:pt idx="807">
                  <c:v>Melanie Smith</c:v>
                </c:pt>
                <c:pt idx="808">
                  <c:v>Mary King</c:v>
                </c:pt>
                <c:pt idx="809">
                  <c:v>Melissa Brown</c:v>
                </c:pt>
                <c:pt idx="810">
                  <c:v>Nancy Williams</c:v>
                </c:pt>
                <c:pt idx="811">
                  <c:v>Michael Kim</c:v>
                </c:pt>
                <c:pt idx="812">
                  <c:v>Matthew Thomas</c:v>
                </c:pt>
                <c:pt idx="813">
                  <c:v>Mark Rodriguez</c:v>
                </c:pt>
                <c:pt idx="814">
                  <c:v>Nicholas Hernandez</c:v>
                </c:pt>
                <c:pt idx="815">
                  <c:v>Michael Bailey</c:v>
                </c:pt>
                <c:pt idx="816">
                  <c:v>Michael Olson</c:v>
                </c:pt>
                <c:pt idx="817">
                  <c:v>Matthew Flores</c:v>
                </c:pt>
                <c:pt idx="818">
                  <c:v>Matthew Martinez</c:v>
                </c:pt>
                <c:pt idx="819">
                  <c:v>Michelle Anderson</c:v>
                </c:pt>
                <c:pt idx="820">
                  <c:v>Michael Perkins</c:v>
                </c:pt>
                <c:pt idx="821">
                  <c:v>Michael Barnes</c:v>
                </c:pt>
                <c:pt idx="822">
                  <c:v>Nicole Garcia</c:v>
                </c:pt>
                <c:pt idx="823">
                  <c:v>Michelle Campbell</c:v>
                </c:pt>
                <c:pt idx="824">
                  <c:v>Michael Reed</c:v>
                </c:pt>
                <c:pt idx="825">
                  <c:v>Matthew Rogers</c:v>
                </c:pt>
                <c:pt idx="826">
                  <c:v>Mary Jackson</c:v>
                </c:pt>
                <c:pt idx="827">
                  <c:v>Michael Gibson</c:v>
                </c:pt>
                <c:pt idx="828">
                  <c:v>Michael Ferguson</c:v>
                </c:pt>
                <c:pt idx="829">
                  <c:v>Kelly White</c:v>
                </c:pt>
                <c:pt idx="830">
                  <c:v>Lauren Jackson</c:v>
                </c:pt>
                <c:pt idx="831">
                  <c:v>Kevin Allen</c:v>
                </c:pt>
                <c:pt idx="832">
                  <c:v>Kevin Clark</c:v>
                </c:pt>
                <c:pt idx="833">
                  <c:v>Lisa Allen</c:v>
                </c:pt>
                <c:pt idx="834">
                  <c:v>Kevin Garcia</c:v>
                </c:pt>
                <c:pt idx="835">
                  <c:v>Kenneth Baker</c:v>
                </c:pt>
                <c:pt idx="836">
                  <c:v>Kevin King</c:v>
                </c:pt>
                <c:pt idx="837">
                  <c:v>Laura Miller</c:v>
                </c:pt>
                <c:pt idx="838">
                  <c:v>Kevin Miller</c:v>
                </c:pt>
                <c:pt idx="839">
                  <c:v>Linda Brown</c:v>
                </c:pt>
                <c:pt idx="840">
                  <c:v>Kevin Moore</c:v>
                </c:pt>
                <c:pt idx="841">
                  <c:v>Kelly Thomas</c:v>
                </c:pt>
                <c:pt idx="842">
                  <c:v>Kevin Scott</c:v>
                </c:pt>
                <c:pt idx="843">
                  <c:v>Justin Johnson</c:v>
                </c:pt>
                <c:pt idx="844">
                  <c:v>Kevin Walker</c:v>
                </c:pt>
                <c:pt idx="845">
                  <c:v>Julie Davis</c:v>
                </c:pt>
                <c:pt idx="846">
                  <c:v>Kevin White</c:v>
                </c:pt>
                <c:pt idx="847">
                  <c:v>Laura Martinez</c:v>
                </c:pt>
                <c:pt idx="848">
                  <c:v>Kimberly Cox</c:v>
                </c:pt>
                <c:pt idx="849">
                  <c:v>Laura Williams</c:v>
                </c:pt>
                <c:pt idx="850">
                  <c:v>Kathryn Smith</c:v>
                </c:pt>
                <c:pt idx="851">
                  <c:v>Leslie Miller</c:v>
                </c:pt>
                <c:pt idx="852">
                  <c:v>Kayla Jones</c:v>
                </c:pt>
                <c:pt idx="853">
                  <c:v>Justin White</c:v>
                </c:pt>
                <c:pt idx="854">
                  <c:v>Kimberly Martinez</c:v>
                </c:pt>
                <c:pt idx="855">
                  <c:v>Lisa Anderson</c:v>
                </c:pt>
                <c:pt idx="856">
                  <c:v>Justin Thompson</c:v>
                </c:pt>
                <c:pt idx="857">
                  <c:v>Kelly Thompson</c:v>
                </c:pt>
                <c:pt idx="858">
                  <c:v>Julie Wilson</c:v>
                </c:pt>
                <c:pt idx="859">
                  <c:v>Kelly Williams</c:v>
                </c:pt>
                <c:pt idx="860">
                  <c:v>Kimberly Walker</c:v>
                </c:pt>
                <c:pt idx="861">
                  <c:v>Lisa Lee</c:v>
                </c:pt>
                <c:pt idx="862">
                  <c:v>Laura Anderson</c:v>
                </c:pt>
                <c:pt idx="863">
                  <c:v>Lisa Porter</c:v>
                </c:pt>
                <c:pt idx="864">
                  <c:v>Laura Garcia</c:v>
                </c:pt>
                <c:pt idx="865">
                  <c:v>Lisa Scott</c:v>
                </c:pt>
                <c:pt idx="866">
                  <c:v>Lori Johnson</c:v>
                </c:pt>
                <c:pt idx="867">
                  <c:v>Karen Davis</c:v>
                </c:pt>
                <c:pt idx="868">
                  <c:v>Karen Miller</c:v>
                </c:pt>
                <c:pt idx="869">
                  <c:v>John Clark</c:v>
                </c:pt>
                <c:pt idx="870">
                  <c:v>Jose Jones</c:v>
                </c:pt>
                <c:pt idx="871">
                  <c:v>Jonathan Miller</c:v>
                </c:pt>
                <c:pt idx="872">
                  <c:v>Jennifer Adams</c:v>
                </c:pt>
                <c:pt idx="873">
                  <c:v>Joseph Hernandez</c:v>
                </c:pt>
                <c:pt idx="874">
                  <c:v>Jennifer Reed</c:v>
                </c:pt>
                <c:pt idx="875">
                  <c:v>Jennifer Phillips</c:v>
                </c:pt>
                <c:pt idx="876">
                  <c:v>Jennifer Alexander</c:v>
                </c:pt>
                <c:pt idx="877">
                  <c:v>Jessica Sanchez</c:v>
                </c:pt>
                <c:pt idx="878">
                  <c:v>Jennifer Rodriguez</c:v>
                </c:pt>
                <c:pt idx="879">
                  <c:v>Jason Davis</c:v>
                </c:pt>
                <c:pt idx="880">
                  <c:v>James Morales</c:v>
                </c:pt>
                <c:pt idx="881">
                  <c:v>Jennifer Morris</c:v>
                </c:pt>
                <c:pt idx="882">
                  <c:v>Jennifer Brooks</c:v>
                </c:pt>
                <c:pt idx="883">
                  <c:v>Joseph Young</c:v>
                </c:pt>
                <c:pt idx="884">
                  <c:v>Jason King</c:v>
                </c:pt>
                <c:pt idx="885">
                  <c:v>Joshua Martin</c:v>
                </c:pt>
                <c:pt idx="886">
                  <c:v>Jennifer Stewart</c:v>
                </c:pt>
                <c:pt idx="887">
                  <c:v>Jessica Perez</c:v>
                </c:pt>
                <c:pt idx="888">
                  <c:v>James Stewart</c:v>
                </c:pt>
                <c:pt idx="889">
                  <c:v>Jordan Williams</c:v>
                </c:pt>
                <c:pt idx="890">
                  <c:v>Jason Moore</c:v>
                </c:pt>
                <c:pt idx="891">
                  <c:v>Jessica Thompson</c:v>
                </c:pt>
                <c:pt idx="892">
                  <c:v>Jason Ramirez</c:v>
                </c:pt>
                <c:pt idx="893">
                  <c:v>John Adams</c:v>
                </c:pt>
                <c:pt idx="894">
                  <c:v>John Lopez</c:v>
                </c:pt>
                <c:pt idx="895">
                  <c:v>John Bell</c:v>
                </c:pt>
                <c:pt idx="896">
                  <c:v>John Martin</c:v>
                </c:pt>
                <c:pt idx="897">
                  <c:v>Jason Gibson</c:v>
                </c:pt>
                <c:pt idx="898">
                  <c:v>James Thomas</c:v>
                </c:pt>
                <c:pt idx="899">
                  <c:v>Jennifer Ortiz</c:v>
                </c:pt>
                <c:pt idx="900">
                  <c:v>James Murphy</c:v>
                </c:pt>
                <c:pt idx="901">
                  <c:v>Joshua Baker</c:v>
                </c:pt>
                <c:pt idx="902">
                  <c:v>James Henderson</c:v>
                </c:pt>
                <c:pt idx="903">
                  <c:v>Joshua Lewis</c:v>
                </c:pt>
                <c:pt idx="904">
                  <c:v>James Parker</c:v>
                </c:pt>
                <c:pt idx="905">
                  <c:v>Joshua Robinson</c:v>
                </c:pt>
                <c:pt idx="906">
                  <c:v>Jason Wright</c:v>
                </c:pt>
                <c:pt idx="907">
                  <c:v>Jonathan Moore</c:v>
                </c:pt>
                <c:pt idx="908">
                  <c:v>John Morgan</c:v>
                </c:pt>
                <c:pt idx="909">
                  <c:v>James Gomez</c:v>
                </c:pt>
                <c:pt idx="910">
                  <c:v>Jeremy Miller</c:v>
                </c:pt>
                <c:pt idx="911">
                  <c:v>Jordan Thomas</c:v>
                </c:pt>
                <c:pt idx="912">
                  <c:v>Jeremy Smith</c:v>
                </c:pt>
                <c:pt idx="913">
                  <c:v>Jennifer Long</c:v>
                </c:pt>
                <c:pt idx="914">
                  <c:v>Jeremy Williams</c:v>
                </c:pt>
                <c:pt idx="915">
                  <c:v>Jason Clark</c:v>
                </c:pt>
                <c:pt idx="916">
                  <c:v>John Sanders</c:v>
                </c:pt>
                <c:pt idx="917">
                  <c:v>Joseph Anderson</c:v>
                </c:pt>
                <c:pt idx="918">
                  <c:v>Jerry Smith</c:v>
                </c:pt>
                <c:pt idx="919">
                  <c:v>Jeffrey Parker</c:v>
                </c:pt>
                <c:pt idx="920">
                  <c:v>Jerry Williams</c:v>
                </c:pt>
                <c:pt idx="921">
                  <c:v>James Campbell</c:v>
                </c:pt>
                <c:pt idx="922">
                  <c:v>James Wright</c:v>
                </c:pt>
                <c:pt idx="923">
                  <c:v>John Baker</c:v>
                </c:pt>
                <c:pt idx="924">
                  <c:v>Jessica Davis</c:v>
                </c:pt>
                <c:pt idx="925">
                  <c:v>Joseph Lee</c:v>
                </c:pt>
                <c:pt idx="926">
                  <c:v>Jessica Garcia</c:v>
                </c:pt>
                <c:pt idx="927">
                  <c:v>John Brooks</c:v>
                </c:pt>
                <c:pt idx="928">
                  <c:v>Jennifer Hunt</c:v>
                </c:pt>
                <c:pt idx="929">
                  <c:v>John Carter</c:v>
                </c:pt>
                <c:pt idx="930">
                  <c:v>James Young</c:v>
                </c:pt>
                <c:pt idx="931">
                  <c:v>James Carter</c:v>
                </c:pt>
                <c:pt idx="932">
                  <c:v>Jamie Johnson</c:v>
                </c:pt>
                <c:pt idx="933">
                  <c:v>Jennifer Peterson</c:v>
                </c:pt>
                <c:pt idx="934">
                  <c:v>John Wells</c:v>
                </c:pt>
                <c:pt idx="935">
                  <c:v>Joshua Anderson</c:v>
                </c:pt>
                <c:pt idx="936">
                  <c:v>Jessica Lopez</c:v>
                </c:pt>
                <c:pt idx="937">
                  <c:v>Joshua Jackson</c:v>
                </c:pt>
                <c:pt idx="938">
                  <c:v>Jacqueline Jones</c:v>
                </c:pt>
                <c:pt idx="939">
                  <c:v>Joshua Jones</c:v>
                </c:pt>
                <c:pt idx="940">
                  <c:v>Jennifer King</c:v>
                </c:pt>
                <c:pt idx="941">
                  <c:v>Joshua Lopez</c:v>
                </c:pt>
                <c:pt idx="942">
                  <c:v>Jonathan Davis</c:v>
                </c:pt>
                <c:pt idx="943">
                  <c:v>Joshua Perez</c:v>
                </c:pt>
                <c:pt idx="944">
                  <c:v>Jack Williams</c:v>
                </c:pt>
                <c:pt idx="945">
                  <c:v>Jennifer Powell</c:v>
                </c:pt>
                <c:pt idx="946">
                  <c:v>Jessica Murphy</c:v>
                </c:pt>
                <c:pt idx="947">
                  <c:v>Joshua Walker</c:v>
                </c:pt>
                <c:pt idx="948">
                  <c:v>Jennifer Torres</c:v>
                </c:pt>
                <c:pt idx="949">
                  <c:v>Jennifer Walker</c:v>
                </c:pt>
                <c:pt idx="950">
                  <c:v>Jennifer Ward</c:v>
                </c:pt>
                <c:pt idx="951">
                  <c:v>Hannah Smith</c:v>
                </c:pt>
                <c:pt idx="952">
                  <c:v>Elizabeth Hernandez</c:v>
                </c:pt>
                <c:pt idx="953">
                  <c:v>David Simpson</c:v>
                </c:pt>
                <c:pt idx="954">
                  <c:v>Eric Davis</c:v>
                </c:pt>
                <c:pt idx="955">
                  <c:v>Gregory Johnson</c:v>
                </c:pt>
                <c:pt idx="956">
                  <c:v>Dylan Jones</c:v>
                </c:pt>
                <c:pt idx="957">
                  <c:v>Heather Campbell</c:v>
                </c:pt>
                <c:pt idx="958">
                  <c:v>Eric Jones</c:v>
                </c:pt>
                <c:pt idx="959">
                  <c:v>Emily Smith</c:v>
                </c:pt>
                <c:pt idx="960">
                  <c:v>Eric Miller</c:v>
                </c:pt>
                <c:pt idx="961">
                  <c:v>Gregory Hernandez</c:v>
                </c:pt>
                <c:pt idx="962">
                  <c:v>Eric Moore</c:v>
                </c:pt>
                <c:pt idx="963">
                  <c:v>Elizabeth Garcia</c:v>
                </c:pt>
                <c:pt idx="964">
                  <c:v>David Turner</c:v>
                </c:pt>
                <c:pt idx="965">
                  <c:v>Elizabeth Gomez</c:v>
                </c:pt>
                <c:pt idx="966">
                  <c:v>Edward Smith</c:v>
                </c:pt>
                <c:pt idx="967">
                  <c:v>Emily Coleman</c:v>
                </c:pt>
                <c:pt idx="968">
                  <c:v>Henry Smith</c:v>
                </c:pt>
                <c:pt idx="969">
                  <c:v>Elizabeth Harris</c:v>
                </c:pt>
                <c:pt idx="970">
                  <c:v>Donald Smith</c:v>
                </c:pt>
                <c:pt idx="971">
                  <c:v>Emily Williams</c:v>
                </c:pt>
                <c:pt idx="972">
                  <c:v>Holly Taylor</c:v>
                </c:pt>
                <c:pt idx="973">
                  <c:v>Donna Anderson</c:v>
                </c:pt>
                <c:pt idx="974">
                  <c:v>Holly Smith</c:v>
                </c:pt>
                <c:pt idx="975">
                  <c:v>Elizabeth Martinez</c:v>
                </c:pt>
                <c:pt idx="976">
                  <c:v>Elizabeth Rodriguez</c:v>
                </c:pt>
                <c:pt idx="977">
                  <c:v>Danielle Williams</c:v>
                </c:pt>
                <c:pt idx="978">
                  <c:v>Daniel Gonzalez</c:v>
                </c:pt>
                <c:pt idx="979">
                  <c:v>Christina Williams</c:v>
                </c:pt>
                <c:pt idx="980">
                  <c:v>Christine Wilson</c:v>
                </c:pt>
                <c:pt idx="981">
                  <c:v>Daniel Martinez</c:v>
                </c:pt>
                <c:pt idx="982">
                  <c:v>Christopher Carter</c:v>
                </c:pt>
                <c:pt idx="983">
                  <c:v>Christina Johnson</c:v>
                </c:pt>
                <c:pt idx="984">
                  <c:v>Christopher Coleman</c:v>
                </c:pt>
                <c:pt idx="985">
                  <c:v>Brian Moore</c:v>
                </c:pt>
                <c:pt idx="986">
                  <c:v>Carla Smith</c:v>
                </c:pt>
                <c:pt idx="987">
                  <c:v>Daniel King</c:v>
                </c:pt>
                <c:pt idx="988">
                  <c:v>Brian Gonzalez</c:v>
                </c:pt>
                <c:pt idx="989">
                  <c:v>Daniel Wright</c:v>
                </c:pt>
                <c:pt idx="990">
                  <c:v>Brian Greene</c:v>
                </c:pt>
                <c:pt idx="991">
                  <c:v>David Bennett</c:v>
                </c:pt>
                <c:pt idx="992">
                  <c:v>Christopher Lee</c:v>
                </c:pt>
                <c:pt idx="993">
                  <c:v>Brian Davis</c:v>
                </c:pt>
                <c:pt idx="994">
                  <c:v>Brian Hernandez</c:v>
                </c:pt>
                <c:pt idx="995">
                  <c:v>Cynthia Lopez</c:v>
                </c:pt>
                <c:pt idx="996">
                  <c:v>Brian Howard</c:v>
                </c:pt>
                <c:pt idx="997">
                  <c:v>Brian Perez</c:v>
                </c:pt>
                <c:pt idx="998">
                  <c:v>Catherine Williams</c:v>
                </c:pt>
                <c:pt idx="999">
                  <c:v>Daniel Jackson</c:v>
                </c:pt>
                <c:pt idx="1000">
                  <c:v>Christopher Stewart</c:v>
                </c:pt>
                <c:pt idx="1001">
                  <c:v>Daniel Lewis</c:v>
                </c:pt>
                <c:pt idx="1002">
                  <c:v>Brian King</c:v>
                </c:pt>
                <c:pt idx="1003">
                  <c:v>Daniel Wilson</c:v>
                </c:pt>
                <c:pt idx="1004">
                  <c:v>David Mullins</c:v>
                </c:pt>
                <c:pt idx="1005">
                  <c:v>Danielle Miller</c:v>
                </c:pt>
                <c:pt idx="1006">
                  <c:v>Christopher White</c:v>
                </c:pt>
                <c:pt idx="1007">
                  <c:v>Christian Smith</c:v>
                </c:pt>
                <c:pt idx="1008">
                  <c:v>Brian Carter</c:v>
                </c:pt>
                <c:pt idx="1009">
                  <c:v>Christina Anderson</c:v>
                </c:pt>
                <c:pt idx="1010">
                  <c:v>Christopher Young</c:v>
                </c:pt>
                <c:pt idx="1011">
                  <c:v>David Lewis</c:v>
                </c:pt>
                <c:pt idx="1012">
                  <c:v>Crystal Lewis</c:v>
                </c:pt>
                <c:pt idx="1013">
                  <c:v>Crystal Wilson</c:v>
                </c:pt>
                <c:pt idx="1014">
                  <c:v>David Morrison</c:v>
                </c:pt>
                <c:pt idx="1015">
                  <c:v>Ashley Scott</c:v>
                </c:pt>
                <c:pt idx="1016">
                  <c:v>Anthony Long</c:v>
                </c:pt>
                <c:pt idx="1017">
                  <c:v>Brandon Martin</c:v>
                </c:pt>
                <c:pt idx="1018">
                  <c:v>Amanda Rodriguez</c:v>
                </c:pt>
                <c:pt idx="1019">
                  <c:v>Ashley Garcia</c:v>
                </c:pt>
                <c:pt idx="1020">
                  <c:v>Amanda Thomas</c:v>
                </c:pt>
                <c:pt idx="1021">
                  <c:v>Benjamin Thomas</c:v>
                </c:pt>
                <c:pt idx="1022">
                  <c:v>Amanda Wilson</c:v>
                </c:pt>
                <c:pt idx="1023">
                  <c:v>Anthony Garcia</c:v>
                </c:pt>
                <c:pt idx="1024">
                  <c:v>Amber Hernandez</c:v>
                </c:pt>
                <c:pt idx="1025">
                  <c:v>Ashley Brown</c:v>
                </c:pt>
                <c:pt idx="1026">
                  <c:v>Amber Johnson</c:v>
                </c:pt>
                <c:pt idx="1027">
                  <c:v>Ashley Morgan</c:v>
                </c:pt>
                <c:pt idx="1028">
                  <c:v>Amber Robinson</c:v>
                </c:pt>
                <c:pt idx="1029">
                  <c:v>Austin Johnson</c:v>
                </c:pt>
                <c:pt idx="1030">
                  <c:v>Amy Brown</c:v>
                </c:pt>
                <c:pt idx="1031">
                  <c:v>Brandon Johnson</c:v>
                </c:pt>
                <c:pt idx="1032">
                  <c:v>Amy Moore</c:v>
                </c:pt>
                <c:pt idx="1033">
                  <c:v>Brandon Williams</c:v>
                </c:pt>
                <c:pt idx="1034">
                  <c:v>Andrea Brown</c:v>
                </c:pt>
                <c:pt idx="1035">
                  <c:v>Anthony Hernandez</c:v>
                </c:pt>
                <c:pt idx="1036">
                  <c:v>Andrea Williams</c:v>
                </c:pt>
                <c:pt idx="1037">
                  <c:v>Anthony Miller</c:v>
                </c:pt>
                <c:pt idx="1038">
                  <c:v>Andrew Anderson</c:v>
                </c:pt>
                <c:pt idx="1039">
                  <c:v>Ashley Davis</c:v>
                </c:pt>
                <c:pt idx="1040">
                  <c:v>Andrew Jackson</c:v>
                </c:pt>
                <c:pt idx="1041">
                  <c:v>Amanda Anderson</c:v>
                </c:pt>
                <c:pt idx="1042">
                  <c:v>Andrew Jones</c:v>
                </c:pt>
                <c:pt idx="1043">
                  <c:v>Ashley Nelson</c:v>
                </c:pt>
                <c:pt idx="1044">
                  <c:v>Andrew Thompson</c:v>
                </c:pt>
                <c:pt idx="1045">
                  <c:v>Aaron Johnson</c:v>
                </c:pt>
                <c:pt idx="1046">
                  <c:v>Andrew White</c:v>
                </c:pt>
                <c:pt idx="1047">
                  <c:v>Austin Jones</c:v>
                </c:pt>
                <c:pt idx="1048">
                  <c:v>Aaron Garcia</c:v>
                </c:pt>
                <c:pt idx="1049">
                  <c:v>Amanda Gonzalez</c:v>
                </c:pt>
                <c:pt idx="1050">
                  <c:v>Angela Davis</c:v>
                </c:pt>
                <c:pt idx="1051">
                  <c:v>Brandon Lewis</c:v>
                </c:pt>
                <c:pt idx="1052">
                  <c:v>Angela Harris</c:v>
                </c:pt>
                <c:pt idx="1053">
                  <c:v>Amanda Jenkins</c:v>
                </c:pt>
                <c:pt idx="1054">
                  <c:v>Angela Jones</c:v>
                </c:pt>
                <c:pt idx="1055">
                  <c:v>Aaron Miller</c:v>
                </c:pt>
                <c:pt idx="1056">
                  <c:v>Angela Thomas</c:v>
                </c:pt>
                <c:pt idx="1057">
                  <c:v>Amanda King</c:v>
                </c:pt>
                <c:pt idx="1058">
                  <c:v>Thomas Martin</c:v>
                </c:pt>
                <c:pt idx="1059">
                  <c:v>William Hill</c:v>
                </c:pt>
                <c:pt idx="1060">
                  <c:v>Steven Davis</c:v>
                </c:pt>
                <c:pt idx="1061">
                  <c:v>Tamara Smith</c:v>
                </c:pt>
                <c:pt idx="1062">
                  <c:v>Thomas Lopez</c:v>
                </c:pt>
                <c:pt idx="1063">
                  <c:v>Tammy Davis</c:v>
                </c:pt>
                <c:pt idx="1064">
                  <c:v>Terry Johnson</c:v>
                </c:pt>
                <c:pt idx="1065">
                  <c:v>Thomas Rodriguez</c:v>
                </c:pt>
                <c:pt idx="1066">
                  <c:v>Thomas Hughes</c:v>
                </c:pt>
                <c:pt idx="1067">
                  <c:v>Susan Garcia</c:v>
                </c:pt>
                <c:pt idx="1068">
                  <c:v>William King</c:v>
                </c:pt>
                <c:pt idx="1069">
                  <c:v>Thomas White</c:v>
                </c:pt>
                <c:pt idx="1070">
                  <c:v>William Rodriguez</c:v>
                </c:pt>
                <c:pt idx="1071">
                  <c:v>Tiffany Garcia</c:v>
                </c:pt>
                <c:pt idx="1072">
                  <c:v>Tyler Williams</c:v>
                </c:pt>
                <c:pt idx="1073">
                  <c:v>Tiffany Johnson</c:v>
                </c:pt>
                <c:pt idx="1074">
                  <c:v>Victoria Lee</c:v>
                </c:pt>
                <c:pt idx="1075">
                  <c:v>Tiffany Thomas</c:v>
                </c:pt>
                <c:pt idx="1076">
                  <c:v>Steven Gonzalez</c:v>
                </c:pt>
                <c:pt idx="1077">
                  <c:v>Tara Smith</c:v>
                </c:pt>
                <c:pt idx="1078">
                  <c:v>William Green</c:v>
                </c:pt>
                <c:pt idx="1079">
                  <c:v>Timothy Baker</c:v>
                </c:pt>
                <c:pt idx="1080">
                  <c:v>Steven Lewis</c:v>
                </c:pt>
                <c:pt idx="1081">
                  <c:v>Stephen Lee</c:v>
                </c:pt>
                <c:pt idx="1082">
                  <c:v>Susan Moore</c:v>
                </c:pt>
                <c:pt idx="1083">
                  <c:v>Stephen Martin</c:v>
                </c:pt>
                <c:pt idx="1084">
                  <c:v>William Pierce</c:v>
                </c:pt>
                <c:pt idx="1085">
                  <c:v>Timothy Gonzalez</c:v>
                </c:pt>
                <c:pt idx="1086">
                  <c:v>William Taylor</c:v>
                </c:pt>
                <c:pt idx="1087">
                  <c:v>Timothy Hall</c:v>
                </c:pt>
                <c:pt idx="1088">
                  <c:v>Thomas Nelson</c:v>
                </c:pt>
                <c:pt idx="1089">
                  <c:v>Stephen Miller</c:v>
                </c:pt>
                <c:pt idx="1090">
                  <c:v>Steven Collins</c:v>
                </c:pt>
                <c:pt idx="1091">
                  <c:v>Timothy King</c:v>
                </c:pt>
                <c:pt idx="1092">
                  <c:v>Theresa Rodriguez</c:v>
                </c:pt>
                <c:pt idx="1093">
                  <c:v>Timothy Martinez</c:v>
                </c:pt>
                <c:pt idx="1094">
                  <c:v>Thomas Harris</c:v>
                </c:pt>
                <c:pt idx="1095">
                  <c:v>Timothy Miller</c:v>
                </c:pt>
                <c:pt idx="1096">
                  <c:v>Steven Garcia</c:v>
                </c:pt>
                <c:pt idx="1097">
                  <c:v>Timothy Ramirez</c:v>
                </c:pt>
                <c:pt idx="1098">
                  <c:v>William Allen</c:v>
                </c:pt>
                <c:pt idx="1099">
                  <c:v>William Turner</c:v>
                </c:pt>
                <c:pt idx="1100">
                  <c:v>Susan Davis</c:v>
                </c:pt>
                <c:pt idx="1101">
                  <c:v>William Wallace</c:v>
                </c:pt>
                <c:pt idx="1102">
                  <c:v>Stephanie King</c:v>
                </c:pt>
                <c:pt idx="1103">
                  <c:v>Taylor Jones</c:v>
                </c:pt>
                <c:pt idx="1104">
                  <c:v>William Jackson</c:v>
                </c:pt>
                <c:pt idx="1105">
                  <c:v>Taylor Miller</c:v>
                </c:pt>
                <c:pt idx="1106">
                  <c:v>William Kim</c:v>
                </c:pt>
                <c:pt idx="1107">
                  <c:v>Todd Johnson</c:v>
                </c:pt>
                <c:pt idx="1108">
                  <c:v>Stephanie Lee</c:v>
                </c:pt>
                <c:pt idx="1109">
                  <c:v>Todd Williams</c:v>
                </c:pt>
                <c:pt idx="1110">
                  <c:v>Steven Nelson</c:v>
                </c:pt>
                <c:pt idx="1111">
                  <c:v>Tracy Jones</c:v>
                </c:pt>
                <c:pt idx="1112">
                  <c:v>William Perez</c:v>
                </c:pt>
                <c:pt idx="1113">
                  <c:v>Tracy Smith</c:v>
                </c:pt>
                <c:pt idx="1114">
                  <c:v>Steven Perez</c:v>
                </c:pt>
                <c:pt idx="1115">
                  <c:v>Tracy Williams</c:v>
                </c:pt>
                <c:pt idx="1116">
                  <c:v>William Scott</c:v>
                </c:pt>
                <c:pt idx="1117">
                  <c:v>Travis Brown</c:v>
                </c:pt>
                <c:pt idx="1118">
                  <c:v>William Thomas</c:v>
                </c:pt>
                <c:pt idx="1119">
                  <c:v>Stacy Smith</c:v>
                </c:pt>
                <c:pt idx="1120">
                  <c:v>William Tucker</c:v>
                </c:pt>
                <c:pt idx="1121">
                  <c:v>Troy Davis</c:v>
                </c:pt>
                <c:pt idx="1122">
                  <c:v>Susan Brown</c:v>
                </c:pt>
                <c:pt idx="1123">
                  <c:v>Stacy Williams</c:v>
                </c:pt>
                <c:pt idx="1124">
                  <c:v>Timothy Thompson</c:v>
                </c:pt>
                <c:pt idx="1125">
                  <c:v>Zachary Johnson</c:v>
                </c:pt>
                <c:pt idx="1126">
                  <c:v>Timothy Wilson</c:v>
                </c:pt>
                <c:pt idx="1127">
                  <c:v>Tina Lopez</c:v>
                </c:pt>
                <c:pt idx="1128">
                  <c:v>Stacey Smith</c:v>
                </c:pt>
                <c:pt idx="1129">
                  <c:v>Ryan Hall</c:v>
                </c:pt>
                <c:pt idx="1130">
                  <c:v>Ronald Wilson</c:v>
                </c:pt>
                <c:pt idx="1131">
                  <c:v>Richard Harris</c:v>
                </c:pt>
                <c:pt idx="1132">
                  <c:v>Richard Reed</c:v>
                </c:pt>
                <c:pt idx="1133">
                  <c:v>Scott Martinez</c:v>
                </c:pt>
                <c:pt idx="1134">
                  <c:v>Robert Gutierrez</c:v>
                </c:pt>
                <c:pt idx="1135">
                  <c:v>Robert Garza</c:v>
                </c:pt>
                <c:pt idx="1136">
                  <c:v>Ryan Martinez</c:v>
                </c:pt>
                <c:pt idx="1137">
                  <c:v>Robert Green</c:v>
                </c:pt>
                <c:pt idx="1138">
                  <c:v>Rachel Davis</c:v>
                </c:pt>
                <c:pt idx="1139">
                  <c:v>Scott Harris</c:v>
                </c:pt>
                <c:pt idx="1140">
                  <c:v>Robert Roberts</c:v>
                </c:pt>
                <c:pt idx="1141">
                  <c:v>Scott Russell</c:v>
                </c:pt>
                <c:pt idx="1142">
                  <c:v>Robert Edwards</c:v>
                </c:pt>
                <c:pt idx="1143">
                  <c:v>Sarah Davis</c:v>
                </c:pt>
                <c:pt idx="1144">
                  <c:v>Rachel Lee</c:v>
                </c:pt>
                <c:pt idx="1145">
                  <c:v>Robert Matthews</c:v>
                </c:pt>
                <c:pt idx="1146">
                  <c:v>Richard Scott</c:v>
                </c:pt>
                <c:pt idx="1147">
                  <c:v>Roger Martinez</c:v>
                </c:pt>
                <c:pt idx="1148">
                  <c:v>Richard Gonzalez</c:v>
                </c:pt>
                <c:pt idx="1149">
                  <c:v>Robert Morales</c:v>
                </c:pt>
                <c:pt idx="1150">
                  <c:v>Richard Taylor</c:v>
                </c:pt>
                <c:pt idx="1151">
                  <c:v>Sarah White</c:v>
                </c:pt>
                <c:pt idx="1152">
                  <c:v>Samantha Black</c:v>
                </c:pt>
                <c:pt idx="1153">
                  <c:v>Robert Morris</c:v>
                </c:pt>
                <c:pt idx="1154">
                  <c:v>Sharon Thomas</c:v>
                </c:pt>
                <c:pt idx="1155">
                  <c:v>Scott Ramirez</c:v>
                </c:pt>
                <c:pt idx="1156">
                  <c:v>Shawn Smith</c:v>
                </c:pt>
                <c:pt idx="1157">
                  <c:v>Scott Thomas</c:v>
                </c:pt>
                <c:pt idx="1158">
                  <c:v>Rebecca Lopez</c:v>
                </c:pt>
                <c:pt idx="1159">
                  <c:v>Sarah Clark</c:v>
                </c:pt>
                <c:pt idx="1160">
                  <c:v>Samantha Martinez</c:v>
                </c:pt>
                <c:pt idx="1161">
                  <c:v>Sarah Gonzalez</c:v>
                </c:pt>
                <c:pt idx="1162">
                  <c:v>Rachel Moore</c:v>
                </c:pt>
                <c:pt idx="1163">
                  <c:v>Sarah Harris</c:v>
                </c:pt>
                <c:pt idx="1164">
                  <c:v>Shannon Miller</c:v>
                </c:pt>
                <c:pt idx="1165">
                  <c:v>Rebecca Jackson</c:v>
                </c:pt>
                <c:pt idx="1166">
                  <c:v>Samantha Wilson</c:v>
                </c:pt>
                <c:pt idx="1167">
                  <c:v>Robert Gonzalez</c:v>
                </c:pt>
                <c:pt idx="1168">
                  <c:v>Rachel Robinson</c:v>
                </c:pt>
                <c:pt idx="1169">
                  <c:v>Sarah Phillips</c:v>
                </c:pt>
                <c:pt idx="1170">
                  <c:v>Robert Kim</c:v>
                </c:pt>
                <c:pt idx="1171">
                  <c:v>Shane Young</c:v>
                </c:pt>
                <c:pt idx="1172">
                  <c:v>Sandra Martinez</c:v>
                </c:pt>
                <c:pt idx="1173">
                  <c:v>Rebecca Davis</c:v>
                </c:pt>
                <c:pt idx="1174">
                  <c:v>Sandra Miller</c:v>
                </c:pt>
                <c:pt idx="1175">
                  <c:v>Sarah Wallace</c:v>
                </c:pt>
                <c:pt idx="1176">
                  <c:v>Sandra Smith</c:v>
                </c:pt>
                <c:pt idx="1177">
                  <c:v>Raymond Smith</c:v>
                </c:pt>
                <c:pt idx="1178">
                  <c:v>Sandra Young</c:v>
                </c:pt>
                <c:pt idx="1179">
                  <c:v>Robert Morgan</c:v>
                </c:pt>
                <c:pt idx="1180">
                  <c:v>Sara Davis</c:v>
                </c:pt>
                <c:pt idx="1181">
                  <c:v>Scott Lewis</c:v>
                </c:pt>
                <c:pt idx="1182">
                  <c:v>Patricia Brown</c:v>
                </c:pt>
                <c:pt idx="1183">
                  <c:v>Scott Miller</c:v>
                </c:pt>
                <c:pt idx="1184">
                  <c:v>Robert Lewis</c:v>
                </c:pt>
                <c:pt idx="1185">
                  <c:v>Scott Rodriguez</c:v>
                </c:pt>
                <c:pt idx="1186">
                  <c:v>Sara Taylor</c:v>
                </c:pt>
                <c:pt idx="1187">
                  <c:v>Paul Wilson</c:v>
                </c:pt>
                <c:pt idx="1188">
                  <c:v>Sarah Barnes</c:v>
                </c:pt>
                <c:pt idx="1189">
                  <c:v>Robert Parker</c:v>
                </c:pt>
                <c:pt idx="1190">
                  <c:v>Sarah Brooks</c:v>
                </c:pt>
                <c:pt idx="1191">
                  <c:v>Richard Moore</c:v>
                </c:pt>
                <c:pt idx="1192">
                  <c:v>Rachel Rodriguez</c:v>
                </c:pt>
                <c:pt idx="1193">
                  <c:v>Ryan Sanchez</c:v>
                </c:pt>
                <c:pt idx="1194">
                  <c:v>Shannon Davis</c:v>
                </c:pt>
                <c:pt idx="1195">
                  <c:v>Ronald Jones</c:v>
                </c:pt>
                <c:pt idx="1196">
                  <c:v>Shannon Jones</c:v>
                </c:pt>
                <c:pt idx="1197">
                  <c:v>Ronald Miller</c:v>
                </c:pt>
                <c:pt idx="1198">
                  <c:v>Ronald Smith</c:v>
                </c:pt>
                <c:pt idx="1199">
                  <c:v>Robert Sullivan</c:v>
                </c:pt>
                <c:pt idx="1200">
                  <c:v>Maria Johnson</c:v>
                </c:pt>
                <c:pt idx="1201">
                  <c:v>Megan Johnson</c:v>
                </c:pt>
                <c:pt idx="1202">
                  <c:v>Matthew Tran</c:v>
                </c:pt>
                <c:pt idx="1203">
                  <c:v>Matthew Bailey</c:v>
                </c:pt>
                <c:pt idx="1204">
                  <c:v>Michelle Hernandez</c:v>
                </c:pt>
                <c:pt idx="1205">
                  <c:v>Michael Bowers</c:v>
                </c:pt>
                <c:pt idx="1206">
                  <c:v>Nicole Davis</c:v>
                </c:pt>
                <c:pt idx="1207">
                  <c:v>Michael Bryant</c:v>
                </c:pt>
                <c:pt idx="1208">
                  <c:v>Michael Romero</c:v>
                </c:pt>
                <c:pt idx="1209">
                  <c:v>Michael Butler</c:v>
                </c:pt>
                <c:pt idx="1210">
                  <c:v>Melissa Anderson</c:v>
                </c:pt>
                <c:pt idx="1211">
                  <c:v>Matthew Campbell</c:v>
                </c:pt>
                <c:pt idx="1212">
                  <c:v>Michelle Robinson</c:v>
                </c:pt>
                <c:pt idx="1213">
                  <c:v>Michael Cohen</c:v>
                </c:pt>
                <c:pt idx="1214">
                  <c:v>Mary Robinson</c:v>
                </c:pt>
                <c:pt idx="1215">
                  <c:v>Michael Cook</c:v>
                </c:pt>
                <c:pt idx="1216">
                  <c:v>Nicole Lawson</c:v>
                </c:pt>
                <c:pt idx="1217">
                  <c:v>Michael Cooper</c:v>
                </c:pt>
                <c:pt idx="1218">
                  <c:v>Mary Hernandez</c:v>
                </c:pt>
                <c:pt idx="1219">
                  <c:v>Matthew Cox</c:v>
                </c:pt>
                <c:pt idx="1220">
                  <c:v>Michael Sanders</c:v>
                </c:pt>
                <c:pt idx="1221">
                  <c:v>Mark Nelson</c:v>
                </c:pt>
                <c:pt idx="1222">
                  <c:v>Michael Tucker</c:v>
                </c:pt>
                <c:pt idx="1223">
                  <c:v>Michael Ellis</c:v>
                </c:pt>
                <c:pt idx="1224">
                  <c:v>Melissa Baker</c:v>
                </c:pt>
                <c:pt idx="1225">
                  <c:v>Michael Evans</c:v>
                </c:pt>
                <c:pt idx="1226">
                  <c:v>Mark Jackson</c:v>
                </c:pt>
                <c:pt idx="1227">
                  <c:v>Mark Price</c:v>
                </c:pt>
                <c:pt idx="1228">
                  <c:v>Miranda Smith</c:v>
                </c:pt>
                <c:pt idx="1229">
                  <c:v>Michael Fuller</c:v>
                </c:pt>
                <c:pt idx="1230">
                  <c:v>Nicholas Garcia</c:v>
                </c:pt>
                <c:pt idx="1231">
                  <c:v>Matthew Gonzalez</c:v>
                </c:pt>
                <c:pt idx="1232">
                  <c:v>Nicole Allen</c:v>
                </c:pt>
                <c:pt idx="1233">
                  <c:v>Matthew Henderson</c:v>
                </c:pt>
                <c:pt idx="1234">
                  <c:v>Nicole Jackson</c:v>
                </c:pt>
                <c:pt idx="1235">
                  <c:v>Mark Adams</c:v>
                </c:pt>
                <c:pt idx="1236">
                  <c:v>Michael Powell</c:v>
                </c:pt>
                <c:pt idx="1237">
                  <c:v>Michael Haynes</c:v>
                </c:pt>
                <c:pt idx="1238">
                  <c:v>Mary Gonzalez</c:v>
                </c:pt>
                <c:pt idx="1239">
                  <c:v>Matthew Howard</c:v>
                </c:pt>
                <c:pt idx="1240">
                  <c:v>Michael Rogers</c:v>
                </c:pt>
                <c:pt idx="1241">
                  <c:v>Matthew Jackson</c:v>
                </c:pt>
                <c:pt idx="1242">
                  <c:v>Michael Ruiz</c:v>
                </c:pt>
                <c:pt idx="1243">
                  <c:v>Michael Herrera</c:v>
                </c:pt>
                <c:pt idx="1244">
                  <c:v>Nicole White</c:v>
                </c:pt>
                <c:pt idx="1245">
                  <c:v>Mark Torres</c:v>
                </c:pt>
                <c:pt idx="1246">
                  <c:v>Michael Torres</c:v>
                </c:pt>
                <c:pt idx="1247">
                  <c:v>Michael Holmes</c:v>
                </c:pt>
                <c:pt idx="1248">
                  <c:v>Melissa Adams</c:v>
                </c:pt>
                <c:pt idx="1249">
                  <c:v>Matthew Jones</c:v>
                </c:pt>
                <c:pt idx="1250">
                  <c:v>Michele Smith</c:v>
                </c:pt>
                <c:pt idx="1251">
                  <c:v>Matthew Marshall</c:v>
                </c:pt>
                <c:pt idx="1252">
                  <c:v>Melissa Clark</c:v>
                </c:pt>
                <c:pt idx="1253">
                  <c:v>Michael Kelley</c:v>
                </c:pt>
                <c:pt idx="1254">
                  <c:v>Michelle Lopez</c:v>
                </c:pt>
                <c:pt idx="1255">
                  <c:v>Michael Knight</c:v>
                </c:pt>
                <c:pt idx="1256">
                  <c:v>Melissa Hall</c:v>
                </c:pt>
                <c:pt idx="1257">
                  <c:v>Michael Lawson</c:v>
                </c:pt>
                <c:pt idx="1258">
                  <c:v>Michelle Sanchez</c:v>
                </c:pt>
                <c:pt idx="1259">
                  <c:v>Matthew Mitchell</c:v>
                </c:pt>
                <c:pt idx="1260">
                  <c:v>Morgan Johnson</c:v>
                </c:pt>
                <c:pt idx="1261">
                  <c:v>Michael Long</c:v>
                </c:pt>
                <c:pt idx="1262">
                  <c:v>Natalie Thomas</c:v>
                </c:pt>
                <c:pt idx="1263">
                  <c:v>Matthew Morris</c:v>
                </c:pt>
                <c:pt idx="1264">
                  <c:v>Melissa Perez</c:v>
                </c:pt>
                <c:pt idx="1265">
                  <c:v>Matthew Ramirez</c:v>
                </c:pt>
                <c:pt idx="1266">
                  <c:v>Nicholas Turner</c:v>
                </c:pt>
                <c:pt idx="1267">
                  <c:v>Michael Mills</c:v>
                </c:pt>
                <c:pt idx="1268">
                  <c:v>Mary Taylor</c:v>
                </c:pt>
                <c:pt idx="1269">
                  <c:v>Michael Murray</c:v>
                </c:pt>
                <c:pt idx="1270">
                  <c:v>Nicole Gonzalez</c:v>
                </c:pt>
                <c:pt idx="1271">
                  <c:v>Michael Oliver</c:v>
                </c:pt>
                <c:pt idx="1272">
                  <c:v>Nicole Johnson</c:v>
                </c:pt>
                <c:pt idx="1273">
                  <c:v>Michael Patterson</c:v>
                </c:pt>
                <c:pt idx="1274">
                  <c:v>Michael Perry</c:v>
                </c:pt>
                <c:pt idx="1275">
                  <c:v>Matthew Wright</c:v>
                </c:pt>
                <c:pt idx="1276">
                  <c:v>Katherine Evans</c:v>
                </c:pt>
                <c:pt idx="1277">
                  <c:v>Karen Jones</c:v>
                </c:pt>
                <c:pt idx="1278">
                  <c:v>Lisa Howard</c:v>
                </c:pt>
                <c:pt idx="1279">
                  <c:v>Kyle Jones</c:v>
                </c:pt>
                <c:pt idx="1280">
                  <c:v>Keith Ramos</c:v>
                </c:pt>
                <c:pt idx="1281">
                  <c:v>Kyle Martin</c:v>
                </c:pt>
                <c:pt idx="1282">
                  <c:v>Lisa Green</c:v>
                </c:pt>
                <c:pt idx="1283">
                  <c:v>Kyle Smith</c:v>
                </c:pt>
                <c:pt idx="1284">
                  <c:v>Lisa King</c:v>
                </c:pt>
                <c:pt idx="1285">
                  <c:v>Kevin Martin</c:v>
                </c:pt>
                <c:pt idx="1286">
                  <c:v>Kimberly Ward</c:v>
                </c:pt>
                <c:pt idx="1287">
                  <c:v>Kelly Garcia</c:v>
                </c:pt>
                <c:pt idx="1288">
                  <c:v>Kelly Davis</c:v>
                </c:pt>
                <c:pt idx="1289">
                  <c:v>Kelly Harris</c:v>
                </c:pt>
                <c:pt idx="1290">
                  <c:v>Lisa Diaz</c:v>
                </c:pt>
                <c:pt idx="1291">
                  <c:v>Laura Davis</c:v>
                </c:pt>
                <c:pt idx="1292">
                  <c:v>Lisa Hansen</c:v>
                </c:pt>
                <c:pt idx="1293">
                  <c:v>Kathleen Harrison</c:v>
                </c:pt>
                <c:pt idx="1294">
                  <c:v>Kimberly Thompson</c:v>
                </c:pt>
                <c:pt idx="1295">
                  <c:v>Kimberly Carter</c:v>
                </c:pt>
                <c:pt idx="1296">
                  <c:v>Kimberly Wallace</c:v>
                </c:pt>
                <c:pt idx="1297">
                  <c:v>Kimberly Clark</c:v>
                </c:pt>
                <c:pt idx="1298">
                  <c:v>Lisa Moore</c:v>
                </c:pt>
                <c:pt idx="1299">
                  <c:v>Laura Martin</c:v>
                </c:pt>
                <c:pt idx="1300">
                  <c:v>Kenneth Smith</c:v>
                </c:pt>
                <c:pt idx="1301">
                  <c:v>Katherine Brooks</c:v>
                </c:pt>
                <c:pt idx="1302">
                  <c:v>Lisa Thompson</c:v>
                </c:pt>
                <c:pt idx="1303">
                  <c:v>Kathleen Smith</c:v>
                </c:pt>
                <c:pt idx="1304">
                  <c:v>Kimberly Lee</c:v>
                </c:pt>
                <c:pt idx="1305">
                  <c:v>Justin Clark</c:v>
                </c:pt>
                <c:pt idx="1306">
                  <c:v>Karen Baker</c:v>
                </c:pt>
                <c:pt idx="1307">
                  <c:v>Laura Taylor</c:v>
                </c:pt>
                <c:pt idx="1308">
                  <c:v>Kimberly Moore</c:v>
                </c:pt>
                <c:pt idx="1309">
                  <c:v>Kathryn Miller</c:v>
                </c:pt>
                <c:pt idx="1310">
                  <c:v>Kimberly Scott</c:v>
                </c:pt>
                <c:pt idx="1311">
                  <c:v>Katherine Moore</c:v>
                </c:pt>
                <c:pt idx="1312">
                  <c:v>Julie Lopez</c:v>
                </c:pt>
                <c:pt idx="1313">
                  <c:v>Kelly Jones</c:v>
                </c:pt>
                <c:pt idx="1314">
                  <c:v>Kathleen Johnson</c:v>
                </c:pt>
                <c:pt idx="1315">
                  <c:v>Karen Harris</c:v>
                </c:pt>
                <c:pt idx="1316">
                  <c:v>Julie Brown</c:v>
                </c:pt>
                <c:pt idx="1317">
                  <c:v>Lauren Wilson</c:v>
                </c:pt>
                <c:pt idx="1318">
                  <c:v>Julie Miller</c:v>
                </c:pt>
                <c:pt idx="1319">
                  <c:v>Laurie Smith</c:v>
                </c:pt>
                <c:pt idx="1320">
                  <c:v>Lisa Martin</c:v>
                </c:pt>
                <c:pt idx="1321">
                  <c:v>Kathryn Taylor</c:v>
                </c:pt>
                <c:pt idx="1322">
                  <c:v>Justin Martin</c:v>
                </c:pt>
                <c:pt idx="1323">
                  <c:v>Kevin Rodriguez</c:v>
                </c:pt>
                <c:pt idx="1324">
                  <c:v>Lisa Nguyen</c:v>
                </c:pt>
                <c:pt idx="1325">
                  <c:v>Linda Collins</c:v>
                </c:pt>
                <c:pt idx="1326">
                  <c:v>Lisa Robinson</c:v>
                </c:pt>
                <c:pt idx="1327">
                  <c:v>Linda Garcia</c:v>
                </c:pt>
                <c:pt idx="1328">
                  <c:v>Kimberly White</c:v>
                </c:pt>
                <c:pt idx="1329">
                  <c:v>Kelly Miller</c:v>
                </c:pt>
                <c:pt idx="1330">
                  <c:v>Lisa Thomas</c:v>
                </c:pt>
                <c:pt idx="1331">
                  <c:v>Kelly Rodriguez</c:v>
                </c:pt>
                <c:pt idx="1332">
                  <c:v>Karen Cox</c:v>
                </c:pt>
                <c:pt idx="1333">
                  <c:v>Karen Howard</c:v>
                </c:pt>
                <c:pt idx="1334">
                  <c:v>Lindsay Smith</c:v>
                </c:pt>
                <c:pt idx="1335">
                  <c:v>Laura Green</c:v>
                </c:pt>
                <c:pt idx="1336">
                  <c:v>Kimberly Gonzalez</c:v>
                </c:pt>
                <c:pt idx="1337">
                  <c:v>John Crawford</c:v>
                </c:pt>
                <c:pt idx="1338">
                  <c:v>Jonathan Williams</c:v>
                </c:pt>
                <c:pt idx="1339">
                  <c:v>John Perez</c:v>
                </c:pt>
                <c:pt idx="1340">
                  <c:v>Jason Lee</c:v>
                </c:pt>
                <c:pt idx="1341">
                  <c:v>Jessica Scott</c:v>
                </c:pt>
                <c:pt idx="1342">
                  <c:v>Jason Nelson</c:v>
                </c:pt>
                <c:pt idx="1343">
                  <c:v>John Jordan</c:v>
                </c:pt>
                <c:pt idx="1344">
                  <c:v>Jason Sanchez</c:v>
                </c:pt>
                <c:pt idx="1345">
                  <c:v>John White</c:v>
                </c:pt>
                <c:pt idx="1346">
                  <c:v>Jason Taylor</c:v>
                </c:pt>
                <c:pt idx="1347">
                  <c:v>Joshua Brown</c:v>
                </c:pt>
                <c:pt idx="1348">
                  <c:v>Jason Thomas</c:v>
                </c:pt>
                <c:pt idx="1349">
                  <c:v>Jacob Williams</c:v>
                </c:pt>
                <c:pt idx="1350">
                  <c:v>James Butler</c:v>
                </c:pt>
                <c:pt idx="1351">
                  <c:v>Jacob Wilson</c:v>
                </c:pt>
                <c:pt idx="1352">
                  <c:v>Jeffrey Gonzalez</c:v>
                </c:pt>
                <c:pt idx="1353">
                  <c:v>James Sullivan</c:v>
                </c:pt>
                <c:pt idx="1354">
                  <c:v>Jeffrey Lopez</c:v>
                </c:pt>
                <c:pt idx="1355">
                  <c:v>James Tucker</c:v>
                </c:pt>
                <c:pt idx="1356">
                  <c:v>Jeffrey Peterson</c:v>
                </c:pt>
                <c:pt idx="1357">
                  <c:v>Jonathan Anderson</c:v>
                </c:pt>
                <c:pt idx="1358">
                  <c:v>Jeffrey Sanchez</c:v>
                </c:pt>
                <c:pt idx="1359">
                  <c:v>Joseph Lopez</c:v>
                </c:pt>
                <c:pt idx="1360">
                  <c:v>Jeffrey Taylor</c:v>
                </c:pt>
                <c:pt idx="1361">
                  <c:v>Joshua Moore</c:v>
                </c:pt>
                <c:pt idx="1362">
                  <c:v>Jennifer Allen</c:v>
                </c:pt>
                <c:pt idx="1363">
                  <c:v>Jessica Wilson</c:v>
                </c:pt>
                <c:pt idx="1364">
                  <c:v>James Davis</c:v>
                </c:pt>
                <c:pt idx="1365">
                  <c:v>John Campbell</c:v>
                </c:pt>
                <c:pt idx="1366">
                  <c:v>Jennifer Carter</c:v>
                </c:pt>
                <c:pt idx="1367">
                  <c:v>John Diaz</c:v>
                </c:pt>
                <c:pt idx="1368">
                  <c:v>Jennifer Collins</c:v>
                </c:pt>
                <c:pt idx="1369">
                  <c:v>John Gordon</c:v>
                </c:pt>
                <c:pt idx="1370">
                  <c:v>Jennifer Cook</c:v>
                </c:pt>
                <c:pt idx="1371">
                  <c:v>John Lane</c:v>
                </c:pt>
                <c:pt idx="1372">
                  <c:v>Jennifer Crawford</c:v>
                </c:pt>
                <c:pt idx="1373">
                  <c:v>John Nelson</c:v>
                </c:pt>
                <c:pt idx="1374">
                  <c:v>Jennifer Cummings</c:v>
                </c:pt>
                <c:pt idx="1375">
                  <c:v>John Porter</c:v>
                </c:pt>
                <c:pt idx="1376">
                  <c:v>James Edwards</c:v>
                </c:pt>
                <c:pt idx="1377">
                  <c:v>John Stewart</c:v>
                </c:pt>
                <c:pt idx="1378">
                  <c:v>Jennifer Espinoza</c:v>
                </c:pt>
                <c:pt idx="1379">
                  <c:v>Johnny Smith</c:v>
                </c:pt>
                <c:pt idx="1380">
                  <c:v>James Evans</c:v>
                </c:pt>
                <c:pt idx="1381">
                  <c:v>Jonathan Sanchez</c:v>
                </c:pt>
                <c:pt idx="1382">
                  <c:v>Jennifer Hart</c:v>
                </c:pt>
                <c:pt idx="1383">
                  <c:v>Joseph Hall</c:v>
                </c:pt>
                <c:pt idx="1384">
                  <c:v>Jennifer Henderson</c:v>
                </c:pt>
                <c:pt idx="1385">
                  <c:v>Joseph Powell</c:v>
                </c:pt>
                <c:pt idx="1386">
                  <c:v>Jennifer Hudson</c:v>
                </c:pt>
                <c:pt idx="1387">
                  <c:v>Joshua King</c:v>
                </c:pt>
                <c:pt idx="1388">
                  <c:v>James Foster</c:v>
                </c:pt>
                <c:pt idx="1389">
                  <c:v>Joshua Taylor</c:v>
                </c:pt>
                <c:pt idx="1390">
                  <c:v>Jacob Diaz</c:v>
                </c:pt>
                <c:pt idx="1391">
                  <c:v>James Myers</c:v>
                </c:pt>
                <c:pt idx="1392">
                  <c:v>James Griffin</c:v>
                </c:pt>
                <c:pt idx="1393">
                  <c:v>John Alexander</c:v>
                </c:pt>
                <c:pt idx="1394">
                  <c:v>James Guzman</c:v>
                </c:pt>
                <c:pt idx="1395">
                  <c:v>John Burke</c:v>
                </c:pt>
                <c:pt idx="1396">
                  <c:v>Jennifer Mitchell</c:v>
                </c:pt>
                <c:pt idx="1397">
                  <c:v>John Cook</c:v>
                </c:pt>
                <c:pt idx="1398">
                  <c:v>Jennifer Moreno</c:v>
                </c:pt>
                <c:pt idx="1399">
                  <c:v>James Richardson</c:v>
                </c:pt>
                <c:pt idx="1400">
                  <c:v>Jennifer Morgan</c:v>
                </c:pt>
                <c:pt idx="1401">
                  <c:v>James Roberts</c:v>
                </c:pt>
                <c:pt idx="1402">
                  <c:v>Jennifer Reeves</c:v>
                </c:pt>
                <c:pt idx="1403">
                  <c:v>James Rogers</c:v>
                </c:pt>
                <c:pt idx="1404">
                  <c:v>Jennifer Richardson</c:v>
                </c:pt>
                <c:pt idx="1405">
                  <c:v>James Sanders</c:v>
                </c:pt>
                <c:pt idx="1406">
                  <c:v>Jennifer Roberts</c:v>
                </c:pt>
                <c:pt idx="1407">
                  <c:v>John Kennedy</c:v>
                </c:pt>
                <c:pt idx="1408">
                  <c:v>Jennifer Shaw</c:v>
                </c:pt>
                <c:pt idx="1409">
                  <c:v>John Leonard</c:v>
                </c:pt>
                <c:pt idx="1410">
                  <c:v>James Kelly</c:v>
                </c:pt>
                <c:pt idx="1411">
                  <c:v>James Taylor</c:v>
                </c:pt>
                <c:pt idx="1412">
                  <c:v>Jennifer Wagner</c:v>
                </c:pt>
                <c:pt idx="1413">
                  <c:v>John Nguyen</c:v>
                </c:pt>
                <c:pt idx="1414">
                  <c:v>Jennifer West</c:v>
                </c:pt>
                <c:pt idx="1415">
                  <c:v>John Peterson</c:v>
                </c:pt>
                <c:pt idx="1416">
                  <c:v>Jennifer Woods</c:v>
                </c:pt>
                <c:pt idx="1417">
                  <c:v>John Ramirez</c:v>
                </c:pt>
                <c:pt idx="1418">
                  <c:v>Jacob Lewis</c:v>
                </c:pt>
                <c:pt idx="1419">
                  <c:v>John Silva</c:v>
                </c:pt>
                <c:pt idx="1420">
                  <c:v>Jeremy Allen</c:v>
                </c:pt>
                <c:pt idx="1421">
                  <c:v>James Wallace</c:v>
                </c:pt>
                <c:pt idx="1422">
                  <c:v>Jeremy Johnson</c:v>
                </c:pt>
                <c:pt idx="1423">
                  <c:v>Jacqueline Scott</c:v>
                </c:pt>
                <c:pt idx="1424">
                  <c:v>Jeremy Jones</c:v>
                </c:pt>
                <c:pt idx="1425">
                  <c:v>Jonathan Allen</c:v>
                </c:pt>
                <c:pt idx="1426">
                  <c:v>Jeremy Rodriguez</c:v>
                </c:pt>
                <c:pt idx="1427">
                  <c:v>Jonathan Martin</c:v>
                </c:pt>
                <c:pt idx="1428">
                  <c:v>Jessica Allen</c:v>
                </c:pt>
                <c:pt idx="1429">
                  <c:v>Jonathan Thompson</c:v>
                </c:pt>
                <c:pt idx="1430">
                  <c:v>Jessica Anderson</c:v>
                </c:pt>
                <c:pt idx="1431">
                  <c:v>Jonathan Wright</c:v>
                </c:pt>
                <c:pt idx="1432">
                  <c:v>James Mendez</c:v>
                </c:pt>
                <c:pt idx="1433">
                  <c:v>Joseph Kelly</c:v>
                </c:pt>
                <c:pt idx="1434">
                  <c:v>Jessica Cruz</c:v>
                </c:pt>
                <c:pt idx="1435">
                  <c:v>Joseph Martinez</c:v>
                </c:pt>
                <c:pt idx="1436">
                  <c:v>Jessica Curtis</c:v>
                </c:pt>
                <c:pt idx="1437">
                  <c:v>Joseph Robinson</c:v>
                </c:pt>
                <c:pt idx="1438">
                  <c:v>Jessica Dixon</c:v>
                </c:pt>
                <c:pt idx="1439">
                  <c:v>Joshua Hernandez</c:v>
                </c:pt>
                <c:pt idx="1440">
                  <c:v>Jessica Harris</c:v>
                </c:pt>
                <c:pt idx="1441">
                  <c:v>Joshua Miller</c:v>
                </c:pt>
                <c:pt idx="1442">
                  <c:v>James Moran</c:v>
                </c:pt>
                <c:pt idx="1443">
                  <c:v>James Allen</c:v>
                </c:pt>
                <c:pt idx="1444">
                  <c:v>Jessica Moore</c:v>
                </c:pt>
                <c:pt idx="1445">
                  <c:v>Juan Johnson</c:v>
                </c:pt>
                <c:pt idx="1446">
                  <c:v>Jessica Roberts</c:v>
                </c:pt>
                <c:pt idx="1447">
                  <c:v>Jessica White</c:v>
                </c:pt>
                <c:pt idx="1448">
                  <c:v>Gregory Williams</c:v>
                </c:pt>
                <c:pt idx="1449">
                  <c:v>Emily Richardson</c:v>
                </c:pt>
                <c:pt idx="1450">
                  <c:v>Heather Jones</c:v>
                </c:pt>
                <c:pt idx="1451">
                  <c:v>Elizabeth Clark</c:v>
                </c:pt>
                <c:pt idx="1452">
                  <c:v>Donna Williams</c:v>
                </c:pt>
                <c:pt idx="1453">
                  <c:v>Eric Anderson</c:v>
                </c:pt>
                <c:pt idx="1454">
                  <c:v>Heather Bishop</c:v>
                </c:pt>
                <c:pt idx="1455">
                  <c:v>Elizabeth Collins</c:v>
                </c:pt>
                <c:pt idx="1456">
                  <c:v>Edward Walker</c:v>
                </c:pt>
                <c:pt idx="1457">
                  <c:v>Eric Clark</c:v>
                </c:pt>
                <c:pt idx="1458">
                  <c:v>Donna Smith</c:v>
                </c:pt>
                <c:pt idx="1459">
                  <c:v>Eric Cox</c:v>
                </c:pt>
                <c:pt idx="1460">
                  <c:v>Gregory Miller</c:v>
                </c:pt>
                <c:pt idx="1461">
                  <c:v>Debra Smith</c:v>
                </c:pt>
                <c:pt idx="1462">
                  <c:v>Hannah Johnson</c:v>
                </c:pt>
                <c:pt idx="1463">
                  <c:v>Eric Garcia</c:v>
                </c:pt>
                <c:pt idx="1464">
                  <c:v>Elizabeth Turner</c:v>
                </c:pt>
                <c:pt idx="1465">
                  <c:v>David Powell</c:v>
                </c:pt>
                <c:pt idx="1466">
                  <c:v>Heather Rodriguez</c:v>
                </c:pt>
                <c:pt idx="1467">
                  <c:v>Diana Williams</c:v>
                </c:pt>
                <c:pt idx="1468">
                  <c:v>Emily Parker</c:v>
                </c:pt>
                <c:pt idx="1469">
                  <c:v>David Simmons</c:v>
                </c:pt>
                <c:pt idx="1470">
                  <c:v>Deborah Smith</c:v>
                </c:pt>
                <c:pt idx="1471">
                  <c:v>Donald Martin</c:v>
                </c:pt>
                <c:pt idx="1472">
                  <c:v>Gary Williams</c:v>
                </c:pt>
                <c:pt idx="1473">
                  <c:v>Eric Rodriguez</c:v>
                </c:pt>
                <c:pt idx="1474">
                  <c:v>Elizabeth Perez</c:v>
                </c:pt>
                <c:pt idx="1475">
                  <c:v>David Rogers</c:v>
                </c:pt>
                <c:pt idx="1476">
                  <c:v>Dawn Davis</c:v>
                </c:pt>
                <c:pt idx="1477">
                  <c:v>Eric Taylor</c:v>
                </c:pt>
                <c:pt idx="1478">
                  <c:v>Hannah Brown</c:v>
                </c:pt>
                <c:pt idx="1479">
                  <c:v>Elizabeth Jackson</c:v>
                </c:pt>
                <c:pt idx="1480">
                  <c:v>Edward Hernandez</c:v>
                </c:pt>
                <c:pt idx="1481">
                  <c:v>David Reed</c:v>
                </c:pt>
                <c:pt idx="1482">
                  <c:v>Deanna Brown</c:v>
                </c:pt>
                <c:pt idx="1483">
                  <c:v>Donna Johnson</c:v>
                </c:pt>
                <c:pt idx="1484">
                  <c:v>Deborah Davis</c:v>
                </c:pt>
                <c:pt idx="1485">
                  <c:v>Erica Johnson</c:v>
                </c:pt>
                <c:pt idx="1486">
                  <c:v>Elizabeth Wilson</c:v>
                </c:pt>
                <c:pt idx="1487">
                  <c:v>David Young</c:v>
                </c:pt>
                <c:pt idx="1488">
                  <c:v>Emily Brown</c:v>
                </c:pt>
                <c:pt idx="1489">
                  <c:v>Erica Williams</c:v>
                </c:pt>
                <c:pt idx="1490">
                  <c:v>Elizabeth Allen</c:v>
                </c:pt>
                <c:pt idx="1491">
                  <c:v>Erin Jones</c:v>
                </c:pt>
                <c:pt idx="1492">
                  <c:v>Heather Young</c:v>
                </c:pt>
                <c:pt idx="1493">
                  <c:v>Erin Smith</c:v>
                </c:pt>
                <c:pt idx="1494">
                  <c:v>Elizabeth Anderson</c:v>
                </c:pt>
                <c:pt idx="1495">
                  <c:v>Evan Smith</c:v>
                </c:pt>
                <c:pt idx="1496">
                  <c:v>Gabriel Jones</c:v>
                </c:pt>
                <c:pt idx="1497">
                  <c:v>David Phillips</c:v>
                </c:pt>
                <c:pt idx="1498">
                  <c:v>Christina Green</c:v>
                </c:pt>
                <c:pt idx="1499">
                  <c:v>Christine Martinez</c:v>
                </c:pt>
                <c:pt idx="1500">
                  <c:v>Daniel Myers</c:v>
                </c:pt>
                <c:pt idx="1501">
                  <c:v>Christopher Evans</c:v>
                </c:pt>
                <c:pt idx="1502">
                  <c:v>David Bailey</c:v>
                </c:pt>
                <c:pt idx="1503">
                  <c:v>Brian Edwards</c:v>
                </c:pt>
                <c:pt idx="1504">
                  <c:v>David Perez</c:v>
                </c:pt>
                <c:pt idx="1505">
                  <c:v>Bryan Brown</c:v>
                </c:pt>
                <c:pt idx="1506">
                  <c:v>Daniel Stewart</c:v>
                </c:pt>
                <c:pt idx="1507">
                  <c:v>Brian Martin</c:v>
                </c:pt>
                <c:pt idx="1508">
                  <c:v>Cheryl Johnson</c:v>
                </c:pt>
                <c:pt idx="1509">
                  <c:v>Christopher Gray</c:v>
                </c:pt>
                <c:pt idx="1510">
                  <c:v>Christopher Collins</c:v>
                </c:pt>
                <c:pt idx="1511">
                  <c:v>Christy Johnson</c:v>
                </c:pt>
                <c:pt idx="1512">
                  <c:v>Brittany Martinez</c:v>
                </c:pt>
                <c:pt idx="1513">
                  <c:v>Courtney Garcia</c:v>
                </c:pt>
                <c:pt idx="1514">
                  <c:v>Daniel Martin</c:v>
                </c:pt>
                <c:pt idx="1515">
                  <c:v>Crystal Hernandez</c:v>
                </c:pt>
                <c:pt idx="1516">
                  <c:v>Chelsea Smith</c:v>
                </c:pt>
                <c:pt idx="1517">
                  <c:v>Brian Martinez</c:v>
                </c:pt>
                <c:pt idx="1518">
                  <c:v>Daniel Turner</c:v>
                </c:pt>
                <c:pt idx="1519">
                  <c:v>Carol Brown</c:v>
                </c:pt>
                <c:pt idx="1520">
                  <c:v>Danielle Johnson</c:v>
                </c:pt>
                <c:pt idx="1521">
                  <c:v>Crystal Moore</c:v>
                </c:pt>
                <c:pt idx="1522">
                  <c:v>Charles Garcia</c:v>
                </c:pt>
                <c:pt idx="1523">
                  <c:v>Crystal Smith</c:v>
                </c:pt>
                <c:pt idx="1524">
                  <c:v>Brian Jackson</c:v>
                </c:pt>
                <c:pt idx="1525">
                  <c:v>Crystal Williams</c:v>
                </c:pt>
                <c:pt idx="1526">
                  <c:v>Brooke Wilson</c:v>
                </c:pt>
                <c:pt idx="1527">
                  <c:v>Christopher Aguilar</c:v>
                </c:pt>
                <c:pt idx="1528">
                  <c:v>Christina Harris</c:v>
                </c:pt>
                <c:pt idx="1529">
                  <c:v>Cynthia Campbell</c:v>
                </c:pt>
                <c:pt idx="1530">
                  <c:v>Bryan Johnson</c:v>
                </c:pt>
                <c:pt idx="1531">
                  <c:v>Christopher Kelly</c:v>
                </c:pt>
                <c:pt idx="1532">
                  <c:v>Daniel Lopez</c:v>
                </c:pt>
                <c:pt idx="1533">
                  <c:v>Christine Collins</c:v>
                </c:pt>
                <c:pt idx="1534">
                  <c:v>Carrie Smith</c:v>
                </c:pt>
                <c:pt idx="1535">
                  <c:v>Christopher King</c:v>
                </c:pt>
                <c:pt idx="1536">
                  <c:v>Daniel Nelson</c:v>
                </c:pt>
                <c:pt idx="1537">
                  <c:v>Christopher Austin</c:v>
                </c:pt>
                <c:pt idx="1538">
                  <c:v>Daniel Sanchez</c:v>
                </c:pt>
                <c:pt idx="1539">
                  <c:v>Cynthia Taylor</c:v>
                </c:pt>
                <c:pt idx="1540">
                  <c:v>Daniel Thompson</c:v>
                </c:pt>
                <c:pt idx="1541">
                  <c:v>Charles Wilson</c:v>
                </c:pt>
                <c:pt idx="1542">
                  <c:v>Daniel White</c:v>
                </c:pt>
                <c:pt idx="1543">
                  <c:v>Daniel Adams</c:v>
                </c:pt>
                <c:pt idx="1544">
                  <c:v>Christopher Osborne</c:v>
                </c:pt>
                <c:pt idx="1545">
                  <c:v>Daniel Campbell</c:v>
                </c:pt>
                <c:pt idx="1546">
                  <c:v>Chad Lee</c:v>
                </c:pt>
                <c:pt idx="1547">
                  <c:v>Daniel Carter</c:v>
                </c:pt>
                <c:pt idx="1548">
                  <c:v>Brian Wright</c:v>
                </c:pt>
                <c:pt idx="1549">
                  <c:v>Daniel Collins</c:v>
                </c:pt>
                <c:pt idx="1550">
                  <c:v>Brittany Davis</c:v>
                </c:pt>
                <c:pt idx="1551">
                  <c:v>Brian Nguyen</c:v>
                </c:pt>
                <c:pt idx="1552">
                  <c:v>David Baker</c:v>
                </c:pt>
                <c:pt idx="1553">
                  <c:v>Christopher Lewis</c:v>
                </c:pt>
                <c:pt idx="1554">
                  <c:v>David Carter</c:v>
                </c:pt>
                <c:pt idx="1555">
                  <c:v>Christine Lee</c:v>
                </c:pt>
                <c:pt idx="1556">
                  <c:v>David Dixon</c:v>
                </c:pt>
                <c:pt idx="1557">
                  <c:v>Daniel Harris</c:v>
                </c:pt>
                <c:pt idx="1558">
                  <c:v>Brian Stewart</c:v>
                </c:pt>
                <c:pt idx="1559">
                  <c:v>Daniel Hernandez</c:v>
                </c:pt>
                <c:pt idx="1560">
                  <c:v>David Hayes</c:v>
                </c:pt>
                <c:pt idx="1561">
                  <c:v>Christopher Matthews</c:v>
                </c:pt>
                <c:pt idx="1562">
                  <c:v>David Hughes</c:v>
                </c:pt>
                <c:pt idx="1563">
                  <c:v>Daniel Jimenez</c:v>
                </c:pt>
                <c:pt idx="1564">
                  <c:v>Christina Rodriguez</c:v>
                </c:pt>
                <c:pt idx="1565">
                  <c:v>Daniel Kelly</c:v>
                </c:pt>
                <c:pt idx="1566">
                  <c:v>Christopher Torres</c:v>
                </c:pt>
                <c:pt idx="1567">
                  <c:v>Bryan Davis</c:v>
                </c:pt>
                <c:pt idx="1568">
                  <c:v>Christopher Mitchell</c:v>
                </c:pt>
                <c:pt idx="1569">
                  <c:v>Brett Williams</c:v>
                </c:pt>
                <c:pt idx="1570">
                  <c:v>Cynthia Lee</c:v>
                </c:pt>
                <c:pt idx="1571">
                  <c:v>Brian Wilson</c:v>
                </c:pt>
                <c:pt idx="1572">
                  <c:v>Cindy Smith</c:v>
                </c:pt>
                <c:pt idx="1573">
                  <c:v>Amy Adams</c:v>
                </c:pt>
                <c:pt idx="1574">
                  <c:v>Amy Davis</c:v>
                </c:pt>
                <c:pt idx="1575">
                  <c:v>Aaron Brown</c:v>
                </c:pt>
                <c:pt idx="1576">
                  <c:v>Amy Williams</c:v>
                </c:pt>
                <c:pt idx="1577">
                  <c:v>Amanda Lee</c:v>
                </c:pt>
                <c:pt idx="1578">
                  <c:v>Andrew Baker</c:v>
                </c:pt>
                <c:pt idx="1579">
                  <c:v>Anthony Ramirez</c:v>
                </c:pt>
                <c:pt idx="1580">
                  <c:v>Andrew Campbell</c:v>
                </c:pt>
                <c:pt idx="1581">
                  <c:v>Ashley Lee</c:v>
                </c:pt>
                <c:pt idx="1582">
                  <c:v>Amanda Martin</c:v>
                </c:pt>
                <c:pt idx="1583">
                  <c:v>Benjamin Smith</c:v>
                </c:pt>
                <c:pt idx="1584">
                  <c:v>Adam Jones</c:v>
                </c:pt>
                <c:pt idx="1585">
                  <c:v>Brandon Scott</c:v>
                </c:pt>
                <c:pt idx="1586">
                  <c:v>Andrew Lee</c:v>
                </c:pt>
                <c:pt idx="1587">
                  <c:v>Anthony Meyer</c:v>
                </c:pt>
                <c:pt idx="1588">
                  <c:v>Andrew Moore</c:v>
                </c:pt>
                <c:pt idx="1589">
                  <c:v>April Martinez</c:v>
                </c:pt>
                <c:pt idx="1590">
                  <c:v>Andrew Rodriguez</c:v>
                </c:pt>
                <c:pt idx="1591">
                  <c:v>Allison Williams</c:v>
                </c:pt>
                <c:pt idx="1592">
                  <c:v>Andrew Taylor</c:v>
                </c:pt>
                <c:pt idx="1593">
                  <c:v>Amanda Baker</c:v>
                </c:pt>
                <c:pt idx="1594">
                  <c:v>Amanda Williams</c:v>
                </c:pt>
                <c:pt idx="1595">
                  <c:v>Amy Jackson</c:v>
                </c:pt>
                <c:pt idx="1596">
                  <c:v>Aaron Rodriguez</c:v>
                </c:pt>
                <c:pt idx="1597">
                  <c:v>Brandon Green</c:v>
                </c:pt>
                <c:pt idx="1598">
                  <c:v>Andrew Wilson</c:v>
                </c:pt>
                <c:pt idx="1599">
                  <c:v>Brandon Perez</c:v>
                </c:pt>
                <c:pt idx="1600">
                  <c:v>Alan Miller</c:v>
                </c:pt>
                <c:pt idx="1601">
                  <c:v>Anthony King</c:v>
                </c:pt>
                <c:pt idx="1602">
                  <c:v>Angela Hall</c:v>
                </c:pt>
                <c:pt idx="1603">
                  <c:v>Amy Wallace</c:v>
                </c:pt>
                <c:pt idx="1604">
                  <c:v>Angela Hernandez</c:v>
                </c:pt>
                <c:pt idx="1605">
                  <c:v>Anthony Moore</c:v>
                </c:pt>
                <c:pt idx="1606">
                  <c:v>Amber Nelson</c:v>
                </c:pt>
                <c:pt idx="1607">
                  <c:v>Allison Sanchez</c:v>
                </c:pt>
                <c:pt idx="1608">
                  <c:v>Alexander Brown</c:v>
                </c:pt>
                <c:pt idx="1609">
                  <c:v>Ashley Anderson</c:v>
                </c:pt>
                <c:pt idx="1610">
                  <c:v>Angela Moore</c:v>
                </c:pt>
                <c:pt idx="1611">
                  <c:v>Ashley Green</c:v>
                </c:pt>
                <c:pt idx="1612">
                  <c:v>Angela Taylor</c:v>
                </c:pt>
                <c:pt idx="1613">
                  <c:v>Amy Clark</c:v>
                </c:pt>
                <c:pt idx="1614">
                  <c:v>Amanda Roberts</c:v>
                </c:pt>
                <c:pt idx="1615">
                  <c:v>Ashley Lewis</c:v>
                </c:pt>
                <c:pt idx="1616">
                  <c:v>Angela White</c:v>
                </c:pt>
                <c:pt idx="1617">
                  <c:v>Amanda Carter</c:v>
                </c:pt>
                <c:pt idx="1618">
                  <c:v>Ann Jones</c:v>
                </c:pt>
                <c:pt idx="1619">
                  <c:v>Amanda Cochran</c:v>
                </c:pt>
                <c:pt idx="1620">
                  <c:v>Ann Smith</c:v>
                </c:pt>
                <c:pt idx="1621">
                  <c:v>Aaron Thompson</c:v>
                </c:pt>
                <c:pt idx="1622">
                  <c:v>Anna Williams</c:v>
                </c:pt>
                <c:pt idx="1623">
                  <c:v>Brandon Garcia</c:v>
                </c:pt>
                <c:pt idx="1624">
                  <c:v>Brenda Smith</c:v>
                </c:pt>
                <c:pt idx="1625">
                  <c:v>Amanda Hall</c:v>
                </c:pt>
                <c:pt idx="1626">
                  <c:v>Anthony Adams</c:v>
                </c:pt>
                <c:pt idx="1627">
                  <c:v>Aaron Jones</c:v>
                </c:pt>
                <c:pt idx="1628">
                  <c:v>Amber Smith</c:v>
                </c:pt>
                <c:pt idx="1629">
                  <c:v>Brandon Rodriguez</c:v>
                </c:pt>
                <c:pt idx="1630">
                  <c:v>Anthony Harris</c:v>
                </c:pt>
                <c:pt idx="1631">
                  <c:v>Allison Brown</c:v>
                </c:pt>
                <c:pt idx="1632">
                  <c:v>Anthony Martin</c:v>
                </c:pt>
                <c:pt idx="1633">
                  <c:v>William Carter</c:v>
                </c:pt>
                <c:pt idx="1634">
                  <c:v>William Stewart</c:v>
                </c:pt>
                <c:pt idx="1635">
                  <c:v>Stephanie Lewis</c:v>
                </c:pt>
                <c:pt idx="1636">
                  <c:v>Thomas Adams</c:v>
                </c:pt>
                <c:pt idx="1637">
                  <c:v>Stephanie Mitchell</c:v>
                </c:pt>
                <c:pt idx="1638">
                  <c:v>Thomas Baker</c:v>
                </c:pt>
                <c:pt idx="1639">
                  <c:v>Thomas Thomas</c:v>
                </c:pt>
                <c:pt idx="1640">
                  <c:v>Timothy Robinson</c:v>
                </c:pt>
                <c:pt idx="1641">
                  <c:v>William Phillips</c:v>
                </c:pt>
                <c:pt idx="1642">
                  <c:v>Stacey Lewis</c:v>
                </c:pt>
                <c:pt idx="1643">
                  <c:v>Stephanie Jackson</c:v>
                </c:pt>
                <c:pt idx="1644">
                  <c:v>Timothy Rogers</c:v>
                </c:pt>
                <c:pt idx="1645">
                  <c:v>Thomas Rogers</c:v>
                </c:pt>
                <c:pt idx="1646">
                  <c:v>Stephen Sullivan</c:v>
                </c:pt>
                <c:pt idx="1647">
                  <c:v>William Gonzalez</c:v>
                </c:pt>
                <c:pt idx="1648">
                  <c:v>Thomas Davis</c:v>
                </c:pt>
                <c:pt idx="1649">
                  <c:v>Steven Martin</c:v>
                </c:pt>
                <c:pt idx="1650">
                  <c:v>Steven Thompson</c:v>
                </c:pt>
                <c:pt idx="1651">
                  <c:v>William Morgan</c:v>
                </c:pt>
                <c:pt idx="1652">
                  <c:v>Thomas Edwards</c:v>
                </c:pt>
                <c:pt idx="1653">
                  <c:v>Taylor Morris</c:v>
                </c:pt>
                <c:pt idx="1654">
                  <c:v>Thomas Hall</c:v>
                </c:pt>
                <c:pt idx="1655">
                  <c:v>Stephanie Bailey</c:v>
                </c:pt>
                <c:pt idx="1656">
                  <c:v>Tina Morgan</c:v>
                </c:pt>
                <c:pt idx="1657">
                  <c:v>Zachary Davis</c:v>
                </c:pt>
                <c:pt idx="1658">
                  <c:v>Stephen Young</c:v>
                </c:pt>
                <c:pt idx="1659">
                  <c:v>Whitney Smith</c:v>
                </c:pt>
                <c:pt idx="1660">
                  <c:v>Todd Edwards</c:v>
                </c:pt>
                <c:pt idx="1661">
                  <c:v>William Brooks</c:v>
                </c:pt>
                <c:pt idx="1662">
                  <c:v>Susan Wilson</c:v>
                </c:pt>
                <c:pt idx="1663">
                  <c:v>Steven Jackson</c:v>
                </c:pt>
                <c:pt idx="1664">
                  <c:v>Steven Anderson</c:v>
                </c:pt>
                <c:pt idx="1665">
                  <c:v>William Hall</c:v>
                </c:pt>
                <c:pt idx="1666">
                  <c:v>Stephanie Clark</c:v>
                </c:pt>
                <c:pt idx="1667">
                  <c:v>Thomas Walker</c:v>
                </c:pt>
                <c:pt idx="1668">
                  <c:v>Toni Johnson</c:v>
                </c:pt>
                <c:pt idx="1669">
                  <c:v>Stephen Hill</c:v>
                </c:pt>
                <c:pt idx="1670">
                  <c:v>Tracey Smith</c:v>
                </c:pt>
                <c:pt idx="1671">
                  <c:v>Stephen Johnson</c:v>
                </c:pt>
                <c:pt idx="1672">
                  <c:v>Tracey Williams</c:v>
                </c:pt>
                <c:pt idx="1673">
                  <c:v>William Nelson</c:v>
                </c:pt>
                <c:pt idx="1674">
                  <c:v>Tracy Brown</c:v>
                </c:pt>
                <c:pt idx="1675">
                  <c:v>Steven Walker</c:v>
                </c:pt>
                <c:pt idx="1676">
                  <c:v>Thomas Hicks</c:v>
                </c:pt>
                <c:pt idx="1677">
                  <c:v>Timothy Bond</c:v>
                </c:pt>
                <c:pt idx="1678">
                  <c:v>Steven Torres</c:v>
                </c:pt>
                <c:pt idx="1679">
                  <c:v>Timothy Clark</c:v>
                </c:pt>
                <c:pt idx="1680">
                  <c:v>Tracy Taylor</c:v>
                </c:pt>
                <c:pt idx="1681">
                  <c:v>Terry Smith</c:v>
                </c:pt>
                <c:pt idx="1682">
                  <c:v>Tracy Thomas</c:v>
                </c:pt>
                <c:pt idx="1683">
                  <c:v>Yvonne Jones</c:v>
                </c:pt>
                <c:pt idx="1684">
                  <c:v>Stephanie Nguyen</c:v>
                </c:pt>
                <c:pt idx="1685">
                  <c:v>Timothy Lee</c:v>
                </c:pt>
                <c:pt idx="1686">
                  <c:v>Tracy Wilson</c:v>
                </c:pt>
                <c:pt idx="1687">
                  <c:v>Wesley Smith</c:v>
                </c:pt>
                <c:pt idx="1688">
                  <c:v>Stephanie Cooper</c:v>
                </c:pt>
                <c:pt idx="1689">
                  <c:v>Tanya Smith</c:v>
                </c:pt>
                <c:pt idx="1690">
                  <c:v>Susan Hernandez</c:v>
                </c:pt>
                <c:pt idx="1691">
                  <c:v>Thomas Ross</c:v>
                </c:pt>
                <c:pt idx="1692">
                  <c:v>Trevor Brown</c:v>
                </c:pt>
                <c:pt idx="1693">
                  <c:v>Steven Hernandez</c:v>
                </c:pt>
                <c:pt idx="1694">
                  <c:v>Stephanie Young</c:v>
                </c:pt>
                <c:pt idx="1695">
                  <c:v>Steven Hill</c:v>
                </c:pt>
                <c:pt idx="1696">
                  <c:v>Tammy Gomez</c:v>
                </c:pt>
                <c:pt idx="1697">
                  <c:v>Thomas Scott</c:v>
                </c:pt>
                <c:pt idx="1698">
                  <c:v>Tyler Baker</c:v>
                </c:pt>
                <c:pt idx="1699">
                  <c:v>Tara Brown</c:v>
                </c:pt>
                <c:pt idx="1700">
                  <c:v>Tyler Hernandez</c:v>
                </c:pt>
                <c:pt idx="1701">
                  <c:v>William Harrison</c:v>
                </c:pt>
                <c:pt idx="1702">
                  <c:v>Tyler Lee</c:v>
                </c:pt>
                <c:pt idx="1703">
                  <c:v>Zachary Thompson</c:v>
                </c:pt>
                <c:pt idx="1704">
                  <c:v>Tyler Roberts</c:v>
                </c:pt>
                <c:pt idx="1705">
                  <c:v>Stephen Gonzalez</c:v>
                </c:pt>
                <c:pt idx="1706">
                  <c:v>Tammy Harris</c:v>
                </c:pt>
                <c:pt idx="1707">
                  <c:v>Tara Miller</c:v>
                </c:pt>
                <c:pt idx="1708">
                  <c:v>Thomas Martinez</c:v>
                </c:pt>
                <c:pt idx="1709">
                  <c:v>Steven Turner</c:v>
                </c:pt>
                <c:pt idx="1710">
                  <c:v>Valerie Johnson</c:v>
                </c:pt>
                <c:pt idx="1711">
                  <c:v>Taylor Davis</c:v>
                </c:pt>
                <c:pt idx="1712">
                  <c:v>Vanessa Brown</c:v>
                </c:pt>
                <c:pt idx="1713">
                  <c:v>Tiffany Rodriguez</c:v>
                </c:pt>
                <c:pt idx="1714">
                  <c:v>Stephanie Davis</c:v>
                </c:pt>
                <c:pt idx="1715">
                  <c:v>William Murphy</c:v>
                </c:pt>
                <c:pt idx="1716">
                  <c:v>Vanessa Smith</c:v>
                </c:pt>
                <c:pt idx="1717">
                  <c:v>Stephen Jones</c:v>
                </c:pt>
                <c:pt idx="1718">
                  <c:v>Vicki Smith</c:v>
                </c:pt>
                <c:pt idx="1719">
                  <c:v>Susan Lopez</c:v>
                </c:pt>
                <c:pt idx="1720">
                  <c:v>Victoria Bell</c:v>
                </c:pt>
                <c:pt idx="1721">
                  <c:v>Steven Reed</c:v>
                </c:pt>
                <c:pt idx="1722">
                  <c:v>Tammy Jones</c:v>
                </c:pt>
                <c:pt idx="1723">
                  <c:v>William Rogers</c:v>
                </c:pt>
                <c:pt idx="1724">
                  <c:v>Victoria Jones</c:v>
                </c:pt>
                <c:pt idx="1725">
                  <c:v>Steven Robinson</c:v>
                </c:pt>
                <c:pt idx="1726">
                  <c:v>Thomas Ramirez</c:v>
                </c:pt>
                <c:pt idx="1727">
                  <c:v>Stephanie Morris</c:v>
                </c:pt>
                <c:pt idx="1728">
                  <c:v>Victoria Miller</c:v>
                </c:pt>
                <c:pt idx="1729">
                  <c:v>Taylor Williams</c:v>
                </c:pt>
                <c:pt idx="1730">
                  <c:v>Thomas Reeves</c:v>
                </c:pt>
                <c:pt idx="1731">
                  <c:v>Susan Turner</c:v>
                </c:pt>
                <c:pt idx="1732">
                  <c:v>Susan Baker</c:v>
                </c:pt>
                <c:pt idx="1733">
                  <c:v>William White</c:v>
                </c:pt>
                <c:pt idx="1734">
                  <c:v>Tammy Taylor</c:v>
                </c:pt>
                <c:pt idx="1735">
                  <c:v>William Wilson</c:v>
                </c:pt>
                <c:pt idx="1736">
                  <c:v>Walter Jones</c:v>
                </c:pt>
                <c:pt idx="1737">
                  <c:v>Theresa Miller</c:v>
                </c:pt>
                <c:pt idx="1738">
                  <c:v>Wayne Smith</c:v>
                </c:pt>
                <c:pt idx="1739">
                  <c:v>Zachary Evans</c:v>
                </c:pt>
                <c:pt idx="1740">
                  <c:v>Wendy Gonzalez</c:v>
                </c:pt>
                <c:pt idx="1741">
                  <c:v>Timothy Martin</c:v>
                </c:pt>
                <c:pt idx="1742">
                  <c:v>Wendy Howard</c:v>
                </c:pt>
                <c:pt idx="1743">
                  <c:v>Stephanie Myers</c:v>
                </c:pt>
                <c:pt idx="1744">
                  <c:v>Wendy Smith</c:v>
                </c:pt>
                <c:pt idx="1745">
                  <c:v>Timothy Castillo</c:v>
                </c:pt>
                <c:pt idx="1746">
                  <c:v>Sarah Dixon</c:v>
                </c:pt>
                <c:pt idx="1747">
                  <c:v>Patricia Moore</c:v>
                </c:pt>
                <c:pt idx="1748">
                  <c:v>Patricia Robinson</c:v>
                </c:pt>
                <c:pt idx="1749">
                  <c:v>Ryan Brown</c:v>
                </c:pt>
                <c:pt idx="1750">
                  <c:v>Sean Brown</c:v>
                </c:pt>
                <c:pt idx="1751">
                  <c:v>Ryan Carter</c:v>
                </c:pt>
                <c:pt idx="1752">
                  <c:v>Raymond Sanchez</c:v>
                </c:pt>
                <c:pt idx="1753">
                  <c:v>Ryan Cooper</c:v>
                </c:pt>
                <c:pt idx="1754">
                  <c:v>Scott Anderson</c:v>
                </c:pt>
                <c:pt idx="1755">
                  <c:v>Robert Crawford</c:v>
                </c:pt>
                <c:pt idx="1756">
                  <c:v>Robert Black</c:v>
                </c:pt>
                <c:pt idx="1757">
                  <c:v>Pamela Taylor</c:v>
                </c:pt>
                <c:pt idx="1758">
                  <c:v>Ronald Powell</c:v>
                </c:pt>
                <c:pt idx="1759">
                  <c:v>Rachel Campbell</c:v>
                </c:pt>
                <c:pt idx="1760">
                  <c:v>Richard Robinson</c:v>
                </c:pt>
                <c:pt idx="1761">
                  <c:v>Robert Evans</c:v>
                </c:pt>
                <c:pt idx="1762">
                  <c:v>Sarah Rivera</c:v>
                </c:pt>
                <c:pt idx="1763">
                  <c:v>Ryan Harris</c:v>
                </c:pt>
                <c:pt idx="1764">
                  <c:v>Patricia Miller</c:v>
                </c:pt>
                <c:pt idx="1765">
                  <c:v>Robert Flores</c:v>
                </c:pt>
                <c:pt idx="1766">
                  <c:v>Peter Smith</c:v>
                </c:pt>
                <c:pt idx="1767">
                  <c:v>Robert Freeman</c:v>
                </c:pt>
                <c:pt idx="1768">
                  <c:v>Scott Moore</c:v>
                </c:pt>
                <c:pt idx="1769">
                  <c:v>Rebecca Nelson</c:v>
                </c:pt>
                <c:pt idx="1770">
                  <c:v>Rachel Anderson</c:v>
                </c:pt>
                <c:pt idx="1771">
                  <c:v>Rebecca Ramirez</c:v>
                </c:pt>
                <c:pt idx="1772">
                  <c:v>Sean Smith</c:v>
                </c:pt>
                <c:pt idx="1773">
                  <c:v>Robert Gonzales</c:v>
                </c:pt>
                <c:pt idx="1774">
                  <c:v>Russell Johnson</c:v>
                </c:pt>
                <c:pt idx="1775">
                  <c:v>Ryan Morgan</c:v>
                </c:pt>
                <c:pt idx="1776">
                  <c:v>Paula Smith</c:v>
                </c:pt>
                <c:pt idx="1777">
                  <c:v>Ryan Perez</c:v>
                </c:pt>
                <c:pt idx="1778">
                  <c:v>Shannon Perez</c:v>
                </c:pt>
                <c:pt idx="1779">
                  <c:v>Rachel Carter</c:v>
                </c:pt>
                <c:pt idx="1780">
                  <c:v>Patrick Moore</c:v>
                </c:pt>
                <c:pt idx="1781">
                  <c:v>Robert Gordon</c:v>
                </c:pt>
                <c:pt idx="1782">
                  <c:v>Sarah Rogers</c:v>
                </c:pt>
                <c:pt idx="1783">
                  <c:v>Paul Green</c:v>
                </c:pt>
                <c:pt idx="1784">
                  <c:v>Richard Wallace</c:v>
                </c:pt>
                <c:pt idx="1785">
                  <c:v>Rebecca Thompson</c:v>
                </c:pt>
                <c:pt idx="1786">
                  <c:v>Rebecca Clark</c:v>
                </c:pt>
                <c:pt idx="1787">
                  <c:v>Robert Hall</c:v>
                </c:pt>
                <c:pt idx="1788">
                  <c:v>Scott Evans</c:v>
                </c:pt>
                <c:pt idx="1789">
                  <c:v>Paul Hernandez</c:v>
                </c:pt>
                <c:pt idx="1790">
                  <c:v>Rebecca Fisher</c:v>
                </c:pt>
                <c:pt idx="1791">
                  <c:v>Ryan Wright</c:v>
                </c:pt>
                <c:pt idx="1792">
                  <c:v>Scott Miles</c:v>
                </c:pt>
                <c:pt idx="1793">
                  <c:v>Ryan Young</c:v>
                </c:pt>
                <c:pt idx="1794">
                  <c:v>Robert Baker</c:v>
                </c:pt>
                <c:pt idx="1795">
                  <c:v>Sabrina Brown</c:v>
                </c:pt>
                <c:pt idx="1796">
                  <c:v>Scott Scott</c:v>
                </c:pt>
                <c:pt idx="1797">
                  <c:v>Rebecca Young</c:v>
                </c:pt>
                <c:pt idx="1798">
                  <c:v>Rebecca Lee</c:v>
                </c:pt>
                <c:pt idx="1799">
                  <c:v>Samantha Clark</c:v>
                </c:pt>
                <c:pt idx="1800">
                  <c:v>Rachel Boyd</c:v>
                </c:pt>
                <c:pt idx="1801">
                  <c:v>Regina Reynolds</c:v>
                </c:pt>
                <c:pt idx="1802">
                  <c:v>Shannon Anderson</c:v>
                </c:pt>
                <c:pt idx="1803">
                  <c:v>Samantha Garcia</c:v>
                </c:pt>
                <c:pt idx="1804">
                  <c:v>Rachel Brown</c:v>
                </c:pt>
                <c:pt idx="1805">
                  <c:v>Samantha Green</c:v>
                </c:pt>
                <c:pt idx="1806">
                  <c:v>Ryan Allen</c:v>
                </c:pt>
                <c:pt idx="1807">
                  <c:v>Samantha Harris</c:v>
                </c:pt>
                <c:pt idx="1808">
                  <c:v>Sarah Gomez</c:v>
                </c:pt>
                <c:pt idx="1809">
                  <c:v>Pamela Thompson</c:v>
                </c:pt>
                <c:pt idx="1810">
                  <c:v>Robert Richardson</c:v>
                </c:pt>
                <c:pt idx="1811">
                  <c:v>Rhonda Jones</c:v>
                </c:pt>
                <c:pt idx="1812">
                  <c:v>Randy Smith</c:v>
                </c:pt>
                <c:pt idx="1813">
                  <c:v>Samantha Martin</c:v>
                </c:pt>
                <c:pt idx="1814">
                  <c:v>Sarah Lewis</c:v>
                </c:pt>
                <c:pt idx="1815">
                  <c:v>Pamela Perez</c:v>
                </c:pt>
                <c:pt idx="1816">
                  <c:v>Sharon Mathews</c:v>
                </c:pt>
                <c:pt idx="1817">
                  <c:v>Samantha Moore</c:v>
                </c:pt>
                <c:pt idx="1818">
                  <c:v>Shawn Edwards</c:v>
                </c:pt>
                <c:pt idx="1819">
                  <c:v>Samantha Perez</c:v>
                </c:pt>
                <c:pt idx="1820">
                  <c:v>Rebecca Baker</c:v>
                </c:pt>
                <c:pt idx="1821">
                  <c:v>Samantha Sanchez</c:v>
                </c:pt>
                <c:pt idx="1822">
                  <c:v>Richard Torres</c:v>
                </c:pt>
                <c:pt idx="1823">
                  <c:v>Richard Clark</c:v>
                </c:pt>
                <c:pt idx="1824">
                  <c:v>Patricia Rodriguez</c:v>
                </c:pt>
                <c:pt idx="1825">
                  <c:v>Patrick Sanchez</c:v>
                </c:pt>
                <c:pt idx="1826">
                  <c:v>Peter Jones</c:v>
                </c:pt>
                <c:pt idx="1827">
                  <c:v>Robert Mann</c:v>
                </c:pt>
                <c:pt idx="1828">
                  <c:v>Robert Torres</c:v>
                </c:pt>
                <c:pt idx="1829">
                  <c:v>Samuel Clark</c:v>
                </c:pt>
                <c:pt idx="1830">
                  <c:v>Scott Allen</c:v>
                </c:pt>
                <c:pt idx="1831">
                  <c:v>Patricia Harris</c:v>
                </c:pt>
                <c:pt idx="1832">
                  <c:v>Scott Brown</c:v>
                </c:pt>
                <c:pt idx="1833">
                  <c:v>Samuel Wilson</c:v>
                </c:pt>
                <c:pt idx="1834">
                  <c:v>Scott Garcia</c:v>
                </c:pt>
                <c:pt idx="1835">
                  <c:v>Sandra Gonzalez</c:v>
                </c:pt>
                <c:pt idx="1836">
                  <c:v>Robert Wells</c:v>
                </c:pt>
                <c:pt idx="1837">
                  <c:v>Sandra Graham</c:v>
                </c:pt>
                <c:pt idx="1838">
                  <c:v>Scott Jones</c:v>
                </c:pt>
                <c:pt idx="1839">
                  <c:v>Patrick Garcia</c:v>
                </c:pt>
                <c:pt idx="1840">
                  <c:v>Phillip Smith</c:v>
                </c:pt>
                <c:pt idx="1841">
                  <c:v>Paul Martinez</c:v>
                </c:pt>
                <c:pt idx="1842">
                  <c:v>Robert Wood</c:v>
                </c:pt>
                <c:pt idx="1843">
                  <c:v>Patrick Young</c:v>
                </c:pt>
                <c:pt idx="1844">
                  <c:v>Scott Murphy</c:v>
                </c:pt>
                <c:pt idx="1845">
                  <c:v>Rachel Miller</c:v>
                </c:pt>
                <c:pt idx="1846">
                  <c:v>Scott Robinson</c:v>
                </c:pt>
                <c:pt idx="1847">
                  <c:v>Sandra Williams</c:v>
                </c:pt>
                <c:pt idx="1848">
                  <c:v>Robin Brown</c:v>
                </c:pt>
                <c:pt idx="1849">
                  <c:v>Paul Thomas</c:v>
                </c:pt>
                <c:pt idx="1850">
                  <c:v>Robin Rivera</c:v>
                </c:pt>
                <c:pt idx="1851">
                  <c:v>Paul Ward</c:v>
                </c:pt>
                <c:pt idx="1852">
                  <c:v>Ronald Anderson</c:v>
                </c:pt>
                <c:pt idx="1853">
                  <c:v>Sara Garcia</c:v>
                </c:pt>
                <c:pt idx="1854">
                  <c:v>Ronald Johnson</c:v>
                </c:pt>
                <c:pt idx="1855">
                  <c:v>Paul Brown</c:v>
                </c:pt>
                <c:pt idx="1856">
                  <c:v>Sean Garcia</c:v>
                </c:pt>
                <c:pt idx="1857">
                  <c:v>Rachel Thomas</c:v>
                </c:pt>
                <c:pt idx="1858">
                  <c:v>Sean Scott</c:v>
                </c:pt>
                <c:pt idx="1859">
                  <c:v>Robert Nguyen</c:v>
                </c:pt>
                <c:pt idx="1860">
                  <c:v>Robert Carter</c:v>
                </c:pt>
                <c:pt idx="1861">
                  <c:v>Sara White</c:v>
                </c:pt>
                <c:pt idx="1862">
                  <c:v>Shannon Brown</c:v>
                </c:pt>
                <c:pt idx="1863">
                  <c:v>Robert Ortiz</c:v>
                </c:pt>
                <c:pt idx="1864">
                  <c:v>Shannon Jackson</c:v>
                </c:pt>
                <c:pt idx="1865">
                  <c:v>Rachel Thompson</c:v>
                </c:pt>
                <c:pt idx="1866">
                  <c:v>Robert Cox</c:v>
                </c:pt>
                <c:pt idx="1867">
                  <c:v>Richard Perez</c:v>
                </c:pt>
                <c:pt idx="1868">
                  <c:v>Shannon Moore</c:v>
                </c:pt>
                <c:pt idx="1869">
                  <c:v>Robert Peterson</c:v>
                </c:pt>
                <c:pt idx="1870">
                  <c:v>Robert Phillips</c:v>
                </c:pt>
                <c:pt idx="1871">
                  <c:v>Sharon Anderson</c:v>
                </c:pt>
                <c:pt idx="1872">
                  <c:v>Robert Rogers</c:v>
                </c:pt>
                <c:pt idx="1873">
                  <c:v>Sharon Smith</c:v>
                </c:pt>
                <c:pt idx="1874">
                  <c:v>Robert Russell</c:v>
                </c:pt>
                <c:pt idx="1875">
                  <c:v>Sharon Williams</c:v>
                </c:pt>
                <c:pt idx="1876">
                  <c:v>Robert Schmidt</c:v>
                </c:pt>
                <c:pt idx="1877">
                  <c:v>Shawn Johnson</c:v>
                </c:pt>
                <c:pt idx="1878">
                  <c:v>Sherri Johnson</c:v>
                </c:pt>
                <c:pt idx="1879">
                  <c:v>Robert Simpson</c:v>
                </c:pt>
                <c:pt idx="1880">
                  <c:v>Robert Scott</c:v>
                </c:pt>
                <c:pt idx="1881">
                  <c:v>Mark Walker</c:v>
                </c:pt>
                <c:pt idx="1882">
                  <c:v>Melissa Freeman</c:v>
                </c:pt>
                <c:pt idx="1883">
                  <c:v>Margaret Jones</c:v>
                </c:pt>
                <c:pt idx="1884">
                  <c:v>Matthew Patterson</c:v>
                </c:pt>
                <c:pt idx="1885">
                  <c:v>Michelle Walters</c:v>
                </c:pt>
                <c:pt idx="1886">
                  <c:v>Marcus Harris</c:v>
                </c:pt>
                <c:pt idx="1887">
                  <c:v>Mark Kelly</c:v>
                </c:pt>
                <c:pt idx="1888">
                  <c:v>Michael Mccoy</c:v>
                </c:pt>
                <c:pt idx="1889">
                  <c:v>Michael Hicks</c:v>
                </c:pt>
                <c:pt idx="1890">
                  <c:v>Matthew Ramos</c:v>
                </c:pt>
                <c:pt idx="1891">
                  <c:v>Michael Ibarra</c:v>
                </c:pt>
                <c:pt idx="1892">
                  <c:v>Nicole Wilson</c:v>
                </c:pt>
                <c:pt idx="1893">
                  <c:v>Monique Johnson</c:v>
                </c:pt>
                <c:pt idx="1894">
                  <c:v>Michael Mitchell</c:v>
                </c:pt>
                <c:pt idx="1895">
                  <c:v>Melissa Owens</c:v>
                </c:pt>
                <c:pt idx="1896">
                  <c:v>Matthew Reynolds</c:v>
                </c:pt>
                <c:pt idx="1897">
                  <c:v>Michael Delgado</c:v>
                </c:pt>
                <c:pt idx="1898">
                  <c:v>Michael Moreno</c:v>
                </c:pt>
                <c:pt idx="1899">
                  <c:v>Michelle Edwards</c:v>
                </c:pt>
                <c:pt idx="1900">
                  <c:v>Matthew Richardson</c:v>
                </c:pt>
                <c:pt idx="1901">
                  <c:v>Michelle Kim</c:v>
                </c:pt>
                <c:pt idx="1902">
                  <c:v>Mark Wilson</c:v>
                </c:pt>
                <c:pt idx="1903">
                  <c:v>Michelle Morgan</c:v>
                </c:pt>
                <c:pt idx="1904">
                  <c:v>Michael Morrison</c:v>
                </c:pt>
                <c:pt idx="1905">
                  <c:v>Mary Moore</c:v>
                </c:pt>
                <c:pt idx="1906">
                  <c:v>Martin Jones</c:v>
                </c:pt>
                <c:pt idx="1907">
                  <c:v>Mike Johnson</c:v>
                </c:pt>
                <c:pt idx="1908">
                  <c:v>Michael Fischer</c:v>
                </c:pt>
                <c:pt idx="1909">
                  <c:v>Michael Day</c:v>
                </c:pt>
                <c:pt idx="1910">
                  <c:v>Mary Anderson</c:v>
                </c:pt>
                <c:pt idx="1911">
                  <c:v>Nathan Ramirez</c:v>
                </c:pt>
                <c:pt idx="1912">
                  <c:v>Matthew Romero</c:v>
                </c:pt>
                <c:pt idx="1913">
                  <c:v>Matthew Mendoza</c:v>
                </c:pt>
                <c:pt idx="1914">
                  <c:v>Michael Obrien</c:v>
                </c:pt>
                <c:pt idx="1915">
                  <c:v>Nicholas Stewart</c:v>
                </c:pt>
                <c:pt idx="1916">
                  <c:v>Michael Oconnor</c:v>
                </c:pt>
                <c:pt idx="1917">
                  <c:v>Michael Acosta</c:v>
                </c:pt>
                <c:pt idx="1918">
                  <c:v>Mark Miller</c:v>
                </c:pt>
                <c:pt idx="1919">
                  <c:v>Nicole Lopez</c:v>
                </c:pt>
                <c:pt idx="1920">
                  <c:v>Mary Baker</c:v>
                </c:pt>
                <c:pt idx="1921">
                  <c:v>Michelle Green</c:v>
                </c:pt>
                <c:pt idx="1922">
                  <c:v>Michael Parker</c:v>
                </c:pt>
                <c:pt idx="1923">
                  <c:v>Melissa Coleman</c:v>
                </c:pt>
                <c:pt idx="1924">
                  <c:v>Michael Gallegos</c:v>
                </c:pt>
                <c:pt idx="1925">
                  <c:v>Matthew Bennett</c:v>
                </c:pt>
                <c:pt idx="1926">
                  <c:v>Mark Clark</c:v>
                </c:pt>
                <c:pt idx="1927">
                  <c:v>Michelle Mitchell</c:v>
                </c:pt>
                <c:pt idx="1928">
                  <c:v>Mary Cook</c:v>
                </c:pt>
                <c:pt idx="1929">
                  <c:v>Michelle Ramos</c:v>
                </c:pt>
                <c:pt idx="1930">
                  <c:v>Matthew Clark</c:v>
                </c:pt>
                <c:pt idx="1931">
                  <c:v>Michelle Romero</c:v>
                </c:pt>
                <c:pt idx="1932">
                  <c:v>Michael Peterson</c:v>
                </c:pt>
                <c:pt idx="1933">
                  <c:v>Michelle Thomas</c:v>
                </c:pt>
                <c:pt idx="1934">
                  <c:v>Matthew Goodwin</c:v>
                </c:pt>
                <c:pt idx="1935">
                  <c:v>Mary Ramirez</c:v>
                </c:pt>
                <c:pt idx="1936">
                  <c:v>Margaret Smith</c:v>
                </c:pt>
                <c:pt idx="1937">
                  <c:v>Monica Garcia</c:v>
                </c:pt>
                <c:pt idx="1938">
                  <c:v>Matthew Gordon</c:v>
                </c:pt>
                <c:pt idx="1939">
                  <c:v>Nancy Anderson</c:v>
                </c:pt>
                <c:pt idx="1940">
                  <c:v>Matthew Tucker</c:v>
                </c:pt>
                <c:pt idx="1941">
                  <c:v>Natalie Davis</c:v>
                </c:pt>
                <c:pt idx="1942">
                  <c:v>Michael Reynolds</c:v>
                </c:pt>
                <c:pt idx="1943">
                  <c:v>Melissa Moore</c:v>
                </c:pt>
                <c:pt idx="1944">
                  <c:v>Matthew Turner</c:v>
                </c:pt>
                <c:pt idx="1945">
                  <c:v>Nathan Thomas</c:v>
                </c:pt>
                <c:pt idx="1946">
                  <c:v>Maria Williams</c:v>
                </c:pt>
                <c:pt idx="1947">
                  <c:v>Michael Kent</c:v>
                </c:pt>
                <c:pt idx="1948">
                  <c:v>Matthew Ward</c:v>
                </c:pt>
                <c:pt idx="1949">
                  <c:v>Mark White</c:v>
                </c:pt>
                <c:pt idx="1950">
                  <c:v>Matthew Gutierrez</c:v>
                </c:pt>
                <c:pt idx="1951">
                  <c:v>Nicholas Olson</c:v>
                </c:pt>
                <c:pt idx="1952">
                  <c:v>Mark Estrada</c:v>
                </c:pt>
                <c:pt idx="1953">
                  <c:v>Michael Klein</c:v>
                </c:pt>
                <c:pt idx="1954">
                  <c:v>Michael Griffin</c:v>
                </c:pt>
                <c:pt idx="1955">
                  <c:v>Nicole Collins</c:v>
                </c:pt>
                <c:pt idx="1956">
                  <c:v>Michael Gross</c:v>
                </c:pt>
                <c:pt idx="1957">
                  <c:v>Nicole Greene</c:v>
                </c:pt>
                <c:pt idx="1958">
                  <c:v>Michael Ross</c:v>
                </c:pt>
                <c:pt idx="1959">
                  <c:v>Mark Lee</c:v>
                </c:pt>
                <c:pt idx="1960">
                  <c:v>Michael Guerra</c:v>
                </c:pt>
                <c:pt idx="1961">
                  <c:v>Michael Adkins</c:v>
                </c:pt>
                <c:pt idx="1962">
                  <c:v>Michael Russell</c:v>
                </c:pt>
                <c:pt idx="1963">
                  <c:v>Michelle Flores</c:v>
                </c:pt>
                <c:pt idx="1964">
                  <c:v>Maria Brown</c:v>
                </c:pt>
                <c:pt idx="1965">
                  <c:v>Michelle Harris</c:v>
                </c:pt>
                <c:pt idx="1966">
                  <c:v>Mario Martin</c:v>
                </c:pt>
                <c:pt idx="1967">
                  <c:v>Michelle Hughes</c:v>
                </c:pt>
                <c:pt idx="1968">
                  <c:v>Michael Schneider</c:v>
                </c:pt>
                <c:pt idx="1969">
                  <c:v>Mary Lewis</c:v>
                </c:pt>
                <c:pt idx="1970">
                  <c:v>Nicole Morris</c:v>
                </c:pt>
                <c:pt idx="1971">
                  <c:v>Melissa Dickerson</c:v>
                </c:pt>
                <c:pt idx="1972">
                  <c:v>Nicole Richardson</c:v>
                </c:pt>
                <c:pt idx="1973">
                  <c:v>Melissa Evans</c:v>
                </c:pt>
                <c:pt idx="1974">
                  <c:v>Mary Torres</c:v>
                </c:pt>
                <c:pt idx="1975">
                  <c:v>Michael Cox</c:v>
                </c:pt>
                <c:pt idx="1976">
                  <c:v>Mark Lopez</c:v>
                </c:pt>
                <c:pt idx="1977">
                  <c:v>Michelle Moore</c:v>
                </c:pt>
                <c:pt idx="1978">
                  <c:v>Marissa Smith</c:v>
                </c:pt>
                <c:pt idx="1979">
                  <c:v>Mathew Smith</c:v>
                </c:pt>
                <c:pt idx="1980">
                  <c:v>Megan Dawson</c:v>
                </c:pt>
                <c:pt idx="1981">
                  <c:v>Michelle Richardson</c:v>
                </c:pt>
                <c:pt idx="1982">
                  <c:v>Megan Harris</c:v>
                </c:pt>
                <c:pt idx="1983">
                  <c:v>Maria Garcia</c:v>
                </c:pt>
                <c:pt idx="1984">
                  <c:v>Michael Hardy</c:v>
                </c:pt>
                <c:pt idx="1985">
                  <c:v>Matthew Lewis</c:v>
                </c:pt>
                <c:pt idx="1986">
                  <c:v>Megan Jones</c:v>
                </c:pt>
                <c:pt idx="1987">
                  <c:v>Melissa Kelly</c:v>
                </c:pt>
                <c:pt idx="1988">
                  <c:v>Megan Lewis</c:v>
                </c:pt>
                <c:pt idx="1989">
                  <c:v>Michelle Thompson</c:v>
                </c:pt>
                <c:pt idx="1990">
                  <c:v>Megan Miller</c:v>
                </c:pt>
                <c:pt idx="1991">
                  <c:v>Michelle White</c:v>
                </c:pt>
                <c:pt idx="1992">
                  <c:v>Megan Moore</c:v>
                </c:pt>
                <c:pt idx="1993">
                  <c:v>Michelle Wilson</c:v>
                </c:pt>
                <c:pt idx="1994">
                  <c:v>Michael Cobb</c:v>
                </c:pt>
                <c:pt idx="1995">
                  <c:v>Michael Burns</c:v>
                </c:pt>
                <c:pt idx="1996">
                  <c:v>Matthew Bell</c:v>
                </c:pt>
                <c:pt idx="1997">
                  <c:v>Melissa Martin</c:v>
                </c:pt>
                <c:pt idx="1998">
                  <c:v>Mark Gonzalez</c:v>
                </c:pt>
                <c:pt idx="1999">
                  <c:v>Mark Anderson</c:v>
                </c:pt>
                <c:pt idx="2000">
                  <c:v>Megan Thompson</c:v>
                </c:pt>
                <c:pt idx="2001">
                  <c:v>Mary Richardson</c:v>
                </c:pt>
                <c:pt idx="2002">
                  <c:v>Michael Wallace</c:v>
                </c:pt>
                <c:pt idx="2003">
                  <c:v>Natalie Brown</c:v>
                </c:pt>
                <c:pt idx="2004">
                  <c:v>Michael Walters</c:v>
                </c:pt>
                <c:pt idx="2005">
                  <c:v>Natalie Robinson</c:v>
                </c:pt>
                <c:pt idx="2006">
                  <c:v>Michael Walton</c:v>
                </c:pt>
                <c:pt idx="2007">
                  <c:v>Nathan Johnson</c:v>
                </c:pt>
                <c:pt idx="2008">
                  <c:v>Megan Williams</c:v>
                </c:pt>
                <c:pt idx="2009">
                  <c:v>Nathan Miller</c:v>
                </c:pt>
                <c:pt idx="2010">
                  <c:v>Michael Watson</c:v>
                </c:pt>
                <c:pt idx="2011">
                  <c:v>Melissa Mueller</c:v>
                </c:pt>
                <c:pt idx="2012">
                  <c:v>Michael Webb</c:v>
                </c:pt>
                <c:pt idx="2013">
                  <c:v>Nathaniel Smith</c:v>
                </c:pt>
                <c:pt idx="2014">
                  <c:v>Michael Welch</c:v>
                </c:pt>
                <c:pt idx="2015">
                  <c:v>Nicholas Davis</c:v>
                </c:pt>
                <c:pt idx="2016">
                  <c:v>Melanie Carter</c:v>
                </c:pt>
                <c:pt idx="2017">
                  <c:v>Nicholas Hall</c:v>
                </c:pt>
                <c:pt idx="2018">
                  <c:v>Mark Harris</c:v>
                </c:pt>
                <c:pt idx="2019">
                  <c:v>Melissa Peterson</c:v>
                </c:pt>
                <c:pt idx="2020">
                  <c:v>Melinda Williams</c:v>
                </c:pt>
                <c:pt idx="2021">
                  <c:v>Nicholas King</c:v>
                </c:pt>
                <c:pt idx="2022">
                  <c:v>Michael Willis</c:v>
                </c:pt>
                <c:pt idx="2023">
                  <c:v>Nicholas Mitchell</c:v>
                </c:pt>
                <c:pt idx="2024">
                  <c:v>Michael Cole</c:v>
                </c:pt>
                <c:pt idx="2025">
                  <c:v>Mary Sanchez</c:v>
                </c:pt>
                <c:pt idx="2026">
                  <c:v>Michael Wong</c:v>
                </c:pt>
                <c:pt idx="2027">
                  <c:v>Mary Scott</c:v>
                </c:pt>
                <c:pt idx="2028">
                  <c:v>Michael Wood</c:v>
                </c:pt>
                <c:pt idx="2029">
                  <c:v>Mark King</c:v>
                </c:pt>
                <c:pt idx="2030">
                  <c:v>Michael Coleman</c:v>
                </c:pt>
                <c:pt idx="2031">
                  <c:v>Mark Phillips</c:v>
                </c:pt>
                <c:pt idx="2032">
                  <c:v>Michele Johnson</c:v>
                </c:pt>
                <c:pt idx="2033">
                  <c:v>Matthew Garcia</c:v>
                </c:pt>
                <c:pt idx="2034">
                  <c:v>Michael Henry</c:v>
                </c:pt>
                <c:pt idx="2035">
                  <c:v>Michael Leonard</c:v>
                </c:pt>
                <c:pt idx="2036">
                  <c:v>Michele Young</c:v>
                </c:pt>
                <c:pt idx="2037">
                  <c:v>Nicole Hernandez</c:v>
                </c:pt>
                <c:pt idx="2038">
                  <c:v>Michelle Adams</c:v>
                </c:pt>
                <c:pt idx="2039">
                  <c:v>Michael Ball</c:v>
                </c:pt>
                <c:pt idx="2040">
                  <c:v>Michael Contreras</c:v>
                </c:pt>
                <c:pt idx="2041">
                  <c:v>Michael Campbell</c:v>
                </c:pt>
                <c:pt idx="2042">
                  <c:v>Mary Lee</c:v>
                </c:pt>
                <c:pt idx="2043">
                  <c:v>Nicole Martinez</c:v>
                </c:pt>
                <c:pt idx="2044">
                  <c:v>Melissa Campbell</c:v>
                </c:pt>
                <c:pt idx="2045">
                  <c:v>Michael Lowe</c:v>
                </c:pt>
                <c:pt idx="2046">
                  <c:v>Maria Moore</c:v>
                </c:pt>
                <c:pt idx="2047">
                  <c:v>Nicole Robinson</c:v>
                </c:pt>
                <c:pt idx="2048">
                  <c:v>Michael Silva</c:v>
                </c:pt>
                <c:pt idx="2049">
                  <c:v>Nicole Rogers</c:v>
                </c:pt>
                <c:pt idx="2050">
                  <c:v>Megan Davis</c:v>
                </c:pt>
                <c:pt idx="2051">
                  <c:v>Nicole Thomas</c:v>
                </c:pt>
                <c:pt idx="2052">
                  <c:v>Michael Simon</c:v>
                </c:pt>
                <c:pt idx="2053">
                  <c:v>Maria Jones</c:v>
                </c:pt>
                <c:pt idx="2054">
                  <c:v>Michael Sims</c:v>
                </c:pt>
                <c:pt idx="2055">
                  <c:v>Pamela Green</c:v>
                </c:pt>
                <c:pt idx="2056">
                  <c:v>Michael Fields</c:v>
                </c:pt>
                <c:pt idx="2057">
                  <c:v>Michael Dunn</c:v>
                </c:pt>
                <c:pt idx="2058">
                  <c:v>Lisa White</c:v>
                </c:pt>
                <c:pt idx="2059">
                  <c:v>Kelly Hernandez</c:v>
                </c:pt>
                <c:pt idx="2060">
                  <c:v>Kevin Phillips</c:v>
                </c:pt>
                <c:pt idx="2061">
                  <c:v>Kimberly Lopez</c:v>
                </c:pt>
                <c:pt idx="2062">
                  <c:v>Julie Rogers</c:v>
                </c:pt>
                <c:pt idx="2063">
                  <c:v>Kelly Wallace</c:v>
                </c:pt>
                <c:pt idx="2064">
                  <c:v>Katherine Garcia</c:v>
                </c:pt>
                <c:pt idx="2065">
                  <c:v>Kathleen Young</c:v>
                </c:pt>
                <c:pt idx="2066">
                  <c:v>Lisa Cox</c:v>
                </c:pt>
                <c:pt idx="2067">
                  <c:v>Kathryn Johnson</c:v>
                </c:pt>
                <c:pt idx="2068">
                  <c:v>Julie Perez</c:v>
                </c:pt>
                <c:pt idx="2069">
                  <c:v>Kimberly Parker</c:v>
                </c:pt>
                <c:pt idx="2070">
                  <c:v>Kathleen Jackson</c:v>
                </c:pt>
                <c:pt idx="2071">
                  <c:v>Kimberly Perry</c:v>
                </c:pt>
                <c:pt idx="2072">
                  <c:v>Madeline Smith</c:v>
                </c:pt>
                <c:pt idx="2073">
                  <c:v>Kimberly Peterson</c:v>
                </c:pt>
                <c:pt idx="2074">
                  <c:v>Kevin Mitchell</c:v>
                </c:pt>
                <c:pt idx="2075">
                  <c:v>Kimberly Sanchez</c:v>
                </c:pt>
                <c:pt idx="2076">
                  <c:v>Lisa Bailey</c:v>
                </c:pt>
                <c:pt idx="2077">
                  <c:v>Kelly Wilson</c:v>
                </c:pt>
                <c:pt idx="2078">
                  <c:v>Lisa Gray</c:v>
                </c:pt>
                <c:pt idx="2079">
                  <c:v>Kelsey Davis</c:v>
                </c:pt>
                <c:pt idx="2080">
                  <c:v>Kimberly Baker</c:v>
                </c:pt>
                <c:pt idx="2081">
                  <c:v>Kenneth Allen</c:v>
                </c:pt>
                <c:pt idx="2082">
                  <c:v>Katherine Wright</c:v>
                </c:pt>
                <c:pt idx="2083">
                  <c:v>Kathryn Jones</c:v>
                </c:pt>
                <c:pt idx="2084">
                  <c:v>Lisa Reyes</c:v>
                </c:pt>
                <c:pt idx="2085">
                  <c:v>Kimberly Torres</c:v>
                </c:pt>
                <c:pt idx="2086">
                  <c:v>Lisa Taylor</c:v>
                </c:pt>
                <c:pt idx="2087">
                  <c:v>Karen Ward</c:v>
                </c:pt>
                <c:pt idx="2088">
                  <c:v>Julian Rodriguez</c:v>
                </c:pt>
                <c:pt idx="2089">
                  <c:v>Kenneth Jones</c:v>
                </c:pt>
                <c:pt idx="2090">
                  <c:v>Leslie Smith</c:v>
                </c:pt>
                <c:pt idx="2091">
                  <c:v>Kenneth Nguyen</c:v>
                </c:pt>
                <c:pt idx="2092">
                  <c:v>Katherine Hernandez</c:v>
                </c:pt>
                <c:pt idx="2093">
                  <c:v>Kimberly Welch</c:v>
                </c:pt>
                <c:pt idx="2094">
                  <c:v>Katherine Jones</c:v>
                </c:pt>
                <c:pt idx="2095">
                  <c:v>Kenneth Roberts</c:v>
                </c:pt>
                <c:pt idx="2096">
                  <c:v>Kevin Robinson</c:v>
                </c:pt>
                <c:pt idx="2097">
                  <c:v>Karen Williams</c:v>
                </c:pt>
                <c:pt idx="2098">
                  <c:v>Lisa Bryant</c:v>
                </c:pt>
                <c:pt idx="2099">
                  <c:v>Kimberly Wood</c:v>
                </c:pt>
                <c:pt idx="2100">
                  <c:v>Katherine Miller</c:v>
                </c:pt>
                <c:pt idx="2101">
                  <c:v>Kimberly Young</c:v>
                </c:pt>
                <c:pt idx="2102">
                  <c:v>Karen Payne</c:v>
                </c:pt>
                <c:pt idx="2103">
                  <c:v>Kristen Green</c:v>
                </c:pt>
                <c:pt idx="2104">
                  <c:v>Madison Smith</c:v>
                </c:pt>
                <c:pt idx="2105">
                  <c:v>Kristen Johnson</c:v>
                </c:pt>
                <c:pt idx="2106">
                  <c:v>Kimberly Black</c:v>
                </c:pt>
                <c:pt idx="2107">
                  <c:v>Kenneth Thomas</c:v>
                </c:pt>
                <c:pt idx="2108">
                  <c:v>Katherine Williams</c:v>
                </c:pt>
                <c:pt idx="2109">
                  <c:v>Kristen Young</c:v>
                </c:pt>
                <c:pt idx="2110">
                  <c:v>Karen Rodriguez</c:v>
                </c:pt>
                <c:pt idx="2111">
                  <c:v>Kristin Gonzalez</c:v>
                </c:pt>
                <c:pt idx="2112">
                  <c:v>Lisa Phillips</c:v>
                </c:pt>
                <c:pt idx="2113">
                  <c:v>Kristin Hernandez</c:v>
                </c:pt>
                <c:pt idx="2114">
                  <c:v>Lisa Rivera</c:v>
                </c:pt>
                <c:pt idx="2115">
                  <c:v>Kristin Miller</c:v>
                </c:pt>
                <c:pt idx="2116">
                  <c:v>Kathleen Lopez</c:v>
                </c:pt>
                <c:pt idx="2117">
                  <c:v>Kristin Smith</c:v>
                </c:pt>
                <c:pt idx="2118">
                  <c:v>Kimberly Harris</c:v>
                </c:pt>
                <c:pt idx="2119">
                  <c:v>Kristina Smith</c:v>
                </c:pt>
                <c:pt idx="2120">
                  <c:v>Lisa Wilson</c:v>
                </c:pt>
                <c:pt idx="2121">
                  <c:v>Krystal Davis</c:v>
                </c:pt>
                <c:pt idx="2122">
                  <c:v>Lori Wilson</c:v>
                </c:pt>
                <c:pt idx="2123">
                  <c:v>Kyle Jackson</c:v>
                </c:pt>
                <c:pt idx="2124">
                  <c:v>Kevin Lewis</c:v>
                </c:pt>
                <c:pt idx="2125">
                  <c:v>Justin Taylor</c:v>
                </c:pt>
                <c:pt idx="2126">
                  <c:v>Kevin Lopez</c:v>
                </c:pt>
                <c:pt idx="2127">
                  <c:v>Kevin Alexander</c:v>
                </c:pt>
                <c:pt idx="2128">
                  <c:v>Keith King</c:v>
                </c:pt>
                <c:pt idx="2129">
                  <c:v>Kayla Garcia</c:v>
                </c:pt>
                <c:pt idx="2130">
                  <c:v>Linda Lee</c:v>
                </c:pt>
                <c:pt idx="2131">
                  <c:v>Katherine Brown</c:v>
                </c:pt>
                <c:pt idx="2132">
                  <c:v>Linda Miller</c:v>
                </c:pt>
                <c:pt idx="2133">
                  <c:v>Kyle Williams</c:v>
                </c:pt>
                <c:pt idx="2134">
                  <c:v>Lindsay Hernandez</c:v>
                </c:pt>
                <c:pt idx="2135">
                  <c:v>Larry Harris</c:v>
                </c:pt>
                <c:pt idx="2136">
                  <c:v>Kevin Powell</c:v>
                </c:pt>
                <c:pt idx="2137">
                  <c:v>Larry Martinez</c:v>
                </c:pt>
                <c:pt idx="2138">
                  <c:v>Kelly Anderson</c:v>
                </c:pt>
                <c:pt idx="2139">
                  <c:v>Kevin Baker</c:v>
                </c:pt>
                <c:pt idx="2140">
                  <c:v>Justin Garcia</c:v>
                </c:pt>
                <c:pt idx="2141">
                  <c:v>Kevin Bell</c:v>
                </c:pt>
                <c:pt idx="2142">
                  <c:v>Lisa Chavez</c:v>
                </c:pt>
                <c:pt idx="2143">
                  <c:v>Kevin Boyd</c:v>
                </c:pt>
                <c:pt idx="2144">
                  <c:v>Justin Hall</c:v>
                </c:pt>
                <c:pt idx="2145">
                  <c:v>Kayla Miller</c:v>
                </c:pt>
                <c:pt idx="2146">
                  <c:v>Kelly Ford</c:v>
                </c:pt>
                <c:pt idx="2147">
                  <c:v>Kevin Campbell</c:v>
                </c:pt>
                <c:pt idx="2148">
                  <c:v>Kevin Stone</c:v>
                </c:pt>
                <c:pt idx="2149">
                  <c:v>Karen Moore</c:v>
                </c:pt>
                <c:pt idx="2150">
                  <c:v>Katherine Thompson</c:v>
                </c:pt>
                <c:pt idx="2151">
                  <c:v>Justin Campbell</c:v>
                </c:pt>
                <c:pt idx="2152">
                  <c:v>Katherine Walker</c:v>
                </c:pt>
                <c:pt idx="2153">
                  <c:v>Kevin Collins</c:v>
                </c:pt>
                <c:pt idx="2154">
                  <c:v>Marc Williams</c:v>
                </c:pt>
                <c:pt idx="2155">
                  <c:v>Kayla Williams</c:v>
                </c:pt>
                <c:pt idx="2156">
                  <c:v>Kimberly Benson</c:v>
                </c:pt>
                <c:pt idx="2157">
                  <c:v>Kevin Edwards</c:v>
                </c:pt>
                <c:pt idx="2158">
                  <c:v>Lisa Long</c:v>
                </c:pt>
                <c:pt idx="2159">
                  <c:v>Keith Anderson</c:v>
                </c:pt>
                <c:pt idx="2160">
                  <c:v>Kimberly Campbell</c:v>
                </c:pt>
                <c:pt idx="2161">
                  <c:v>Laura Rodriguez</c:v>
                </c:pt>
                <c:pt idx="2162">
                  <c:v>Lisa Meyer</c:v>
                </c:pt>
                <c:pt idx="2163">
                  <c:v>Kevin Gonzalez</c:v>
                </c:pt>
                <c:pt idx="2164">
                  <c:v>Lisa Mitchell</c:v>
                </c:pt>
                <c:pt idx="2165">
                  <c:v>Kevin Green</c:v>
                </c:pt>
                <c:pt idx="2166">
                  <c:v>Lisa Morris</c:v>
                </c:pt>
                <c:pt idx="2167">
                  <c:v>Laura White</c:v>
                </c:pt>
                <c:pt idx="2168">
                  <c:v>Lisa Parsons</c:v>
                </c:pt>
                <c:pt idx="2169">
                  <c:v>Kevin Hill</c:v>
                </c:pt>
                <c:pt idx="2170">
                  <c:v>Kimberly Edwards</c:v>
                </c:pt>
                <c:pt idx="2171">
                  <c:v>Justin Flores</c:v>
                </c:pt>
                <c:pt idx="2172">
                  <c:v>Lisa Richardson</c:v>
                </c:pt>
                <c:pt idx="2173">
                  <c:v>Lauren Hernandez</c:v>
                </c:pt>
                <c:pt idx="2174">
                  <c:v>Kimberly Evans</c:v>
                </c:pt>
                <c:pt idx="2175">
                  <c:v>Julia Smith</c:v>
                </c:pt>
                <c:pt idx="2176">
                  <c:v>Julie Gonzalez</c:v>
                </c:pt>
                <c:pt idx="2177">
                  <c:v>Keith Davis</c:v>
                </c:pt>
                <c:pt idx="2178">
                  <c:v>Justin Martinez</c:v>
                </c:pt>
                <c:pt idx="2179">
                  <c:v>Lauren Miller</c:v>
                </c:pt>
                <c:pt idx="2180">
                  <c:v>Kimberly Hall</c:v>
                </c:pt>
                <c:pt idx="2181">
                  <c:v>Kevin Kelley</c:v>
                </c:pt>
                <c:pt idx="2182">
                  <c:v>Lisa Watson</c:v>
                </c:pt>
                <c:pt idx="2183">
                  <c:v>Lauren Taylor</c:v>
                </c:pt>
                <c:pt idx="2184">
                  <c:v>Karen Taylor</c:v>
                </c:pt>
                <c:pt idx="2185">
                  <c:v>Lauren Torres</c:v>
                </c:pt>
                <c:pt idx="2186">
                  <c:v>Justin Morris</c:v>
                </c:pt>
                <c:pt idx="2187">
                  <c:v>Lauren Williams</c:v>
                </c:pt>
                <c:pt idx="2188">
                  <c:v>Kathleen Williams</c:v>
                </c:pt>
                <c:pt idx="2189">
                  <c:v>Keith Hill</c:v>
                </c:pt>
                <c:pt idx="2190">
                  <c:v>Luis Miller</c:v>
                </c:pt>
                <c:pt idx="2191">
                  <c:v>Kevin Lee</c:v>
                </c:pt>
                <c:pt idx="2192">
                  <c:v>Kelly Walker</c:v>
                </c:pt>
                <c:pt idx="2193">
                  <c:v>Lawrence Brown</c:v>
                </c:pt>
                <c:pt idx="2194">
                  <c:v>Kim Brown</c:v>
                </c:pt>
                <c:pt idx="2195">
                  <c:v>Kimberly Gibson</c:v>
                </c:pt>
                <c:pt idx="2196">
                  <c:v>John Vazquez</c:v>
                </c:pt>
                <c:pt idx="2197">
                  <c:v>John Douglas</c:v>
                </c:pt>
                <c:pt idx="2198">
                  <c:v>James Cooper</c:v>
                </c:pt>
                <c:pt idx="2199">
                  <c:v>Jennifer Arnold</c:v>
                </c:pt>
                <c:pt idx="2200">
                  <c:v>John Morales</c:v>
                </c:pt>
                <c:pt idx="2201">
                  <c:v>Jennifer Baker</c:v>
                </c:pt>
                <c:pt idx="2202">
                  <c:v>Jonathan Rogers</c:v>
                </c:pt>
                <c:pt idx="2203">
                  <c:v>Jennifer Boyd</c:v>
                </c:pt>
                <c:pt idx="2204">
                  <c:v>Joshua Lee</c:v>
                </c:pt>
                <c:pt idx="2205">
                  <c:v>Jennifer Brewer</c:v>
                </c:pt>
                <c:pt idx="2206">
                  <c:v>John Hill</c:v>
                </c:pt>
                <c:pt idx="2207">
                  <c:v>Jason Lopez</c:v>
                </c:pt>
                <c:pt idx="2208">
                  <c:v>John Ray</c:v>
                </c:pt>
                <c:pt idx="2209">
                  <c:v>Jennifer Cole</c:v>
                </c:pt>
                <c:pt idx="2210">
                  <c:v>Jamie Brown</c:v>
                </c:pt>
                <c:pt idx="2211">
                  <c:v>Jason Martinez</c:v>
                </c:pt>
                <c:pt idx="2212">
                  <c:v>Joseph Gomez</c:v>
                </c:pt>
                <c:pt idx="2213">
                  <c:v>Jennifer Cruz</c:v>
                </c:pt>
                <c:pt idx="2214">
                  <c:v>Jason Carroll</c:v>
                </c:pt>
                <c:pt idx="2215">
                  <c:v>James Bell</c:v>
                </c:pt>
                <c:pt idx="2216">
                  <c:v>Joshua Wilson</c:v>
                </c:pt>
                <c:pt idx="2217">
                  <c:v>Jason Morales</c:v>
                </c:pt>
                <c:pt idx="2218">
                  <c:v>John Gray</c:v>
                </c:pt>
                <c:pt idx="2219">
                  <c:v>Jennifer Gonzales</c:v>
                </c:pt>
                <c:pt idx="2220">
                  <c:v>John Lee</c:v>
                </c:pt>
                <c:pt idx="2221">
                  <c:v>Jason Morgan</c:v>
                </c:pt>
                <c:pt idx="2222">
                  <c:v>James Cole</c:v>
                </c:pt>
                <c:pt idx="2223">
                  <c:v>Jennifer Gregory</c:v>
                </c:pt>
                <c:pt idx="2224">
                  <c:v>Jeffrey Nguyen</c:v>
                </c:pt>
                <c:pt idx="2225">
                  <c:v>Jennifer Harris</c:v>
                </c:pt>
                <c:pt idx="2226">
                  <c:v>Jeffrey Phillips</c:v>
                </c:pt>
                <c:pt idx="2227">
                  <c:v>Jennifer Hawkins</c:v>
                </c:pt>
                <c:pt idx="2228">
                  <c:v>Jonathan Mendoza</c:v>
                </c:pt>
                <c:pt idx="2229">
                  <c:v>Jason Ortega</c:v>
                </c:pt>
                <c:pt idx="2230">
                  <c:v>Jordan Miller</c:v>
                </c:pt>
                <c:pt idx="2231">
                  <c:v>Jennifer Henry</c:v>
                </c:pt>
                <c:pt idx="2232">
                  <c:v>Jeffrey Warren</c:v>
                </c:pt>
                <c:pt idx="2233">
                  <c:v>Jennifer Hernandez</c:v>
                </c:pt>
                <c:pt idx="2234">
                  <c:v>Joseph Thompson</c:v>
                </c:pt>
                <c:pt idx="2235">
                  <c:v>James Flores</c:v>
                </c:pt>
                <c:pt idx="2236">
                  <c:v>Jenna Davis</c:v>
                </c:pt>
                <c:pt idx="2237">
                  <c:v>Jason Perez</c:v>
                </c:pt>
                <c:pt idx="2238">
                  <c:v>Jason Gonzalez</c:v>
                </c:pt>
                <c:pt idx="2239">
                  <c:v>Jason Phillips</c:v>
                </c:pt>
                <c:pt idx="2240">
                  <c:v>James Reed</c:v>
                </c:pt>
                <c:pt idx="2241">
                  <c:v>Jennifer Jacobs</c:v>
                </c:pt>
                <c:pt idx="2242">
                  <c:v>John Foster</c:v>
                </c:pt>
                <c:pt idx="2243">
                  <c:v>Jennifer Jenkins</c:v>
                </c:pt>
                <c:pt idx="2244">
                  <c:v>John Guzman</c:v>
                </c:pt>
                <c:pt idx="2245">
                  <c:v>Jennifer Joseph</c:v>
                </c:pt>
                <c:pt idx="2246">
                  <c:v>Jeffrey James</c:v>
                </c:pt>
                <c:pt idx="2247">
                  <c:v>Jennifer Lawrence</c:v>
                </c:pt>
                <c:pt idx="2248">
                  <c:v>John Marshall</c:v>
                </c:pt>
                <c:pt idx="2249">
                  <c:v>James Grant</c:v>
                </c:pt>
                <c:pt idx="2250">
                  <c:v>John Myers</c:v>
                </c:pt>
                <c:pt idx="2251">
                  <c:v>James Bennett</c:v>
                </c:pt>
                <c:pt idx="2252">
                  <c:v>Jeffrey Moore</c:v>
                </c:pt>
                <c:pt idx="2253">
                  <c:v>Jason Ramos</c:v>
                </c:pt>
                <c:pt idx="2254">
                  <c:v>John Reid</c:v>
                </c:pt>
                <c:pt idx="2255">
                  <c:v>Jennifer Lucas</c:v>
                </c:pt>
                <c:pt idx="2256">
                  <c:v>James Walker</c:v>
                </c:pt>
                <c:pt idx="2257">
                  <c:v>Jennifer Marshall</c:v>
                </c:pt>
                <c:pt idx="2258">
                  <c:v>John Walsh</c:v>
                </c:pt>
                <c:pt idx="2259">
                  <c:v>Jennifer Mason</c:v>
                </c:pt>
                <c:pt idx="2260">
                  <c:v>John Wright</c:v>
                </c:pt>
                <c:pt idx="2261">
                  <c:v>Jennifer Mcdonald</c:v>
                </c:pt>
                <c:pt idx="2262">
                  <c:v>Jonathan Hernandez</c:v>
                </c:pt>
                <c:pt idx="2263">
                  <c:v>James Hall</c:v>
                </c:pt>
                <c:pt idx="2264">
                  <c:v>Jonathan Phillips</c:v>
                </c:pt>
                <c:pt idx="2265">
                  <c:v>Jennifer Moore</c:v>
                </c:pt>
                <c:pt idx="2266">
                  <c:v>Jonathan White</c:v>
                </c:pt>
                <c:pt idx="2267">
                  <c:v>Jennifer Murphy</c:v>
                </c:pt>
                <c:pt idx="2268">
                  <c:v>Jamie Williams</c:v>
                </c:pt>
                <c:pt idx="2269">
                  <c:v>Jennifer Owens</c:v>
                </c:pt>
                <c:pt idx="2270">
                  <c:v>Joseph King</c:v>
                </c:pt>
                <c:pt idx="2271">
                  <c:v>Jennifer Patel</c:v>
                </c:pt>
                <c:pt idx="2272">
                  <c:v>Joseph Morgan</c:v>
                </c:pt>
                <c:pt idx="2273">
                  <c:v>Jacob Harris</c:v>
                </c:pt>
                <c:pt idx="2274">
                  <c:v>Jeffrey Wilson</c:v>
                </c:pt>
                <c:pt idx="2275">
                  <c:v>James Hunt</c:v>
                </c:pt>
                <c:pt idx="2276">
                  <c:v>Joseph Walker</c:v>
                </c:pt>
                <c:pt idx="2277">
                  <c:v>Jason Rodriguez</c:v>
                </c:pt>
                <c:pt idx="2278">
                  <c:v>Joshua Collins</c:v>
                </c:pt>
                <c:pt idx="2279">
                  <c:v>Jennifer Reid</c:v>
                </c:pt>
                <c:pt idx="2280">
                  <c:v>James Alexander</c:v>
                </c:pt>
                <c:pt idx="2281">
                  <c:v>Jacob Hernandez</c:v>
                </c:pt>
                <c:pt idx="2282">
                  <c:v>Joshua Rodriguez</c:v>
                </c:pt>
                <c:pt idx="2283">
                  <c:v>Jason Jackson</c:v>
                </c:pt>
                <c:pt idx="2284">
                  <c:v>Joshua West</c:v>
                </c:pt>
                <c:pt idx="2285">
                  <c:v>Jennifer Simmons</c:v>
                </c:pt>
                <c:pt idx="2286">
                  <c:v>John Butler</c:v>
                </c:pt>
                <c:pt idx="2287">
                  <c:v>Jennifer Simon</c:v>
                </c:pt>
                <c:pt idx="2288">
                  <c:v>Jacob Campbell</c:v>
                </c:pt>
                <c:pt idx="2289">
                  <c:v>James Keith</c:v>
                </c:pt>
                <c:pt idx="2290">
                  <c:v>James Cruz</c:v>
                </c:pt>
                <c:pt idx="2291">
                  <c:v>Jennifer Spencer</c:v>
                </c:pt>
                <c:pt idx="2292">
                  <c:v>John Gomez</c:v>
                </c:pt>
                <c:pt idx="2293">
                  <c:v>Jennifer Stephens</c:v>
                </c:pt>
                <c:pt idx="2294">
                  <c:v>John Gutierrez</c:v>
                </c:pt>
                <c:pt idx="2295">
                  <c:v>Jennifer Taylor</c:v>
                </c:pt>
                <c:pt idx="2296">
                  <c:v>John Harrison</c:v>
                </c:pt>
                <c:pt idx="2297">
                  <c:v>James Kim</c:v>
                </c:pt>
                <c:pt idx="2298">
                  <c:v>John Hunter</c:v>
                </c:pt>
                <c:pt idx="2299">
                  <c:v>Jennifer Turner</c:v>
                </c:pt>
                <c:pt idx="2300">
                  <c:v>James Santos</c:v>
                </c:pt>
                <c:pt idx="2301">
                  <c:v>Jennifer Warren</c:v>
                </c:pt>
                <c:pt idx="2302">
                  <c:v>James Simmons</c:v>
                </c:pt>
                <c:pt idx="2303">
                  <c:v>James Lewis</c:v>
                </c:pt>
                <c:pt idx="2304">
                  <c:v>Jacqueline Brown</c:v>
                </c:pt>
                <c:pt idx="2305">
                  <c:v>James Long</c:v>
                </c:pt>
                <c:pt idx="2306">
                  <c:v>John Morris</c:v>
                </c:pt>
                <c:pt idx="2307">
                  <c:v>James Lyons</c:v>
                </c:pt>
                <c:pt idx="2308">
                  <c:v>John Parker</c:v>
                </c:pt>
                <c:pt idx="2309">
                  <c:v>Jeremiah Johnson</c:v>
                </c:pt>
                <c:pt idx="2310">
                  <c:v>John Pierce</c:v>
                </c:pt>
                <c:pt idx="2311">
                  <c:v>Jason James</c:v>
                </c:pt>
                <c:pt idx="2312">
                  <c:v>John Quinn</c:v>
                </c:pt>
                <c:pt idx="2313">
                  <c:v>Jerry Miller</c:v>
                </c:pt>
                <c:pt idx="2314">
                  <c:v>John Reed</c:v>
                </c:pt>
                <c:pt idx="2315">
                  <c:v>Jerry Roberts</c:v>
                </c:pt>
                <c:pt idx="2316">
                  <c:v>John Russell</c:v>
                </c:pt>
                <c:pt idx="2317">
                  <c:v>Jesse Harris</c:v>
                </c:pt>
                <c:pt idx="2318">
                  <c:v>John Soto</c:v>
                </c:pt>
                <c:pt idx="2319">
                  <c:v>Jason Walker</c:v>
                </c:pt>
                <c:pt idx="2320">
                  <c:v>John Tran</c:v>
                </c:pt>
                <c:pt idx="2321">
                  <c:v>Jessica Bell</c:v>
                </c:pt>
                <c:pt idx="2322">
                  <c:v>Jacqueline Moore</c:v>
                </c:pt>
                <c:pt idx="2323">
                  <c:v>Jessica Burns</c:v>
                </c:pt>
                <c:pt idx="2324">
                  <c:v>John Warren</c:v>
                </c:pt>
                <c:pt idx="2325">
                  <c:v>Jessica Campbell</c:v>
                </c:pt>
                <c:pt idx="2326">
                  <c:v>Jacqueline Smith</c:v>
                </c:pt>
                <c:pt idx="2327">
                  <c:v>Jessica Cole</c:v>
                </c:pt>
                <c:pt idx="2328">
                  <c:v>Jeffrey Reed</c:v>
                </c:pt>
                <c:pt idx="2329">
                  <c:v>James Brady</c:v>
                </c:pt>
                <c:pt idx="2330">
                  <c:v>Jonathan Hall</c:v>
                </c:pt>
                <c:pt idx="2331">
                  <c:v>Jacob Bennett</c:v>
                </c:pt>
                <c:pt idx="2332">
                  <c:v>Jonathan Kennedy</c:v>
                </c:pt>
                <c:pt idx="2333">
                  <c:v>Jessica Fisher</c:v>
                </c:pt>
                <c:pt idx="2334">
                  <c:v>Jamie Gonzalez</c:v>
                </c:pt>
                <c:pt idx="2335">
                  <c:v>Jessica Ford</c:v>
                </c:pt>
                <c:pt idx="2336">
                  <c:v>Jonathan Price</c:v>
                </c:pt>
                <c:pt idx="2337">
                  <c:v>James Meyer</c:v>
                </c:pt>
                <c:pt idx="2338">
                  <c:v>Jeffrey Schultz</c:v>
                </c:pt>
                <c:pt idx="2339">
                  <c:v>Jessica Gonzalez</c:v>
                </c:pt>
                <c:pt idx="2340">
                  <c:v>James Cook</c:v>
                </c:pt>
                <c:pt idx="2341">
                  <c:v>Jessica Guzman</c:v>
                </c:pt>
                <c:pt idx="2342">
                  <c:v>Jose Johnson</c:v>
                </c:pt>
                <c:pt idx="2343">
                  <c:v>Jacob Moore</c:v>
                </c:pt>
                <c:pt idx="2344">
                  <c:v>Joseph Cook</c:v>
                </c:pt>
                <c:pt idx="2345">
                  <c:v>Jessica Lee</c:v>
                </c:pt>
                <c:pt idx="2346">
                  <c:v>Jeffrey Vasquez</c:v>
                </c:pt>
                <c:pt idx="2347">
                  <c:v>Jessica Morris</c:v>
                </c:pt>
                <c:pt idx="2348">
                  <c:v>Joseph Long</c:v>
                </c:pt>
                <c:pt idx="2349">
                  <c:v>James Munoz</c:v>
                </c:pt>
                <c:pt idx="2350">
                  <c:v>Joseph Mitchell</c:v>
                </c:pt>
                <c:pt idx="2351">
                  <c:v>Jessica Peterson</c:v>
                </c:pt>
                <c:pt idx="2352">
                  <c:v>Joseph Patel</c:v>
                </c:pt>
                <c:pt idx="2353">
                  <c:v>Jessica Phillips</c:v>
                </c:pt>
                <c:pt idx="2354">
                  <c:v>Joseph Roberts</c:v>
                </c:pt>
                <c:pt idx="2355">
                  <c:v>Jessica Robinson</c:v>
                </c:pt>
                <c:pt idx="2356">
                  <c:v>Jason Baker</c:v>
                </c:pt>
                <c:pt idx="2357">
                  <c:v>James Murray</c:v>
                </c:pt>
                <c:pt idx="2358">
                  <c:v>Joseph Tucker</c:v>
                </c:pt>
                <c:pt idx="2359">
                  <c:v>Jessica Spencer</c:v>
                </c:pt>
                <c:pt idx="2360">
                  <c:v>Joseph Wilson</c:v>
                </c:pt>
                <c:pt idx="2361">
                  <c:v>Jessica Thomas</c:v>
                </c:pt>
                <c:pt idx="2362">
                  <c:v>Jason Carter</c:v>
                </c:pt>
                <c:pt idx="2363">
                  <c:v>Jessica Walker</c:v>
                </c:pt>
                <c:pt idx="2364">
                  <c:v>Joshua Cook</c:v>
                </c:pt>
                <c:pt idx="2365">
                  <c:v>Jessica Wiggins</c:v>
                </c:pt>
                <c:pt idx="2366">
                  <c:v>Jason Cook</c:v>
                </c:pt>
                <c:pt idx="2367">
                  <c:v>Jeffrey Anderson</c:v>
                </c:pt>
                <c:pt idx="2368">
                  <c:v>Jenna Smith</c:v>
                </c:pt>
                <c:pt idx="2369">
                  <c:v>Jill Smith</c:v>
                </c:pt>
                <c:pt idx="2370">
                  <c:v>Jennifer Aguilar</c:v>
                </c:pt>
                <c:pt idx="2371">
                  <c:v>James Ortiz</c:v>
                </c:pt>
                <c:pt idx="2372">
                  <c:v>Joshua Stewart</c:v>
                </c:pt>
                <c:pt idx="2373">
                  <c:v>John Anderson</c:v>
                </c:pt>
                <c:pt idx="2374">
                  <c:v>Joshua Wallace</c:v>
                </c:pt>
                <c:pt idx="2375">
                  <c:v>James Peterson</c:v>
                </c:pt>
                <c:pt idx="2376">
                  <c:v>Jason Hall</c:v>
                </c:pt>
                <c:pt idx="2377">
                  <c:v>James Price</c:v>
                </c:pt>
                <c:pt idx="2378">
                  <c:v>Julia Jackson</c:v>
                </c:pt>
                <c:pt idx="2379">
                  <c:v>John Burgess</c:v>
                </c:pt>
                <c:pt idx="2380">
                  <c:v>John Ferguson</c:v>
                </c:pt>
                <c:pt idx="2381">
                  <c:v>Emily Moore</c:v>
                </c:pt>
                <c:pt idx="2382">
                  <c:v>Gregory Thomas</c:v>
                </c:pt>
                <c:pt idx="2383">
                  <c:v>Erin Garcia</c:v>
                </c:pt>
                <c:pt idx="2384">
                  <c:v>David Walker</c:v>
                </c:pt>
                <c:pt idx="2385">
                  <c:v>Elizabeth Weber</c:v>
                </c:pt>
                <c:pt idx="2386">
                  <c:v>David Welch</c:v>
                </c:pt>
                <c:pt idx="2387">
                  <c:v>Eric James</c:v>
                </c:pt>
                <c:pt idx="2388">
                  <c:v>David Reeves</c:v>
                </c:pt>
                <c:pt idx="2389">
                  <c:v>Gary Wilson</c:v>
                </c:pt>
                <c:pt idx="2390">
                  <c:v>Dawn Adams</c:v>
                </c:pt>
                <c:pt idx="2391">
                  <c:v>Holly Johnson</c:v>
                </c:pt>
                <c:pt idx="2392">
                  <c:v>Dawn Gonzalez</c:v>
                </c:pt>
                <c:pt idx="2393">
                  <c:v>Emily Green</c:v>
                </c:pt>
                <c:pt idx="2394">
                  <c:v>Dawn Jones</c:v>
                </c:pt>
                <c:pt idx="2395">
                  <c:v>David Ramirez</c:v>
                </c:pt>
                <c:pt idx="2396">
                  <c:v>Dawn Phillips</c:v>
                </c:pt>
                <c:pt idx="2397">
                  <c:v>Erica Moore</c:v>
                </c:pt>
                <c:pt idx="2398">
                  <c:v>Dawn Smith</c:v>
                </c:pt>
                <c:pt idx="2399">
                  <c:v>Erin Walker</c:v>
                </c:pt>
                <c:pt idx="2400">
                  <c:v>Dawn Taylor</c:v>
                </c:pt>
                <c:pt idx="2401">
                  <c:v>Gina Johnson</c:v>
                </c:pt>
                <c:pt idx="2402">
                  <c:v>Dawn Thomas</c:v>
                </c:pt>
                <c:pt idx="2403">
                  <c:v>Heather Johnson</c:v>
                </c:pt>
                <c:pt idx="2404">
                  <c:v>Deborah Jones</c:v>
                </c:pt>
                <c:pt idx="2405">
                  <c:v>Elizabeth Phillips</c:v>
                </c:pt>
                <c:pt idx="2406">
                  <c:v>Deborah Moore</c:v>
                </c:pt>
                <c:pt idx="2407">
                  <c:v>Emily Carter</c:v>
                </c:pt>
                <c:pt idx="2408">
                  <c:v>Deborah Thomas</c:v>
                </c:pt>
                <c:pt idx="2409">
                  <c:v>Emily Martinez</c:v>
                </c:pt>
                <c:pt idx="2410">
                  <c:v>Deborah Williams</c:v>
                </c:pt>
                <c:pt idx="2411">
                  <c:v>Emily Thompson</c:v>
                </c:pt>
                <c:pt idx="2412">
                  <c:v>Debra Brown</c:v>
                </c:pt>
                <c:pt idx="2413">
                  <c:v>Eric Hanson</c:v>
                </c:pt>
                <c:pt idx="2414">
                  <c:v>Debra Lopez</c:v>
                </c:pt>
                <c:pt idx="2415">
                  <c:v>Eric Powell</c:v>
                </c:pt>
                <c:pt idx="2416">
                  <c:v>Debra Miller</c:v>
                </c:pt>
                <c:pt idx="2417">
                  <c:v>Erik Smith</c:v>
                </c:pt>
                <c:pt idx="2418">
                  <c:v>Debra Nelson</c:v>
                </c:pt>
                <c:pt idx="2419">
                  <c:v>Erin Martinez</c:v>
                </c:pt>
                <c:pt idx="2420">
                  <c:v>Denise Perez</c:v>
                </c:pt>
                <c:pt idx="2421">
                  <c:v>Frank Miller</c:v>
                </c:pt>
                <c:pt idx="2422">
                  <c:v>Denise Sanchez</c:v>
                </c:pt>
                <c:pt idx="2423">
                  <c:v>George Jones</c:v>
                </c:pt>
                <c:pt idx="2424">
                  <c:v>Denise Williams</c:v>
                </c:pt>
                <c:pt idx="2425">
                  <c:v>Gregory Lewis</c:v>
                </c:pt>
                <c:pt idx="2426">
                  <c:v>Dennis Jones</c:v>
                </c:pt>
                <c:pt idx="2427">
                  <c:v>Hannah Williams</c:v>
                </c:pt>
                <c:pt idx="2428">
                  <c:v>Dennis Miller</c:v>
                </c:pt>
                <c:pt idx="2429">
                  <c:v>Heather Scott</c:v>
                </c:pt>
                <c:pt idx="2430">
                  <c:v>Dennis Smith</c:v>
                </c:pt>
                <c:pt idx="2431">
                  <c:v>Elizabeth Moore</c:v>
                </c:pt>
                <c:pt idx="2432">
                  <c:v>Dennis Thompson</c:v>
                </c:pt>
                <c:pt idx="2433">
                  <c:v>Elizabeth Thomas</c:v>
                </c:pt>
                <c:pt idx="2434">
                  <c:v>Diana Johnson</c:v>
                </c:pt>
                <c:pt idx="2435">
                  <c:v>Elizabeth Weiss</c:v>
                </c:pt>
                <c:pt idx="2436">
                  <c:v>Diane Phillips</c:v>
                </c:pt>
                <c:pt idx="2437">
                  <c:v>Emily Gonzalez</c:v>
                </c:pt>
                <c:pt idx="2438">
                  <c:v>Diane Walker</c:v>
                </c:pt>
                <c:pt idx="2439">
                  <c:v>Emily Jones</c:v>
                </c:pt>
                <c:pt idx="2440">
                  <c:v>Diane Williams</c:v>
                </c:pt>
                <c:pt idx="2441">
                  <c:v>Emily Mitchell</c:v>
                </c:pt>
                <c:pt idx="2442">
                  <c:v>Donald Allen</c:v>
                </c:pt>
                <c:pt idx="2443">
                  <c:v>Emily Sanchez</c:v>
                </c:pt>
                <c:pt idx="2444">
                  <c:v>Donald Gonzalez</c:v>
                </c:pt>
                <c:pt idx="2445">
                  <c:v>Eric Baker</c:v>
                </c:pt>
                <c:pt idx="2446">
                  <c:v>David Rivera</c:v>
                </c:pt>
                <c:pt idx="2447">
                  <c:v>Eric Gonzalez</c:v>
                </c:pt>
                <c:pt idx="2448">
                  <c:v>Donald Martinez</c:v>
                </c:pt>
                <c:pt idx="2449">
                  <c:v>Eric Howard</c:v>
                </c:pt>
                <c:pt idx="2450">
                  <c:v>Donald Miller</c:v>
                </c:pt>
                <c:pt idx="2451">
                  <c:v>Eric Nelson</c:v>
                </c:pt>
                <c:pt idx="2452">
                  <c:v>Donna Hernandez</c:v>
                </c:pt>
                <c:pt idx="2453">
                  <c:v>Erica Brown</c:v>
                </c:pt>
                <c:pt idx="2454">
                  <c:v>Donna Jones</c:v>
                </c:pt>
                <c:pt idx="2455">
                  <c:v>Erik Miller</c:v>
                </c:pt>
                <c:pt idx="2456">
                  <c:v>Donna Martinez</c:v>
                </c:pt>
                <c:pt idx="2457">
                  <c:v>Erin Anderson</c:v>
                </c:pt>
                <c:pt idx="2458">
                  <c:v>Douglas Brown</c:v>
                </c:pt>
                <c:pt idx="2459">
                  <c:v>Erin Gomez</c:v>
                </c:pt>
                <c:pt idx="2460">
                  <c:v>Douglas Smith</c:v>
                </c:pt>
                <c:pt idx="2461">
                  <c:v>Erin Thomas</c:v>
                </c:pt>
                <c:pt idx="2462">
                  <c:v>Dustin Smith</c:v>
                </c:pt>
                <c:pt idx="2463">
                  <c:v>Frank Davis</c:v>
                </c:pt>
                <c:pt idx="2464">
                  <c:v>Dylan Gonzalez</c:v>
                </c:pt>
                <c:pt idx="2465">
                  <c:v>Gary Gonzalez</c:v>
                </c:pt>
                <c:pt idx="2466">
                  <c:v>Edward Lopez</c:v>
                </c:pt>
                <c:pt idx="2467">
                  <c:v>George Davis</c:v>
                </c:pt>
                <c:pt idx="2468">
                  <c:v>Elizabeth Burke</c:v>
                </c:pt>
                <c:pt idx="2469">
                  <c:v>Gerald Rodriguez</c:v>
                </c:pt>
                <c:pt idx="2470">
                  <c:v>Elizabeth Carter</c:v>
                </c:pt>
                <c:pt idx="2471">
                  <c:v>Gregory Davis</c:v>
                </c:pt>
                <c:pt idx="2472">
                  <c:v>David Russell</c:v>
                </c:pt>
                <c:pt idx="2473">
                  <c:v>Gregory Martinez</c:v>
                </c:pt>
                <c:pt idx="2474">
                  <c:v>Elizabeth Hall</c:v>
                </c:pt>
                <c:pt idx="2475">
                  <c:v>Gregory Thompson</c:v>
                </c:pt>
                <c:pt idx="2476">
                  <c:v>Elizabeth Harrison</c:v>
                </c:pt>
                <c:pt idx="2477">
                  <c:v>Heather Harris</c:v>
                </c:pt>
                <c:pt idx="2478">
                  <c:v>Elizabeth Henderson</c:v>
                </c:pt>
                <c:pt idx="2479">
                  <c:v>Heather Reyes</c:v>
                </c:pt>
                <c:pt idx="2480">
                  <c:v>David Price</c:v>
                </c:pt>
                <c:pt idx="2481">
                  <c:v>Holly Harris</c:v>
                </c:pt>
                <c:pt idx="2482">
                  <c:v>David Sanders</c:v>
                </c:pt>
                <c:pt idx="2483">
                  <c:v>Elizabeth Mitchell</c:v>
                </c:pt>
                <c:pt idx="2484">
                  <c:v>Elizabeth Young</c:v>
                </c:pt>
                <c:pt idx="2485">
                  <c:v>David Gutierrez</c:v>
                </c:pt>
                <c:pt idx="2486">
                  <c:v>Danielle Young</c:v>
                </c:pt>
                <c:pt idx="2487">
                  <c:v>Christopher Morales</c:v>
                </c:pt>
                <c:pt idx="2488">
                  <c:v>Carol Williams</c:v>
                </c:pt>
                <c:pt idx="2489">
                  <c:v>David Cox</c:v>
                </c:pt>
                <c:pt idx="2490">
                  <c:v>Cindy Cooper</c:v>
                </c:pt>
                <c:pt idx="2491">
                  <c:v>Brian Fisher</c:v>
                </c:pt>
                <c:pt idx="2492">
                  <c:v>David Osborne</c:v>
                </c:pt>
                <c:pt idx="2493">
                  <c:v>Danielle Green</c:v>
                </c:pt>
                <c:pt idx="2494">
                  <c:v>David Parker</c:v>
                </c:pt>
                <c:pt idx="2495">
                  <c:v>Brian Hughes</c:v>
                </c:pt>
                <c:pt idx="2496">
                  <c:v>Corey Smith</c:v>
                </c:pt>
                <c:pt idx="2497">
                  <c:v>Brian Clark</c:v>
                </c:pt>
                <c:pt idx="2498">
                  <c:v>Cory Smith</c:v>
                </c:pt>
                <c:pt idx="2499">
                  <c:v>David Hogan</c:v>
                </c:pt>
                <c:pt idx="2500">
                  <c:v>Christopher Boyd</c:v>
                </c:pt>
                <c:pt idx="2501">
                  <c:v>Christopher Wright</c:v>
                </c:pt>
                <c:pt idx="2502">
                  <c:v>Courtney Gonzalez</c:v>
                </c:pt>
                <c:pt idx="2503">
                  <c:v>Christopher Myers</c:v>
                </c:pt>
                <c:pt idx="2504">
                  <c:v>Courtney Miller</c:v>
                </c:pt>
                <c:pt idx="2505">
                  <c:v>Christine Anderson</c:v>
                </c:pt>
                <c:pt idx="2506">
                  <c:v>Courtney Smith</c:v>
                </c:pt>
                <c:pt idx="2507">
                  <c:v>David Armstrong</c:v>
                </c:pt>
                <c:pt idx="2508">
                  <c:v>Craig Williams</c:v>
                </c:pt>
                <c:pt idx="2509">
                  <c:v>David Chang</c:v>
                </c:pt>
                <c:pt idx="2510">
                  <c:v>Christopher Bradley</c:v>
                </c:pt>
                <c:pt idx="2511">
                  <c:v>David English</c:v>
                </c:pt>
                <c:pt idx="2512">
                  <c:v>Christopher Brooks</c:v>
                </c:pt>
                <c:pt idx="2513">
                  <c:v>David Graham</c:v>
                </c:pt>
                <c:pt idx="2514">
                  <c:v>Christopher Burns</c:v>
                </c:pt>
                <c:pt idx="2515">
                  <c:v>David Hawkins</c:v>
                </c:pt>
                <c:pt idx="2516">
                  <c:v>Crystal Lopez</c:v>
                </c:pt>
                <c:pt idx="2517">
                  <c:v>David Kelley</c:v>
                </c:pt>
                <c:pt idx="2518">
                  <c:v>Crystal Miller</c:v>
                </c:pt>
                <c:pt idx="2519">
                  <c:v>Charles Lee</c:v>
                </c:pt>
                <c:pt idx="2520">
                  <c:v>Charles Moore</c:v>
                </c:pt>
                <c:pt idx="2521">
                  <c:v>Daniel Scott</c:v>
                </c:pt>
                <c:pt idx="2522">
                  <c:v>Christopher Castaneda</c:v>
                </c:pt>
                <c:pt idx="2523">
                  <c:v>Christopher Morris</c:v>
                </c:pt>
                <c:pt idx="2524">
                  <c:v>Christopher Castillo</c:v>
                </c:pt>
                <c:pt idx="2525">
                  <c:v>Christopher Ortiz</c:v>
                </c:pt>
                <c:pt idx="2526">
                  <c:v>Charles Turner</c:v>
                </c:pt>
                <c:pt idx="2527">
                  <c:v>Christopher Patterson</c:v>
                </c:pt>
                <c:pt idx="2528">
                  <c:v>Curtis Wilson</c:v>
                </c:pt>
                <c:pt idx="2529">
                  <c:v>Danielle White</c:v>
                </c:pt>
                <c:pt idx="2530">
                  <c:v>Carrie Johnson</c:v>
                </c:pt>
                <c:pt idx="2531">
                  <c:v>Christine Burns</c:v>
                </c:pt>
                <c:pt idx="2532">
                  <c:v>Brittany Carter</c:v>
                </c:pt>
                <c:pt idx="2533">
                  <c:v>Charles Gonzalez</c:v>
                </c:pt>
                <c:pt idx="2534">
                  <c:v>Cynthia Diaz</c:v>
                </c:pt>
                <c:pt idx="2535">
                  <c:v>David Campbell</c:v>
                </c:pt>
                <c:pt idx="2536">
                  <c:v>Cynthia Garcia</c:v>
                </c:pt>
                <c:pt idx="2537">
                  <c:v>David Cook</c:v>
                </c:pt>
                <c:pt idx="2538">
                  <c:v>Cynthia Johnson</c:v>
                </c:pt>
                <c:pt idx="2539">
                  <c:v>Christopher Schmidt</c:v>
                </c:pt>
                <c:pt idx="2540">
                  <c:v>Cynthia Jones</c:v>
                </c:pt>
                <c:pt idx="2541">
                  <c:v>Christopher Snyder</c:v>
                </c:pt>
                <c:pt idx="2542">
                  <c:v>Christopher Cruz</c:v>
                </c:pt>
                <c:pt idx="2543">
                  <c:v>David Gibson</c:v>
                </c:pt>
                <c:pt idx="2544">
                  <c:v>Casey Clark</c:v>
                </c:pt>
                <c:pt idx="2545">
                  <c:v>David Gregory</c:v>
                </c:pt>
                <c:pt idx="2546">
                  <c:v>Cynthia Martin</c:v>
                </c:pt>
                <c:pt idx="2547">
                  <c:v>Brian Thomas</c:v>
                </c:pt>
                <c:pt idx="2548">
                  <c:v>Christopher Ellis</c:v>
                </c:pt>
                <c:pt idx="2549">
                  <c:v>Brian Torres</c:v>
                </c:pt>
                <c:pt idx="2550">
                  <c:v>Casey Smith</c:v>
                </c:pt>
                <c:pt idx="2551">
                  <c:v>David Jenkins</c:v>
                </c:pt>
                <c:pt idx="2552">
                  <c:v>Cynthia Williams</c:v>
                </c:pt>
                <c:pt idx="2553">
                  <c:v>Christine Rodriguez</c:v>
                </c:pt>
                <c:pt idx="2554">
                  <c:v>Cheryl Miller</c:v>
                </c:pt>
                <c:pt idx="2555">
                  <c:v>David Mcguire</c:v>
                </c:pt>
                <c:pt idx="2556">
                  <c:v>Dana Harris</c:v>
                </c:pt>
                <c:pt idx="2557">
                  <c:v>Charles Matthews</c:v>
                </c:pt>
                <c:pt idx="2558">
                  <c:v>Christopher French</c:v>
                </c:pt>
                <c:pt idx="2559">
                  <c:v>Christopher Allen</c:v>
                </c:pt>
                <c:pt idx="2560">
                  <c:v>Daniel Bradley</c:v>
                </c:pt>
                <c:pt idx="2561">
                  <c:v>Brian Rodriguez</c:v>
                </c:pt>
                <c:pt idx="2562">
                  <c:v>Daniel Brooks</c:v>
                </c:pt>
                <c:pt idx="2563">
                  <c:v>Daniel Taylor</c:v>
                </c:pt>
                <c:pt idx="2564">
                  <c:v>Cheryl Taylor</c:v>
                </c:pt>
                <c:pt idx="2565">
                  <c:v>Christopher Morrison</c:v>
                </c:pt>
                <c:pt idx="2566">
                  <c:v>Christopher Goodwin</c:v>
                </c:pt>
                <c:pt idx="2567">
                  <c:v>Christina Thompson</c:v>
                </c:pt>
                <c:pt idx="2568">
                  <c:v>Casey Thompson</c:v>
                </c:pt>
                <c:pt idx="2569">
                  <c:v>Danielle Garcia</c:v>
                </c:pt>
                <c:pt idx="2570">
                  <c:v>Daniel Cooper</c:v>
                </c:pt>
                <c:pt idx="2571">
                  <c:v>Carlos White</c:v>
                </c:pt>
                <c:pt idx="2572">
                  <c:v>Christopher Green</c:v>
                </c:pt>
                <c:pt idx="2573">
                  <c:v>Danielle Robinson</c:v>
                </c:pt>
                <c:pt idx="2574">
                  <c:v>Daniel Flores</c:v>
                </c:pt>
                <c:pt idx="2575">
                  <c:v>David Perry</c:v>
                </c:pt>
                <c:pt idx="2576">
                  <c:v>Christopher Harris</c:v>
                </c:pt>
                <c:pt idx="2577">
                  <c:v>Christopher Powell</c:v>
                </c:pt>
                <c:pt idx="2578">
                  <c:v>Christopher Henry</c:v>
                </c:pt>
                <c:pt idx="2579">
                  <c:v>Danny Smith</c:v>
                </c:pt>
                <c:pt idx="2580">
                  <c:v>Daniel Gutierrez</c:v>
                </c:pt>
                <c:pt idx="2581">
                  <c:v>Brian Ruiz</c:v>
                </c:pt>
                <c:pt idx="2582">
                  <c:v>Daniel Hall</c:v>
                </c:pt>
                <c:pt idx="2583">
                  <c:v>Christopher Ramirez</c:v>
                </c:pt>
                <c:pt idx="2584">
                  <c:v>Cassandra Smith</c:v>
                </c:pt>
                <c:pt idx="2585">
                  <c:v>David Barnes</c:v>
                </c:pt>
                <c:pt idx="2586">
                  <c:v>Christopher Holmes</c:v>
                </c:pt>
                <c:pt idx="2587">
                  <c:v>Brian Scott</c:v>
                </c:pt>
                <c:pt idx="2588">
                  <c:v>Christopher Hudson</c:v>
                </c:pt>
                <c:pt idx="2589">
                  <c:v>Charles Howard</c:v>
                </c:pt>
                <c:pt idx="2590">
                  <c:v>Daniel Jenkins</c:v>
                </c:pt>
                <c:pt idx="2591">
                  <c:v>David Collins</c:v>
                </c:pt>
                <c:pt idx="2592">
                  <c:v>Catherine Johnson</c:v>
                </c:pt>
                <c:pt idx="2593">
                  <c:v>David Cooper</c:v>
                </c:pt>
                <c:pt idx="2594">
                  <c:v>Brian Reyes</c:v>
                </c:pt>
                <c:pt idx="2595">
                  <c:v>Christopher Rogers</c:v>
                </c:pt>
                <c:pt idx="2596">
                  <c:v>Brian Hall</c:v>
                </c:pt>
                <c:pt idx="2597">
                  <c:v>Brian Bell</c:v>
                </c:pt>
                <c:pt idx="2598">
                  <c:v>Christina Bell</c:v>
                </c:pt>
                <c:pt idx="2599">
                  <c:v>David Fisher</c:v>
                </c:pt>
                <c:pt idx="2600">
                  <c:v>Catherine Jones</c:v>
                </c:pt>
                <c:pt idx="2601">
                  <c:v>David Fox</c:v>
                </c:pt>
                <c:pt idx="2602">
                  <c:v>Christina Davis</c:v>
                </c:pt>
                <c:pt idx="2603">
                  <c:v>David Garza</c:v>
                </c:pt>
                <c:pt idx="2604">
                  <c:v>Brittany Hill</c:v>
                </c:pt>
                <c:pt idx="2605">
                  <c:v>David Gomez</c:v>
                </c:pt>
                <c:pt idx="2606">
                  <c:v>Chad Harris</c:v>
                </c:pt>
                <c:pt idx="2607">
                  <c:v>David Green</c:v>
                </c:pt>
                <c:pt idx="2608">
                  <c:v>Daniel Medina</c:v>
                </c:pt>
                <c:pt idx="2609">
                  <c:v>David Griffin</c:v>
                </c:pt>
                <c:pt idx="2610">
                  <c:v>Daniel Mendoza</c:v>
                </c:pt>
                <c:pt idx="2611">
                  <c:v>David Hall</c:v>
                </c:pt>
                <c:pt idx="2612">
                  <c:v>Daniel Mitchell</c:v>
                </c:pt>
                <c:pt idx="2613">
                  <c:v>David Hart</c:v>
                </c:pt>
                <c:pt idx="2614">
                  <c:v>Daniel Moore</c:v>
                </c:pt>
                <c:pt idx="2615">
                  <c:v>Christopher Stone</c:v>
                </c:pt>
                <c:pt idx="2616">
                  <c:v>Daniel Moreno</c:v>
                </c:pt>
                <c:pt idx="2617">
                  <c:v>Brittany Lopez</c:v>
                </c:pt>
                <c:pt idx="2618">
                  <c:v>Daniel Murphy</c:v>
                </c:pt>
                <c:pt idx="2619">
                  <c:v>Christine Murphy</c:v>
                </c:pt>
                <c:pt idx="2620">
                  <c:v>Carlos Nelson</c:v>
                </c:pt>
                <c:pt idx="2621">
                  <c:v>Brian Wagner</c:v>
                </c:pt>
                <c:pt idx="2622">
                  <c:v>Chad Smith</c:v>
                </c:pt>
                <c:pt idx="2623">
                  <c:v>David Kelly</c:v>
                </c:pt>
                <c:pt idx="2624">
                  <c:v>Daniel Owens</c:v>
                </c:pt>
                <c:pt idx="2625">
                  <c:v>Brian Lewis</c:v>
                </c:pt>
                <c:pt idx="2626">
                  <c:v>Daniel Perez</c:v>
                </c:pt>
                <c:pt idx="2627">
                  <c:v>Christine Taylor</c:v>
                </c:pt>
                <c:pt idx="2628">
                  <c:v>Daniel Powell</c:v>
                </c:pt>
                <c:pt idx="2629">
                  <c:v>Brian White</c:v>
                </c:pt>
                <c:pt idx="2630">
                  <c:v>Daniel Price</c:v>
                </c:pt>
                <c:pt idx="2631">
                  <c:v>Charles Lewis</c:v>
                </c:pt>
                <c:pt idx="2632">
                  <c:v>Daniel Ramos</c:v>
                </c:pt>
                <c:pt idx="2633">
                  <c:v>David Munoz</c:v>
                </c:pt>
                <c:pt idx="2634">
                  <c:v>Daniel Reynolds</c:v>
                </c:pt>
                <c:pt idx="2635">
                  <c:v>David Nelson</c:v>
                </c:pt>
                <c:pt idx="2636">
                  <c:v>Chad Williams</c:v>
                </c:pt>
                <c:pt idx="2637">
                  <c:v>Christina Taylor</c:v>
                </c:pt>
                <c:pt idx="2638">
                  <c:v>Cody Smith</c:v>
                </c:pt>
                <c:pt idx="2639">
                  <c:v>Christopher Wallace</c:v>
                </c:pt>
                <c:pt idx="2640">
                  <c:v>Brenda Johnson</c:v>
                </c:pt>
                <c:pt idx="2641">
                  <c:v>Benjamin Miller</c:v>
                </c:pt>
                <c:pt idx="2642">
                  <c:v>Amanda Cox</c:v>
                </c:pt>
                <c:pt idx="2643">
                  <c:v>Angela Walker</c:v>
                </c:pt>
                <c:pt idx="2644">
                  <c:v>Aaron Williams</c:v>
                </c:pt>
                <c:pt idx="2645">
                  <c:v>Angela Wheeler</c:v>
                </c:pt>
                <c:pt idx="2646">
                  <c:v>Amy Gonzalez</c:v>
                </c:pt>
                <c:pt idx="2647">
                  <c:v>Amanda Ward</c:v>
                </c:pt>
                <c:pt idx="2648">
                  <c:v>Angela Jackson</c:v>
                </c:pt>
                <c:pt idx="2649">
                  <c:v>Alexander Martin</c:v>
                </c:pt>
                <c:pt idx="2650">
                  <c:v>Bradley Smith</c:v>
                </c:pt>
                <c:pt idx="2651">
                  <c:v>Andrew Kelly</c:v>
                </c:pt>
                <c:pt idx="2652">
                  <c:v>Alexander Johnson</c:v>
                </c:pt>
                <c:pt idx="2653">
                  <c:v>Andrew King</c:v>
                </c:pt>
                <c:pt idx="2654">
                  <c:v>Aaron Jackson</c:v>
                </c:pt>
                <c:pt idx="2655">
                  <c:v>Anna Brown</c:v>
                </c:pt>
                <c:pt idx="2656">
                  <c:v>Amy Harris</c:v>
                </c:pt>
                <c:pt idx="2657">
                  <c:v>Anna Johnson</c:v>
                </c:pt>
                <c:pt idx="2658">
                  <c:v>Amy Hudson</c:v>
                </c:pt>
                <c:pt idx="2659">
                  <c:v>Anna Smith</c:v>
                </c:pt>
                <c:pt idx="2660">
                  <c:v>Benjamin Carter</c:v>
                </c:pt>
                <c:pt idx="2661">
                  <c:v>Anna Thomas</c:v>
                </c:pt>
                <c:pt idx="2662">
                  <c:v>Benjamin Walker</c:v>
                </c:pt>
                <c:pt idx="2663">
                  <c:v>Andrea Martinez</c:v>
                </c:pt>
                <c:pt idx="2664">
                  <c:v>Angela King</c:v>
                </c:pt>
                <c:pt idx="2665">
                  <c:v>Anne Ramirez</c:v>
                </c:pt>
                <c:pt idx="2666">
                  <c:v>Angela Ramirez</c:v>
                </c:pt>
                <c:pt idx="2667">
                  <c:v>Andrew Martin</c:v>
                </c:pt>
                <c:pt idx="2668">
                  <c:v>Adam Hernandez</c:v>
                </c:pt>
                <c:pt idx="2669">
                  <c:v>Andrew Martinez</c:v>
                </c:pt>
                <c:pt idx="2670">
                  <c:v>Amanda Nelson</c:v>
                </c:pt>
                <c:pt idx="2671">
                  <c:v>Anthony Anderson</c:v>
                </c:pt>
                <c:pt idx="2672">
                  <c:v>Ashley Moore</c:v>
                </c:pt>
                <c:pt idx="2673">
                  <c:v>Anthony Baker</c:v>
                </c:pt>
                <c:pt idx="2674">
                  <c:v>Ashley Perez</c:v>
                </c:pt>
                <c:pt idx="2675">
                  <c:v>Anthony Brooks</c:v>
                </c:pt>
                <c:pt idx="2676">
                  <c:v>Ashley Stewart</c:v>
                </c:pt>
                <c:pt idx="2677">
                  <c:v>Alexander Moore</c:v>
                </c:pt>
                <c:pt idx="2678">
                  <c:v>Ashley West</c:v>
                </c:pt>
                <c:pt idx="2679">
                  <c:v>Anthony Clark</c:v>
                </c:pt>
                <c:pt idx="2680">
                  <c:v>Ashley Wright</c:v>
                </c:pt>
                <c:pt idx="2681">
                  <c:v>Anthony Edwards</c:v>
                </c:pt>
                <c:pt idx="2682">
                  <c:v>Barbara Johnson</c:v>
                </c:pt>
                <c:pt idx="2683">
                  <c:v>Anthony Flores</c:v>
                </c:pt>
                <c:pt idx="2684">
                  <c:v>Benjamin Hernandez</c:v>
                </c:pt>
                <c:pt idx="2685">
                  <c:v>Adam Martin</c:v>
                </c:pt>
                <c:pt idx="2686">
                  <c:v>Aaron Walker</c:v>
                </c:pt>
                <c:pt idx="2687">
                  <c:v>Aaron Harris</c:v>
                </c:pt>
                <c:pt idx="2688">
                  <c:v>Benjamin Wilson</c:v>
                </c:pt>
                <c:pt idx="2689">
                  <c:v>Anthony Hall</c:v>
                </c:pt>
                <c:pt idx="2690">
                  <c:v>Amy Manning</c:v>
                </c:pt>
                <c:pt idx="2691">
                  <c:v>Andrew Mitchell</c:v>
                </c:pt>
                <c:pt idx="2692">
                  <c:v>Alexander Green</c:v>
                </c:pt>
                <c:pt idx="2693">
                  <c:v>Amber Young</c:v>
                </c:pt>
                <c:pt idx="2694">
                  <c:v>Amy Reed</c:v>
                </c:pt>
                <c:pt idx="2695">
                  <c:v>Alexander Williams</c:v>
                </c:pt>
                <c:pt idx="2696">
                  <c:v>Angela Simmons</c:v>
                </c:pt>
                <c:pt idx="2697">
                  <c:v>Alexandra Brown</c:v>
                </c:pt>
                <c:pt idx="2698">
                  <c:v>Brandon Russell</c:v>
                </c:pt>
                <c:pt idx="2699">
                  <c:v>Andrea Shepard</c:v>
                </c:pt>
                <c:pt idx="2700">
                  <c:v>Amy Stewart</c:v>
                </c:pt>
                <c:pt idx="2701">
                  <c:v>Andrew Owens</c:v>
                </c:pt>
                <c:pt idx="2702">
                  <c:v>Angela Clark</c:v>
                </c:pt>
                <c:pt idx="2703">
                  <c:v>Anthony Lee</c:v>
                </c:pt>
                <c:pt idx="2704">
                  <c:v>Brenda Williams</c:v>
                </c:pt>
                <c:pt idx="2705">
                  <c:v>Andrea Smith</c:v>
                </c:pt>
                <c:pt idx="2706">
                  <c:v>Andrea Clark</c:v>
                </c:pt>
                <c:pt idx="2707">
                  <c:v>Adam Martinez</c:v>
                </c:pt>
                <c:pt idx="2708">
                  <c:v>Amber Miller</c:v>
                </c:pt>
                <c:pt idx="2709">
                  <c:v>Brenda Perez</c:v>
                </c:pt>
                <c:pt idx="2710">
                  <c:v>Ashley Palmer</c:v>
                </c:pt>
                <c:pt idx="2711">
                  <c:v>Aaron Stewart</c:v>
                </c:pt>
                <c:pt idx="2712">
                  <c:v>Ashley Rodriguez</c:v>
                </c:pt>
                <c:pt idx="2713">
                  <c:v>Aaron Thomas</c:v>
                </c:pt>
                <c:pt idx="2714">
                  <c:v>Andrew Collins</c:v>
                </c:pt>
                <c:pt idx="2715">
                  <c:v>Andrew Thomas</c:v>
                </c:pt>
                <c:pt idx="2716">
                  <c:v>Ashley Taylor</c:v>
                </c:pt>
                <c:pt idx="2717">
                  <c:v>Anthony Nelson</c:v>
                </c:pt>
                <c:pt idx="2718">
                  <c:v>Ashley Wagner</c:v>
                </c:pt>
                <c:pt idx="2719">
                  <c:v>Anthony Perry</c:v>
                </c:pt>
                <c:pt idx="2720">
                  <c:v>Ashley White</c:v>
                </c:pt>
                <c:pt idx="2721">
                  <c:v>Amanda Taylor</c:v>
                </c:pt>
                <c:pt idx="2722">
                  <c:v>Amanda Diaz</c:v>
                </c:pt>
                <c:pt idx="2723">
                  <c:v>Allison Marshall</c:v>
                </c:pt>
                <c:pt idx="2724">
                  <c:v>Austin Jackson</c:v>
                </c:pt>
                <c:pt idx="2725">
                  <c:v>Anthony Taylor</c:v>
                </c:pt>
                <c:pt idx="2726">
                  <c:v>Alan Smith</c:v>
                </c:pt>
                <c:pt idx="2727">
                  <c:v>Anthony Thomas</c:v>
                </c:pt>
                <c:pt idx="2728">
                  <c:v>Barbara Mitchell</c:v>
                </c:pt>
                <c:pt idx="2729">
                  <c:v>Anthony Turner</c:v>
                </c:pt>
                <c:pt idx="2730">
                  <c:v>Benjamin Garcia</c:v>
                </c:pt>
                <c:pt idx="2731">
                  <c:v>Anthony Walker</c:v>
                </c:pt>
                <c:pt idx="2732">
                  <c:v>Benjamin Johnson</c:v>
                </c:pt>
                <c:pt idx="2733">
                  <c:v>Aaron Moore</c:v>
                </c:pt>
                <c:pt idx="2734">
                  <c:v>Andrew Davis</c:v>
                </c:pt>
                <c:pt idx="2735">
                  <c:v>Amanda Sandoval</c:v>
                </c:pt>
                <c:pt idx="2736">
                  <c:v>Benjamin Torres</c:v>
                </c:pt>
                <c:pt idx="2737">
                  <c:v>April Rodriguez</c:v>
                </c:pt>
                <c:pt idx="2738">
                  <c:v>Benjamin Williams</c:v>
                </c:pt>
                <c:pt idx="2739">
                  <c:v>Ashley Adams</c:v>
                </c:pt>
                <c:pt idx="2740">
                  <c:v>Beth Smith</c:v>
                </c:pt>
                <c:pt idx="2741">
                  <c:v>Andrew Brooks</c:v>
                </c:pt>
                <c:pt idx="2742">
                  <c:v>Brandon Adams</c:v>
                </c:pt>
                <c:pt idx="2743">
                  <c:v>Amy Bennett</c:v>
                </c:pt>
                <c:pt idx="2744">
                  <c:v>Amanda Green</c:v>
                </c:pt>
                <c:pt idx="2745">
                  <c:v>Allison Smith</c:v>
                </c:pt>
                <c:pt idx="2746">
                  <c:v>Andrew Flores</c:v>
                </c:pt>
                <c:pt idx="2747">
                  <c:v>Ashley Clark</c:v>
                </c:pt>
                <c:pt idx="2748">
                  <c:v>Brandon James</c:v>
                </c:pt>
                <c:pt idx="2749">
                  <c:v>Amy Brooks</c:v>
                </c:pt>
                <c:pt idx="2750">
                  <c:v>Andrew Gonzalez</c:v>
                </c:pt>
                <c:pt idx="2751">
                  <c:v>Andrew Wright</c:v>
                </c:pt>
                <c:pt idx="2752">
                  <c:v>Brandon Martinez</c:v>
                </c:pt>
                <c:pt idx="2753">
                  <c:v>Adam White</c:v>
                </c:pt>
                <c:pt idx="2754">
                  <c:v>Brandon Moore</c:v>
                </c:pt>
                <c:pt idx="2755">
                  <c:v>Ashley Harris</c:v>
                </c:pt>
                <c:pt idx="2756">
                  <c:v>Brandon Reed</c:v>
                </c:pt>
                <c:pt idx="2757">
                  <c:v>Ashley Hill</c:v>
                </c:pt>
                <c:pt idx="2758">
                  <c:v>Brandon Rogers</c:v>
                </c:pt>
                <c:pt idx="2759">
                  <c:v>Ashley Howard</c:v>
                </c:pt>
                <c:pt idx="2760">
                  <c:v>Andrea Hernandez</c:v>
                </c:pt>
                <c:pt idx="2761">
                  <c:v>Adam Young</c:v>
                </c:pt>
                <c:pt idx="2762">
                  <c:v>Brandon Thomas</c:v>
                </c:pt>
                <c:pt idx="2763">
                  <c:v>Alyssa Johnson</c:v>
                </c:pt>
                <c:pt idx="2764">
                  <c:v>Aaron Lynch</c:v>
                </c:pt>
                <c:pt idx="2765">
                  <c:v>Adam Johnson</c:v>
                </c:pt>
                <c:pt idx="2766">
                  <c:v>Andrea Jones</c:v>
                </c:pt>
                <c:pt idx="2767">
                  <c:v>Ashley King</c:v>
                </c:pt>
                <c:pt idx="2768">
                  <c:v>Amy Ward</c:v>
                </c:pt>
                <c:pt idx="2769">
                  <c:v>Allison Lee</c:v>
                </c:pt>
                <c:pt idx="2770">
                  <c:v>Annette Johnson</c:v>
                </c:pt>
                <c:pt idx="2771">
                  <c:v>Andrew Walker</c:v>
                </c:pt>
                <c:pt idx="2772">
                  <c:v>Veronica Jones</c:v>
                </c:pt>
                <c:pt idx="2773">
                  <c:v>Timothy Lopez</c:v>
                </c:pt>
                <c:pt idx="2774">
                  <c:v>William Russell</c:v>
                </c:pt>
                <c:pt idx="2775">
                  <c:v>Stacey Baker</c:v>
                </c:pt>
                <c:pt idx="2776">
                  <c:v>Tracy Clark</c:v>
                </c:pt>
                <c:pt idx="2777">
                  <c:v>Stacey Taylor</c:v>
                </c:pt>
                <c:pt idx="2778">
                  <c:v>William Cohen</c:v>
                </c:pt>
                <c:pt idx="2779">
                  <c:v>Stacey Wilson</c:v>
                </c:pt>
                <c:pt idx="2780">
                  <c:v>Tiffany Martin</c:v>
                </c:pt>
                <c:pt idx="2781">
                  <c:v>Stacy Crawford</c:v>
                </c:pt>
                <c:pt idx="2782">
                  <c:v>Tina Cox</c:v>
                </c:pt>
                <c:pt idx="2783">
                  <c:v>Stephanie Alexander</c:v>
                </c:pt>
                <c:pt idx="2784">
                  <c:v>Tyler Davis</c:v>
                </c:pt>
                <c:pt idx="2785">
                  <c:v>Stephanie Chapman</c:v>
                </c:pt>
                <c:pt idx="2786">
                  <c:v>Wendy Williams</c:v>
                </c:pt>
                <c:pt idx="2787">
                  <c:v>Stephanie Cox</c:v>
                </c:pt>
                <c:pt idx="2788">
                  <c:v>William Lambert</c:v>
                </c:pt>
                <c:pt idx="2789">
                  <c:v>Stephanie Davidson</c:v>
                </c:pt>
                <c:pt idx="2790">
                  <c:v>Zachary Carter</c:v>
                </c:pt>
                <c:pt idx="2791">
                  <c:v>Stephanie Edwards</c:v>
                </c:pt>
                <c:pt idx="2792">
                  <c:v>Timothy Brooks</c:v>
                </c:pt>
                <c:pt idx="2793">
                  <c:v>Stephanie Franklin</c:v>
                </c:pt>
                <c:pt idx="2794">
                  <c:v>Timothy Russell</c:v>
                </c:pt>
                <c:pt idx="2795">
                  <c:v>Stephanie Garcia</c:v>
                </c:pt>
                <c:pt idx="2796">
                  <c:v>Todd Peterson</c:v>
                </c:pt>
                <c:pt idx="2797">
                  <c:v>Stephanie Gilbert</c:v>
                </c:pt>
                <c:pt idx="2798">
                  <c:v>Travis Robinson</c:v>
                </c:pt>
                <c:pt idx="2799">
                  <c:v>Stephanie Graham</c:v>
                </c:pt>
                <c:pt idx="2800">
                  <c:v>Tyler Ray</c:v>
                </c:pt>
                <c:pt idx="2801">
                  <c:v>Stephanie Griffin</c:v>
                </c:pt>
                <c:pt idx="2802">
                  <c:v>Victoria Wilson</c:v>
                </c:pt>
                <c:pt idx="2803">
                  <c:v>Stephanie Hernandez</c:v>
                </c:pt>
                <c:pt idx="2804">
                  <c:v>William Anthony</c:v>
                </c:pt>
                <c:pt idx="2805">
                  <c:v>Stephanie Howard</c:v>
                </c:pt>
                <c:pt idx="2806">
                  <c:v>William Garza</c:v>
                </c:pt>
                <c:pt idx="2807">
                  <c:v>Stephanie Kennedy</c:v>
                </c:pt>
                <c:pt idx="2808">
                  <c:v>William Norman</c:v>
                </c:pt>
                <c:pt idx="2809">
                  <c:v>Stephanie Knight</c:v>
                </c:pt>
                <c:pt idx="2810">
                  <c:v>William West</c:v>
                </c:pt>
                <c:pt idx="2811">
                  <c:v>Stephanie Mack</c:v>
                </c:pt>
                <c:pt idx="2812">
                  <c:v>Zachary Rodriguez</c:v>
                </c:pt>
                <c:pt idx="2813">
                  <c:v>Stephanie Martin</c:v>
                </c:pt>
                <c:pt idx="2814">
                  <c:v>Tiffany Welch</c:v>
                </c:pt>
                <c:pt idx="2815">
                  <c:v>Stephanie Mckinney</c:v>
                </c:pt>
                <c:pt idx="2816">
                  <c:v>Timothy Flores</c:v>
                </c:pt>
                <c:pt idx="2817">
                  <c:v>Stephanie Montgomery</c:v>
                </c:pt>
                <c:pt idx="2818">
                  <c:v>Timothy Norton</c:v>
                </c:pt>
                <c:pt idx="2819">
                  <c:v>Stephanie Nelson</c:v>
                </c:pt>
                <c:pt idx="2820">
                  <c:v>Timothy Thornton</c:v>
                </c:pt>
                <c:pt idx="2821">
                  <c:v>Stephanie Newman</c:v>
                </c:pt>
                <c:pt idx="2822">
                  <c:v>Todd Black</c:v>
                </c:pt>
                <c:pt idx="2823">
                  <c:v>Stephanie Parker</c:v>
                </c:pt>
                <c:pt idx="2824">
                  <c:v>Tonya Williams</c:v>
                </c:pt>
                <c:pt idx="2825">
                  <c:v>Stephanie Patel</c:v>
                </c:pt>
                <c:pt idx="2826">
                  <c:v>Tracy Walker</c:v>
                </c:pt>
                <c:pt idx="2827">
                  <c:v>Stephanie Perez</c:v>
                </c:pt>
                <c:pt idx="2828">
                  <c:v>Troy Perez</c:v>
                </c:pt>
                <c:pt idx="2829">
                  <c:v>Stephanie Reid</c:v>
                </c:pt>
                <c:pt idx="2830">
                  <c:v>Tyler Morris</c:v>
                </c:pt>
                <c:pt idx="2831">
                  <c:v>Stephanie Rodriguez</c:v>
                </c:pt>
                <c:pt idx="2832">
                  <c:v>Valerie Rodriguez</c:v>
                </c:pt>
                <c:pt idx="2833">
                  <c:v>Stephanie Romero</c:v>
                </c:pt>
                <c:pt idx="2834">
                  <c:v>Victoria Garza</c:v>
                </c:pt>
                <c:pt idx="2835">
                  <c:v>Stephanie Shaw</c:v>
                </c:pt>
                <c:pt idx="2836">
                  <c:v>Wendy Cobb</c:v>
                </c:pt>
                <c:pt idx="2837">
                  <c:v>Sherry Bell</c:v>
                </c:pt>
                <c:pt idx="2838">
                  <c:v>Sierra Gregory</c:v>
                </c:pt>
                <c:pt idx="2839">
                  <c:v>Stephanie Taylor</c:v>
                </c:pt>
                <c:pt idx="2840">
                  <c:v>William Beck</c:v>
                </c:pt>
                <c:pt idx="2841">
                  <c:v>Stephanie Thompson</c:v>
                </c:pt>
                <c:pt idx="2842">
                  <c:v>William Fischer</c:v>
                </c:pt>
                <c:pt idx="2843">
                  <c:v>Stephanie Walker</c:v>
                </c:pt>
                <c:pt idx="2844">
                  <c:v>William Hogan</c:v>
                </c:pt>
                <c:pt idx="2845">
                  <c:v>Stephanie Wood</c:v>
                </c:pt>
                <c:pt idx="2846">
                  <c:v>William Lynn</c:v>
                </c:pt>
                <c:pt idx="2847">
                  <c:v>Stephanie Wright</c:v>
                </c:pt>
                <c:pt idx="2848">
                  <c:v>William Price</c:v>
                </c:pt>
                <c:pt idx="2849">
                  <c:v>Stephen Baker</c:v>
                </c:pt>
                <c:pt idx="2850">
                  <c:v>William Walker</c:v>
                </c:pt>
                <c:pt idx="2851">
                  <c:v>Stephen Bishop</c:v>
                </c:pt>
                <c:pt idx="2852">
                  <c:v>Yolanda Gibson</c:v>
                </c:pt>
                <c:pt idx="2853">
                  <c:v>Stephen Clark</c:v>
                </c:pt>
                <c:pt idx="2854">
                  <c:v>Zachary Martin</c:v>
                </c:pt>
                <c:pt idx="2855">
                  <c:v>Stephen Harris</c:v>
                </c:pt>
                <c:pt idx="2856">
                  <c:v>Tiffany Gonzalez</c:v>
                </c:pt>
                <c:pt idx="2857">
                  <c:v>Stephen Kim</c:v>
                </c:pt>
                <c:pt idx="2858">
                  <c:v>Zachary Wilson</c:v>
                </c:pt>
                <c:pt idx="2859">
                  <c:v>Stephen Lewis</c:v>
                </c:pt>
                <c:pt idx="2860">
                  <c:v>Timothy Adams</c:v>
                </c:pt>
                <c:pt idx="2861">
                  <c:v>Stephen Martinez</c:v>
                </c:pt>
                <c:pt idx="2862">
                  <c:v>Timothy Dixon</c:v>
                </c:pt>
                <c:pt idx="2863">
                  <c:v>Stephen Moore</c:v>
                </c:pt>
                <c:pt idx="2864">
                  <c:v>Timothy Hill</c:v>
                </c:pt>
                <c:pt idx="2865">
                  <c:v>Stephen Parker</c:v>
                </c:pt>
                <c:pt idx="2866">
                  <c:v>Timothy Nguyen</c:v>
                </c:pt>
                <c:pt idx="2867">
                  <c:v>Stephen Rivera</c:v>
                </c:pt>
                <c:pt idx="2868">
                  <c:v>Timothy Pierce</c:v>
                </c:pt>
                <c:pt idx="2869">
                  <c:v>Stephen Roberts</c:v>
                </c:pt>
                <c:pt idx="2870">
                  <c:v>Timothy Stewart</c:v>
                </c:pt>
                <c:pt idx="2871">
                  <c:v>Stephen Washington</c:v>
                </c:pt>
                <c:pt idx="2872">
                  <c:v>Timothy Wright</c:v>
                </c:pt>
                <c:pt idx="2873">
                  <c:v>Stephen Wilson</c:v>
                </c:pt>
                <c:pt idx="2874">
                  <c:v>Tina Sanchez</c:v>
                </c:pt>
                <c:pt idx="2875">
                  <c:v>Steven Allen</c:v>
                </c:pt>
                <c:pt idx="2876">
                  <c:v>Todd Lopez</c:v>
                </c:pt>
                <c:pt idx="2877">
                  <c:v>Steven Banks</c:v>
                </c:pt>
                <c:pt idx="2878">
                  <c:v>Tony Johnson</c:v>
                </c:pt>
                <c:pt idx="2879">
                  <c:v>Steven Barnes</c:v>
                </c:pt>
                <c:pt idx="2880">
                  <c:v>Tracey Miller</c:v>
                </c:pt>
                <c:pt idx="2881">
                  <c:v>Steven Berry</c:v>
                </c:pt>
                <c:pt idx="2882">
                  <c:v>Tracy Martin</c:v>
                </c:pt>
                <c:pt idx="2883">
                  <c:v>Steven Burton</c:v>
                </c:pt>
                <c:pt idx="2884">
                  <c:v>Travis Davis</c:v>
                </c:pt>
                <c:pt idx="2885">
                  <c:v>Steven Campbell</c:v>
                </c:pt>
                <c:pt idx="2886">
                  <c:v>Trevor Wilson</c:v>
                </c:pt>
                <c:pt idx="2887">
                  <c:v>Steven Coleman</c:v>
                </c:pt>
                <c:pt idx="2888">
                  <c:v>Tyler Butler</c:v>
                </c:pt>
                <c:pt idx="2889">
                  <c:v>Steven Contreras</c:v>
                </c:pt>
                <c:pt idx="2890">
                  <c:v>Tyler Harris</c:v>
                </c:pt>
                <c:pt idx="2891">
                  <c:v>Steven Cook</c:v>
                </c:pt>
                <c:pt idx="2892">
                  <c:v>Tyler Nichols</c:v>
                </c:pt>
                <c:pt idx="2893">
                  <c:v>Steven Cooper</c:v>
                </c:pt>
                <c:pt idx="2894">
                  <c:v>Tyrone Rodriguez</c:v>
                </c:pt>
                <c:pt idx="2895">
                  <c:v>Steven Cox</c:v>
                </c:pt>
                <c:pt idx="2896">
                  <c:v>Vanessa Martinez</c:v>
                </c:pt>
                <c:pt idx="2897">
                  <c:v>Steven Foster</c:v>
                </c:pt>
                <c:pt idx="2898">
                  <c:v>Vicki Collins</c:v>
                </c:pt>
                <c:pt idx="2899">
                  <c:v>Steven Garza</c:v>
                </c:pt>
                <c:pt idx="2900">
                  <c:v>Victoria Mendez</c:v>
                </c:pt>
                <c:pt idx="2901">
                  <c:v>Steven Jones</c:v>
                </c:pt>
                <c:pt idx="2902">
                  <c:v>Virginia Ramos</c:v>
                </c:pt>
                <c:pt idx="2903">
                  <c:v>Steven Jordan</c:v>
                </c:pt>
                <c:pt idx="2904">
                  <c:v>Wendy Mitchell</c:v>
                </c:pt>
                <c:pt idx="2905">
                  <c:v>Steven Juarez</c:v>
                </c:pt>
                <c:pt idx="2906">
                  <c:v>Wesley Brown</c:v>
                </c:pt>
                <c:pt idx="2907">
                  <c:v>Steven Leonard</c:v>
                </c:pt>
                <c:pt idx="2908">
                  <c:v>William Aguilar</c:v>
                </c:pt>
                <c:pt idx="2909">
                  <c:v>Steven Long</c:v>
                </c:pt>
                <c:pt idx="2910">
                  <c:v>William Baker</c:v>
                </c:pt>
                <c:pt idx="2911">
                  <c:v>Steven Lopez</c:v>
                </c:pt>
                <c:pt idx="2912">
                  <c:v>William Bryant</c:v>
                </c:pt>
                <c:pt idx="2913">
                  <c:v>Steven Matthews</c:v>
                </c:pt>
                <c:pt idx="2914">
                  <c:v>William Erickson</c:v>
                </c:pt>
                <c:pt idx="2915">
                  <c:v>Steven Mills</c:v>
                </c:pt>
                <c:pt idx="2916">
                  <c:v>William Flores</c:v>
                </c:pt>
                <c:pt idx="2917">
                  <c:v>Steven Morgan</c:v>
                </c:pt>
                <c:pt idx="2918">
                  <c:v>William Harris</c:v>
                </c:pt>
                <c:pt idx="2919">
                  <c:v>Steven Phillips</c:v>
                </c:pt>
                <c:pt idx="2920">
                  <c:v>William Jimenez</c:v>
                </c:pt>
                <c:pt idx="2921">
                  <c:v>Steven Quinn</c:v>
                </c:pt>
                <c:pt idx="2922">
                  <c:v>William Long</c:v>
                </c:pt>
                <c:pt idx="2923">
                  <c:v>Steven Rivera</c:v>
                </c:pt>
                <c:pt idx="2924">
                  <c:v>William Moreno</c:v>
                </c:pt>
                <c:pt idx="2925">
                  <c:v>Steven Russell</c:v>
                </c:pt>
                <c:pt idx="2926">
                  <c:v>William Patel</c:v>
                </c:pt>
                <c:pt idx="2927">
                  <c:v>Steven Sanchez</c:v>
                </c:pt>
                <c:pt idx="2928">
                  <c:v>William Rose</c:v>
                </c:pt>
                <c:pt idx="2929">
                  <c:v>Steven Sanders</c:v>
                </c:pt>
                <c:pt idx="2930">
                  <c:v>William Stevenson</c:v>
                </c:pt>
                <c:pt idx="2931">
                  <c:v>Steven Santos</c:v>
                </c:pt>
                <c:pt idx="2932">
                  <c:v>William Washington</c:v>
                </c:pt>
                <c:pt idx="2933">
                  <c:v>Steven Scott</c:v>
                </c:pt>
                <c:pt idx="2934">
                  <c:v>William Young</c:v>
                </c:pt>
                <c:pt idx="2935">
                  <c:v>Steven Stephens</c:v>
                </c:pt>
                <c:pt idx="2936">
                  <c:v>Zachary Bailey</c:v>
                </c:pt>
                <c:pt idx="2937">
                  <c:v>Steven Taylor</c:v>
                </c:pt>
                <c:pt idx="2938">
                  <c:v>Zachary Jackson</c:v>
                </c:pt>
                <c:pt idx="2939">
                  <c:v>Steven White</c:v>
                </c:pt>
                <c:pt idx="2940">
                  <c:v>Zachary Miller</c:v>
                </c:pt>
                <c:pt idx="2941">
                  <c:v>Steven Young</c:v>
                </c:pt>
                <c:pt idx="2942">
                  <c:v>Tiffany Brown</c:v>
                </c:pt>
                <c:pt idx="2943">
                  <c:v>Susan Adams</c:v>
                </c:pt>
                <c:pt idx="2944">
                  <c:v>Tiffany Lee</c:v>
                </c:pt>
                <c:pt idx="2945">
                  <c:v>Susan Anderson</c:v>
                </c:pt>
                <c:pt idx="2946">
                  <c:v>Tiffany Miller</c:v>
                </c:pt>
                <c:pt idx="2947">
                  <c:v>Susan Andrews</c:v>
                </c:pt>
                <c:pt idx="2948">
                  <c:v>Tiffany Taylor</c:v>
                </c:pt>
                <c:pt idx="2949">
                  <c:v>Sherry Jones</c:v>
                </c:pt>
                <c:pt idx="2950">
                  <c:v>Tiffany Wright</c:v>
                </c:pt>
                <c:pt idx="2951">
                  <c:v>Susan Burch</c:v>
                </c:pt>
                <c:pt idx="2952">
                  <c:v>Timothy Bennett</c:v>
                </c:pt>
                <c:pt idx="2953">
                  <c:v>Susan Jackson</c:v>
                </c:pt>
                <c:pt idx="2954">
                  <c:v>Timothy Bryant</c:v>
                </c:pt>
                <c:pt idx="2955">
                  <c:v>Susan Lewis</c:v>
                </c:pt>
                <c:pt idx="2956">
                  <c:v>Timothy Duncan</c:v>
                </c:pt>
                <c:pt idx="2957">
                  <c:v>Susan Miller</c:v>
                </c:pt>
                <c:pt idx="2958">
                  <c:v>Timothy Garcia</c:v>
                </c:pt>
                <c:pt idx="2959">
                  <c:v>Susan Mitchell</c:v>
                </c:pt>
                <c:pt idx="2960">
                  <c:v>Timothy Knight</c:v>
                </c:pt>
                <c:pt idx="2961">
                  <c:v>Susan Parker</c:v>
                </c:pt>
                <c:pt idx="2962">
                  <c:v>Timothy Matthews</c:v>
                </c:pt>
                <c:pt idx="2963">
                  <c:v>Susan Reed</c:v>
                </c:pt>
                <c:pt idx="2964">
                  <c:v>Timothy Norris</c:v>
                </c:pt>
                <c:pt idx="2965">
                  <c:v>Susan Roberts</c:v>
                </c:pt>
                <c:pt idx="2966">
                  <c:v>Timothy Patel</c:v>
                </c:pt>
                <c:pt idx="2967">
                  <c:v>Susan Rodriguez</c:v>
                </c:pt>
                <c:pt idx="2968">
                  <c:v>Timothy Porter</c:v>
                </c:pt>
                <c:pt idx="2969">
                  <c:v>Susan Taylor</c:v>
                </c:pt>
                <c:pt idx="2970">
                  <c:v>Timothy Schaefer</c:v>
                </c:pt>
                <c:pt idx="2971">
                  <c:v>Susan Thomas</c:v>
                </c:pt>
                <c:pt idx="2972">
                  <c:v>Timothy Thomas</c:v>
                </c:pt>
                <c:pt idx="2973">
                  <c:v>Susan Walton</c:v>
                </c:pt>
                <c:pt idx="2974">
                  <c:v>Timothy Walker</c:v>
                </c:pt>
                <c:pt idx="2975">
                  <c:v>Susan Ward</c:v>
                </c:pt>
                <c:pt idx="2976">
                  <c:v>Tina Cook</c:v>
                </c:pt>
                <c:pt idx="2977">
                  <c:v>Susan White</c:v>
                </c:pt>
                <c:pt idx="2978">
                  <c:v>Tina Rodriguez</c:v>
                </c:pt>
                <c:pt idx="2979">
                  <c:v>Susan Wong</c:v>
                </c:pt>
                <c:pt idx="2980">
                  <c:v>Tina Wagner</c:v>
                </c:pt>
                <c:pt idx="2981">
                  <c:v>Suzanne Brown</c:v>
                </c:pt>
                <c:pt idx="2982">
                  <c:v>Todd Brown</c:v>
                </c:pt>
                <c:pt idx="2983">
                  <c:v>Suzanne Roberts</c:v>
                </c:pt>
                <c:pt idx="2984">
                  <c:v>Todd Miller</c:v>
                </c:pt>
                <c:pt idx="2985">
                  <c:v>Suzanne Smith</c:v>
                </c:pt>
                <c:pt idx="2986">
                  <c:v>Todd Walker</c:v>
                </c:pt>
                <c:pt idx="2987">
                  <c:v>Tamara Harris</c:v>
                </c:pt>
                <c:pt idx="2988">
                  <c:v>Tony Perez</c:v>
                </c:pt>
                <c:pt idx="2989">
                  <c:v>Tammy Anderson</c:v>
                </c:pt>
                <c:pt idx="2990">
                  <c:v>Tracey Brown</c:v>
                </c:pt>
                <c:pt idx="2991">
                  <c:v>Tammy Flores</c:v>
                </c:pt>
                <c:pt idx="2992">
                  <c:v>Tracey Peterson</c:v>
                </c:pt>
                <c:pt idx="2993">
                  <c:v>Tammy Garcia</c:v>
                </c:pt>
                <c:pt idx="2994">
                  <c:v>Tracy Lewis</c:v>
                </c:pt>
                <c:pt idx="2995">
                  <c:v>Tammy Jackson</c:v>
                </c:pt>
                <c:pt idx="2996">
                  <c:v>Tracy Miller</c:v>
                </c:pt>
                <c:pt idx="2997">
                  <c:v>Tammy Johnson</c:v>
                </c:pt>
                <c:pt idx="2998">
                  <c:v>Travis Campbell</c:v>
                </c:pt>
                <c:pt idx="2999">
                  <c:v>Tammy Mitchell</c:v>
                </c:pt>
                <c:pt idx="3000">
                  <c:v>Travis Gonzalez</c:v>
                </c:pt>
                <c:pt idx="3001">
                  <c:v>Tammy Parker</c:v>
                </c:pt>
                <c:pt idx="3002">
                  <c:v>Trevor Smith</c:v>
                </c:pt>
                <c:pt idx="3003">
                  <c:v>Tammy Powell</c:v>
                </c:pt>
                <c:pt idx="3004">
                  <c:v>Troy Clark</c:v>
                </c:pt>
                <c:pt idx="3005">
                  <c:v>Tammy Simmons</c:v>
                </c:pt>
                <c:pt idx="3006">
                  <c:v>Troy Smith</c:v>
                </c:pt>
                <c:pt idx="3007">
                  <c:v>Tammy Simpson</c:v>
                </c:pt>
                <c:pt idx="3008">
                  <c:v>Tyler Chapman</c:v>
                </c:pt>
                <c:pt idx="3009">
                  <c:v>Tammy Stewart</c:v>
                </c:pt>
                <c:pt idx="3010">
                  <c:v>Tyler Dixon</c:v>
                </c:pt>
                <c:pt idx="3011">
                  <c:v>Tammy Thompson</c:v>
                </c:pt>
                <c:pt idx="3012">
                  <c:v>Tyler Johnson</c:v>
                </c:pt>
                <c:pt idx="3013">
                  <c:v>Tammy Walker</c:v>
                </c:pt>
                <c:pt idx="3014">
                  <c:v>Tyler Nguyen</c:v>
                </c:pt>
                <c:pt idx="3015">
                  <c:v>Tammy White</c:v>
                </c:pt>
                <c:pt idx="3016">
                  <c:v>Tyler Payne</c:v>
                </c:pt>
                <c:pt idx="3017">
                  <c:v>Tammy Williams</c:v>
                </c:pt>
                <c:pt idx="3018">
                  <c:v>Tyler Smith</c:v>
                </c:pt>
                <c:pt idx="3019">
                  <c:v>Tammy Young</c:v>
                </c:pt>
                <c:pt idx="3020">
                  <c:v>Valerie Anderson</c:v>
                </c:pt>
                <c:pt idx="3021">
                  <c:v>Tanya Miller</c:v>
                </c:pt>
                <c:pt idx="3022">
                  <c:v>Valerie Williams</c:v>
                </c:pt>
                <c:pt idx="3023">
                  <c:v>Tara Hamilton</c:v>
                </c:pt>
                <c:pt idx="3024">
                  <c:v>Vanessa Williams</c:v>
                </c:pt>
                <c:pt idx="3025">
                  <c:v>Tara Johnson</c:v>
                </c:pt>
                <c:pt idx="3026">
                  <c:v>Veronica Rodriguez</c:v>
                </c:pt>
                <c:pt idx="3027">
                  <c:v>Tara Jones</c:v>
                </c:pt>
                <c:pt idx="3028">
                  <c:v>Victor Hernandez</c:v>
                </c:pt>
                <c:pt idx="3029">
                  <c:v>Sherry Perez</c:v>
                </c:pt>
                <c:pt idx="3030">
                  <c:v>Victoria Lopez</c:v>
                </c:pt>
                <c:pt idx="3031">
                  <c:v>Tara Williams</c:v>
                </c:pt>
                <c:pt idx="3032">
                  <c:v>Victoria Turner</c:v>
                </c:pt>
                <c:pt idx="3033">
                  <c:v>Taylor Flores</c:v>
                </c:pt>
                <c:pt idx="3034">
                  <c:v>Vincent Brown</c:v>
                </c:pt>
                <c:pt idx="3035">
                  <c:v>Taylor Hill</c:v>
                </c:pt>
                <c:pt idx="3036">
                  <c:v>Wendy Anderson</c:v>
                </c:pt>
                <c:pt idx="3037">
                  <c:v>Taylor Johnson</c:v>
                </c:pt>
                <c:pt idx="3038">
                  <c:v>Wendy Garcia</c:v>
                </c:pt>
                <c:pt idx="3039">
                  <c:v>Taylor Phillips</c:v>
                </c:pt>
                <c:pt idx="3040">
                  <c:v>Wendy Taylor</c:v>
                </c:pt>
                <c:pt idx="3041">
                  <c:v>Taylor Taylor</c:v>
                </c:pt>
                <c:pt idx="3042">
                  <c:v>Wendy Wilson</c:v>
                </c:pt>
                <c:pt idx="3043">
                  <c:v>Teresa Anderson</c:v>
                </c:pt>
                <c:pt idx="3044">
                  <c:v>Wesley Davis</c:v>
                </c:pt>
                <c:pt idx="3045">
                  <c:v>Teresa Miller</c:v>
                </c:pt>
                <c:pt idx="3046">
                  <c:v>Whitney Hill</c:v>
                </c:pt>
                <c:pt idx="3047">
                  <c:v>Teresa Thomas</c:v>
                </c:pt>
                <c:pt idx="3048">
                  <c:v>William Alexander</c:v>
                </c:pt>
                <c:pt idx="3049">
                  <c:v>Teresa Williams</c:v>
                </c:pt>
                <c:pt idx="3050">
                  <c:v>William Arnold</c:v>
                </c:pt>
                <c:pt idx="3051">
                  <c:v>Terri Martin</c:v>
                </c:pt>
                <c:pt idx="3052">
                  <c:v>William Barnes</c:v>
                </c:pt>
                <c:pt idx="3053">
                  <c:v>Terry Martin</c:v>
                </c:pt>
                <c:pt idx="3054">
                  <c:v>William Blackwell</c:v>
                </c:pt>
                <c:pt idx="3055">
                  <c:v>Terry Ross</c:v>
                </c:pt>
                <c:pt idx="3056">
                  <c:v>William Chen</c:v>
                </c:pt>
                <c:pt idx="3057">
                  <c:v>Terry Taylor</c:v>
                </c:pt>
                <c:pt idx="3058">
                  <c:v>William Coleman</c:v>
                </c:pt>
                <c:pt idx="3059">
                  <c:v>Theresa Anderson</c:v>
                </c:pt>
                <c:pt idx="3060">
                  <c:v>William Evans</c:v>
                </c:pt>
                <c:pt idx="3061">
                  <c:v>Theresa Jackson</c:v>
                </c:pt>
                <c:pt idx="3062">
                  <c:v>William Fisher</c:v>
                </c:pt>
                <c:pt idx="3063">
                  <c:v>Theresa Nelson</c:v>
                </c:pt>
                <c:pt idx="3064">
                  <c:v>William Garner</c:v>
                </c:pt>
                <c:pt idx="3065">
                  <c:v>Theresa Scott</c:v>
                </c:pt>
                <c:pt idx="3066">
                  <c:v>William Hamilton</c:v>
                </c:pt>
                <c:pt idx="3067">
                  <c:v>Thomas Clark</c:v>
                </c:pt>
                <c:pt idx="3068">
                  <c:v>William Henderson</c:v>
                </c:pt>
                <c:pt idx="3069">
                  <c:v>Thomas Collins</c:v>
                </c:pt>
                <c:pt idx="3070">
                  <c:v>William Howell</c:v>
                </c:pt>
                <c:pt idx="3071">
                  <c:v>Thomas Cooper</c:v>
                </c:pt>
                <c:pt idx="3072">
                  <c:v>William Knight</c:v>
                </c:pt>
                <c:pt idx="3073">
                  <c:v>Thomas Cox</c:v>
                </c:pt>
                <c:pt idx="3074">
                  <c:v>William Lee</c:v>
                </c:pt>
                <c:pt idx="3075">
                  <c:v>Thomas Evans</c:v>
                </c:pt>
                <c:pt idx="3076">
                  <c:v>William Lopez</c:v>
                </c:pt>
                <c:pt idx="3077">
                  <c:v>Thomas Garcia</c:v>
                </c:pt>
                <c:pt idx="3078">
                  <c:v>William Morales</c:v>
                </c:pt>
                <c:pt idx="3079">
                  <c:v>Thomas Gonzalez</c:v>
                </c:pt>
                <c:pt idx="3080">
                  <c:v>William Nguyen</c:v>
                </c:pt>
                <c:pt idx="3081">
                  <c:v>Thomas King</c:v>
                </c:pt>
                <c:pt idx="3082">
                  <c:v>William Ortiz</c:v>
                </c:pt>
                <c:pt idx="3083">
                  <c:v>Thomas Marshall</c:v>
                </c:pt>
                <c:pt idx="3084">
                  <c:v>William Perry</c:v>
                </c:pt>
                <c:pt idx="3085">
                  <c:v>Sherry Watson</c:v>
                </c:pt>
                <c:pt idx="3086">
                  <c:v>William Rios</c:v>
                </c:pt>
                <c:pt idx="3087">
                  <c:v>Thomas Moore</c:v>
                </c:pt>
                <c:pt idx="3088">
                  <c:v>William Ruiz</c:v>
                </c:pt>
                <c:pt idx="3089">
                  <c:v>Thomas Morris</c:v>
                </c:pt>
                <c:pt idx="3090">
                  <c:v>William Shepherd</c:v>
                </c:pt>
                <c:pt idx="3091">
                  <c:v>Thomas Murphy</c:v>
                </c:pt>
                <c:pt idx="3092">
                  <c:v>William Vega</c:v>
                </c:pt>
                <c:pt idx="3093">
                  <c:v>Thomas Murray</c:v>
                </c:pt>
                <c:pt idx="3094">
                  <c:v>William Walton</c:v>
                </c:pt>
                <c:pt idx="3095">
                  <c:v>Thomas Nguyen</c:v>
                </c:pt>
                <c:pt idx="3096">
                  <c:v>William Watson</c:v>
                </c:pt>
                <c:pt idx="3097">
                  <c:v>Thomas Parker</c:v>
                </c:pt>
                <c:pt idx="3098">
                  <c:v>William Wright</c:v>
                </c:pt>
                <c:pt idx="3099">
                  <c:v>Thomas Perez</c:v>
                </c:pt>
                <c:pt idx="3100">
                  <c:v>William Zimmerman</c:v>
                </c:pt>
                <c:pt idx="3101">
                  <c:v>Thomas Reyes</c:v>
                </c:pt>
                <c:pt idx="3102">
                  <c:v>Yolanda Johnson</c:v>
                </c:pt>
                <c:pt idx="3103">
                  <c:v>Thomas Richardson</c:v>
                </c:pt>
                <c:pt idx="3104">
                  <c:v>Zachary Bryant</c:v>
                </c:pt>
                <c:pt idx="3105">
                  <c:v>Thomas Sanchez</c:v>
                </c:pt>
                <c:pt idx="3106">
                  <c:v>Zachary Chavez</c:v>
                </c:pt>
                <c:pt idx="3107">
                  <c:v>Thomas Snyder</c:v>
                </c:pt>
                <c:pt idx="3108">
                  <c:v>Zachary King</c:v>
                </c:pt>
                <c:pt idx="3109">
                  <c:v>Thomas Wells</c:v>
                </c:pt>
                <c:pt idx="3110">
                  <c:v>Zachary Martinez</c:v>
                </c:pt>
                <c:pt idx="3111">
                  <c:v>Thomas Wilson</c:v>
                </c:pt>
                <c:pt idx="3112">
                  <c:v>Zachary Perez</c:v>
                </c:pt>
                <c:pt idx="3113">
                  <c:v>Thomas Wright</c:v>
                </c:pt>
                <c:pt idx="3114">
                  <c:v>Tiffany Bennett</c:v>
                </c:pt>
                <c:pt idx="3115">
                  <c:v>Tiffany Myers</c:v>
                </c:pt>
                <c:pt idx="3116">
                  <c:v>Sarah Robinson</c:v>
                </c:pt>
                <c:pt idx="3117">
                  <c:v>Sandra Simmons</c:v>
                </c:pt>
                <c:pt idx="3118">
                  <c:v>Sean Perez</c:v>
                </c:pt>
                <c:pt idx="3119">
                  <c:v>Paul Flores</c:v>
                </c:pt>
                <c:pt idx="3120">
                  <c:v>Robert Bauer</c:v>
                </c:pt>
                <c:pt idx="3121">
                  <c:v>Robert Oliver</c:v>
                </c:pt>
                <c:pt idx="3122">
                  <c:v>Robert Gregory</c:v>
                </c:pt>
                <c:pt idx="3123">
                  <c:v>Robert Olson</c:v>
                </c:pt>
                <c:pt idx="3124">
                  <c:v>Shannon Williams</c:v>
                </c:pt>
                <c:pt idx="3125">
                  <c:v>Robert Ortega</c:v>
                </c:pt>
                <c:pt idx="3126">
                  <c:v>Patrick Harris</c:v>
                </c:pt>
                <c:pt idx="3127">
                  <c:v>Randy Williams</c:v>
                </c:pt>
                <c:pt idx="3128">
                  <c:v>Sarah Martinez</c:v>
                </c:pt>
                <c:pt idx="3129">
                  <c:v>Robert Padilla</c:v>
                </c:pt>
                <c:pt idx="3130">
                  <c:v>Rachel Nelson</c:v>
                </c:pt>
                <c:pt idx="3131">
                  <c:v>Patricia Munoz</c:v>
                </c:pt>
                <c:pt idx="3132">
                  <c:v>Scott Thompson</c:v>
                </c:pt>
                <c:pt idx="3133">
                  <c:v>Robert Parks</c:v>
                </c:pt>
                <c:pt idx="3134">
                  <c:v>Robert Leonard</c:v>
                </c:pt>
                <c:pt idx="3135">
                  <c:v>Patricia Murphy</c:v>
                </c:pt>
                <c:pt idx="3136">
                  <c:v>Robert Morrison</c:v>
                </c:pt>
                <c:pt idx="3137">
                  <c:v>Robert Perry</c:v>
                </c:pt>
                <c:pt idx="3138">
                  <c:v>Patrick Fernandez</c:v>
                </c:pt>
                <c:pt idx="3139">
                  <c:v>Raymond Williams</c:v>
                </c:pt>
                <c:pt idx="3140">
                  <c:v>Patricia Lopez</c:v>
                </c:pt>
                <c:pt idx="3141">
                  <c:v>Rebecca Adams</c:v>
                </c:pt>
                <c:pt idx="3142">
                  <c:v>Patrick Rodriguez</c:v>
                </c:pt>
                <c:pt idx="3143">
                  <c:v>Robert Porter</c:v>
                </c:pt>
                <c:pt idx="3144">
                  <c:v>Sarah Pearson</c:v>
                </c:pt>
                <c:pt idx="3145">
                  <c:v>Rebecca Anderson</c:v>
                </c:pt>
                <c:pt idx="3146">
                  <c:v>Sarah Thompson</c:v>
                </c:pt>
                <c:pt idx="3147">
                  <c:v>Paul Howard</c:v>
                </c:pt>
                <c:pt idx="3148">
                  <c:v>Scott Hayes</c:v>
                </c:pt>
                <c:pt idx="3149">
                  <c:v>Paul Jackson</c:v>
                </c:pt>
                <c:pt idx="3150">
                  <c:v>Robert Harris</c:v>
                </c:pt>
                <c:pt idx="3151">
                  <c:v>Rebecca Campbell</c:v>
                </c:pt>
                <c:pt idx="3152">
                  <c:v>Rachel Sanchez</c:v>
                </c:pt>
                <c:pt idx="3153">
                  <c:v>Rebecca Carter</c:v>
                </c:pt>
                <c:pt idx="3154">
                  <c:v>Shane Allen</c:v>
                </c:pt>
                <c:pt idx="3155">
                  <c:v>Patricia Perez</c:v>
                </c:pt>
                <c:pt idx="3156">
                  <c:v>Paul Davis</c:v>
                </c:pt>
                <c:pt idx="3157">
                  <c:v>Patricia Gonzalez</c:v>
                </c:pt>
                <c:pt idx="3158">
                  <c:v>Randy Adams</c:v>
                </c:pt>
                <c:pt idx="3159">
                  <c:v>Robert Sanchez</c:v>
                </c:pt>
                <c:pt idx="3160">
                  <c:v>Peter Watson</c:v>
                </c:pt>
                <c:pt idx="3161">
                  <c:v>Paul Lopez</c:v>
                </c:pt>
                <c:pt idx="3162">
                  <c:v>Phillip Johnson</c:v>
                </c:pt>
                <c:pt idx="3163">
                  <c:v>Rebecca Flowers</c:v>
                </c:pt>
                <c:pt idx="3164">
                  <c:v>Sara Moore</c:v>
                </c:pt>
                <c:pt idx="3165">
                  <c:v>Rebecca Garza</c:v>
                </c:pt>
                <c:pt idx="3166">
                  <c:v>Patrick Johnson</c:v>
                </c:pt>
                <c:pt idx="3167">
                  <c:v>Rebecca Gonzalez</c:v>
                </c:pt>
                <c:pt idx="3168">
                  <c:v>Patrick Roberts</c:v>
                </c:pt>
                <c:pt idx="3169">
                  <c:v>Robert Stewart</c:v>
                </c:pt>
                <c:pt idx="3170">
                  <c:v>Sarah Foster</c:v>
                </c:pt>
                <c:pt idx="3171">
                  <c:v>Rebecca Graham</c:v>
                </c:pt>
                <c:pt idx="3172">
                  <c:v>Patrick Sampson</c:v>
                </c:pt>
                <c:pt idx="3173">
                  <c:v>Rebecca Harris</c:v>
                </c:pt>
                <c:pt idx="3174">
                  <c:v>Sarah Mitchell</c:v>
                </c:pt>
                <c:pt idx="3175">
                  <c:v>Pamela Tucker</c:v>
                </c:pt>
                <c:pt idx="3176">
                  <c:v>Sarah Ray</c:v>
                </c:pt>
                <c:pt idx="3177">
                  <c:v>Rebecca Jimenez</c:v>
                </c:pt>
                <c:pt idx="3178">
                  <c:v>Patrick Ward</c:v>
                </c:pt>
                <c:pt idx="3179">
                  <c:v>Paul Mcguire</c:v>
                </c:pt>
                <c:pt idx="3180">
                  <c:v>Robert Gamble</c:v>
                </c:pt>
                <c:pt idx="3181">
                  <c:v>Robert Trujillo</c:v>
                </c:pt>
                <c:pt idx="3182">
                  <c:v>Rachel Nguyen</c:v>
                </c:pt>
                <c:pt idx="3183">
                  <c:v>Rebecca Jones</c:v>
                </c:pt>
                <c:pt idx="3184">
                  <c:v>Rachel Reyes</c:v>
                </c:pt>
                <c:pt idx="3185">
                  <c:v>Robert Vargas</c:v>
                </c:pt>
                <c:pt idx="3186">
                  <c:v>Paul Allen</c:v>
                </c:pt>
                <c:pt idx="3187">
                  <c:v>Rebecca Knight</c:v>
                </c:pt>
                <c:pt idx="3188">
                  <c:v>Paul Benson</c:v>
                </c:pt>
                <c:pt idx="3189">
                  <c:v>Robert Walsh</c:v>
                </c:pt>
                <c:pt idx="3190">
                  <c:v>Rachel Salazar</c:v>
                </c:pt>
                <c:pt idx="3191">
                  <c:v>Robert Warren</c:v>
                </c:pt>
                <c:pt idx="3192">
                  <c:v>Sean Jones</c:v>
                </c:pt>
                <c:pt idx="3193">
                  <c:v>Robert Welch</c:v>
                </c:pt>
                <c:pt idx="3194">
                  <c:v>Rachel Smith</c:v>
                </c:pt>
                <c:pt idx="3195">
                  <c:v>Paul Melton</c:v>
                </c:pt>
                <c:pt idx="3196">
                  <c:v>Shane Smith</c:v>
                </c:pt>
                <c:pt idx="3197">
                  <c:v>Robert Wheeler</c:v>
                </c:pt>
                <c:pt idx="3198">
                  <c:v>Robert Lynch</c:v>
                </c:pt>
                <c:pt idx="3199">
                  <c:v>Paul Morales</c:v>
                </c:pt>
                <c:pt idx="3200">
                  <c:v>Robert May</c:v>
                </c:pt>
                <c:pt idx="3201">
                  <c:v>Paul Morgan</c:v>
                </c:pt>
                <c:pt idx="3202">
                  <c:v>Randall King</c:v>
                </c:pt>
                <c:pt idx="3203">
                  <c:v>Robert Williamson</c:v>
                </c:pt>
                <c:pt idx="3204">
                  <c:v>Shawn Baker</c:v>
                </c:pt>
                <c:pt idx="3205">
                  <c:v>Robert Willis</c:v>
                </c:pt>
                <c:pt idx="3206">
                  <c:v>Robert Nelson</c:v>
                </c:pt>
                <c:pt idx="3207">
                  <c:v>Rebecca May</c:v>
                </c:pt>
                <c:pt idx="3208">
                  <c:v>Sandra Robinson</c:v>
                </c:pt>
                <c:pt idx="3209">
                  <c:v>Rebecca Mcdonald</c:v>
                </c:pt>
                <c:pt idx="3210">
                  <c:v>Sandra Turner</c:v>
                </c:pt>
                <c:pt idx="3211">
                  <c:v>Rebecca Medina</c:v>
                </c:pt>
                <c:pt idx="3212">
                  <c:v>Sara Allen</c:v>
                </c:pt>
                <c:pt idx="3213">
                  <c:v>Robert Yates</c:v>
                </c:pt>
                <c:pt idx="3214">
                  <c:v>Sara Lopez</c:v>
                </c:pt>
                <c:pt idx="3215">
                  <c:v>Paul Morris</c:v>
                </c:pt>
                <c:pt idx="3216">
                  <c:v>Patricia Lee</c:v>
                </c:pt>
                <c:pt idx="3217">
                  <c:v>Roberto Johnson</c:v>
                </c:pt>
                <c:pt idx="3218">
                  <c:v>Sarah Bailey</c:v>
                </c:pt>
                <c:pt idx="3219">
                  <c:v>Rebecca Morton</c:v>
                </c:pt>
                <c:pt idx="3220">
                  <c:v>Sarah Boyd</c:v>
                </c:pt>
                <c:pt idx="3221">
                  <c:v>Robin Cooper</c:v>
                </c:pt>
                <c:pt idx="3222">
                  <c:v>Sarah Cabrera</c:v>
                </c:pt>
                <c:pt idx="3223">
                  <c:v>Robin Jones</c:v>
                </c:pt>
                <c:pt idx="3224">
                  <c:v>Robert Ball</c:v>
                </c:pt>
                <c:pt idx="3225">
                  <c:v>Robin King</c:v>
                </c:pt>
                <c:pt idx="3226">
                  <c:v>Sarah Flores</c:v>
                </c:pt>
                <c:pt idx="3227">
                  <c:v>Robin Lopez</c:v>
                </c:pt>
                <c:pt idx="3228">
                  <c:v>Rachel Cox</c:v>
                </c:pt>
                <c:pt idx="3229">
                  <c:v>Paul Page</c:v>
                </c:pt>
                <c:pt idx="3230">
                  <c:v>Sarah Jenkins</c:v>
                </c:pt>
                <c:pt idx="3231">
                  <c:v>Robin Williams</c:v>
                </c:pt>
                <c:pt idx="3232">
                  <c:v>Rachel Hawkins</c:v>
                </c:pt>
                <c:pt idx="3233">
                  <c:v>Rodney Baker</c:v>
                </c:pt>
                <c:pt idx="3234">
                  <c:v>Robert Cook</c:v>
                </c:pt>
                <c:pt idx="3235">
                  <c:v>Rodney Hernandez</c:v>
                </c:pt>
                <c:pt idx="3236">
                  <c:v>Sarah Nelson</c:v>
                </c:pt>
                <c:pt idx="3237">
                  <c:v>Rodney Miller</c:v>
                </c:pt>
                <c:pt idx="3238">
                  <c:v>Sarah Peterson</c:v>
                </c:pt>
                <c:pt idx="3239">
                  <c:v>Rodney Smith</c:v>
                </c:pt>
                <c:pt idx="3240">
                  <c:v>Patricia Garcia</c:v>
                </c:pt>
                <c:pt idx="3241">
                  <c:v>Rodney Williams</c:v>
                </c:pt>
                <c:pt idx="3242">
                  <c:v>Patrick Thomas</c:v>
                </c:pt>
                <c:pt idx="3243">
                  <c:v>Rebecca Owens</c:v>
                </c:pt>
                <c:pt idx="3244">
                  <c:v>Rachel Mendez</c:v>
                </c:pt>
                <c:pt idx="3245">
                  <c:v>Ronald Aguilar</c:v>
                </c:pt>
                <c:pt idx="3246">
                  <c:v>Sarah Walker</c:v>
                </c:pt>
                <c:pt idx="3247">
                  <c:v>Rebecca Peters</c:v>
                </c:pt>
                <c:pt idx="3248">
                  <c:v>Rachel Morales</c:v>
                </c:pt>
                <c:pt idx="3249">
                  <c:v>Paul Perez</c:v>
                </c:pt>
                <c:pt idx="3250">
                  <c:v>Robert Giles</c:v>
                </c:pt>
                <c:pt idx="3251">
                  <c:v>Ronald Cooper</c:v>
                </c:pt>
                <c:pt idx="3252">
                  <c:v>Scott Greene</c:v>
                </c:pt>
                <c:pt idx="3253">
                  <c:v>Ronald Davis</c:v>
                </c:pt>
                <c:pt idx="3254">
                  <c:v>Rachel Phillips</c:v>
                </c:pt>
                <c:pt idx="3255">
                  <c:v>Ronald Harris</c:v>
                </c:pt>
                <c:pt idx="3256">
                  <c:v>Scott Klein</c:v>
                </c:pt>
                <c:pt idx="3257">
                  <c:v>Rebecca Ramos</c:v>
                </c:pt>
                <c:pt idx="3258">
                  <c:v>Scott Matthews</c:v>
                </c:pt>
                <c:pt idx="3259">
                  <c:v>Rebecca Reed</c:v>
                </c:pt>
                <c:pt idx="3260">
                  <c:v>Robert Hansen</c:v>
                </c:pt>
                <c:pt idx="3261">
                  <c:v>Ronald Manning</c:v>
                </c:pt>
                <c:pt idx="3262">
                  <c:v>Robert Harrison</c:v>
                </c:pt>
                <c:pt idx="3263">
                  <c:v>Rebecca Robinson</c:v>
                </c:pt>
                <c:pt idx="3264">
                  <c:v>Robert Herring</c:v>
                </c:pt>
                <c:pt idx="3265">
                  <c:v>Ronald Moore</c:v>
                </c:pt>
                <c:pt idx="3266">
                  <c:v>Scott Watson</c:v>
                </c:pt>
                <c:pt idx="3267">
                  <c:v>Ronald Nelson</c:v>
                </c:pt>
                <c:pt idx="3268">
                  <c:v>Scott Young</c:v>
                </c:pt>
                <c:pt idx="3269">
                  <c:v>Paul Reynolds</c:v>
                </c:pt>
                <c:pt idx="3270">
                  <c:v>Sean Gonzalez</c:v>
                </c:pt>
                <c:pt idx="3271">
                  <c:v>Ronald Rodriguez</c:v>
                </c:pt>
                <c:pt idx="3272">
                  <c:v>Sean Moore</c:v>
                </c:pt>
                <c:pt idx="3273">
                  <c:v>Paul Sanchez</c:v>
                </c:pt>
                <c:pt idx="3274">
                  <c:v>Sean Sanchez</c:v>
                </c:pt>
                <c:pt idx="3275">
                  <c:v>Patricia Sanchez</c:v>
                </c:pt>
                <c:pt idx="3276">
                  <c:v>Sean Williams</c:v>
                </c:pt>
                <c:pt idx="3277">
                  <c:v>Ronnie Smith</c:v>
                </c:pt>
                <c:pt idx="3278">
                  <c:v>Shane Jones</c:v>
                </c:pt>
                <c:pt idx="3279">
                  <c:v>Roy Smith</c:v>
                </c:pt>
                <c:pt idx="3280">
                  <c:v>Robert Lawrence</c:v>
                </c:pt>
                <c:pt idx="3281">
                  <c:v>Russell Allen</c:v>
                </c:pt>
                <c:pt idx="3282">
                  <c:v>Shannon Gilbert</c:v>
                </c:pt>
                <c:pt idx="3283">
                  <c:v>Rebecca Walker</c:v>
                </c:pt>
                <c:pt idx="3284">
                  <c:v>Rachel Wallace</c:v>
                </c:pt>
                <c:pt idx="3285">
                  <c:v>Russell Martinez</c:v>
                </c:pt>
                <c:pt idx="3286">
                  <c:v>Shannon Robertson</c:v>
                </c:pt>
                <c:pt idx="3287">
                  <c:v>Russell Snyder</c:v>
                </c:pt>
                <c:pt idx="3288">
                  <c:v>Shannon Thomas</c:v>
                </c:pt>
                <c:pt idx="3289">
                  <c:v>Ryan Adams</c:v>
                </c:pt>
                <c:pt idx="3290">
                  <c:v>Sharon Davis</c:v>
                </c:pt>
                <c:pt idx="3291">
                  <c:v>Ryan Alexander</c:v>
                </c:pt>
                <c:pt idx="3292">
                  <c:v>Sharon Robinson</c:v>
                </c:pt>
                <c:pt idx="3293">
                  <c:v>Rebecca White</c:v>
                </c:pt>
                <c:pt idx="3294">
                  <c:v>Sharon Weaver</c:v>
                </c:pt>
                <c:pt idx="3295">
                  <c:v>Ryan Anderson</c:v>
                </c:pt>
                <c:pt idx="3296">
                  <c:v>Shawn Davis</c:v>
                </c:pt>
                <c:pt idx="3297">
                  <c:v>Ryan Bailey</c:v>
                </c:pt>
                <c:pt idx="3298">
                  <c:v>Shawn Patterson</c:v>
                </c:pt>
                <c:pt idx="3299">
                  <c:v>Patricia Hernandez</c:v>
                </c:pt>
                <c:pt idx="3300">
                  <c:v>Patrick Black</c:v>
                </c:pt>
                <c:pt idx="3301">
                  <c:v>Ryan Carlson</c:v>
                </c:pt>
                <c:pt idx="3302">
                  <c:v>Sandra Reynolds</c:v>
                </c:pt>
                <c:pt idx="3303">
                  <c:v>Rebecca Wilson</c:v>
                </c:pt>
                <c:pt idx="3304">
                  <c:v>Sandra Ryan</c:v>
                </c:pt>
                <c:pt idx="3305">
                  <c:v>Paul Thompson</c:v>
                </c:pt>
                <c:pt idx="3306">
                  <c:v>Richard Thomas</c:v>
                </c:pt>
                <c:pt idx="3307">
                  <c:v>Ryan Cox</c:v>
                </c:pt>
                <c:pt idx="3308">
                  <c:v>Sandra White</c:v>
                </c:pt>
                <c:pt idx="3309">
                  <c:v>Ryan Curtis</c:v>
                </c:pt>
                <c:pt idx="3310">
                  <c:v>Richard Vasquez</c:v>
                </c:pt>
                <c:pt idx="3311">
                  <c:v>Paul Torres</c:v>
                </c:pt>
                <c:pt idx="3312">
                  <c:v>Richard Wagner</c:v>
                </c:pt>
                <c:pt idx="3313">
                  <c:v>Renee Williams</c:v>
                </c:pt>
                <c:pt idx="3314">
                  <c:v>Richard West</c:v>
                </c:pt>
                <c:pt idx="3315">
                  <c:v>Ryan Gonzales</c:v>
                </c:pt>
                <c:pt idx="3316">
                  <c:v>Sara Miller</c:v>
                </c:pt>
                <c:pt idx="3317">
                  <c:v>Rhonda Johnson</c:v>
                </c:pt>
                <c:pt idx="3318">
                  <c:v>Sara Ross</c:v>
                </c:pt>
                <c:pt idx="3319">
                  <c:v>Ryan Gordon</c:v>
                </c:pt>
                <c:pt idx="3320">
                  <c:v>Rachel Bowman</c:v>
                </c:pt>
                <c:pt idx="3321">
                  <c:v>Paul Walker</c:v>
                </c:pt>
                <c:pt idx="3322">
                  <c:v>Sara Williams</c:v>
                </c:pt>
                <c:pt idx="3323">
                  <c:v>Rhonda Perez</c:v>
                </c:pt>
                <c:pt idx="3324">
                  <c:v>Sarah Banks</c:v>
                </c:pt>
                <c:pt idx="3325">
                  <c:v>Ryan Henderson</c:v>
                </c:pt>
                <c:pt idx="3326">
                  <c:v>Sarah Becker</c:v>
                </c:pt>
                <c:pt idx="3327">
                  <c:v>Ryan Herrera</c:v>
                </c:pt>
                <c:pt idx="3328">
                  <c:v>Robert Alvarez</c:v>
                </c:pt>
                <c:pt idx="3329">
                  <c:v>Ryan Hill</c:v>
                </c:pt>
                <c:pt idx="3330">
                  <c:v>Sarah Bryant</c:v>
                </c:pt>
                <c:pt idx="3331">
                  <c:v>Ryan Jackson</c:v>
                </c:pt>
                <c:pt idx="3332">
                  <c:v>Sarah Chavez</c:v>
                </c:pt>
                <c:pt idx="3333">
                  <c:v>Rhonda Smith</c:v>
                </c:pt>
                <c:pt idx="3334">
                  <c:v>Sarah Daniels</c:v>
                </c:pt>
                <c:pt idx="3335">
                  <c:v>Rhonda Williams</c:v>
                </c:pt>
                <c:pt idx="3336">
                  <c:v>Sarah Delgado</c:v>
                </c:pt>
                <c:pt idx="3337">
                  <c:v>Richard Bennett</c:v>
                </c:pt>
                <c:pt idx="3338">
                  <c:v>Sarah Fields</c:v>
                </c:pt>
                <c:pt idx="3339">
                  <c:v>Ryan Lee</c:v>
                </c:pt>
                <c:pt idx="3340">
                  <c:v>Sarah Floyd</c:v>
                </c:pt>
                <c:pt idx="3341">
                  <c:v>Ryan Lopez</c:v>
                </c:pt>
                <c:pt idx="3342">
                  <c:v>Robert Bell</c:v>
                </c:pt>
                <c:pt idx="3343">
                  <c:v>Patricia Jackson</c:v>
                </c:pt>
                <c:pt idx="3344">
                  <c:v>Robert Bowman</c:v>
                </c:pt>
                <c:pt idx="3345">
                  <c:v>Ryan Mcbride</c:v>
                </c:pt>
                <c:pt idx="3346">
                  <c:v>Sarah Jackson</c:v>
                </c:pt>
                <c:pt idx="3347">
                  <c:v>Ryan Medina</c:v>
                </c:pt>
                <c:pt idx="3348">
                  <c:v>Rachel Evans</c:v>
                </c:pt>
                <c:pt idx="3349">
                  <c:v>Paul White</c:v>
                </c:pt>
                <c:pt idx="3350">
                  <c:v>Robert Carroll</c:v>
                </c:pt>
                <c:pt idx="3351">
                  <c:v>Ryan Moore</c:v>
                </c:pt>
                <c:pt idx="3352">
                  <c:v>Rachel Jackson</c:v>
                </c:pt>
                <c:pt idx="3353">
                  <c:v>Paul Williams</c:v>
                </c:pt>
                <c:pt idx="3354">
                  <c:v>Sarah Mendoza</c:v>
                </c:pt>
                <c:pt idx="3355">
                  <c:v>Richard Estrada</c:v>
                </c:pt>
                <c:pt idx="3356">
                  <c:v>Sarah Mills</c:v>
                </c:pt>
                <c:pt idx="3357">
                  <c:v>Ryan Phillips</c:v>
                </c:pt>
                <c:pt idx="3358">
                  <c:v>Sarah Moore</c:v>
                </c:pt>
                <c:pt idx="3359">
                  <c:v>Ryan Roberts</c:v>
                </c:pt>
                <c:pt idx="3360">
                  <c:v>Sarah Parker</c:v>
                </c:pt>
                <c:pt idx="3361">
                  <c:v>Richard Everett</c:v>
                </c:pt>
                <c:pt idx="3362">
                  <c:v>Sarah Perez</c:v>
                </c:pt>
                <c:pt idx="3363">
                  <c:v>Richard Flores</c:v>
                </c:pt>
                <c:pt idx="3364">
                  <c:v>Pamela White</c:v>
                </c:pt>
                <c:pt idx="3365">
                  <c:v>Richard Foster</c:v>
                </c:pt>
                <c:pt idx="3366">
                  <c:v>Sarah Richardson</c:v>
                </c:pt>
                <c:pt idx="3367">
                  <c:v>Richard Gomez</c:v>
                </c:pt>
                <c:pt idx="3368">
                  <c:v>Sarah Roberts</c:v>
                </c:pt>
                <c:pt idx="3369">
                  <c:v>Patricia Thomas</c:v>
                </c:pt>
                <c:pt idx="3370">
                  <c:v>Sarah Rodgers</c:v>
                </c:pt>
                <c:pt idx="3371">
                  <c:v>Ryan Wells</c:v>
                </c:pt>
                <c:pt idx="3372">
                  <c:v>Robert Dixon</c:v>
                </c:pt>
                <c:pt idx="3373">
                  <c:v>Ryan White</c:v>
                </c:pt>
                <c:pt idx="3374">
                  <c:v>Robert Elliott</c:v>
                </c:pt>
                <c:pt idx="3375">
                  <c:v>Richard Gray</c:v>
                </c:pt>
                <c:pt idx="3376">
                  <c:v>Robert Fisher</c:v>
                </c:pt>
                <c:pt idx="3377">
                  <c:v>Richard Griffin</c:v>
                </c:pt>
                <c:pt idx="3378">
                  <c:v>Patrick Williams</c:v>
                </c:pt>
                <c:pt idx="3379">
                  <c:v>Richard Hanna</c:v>
                </c:pt>
                <c:pt idx="3380">
                  <c:v>Patricia Garrett</c:v>
                </c:pt>
                <c:pt idx="3381">
                  <c:v>Patricia Johnson</c:v>
                </c:pt>
                <c:pt idx="3382">
                  <c:v>Sarah Wilkerson</c:v>
                </c:pt>
                <c:pt idx="3383">
                  <c:v>Sabrina Johnson</c:v>
                </c:pt>
                <c:pt idx="3384">
                  <c:v>Sarah Wilson</c:v>
                </c:pt>
                <c:pt idx="3385">
                  <c:v>Sabrina Rodriguez</c:v>
                </c:pt>
                <c:pt idx="3386">
                  <c:v>Robert George</c:v>
                </c:pt>
                <c:pt idx="3387">
                  <c:v>Sabrina Ruiz</c:v>
                </c:pt>
                <c:pt idx="3388">
                  <c:v>Scott Daniels</c:v>
                </c:pt>
                <c:pt idx="3389">
                  <c:v>Sally Smith</c:v>
                </c:pt>
                <c:pt idx="3390">
                  <c:v>Rachel Perez</c:v>
                </c:pt>
                <c:pt idx="3391">
                  <c:v>Samantha Allen</c:v>
                </c:pt>
                <c:pt idx="3392">
                  <c:v>Robert Goodman</c:v>
                </c:pt>
                <c:pt idx="3393">
                  <c:v>Peter Brown</c:v>
                </c:pt>
                <c:pt idx="3394">
                  <c:v>Scott Henderson</c:v>
                </c:pt>
                <c:pt idx="3395">
                  <c:v>Samantha Brown</c:v>
                </c:pt>
                <c:pt idx="3396">
                  <c:v>Robert Gray</c:v>
                </c:pt>
                <c:pt idx="3397">
                  <c:v>Richard Jackson</c:v>
                </c:pt>
                <c:pt idx="3398">
                  <c:v>Scott Kennedy</c:v>
                </c:pt>
                <c:pt idx="3399">
                  <c:v>Richard James</c:v>
                </c:pt>
                <c:pt idx="3400">
                  <c:v>Scott Lee</c:v>
                </c:pt>
                <c:pt idx="3401">
                  <c:v>Peter Davis</c:v>
                </c:pt>
                <c:pt idx="3402">
                  <c:v>Robert Griffin</c:v>
                </c:pt>
                <c:pt idx="3403">
                  <c:v>Peter Flores</c:v>
                </c:pt>
                <c:pt idx="3404">
                  <c:v>Rachel Reynolds</c:v>
                </c:pt>
                <c:pt idx="3405">
                  <c:v>Samantha Hall</c:v>
                </c:pt>
                <c:pt idx="3406">
                  <c:v>Robert Hamilton</c:v>
                </c:pt>
                <c:pt idx="3407">
                  <c:v>Samantha Hansen</c:v>
                </c:pt>
                <c:pt idx="3408">
                  <c:v>Scott Parker</c:v>
                </c:pt>
                <c:pt idx="3409">
                  <c:v>Richard Kim</c:v>
                </c:pt>
                <c:pt idx="3410">
                  <c:v>Scott Ramos</c:v>
                </c:pt>
                <c:pt idx="3411">
                  <c:v>Samantha Hill</c:v>
                </c:pt>
                <c:pt idx="3412">
                  <c:v>Robert Hayes</c:v>
                </c:pt>
                <c:pt idx="3413">
                  <c:v>Samantha Hoffman</c:v>
                </c:pt>
                <c:pt idx="3414">
                  <c:v>Robert Herrera</c:v>
                </c:pt>
                <c:pt idx="3415">
                  <c:v>Richard Long</c:v>
                </c:pt>
                <c:pt idx="3416">
                  <c:v>Rachel Romero</c:v>
                </c:pt>
                <c:pt idx="3417">
                  <c:v>Richard Lopez</c:v>
                </c:pt>
                <c:pt idx="3418">
                  <c:v>Scott Wall</c:v>
                </c:pt>
                <c:pt idx="3419">
                  <c:v>Richard Maldonado</c:v>
                </c:pt>
                <c:pt idx="3420">
                  <c:v>Robert Howell</c:v>
                </c:pt>
                <c:pt idx="3421">
                  <c:v>Peter Harris</c:v>
                </c:pt>
                <c:pt idx="3422">
                  <c:v>Robert Jimenez</c:v>
                </c:pt>
                <c:pt idx="3423">
                  <c:v>Peter Jackson</c:v>
                </c:pt>
                <c:pt idx="3424">
                  <c:v>Sean Bell</c:v>
                </c:pt>
                <c:pt idx="3425">
                  <c:v>Samantha Morris</c:v>
                </c:pt>
                <c:pt idx="3426">
                  <c:v>Robert Johnston</c:v>
                </c:pt>
                <c:pt idx="3427">
                  <c:v>Patricia Adams</c:v>
                </c:pt>
                <c:pt idx="3428">
                  <c:v>Rachel Sanders</c:v>
                </c:pt>
                <c:pt idx="3429">
                  <c:v>Samantha Perkins</c:v>
                </c:pt>
                <c:pt idx="3430">
                  <c:v>Sean Miller</c:v>
                </c:pt>
                <c:pt idx="3431">
                  <c:v>Patrick Adams</c:v>
                </c:pt>
                <c:pt idx="3432">
                  <c:v>Sean Parker</c:v>
                </c:pt>
                <c:pt idx="3433">
                  <c:v>Richard Morris</c:v>
                </c:pt>
                <c:pt idx="3434">
                  <c:v>Sean Rivera</c:v>
                </c:pt>
                <c:pt idx="3435">
                  <c:v>Samantha Taylor</c:v>
                </c:pt>
                <c:pt idx="3436">
                  <c:v>Robert Kennedy</c:v>
                </c:pt>
                <c:pt idx="3437">
                  <c:v>Samantha Thomas</c:v>
                </c:pt>
                <c:pt idx="3438">
                  <c:v>Sean Tucker</c:v>
                </c:pt>
                <c:pt idx="3439">
                  <c:v>Samantha Torres</c:v>
                </c:pt>
                <c:pt idx="3440">
                  <c:v>Seth Smith</c:v>
                </c:pt>
                <c:pt idx="3441">
                  <c:v>Richard Murray</c:v>
                </c:pt>
                <c:pt idx="3442">
                  <c:v>Shane Anderson</c:v>
                </c:pt>
                <c:pt idx="3443">
                  <c:v>Richard Nguyen</c:v>
                </c:pt>
                <c:pt idx="3444">
                  <c:v>Shane Perez</c:v>
                </c:pt>
                <c:pt idx="3445">
                  <c:v>Samantha Wood</c:v>
                </c:pt>
                <c:pt idx="3446">
                  <c:v>Shane Williams</c:v>
                </c:pt>
                <c:pt idx="3447">
                  <c:v>Samantha Young</c:v>
                </c:pt>
                <c:pt idx="3448">
                  <c:v>Patricia Morales</c:v>
                </c:pt>
                <c:pt idx="3449">
                  <c:v>Peter Martinez</c:v>
                </c:pt>
                <c:pt idx="3450">
                  <c:v>Patricia Morgan</c:v>
                </c:pt>
                <c:pt idx="3451">
                  <c:v>Samuel Davis</c:v>
                </c:pt>
                <c:pt idx="3452">
                  <c:v>Robert Little</c:v>
                </c:pt>
                <c:pt idx="3453">
                  <c:v>Samuel Grant</c:v>
                </c:pt>
                <c:pt idx="3454">
                  <c:v>Rachel Walker</c:v>
                </c:pt>
                <c:pt idx="3455">
                  <c:v>Samuel Hill</c:v>
                </c:pt>
                <c:pt idx="3456">
                  <c:v>Rachel White</c:v>
                </c:pt>
                <c:pt idx="3457">
                  <c:v>Samuel Johnson</c:v>
                </c:pt>
                <c:pt idx="3458">
                  <c:v>Shannon Quinn</c:v>
                </c:pt>
                <c:pt idx="3459">
                  <c:v>Samuel Jones</c:v>
                </c:pt>
                <c:pt idx="3460">
                  <c:v>Shannon Rodriguez</c:v>
                </c:pt>
                <c:pt idx="3461">
                  <c:v>Samuel Martinez</c:v>
                </c:pt>
                <c:pt idx="3462">
                  <c:v>Shannon Taylor</c:v>
                </c:pt>
                <c:pt idx="3463">
                  <c:v>Samuel Robinson</c:v>
                </c:pt>
                <c:pt idx="3464">
                  <c:v>Shannon Thompson</c:v>
                </c:pt>
                <c:pt idx="3465">
                  <c:v>Peter Murphy</c:v>
                </c:pt>
                <c:pt idx="3466">
                  <c:v>Rachel Young</c:v>
                </c:pt>
                <c:pt idx="3467">
                  <c:v>Samuel Walker</c:v>
                </c:pt>
                <c:pt idx="3468">
                  <c:v>Sharon Gomez</c:v>
                </c:pt>
                <c:pt idx="3469">
                  <c:v>Samuel Williams</c:v>
                </c:pt>
                <c:pt idx="3470">
                  <c:v>Sharon Moore</c:v>
                </c:pt>
                <c:pt idx="3471">
                  <c:v>Richard Richardson</c:v>
                </c:pt>
                <c:pt idx="3472">
                  <c:v>Sharon Schmidt</c:v>
                </c:pt>
                <c:pt idx="3473">
                  <c:v>Sandra Flores</c:v>
                </c:pt>
                <c:pt idx="3474">
                  <c:v>Randy Hernandez</c:v>
                </c:pt>
                <c:pt idx="3475">
                  <c:v>Peter Potter</c:v>
                </c:pt>
                <c:pt idx="3476">
                  <c:v>Randy Jones</c:v>
                </c:pt>
                <c:pt idx="3477">
                  <c:v>Peter Rogers</c:v>
                </c:pt>
                <c:pt idx="3478">
                  <c:v>Shawn Brown</c:v>
                </c:pt>
                <c:pt idx="3479">
                  <c:v>Sandra Hill</c:v>
                </c:pt>
                <c:pt idx="3480">
                  <c:v>Randy Morris</c:v>
                </c:pt>
                <c:pt idx="3481">
                  <c:v>Sandra Jackson</c:v>
                </c:pt>
                <c:pt idx="3482">
                  <c:v>Shawn Jones</c:v>
                </c:pt>
                <c:pt idx="3483">
                  <c:v>Peter Scott</c:v>
                </c:pt>
                <c:pt idx="3484">
                  <c:v>Robert Murphy</c:v>
                </c:pt>
                <c:pt idx="3485">
                  <c:v>Sandra Lane</c:v>
                </c:pt>
                <c:pt idx="3486">
                  <c:v>Sandra Marquez</c:v>
                </c:pt>
                <c:pt idx="3487">
                  <c:v>Sherri Martinez</c:v>
                </c:pt>
                <c:pt idx="3488">
                  <c:v>Michael Weber</c:v>
                </c:pt>
                <c:pt idx="3489">
                  <c:v>Maria Peterson</c:v>
                </c:pt>
                <c:pt idx="3490">
                  <c:v>Nancy Miller</c:v>
                </c:pt>
                <c:pt idx="3491">
                  <c:v>Maria Rodriguez</c:v>
                </c:pt>
                <c:pt idx="3492">
                  <c:v>Michael Pope</c:v>
                </c:pt>
                <c:pt idx="3493">
                  <c:v>Matthew Collins</c:v>
                </c:pt>
                <c:pt idx="3494">
                  <c:v>Mary Morris</c:v>
                </c:pt>
                <c:pt idx="3495">
                  <c:v>Matthew Cruz</c:v>
                </c:pt>
                <c:pt idx="3496">
                  <c:v>Nicholas Parker</c:v>
                </c:pt>
                <c:pt idx="3497">
                  <c:v>Matthew Diaz</c:v>
                </c:pt>
                <c:pt idx="3498">
                  <c:v>Michael Morales</c:v>
                </c:pt>
                <c:pt idx="3499">
                  <c:v>Matthew Doyle</c:v>
                </c:pt>
                <c:pt idx="3500">
                  <c:v>Michael Singleton</c:v>
                </c:pt>
                <c:pt idx="3501">
                  <c:v>Matthew Floyd</c:v>
                </c:pt>
                <c:pt idx="3502">
                  <c:v>Michelle Collins</c:v>
                </c:pt>
                <c:pt idx="3503">
                  <c:v>Matthew Ford</c:v>
                </c:pt>
                <c:pt idx="3504">
                  <c:v>Misty Brown</c:v>
                </c:pt>
                <c:pt idx="3505">
                  <c:v>Maria Singh</c:v>
                </c:pt>
                <c:pt idx="3506">
                  <c:v>Nathan Stewart</c:v>
                </c:pt>
                <c:pt idx="3507">
                  <c:v>Matthew Gardner</c:v>
                </c:pt>
                <c:pt idx="3508">
                  <c:v>Nicole Flores</c:v>
                </c:pt>
                <c:pt idx="3509">
                  <c:v>Maria Stewart</c:v>
                </c:pt>
                <c:pt idx="3510">
                  <c:v>Martin Davis</c:v>
                </c:pt>
                <c:pt idx="3511">
                  <c:v>Maria Sullivan</c:v>
                </c:pt>
                <c:pt idx="3512">
                  <c:v>Michael Ortiz</c:v>
                </c:pt>
                <c:pt idx="3513">
                  <c:v>Matthew Gray</c:v>
                </c:pt>
                <c:pt idx="3514">
                  <c:v>Michael Rojas</c:v>
                </c:pt>
                <c:pt idx="3515">
                  <c:v>Matthew Gregory</c:v>
                </c:pt>
                <c:pt idx="3516">
                  <c:v>Mary Garcia</c:v>
                </c:pt>
                <c:pt idx="3517">
                  <c:v>Matthew Hanson</c:v>
                </c:pt>
                <c:pt idx="3518">
                  <c:v>Michele Walker</c:v>
                </c:pt>
                <c:pt idx="3519">
                  <c:v>Matthew Harper</c:v>
                </c:pt>
                <c:pt idx="3520">
                  <c:v>Mary Martin</c:v>
                </c:pt>
                <c:pt idx="3521">
                  <c:v>Maria White</c:v>
                </c:pt>
                <c:pt idx="3522">
                  <c:v>Michelle Walker</c:v>
                </c:pt>
                <c:pt idx="3523">
                  <c:v>Matthew Heath</c:v>
                </c:pt>
                <c:pt idx="3524">
                  <c:v>Monique Jones</c:v>
                </c:pt>
                <c:pt idx="3525">
                  <c:v>Matthew Kelly</c:v>
                </c:pt>
                <c:pt idx="3526">
                  <c:v>Natasha Davis</c:v>
                </c:pt>
                <c:pt idx="3527">
                  <c:v>Matthew King</c:v>
                </c:pt>
                <c:pt idx="3528">
                  <c:v>Nicholas Cox</c:v>
                </c:pt>
                <c:pt idx="3529">
                  <c:v>Matthew Kirby</c:v>
                </c:pt>
                <c:pt idx="3530">
                  <c:v>Nicole Brock</c:v>
                </c:pt>
                <c:pt idx="3531">
                  <c:v>Matthew Lee</c:v>
                </c:pt>
                <c:pt idx="3532">
                  <c:v>Nicole Hill</c:v>
                </c:pt>
                <c:pt idx="3533">
                  <c:v>Matthew Lopez</c:v>
                </c:pt>
                <c:pt idx="3534">
                  <c:v>Michael Marshall</c:v>
                </c:pt>
                <c:pt idx="3535">
                  <c:v>Matthew Mason</c:v>
                </c:pt>
                <c:pt idx="3536">
                  <c:v>Michael Mckinney</c:v>
                </c:pt>
                <c:pt idx="3537">
                  <c:v>Matthew Meyer</c:v>
                </c:pt>
                <c:pt idx="3538">
                  <c:v>Michael Mullins</c:v>
                </c:pt>
                <c:pt idx="3539">
                  <c:v>Marilyn Johnson</c:v>
                </c:pt>
                <c:pt idx="3540">
                  <c:v>Mary Adams</c:v>
                </c:pt>
                <c:pt idx="3541">
                  <c:v>Matthew Morales</c:v>
                </c:pt>
                <c:pt idx="3542">
                  <c:v>Michael Ramos</c:v>
                </c:pt>
                <c:pt idx="3543">
                  <c:v>Mario Brown</c:v>
                </c:pt>
                <c:pt idx="3544">
                  <c:v>Michael Schmidt</c:v>
                </c:pt>
                <c:pt idx="3545">
                  <c:v>Matthew Murray</c:v>
                </c:pt>
                <c:pt idx="3546">
                  <c:v>Michael Stone</c:v>
                </c:pt>
                <c:pt idx="3547">
                  <c:v>Matthew Myers</c:v>
                </c:pt>
                <c:pt idx="3548">
                  <c:v>Michael Walsh</c:v>
                </c:pt>
                <c:pt idx="3549">
                  <c:v>Matthew Navarro</c:v>
                </c:pt>
                <c:pt idx="3550">
                  <c:v>Michael Zimmerman</c:v>
                </c:pt>
                <c:pt idx="3551">
                  <c:v>Matthew Nelson</c:v>
                </c:pt>
                <c:pt idx="3552">
                  <c:v>Michelle Bates</c:v>
                </c:pt>
                <c:pt idx="3553">
                  <c:v>Matthew Ortiz</c:v>
                </c:pt>
                <c:pt idx="3554">
                  <c:v>Michelle Greene</c:v>
                </c:pt>
                <c:pt idx="3555">
                  <c:v>Matthew Padilla</c:v>
                </c:pt>
                <c:pt idx="3556">
                  <c:v>Michelle Lane</c:v>
                </c:pt>
                <c:pt idx="3557">
                  <c:v>Matthew Peterson</c:v>
                </c:pt>
                <c:pt idx="3558">
                  <c:v>Mary Nichols</c:v>
                </c:pt>
                <c:pt idx="3559">
                  <c:v>Matthew Porter</c:v>
                </c:pt>
                <c:pt idx="3560">
                  <c:v>Miguel Williams</c:v>
                </c:pt>
                <c:pt idx="3561">
                  <c:v>Matthew Scott</c:v>
                </c:pt>
                <c:pt idx="3562">
                  <c:v>Monica Flores</c:v>
                </c:pt>
                <c:pt idx="3563">
                  <c:v>Matthew Sosa</c:v>
                </c:pt>
                <c:pt idx="3564">
                  <c:v>Nancy Brown</c:v>
                </c:pt>
                <c:pt idx="3565">
                  <c:v>Matthew Stewart</c:v>
                </c:pt>
                <c:pt idx="3566">
                  <c:v>Natalie Reed</c:v>
                </c:pt>
                <c:pt idx="3567">
                  <c:v>Marissa Walker</c:v>
                </c:pt>
                <c:pt idx="3568">
                  <c:v>Nathan Hill</c:v>
                </c:pt>
                <c:pt idx="3569">
                  <c:v>Matthew Valenzuela</c:v>
                </c:pt>
                <c:pt idx="3570">
                  <c:v>Nicholas Barnes</c:v>
                </c:pt>
                <c:pt idx="3571">
                  <c:v>Matthew Vasquez</c:v>
                </c:pt>
                <c:pt idx="3572">
                  <c:v>Maria Mitchell</c:v>
                </c:pt>
                <c:pt idx="3573">
                  <c:v>Matthew Vazquez</c:v>
                </c:pt>
                <c:pt idx="3574">
                  <c:v>Matthew Alexander</c:v>
                </c:pt>
                <c:pt idx="3575">
                  <c:v>Marcus Smith</c:v>
                </c:pt>
                <c:pt idx="3576">
                  <c:v>Nicole Cooper</c:v>
                </c:pt>
                <c:pt idx="3577">
                  <c:v>Matthew Webb</c:v>
                </c:pt>
                <c:pt idx="3578">
                  <c:v>Nicole Hall</c:v>
                </c:pt>
                <c:pt idx="3579">
                  <c:v>Marcus Stewart</c:v>
                </c:pt>
                <c:pt idx="3580">
                  <c:v>Maria Ortiz</c:v>
                </c:pt>
                <c:pt idx="3581">
                  <c:v>Matthew Wise</c:v>
                </c:pt>
                <c:pt idx="3582">
                  <c:v>Oscar Brown</c:v>
                </c:pt>
                <c:pt idx="3583">
                  <c:v>Matthew Woods</c:v>
                </c:pt>
                <c:pt idx="3584">
                  <c:v>Michael May</c:v>
                </c:pt>
                <c:pt idx="3585">
                  <c:v>Mark Austin</c:v>
                </c:pt>
                <c:pt idx="3586">
                  <c:v>Michael Mcgee</c:v>
                </c:pt>
                <c:pt idx="3587">
                  <c:v>Matthew Young</c:v>
                </c:pt>
                <c:pt idx="3588">
                  <c:v>Michael Meyer</c:v>
                </c:pt>
                <c:pt idx="3589">
                  <c:v>Maurice Williams</c:v>
                </c:pt>
                <c:pt idx="3590">
                  <c:v>Michael Moss</c:v>
                </c:pt>
                <c:pt idx="3591">
                  <c:v>Megan Anderson</c:v>
                </c:pt>
                <c:pt idx="3592">
                  <c:v>Michael Myers</c:v>
                </c:pt>
                <c:pt idx="3593">
                  <c:v>Megan Baker</c:v>
                </c:pt>
                <c:pt idx="3594">
                  <c:v>Michael Palmer</c:v>
                </c:pt>
                <c:pt idx="3595">
                  <c:v>Megan Chavez</c:v>
                </c:pt>
                <c:pt idx="3596">
                  <c:v>Michael Peters</c:v>
                </c:pt>
                <c:pt idx="3597">
                  <c:v>Megan Clark</c:v>
                </c:pt>
                <c:pt idx="3598">
                  <c:v>Michael Price</c:v>
                </c:pt>
                <c:pt idx="3599">
                  <c:v>Megan Gonzalez</c:v>
                </c:pt>
                <c:pt idx="3600">
                  <c:v>Pamela King</c:v>
                </c:pt>
                <c:pt idx="3601">
                  <c:v>Megan Hale</c:v>
                </c:pt>
                <c:pt idx="3602">
                  <c:v>Michael Ryan</c:v>
                </c:pt>
                <c:pt idx="3603">
                  <c:v>Megan Hill</c:v>
                </c:pt>
                <c:pt idx="3604">
                  <c:v>Mary Cruz</c:v>
                </c:pt>
                <c:pt idx="3605">
                  <c:v>Mark Brooks</c:v>
                </c:pt>
                <c:pt idx="3606">
                  <c:v>Michael Stevens</c:v>
                </c:pt>
                <c:pt idx="3607">
                  <c:v>Megan Martinez</c:v>
                </c:pt>
                <c:pt idx="3608">
                  <c:v>Mary Foster</c:v>
                </c:pt>
                <c:pt idx="3609">
                  <c:v>Megan Moreno</c:v>
                </c:pt>
                <c:pt idx="3610">
                  <c:v>Michael Valentine</c:v>
                </c:pt>
                <c:pt idx="3611">
                  <c:v>Megan Nelson</c:v>
                </c:pt>
                <c:pt idx="3612">
                  <c:v>Michael Washington</c:v>
                </c:pt>
                <c:pt idx="3613">
                  <c:v>Megan Rodriguez</c:v>
                </c:pt>
                <c:pt idx="3614">
                  <c:v>Michael Wilcox</c:v>
                </c:pt>
                <c:pt idx="3615">
                  <c:v>Megan Scott</c:v>
                </c:pt>
                <c:pt idx="3616">
                  <c:v>Michele Hill</c:v>
                </c:pt>
                <c:pt idx="3617">
                  <c:v>Megan Stewart</c:v>
                </c:pt>
                <c:pt idx="3618">
                  <c:v>Michelle Baker</c:v>
                </c:pt>
                <c:pt idx="3619">
                  <c:v>Mark Campbell</c:v>
                </c:pt>
                <c:pt idx="3620">
                  <c:v>Michelle Carlson</c:v>
                </c:pt>
                <c:pt idx="3621">
                  <c:v>Megan Vazquez</c:v>
                </c:pt>
                <c:pt idx="3622">
                  <c:v>Michelle Daugherty</c:v>
                </c:pt>
                <c:pt idx="3623">
                  <c:v>Megan Wade</c:v>
                </c:pt>
                <c:pt idx="3624">
                  <c:v>Michelle Hancock</c:v>
                </c:pt>
                <c:pt idx="3625">
                  <c:v>Megan White</c:v>
                </c:pt>
                <c:pt idx="3626">
                  <c:v>Mary Meyer</c:v>
                </c:pt>
                <c:pt idx="3627">
                  <c:v>Mark Carter</c:v>
                </c:pt>
                <c:pt idx="3628">
                  <c:v>Michelle Li</c:v>
                </c:pt>
                <c:pt idx="3629">
                  <c:v>Megan Wilson</c:v>
                </c:pt>
                <c:pt idx="3630">
                  <c:v>Mary Nelson</c:v>
                </c:pt>
                <c:pt idx="3631">
                  <c:v>Mark Casey</c:v>
                </c:pt>
                <c:pt idx="3632">
                  <c:v>Michelle Russell</c:v>
                </c:pt>
                <c:pt idx="3633">
                  <c:v>Melanie Taylor</c:v>
                </c:pt>
                <c:pt idx="3634">
                  <c:v>Michelle Watson</c:v>
                </c:pt>
                <c:pt idx="3635">
                  <c:v>Melinda Anderson</c:v>
                </c:pt>
                <c:pt idx="3636">
                  <c:v>Mike Thomas</c:v>
                </c:pt>
                <c:pt idx="3637">
                  <c:v>Mark Chavez</c:v>
                </c:pt>
                <c:pt idx="3638">
                  <c:v>Mitchell Harris</c:v>
                </c:pt>
                <c:pt idx="3639">
                  <c:v>Marcus Williams</c:v>
                </c:pt>
                <c:pt idx="3640">
                  <c:v>Monica Rodriguez</c:v>
                </c:pt>
                <c:pt idx="3641">
                  <c:v>Melissa Allen</c:v>
                </c:pt>
                <c:pt idx="3642">
                  <c:v>Morgan Smith</c:v>
                </c:pt>
                <c:pt idx="3643">
                  <c:v>Melissa Bennett</c:v>
                </c:pt>
                <c:pt idx="3644">
                  <c:v>Nancy Lopez</c:v>
                </c:pt>
                <c:pt idx="3645">
                  <c:v>Melissa Boone</c:v>
                </c:pt>
                <c:pt idx="3646">
                  <c:v>Natalie Austin</c:v>
                </c:pt>
                <c:pt idx="3647">
                  <c:v>Melissa Collins</c:v>
                </c:pt>
                <c:pt idx="3648">
                  <c:v>Natalie Smith</c:v>
                </c:pt>
                <c:pt idx="3649">
                  <c:v>Melissa Cox</c:v>
                </c:pt>
                <c:pt idx="3650">
                  <c:v>Nathan Garcia</c:v>
                </c:pt>
                <c:pt idx="3651">
                  <c:v>Melissa Cruz</c:v>
                </c:pt>
                <c:pt idx="3652">
                  <c:v>Nathan Martin</c:v>
                </c:pt>
                <c:pt idx="3653">
                  <c:v>Melissa Edwards</c:v>
                </c:pt>
                <c:pt idx="3654">
                  <c:v>Mary Turner</c:v>
                </c:pt>
                <c:pt idx="3655">
                  <c:v>Melissa Ford</c:v>
                </c:pt>
                <c:pt idx="3656">
                  <c:v>Nicholas Clark</c:v>
                </c:pt>
                <c:pt idx="3657">
                  <c:v>Melissa Gonzalez</c:v>
                </c:pt>
                <c:pt idx="3658">
                  <c:v>Mary Walker</c:v>
                </c:pt>
                <c:pt idx="3659">
                  <c:v>Melissa Gray</c:v>
                </c:pt>
                <c:pt idx="3660">
                  <c:v>Marcus Martinez</c:v>
                </c:pt>
                <c:pt idx="3661">
                  <c:v>Melissa Hernandez</c:v>
                </c:pt>
                <c:pt idx="3662">
                  <c:v>Mary Young</c:v>
                </c:pt>
                <c:pt idx="3663">
                  <c:v>Melissa Hill</c:v>
                </c:pt>
                <c:pt idx="3664">
                  <c:v>Matthew Allen</c:v>
                </c:pt>
                <c:pt idx="3665">
                  <c:v>Melissa Hines</c:v>
                </c:pt>
                <c:pt idx="3666">
                  <c:v>Maria Nelson</c:v>
                </c:pt>
                <c:pt idx="3667">
                  <c:v>Melissa Jackson</c:v>
                </c:pt>
                <c:pt idx="3668">
                  <c:v>Nicole Edwards</c:v>
                </c:pt>
                <c:pt idx="3669">
                  <c:v>Mark Evans</c:v>
                </c:pt>
                <c:pt idx="3670">
                  <c:v>Nicole Gardner</c:v>
                </c:pt>
                <c:pt idx="3671">
                  <c:v>Mark Fernandez</c:v>
                </c:pt>
                <c:pt idx="3672">
                  <c:v>Nicole Hayes</c:v>
                </c:pt>
                <c:pt idx="3673">
                  <c:v>Mark Fletcher</c:v>
                </c:pt>
                <c:pt idx="3674">
                  <c:v>Nicole Lynn</c:v>
                </c:pt>
                <c:pt idx="3675">
                  <c:v>Melissa Lee</c:v>
                </c:pt>
                <c:pt idx="3676">
                  <c:v>Nicole Owens</c:v>
                </c:pt>
                <c:pt idx="3677">
                  <c:v>Mark Foster</c:v>
                </c:pt>
                <c:pt idx="3678">
                  <c:v>Nicole Walker</c:v>
                </c:pt>
                <c:pt idx="3679">
                  <c:v>Mark Fuller</c:v>
                </c:pt>
                <c:pt idx="3680">
                  <c:v>Pamela Hamilton</c:v>
                </c:pt>
                <c:pt idx="3681">
                  <c:v>Margaret Cook</c:v>
                </c:pt>
                <c:pt idx="3682">
                  <c:v>Mark Young</c:v>
                </c:pt>
                <c:pt idx="3683">
                  <c:v>Mark Gibson</c:v>
                </c:pt>
                <c:pt idx="3684">
                  <c:v>Michael Mccormick</c:v>
                </c:pt>
                <c:pt idx="3685">
                  <c:v>Melissa Patel</c:v>
                </c:pt>
                <c:pt idx="3686">
                  <c:v>Michael Mcdonald</c:v>
                </c:pt>
                <c:pt idx="3687">
                  <c:v>Mark Gonzales</c:v>
                </c:pt>
                <c:pt idx="3688">
                  <c:v>Michael Mcguire</c:v>
                </c:pt>
                <c:pt idx="3689">
                  <c:v>Melissa Ramirez</c:v>
                </c:pt>
                <c:pt idx="3690">
                  <c:v>Michael Mendoza</c:v>
                </c:pt>
                <c:pt idx="3691">
                  <c:v>Melissa Ray</c:v>
                </c:pt>
                <c:pt idx="3692">
                  <c:v>Michael Monroe</c:v>
                </c:pt>
                <c:pt idx="3693">
                  <c:v>Melissa Richardson</c:v>
                </c:pt>
                <c:pt idx="3694">
                  <c:v>Michael Moran</c:v>
                </c:pt>
                <c:pt idx="3695">
                  <c:v>Melissa Rivera</c:v>
                </c:pt>
                <c:pt idx="3696">
                  <c:v>Michael Mueller</c:v>
                </c:pt>
                <c:pt idx="3697">
                  <c:v>Melissa Roberts</c:v>
                </c:pt>
                <c:pt idx="3698">
                  <c:v>Michael Munoz</c:v>
                </c:pt>
                <c:pt idx="3699">
                  <c:v>Melissa Robinson</c:v>
                </c:pt>
                <c:pt idx="3700">
                  <c:v>Michael Nichols</c:v>
                </c:pt>
                <c:pt idx="3701">
                  <c:v>Melissa Ruiz</c:v>
                </c:pt>
                <c:pt idx="3702">
                  <c:v>Michael Pacheco</c:v>
                </c:pt>
                <c:pt idx="3703">
                  <c:v>Melissa Salinas</c:v>
                </c:pt>
                <c:pt idx="3704">
                  <c:v>Marvin Walker</c:v>
                </c:pt>
                <c:pt idx="3705">
                  <c:v>Melissa Sanchez</c:v>
                </c:pt>
                <c:pt idx="3706">
                  <c:v>Mary Allen</c:v>
                </c:pt>
                <c:pt idx="3707">
                  <c:v>Melissa Santiago</c:v>
                </c:pt>
                <c:pt idx="3708">
                  <c:v>Michael Phillips</c:v>
                </c:pt>
                <c:pt idx="3709">
                  <c:v>Melissa Simmons</c:v>
                </c:pt>
                <c:pt idx="3710">
                  <c:v>Michael Porter</c:v>
                </c:pt>
                <c:pt idx="3711">
                  <c:v>Mark Gray</c:v>
                </c:pt>
                <c:pt idx="3712">
                  <c:v>Mary Barnes</c:v>
                </c:pt>
                <c:pt idx="3713">
                  <c:v>Melissa Stanley</c:v>
                </c:pt>
                <c:pt idx="3714">
                  <c:v>Pamela Jones</c:v>
                </c:pt>
                <c:pt idx="3715">
                  <c:v>Melissa Stewart</c:v>
                </c:pt>
                <c:pt idx="3716">
                  <c:v>Matthew Castro</c:v>
                </c:pt>
                <c:pt idx="3717">
                  <c:v>Melissa Thomas</c:v>
                </c:pt>
                <c:pt idx="3718">
                  <c:v>Michael Rose</c:v>
                </c:pt>
                <c:pt idx="3719">
                  <c:v>Melissa Trujillo</c:v>
                </c:pt>
                <c:pt idx="3720">
                  <c:v>Michael Salazar</c:v>
                </c:pt>
                <c:pt idx="3721">
                  <c:v>Melissa Turner</c:v>
                </c:pt>
                <c:pt idx="3722">
                  <c:v>Michael Shelton</c:v>
                </c:pt>
                <c:pt idx="3723">
                  <c:v>Melissa Vargas</c:v>
                </c:pt>
                <c:pt idx="3724">
                  <c:v>Maria Cole</c:v>
                </c:pt>
                <c:pt idx="3725">
                  <c:v>Melissa Vazquez</c:v>
                </c:pt>
                <c:pt idx="3726">
                  <c:v>Michael Soto</c:v>
                </c:pt>
                <c:pt idx="3727">
                  <c:v>Melissa Ward</c:v>
                </c:pt>
                <c:pt idx="3728">
                  <c:v>Michael Stevenson</c:v>
                </c:pt>
                <c:pt idx="3729">
                  <c:v>Melissa Watkins</c:v>
                </c:pt>
                <c:pt idx="3730">
                  <c:v>Mary Ford</c:v>
                </c:pt>
                <c:pt idx="3731">
                  <c:v>Melissa Wood</c:v>
                </c:pt>
                <c:pt idx="3732">
                  <c:v>Michael Todd</c:v>
                </c:pt>
                <c:pt idx="3733">
                  <c:v>Melissa Wright</c:v>
                </c:pt>
                <c:pt idx="3734">
                  <c:v>Michael Travis</c:v>
                </c:pt>
                <c:pt idx="3735">
                  <c:v>Meredith Scott</c:v>
                </c:pt>
                <c:pt idx="3736">
                  <c:v>Michael Wagner</c:v>
                </c:pt>
                <c:pt idx="3737">
                  <c:v>Michael Aguirre</c:v>
                </c:pt>
                <c:pt idx="3738">
                  <c:v>Michael Warren</c:v>
                </c:pt>
                <c:pt idx="3739">
                  <c:v>Michael Alexander</c:v>
                </c:pt>
                <c:pt idx="3740">
                  <c:v>Michael Waters</c:v>
                </c:pt>
                <c:pt idx="3741">
                  <c:v>Mark Hernandez</c:v>
                </c:pt>
                <c:pt idx="3742">
                  <c:v>Mary Hill</c:v>
                </c:pt>
                <c:pt idx="3743">
                  <c:v>Mark Hicks</c:v>
                </c:pt>
                <c:pt idx="3744">
                  <c:v>Michael Young</c:v>
                </c:pt>
                <c:pt idx="3745">
                  <c:v>Michael Arnold</c:v>
                </c:pt>
                <c:pt idx="3746">
                  <c:v>Michele Gonzalez</c:v>
                </c:pt>
                <c:pt idx="3747">
                  <c:v>Michael Banks</c:v>
                </c:pt>
                <c:pt idx="3748">
                  <c:v>Michele Kane</c:v>
                </c:pt>
                <c:pt idx="3749">
                  <c:v>Michael Barker</c:v>
                </c:pt>
                <c:pt idx="3750">
                  <c:v>Michelle Bailey</c:v>
                </c:pt>
                <c:pt idx="3751">
                  <c:v>Michael Bates</c:v>
                </c:pt>
                <c:pt idx="3752">
                  <c:v>Michelle Barnett</c:v>
                </c:pt>
                <c:pt idx="3753">
                  <c:v>Michael Bennett</c:v>
                </c:pt>
                <c:pt idx="3754">
                  <c:v>Michelle Bishop</c:v>
                </c:pt>
                <c:pt idx="3755">
                  <c:v>Michael Blake</c:v>
                </c:pt>
                <c:pt idx="3756">
                  <c:v>Michelle Carter</c:v>
                </c:pt>
                <c:pt idx="3757">
                  <c:v>Michael Booth</c:v>
                </c:pt>
                <c:pt idx="3758">
                  <c:v>Michelle Cox</c:v>
                </c:pt>
                <c:pt idx="3759">
                  <c:v>Michael Brady</c:v>
                </c:pt>
                <c:pt idx="3760">
                  <c:v>Michelle Garcia</c:v>
                </c:pt>
                <c:pt idx="3761">
                  <c:v>Michael Brewer</c:v>
                </c:pt>
                <c:pt idx="3762">
                  <c:v>Michelle Hampton</c:v>
                </c:pt>
                <c:pt idx="3763">
                  <c:v>Mark Kennedy</c:v>
                </c:pt>
                <c:pt idx="3764">
                  <c:v>Michelle Harrison</c:v>
                </c:pt>
                <c:pt idx="3765">
                  <c:v>Mark Kim</c:v>
                </c:pt>
                <c:pt idx="3766">
                  <c:v>Michelle Jackson</c:v>
                </c:pt>
                <c:pt idx="3767">
                  <c:v>Michael Burton</c:v>
                </c:pt>
                <c:pt idx="3768">
                  <c:v>Michelle King</c:v>
                </c:pt>
                <c:pt idx="3769">
                  <c:v>Margaret Harris</c:v>
                </c:pt>
                <c:pt idx="3770">
                  <c:v>Mary Miller</c:v>
                </c:pt>
                <c:pt idx="3771">
                  <c:v>Mark Knight</c:v>
                </c:pt>
                <c:pt idx="3772">
                  <c:v>Michelle Matthews</c:v>
                </c:pt>
                <c:pt idx="3773">
                  <c:v>Michael Cannon</c:v>
                </c:pt>
                <c:pt idx="3774">
                  <c:v>Mary Murray</c:v>
                </c:pt>
                <c:pt idx="3775">
                  <c:v>Michael Carroll</c:v>
                </c:pt>
                <c:pt idx="3776">
                  <c:v>Mary Nguyen</c:v>
                </c:pt>
                <c:pt idx="3777">
                  <c:v>Michael Chavez</c:v>
                </c:pt>
                <c:pt idx="3778">
                  <c:v>Mary Parker</c:v>
                </c:pt>
                <c:pt idx="3779">
                  <c:v>Michael Collins</c:v>
                </c:pt>
                <c:pt idx="3780">
                  <c:v>Michelle Snyder</c:v>
                </c:pt>
                <c:pt idx="3781">
                  <c:v>Mark Mccullough</c:v>
                </c:pt>
                <c:pt idx="3782">
                  <c:v>Michelle Warren</c:v>
                </c:pt>
                <c:pt idx="3783">
                  <c:v>Michael Craig</c:v>
                </c:pt>
                <c:pt idx="3784">
                  <c:v>Michelle Yates</c:v>
                </c:pt>
                <c:pt idx="3785">
                  <c:v>Michael Crawford</c:v>
                </c:pt>
                <c:pt idx="3786">
                  <c:v>Mike Lopez</c:v>
                </c:pt>
                <c:pt idx="3787">
                  <c:v>Michael Cuevas</c:v>
                </c:pt>
                <c:pt idx="3788">
                  <c:v>Miranda Clark</c:v>
                </c:pt>
                <c:pt idx="3789">
                  <c:v>Michael Curry</c:v>
                </c:pt>
                <c:pt idx="3790">
                  <c:v>Misty Jones</c:v>
                </c:pt>
                <c:pt idx="3791">
                  <c:v>Michael Daniel</c:v>
                </c:pt>
                <c:pt idx="3792">
                  <c:v>Mitchell Miller</c:v>
                </c:pt>
                <c:pt idx="3793">
                  <c:v>Michael Dawson</c:v>
                </c:pt>
                <c:pt idx="3794">
                  <c:v>Monica Martin</c:v>
                </c:pt>
                <c:pt idx="3795">
                  <c:v>Margaret Johnson</c:v>
                </c:pt>
                <c:pt idx="3796">
                  <c:v>Monica Ruiz</c:v>
                </c:pt>
                <c:pt idx="3797">
                  <c:v>Mark Morgan</c:v>
                </c:pt>
                <c:pt idx="3798">
                  <c:v>Morgan Brown</c:v>
                </c:pt>
                <c:pt idx="3799">
                  <c:v>Michael Farley</c:v>
                </c:pt>
                <c:pt idx="3800">
                  <c:v>Nancy Banks</c:v>
                </c:pt>
                <c:pt idx="3801">
                  <c:v>Michael Flores</c:v>
                </c:pt>
                <c:pt idx="3802">
                  <c:v>Nancy Johnson</c:v>
                </c:pt>
                <c:pt idx="3803">
                  <c:v>Michael Ford</c:v>
                </c:pt>
                <c:pt idx="3804">
                  <c:v>Nancy Martinez</c:v>
                </c:pt>
                <c:pt idx="3805">
                  <c:v>Michael Freeman</c:v>
                </c:pt>
                <c:pt idx="3806">
                  <c:v>Maria Lee</c:v>
                </c:pt>
                <c:pt idx="3807">
                  <c:v>Mark Parker</c:v>
                </c:pt>
                <c:pt idx="3808">
                  <c:v>Natalie Miller</c:v>
                </c:pt>
                <c:pt idx="3809">
                  <c:v>Michael Gardner</c:v>
                </c:pt>
                <c:pt idx="3810">
                  <c:v>Mary Stone</c:v>
                </c:pt>
                <c:pt idx="3811">
                  <c:v>Michael Giles</c:v>
                </c:pt>
                <c:pt idx="3812">
                  <c:v>Maria Lopez</c:v>
                </c:pt>
                <c:pt idx="3813">
                  <c:v>Michael Gonzales</c:v>
                </c:pt>
                <c:pt idx="3814">
                  <c:v>Nathan Brown</c:v>
                </c:pt>
                <c:pt idx="3815">
                  <c:v>Michael Graham</c:v>
                </c:pt>
                <c:pt idx="3816">
                  <c:v>Nathan Harris</c:v>
                </c:pt>
                <c:pt idx="3817">
                  <c:v>Michael Graves</c:v>
                </c:pt>
                <c:pt idx="3818">
                  <c:v>Mary Thomas</c:v>
                </c:pt>
                <c:pt idx="3819">
                  <c:v>Mark Porter</c:v>
                </c:pt>
                <c:pt idx="3820">
                  <c:v>Nathan Moore</c:v>
                </c:pt>
                <c:pt idx="3821">
                  <c:v>Mark Ramirez</c:v>
                </c:pt>
                <c:pt idx="3822">
                  <c:v>Mary Tucker</c:v>
                </c:pt>
                <c:pt idx="3823">
                  <c:v>Michael Guerrero</c:v>
                </c:pt>
                <c:pt idx="3824">
                  <c:v>Nicholas Baker</c:v>
                </c:pt>
                <c:pt idx="3825">
                  <c:v>Michael Hammond</c:v>
                </c:pt>
                <c:pt idx="3826">
                  <c:v>Nicholas Becker</c:v>
                </c:pt>
                <c:pt idx="3827">
                  <c:v>Michael Hanna</c:v>
                </c:pt>
                <c:pt idx="3828">
                  <c:v>Nicholas Collins</c:v>
                </c:pt>
                <c:pt idx="3829">
                  <c:v>Mark Roberts</c:v>
                </c:pt>
                <c:pt idx="3830">
                  <c:v>Nicholas Esparza</c:v>
                </c:pt>
                <c:pt idx="3831">
                  <c:v>Mark Robinson</c:v>
                </c:pt>
                <c:pt idx="3832">
                  <c:v>Mary Weaver</c:v>
                </c:pt>
                <c:pt idx="3833">
                  <c:v>Michael Hart</c:v>
                </c:pt>
                <c:pt idx="3834">
                  <c:v>Nicholas Kim</c:v>
                </c:pt>
                <c:pt idx="3835">
                  <c:v>Michael Hebert</c:v>
                </c:pt>
                <c:pt idx="3836">
                  <c:v>Nicholas Mcdonald</c:v>
                </c:pt>
                <c:pt idx="3837">
                  <c:v>Mark Russo</c:v>
                </c:pt>
                <c:pt idx="3838">
                  <c:v>Nicholas Rivera</c:v>
                </c:pt>
                <c:pt idx="3839">
                  <c:v>Mark Stewart</c:v>
                </c:pt>
                <c:pt idx="3840">
                  <c:v>Nicholas Wells</c:v>
                </c:pt>
                <c:pt idx="3841">
                  <c:v>Michael Hines</c:v>
                </c:pt>
                <c:pt idx="3842">
                  <c:v>Nicholas Young</c:v>
                </c:pt>
                <c:pt idx="3843">
                  <c:v>Michael Hoffman</c:v>
                </c:pt>
                <c:pt idx="3844">
                  <c:v>Nicole Bailey</c:v>
                </c:pt>
                <c:pt idx="3845">
                  <c:v>Michael Hogan</c:v>
                </c:pt>
                <c:pt idx="3846">
                  <c:v>Nicole Carlson</c:v>
                </c:pt>
                <c:pt idx="3847">
                  <c:v>Mark Sullivan</c:v>
                </c:pt>
                <c:pt idx="3848">
                  <c:v>Nicole Conner</c:v>
                </c:pt>
                <c:pt idx="3849">
                  <c:v>Michael Hopkins</c:v>
                </c:pt>
                <c:pt idx="3850">
                  <c:v>Matthew Atkins</c:v>
                </c:pt>
                <c:pt idx="3851">
                  <c:v>Margaret Parker</c:v>
                </c:pt>
                <c:pt idx="3852">
                  <c:v>Nicole Evans</c:v>
                </c:pt>
                <c:pt idx="3853">
                  <c:v>Michael Howell</c:v>
                </c:pt>
                <c:pt idx="3854">
                  <c:v>Nicole Fox</c:v>
                </c:pt>
                <c:pt idx="3855">
                  <c:v>Michael Hunter</c:v>
                </c:pt>
                <c:pt idx="3856">
                  <c:v>Matthew Avila</c:v>
                </c:pt>
                <c:pt idx="3857">
                  <c:v>Mark Thomas</c:v>
                </c:pt>
                <c:pt idx="3858">
                  <c:v>Nicole Harris</c:v>
                </c:pt>
                <c:pt idx="3859">
                  <c:v>Michael Ingram</c:v>
                </c:pt>
                <c:pt idx="3860">
                  <c:v>Nicole Henderson</c:v>
                </c:pt>
                <c:pt idx="3861">
                  <c:v>Michael Jacobs</c:v>
                </c:pt>
                <c:pt idx="3862">
                  <c:v>Nicole Holland</c:v>
                </c:pt>
                <c:pt idx="3863">
                  <c:v>Michael James</c:v>
                </c:pt>
                <c:pt idx="3864">
                  <c:v>Nicole Martin</c:v>
                </c:pt>
                <c:pt idx="3865">
                  <c:v>Michael Jenkins</c:v>
                </c:pt>
                <c:pt idx="3866">
                  <c:v>Nicole Moore</c:v>
                </c:pt>
                <c:pt idx="3867">
                  <c:v>Michael Jimenez</c:v>
                </c:pt>
                <c:pt idx="3868">
                  <c:v>Nicole Parker</c:v>
                </c:pt>
                <c:pt idx="3869">
                  <c:v>Margaret Rodriguez</c:v>
                </c:pt>
                <c:pt idx="3870">
                  <c:v>Nicole Taylor</c:v>
                </c:pt>
                <c:pt idx="3871">
                  <c:v>Marcus Johnson</c:v>
                </c:pt>
                <c:pt idx="3872">
                  <c:v>Matthew Cameron</c:v>
                </c:pt>
                <c:pt idx="3873">
                  <c:v>Michael Larson</c:v>
                </c:pt>
                <c:pt idx="3874">
                  <c:v>Pamela Brown</c:v>
                </c:pt>
                <c:pt idx="3875">
                  <c:v>Mark Wright</c:v>
                </c:pt>
                <c:pt idx="3876">
                  <c:v>Pamela Hernandez</c:v>
                </c:pt>
                <c:pt idx="3877">
                  <c:v>Michael Marks</c:v>
                </c:pt>
                <c:pt idx="3878">
                  <c:v>Mary Bennett</c:v>
                </c:pt>
                <c:pt idx="3879">
                  <c:v>Lisa Munoz</c:v>
                </c:pt>
                <c:pt idx="3880">
                  <c:v>Laura Perez</c:v>
                </c:pt>
                <c:pt idx="3881">
                  <c:v>Kristin Johnson</c:v>
                </c:pt>
                <c:pt idx="3882">
                  <c:v>Katherine Wilson</c:v>
                </c:pt>
                <c:pt idx="3883">
                  <c:v>Linda Clark</c:v>
                </c:pt>
                <c:pt idx="3884">
                  <c:v>Kathleen Carter</c:v>
                </c:pt>
                <c:pt idx="3885">
                  <c:v>Lori Watson</c:v>
                </c:pt>
                <c:pt idx="3886">
                  <c:v>Kathleen Clark</c:v>
                </c:pt>
                <c:pt idx="3887">
                  <c:v>Larry Smith</c:v>
                </c:pt>
                <c:pt idx="3888">
                  <c:v>Kathleen Martin</c:v>
                </c:pt>
                <c:pt idx="3889">
                  <c:v>Lauren Orr</c:v>
                </c:pt>
                <c:pt idx="3890">
                  <c:v>Julie Price</c:v>
                </c:pt>
                <c:pt idx="3891">
                  <c:v>Lisa Bass</c:v>
                </c:pt>
                <c:pt idx="3892">
                  <c:v>Julie Riley</c:v>
                </c:pt>
                <c:pt idx="3893">
                  <c:v>Lisa Sharp</c:v>
                </c:pt>
                <c:pt idx="3894">
                  <c:v>Kathryn Campbell</c:v>
                </c:pt>
                <c:pt idx="3895">
                  <c:v>Kimberly Wright</c:v>
                </c:pt>
                <c:pt idx="3896">
                  <c:v>Kathryn Harris</c:v>
                </c:pt>
                <c:pt idx="3897">
                  <c:v>Kyle Patel</c:v>
                </c:pt>
                <c:pt idx="3898">
                  <c:v>Julie Scott</c:v>
                </c:pt>
                <c:pt idx="3899">
                  <c:v>Laura Evans</c:v>
                </c:pt>
                <c:pt idx="3900">
                  <c:v>Kathryn Williams</c:v>
                </c:pt>
                <c:pt idx="3901">
                  <c:v>Karen Nichols</c:v>
                </c:pt>
                <c:pt idx="3902">
                  <c:v>Kathy Garcia</c:v>
                </c:pt>
                <c:pt idx="3903">
                  <c:v>Lee Lopez</c:v>
                </c:pt>
                <c:pt idx="3904">
                  <c:v>Kathy Harris</c:v>
                </c:pt>
                <c:pt idx="3905">
                  <c:v>Linda Robinson</c:v>
                </c:pt>
                <c:pt idx="3906">
                  <c:v>Kathy Smith</c:v>
                </c:pt>
                <c:pt idx="3907">
                  <c:v>Lisa Gonzales</c:v>
                </c:pt>
                <c:pt idx="3908">
                  <c:v>Katie Aguilar</c:v>
                </c:pt>
                <c:pt idx="3909">
                  <c:v>Lisa Pierce</c:v>
                </c:pt>
                <c:pt idx="3910">
                  <c:v>Katie Butler</c:v>
                </c:pt>
                <c:pt idx="3911">
                  <c:v>Lori Day</c:v>
                </c:pt>
                <c:pt idx="3912">
                  <c:v>Katie Rodriguez</c:v>
                </c:pt>
                <c:pt idx="3913">
                  <c:v>Madison Williams</c:v>
                </c:pt>
                <c:pt idx="3914">
                  <c:v>Katie Williams</c:v>
                </c:pt>
                <c:pt idx="3915">
                  <c:v>Kristen Martinez</c:v>
                </c:pt>
                <c:pt idx="3916">
                  <c:v>Katrina Anderson</c:v>
                </c:pt>
                <c:pt idx="3917">
                  <c:v>Kyle Flores</c:v>
                </c:pt>
                <c:pt idx="3918">
                  <c:v>Kayla Brown</c:v>
                </c:pt>
                <c:pt idx="3919">
                  <c:v>Larry Johnson</c:v>
                </c:pt>
                <c:pt idx="3920">
                  <c:v>Kayla Gomez</c:v>
                </c:pt>
                <c:pt idx="3921">
                  <c:v>Laura Burch</c:v>
                </c:pt>
                <c:pt idx="3922">
                  <c:v>Kayla Gonzalez</c:v>
                </c:pt>
                <c:pt idx="3923">
                  <c:v>Laura Hall</c:v>
                </c:pt>
                <c:pt idx="3924">
                  <c:v>Kayla Johnson</c:v>
                </c:pt>
                <c:pt idx="3925">
                  <c:v>Karen Morris</c:v>
                </c:pt>
                <c:pt idx="3926">
                  <c:v>Kayla Lopez</c:v>
                </c:pt>
                <c:pt idx="3927">
                  <c:v>Lauren Harris</c:v>
                </c:pt>
                <c:pt idx="3928">
                  <c:v>Kayla Martinez</c:v>
                </c:pt>
                <c:pt idx="3929">
                  <c:v>Karen Robertson</c:v>
                </c:pt>
                <c:pt idx="3930">
                  <c:v>Kayla Moore</c:v>
                </c:pt>
                <c:pt idx="3931">
                  <c:v>Leslie Phillips</c:v>
                </c:pt>
                <c:pt idx="3932">
                  <c:v>Kayla Scott</c:v>
                </c:pt>
                <c:pt idx="3933">
                  <c:v>Linda Mccall</c:v>
                </c:pt>
                <c:pt idx="3934">
                  <c:v>Kayla Thomas</c:v>
                </c:pt>
                <c:pt idx="3935">
                  <c:v>Lindsay Williams</c:v>
                </c:pt>
                <c:pt idx="3936">
                  <c:v>Kayla Walker</c:v>
                </c:pt>
                <c:pt idx="3937">
                  <c:v>Lisa Daniels</c:v>
                </c:pt>
                <c:pt idx="3938">
                  <c:v>Julia Walker</c:v>
                </c:pt>
                <c:pt idx="3939">
                  <c:v>Katherine Carter</c:v>
                </c:pt>
                <c:pt idx="3940">
                  <c:v>Keith Brown</c:v>
                </c:pt>
                <c:pt idx="3941">
                  <c:v>Lisa Payne</c:v>
                </c:pt>
                <c:pt idx="3942">
                  <c:v>Keith Campbell</c:v>
                </c:pt>
                <c:pt idx="3943">
                  <c:v>Katherine Johnson</c:v>
                </c:pt>
                <c:pt idx="3944">
                  <c:v>Keith Garcia</c:v>
                </c:pt>
                <c:pt idx="3945">
                  <c:v>Lisa West</c:v>
                </c:pt>
                <c:pt idx="3946">
                  <c:v>Keith Miller</c:v>
                </c:pt>
                <c:pt idx="3947">
                  <c:v>Lori Nelson</c:v>
                </c:pt>
                <c:pt idx="3948">
                  <c:v>Kelly Aguilar</c:v>
                </c:pt>
                <c:pt idx="3949">
                  <c:v>Luis Thompson</c:v>
                </c:pt>
                <c:pt idx="3950">
                  <c:v>Kelly Brooks</c:v>
                </c:pt>
                <c:pt idx="3951">
                  <c:v>Kimberly Watson</c:v>
                </c:pt>
                <c:pt idx="3952">
                  <c:v>Justin Bowman</c:v>
                </c:pt>
                <c:pt idx="3953">
                  <c:v>Karen Garcia</c:v>
                </c:pt>
                <c:pt idx="3954">
                  <c:v>Kelly Diaz</c:v>
                </c:pt>
                <c:pt idx="3955">
                  <c:v>Kristen Thompson</c:v>
                </c:pt>
                <c:pt idx="3956">
                  <c:v>Kelly Dunn</c:v>
                </c:pt>
                <c:pt idx="3957">
                  <c:v>Kristopher Smith</c:v>
                </c:pt>
                <c:pt idx="3958">
                  <c:v>Kelly Gonzalez</c:v>
                </c:pt>
                <c:pt idx="3959">
                  <c:v>Kyle Miller</c:v>
                </c:pt>
                <c:pt idx="3960">
                  <c:v>Kelly Herrera</c:v>
                </c:pt>
                <c:pt idx="3961">
                  <c:v>Kyle Rodriguez</c:v>
                </c:pt>
                <c:pt idx="3962">
                  <c:v>Kelly Howard</c:v>
                </c:pt>
                <c:pt idx="3963">
                  <c:v>Larry Perez</c:v>
                </c:pt>
                <c:pt idx="3964">
                  <c:v>Kelly Jordan</c:v>
                </c:pt>
                <c:pt idx="3965">
                  <c:v>Laura Bell</c:v>
                </c:pt>
                <c:pt idx="3966">
                  <c:v>Kelly Lopez</c:v>
                </c:pt>
                <c:pt idx="3967">
                  <c:v>Laura Castro</c:v>
                </c:pt>
                <c:pt idx="3968">
                  <c:v>Kelly Martinez</c:v>
                </c:pt>
                <c:pt idx="3969">
                  <c:v>Laura Gonzalez</c:v>
                </c:pt>
                <c:pt idx="3970">
                  <c:v>Kelly Moore</c:v>
                </c:pt>
                <c:pt idx="3971">
                  <c:v>Laura King</c:v>
                </c:pt>
                <c:pt idx="3972">
                  <c:v>Kelly Nelson</c:v>
                </c:pt>
                <c:pt idx="3973">
                  <c:v>Laura Robertson</c:v>
                </c:pt>
                <c:pt idx="3974">
                  <c:v>Kelly Nguyen</c:v>
                </c:pt>
                <c:pt idx="3975">
                  <c:v>Laura Tran</c:v>
                </c:pt>
                <c:pt idx="3976">
                  <c:v>Kelly Porter</c:v>
                </c:pt>
                <c:pt idx="3977">
                  <c:v>Lauren Davis</c:v>
                </c:pt>
                <c:pt idx="3978">
                  <c:v>Kelly Powell</c:v>
                </c:pt>
                <c:pt idx="3979">
                  <c:v>Lauren Lopez</c:v>
                </c:pt>
                <c:pt idx="3980">
                  <c:v>Kelly Rivera</c:v>
                </c:pt>
                <c:pt idx="3981">
                  <c:v>Lauren Scott</c:v>
                </c:pt>
                <c:pt idx="3982">
                  <c:v>Kelly Salazar</c:v>
                </c:pt>
                <c:pt idx="3983">
                  <c:v>Julie Lee</c:v>
                </c:pt>
                <c:pt idx="3984">
                  <c:v>Kelly Stewart</c:v>
                </c:pt>
                <c:pt idx="3985">
                  <c:v>Leslie Johnson</c:v>
                </c:pt>
                <c:pt idx="3986">
                  <c:v>Justin Duke</c:v>
                </c:pt>
                <c:pt idx="3987">
                  <c:v>Karen Ruiz</c:v>
                </c:pt>
                <c:pt idx="3988">
                  <c:v>Justin Elliott</c:v>
                </c:pt>
                <c:pt idx="3989">
                  <c:v>Linda Davis</c:v>
                </c:pt>
                <c:pt idx="3990">
                  <c:v>Julie Clark</c:v>
                </c:pt>
                <c:pt idx="3991">
                  <c:v>Linda Perez</c:v>
                </c:pt>
                <c:pt idx="3992">
                  <c:v>Kelly Willis</c:v>
                </c:pt>
                <c:pt idx="3993">
                  <c:v>Lindsay Martinez</c:v>
                </c:pt>
                <c:pt idx="3994">
                  <c:v>Julie Collins</c:v>
                </c:pt>
                <c:pt idx="3995">
                  <c:v>Lindsey Wilson</c:v>
                </c:pt>
                <c:pt idx="3996">
                  <c:v>Kelsey Anderson</c:v>
                </c:pt>
                <c:pt idx="3997">
                  <c:v>Lisa Carter</c:v>
                </c:pt>
                <c:pt idx="3998">
                  <c:v>Justin Gibson</c:v>
                </c:pt>
                <c:pt idx="3999">
                  <c:v>Lisa Freeman</c:v>
                </c:pt>
                <c:pt idx="4000">
                  <c:v>Kelsey Jones</c:v>
                </c:pt>
                <c:pt idx="4001">
                  <c:v>Lisa Hart</c:v>
                </c:pt>
                <c:pt idx="4002">
                  <c:v>Kendra Jones</c:v>
                </c:pt>
                <c:pt idx="4003">
                  <c:v>Katherine Davis</c:v>
                </c:pt>
                <c:pt idx="4004">
                  <c:v>Kendra Smith</c:v>
                </c:pt>
                <c:pt idx="4005">
                  <c:v>Lisa Myers</c:v>
                </c:pt>
                <c:pt idx="4006">
                  <c:v>Justin Gonzalez</c:v>
                </c:pt>
                <c:pt idx="4007">
                  <c:v>Lisa Peterson</c:v>
                </c:pt>
                <c:pt idx="4008">
                  <c:v>Kenneth Black</c:v>
                </c:pt>
                <c:pt idx="4009">
                  <c:v>Lisa Rice</c:v>
                </c:pt>
                <c:pt idx="4010">
                  <c:v>Kenneth Davis</c:v>
                </c:pt>
                <c:pt idx="4011">
                  <c:v>Lisa Russo</c:v>
                </c:pt>
                <c:pt idx="4012">
                  <c:v>Kenneth Kim</c:v>
                </c:pt>
                <c:pt idx="4013">
                  <c:v>Lisa Torres</c:v>
                </c:pt>
                <c:pt idx="4014">
                  <c:v>Kenneth Miller</c:v>
                </c:pt>
                <c:pt idx="4015">
                  <c:v>Lori Brown</c:v>
                </c:pt>
                <c:pt idx="4016">
                  <c:v>Kenneth Moore</c:v>
                </c:pt>
                <c:pt idx="4017">
                  <c:v>Lori Hall</c:v>
                </c:pt>
                <c:pt idx="4018">
                  <c:v>Kenneth Richardson</c:v>
                </c:pt>
                <c:pt idx="4019">
                  <c:v>Lori Stewart</c:v>
                </c:pt>
                <c:pt idx="4020">
                  <c:v>Kenneth Rogers</c:v>
                </c:pt>
                <c:pt idx="4021">
                  <c:v>Luis Johnson</c:v>
                </c:pt>
                <c:pt idx="4022">
                  <c:v>Kenneth Scott</c:v>
                </c:pt>
                <c:pt idx="4023">
                  <c:v>Lynn Brown</c:v>
                </c:pt>
                <c:pt idx="4024">
                  <c:v>Justin Harris</c:v>
                </c:pt>
                <c:pt idx="4025">
                  <c:v>Manuel Davis</c:v>
                </c:pt>
                <c:pt idx="4026">
                  <c:v>Kenneth Ward</c:v>
                </c:pt>
                <c:pt idx="4027">
                  <c:v>Kimberly Wilson</c:v>
                </c:pt>
                <c:pt idx="4028">
                  <c:v>Justin Harvey</c:v>
                </c:pt>
                <c:pt idx="4029">
                  <c:v>Kristen Anderson</c:v>
                </c:pt>
                <c:pt idx="4030">
                  <c:v>Kerry Smith</c:v>
                </c:pt>
                <c:pt idx="4031">
                  <c:v>Kristen King</c:v>
                </c:pt>
                <c:pt idx="4032">
                  <c:v>Justin Hill</c:v>
                </c:pt>
                <c:pt idx="4033">
                  <c:v>Kristen Scott</c:v>
                </c:pt>
                <c:pt idx="4034">
                  <c:v>Kevin Baldwin</c:v>
                </c:pt>
                <c:pt idx="4035">
                  <c:v>Karen Gonzalez</c:v>
                </c:pt>
                <c:pt idx="4036">
                  <c:v>Justin Kennedy</c:v>
                </c:pt>
                <c:pt idx="4037">
                  <c:v>Kristin Jones</c:v>
                </c:pt>
                <c:pt idx="4038">
                  <c:v>Kevin Cox</c:v>
                </c:pt>
                <c:pt idx="4039">
                  <c:v>Kristy Martinez</c:v>
                </c:pt>
                <c:pt idx="4040">
                  <c:v>Kevin Crawford</c:v>
                </c:pt>
                <c:pt idx="4041">
                  <c:v>Kyle Hernandez</c:v>
                </c:pt>
                <c:pt idx="4042">
                  <c:v>Kevin Ellis</c:v>
                </c:pt>
                <c:pt idx="4043">
                  <c:v>Kyle Mitchell</c:v>
                </c:pt>
                <c:pt idx="4044">
                  <c:v>Kevin Graham</c:v>
                </c:pt>
                <c:pt idx="4045">
                  <c:v>Kyle Phillips</c:v>
                </c:pt>
                <c:pt idx="4046">
                  <c:v>Kevin Grant</c:v>
                </c:pt>
                <c:pt idx="4047">
                  <c:v>Kyle Sanders</c:v>
                </c:pt>
                <c:pt idx="4048">
                  <c:v>Kevin Hale</c:v>
                </c:pt>
                <c:pt idx="4049">
                  <c:v>Karen Jackson</c:v>
                </c:pt>
                <c:pt idx="4050">
                  <c:v>Kevin Harris</c:v>
                </c:pt>
                <c:pt idx="4051">
                  <c:v>Larry Rodriguez</c:v>
                </c:pt>
                <c:pt idx="4052">
                  <c:v>Kevin Hunter</c:v>
                </c:pt>
                <c:pt idx="4053">
                  <c:v>Latoya Jones</c:v>
                </c:pt>
                <c:pt idx="4054">
                  <c:v>Kevin Jackson</c:v>
                </c:pt>
                <c:pt idx="4055">
                  <c:v>Laura Bennett</c:v>
                </c:pt>
                <c:pt idx="4056">
                  <c:v>Julie Evans</c:v>
                </c:pt>
                <c:pt idx="4057">
                  <c:v>Laura Carter</c:v>
                </c:pt>
                <c:pt idx="4058">
                  <c:v>Kevin Kennedy</c:v>
                </c:pt>
                <c:pt idx="4059">
                  <c:v>Laura Daniels</c:v>
                </c:pt>
                <c:pt idx="4060">
                  <c:v>Kevin Knight</c:v>
                </c:pt>
                <c:pt idx="4061">
                  <c:v>Laura Francis</c:v>
                </c:pt>
                <c:pt idx="4062">
                  <c:v>Justin Moore</c:v>
                </c:pt>
                <c:pt idx="4063">
                  <c:v>Karen Lewis</c:v>
                </c:pt>
                <c:pt idx="4064">
                  <c:v>Justin Nelson</c:v>
                </c:pt>
                <c:pt idx="4065">
                  <c:v>Laura Hayes</c:v>
                </c:pt>
                <c:pt idx="4066">
                  <c:v>Kevin Mcdonald</c:v>
                </c:pt>
                <c:pt idx="4067">
                  <c:v>Laura Moore</c:v>
                </c:pt>
                <c:pt idx="4068">
                  <c:v>Kevin Medina</c:v>
                </c:pt>
                <c:pt idx="4069">
                  <c:v>Laura Reyes</c:v>
                </c:pt>
                <c:pt idx="4070">
                  <c:v>Kevin Meyers</c:v>
                </c:pt>
                <c:pt idx="4071">
                  <c:v>Laura Ruiz</c:v>
                </c:pt>
                <c:pt idx="4072">
                  <c:v>Kevin Murray</c:v>
                </c:pt>
                <c:pt idx="4073">
                  <c:v>Karen Myers</c:v>
                </c:pt>
                <c:pt idx="4074">
                  <c:v>Kevin Nelson</c:v>
                </c:pt>
                <c:pt idx="4075">
                  <c:v>Laura Vargas</c:v>
                </c:pt>
                <c:pt idx="4076">
                  <c:v>Kevin Palmer</c:v>
                </c:pt>
                <c:pt idx="4077">
                  <c:v>Laura Wilson</c:v>
                </c:pt>
                <c:pt idx="4078">
                  <c:v>Kevin Parker</c:v>
                </c:pt>
                <c:pt idx="4079">
                  <c:v>Lauren Gonzalez</c:v>
                </c:pt>
                <c:pt idx="4080">
                  <c:v>Kevin Peters</c:v>
                </c:pt>
                <c:pt idx="4081">
                  <c:v>Lauren Jenkins</c:v>
                </c:pt>
                <c:pt idx="4082">
                  <c:v>Kevin Porter</c:v>
                </c:pt>
                <c:pt idx="4083">
                  <c:v>Karen Peterson</c:v>
                </c:pt>
                <c:pt idx="4084">
                  <c:v>Kevin Ramirez</c:v>
                </c:pt>
                <c:pt idx="4085">
                  <c:v>Lauren Phillips</c:v>
                </c:pt>
                <c:pt idx="4086">
                  <c:v>Kevin Ramos</c:v>
                </c:pt>
                <c:pt idx="4087">
                  <c:v>Karen Rivera</c:v>
                </c:pt>
                <c:pt idx="4088">
                  <c:v>Kevin Reed</c:v>
                </c:pt>
                <c:pt idx="4089">
                  <c:v>Laurie Garcia</c:v>
                </c:pt>
                <c:pt idx="4090">
                  <c:v>Kevin Rice</c:v>
                </c:pt>
                <c:pt idx="4091">
                  <c:v>Leah Davis</c:v>
                </c:pt>
                <c:pt idx="4092">
                  <c:v>Kevin Roberts</c:v>
                </c:pt>
                <c:pt idx="4093">
                  <c:v>Leslie Freeman</c:v>
                </c:pt>
                <c:pt idx="4094">
                  <c:v>Justin Pierce</c:v>
                </c:pt>
                <c:pt idx="4095">
                  <c:v>Leslie Martinez</c:v>
                </c:pt>
                <c:pt idx="4096">
                  <c:v>Kevin Simpson</c:v>
                </c:pt>
                <c:pt idx="4097">
                  <c:v>Leslie Rodriguez</c:v>
                </c:pt>
                <c:pt idx="4098">
                  <c:v>Julie Flores</c:v>
                </c:pt>
                <c:pt idx="4099">
                  <c:v>Linda Anderson</c:v>
                </c:pt>
                <c:pt idx="4100">
                  <c:v>Justin Ross</c:v>
                </c:pt>
                <c:pt idx="4101">
                  <c:v>Linda Coleman</c:v>
                </c:pt>
                <c:pt idx="4102">
                  <c:v>Kevin Tucker</c:v>
                </c:pt>
                <c:pt idx="4103">
                  <c:v>Karen Thomas</c:v>
                </c:pt>
                <c:pt idx="4104">
                  <c:v>Kevin Wilson</c:v>
                </c:pt>
                <c:pt idx="4105">
                  <c:v>Karen Thompson</c:v>
                </c:pt>
                <c:pt idx="4106">
                  <c:v>Kim Baker</c:v>
                </c:pt>
                <c:pt idx="4107">
                  <c:v>Linda Phillips</c:v>
                </c:pt>
                <c:pt idx="4108">
                  <c:v>Kim Davis</c:v>
                </c:pt>
                <c:pt idx="4109">
                  <c:v>Linda Stewart</c:v>
                </c:pt>
                <c:pt idx="4110">
                  <c:v>Kim Rodriguez</c:v>
                </c:pt>
                <c:pt idx="4111">
                  <c:v>Karen Turner</c:v>
                </c:pt>
                <c:pt idx="4112">
                  <c:v>Kim Smith</c:v>
                </c:pt>
                <c:pt idx="4113">
                  <c:v>Lindsey Hernandez</c:v>
                </c:pt>
                <c:pt idx="4114">
                  <c:v>Kimberly Alvarez</c:v>
                </c:pt>
                <c:pt idx="4115">
                  <c:v>Lisa Barker</c:v>
                </c:pt>
                <c:pt idx="4116">
                  <c:v>Kimberly Anderson</c:v>
                </c:pt>
                <c:pt idx="4117">
                  <c:v>Lisa Burns</c:v>
                </c:pt>
                <c:pt idx="4118">
                  <c:v>Kimberly Bailey</c:v>
                </c:pt>
                <c:pt idx="4119">
                  <c:v>Lisa Collins</c:v>
                </c:pt>
                <c:pt idx="4120">
                  <c:v>Julie Allen</c:v>
                </c:pt>
                <c:pt idx="4121">
                  <c:v>Lisa Ford</c:v>
                </c:pt>
                <c:pt idx="4122">
                  <c:v>Kimberly Burns</c:v>
                </c:pt>
                <c:pt idx="4123">
                  <c:v>Lisa Garcia</c:v>
                </c:pt>
                <c:pt idx="4124">
                  <c:v>Justin Tucker</c:v>
                </c:pt>
                <c:pt idx="4125">
                  <c:v>Lisa Harrison</c:v>
                </c:pt>
                <c:pt idx="4126">
                  <c:v>Kimberly Carlson</c:v>
                </c:pt>
                <c:pt idx="4127">
                  <c:v>Katherine Campbell</c:v>
                </c:pt>
                <c:pt idx="4128">
                  <c:v>Kimberly Carpenter</c:v>
                </c:pt>
                <c:pt idx="4129">
                  <c:v>Lisa Lewis</c:v>
                </c:pt>
                <c:pt idx="4130">
                  <c:v>Justin Woods</c:v>
                </c:pt>
                <c:pt idx="4131">
                  <c:v>Katherine Gonzalez</c:v>
                </c:pt>
                <c:pt idx="4132">
                  <c:v>Justin Young</c:v>
                </c:pt>
                <c:pt idx="4133">
                  <c:v>Lisa Murray</c:v>
                </c:pt>
                <c:pt idx="4134">
                  <c:v>Marcus Davis</c:v>
                </c:pt>
                <c:pt idx="4135">
                  <c:v>Lisa Owens</c:v>
                </c:pt>
                <c:pt idx="4136">
                  <c:v>Kimberly Gilbert</c:v>
                </c:pt>
                <c:pt idx="4137">
                  <c:v>Lisa Perez</c:v>
                </c:pt>
                <c:pt idx="4138">
                  <c:v>Kimberly Gray</c:v>
                </c:pt>
                <c:pt idx="4139">
                  <c:v>Julie Moore</c:v>
                </c:pt>
                <c:pt idx="4140">
                  <c:v>Kaitlyn Reynolds</c:v>
                </c:pt>
                <c:pt idx="4141">
                  <c:v>Lisa Ramirez</c:v>
                </c:pt>
                <c:pt idx="4142">
                  <c:v>Kimberly James</c:v>
                </c:pt>
                <c:pt idx="4143">
                  <c:v>Katherine Jennings</c:v>
                </c:pt>
                <c:pt idx="4144">
                  <c:v>Kimberly Kelly</c:v>
                </c:pt>
                <c:pt idx="4145">
                  <c:v>Lisa Russell</c:v>
                </c:pt>
                <c:pt idx="4146">
                  <c:v>Kimberly Lambert</c:v>
                </c:pt>
                <c:pt idx="4147">
                  <c:v>Lisa Sanders</c:v>
                </c:pt>
                <c:pt idx="4148">
                  <c:v>Karen Armstrong</c:v>
                </c:pt>
                <c:pt idx="4149">
                  <c:v>Katherine Martinez</c:v>
                </c:pt>
                <c:pt idx="4150">
                  <c:v>Kimberly Martin</c:v>
                </c:pt>
                <c:pt idx="4151">
                  <c:v>Lisa Turner</c:v>
                </c:pt>
                <c:pt idx="4152">
                  <c:v>Kimberly Mcintyre</c:v>
                </c:pt>
                <c:pt idx="4153">
                  <c:v>Logan Smith</c:v>
                </c:pt>
                <c:pt idx="4154">
                  <c:v>Kimberly Mendoza</c:v>
                </c:pt>
                <c:pt idx="4155">
                  <c:v>Lori Browning</c:v>
                </c:pt>
                <c:pt idx="4156">
                  <c:v>Kimberly Murphy</c:v>
                </c:pt>
                <c:pt idx="4157">
                  <c:v>Lori Grant</c:v>
                </c:pt>
                <c:pt idx="4158">
                  <c:v>Kimberly Myers</c:v>
                </c:pt>
                <c:pt idx="4159">
                  <c:v>Lori Miller</c:v>
                </c:pt>
                <c:pt idx="4160">
                  <c:v>Julie Harrell</c:v>
                </c:pt>
                <c:pt idx="4161">
                  <c:v>Katherine Richardson</c:v>
                </c:pt>
                <c:pt idx="4162">
                  <c:v>Karen Carlson</c:v>
                </c:pt>
                <c:pt idx="4163">
                  <c:v>Lori Thomas</c:v>
                </c:pt>
                <c:pt idx="4164">
                  <c:v>Kimberly Ramirez</c:v>
                </c:pt>
                <c:pt idx="4165">
                  <c:v>Louis Miller</c:v>
                </c:pt>
                <c:pt idx="4166">
                  <c:v>Kimberly Rodriguez</c:v>
                </c:pt>
                <c:pt idx="4167">
                  <c:v>Luis Rodriguez</c:v>
                </c:pt>
                <c:pt idx="4168">
                  <c:v>Karen Castillo</c:v>
                </c:pt>
                <c:pt idx="4169">
                  <c:v>Luke Davis</c:v>
                </c:pt>
                <c:pt idx="4170">
                  <c:v>Kimberly Stevens</c:v>
                </c:pt>
                <c:pt idx="4171">
                  <c:v>Katherine Smith</c:v>
                </c:pt>
                <c:pt idx="4172">
                  <c:v>Kimberly Stone</c:v>
                </c:pt>
                <c:pt idx="4173">
                  <c:v>Madison Wilson</c:v>
                </c:pt>
                <c:pt idx="4174">
                  <c:v>Karen Coleman</c:v>
                </c:pt>
                <c:pt idx="4175">
                  <c:v>Marc Johnson</c:v>
                </c:pt>
                <c:pt idx="4176">
                  <c:v>Julie Hernandez</c:v>
                </c:pt>
                <c:pt idx="4177">
                  <c:v>Karen Gutierrez</c:v>
                </c:pt>
                <c:pt idx="4178">
                  <c:v>Jon Davis</c:v>
                </c:pt>
                <c:pt idx="4179">
                  <c:v>Joseph Pierce</c:v>
                </c:pt>
                <c:pt idx="4180">
                  <c:v>Jose Rios</c:v>
                </c:pt>
                <c:pt idx="4181">
                  <c:v>Jesse Brown</c:v>
                </c:pt>
                <c:pt idx="4182">
                  <c:v>Joshua Morrison</c:v>
                </c:pt>
                <c:pt idx="4183">
                  <c:v>Jesse Curtis</c:v>
                </c:pt>
                <c:pt idx="4184">
                  <c:v>Jonathan Walters</c:v>
                </c:pt>
                <c:pt idx="4185">
                  <c:v>Jennifer Bailey</c:v>
                </c:pt>
                <c:pt idx="4186">
                  <c:v>Joseph Haynes</c:v>
                </c:pt>
                <c:pt idx="4187">
                  <c:v>Jesse Johnson</c:v>
                </c:pt>
                <c:pt idx="4188">
                  <c:v>James Aguilar</c:v>
                </c:pt>
                <c:pt idx="4189">
                  <c:v>Jesse Rodriguez</c:v>
                </c:pt>
                <c:pt idx="4190">
                  <c:v>Ian Phillips</c:v>
                </c:pt>
                <c:pt idx="4191">
                  <c:v>Jesse White</c:v>
                </c:pt>
                <c:pt idx="4192">
                  <c:v>Jonathan Lawson</c:v>
                </c:pt>
                <c:pt idx="4193">
                  <c:v>Jason Torres</c:v>
                </c:pt>
                <c:pt idx="4194">
                  <c:v>Jordan Phillips</c:v>
                </c:pt>
                <c:pt idx="4195">
                  <c:v>Jessica Alvarez</c:v>
                </c:pt>
                <c:pt idx="4196">
                  <c:v>Joseph Cobb</c:v>
                </c:pt>
                <c:pt idx="4197">
                  <c:v>Jacob Davis</c:v>
                </c:pt>
                <c:pt idx="4198">
                  <c:v>Jared Williams</c:v>
                </c:pt>
                <c:pt idx="4199">
                  <c:v>Jennifer Johnston</c:v>
                </c:pt>
                <c:pt idx="4200">
                  <c:v>Joseph Thornton</c:v>
                </c:pt>
                <c:pt idx="4201">
                  <c:v>Jessica Bennett</c:v>
                </c:pt>
                <c:pt idx="4202">
                  <c:v>James Manning</c:v>
                </c:pt>
                <c:pt idx="4203">
                  <c:v>Jessica Berry</c:v>
                </c:pt>
                <c:pt idx="4204">
                  <c:v>Joshua Watson</c:v>
                </c:pt>
                <c:pt idx="4205">
                  <c:v>Jessica Bonilla</c:v>
                </c:pt>
                <c:pt idx="4206">
                  <c:v>James Woods</c:v>
                </c:pt>
                <c:pt idx="4207">
                  <c:v>James Boyer</c:v>
                </c:pt>
                <c:pt idx="4208">
                  <c:v>Jonathan Cruz</c:v>
                </c:pt>
                <c:pt idx="4209">
                  <c:v>James Gonzales</c:v>
                </c:pt>
                <c:pt idx="4210">
                  <c:v>Jonathan Nelson</c:v>
                </c:pt>
                <c:pt idx="4211">
                  <c:v>Jennifer Jordan</c:v>
                </c:pt>
                <c:pt idx="4212">
                  <c:v>Jordan Campbell</c:v>
                </c:pt>
                <c:pt idx="4213">
                  <c:v>Jessica Carlson</c:v>
                </c:pt>
                <c:pt idx="4214">
                  <c:v>Jose Green</c:v>
                </c:pt>
                <c:pt idx="4215">
                  <c:v>Jessica Carter</c:v>
                </c:pt>
                <c:pt idx="4216">
                  <c:v>Joseph Bailey</c:v>
                </c:pt>
                <c:pt idx="4217">
                  <c:v>Jason Mendoza</c:v>
                </c:pt>
                <c:pt idx="4218">
                  <c:v>Joseph Frank</c:v>
                </c:pt>
                <c:pt idx="4219">
                  <c:v>Jessica Collins</c:v>
                </c:pt>
                <c:pt idx="4220">
                  <c:v>Joseph Keith</c:v>
                </c:pt>
                <c:pt idx="4221">
                  <c:v>Jennifer Kelley</c:v>
                </c:pt>
                <c:pt idx="4222">
                  <c:v>Joseph Morris</c:v>
                </c:pt>
                <c:pt idx="4223">
                  <c:v>Jessica Curry</c:v>
                </c:pt>
                <c:pt idx="4224">
                  <c:v>Joseph Santos</c:v>
                </c:pt>
                <c:pt idx="4225">
                  <c:v>James Bridges</c:v>
                </c:pt>
                <c:pt idx="4226">
                  <c:v>Jason Brooks</c:v>
                </c:pt>
                <c:pt idx="4227">
                  <c:v>Jessica Daniel</c:v>
                </c:pt>
                <c:pt idx="4228">
                  <c:v>Jeremy Lopez</c:v>
                </c:pt>
                <c:pt idx="4229">
                  <c:v>James Mendoza</c:v>
                </c:pt>
                <c:pt idx="4230">
                  <c:v>Joshua Leach</c:v>
                </c:pt>
                <c:pt idx="4231">
                  <c:v>Jessica Diaz</c:v>
                </c:pt>
                <c:pt idx="4232">
                  <c:v>Jason Gomez</c:v>
                </c:pt>
                <c:pt idx="4233">
                  <c:v>Jennifer Kelly</c:v>
                </c:pt>
                <c:pt idx="4234">
                  <c:v>Juan Smith</c:v>
                </c:pt>
                <c:pt idx="4235">
                  <c:v>Jessica Evans</c:v>
                </c:pt>
                <c:pt idx="4236">
                  <c:v>John Ward</c:v>
                </c:pt>
                <c:pt idx="4237">
                  <c:v>James Gonzalez</c:v>
                </c:pt>
                <c:pt idx="4238">
                  <c:v>John Wood</c:v>
                </c:pt>
                <c:pt idx="4239">
                  <c:v>Jessica Flynn</c:v>
                </c:pt>
                <c:pt idx="4240">
                  <c:v>Jeffrey Robinson</c:v>
                </c:pt>
                <c:pt idx="4241">
                  <c:v>Jennifer Andrews</c:v>
                </c:pt>
                <c:pt idx="4242">
                  <c:v>Jennifer Castro</c:v>
                </c:pt>
                <c:pt idx="4243">
                  <c:v>Jennifer Lawson</c:v>
                </c:pt>
                <c:pt idx="4244">
                  <c:v>Jonathan Martinez</c:v>
                </c:pt>
                <c:pt idx="4245">
                  <c:v>Jessica Gonzales</c:v>
                </c:pt>
                <c:pt idx="4246">
                  <c:v>Jacob Aguilar</c:v>
                </c:pt>
                <c:pt idx="4247">
                  <c:v>James Bates</c:v>
                </c:pt>
                <c:pt idx="4248">
                  <c:v>Jonathan Yates</c:v>
                </c:pt>
                <c:pt idx="4249">
                  <c:v>Jessica Graham</c:v>
                </c:pt>
                <c:pt idx="4250">
                  <c:v>Jamie Jones</c:v>
                </c:pt>
                <c:pt idx="4251">
                  <c:v>Jennifer Daniel</c:v>
                </c:pt>
                <c:pt idx="4252">
                  <c:v>Jamie Price</c:v>
                </c:pt>
                <c:pt idx="4253">
                  <c:v>Jason Young</c:v>
                </c:pt>
                <c:pt idx="4254">
                  <c:v>Jamie Taylor</c:v>
                </c:pt>
                <c:pt idx="4255">
                  <c:v>Jessica Henry</c:v>
                </c:pt>
                <c:pt idx="4256">
                  <c:v>Jamie White</c:v>
                </c:pt>
                <c:pt idx="4257">
                  <c:v>Jennifer Li</c:v>
                </c:pt>
                <c:pt idx="4258">
                  <c:v>Joseph Bryant</c:v>
                </c:pt>
                <c:pt idx="4259">
                  <c:v>Jessica Holmes</c:v>
                </c:pt>
                <c:pt idx="4260">
                  <c:v>Joseph Day</c:v>
                </c:pt>
                <c:pt idx="4261">
                  <c:v>Jessica Howard</c:v>
                </c:pt>
                <c:pt idx="4262">
                  <c:v>Joseph Gonzales</c:v>
                </c:pt>
                <c:pt idx="4263">
                  <c:v>Jessica Jenkins</c:v>
                </c:pt>
                <c:pt idx="4264">
                  <c:v>Joseph Hunt</c:v>
                </c:pt>
                <c:pt idx="4265">
                  <c:v>James Mills</c:v>
                </c:pt>
                <c:pt idx="4266">
                  <c:v>Jennifer Wells</c:v>
                </c:pt>
                <c:pt idx="4267">
                  <c:v>James Montgomery</c:v>
                </c:pt>
                <c:pt idx="4268">
                  <c:v>Jasmine Turner</c:v>
                </c:pt>
                <c:pt idx="4269">
                  <c:v>Jessica Jordan</c:v>
                </c:pt>
                <c:pt idx="4270">
                  <c:v>Jennifer Wood</c:v>
                </c:pt>
                <c:pt idx="4271">
                  <c:v>Jessica King</c:v>
                </c:pt>
                <c:pt idx="4272">
                  <c:v>Jason Stanley</c:v>
                </c:pt>
                <c:pt idx="4273">
                  <c:v>James Greene</c:v>
                </c:pt>
                <c:pt idx="4274">
                  <c:v>Joseph Stewart</c:v>
                </c:pt>
                <c:pt idx="4275">
                  <c:v>Jessica Lewis</c:v>
                </c:pt>
                <c:pt idx="4276">
                  <c:v>Jeremy Flores</c:v>
                </c:pt>
                <c:pt idx="4277">
                  <c:v>James Montoya</c:v>
                </c:pt>
                <c:pt idx="4278">
                  <c:v>Joshua Adams</c:v>
                </c:pt>
                <c:pt idx="4279">
                  <c:v>Jessica Manning</c:v>
                </c:pt>
                <c:pt idx="4280">
                  <c:v>Joshua Carter</c:v>
                </c:pt>
                <c:pt idx="4281">
                  <c:v>Jacob Murphy</c:v>
                </c:pt>
                <c:pt idx="4282">
                  <c:v>Joshua Garcia</c:v>
                </c:pt>
                <c:pt idx="4283">
                  <c:v>Jacob Pierce</c:v>
                </c:pt>
                <c:pt idx="4284">
                  <c:v>Jason Collins</c:v>
                </c:pt>
                <c:pt idx="4285">
                  <c:v>Jessica Mckinney</c:v>
                </c:pt>
                <c:pt idx="4286">
                  <c:v>Jason Fuller</c:v>
                </c:pt>
                <c:pt idx="4287">
                  <c:v>Jeanette Cruz</c:v>
                </c:pt>
                <c:pt idx="4288">
                  <c:v>Jack Martin</c:v>
                </c:pt>
                <c:pt idx="4289">
                  <c:v>Jessica Molina</c:v>
                </c:pt>
                <c:pt idx="4290">
                  <c:v>Joshua Turner</c:v>
                </c:pt>
                <c:pt idx="4291">
                  <c:v>Jeff Johnson</c:v>
                </c:pt>
                <c:pt idx="4292">
                  <c:v>Joshua Wong</c:v>
                </c:pt>
                <c:pt idx="4293">
                  <c:v>Jessica Morales</c:v>
                </c:pt>
                <c:pt idx="4294">
                  <c:v>James White</c:v>
                </c:pt>
                <c:pt idx="4295">
                  <c:v>James Daniels</c:v>
                </c:pt>
                <c:pt idx="4296">
                  <c:v>Jennifer Hansen</c:v>
                </c:pt>
                <c:pt idx="4297">
                  <c:v>James Morrison</c:v>
                </c:pt>
                <c:pt idx="4298">
                  <c:v>John Watkins</c:v>
                </c:pt>
                <c:pt idx="4299">
                  <c:v>Jessica Nguyen</c:v>
                </c:pt>
                <c:pt idx="4300">
                  <c:v>Jeffrey Powell</c:v>
                </c:pt>
                <c:pt idx="4301">
                  <c:v>Jessica Ortega</c:v>
                </c:pt>
                <c:pt idx="4302">
                  <c:v>Johnny Miller</c:v>
                </c:pt>
                <c:pt idx="4303">
                  <c:v>Jessica Parker</c:v>
                </c:pt>
                <c:pt idx="4304">
                  <c:v>Jon Williams</c:v>
                </c:pt>
                <c:pt idx="4305">
                  <c:v>Jennifer Love</c:v>
                </c:pt>
                <c:pt idx="4306">
                  <c:v>Jamie Aguirre</c:v>
                </c:pt>
                <c:pt idx="4307">
                  <c:v>Jessica Perry</c:v>
                </c:pt>
                <c:pt idx="4308">
                  <c:v>Jonathan Gibson</c:v>
                </c:pt>
                <c:pt idx="4309">
                  <c:v>Jennifer Drake</c:v>
                </c:pt>
                <c:pt idx="4310">
                  <c:v>Jamie Garcia</c:v>
                </c:pt>
                <c:pt idx="4311">
                  <c:v>James Elliott</c:v>
                </c:pt>
                <c:pt idx="4312">
                  <c:v>Jonathan Lewis</c:v>
                </c:pt>
                <c:pt idx="4313">
                  <c:v>Jeffery Smith</c:v>
                </c:pt>
                <c:pt idx="4314">
                  <c:v>Jennifer Trevino</c:v>
                </c:pt>
                <c:pt idx="4315">
                  <c:v>James Gutierrez</c:v>
                </c:pt>
                <c:pt idx="4316">
                  <c:v>Jennifer Chavez</c:v>
                </c:pt>
                <c:pt idx="4317">
                  <c:v>Jacob Ruiz</c:v>
                </c:pt>
                <c:pt idx="4318">
                  <c:v>Jonathan Taylor</c:v>
                </c:pt>
                <c:pt idx="4319">
                  <c:v>Jessica Rojas</c:v>
                </c:pt>
                <c:pt idx="4320">
                  <c:v>Jason Scott</c:v>
                </c:pt>
                <c:pt idx="4321">
                  <c:v>Jessica Ross</c:v>
                </c:pt>
                <c:pt idx="4322">
                  <c:v>Jordan Bradley</c:v>
                </c:pt>
                <c:pt idx="4323">
                  <c:v>Jessica Russell</c:v>
                </c:pt>
                <c:pt idx="4324">
                  <c:v>Jordan Davis</c:v>
                </c:pt>
                <c:pt idx="4325">
                  <c:v>Jason Reid</c:v>
                </c:pt>
                <c:pt idx="4326">
                  <c:v>Jordan Morris</c:v>
                </c:pt>
                <c:pt idx="4327">
                  <c:v>Jessica Schneider</c:v>
                </c:pt>
                <c:pt idx="4328">
                  <c:v>Jordan Sanders</c:v>
                </c:pt>
                <c:pt idx="4329">
                  <c:v>Jeffery Walker</c:v>
                </c:pt>
                <c:pt idx="4330">
                  <c:v>Jose Brown</c:v>
                </c:pt>
                <c:pt idx="4331">
                  <c:v>Jessica Silva</c:v>
                </c:pt>
                <c:pt idx="4332">
                  <c:v>Jose Jackson</c:v>
                </c:pt>
                <c:pt idx="4333">
                  <c:v>James Austin</c:v>
                </c:pt>
                <c:pt idx="4334">
                  <c:v>Jose Marshall</c:v>
                </c:pt>
                <c:pt idx="4335">
                  <c:v>Jennifer Elliott</c:v>
                </c:pt>
                <c:pt idx="4336">
                  <c:v>Jamie Turner</c:v>
                </c:pt>
                <c:pt idx="4337">
                  <c:v>Jessica Stewart</c:v>
                </c:pt>
                <c:pt idx="4338">
                  <c:v>Jennifer Walters</c:v>
                </c:pt>
                <c:pt idx="4339">
                  <c:v>James Nelson</c:v>
                </c:pt>
                <c:pt idx="4340">
                  <c:v>Joseph Black</c:v>
                </c:pt>
                <c:pt idx="4341">
                  <c:v>Jennifer Mccarthy</c:v>
                </c:pt>
                <c:pt idx="4342">
                  <c:v>Joseph Chavez</c:v>
                </c:pt>
                <c:pt idx="4343">
                  <c:v>James Newman</c:v>
                </c:pt>
                <c:pt idx="4344">
                  <c:v>Joseph Cruz</c:v>
                </c:pt>
                <c:pt idx="4345">
                  <c:v>Jessica Todd</c:v>
                </c:pt>
                <c:pt idx="4346">
                  <c:v>Joseph Flores</c:v>
                </c:pt>
                <c:pt idx="4347">
                  <c:v>Jessica Turner</c:v>
                </c:pt>
                <c:pt idx="4348">
                  <c:v>Janice Fletcher</c:v>
                </c:pt>
                <c:pt idx="4349">
                  <c:v>Jennifer Mccoy</c:v>
                </c:pt>
                <c:pt idx="4350">
                  <c:v>Joseph Hardy</c:v>
                </c:pt>
                <c:pt idx="4351">
                  <c:v>Jessica Watson</c:v>
                </c:pt>
                <c:pt idx="4352">
                  <c:v>Janice Moore</c:v>
                </c:pt>
                <c:pt idx="4353">
                  <c:v>Jessica Webb</c:v>
                </c:pt>
                <c:pt idx="4354">
                  <c:v>Jared Bell</c:v>
                </c:pt>
                <c:pt idx="4355">
                  <c:v>Jason Harris</c:v>
                </c:pt>
                <c:pt idx="4356">
                  <c:v>Jennifer Welch</c:v>
                </c:pt>
                <c:pt idx="4357">
                  <c:v>Jason Long</c:v>
                </c:pt>
                <c:pt idx="4358">
                  <c:v>Jason Shaw</c:v>
                </c:pt>
                <c:pt idx="4359">
                  <c:v>Jacob Sanchez</c:v>
                </c:pt>
                <c:pt idx="4360">
                  <c:v>Joseph Matthews</c:v>
                </c:pt>
                <c:pt idx="4361">
                  <c:v>Jennifer Mclaughlin</c:v>
                </c:pt>
                <c:pt idx="4362">
                  <c:v>Joseph Moore</c:v>
                </c:pt>
                <c:pt idx="4363">
                  <c:v>Jessica Wright</c:v>
                </c:pt>
                <c:pt idx="4364">
                  <c:v>Joseph Norris</c:v>
                </c:pt>
                <c:pt idx="4365">
                  <c:v>James Nichols</c:v>
                </c:pt>
                <c:pt idx="4366">
                  <c:v>Jason Adams</c:v>
                </c:pt>
                <c:pt idx="4367">
                  <c:v>Jessica Zamora</c:v>
                </c:pt>
                <c:pt idx="4368">
                  <c:v>Joseph Reyes</c:v>
                </c:pt>
                <c:pt idx="4369">
                  <c:v>Jill Johnson</c:v>
                </c:pt>
                <c:pt idx="4370">
                  <c:v>Jaime Smith</c:v>
                </c:pt>
                <c:pt idx="4371">
                  <c:v>Jennifer Mendez</c:v>
                </c:pt>
                <c:pt idx="4372">
                  <c:v>Joseph Scott</c:v>
                </c:pt>
                <c:pt idx="4373">
                  <c:v>Jimmy Brown</c:v>
                </c:pt>
                <c:pt idx="4374">
                  <c:v>Joseph Thomas</c:v>
                </c:pt>
                <c:pt idx="4375">
                  <c:v>Jimmy Thomas</c:v>
                </c:pt>
                <c:pt idx="4376">
                  <c:v>Joseph Valdez</c:v>
                </c:pt>
                <c:pt idx="4377">
                  <c:v>Joan Tran</c:v>
                </c:pt>
                <c:pt idx="4378">
                  <c:v>Joseph Walton</c:v>
                </c:pt>
                <c:pt idx="4379">
                  <c:v>Joanne Garcia</c:v>
                </c:pt>
                <c:pt idx="4380">
                  <c:v>Jeremy Griffin</c:v>
                </c:pt>
                <c:pt idx="4381">
                  <c:v>Joe Craig</c:v>
                </c:pt>
                <c:pt idx="4382">
                  <c:v>Jennifer Hunter</c:v>
                </c:pt>
                <c:pt idx="4383">
                  <c:v>Joe Nelson</c:v>
                </c:pt>
                <c:pt idx="4384">
                  <c:v>Jeffrey Young</c:v>
                </c:pt>
                <c:pt idx="4385">
                  <c:v>Joe Williams</c:v>
                </c:pt>
                <c:pt idx="4386">
                  <c:v>Joshua Clarke</c:v>
                </c:pt>
                <c:pt idx="4387">
                  <c:v>Joel Davis</c:v>
                </c:pt>
                <c:pt idx="4388">
                  <c:v>Joshua Flores</c:v>
                </c:pt>
                <c:pt idx="4389">
                  <c:v>Joel Jones</c:v>
                </c:pt>
                <c:pt idx="4390">
                  <c:v>Joshua Gray</c:v>
                </c:pt>
                <c:pt idx="4391">
                  <c:v>Joel Smith</c:v>
                </c:pt>
                <c:pt idx="4392">
                  <c:v>Joshua Hughes</c:v>
                </c:pt>
                <c:pt idx="4393">
                  <c:v>Joel Williams</c:v>
                </c:pt>
                <c:pt idx="4394">
                  <c:v>Jeremy Myers</c:v>
                </c:pt>
                <c:pt idx="4395">
                  <c:v>Jennifer Meyer</c:v>
                </c:pt>
                <c:pt idx="4396">
                  <c:v>Jason Dixon</c:v>
                </c:pt>
                <c:pt idx="4397">
                  <c:v>Ian Davis</c:v>
                </c:pt>
                <c:pt idx="4398">
                  <c:v>Joshua Montgomery</c:v>
                </c:pt>
                <c:pt idx="4399">
                  <c:v>Jacob Stewart</c:v>
                </c:pt>
                <c:pt idx="4400">
                  <c:v>Jeremy Sanchez</c:v>
                </c:pt>
                <c:pt idx="4401">
                  <c:v>Jennifer Fox</c:v>
                </c:pt>
                <c:pt idx="4402">
                  <c:v>Joshua Ross</c:v>
                </c:pt>
                <c:pt idx="4403">
                  <c:v>John Ayala</c:v>
                </c:pt>
                <c:pt idx="4404">
                  <c:v>James Cross</c:v>
                </c:pt>
                <c:pt idx="4405">
                  <c:v>John Bailey</c:v>
                </c:pt>
                <c:pt idx="4406">
                  <c:v>Jerry Coleman</c:v>
                </c:pt>
                <c:pt idx="4407">
                  <c:v>James Patterson</c:v>
                </c:pt>
                <c:pt idx="4408">
                  <c:v>Jacob Clark</c:v>
                </c:pt>
                <c:pt idx="4409">
                  <c:v>Jacob White</c:v>
                </c:pt>
                <c:pt idx="4410">
                  <c:v>Jason Lewis</c:v>
                </c:pt>
                <c:pt idx="4411">
                  <c:v>Jennifer Mills</c:v>
                </c:pt>
                <c:pt idx="4412">
                  <c:v>James Mason</c:v>
                </c:pt>
                <c:pt idx="4413">
                  <c:v>John Brewer</c:v>
                </c:pt>
                <c:pt idx="4414">
                  <c:v>Jennifer Schmidt</c:v>
                </c:pt>
                <c:pt idx="4415">
                  <c:v>Jason Reyes</c:v>
                </c:pt>
                <c:pt idx="4416">
                  <c:v>Jennifer Scott</c:v>
                </c:pt>
                <c:pt idx="4417">
                  <c:v>Jeffrey Castro</c:v>
                </c:pt>
                <c:pt idx="4418">
                  <c:v>Jennifer Campbell</c:v>
                </c:pt>
                <c:pt idx="4419">
                  <c:v>John Bryan</c:v>
                </c:pt>
                <c:pt idx="4420">
                  <c:v>Jason Hill</c:v>
                </c:pt>
                <c:pt idx="4421">
                  <c:v>John Bryant</c:v>
                </c:pt>
                <c:pt idx="4422">
                  <c:v>John Welch</c:v>
                </c:pt>
                <c:pt idx="4423">
                  <c:v>James Ellis</c:v>
                </c:pt>
                <c:pt idx="4424">
                  <c:v>Jennifer Campos</c:v>
                </c:pt>
                <c:pt idx="4425">
                  <c:v>Jeffrey Collins</c:v>
                </c:pt>
                <c:pt idx="4426">
                  <c:v>Jennifer Hayes</c:v>
                </c:pt>
                <c:pt idx="4427">
                  <c:v>John Burns</c:v>
                </c:pt>
                <c:pt idx="4428">
                  <c:v>Jennifer Steele</c:v>
                </c:pt>
                <c:pt idx="4429">
                  <c:v>Jason Rice</c:v>
                </c:pt>
                <c:pt idx="4430">
                  <c:v>Jeffrey Ray</c:v>
                </c:pt>
                <c:pt idx="4431">
                  <c:v>Jeffrey Cooper</c:v>
                </c:pt>
                <c:pt idx="4432">
                  <c:v>Jon Johnson</c:v>
                </c:pt>
                <c:pt idx="4433">
                  <c:v>John Carpenter</c:v>
                </c:pt>
                <c:pt idx="4434">
                  <c:v>Jennifer Carr</c:v>
                </c:pt>
                <c:pt idx="4435">
                  <c:v>Jason Rivera</c:v>
                </c:pt>
                <c:pt idx="4436">
                  <c:v>Jonathan Bennett</c:v>
                </c:pt>
                <c:pt idx="4437">
                  <c:v>James Reyes</c:v>
                </c:pt>
                <c:pt idx="4438">
                  <c:v>Jonathan Cortez</c:v>
                </c:pt>
                <c:pt idx="4439">
                  <c:v>John Collins</c:v>
                </c:pt>
                <c:pt idx="4440">
                  <c:v>Jason Schultz</c:v>
                </c:pt>
                <c:pt idx="4441">
                  <c:v>James Hardy</c:v>
                </c:pt>
                <c:pt idx="4442">
                  <c:v>Jennifer Bell</c:v>
                </c:pt>
                <c:pt idx="4443">
                  <c:v>John Cooper</c:v>
                </c:pt>
                <c:pt idx="4444">
                  <c:v>Jamie Clark</c:v>
                </c:pt>
                <c:pt idx="4445">
                  <c:v>Jeffrey Freeman</c:v>
                </c:pt>
                <c:pt idx="4446">
                  <c:v>Ian Harris</c:v>
                </c:pt>
                <c:pt idx="4447">
                  <c:v>James Castillo</c:v>
                </c:pt>
                <c:pt idx="4448">
                  <c:v>Jonathan Lee</c:v>
                </c:pt>
                <c:pt idx="4449">
                  <c:v>John Daniels</c:v>
                </c:pt>
                <c:pt idx="4450">
                  <c:v>James Contreras</c:v>
                </c:pt>
                <c:pt idx="4451">
                  <c:v>James Roberson</c:v>
                </c:pt>
                <c:pt idx="4452">
                  <c:v>James Knight</c:v>
                </c:pt>
                <c:pt idx="4453">
                  <c:v>John Dawson</c:v>
                </c:pt>
                <c:pt idx="4454">
                  <c:v>Jamie Greene</c:v>
                </c:pt>
                <c:pt idx="4455">
                  <c:v>Hunter Lee</c:v>
                </c:pt>
                <c:pt idx="4456">
                  <c:v>Jennifer Tucker</c:v>
                </c:pt>
                <c:pt idx="4457">
                  <c:v>Jennifer Garza</c:v>
                </c:pt>
                <c:pt idx="4458">
                  <c:v>Jennifer Vance</c:v>
                </c:pt>
                <c:pt idx="4459">
                  <c:v>John Dyer</c:v>
                </c:pt>
                <c:pt idx="4460">
                  <c:v>Jacqueline Thomas</c:v>
                </c:pt>
                <c:pt idx="4461">
                  <c:v>Jeffrey Gordon</c:v>
                </c:pt>
                <c:pt idx="4462">
                  <c:v>Jennifer Vazquez</c:v>
                </c:pt>
                <c:pt idx="4463">
                  <c:v>John Ellis</c:v>
                </c:pt>
                <c:pt idx="4464">
                  <c:v>Jennifer Velez</c:v>
                </c:pt>
                <c:pt idx="4465">
                  <c:v>James Robertson</c:v>
                </c:pt>
                <c:pt idx="4466">
                  <c:v>Jeffrey Stewart</c:v>
                </c:pt>
                <c:pt idx="4467">
                  <c:v>Jacob Garcia</c:v>
                </c:pt>
                <c:pt idx="4468">
                  <c:v>Jonathon Smith</c:v>
                </c:pt>
                <c:pt idx="4469">
                  <c:v>John Fernandez</c:v>
                </c:pt>
                <c:pt idx="4470">
                  <c:v>Jordan Brown</c:v>
                </c:pt>
                <c:pt idx="4471">
                  <c:v>Jeffrey Gray</c:v>
                </c:pt>
                <c:pt idx="4472">
                  <c:v>Jordan Cunningham</c:v>
                </c:pt>
                <c:pt idx="4473">
                  <c:v>James Harvey</c:v>
                </c:pt>
                <c:pt idx="4474">
                  <c:v>Jordan Harrison</c:v>
                </c:pt>
                <c:pt idx="4475">
                  <c:v>John Franklin</c:v>
                </c:pt>
                <c:pt idx="4476">
                  <c:v>Jacob Klein</c:v>
                </c:pt>
                <c:pt idx="4477">
                  <c:v>Jacob Wright</c:v>
                </c:pt>
                <c:pt idx="4478">
                  <c:v>Jordan Perez</c:v>
                </c:pt>
                <c:pt idx="4479">
                  <c:v>John Garner</c:v>
                </c:pt>
                <c:pt idx="4480">
                  <c:v>Jordan Roberts</c:v>
                </c:pt>
                <c:pt idx="4481">
                  <c:v>Jennifer Norton</c:v>
                </c:pt>
                <c:pt idx="4482">
                  <c:v>Jamie Medina</c:v>
                </c:pt>
                <c:pt idx="4483">
                  <c:v>Jeffrey Hernandez</c:v>
                </c:pt>
                <c:pt idx="4484">
                  <c:v>Jamie Roberts</c:v>
                </c:pt>
                <c:pt idx="4485">
                  <c:v>Jeffrey Hill</c:v>
                </c:pt>
                <c:pt idx="4486">
                  <c:v>Jose Garcia</c:v>
                </c:pt>
                <c:pt idx="4487">
                  <c:v>Jennifer Obrien</c:v>
                </c:pt>
                <c:pt idx="4488">
                  <c:v>Jacqueline Williams</c:v>
                </c:pt>
                <c:pt idx="4489">
                  <c:v>Jacob Gonzalez</c:v>
                </c:pt>
                <c:pt idx="4490">
                  <c:v>Jennifer Walter</c:v>
                </c:pt>
                <c:pt idx="4491">
                  <c:v>Jennifer George</c:v>
                </c:pt>
                <c:pt idx="4492">
                  <c:v>Jose Lopez</c:v>
                </c:pt>
                <c:pt idx="4493">
                  <c:v>James Rojas</c:v>
                </c:pt>
                <c:pt idx="4494">
                  <c:v>Jose Nelson</c:v>
                </c:pt>
                <c:pt idx="4495">
                  <c:v>James Rose</c:v>
                </c:pt>
                <c:pt idx="4496">
                  <c:v>Jose Rodriguez</c:v>
                </c:pt>
                <c:pt idx="4497">
                  <c:v>James Escobar</c:v>
                </c:pt>
                <c:pt idx="4498">
                  <c:v>Jose Williams</c:v>
                </c:pt>
                <c:pt idx="4499">
                  <c:v>John Heath</c:v>
                </c:pt>
                <c:pt idx="4500">
                  <c:v>Joseph Alvarez</c:v>
                </c:pt>
                <c:pt idx="4501">
                  <c:v>James Ross</c:v>
                </c:pt>
                <c:pt idx="4502">
                  <c:v>Joseph Arnold</c:v>
                </c:pt>
                <c:pt idx="4503">
                  <c:v>Jennifer Pearson</c:v>
                </c:pt>
                <c:pt idx="4504">
                  <c:v>Joseph Baker</c:v>
                </c:pt>
                <c:pt idx="4505">
                  <c:v>Jennifer Perez</c:v>
                </c:pt>
                <c:pt idx="4506">
                  <c:v>Jane Smith</c:v>
                </c:pt>
                <c:pt idx="4507">
                  <c:v>James Salazar</c:v>
                </c:pt>
                <c:pt idx="4508">
                  <c:v>Joseph Carter</c:v>
                </c:pt>
                <c:pt idx="4509">
                  <c:v>John Jenkins</c:v>
                </c:pt>
                <c:pt idx="4510">
                  <c:v>Janet Clark</c:v>
                </c:pt>
                <c:pt idx="4511">
                  <c:v>James Sanchez</c:v>
                </c:pt>
                <c:pt idx="4512">
                  <c:v>Julia Jones</c:v>
                </c:pt>
                <c:pt idx="4513">
                  <c:v>Jeffrey Hunter</c:v>
                </c:pt>
                <c:pt idx="4514">
                  <c:v>Janice Brown</c:v>
                </c:pt>
                <c:pt idx="4515">
                  <c:v>Jennifer Bryant</c:v>
                </c:pt>
                <c:pt idx="4516">
                  <c:v>Joseph Dunn</c:v>
                </c:pt>
                <c:pt idx="4517">
                  <c:v>John Joseph</c:v>
                </c:pt>
                <c:pt idx="4518">
                  <c:v>Joseph Flynn</c:v>
                </c:pt>
                <c:pt idx="4519">
                  <c:v>James Herrera</c:v>
                </c:pt>
                <c:pt idx="4520">
                  <c:v>Joseph Freeman</c:v>
                </c:pt>
                <c:pt idx="4521">
                  <c:v>Jeffrey Jenkins</c:v>
                </c:pt>
                <c:pt idx="4522">
                  <c:v>Jennifer Hoffman</c:v>
                </c:pt>
                <c:pt idx="4523">
                  <c:v>John Kim</c:v>
                </c:pt>
                <c:pt idx="4524">
                  <c:v>Jason Hawkins</c:v>
                </c:pt>
                <c:pt idx="4525">
                  <c:v>Jacob Young</c:v>
                </c:pt>
                <c:pt idx="4526">
                  <c:v>Joseph Harris</c:v>
                </c:pt>
                <c:pt idx="4527">
                  <c:v>James Chen</c:v>
                </c:pt>
                <c:pt idx="4528">
                  <c:v>Joseph Henry</c:v>
                </c:pt>
                <c:pt idx="4529">
                  <c:v>John Lawrence</c:v>
                </c:pt>
                <c:pt idx="4530">
                  <c:v>Joseph Howell</c:v>
                </c:pt>
                <c:pt idx="4531">
                  <c:v>James Hill</c:v>
                </c:pt>
                <c:pt idx="4532">
                  <c:v>Joseph Jackson</c:v>
                </c:pt>
                <c:pt idx="4533">
                  <c:v>Jacob Cantu</c:v>
                </c:pt>
                <c:pt idx="4534">
                  <c:v>Jared Johnson</c:v>
                </c:pt>
                <c:pt idx="4535">
                  <c:v>James Shepard</c:v>
                </c:pt>
                <c:pt idx="4536">
                  <c:v>Joseph Keller</c:v>
                </c:pt>
                <c:pt idx="4537">
                  <c:v>Jennifer Powers</c:v>
                </c:pt>
                <c:pt idx="4538">
                  <c:v>Joseph Kim</c:v>
                </c:pt>
                <c:pt idx="4539">
                  <c:v>John Lowe</c:v>
                </c:pt>
                <c:pt idx="4540">
                  <c:v>Jared Rose</c:v>
                </c:pt>
                <c:pt idx="4541">
                  <c:v>Jennifer Ramirez</c:v>
                </c:pt>
                <c:pt idx="4542">
                  <c:v>Jeffrey Walker</c:v>
                </c:pt>
                <c:pt idx="4543">
                  <c:v>James Hughes</c:v>
                </c:pt>
                <c:pt idx="4544">
                  <c:v>Jennifer White</c:v>
                </c:pt>
                <c:pt idx="4545">
                  <c:v>James Snyder</c:v>
                </c:pt>
                <c:pt idx="4546">
                  <c:v>Joseph May</c:v>
                </c:pt>
                <c:pt idx="4547">
                  <c:v>John Mckinney</c:v>
                </c:pt>
                <c:pt idx="4548">
                  <c:v>Jennifer Holmes</c:v>
                </c:pt>
                <c:pt idx="4549">
                  <c:v>John Mendez</c:v>
                </c:pt>
                <c:pt idx="4550">
                  <c:v>Jennifer Howell</c:v>
                </c:pt>
                <c:pt idx="4551">
                  <c:v>James Steele</c:v>
                </c:pt>
                <c:pt idx="4552">
                  <c:v>Joseph Murphy</c:v>
                </c:pt>
                <c:pt idx="4553">
                  <c:v>Jacqueline Garcia</c:v>
                </c:pt>
                <c:pt idx="4554">
                  <c:v>Joseph Olson</c:v>
                </c:pt>
                <c:pt idx="4555">
                  <c:v>Jeffrey Klein</c:v>
                </c:pt>
                <c:pt idx="4556">
                  <c:v>Joseph Patterson</c:v>
                </c:pt>
                <c:pt idx="4557">
                  <c:v>James Summers</c:v>
                </c:pt>
                <c:pt idx="4558">
                  <c:v>Joseph Perry</c:v>
                </c:pt>
                <c:pt idx="4559">
                  <c:v>Jennifer Burns</c:v>
                </c:pt>
                <c:pt idx="4560">
                  <c:v>James Benson</c:v>
                </c:pt>
                <c:pt idx="4561">
                  <c:v>John Moreno</c:v>
                </c:pt>
                <c:pt idx="4562">
                  <c:v>Joseph Reynolds</c:v>
                </c:pt>
                <c:pt idx="4563">
                  <c:v>Jason Kennedy</c:v>
                </c:pt>
                <c:pt idx="4564">
                  <c:v>James Dennis</c:v>
                </c:pt>
                <c:pt idx="4565">
                  <c:v>James Ferguson</c:v>
                </c:pt>
                <c:pt idx="4566">
                  <c:v>Joseph Sanchez</c:v>
                </c:pt>
                <c:pt idx="4567">
                  <c:v>John Morrison</c:v>
                </c:pt>
                <c:pt idx="4568">
                  <c:v>Joseph Schroeder</c:v>
                </c:pt>
                <c:pt idx="4569">
                  <c:v>John Murray</c:v>
                </c:pt>
                <c:pt idx="4570">
                  <c:v>Jennifer Bowman</c:v>
                </c:pt>
                <c:pt idx="4571">
                  <c:v>Jennifer Cabrera</c:v>
                </c:pt>
                <c:pt idx="4572">
                  <c:v>Jason Ball</c:v>
                </c:pt>
                <c:pt idx="4573">
                  <c:v>John Nash</c:v>
                </c:pt>
                <c:pt idx="4574">
                  <c:v>Jeremiah Martinez</c:v>
                </c:pt>
                <c:pt idx="4575">
                  <c:v>James Clayton</c:v>
                </c:pt>
                <c:pt idx="4576">
                  <c:v>Jason Sullivan</c:v>
                </c:pt>
                <c:pt idx="4577">
                  <c:v>Jeffrey Martinez</c:v>
                </c:pt>
                <c:pt idx="4578">
                  <c:v>Joseph Vasquez</c:v>
                </c:pt>
                <c:pt idx="4579">
                  <c:v>John Olson</c:v>
                </c:pt>
                <c:pt idx="4580">
                  <c:v>Joseph Wallace</c:v>
                </c:pt>
                <c:pt idx="4581">
                  <c:v>Jennifer Reynolds</c:v>
                </c:pt>
                <c:pt idx="4582">
                  <c:v>Joseph Wheeler</c:v>
                </c:pt>
                <c:pt idx="4583">
                  <c:v>Jeffrey Mercado</c:v>
                </c:pt>
                <c:pt idx="4584">
                  <c:v>Jack Johnson</c:v>
                </c:pt>
                <c:pt idx="4585">
                  <c:v>Jennifer Richards</c:v>
                </c:pt>
                <c:pt idx="4586">
                  <c:v>Jeremy Hernandez</c:v>
                </c:pt>
                <c:pt idx="4587">
                  <c:v>Jason Rogers</c:v>
                </c:pt>
                <c:pt idx="4588">
                  <c:v>Joshua Alexander</c:v>
                </c:pt>
                <c:pt idx="4589">
                  <c:v>Jennifer Rios</c:v>
                </c:pt>
                <c:pt idx="4590">
                  <c:v>Joshua Avery</c:v>
                </c:pt>
                <c:pt idx="4591">
                  <c:v>John Powell</c:v>
                </c:pt>
                <c:pt idx="4592">
                  <c:v>Joshua Bauer</c:v>
                </c:pt>
                <c:pt idx="4593">
                  <c:v>Jason Ruiz</c:v>
                </c:pt>
                <c:pt idx="4594">
                  <c:v>Joshua Campbell</c:v>
                </c:pt>
                <c:pt idx="4595">
                  <c:v>Jeffrey Morris</c:v>
                </c:pt>
                <c:pt idx="4596">
                  <c:v>Joshua Chavez</c:v>
                </c:pt>
                <c:pt idx="4597">
                  <c:v>Jennifer Robertson</c:v>
                </c:pt>
                <c:pt idx="4598">
                  <c:v>Jason Jimenez</c:v>
                </c:pt>
                <c:pt idx="4599">
                  <c:v>James Fisher</c:v>
                </c:pt>
                <c:pt idx="4600">
                  <c:v>Joshua Doyle</c:v>
                </c:pt>
                <c:pt idx="4601">
                  <c:v>James James</c:v>
                </c:pt>
                <c:pt idx="4602">
                  <c:v>Joshua Ford</c:v>
                </c:pt>
                <c:pt idx="4603">
                  <c:v>John Reynolds</c:v>
                </c:pt>
                <c:pt idx="4604">
                  <c:v>Joshua Gonzalez</c:v>
                </c:pt>
                <c:pt idx="4605">
                  <c:v>John Richardson</c:v>
                </c:pt>
                <c:pt idx="4606">
                  <c:v>Joshua Hall</c:v>
                </c:pt>
                <c:pt idx="4607">
                  <c:v>John Roberts</c:v>
                </c:pt>
                <c:pt idx="4608">
                  <c:v>Joshua Horton</c:v>
                </c:pt>
                <c:pt idx="4609">
                  <c:v>Jacqueline Hill</c:v>
                </c:pt>
                <c:pt idx="4610">
                  <c:v>Joshua Hunt</c:v>
                </c:pt>
                <c:pt idx="4611">
                  <c:v>Jacqueline Johnson</c:v>
                </c:pt>
                <c:pt idx="4612">
                  <c:v>Julia Lopez</c:v>
                </c:pt>
                <c:pt idx="4613">
                  <c:v>John Rogers</c:v>
                </c:pt>
                <c:pt idx="4614">
                  <c:v>Jason Thompson</c:v>
                </c:pt>
                <c:pt idx="4615">
                  <c:v>John Ruiz</c:v>
                </c:pt>
                <c:pt idx="4616">
                  <c:v>Jeremy Ryan</c:v>
                </c:pt>
                <c:pt idx="4617">
                  <c:v>Jacob Holmes</c:v>
                </c:pt>
                <c:pt idx="4618">
                  <c:v>Jason Espinoza</c:v>
                </c:pt>
                <c:pt idx="4619">
                  <c:v>James Torres</c:v>
                </c:pt>
                <c:pt idx="4620">
                  <c:v>Jenna Williams</c:v>
                </c:pt>
                <c:pt idx="4621">
                  <c:v>Jennifer Salazar</c:v>
                </c:pt>
                <c:pt idx="4622">
                  <c:v>James Crane</c:v>
                </c:pt>
                <c:pt idx="4623">
                  <c:v>John Schneider</c:v>
                </c:pt>
                <c:pt idx="4624">
                  <c:v>Joshua Nichols</c:v>
                </c:pt>
                <c:pt idx="4625">
                  <c:v>Jeffrey Olson</c:v>
                </c:pt>
                <c:pt idx="4626">
                  <c:v>Joshua Peterson</c:v>
                </c:pt>
                <c:pt idx="4627">
                  <c:v>John Singh</c:v>
                </c:pt>
                <c:pt idx="4628">
                  <c:v>Ian Hill</c:v>
                </c:pt>
                <c:pt idx="4629">
                  <c:v>James Turner</c:v>
                </c:pt>
                <c:pt idx="4630">
                  <c:v>Joshua Scott</c:v>
                </c:pt>
                <c:pt idx="4631">
                  <c:v>John Snyder</c:v>
                </c:pt>
                <c:pt idx="4632">
                  <c:v>Jacob Miller</c:v>
                </c:pt>
                <c:pt idx="4633">
                  <c:v>Jacob Jackson</c:v>
                </c:pt>
                <c:pt idx="4634">
                  <c:v>Jerry Brown</c:v>
                </c:pt>
                <c:pt idx="4635">
                  <c:v>John Sparks</c:v>
                </c:pt>
                <c:pt idx="4636">
                  <c:v>Jason Grimes</c:v>
                </c:pt>
                <c:pt idx="4637">
                  <c:v>John Stephens</c:v>
                </c:pt>
                <c:pt idx="4638">
                  <c:v>Joshua Washington</c:v>
                </c:pt>
                <c:pt idx="4639">
                  <c:v>Jennifer Sanders</c:v>
                </c:pt>
                <c:pt idx="4640">
                  <c:v>Jerry Johnson</c:v>
                </c:pt>
                <c:pt idx="4641">
                  <c:v>John Stevenson</c:v>
                </c:pt>
                <c:pt idx="4642">
                  <c:v>Jason Martin</c:v>
                </c:pt>
                <c:pt idx="4643">
                  <c:v>James Coleman</c:v>
                </c:pt>
                <c:pt idx="4644">
                  <c:v>Joshua Young</c:v>
                </c:pt>
                <c:pt idx="4645">
                  <c:v>John Strickland</c:v>
                </c:pt>
                <c:pt idx="4646">
                  <c:v>Juan Rodriguez</c:v>
                </c:pt>
                <c:pt idx="4647">
                  <c:v>Jason Kent</c:v>
                </c:pt>
                <c:pt idx="4648">
                  <c:v>Judith Johnson</c:v>
                </c:pt>
                <c:pt idx="4649">
                  <c:v>James Ward</c:v>
                </c:pt>
                <c:pt idx="4650">
                  <c:v>James Matthews</c:v>
                </c:pt>
                <c:pt idx="4651">
                  <c:v>James Weaver</c:v>
                </c:pt>
                <c:pt idx="4652">
                  <c:v>Jeremy Moore</c:v>
                </c:pt>
                <c:pt idx="4653">
                  <c:v>Eric Robinson</c:v>
                </c:pt>
                <c:pt idx="4654">
                  <c:v>Donna Fuller</c:v>
                </c:pt>
                <c:pt idx="4655">
                  <c:v>Donald King</c:v>
                </c:pt>
                <c:pt idx="4656">
                  <c:v>Douglas Johnson</c:v>
                </c:pt>
                <c:pt idx="4657">
                  <c:v>Heather Martin</c:v>
                </c:pt>
                <c:pt idx="4658">
                  <c:v>Douglas Lopez</c:v>
                </c:pt>
                <c:pt idx="4659">
                  <c:v>Erica Wilson</c:v>
                </c:pt>
                <c:pt idx="4660">
                  <c:v>Douglas Miller</c:v>
                </c:pt>
                <c:pt idx="4661">
                  <c:v>Gabriel Brown</c:v>
                </c:pt>
                <c:pt idx="4662">
                  <c:v>Debra Garcia</c:v>
                </c:pt>
                <c:pt idx="4663">
                  <c:v>Hannah Baker</c:v>
                </c:pt>
                <c:pt idx="4664">
                  <c:v>Douglas Taylor</c:v>
                </c:pt>
                <c:pt idx="4665">
                  <c:v>Holly Brown</c:v>
                </c:pt>
                <c:pt idx="4666">
                  <c:v>Dustin Davis</c:v>
                </c:pt>
                <c:pt idx="4667">
                  <c:v>Eric Young</c:v>
                </c:pt>
                <c:pt idx="4668">
                  <c:v>Dustin Jones</c:v>
                </c:pt>
                <c:pt idx="4669">
                  <c:v>Erin Gibson</c:v>
                </c:pt>
                <c:pt idx="4670">
                  <c:v>Debra Green</c:v>
                </c:pt>
                <c:pt idx="4671">
                  <c:v>Frank Adams</c:v>
                </c:pt>
                <c:pt idx="4672">
                  <c:v>Dustin Wilson</c:v>
                </c:pt>
                <c:pt idx="4673">
                  <c:v>David Stout</c:v>
                </c:pt>
                <c:pt idx="4674">
                  <c:v>Debra Johnson</c:v>
                </c:pt>
                <c:pt idx="4675">
                  <c:v>Gregory Lopez</c:v>
                </c:pt>
                <c:pt idx="4676">
                  <c:v>Dylan Johnson</c:v>
                </c:pt>
                <c:pt idx="4677">
                  <c:v>Heather Hall</c:v>
                </c:pt>
                <c:pt idx="4678">
                  <c:v>Dylan Lee</c:v>
                </c:pt>
                <c:pt idx="4679">
                  <c:v>Donna Wilson</c:v>
                </c:pt>
                <c:pt idx="4680">
                  <c:v>Dylan Martin</c:v>
                </c:pt>
                <c:pt idx="4681">
                  <c:v>Eric Perez</c:v>
                </c:pt>
                <c:pt idx="4682">
                  <c:v>Edward Brown</c:v>
                </c:pt>
                <c:pt idx="4683">
                  <c:v>Eric Simpson</c:v>
                </c:pt>
                <c:pt idx="4684">
                  <c:v>Edward Collins</c:v>
                </c:pt>
                <c:pt idx="4685">
                  <c:v>Erica Davis</c:v>
                </c:pt>
                <c:pt idx="4686">
                  <c:v>Edward Garcia</c:v>
                </c:pt>
                <c:pt idx="4687">
                  <c:v>Donald Gibson</c:v>
                </c:pt>
                <c:pt idx="4688">
                  <c:v>Edward Jones</c:v>
                </c:pt>
                <c:pt idx="4689">
                  <c:v>Erin Miller</c:v>
                </c:pt>
                <c:pt idx="4690">
                  <c:v>Edward Kennedy</c:v>
                </c:pt>
                <c:pt idx="4691">
                  <c:v>Erin Williams</c:v>
                </c:pt>
                <c:pt idx="4692">
                  <c:v>Edward Lee</c:v>
                </c:pt>
                <c:pt idx="4693">
                  <c:v>Frank Newman</c:v>
                </c:pt>
                <c:pt idx="4694">
                  <c:v>Dawn Hernandez</c:v>
                </c:pt>
                <c:pt idx="4695">
                  <c:v>Donald Stephens</c:v>
                </c:pt>
                <c:pt idx="4696">
                  <c:v>Edward Martinez</c:v>
                </c:pt>
                <c:pt idx="4697">
                  <c:v>George Smith</c:v>
                </c:pt>
                <c:pt idx="4698">
                  <c:v>Edward Miller</c:v>
                </c:pt>
                <c:pt idx="4699">
                  <c:v>Gregory Diaz</c:v>
                </c:pt>
                <c:pt idx="4700">
                  <c:v>Edward Moore</c:v>
                </c:pt>
                <c:pt idx="4701">
                  <c:v>Donna Martin</c:v>
                </c:pt>
                <c:pt idx="4702">
                  <c:v>Edward Parker</c:v>
                </c:pt>
                <c:pt idx="4703">
                  <c:v>Heather Clark</c:v>
                </c:pt>
                <c:pt idx="4704">
                  <c:v>Elizabeth Adams</c:v>
                </c:pt>
                <c:pt idx="4705">
                  <c:v>Heather Kelly</c:v>
                </c:pt>
                <c:pt idx="4706">
                  <c:v>Elizabeth Andrews</c:v>
                </c:pt>
                <c:pt idx="4707">
                  <c:v>Donna Walker</c:v>
                </c:pt>
                <c:pt idx="4708">
                  <c:v>David Watts</c:v>
                </c:pt>
                <c:pt idx="4709">
                  <c:v>David Underwood</c:v>
                </c:pt>
                <c:pt idx="4710">
                  <c:v>Elizabeth Campbell</c:v>
                </c:pt>
                <c:pt idx="4711">
                  <c:v>Eric Mason</c:v>
                </c:pt>
                <c:pt idx="4712">
                  <c:v>Dawn Miller</c:v>
                </c:pt>
                <c:pt idx="4713">
                  <c:v>David Reynolds</c:v>
                </c:pt>
                <c:pt idx="4714">
                  <c:v>Elizabeth Castro</c:v>
                </c:pt>
                <c:pt idx="4715">
                  <c:v>Eric Sanchez</c:v>
                </c:pt>
                <c:pt idx="4716">
                  <c:v>Elizabeth Cobb</c:v>
                </c:pt>
                <c:pt idx="4717">
                  <c:v>Eric Thompson</c:v>
                </c:pt>
                <c:pt idx="4718">
                  <c:v>Elizabeth Cooper</c:v>
                </c:pt>
                <c:pt idx="4719">
                  <c:v>Erica Anderson</c:v>
                </c:pt>
                <c:pt idx="4720">
                  <c:v>Elizabeth Day</c:v>
                </c:pt>
                <c:pt idx="4721">
                  <c:v>David Rhodes</c:v>
                </c:pt>
                <c:pt idx="4722">
                  <c:v>Elizabeth Evans</c:v>
                </c:pt>
                <c:pt idx="4723">
                  <c:v>Erik Clark</c:v>
                </c:pt>
                <c:pt idx="4724">
                  <c:v>David Rush</c:v>
                </c:pt>
                <c:pt idx="4725">
                  <c:v>Erin Carr</c:v>
                </c:pt>
                <c:pt idx="4726">
                  <c:v>Debra Williams</c:v>
                </c:pt>
                <c:pt idx="4727">
                  <c:v>Erin Johnson</c:v>
                </c:pt>
                <c:pt idx="4728">
                  <c:v>Elizabeth Gordon</c:v>
                </c:pt>
                <c:pt idx="4729">
                  <c:v>Erin Russell</c:v>
                </c:pt>
                <c:pt idx="4730">
                  <c:v>Elizabeth Green</c:v>
                </c:pt>
                <c:pt idx="4731">
                  <c:v>Erin Vargas</c:v>
                </c:pt>
                <c:pt idx="4732">
                  <c:v>Elizabeth Gutierrez</c:v>
                </c:pt>
                <c:pt idx="4733">
                  <c:v>Evan Nguyen</c:v>
                </c:pt>
                <c:pt idx="4734">
                  <c:v>Denise Brown</c:v>
                </c:pt>
                <c:pt idx="4735">
                  <c:v>Deborah Weaver</c:v>
                </c:pt>
                <c:pt idx="4736">
                  <c:v>Denise Moore</c:v>
                </c:pt>
                <c:pt idx="4737">
                  <c:v>Frank Smith</c:v>
                </c:pt>
                <c:pt idx="4738">
                  <c:v>David Webb</c:v>
                </c:pt>
                <c:pt idx="4739">
                  <c:v>Gabriel Smith</c:v>
                </c:pt>
                <c:pt idx="4740">
                  <c:v>Elizabeth Hunt</c:v>
                </c:pt>
                <c:pt idx="4741">
                  <c:v>Gary Rodriguez</c:v>
                </c:pt>
                <c:pt idx="4742">
                  <c:v>Denise Reed</c:v>
                </c:pt>
                <c:pt idx="4743">
                  <c:v>Donna Castro</c:v>
                </c:pt>
                <c:pt idx="4744">
                  <c:v>David Wagner</c:v>
                </c:pt>
                <c:pt idx="4745">
                  <c:v>Gerald Davis</c:v>
                </c:pt>
                <c:pt idx="4746">
                  <c:v>Elizabeth Jordan</c:v>
                </c:pt>
                <c:pt idx="4747">
                  <c:v>Gregory Daniels</c:v>
                </c:pt>
                <c:pt idx="4748">
                  <c:v>Elizabeth Juarez</c:v>
                </c:pt>
                <c:pt idx="4749">
                  <c:v>Gregory Jackson</c:v>
                </c:pt>
                <c:pt idx="4750">
                  <c:v>Elizabeth Lee</c:v>
                </c:pt>
                <c:pt idx="4751">
                  <c:v>David Sutton</c:v>
                </c:pt>
                <c:pt idx="4752">
                  <c:v>Elizabeth Lopez</c:v>
                </c:pt>
                <c:pt idx="4753">
                  <c:v>Gregory Tran</c:v>
                </c:pt>
                <c:pt idx="4754">
                  <c:v>Elizabeth Martin</c:v>
                </c:pt>
                <c:pt idx="4755">
                  <c:v>Hannah Jones</c:v>
                </c:pt>
                <c:pt idx="4756">
                  <c:v>Denise Smith</c:v>
                </c:pt>
                <c:pt idx="4757">
                  <c:v>Heather Garcia</c:v>
                </c:pt>
                <c:pt idx="4758">
                  <c:v>David Vasquez</c:v>
                </c:pt>
                <c:pt idx="4759">
                  <c:v>Heather Howard</c:v>
                </c:pt>
                <c:pt idx="4760">
                  <c:v>Elizabeth Morgan</c:v>
                </c:pt>
                <c:pt idx="4761">
                  <c:v>Heather Lawson</c:v>
                </c:pt>
                <c:pt idx="4762">
                  <c:v>Elizabeth Murphy</c:v>
                </c:pt>
                <c:pt idx="4763">
                  <c:v>Heather Nelson</c:v>
                </c:pt>
                <c:pt idx="4764">
                  <c:v>Elizabeth Peterson</c:v>
                </c:pt>
                <c:pt idx="4765">
                  <c:v>Heather Robinson</c:v>
                </c:pt>
                <c:pt idx="4766">
                  <c:v>Dennis Davis</c:v>
                </c:pt>
                <c:pt idx="4767">
                  <c:v>Heather Thompson</c:v>
                </c:pt>
                <c:pt idx="4768">
                  <c:v>Elizabeth Porter</c:v>
                </c:pt>
                <c:pt idx="4769">
                  <c:v>Henry Anderson</c:v>
                </c:pt>
                <c:pt idx="4770">
                  <c:v>Elizabeth Robinson</c:v>
                </c:pt>
                <c:pt idx="4771">
                  <c:v>Douglas Harris</c:v>
                </c:pt>
                <c:pt idx="4772">
                  <c:v>Elizabeth Ryan</c:v>
                </c:pt>
                <c:pt idx="4773">
                  <c:v>Diane Webb</c:v>
                </c:pt>
                <c:pt idx="4774">
                  <c:v>Elizabeth Shaw</c:v>
                </c:pt>
                <c:pt idx="4775">
                  <c:v>Eric Phillips</c:v>
                </c:pt>
                <c:pt idx="4776">
                  <c:v>David Reyes</c:v>
                </c:pt>
                <c:pt idx="4777">
                  <c:v>Eric Riley</c:v>
                </c:pt>
                <c:pt idx="4778">
                  <c:v>Elizabeth Thompson</c:v>
                </c:pt>
                <c:pt idx="4779">
                  <c:v>Eric Ross</c:v>
                </c:pt>
                <c:pt idx="4780">
                  <c:v>Elizabeth Watson</c:v>
                </c:pt>
                <c:pt idx="4781">
                  <c:v>Eric Scott</c:v>
                </c:pt>
                <c:pt idx="4782">
                  <c:v>Elizabeth Weaver</c:v>
                </c:pt>
                <c:pt idx="4783">
                  <c:v>Eric Thomas</c:v>
                </c:pt>
                <c:pt idx="4784">
                  <c:v>Deanna Davis</c:v>
                </c:pt>
                <c:pt idx="4785">
                  <c:v>Eric Turner</c:v>
                </c:pt>
                <c:pt idx="4786">
                  <c:v>Debbie Anderson</c:v>
                </c:pt>
                <c:pt idx="4787">
                  <c:v>Erica Allen</c:v>
                </c:pt>
                <c:pt idx="4788">
                  <c:v>Elizabeth White</c:v>
                </c:pt>
                <c:pt idx="4789">
                  <c:v>Diane Wilson</c:v>
                </c:pt>
                <c:pt idx="4790">
                  <c:v>Holly Moore</c:v>
                </c:pt>
                <c:pt idx="4791">
                  <c:v>Erica Gonzalez</c:v>
                </c:pt>
                <c:pt idx="4792">
                  <c:v>Emily Austin</c:v>
                </c:pt>
                <c:pt idx="4793">
                  <c:v>David Stephens</c:v>
                </c:pt>
                <c:pt idx="4794">
                  <c:v>Emily Bennett</c:v>
                </c:pt>
                <c:pt idx="4795">
                  <c:v>Erik Brown</c:v>
                </c:pt>
                <c:pt idx="4796">
                  <c:v>Debbie Johnson</c:v>
                </c:pt>
                <c:pt idx="4797">
                  <c:v>Donald Garcia</c:v>
                </c:pt>
                <c:pt idx="4798">
                  <c:v>Emily Chan</c:v>
                </c:pt>
                <c:pt idx="4799">
                  <c:v>Deborah Rodriguez</c:v>
                </c:pt>
                <c:pt idx="4800">
                  <c:v>Emily Cooper</c:v>
                </c:pt>
                <c:pt idx="4801">
                  <c:v>Donald Hernandez</c:v>
                </c:pt>
                <c:pt idx="4802">
                  <c:v>Emily Cruz</c:v>
                </c:pt>
                <c:pt idx="4803">
                  <c:v>David Walters</c:v>
                </c:pt>
                <c:pt idx="4804">
                  <c:v>Emily Evans</c:v>
                </c:pt>
                <c:pt idx="4805">
                  <c:v>Donald Jones</c:v>
                </c:pt>
                <c:pt idx="4806">
                  <c:v>Emily Garcia</c:v>
                </c:pt>
                <c:pt idx="4807">
                  <c:v>Erin Peterson</c:v>
                </c:pt>
                <c:pt idx="4808">
                  <c:v>Derek Gonzalez</c:v>
                </c:pt>
                <c:pt idx="4809">
                  <c:v>Erin Terry</c:v>
                </c:pt>
                <c:pt idx="4810">
                  <c:v>Emily Graham</c:v>
                </c:pt>
                <c:pt idx="4811">
                  <c:v>Erin Turner</c:v>
                </c:pt>
                <c:pt idx="4812">
                  <c:v>Derek Johnson</c:v>
                </c:pt>
                <c:pt idx="4813">
                  <c:v>Deborah Thompson</c:v>
                </c:pt>
                <c:pt idx="4814">
                  <c:v>Emily Hall</c:v>
                </c:pt>
                <c:pt idx="4815">
                  <c:v>Evan Allen</c:v>
                </c:pt>
                <c:pt idx="4816">
                  <c:v>Emily Hernandez</c:v>
                </c:pt>
                <c:pt idx="4817">
                  <c:v>Felicia King</c:v>
                </c:pt>
                <c:pt idx="4818">
                  <c:v>Emily Jackson</c:v>
                </c:pt>
                <c:pt idx="4819">
                  <c:v>Frank Brown</c:v>
                </c:pt>
                <c:pt idx="4820">
                  <c:v>Derek Smith</c:v>
                </c:pt>
                <c:pt idx="4821">
                  <c:v>David Roberts</c:v>
                </c:pt>
                <c:pt idx="4822">
                  <c:v>Emily Knapp</c:v>
                </c:pt>
                <c:pt idx="4823">
                  <c:v>Frank Small</c:v>
                </c:pt>
                <c:pt idx="4824">
                  <c:v>Emily Larson</c:v>
                </c:pt>
                <c:pt idx="4825">
                  <c:v>Frank Thompson</c:v>
                </c:pt>
                <c:pt idx="4826">
                  <c:v>Derek Snyder</c:v>
                </c:pt>
                <c:pt idx="4827">
                  <c:v>Gabriel Garcia</c:v>
                </c:pt>
                <c:pt idx="4828">
                  <c:v>Derrick Brown</c:v>
                </c:pt>
                <c:pt idx="4829">
                  <c:v>Gary Brown</c:v>
                </c:pt>
                <c:pt idx="4830">
                  <c:v>Derrick Taylor</c:v>
                </c:pt>
                <c:pt idx="4831">
                  <c:v>Gary Johnson</c:v>
                </c:pt>
                <c:pt idx="4832">
                  <c:v>Emily Nelson</c:v>
                </c:pt>
                <c:pt idx="4833">
                  <c:v>Gary White</c:v>
                </c:pt>
                <c:pt idx="4834">
                  <c:v>Emily Perez</c:v>
                </c:pt>
                <c:pt idx="4835">
                  <c:v>Donna Adams</c:v>
                </c:pt>
                <c:pt idx="4836">
                  <c:v>Emily Quinn</c:v>
                </c:pt>
                <c:pt idx="4837">
                  <c:v>Donna Cox</c:v>
                </c:pt>
                <c:pt idx="4838">
                  <c:v>Emily Ramos</c:v>
                </c:pt>
                <c:pt idx="4839">
                  <c:v>George Young</c:v>
                </c:pt>
                <c:pt idx="4840">
                  <c:v>Emily Rogers</c:v>
                </c:pt>
                <c:pt idx="4841">
                  <c:v>Donna Davis</c:v>
                </c:pt>
                <c:pt idx="4842">
                  <c:v>Desiree Johnson</c:v>
                </c:pt>
                <c:pt idx="4843">
                  <c:v>Gregory Arnold</c:v>
                </c:pt>
                <c:pt idx="4844">
                  <c:v>Emily Thomas</c:v>
                </c:pt>
                <c:pt idx="4845">
                  <c:v>Donna Gomez</c:v>
                </c:pt>
                <c:pt idx="4846">
                  <c:v>Devin Anderson</c:v>
                </c:pt>
                <c:pt idx="4847">
                  <c:v>Gregory Flores</c:v>
                </c:pt>
                <c:pt idx="4848">
                  <c:v>Emily Walker</c:v>
                </c:pt>
                <c:pt idx="4849">
                  <c:v>Deborah White</c:v>
                </c:pt>
                <c:pt idx="4850">
                  <c:v>Emily Webb</c:v>
                </c:pt>
                <c:pt idx="4851">
                  <c:v>Dawn Anderson</c:v>
                </c:pt>
                <c:pt idx="4852">
                  <c:v>Emily White</c:v>
                </c:pt>
                <c:pt idx="4853">
                  <c:v>Gregory Rodriguez</c:v>
                </c:pt>
                <c:pt idx="4854">
                  <c:v>Emily Wilson</c:v>
                </c:pt>
                <c:pt idx="4855">
                  <c:v>Deborah Young</c:v>
                </c:pt>
                <c:pt idx="4856">
                  <c:v>Emily Wood</c:v>
                </c:pt>
                <c:pt idx="4857">
                  <c:v>Gregory Wilson</c:v>
                </c:pt>
                <c:pt idx="4858">
                  <c:v>Eric Adams</c:v>
                </c:pt>
                <c:pt idx="4859">
                  <c:v>Hannah Hernandez</c:v>
                </c:pt>
                <c:pt idx="4860">
                  <c:v>Eric Bailey</c:v>
                </c:pt>
                <c:pt idx="4861">
                  <c:v>Donna Miller</c:v>
                </c:pt>
                <c:pt idx="4862">
                  <c:v>Devin Smith</c:v>
                </c:pt>
                <c:pt idx="4863">
                  <c:v>Heather Cooper</c:v>
                </c:pt>
                <c:pt idx="4864">
                  <c:v>Eric Castillo</c:v>
                </c:pt>
                <c:pt idx="4865">
                  <c:v>Heather Gray</c:v>
                </c:pt>
                <c:pt idx="4866">
                  <c:v>Eric Cooper</c:v>
                </c:pt>
                <c:pt idx="4867">
                  <c:v>Donna Stewart</c:v>
                </c:pt>
                <c:pt idx="4868">
                  <c:v>Deborah Clark</c:v>
                </c:pt>
                <c:pt idx="4869">
                  <c:v>Donna Taylor</c:v>
                </c:pt>
                <c:pt idx="4870">
                  <c:v>Eric Curtis</c:v>
                </c:pt>
                <c:pt idx="4871">
                  <c:v>Heather Lawrence</c:v>
                </c:pt>
                <c:pt idx="4872">
                  <c:v>Eric Daniels</c:v>
                </c:pt>
                <c:pt idx="4873">
                  <c:v>Heather Lee</c:v>
                </c:pt>
                <c:pt idx="4874">
                  <c:v>Eric Gardner</c:v>
                </c:pt>
                <c:pt idx="4875">
                  <c:v>Heather Moore</c:v>
                </c:pt>
                <c:pt idx="4876">
                  <c:v>Eric Gilbert</c:v>
                </c:pt>
                <c:pt idx="4877">
                  <c:v>Heather Newman</c:v>
                </c:pt>
                <c:pt idx="4878">
                  <c:v>Diane Brown</c:v>
                </c:pt>
                <c:pt idx="4879">
                  <c:v>Heather Rice</c:v>
                </c:pt>
                <c:pt idx="4880">
                  <c:v>Eric Hall</c:v>
                </c:pt>
                <c:pt idx="4881">
                  <c:v>David Tran</c:v>
                </c:pt>
                <c:pt idx="4882">
                  <c:v>Diane Jones</c:v>
                </c:pt>
                <c:pt idx="4883">
                  <c:v>Heather Sullivan</c:v>
                </c:pt>
                <c:pt idx="4884">
                  <c:v>Eric Harris</c:v>
                </c:pt>
                <c:pt idx="4885">
                  <c:v>Heather Ward</c:v>
                </c:pt>
                <c:pt idx="4886">
                  <c:v>Eric Hernandez</c:v>
                </c:pt>
                <c:pt idx="4887">
                  <c:v>Heidi Thompson</c:v>
                </c:pt>
                <c:pt idx="4888">
                  <c:v>Deborah Harris</c:v>
                </c:pt>
                <c:pt idx="4889">
                  <c:v>Henry Moore</c:v>
                </c:pt>
                <c:pt idx="4890">
                  <c:v>Deborah Hernandez</c:v>
                </c:pt>
                <c:pt idx="4891">
                  <c:v>David Ward</c:v>
                </c:pt>
                <c:pt idx="4892">
                  <c:v>Eric Lee</c:v>
                </c:pt>
                <c:pt idx="4893">
                  <c:v>Douglas James</c:v>
                </c:pt>
                <c:pt idx="4894">
                  <c:v>Eric Lewis</c:v>
                </c:pt>
                <c:pt idx="4895">
                  <c:v>Emily Burns</c:v>
                </c:pt>
                <c:pt idx="4896">
                  <c:v>Christopher Keller</c:v>
                </c:pt>
                <c:pt idx="4897">
                  <c:v>Daniel Reid</c:v>
                </c:pt>
                <c:pt idx="4898">
                  <c:v>Brian Watson</c:v>
                </c:pt>
                <c:pt idx="4899">
                  <c:v>Carl Brown</c:v>
                </c:pt>
                <c:pt idx="4900">
                  <c:v>Danielle Munoz</c:v>
                </c:pt>
                <c:pt idx="4901">
                  <c:v>Christopher Scott</c:v>
                </c:pt>
                <c:pt idx="4902">
                  <c:v>David Harrington</c:v>
                </c:pt>
                <c:pt idx="4903">
                  <c:v>Christopher Simmons</c:v>
                </c:pt>
                <c:pt idx="4904">
                  <c:v>Daniel Mills</c:v>
                </c:pt>
                <c:pt idx="4905">
                  <c:v>Christopher Simon</c:v>
                </c:pt>
                <c:pt idx="4906">
                  <c:v>Brian Rose</c:v>
                </c:pt>
                <c:pt idx="4907">
                  <c:v>Chelsea Anderson</c:v>
                </c:pt>
                <c:pt idx="4908">
                  <c:v>Christopher Hill</c:v>
                </c:pt>
                <c:pt idx="4909">
                  <c:v>Chelsea Hernandez</c:v>
                </c:pt>
                <c:pt idx="4910">
                  <c:v>David Frazier</c:v>
                </c:pt>
                <c:pt idx="4911">
                  <c:v>Christopher Stevens</c:v>
                </c:pt>
                <c:pt idx="4912">
                  <c:v>David Johnston</c:v>
                </c:pt>
                <c:pt idx="4913">
                  <c:v>Chelsea Johnson</c:v>
                </c:pt>
                <c:pt idx="4914">
                  <c:v>David Olson</c:v>
                </c:pt>
                <c:pt idx="4915">
                  <c:v>Chelsea Miller</c:v>
                </c:pt>
                <c:pt idx="4916">
                  <c:v>Catherine Smith</c:v>
                </c:pt>
                <c:pt idx="4917">
                  <c:v>Brian Bennett</c:v>
                </c:pt>
                <c:pt idx="4918">
                  <c:v>Chad Johnson</c:v>
                </c:pt>
                <c:pt idx="4919">
                  <c:v>Chelsea Scott</c:v>
                </c:pt>
                <c:pt idx="4920">
                  <c:v>Bruce Reed</c:v>
                </c:pt>
                <c:pt idx="4921">
                  <c:v>Carl Thompson</c:v>
                </c:pt>
                <c:pt idx="4922">
                  <c:v>Brian Green</c:v>
                </c:pt>
                <c:pt idx="4923">
                  <c:v>Cheryl Bennett</c:v>
                </c:pt>
                <c:pt idx="4924">
                  <c:v>Christopher James</c:v>
                </c:pt>
                <c:pt idx="4925">
                  <c:v>Christopher Tucker</c:v>
                </c:pt>
                <c:pt idx="4926">
                  <c:v>David Donovan</c:v>
                </c:pt>
                <c:pt idx="4927">
                  <c:v>Christopher Valdez</c:v>
                </c:pt>
                <c:pt idx="4928">
                  <c:v>David Grant</c:v>
                </c:pt>
                <c:pt idx="4929">
                  <c:v>Christopher Valenzuela</c:v>
                </c:pt>
                <c:pt idx="4930">
                  <c:v>Charles Ramos</c:v>
                </c:pt>
                <c:pt idx="4931">
                  <c:v>Christopher Vasquez</c:v>
                </c:pt>
                <c:pt idx="4932">
                  <c:v>David Knight</c:v>
                </c:pt>
                <c:pt idx="4933">
                  <c:v>Christopher Wagner</c:v>
                </c:pt>
                <c:pt idx="4934">
                  <c:v>David Moss</c:v>
                </c:pt>
                <c:pt idx="4935">
                  <c:v>Carla Flores</c:v>
                </c:pt>
                <c:pt idx="4936">
                  <c:v>Brian Franklin</c:v>
                </c:pt>
                <c:pt idx="4937">
                  <c:v>Carla Hernandez</c:v>
                </c:pt>
                <c:pt idx="4938">
                  <c:v>Catherine Richardson</c:v>
                </c:pt>
                <c:pt idx="4939">
                  <c:v>Cheryl Phillips</c:v>
                </c:pt>
                <c:pt idx="4940">
                  <c:v>Catherine Wallace</c:v>
                </c:pt>
                <c:pt idx="4941">
                  <c:v>Christopher Watkins</c:v>
                </c:pt>
                <c:pt idx="4942">
                  <c:v>Brooke Martinez</c:v>
                </c:pt>
                <c:pt idx="4943">
                  <c:v>Christopher Webb</c:v>
                </c:pt>
                <c:pt idx="4944">
                  <c:v>Chad Morgan</c:v>
                </c:pt>
                <c:pt idx="4945">
                  <c:v>Christopher West</c:v>
                </c:pt>
                <c:pt idx="4946">
                  <c:v>Daniel Young</c:v>
                </c:pt>
                <c:pt idx="4947">
                  <c:v>Cheryl Rodriguez</c:v>
                </c:pt>
                <c:pt idx="4948">
                  <c:v>Danielle Jackson</c:v>
                </c:pt>
                <c:pt idx="4949">
                  <c:v>Carla Jones</c:v>
                </c:pt>
                <c:pt idx="4950">
                  <c:v>Danielle Sanders</c:v>
                </c:pt>
                <c:pt idx="4951">
                  <c:v>Carla Miller</c:v>
                </c:pt>
                <c:pt idx="4952">
                  <c:v>Christopher Harvey</c:v>
                </c:pt>
                <c:pt idx="4953">
                  <c:v>Christopher Wood</c:v>
                </c:pt>
                <c:pt idx="4954">
                  <c:v>Charles Gray</c:v>
                </c:pt>
                <c:pt idx="4955">
                  <c:v>Christian Martinez</c:v>
                </c:pt>
                <c:pt idx="4956">
                  <c:v>David Chen</c:v>
                </c:pt>
                <c:pt idx="4957">
                  <c:v>Christian Rivera</c:v>
                </c:pt>
                <c:pt idx="4958">
                  <c:v>David Daniels</c:v>
                </c:pt>
                <c:pt idx="4959">
                  <c:v>Brianna Johnson</c:v>
                </c:pt>
                <c:pt idx="4960">
                  <c:v>David Fischer</c:v>
                </c:pt>
                <c:pt idx="4961">
                  <c:v>Cindy Clark</c:v>
                </c:pt>
                <c:pt idx="4962">
                  <c:v>Christopher Mason</c:v>
                </c:pt>
                <c:pt idx="4963">
                  <c:v>Christian Thompson</c:v>
                </c:pt>
                <c:pt idx="4964">
                  <c:v>Charles Martin</c:v>
                </c:pt>
                <c:pt idx="4965">
                  <c:v>Cindy Johnson</c:v>
                </c:pt>
                <c:pt idx="4966">
                  <c:v>Bryan Williams</c:v>
                </c:pt>
                <c:pt idx="4967">
                  <c:v>Cindy Martinez</c:v>
                </c:pt>
                <c:pt idx="4968">
                  <c:v>Brian Vargas</c:v>
                </c:pt>
                <c:pt idx="4969">
                  <c:v>Christina Allen</c:v>
                </c:pt>
                <c:pt idx="4970">
                  <c:v>Christopher Perkins</c:v>
                </c:pt>
                <c:pt idx="4971">
                  <c:v>Cindy Thomas</c:v>
                </c:pt>
                <c:pt idx="4972">
                  <c:v>David Lopez</c:v>
                </c:pt>
                <c:pt idx="4973">
                  <c:v>Cindy Wilson</c:v>
                </c:pt>
                <c:pt idx="4974">
                  <c:v>David Mitchell</c:v>
                </c:pt>
                <c:pt idx="4975">
                  <c:v>Claudia Smith</c:v>
                </c:pt>
                <c:pt idx="4976">
                  <c:v>Charles West</c:v>
                </c:pt>
                <c:pt idx="4977">
                  <c:v>Cody Peterson</c:v>
                </c:pt>
                <c:pt idx="4978">
                  <c:v>David Padilla</c:v>
                </c:pt>
                <c:pt idx="4979">
                  <c:v>Cody Sanchez</c:v>
                </c:pt>
                <c:pt idx="4980">
                  <c:v>Christopher Bennett</c:v>
                </c:pt>
                <c:pt idx="4981">
                  <c:v>Carla Williams</c:v>
                </c:pt>
                <c:pt idx="4982">
                  <c:v>Catherine Moore</c:v>
                </c:pt>
                <c:pt idx="4983">
                  <c:v>Colleen Johnson</c:v>
                </c:pt>
                <c:pt idx="4984">
                  <c:v>Christopher Burke</c:v>
                </c:pt>
                <c:pt idx="4985">
                  <c:v>Colleen Williams</c:v>
                </c:pt>
                <c:pt idx="4986">
                  <c:v>Christopher Carroll</c:v>
                </c:pt>
                <c:pt idx="4987">
                  <c:v>Connie Baker</c:v>
                </c:pt>
                <c:pt idx="4988">
                  <c:v>Daniel Ramirez</c:v>
                </c:pt>
                <c:pt idx="4989">
                  <c:v>Connie Smith</c:v>
                </c:pt>
                <c:pt idx="4990">
                  <c:v>Christopher Cole</c:v>
                </c:pt>
                <c:pt idx="4991">
                  <c:v>Corey Allen</c:v>
                </c:pt>
                <c:pt idx="4992">
                  <c:v>Christopher Cook</c:v>
                </c:pt>
                <c:pt idx="4993">
                  <c:v>Corey Anderson</c:v>
                </c:pt>
                <c:pt idx="4994">
                  <c:v>Daniel Thomas</c:v>
                </c:pt>
                <c:pt idx="4995">
                  <c:v>Carlos Garcia</c:v>
                </c:pt>
                <c:pt idx="4996">
                  <c:v>Daniel Washington</c:v>
                </c:pt>
                <c:pt idx="4997">
                  <c:v>Christina Boyd</c:v>
                </c:pt>
                <c:pt idx="4998">
                  <c:v>Daniel Wood</c:v>
                </c:pt>
                <c:pt idx="4999">
                  <c:v>Christina Brooks</c:v>
                </c:pt>
                <c:pt idx="5000">
                  <c:v>Danielle Bailey</c:v>
                </c:pt>
                <c:pt idx="5001">
                  <c:v>Brittany Holmes</c:v>
                </c:pt>
                <c:pt idx="5002">
                  <c:v>Danielle Henderson</c:v>
                </c:pt>
                <c:pt idx="5003">
                  <c:v>Courtney Gray</c:v>
                </c:pt>
                <c:pt idx="5004">
                  <c:v>Christopher Gibson</c:v>
                </c:pt>
                <c:pt idx="5005">
                  <c:v>Christina Cook</c:v>
                </c:pt>
                <c:pt idx="5006">
                  <c:v>Danielle Ray</c:v>
                </c:pt>
                <c:pt idx="5007">
                  <c:v>Brittany Howard</c:v>
                </c:pt>
                <c:pt idx="5008">
                  <c:v>Charles Bryant</c:v>
                </c:pt>
                <c:pt idx="5009">
                  <c:v>Courtney Thompson</c:v>
                </c:pt>
                <c:pt idx="5010">
                  <c:v>Charles Campbell</c:v>
                </c:pt>
                <c:pt idx="5011">
                  <c:v>Courtney White</c:v>
                </c:pt>
                <c:pt idx="5012">
                  <c:v>Brian Schwartz</c:v>
                </c:pt>
                <c:pt idx="5013">
                  <c:v>Courtney Williams</c:v>
                </c:pt>
                <c:pt idx="5014">
                  <c:v>Christopher Howard</c:v>
                </c:pt>
                <c:pt idx="5015">
                  <c:v>Craig Miller</c:v>
                </c:pt>
                <c:pt idx="5016">
                  <c:v>Charles Harris</c:v>
                </c:pt>
                <c:pt idx="5017">
                  <c:v>Craig Ramirez</c:v>
                </c:pt>
                <c:pt idx="5018">
                  <c:v>Christopher Jenkins</c:v>
                </c:pt>
                <c:pt idx="5019">
                  <c:v>Craig Rivera</c:v>
                </c:pt>
                <c:pt idx="5020">
                  <c:v>Brian Hansen</c:v>
                </c:pt>
                <c:pt idx="5021">
                  <c:v>Craig Thompson</c:v>
                </c:pt>
                <c:pt idx="5022">
                  <c:v>David Cruz</c:v>
                </c:pt>
                <c:pt idx="5023">
                  <c:v>Carlos Williams</c:v>
                </c:pt>
                <c:pt idx="5024">
                  <c:v>David Diaz</c:v>
                </c:pt>
                <c:pt idx="5025">
                  <c:v>Craig Wilson</c:v>
                </c:pt>
                <c:pt idx="5026">
                  <c:v>Charles Jackson</c:v>
                </c:pt>
                <c:pt idx="5027">
                  <c:v>Crystal Boone</c:v>
                </c:pt>
                <c:pt idx="5028">
                  <c:v>Brian Baker</c:v>
                </c:pt>
                <c:pt idx="5029">
                  <c:v>Crystal Davis</c:v>
                </c:pt>
                <c:pt idx="5030">
                  <c:v>Bryan Ferguson</c:v>
                </c:pt>
                <c:pt idx="5031">
                  <c:v>Crystal Edwards</c:v>
                </c:pt>
                <c:pt idx="5032">
                  <c:v>Brian Terry</c:v>
                </c:pt>
                <c:pt idx="5033">
                  <c:v>Crystal Garcia</c:v>
                </c:pt>
                <c:pt idx="5034">
                  <c:v>Brittany Hernandez</c:v>
                </c:pt>
                <c:pt idx="5035">
                  <c:v>Christina Gutierrez</c:v>
                </c:pt>
                <c:pt idx="5036">
                  <c:v>Charles Martinez</c:v>
                </c:pt>
                <c:pt idx="5037">
                  <c:v>Crystal Jackson</c:v>
                </c:pt>
                <c:pt idx="5038">
                  <c:v>Christopher Murphy</c:v>
                </c:pt>
                <c:pt idx="5039">
                  <c:v>Christina Hall</c:v>
                </c:pt>
                <c:pt idx="5040">
                  <c:v>Christopher Nguyen</c:v>
                </c:pt>
                <c:pt idx="5041">
                  <c:v>Crystal Jones</c:v>
                </c:pt>
                <c:pt idx="5042">
                  <c:v>Charles Ramsey</c:v>
                </c:pt>
                <c:pt idx="5043">
                  <c:v>Brian Carson</c:v>
                </c:pt>
                <c:pt idx="5044">
                  <c:v>Christopher Patel</c:v>
                </c:pt>
                <c:pt idx="5045">
                  <c:v>Christina Hernandez</c:v>
                </c:pt>
                <c:pt idx="5046">
                  <c:v>David Jordan</c:v>
                </c:pt>
                <c:pt idx="5047">
                  <c:v>Christina Hill</c:v>
                </c:pt>
                <c:pt idx="5048">
                  <c:v>David King</c:v>
                </c:pt>
                <c:pt idx="5049">
                  <c:v>Crystal Mills</c:v>
                </c:pt>
                <c:pt idx="5050">
                  <c:v>Charles Scott</c:v>
                </c:pt>
                <c:pt idx="5051">
                  <c:v>Carol Smith</c:v>
                </c:pt>
                <c:pt idx="5052">
                  <c:v>David Macias</c:v>
                </c:pt>
                <c:pt idx="5053">
                  <c:v>Brian Cox</c:v>
                </c:pt>
                <c:pt idx="5054">
                  <c:v>Caitlin Smith</c:v>
                </c:pt>
                <c:pt idx="5055">
                  <c:v>Crystal Solomon</c:v>
                </c:pt>
                <c:pt idx="5056">
                  <c:v>Christopher Richardson</c:v>
                </c:pt>
                <c:pt idx="5057">
                  <c:v>Crystal Thompson</c:v>
                </c:pt>
                <c:pt idx="5058">
                  <c:v>Christopher Rivera</c:v>
                </c:pt>
                <c:pt idx="5059">
                  <c:v>Crystal White</c:v>
                </c:pt>
                <c:pt idx="5060">
                  <c:v>Brian Campos</c:v>
                </c:pt>
                <c:pt idx="5061">
                  <c:v>Christina Martinez</c:v>
                </c:pt>
                <c:pt idx="5062">
                  <c:v>Charles White</c:v>
                </c:pt>
                <c:pt idx="5063">
                  <c:v>Christina Mccarty</c:v>
                </c:pt>
                <c:pt idx="5064">
                  <c:v>Caitlin Williams</c:v>
                </c:pt>
                <c:pt idx="5065">
                  <c:v>Curtis Hernandez</c:v>
                </c:pt>
                <c:pt idx="5066">
                  <c:v>Christopher Bautista</c:v>
                </c:pt>
                <c:pt idx="5067">
                  <c:v>Curtis Smith</c:v>
                </c:pt>
                <c:pt idx="5068">
                  <c:v>Brian Roberts</c:v>
                </c:pt>
                <c:pt idx="5069">
                  <c:v>Christina Miller</c:v>
                </c:pt>
                <c:pt idx="5070">
                  <c:v>Catherine Martin</c:v>
                </c:pt>
                <c:pt idx="5071">
                  <c:v>Cynthia Anderson</c:v>
                </c:pt>
                <c:pt idx="5072">
                  <c:v>Christopher Briggs</c:v>
                </c:pt>
                <c:pt idx="5073">
                  <c:v>Brian Medina</c:v>
                </c:pt>
                <c:pt idx="5074">
                  <c:v>Brian Anderson</c:v>
                </c:pt>
                <c:pt idx="5075">
                  <c:v>Christina Newton</c:v>
                </c:pt>
                <c:pt idx="5076">
                  <c:v>Daniel Ortiz</c:v>
                </c:pt>
                <c:pt idx="5077">
                  <c:v>Carol Thomas</c:v>
                </c:pt>
                <c:pt idx="5078">
                  <c:v>Daniel Parker</c:v>
                </c:pt>
                <c:pt idx="5079">
                  <c:v>Brittany Jones</c:v>
                </c:pt>
                <c:pt idx="5080">
                  <c:v>Daniel Phillips</c:v>
                </c:pt>
                <c:pt idx="5081">
                  <c:v>Cynthia Dunn</c:v>
                </c:pt>
                <c:pt idx="5082">
                  <c:v>Brooke Hernandez</c:v>
                </c:pt>
                <c:pt idx="5083">
                  <c:v>Cynthia Evans</c:v>
                </c:pt>
                <c:pt idx="5084">
                  <c:v>Chad Anderson</c:v>
                </c:pt>
                <c:pt idx="5085">
                  <c:v>Cynthia Freeman</c:v>
                </c:pt>
                <c:pt idx="5086">
                  <c:v>Chad Garcia</c:v>
                </c:pt>
                <c:pt idx="5087">
                  <c:v>Carolyn Flores</c:v>
                </c:pt>
                <c:pt idx="5088">
                  <c:v>Daniel Rogers</c:v>
                </c:pt>
                <c:pt idx="5089">
                  <c:v>Cynthia Green</c:v>
                </c:pt>
                <c:pt idx="5090">
                  <c:v>Chad Jackson</c:v>
                </c:pt>
                <c:pt idx="5091">
                  <c:v>Cynthia Gutierrez</c:v>
                </c:pt>
                <c:pt idx="5092">
                  <c:v>Daniel Solomon</c:v>
                </c:pt>
                <c:pt idx="5093">
                  <c:v>Cynthia Hall</c:v>
                </c:pt>
                <c:pt idx="5094">
                  <c:v>Brian Gomez</c:v>
                </c:pt>
                <c:pt idx="5095">
                  <c:v>Carolyn Johnson</c:v>
                </c:pt>
                <c:pt idx="5096">
                  <c:v>Brianna Davis</c:v>
                </c:pt>
                <c:pt idx="5097">
                  <c:v>Christina Turner</c:v>
                </c:pt>
                <c:pt idx="5098">
                  <c:v>Daniel Walker</c:v>
                </c:pt>
                <c:pt idx="5099">
                  <c:v>Carolyn Lee</c:v>
                </c:pt>
                <c:pt idx="5100">
                  <c:v>Chad Sanchez</c:v>
                </c:pt>
                <c:pt idx="5101">
                  <c:v>Cynthia Long</c:v>
                </c:pt>
                <c:pt idx="5102">
                  <c:v>Christopher Fields</c:v>
                </c:pt>
                <c:pt idx="5103">
                  <c:v>Christina Young</c:v>
                </c:pt>
                <c:pt idx="5104">
                  <c:v>Chad Scott</c:v>
                </c:pt>
                <c:pt idx="5105">
                  <c:v>Christine Aguilar</c:v>
                </c:pt>
                <c:pt idx="5106">
                  <c:v>Danielle Acosta</c:v>
                </c:pt>
                <c:pt idx="5107">
                  <c:v>Cynthia Moore</c:v>
                </c:pt>
                <c:pt idx="5108">
                  <c:v>Christopher Flores</c:v>
                </c:pt>
                <c:pt idx="5109">
                  <c:v>Cynthia Parker</c:v>
                </c:pt>
                <c:pt idx="5110">
                  <c:v>Danielle Harris</c:v>
                </c:pt>
                <c:pt idx="5111">
                  <c:v>Cynthia Payne</c:v>
                </c:pt>
                <c:pt idx="5112">
                  <c:v>Danielle Irwin</c:v>
                </c:pt>
                <c:pt idx="5113">
                  <c:v>Cynthia Robinson</c:v>
                </c:pt>
                <c:pt idx="5114">
                  <c:v>Bruce Williams</c:v>
                </c:pt>
                <c:pt idx="5115">
                  <c:v>Christine Allen</c:v>
                </c:pt>
                <c:pt idx="5116">
                  <c:v>Danielle Moore</c:v>
                </c:pt>
                <c:pt idx="5117">
                  <c:v>Cynthia Ross</c:v>
                </c:pt>
                <c:pt idx="5118">
                  <c:v>Danielle Ramirez</c:v>
                </c:pt>
                <c:pt idx="5119">
                  <c:v>Cynthia Ruiz</c:v>
                </c:pt>
                <c:pt idx="5120">
                  <c:v>Charles Allen</c:v>
                </c:pt>
                <c:pt idx="5121">
                  <c:v>Cynthia Santiago</c:v>
                </c:pt>
                <c:pt idx="5122">
                  <c:v>Charles Bennett</c:v>
                </c:pt>
                <c:pt idx="5123">
                  <c:v>Cynthia Simmons</c:v>
                </c:pt>
                <c:pt idx="5124">
                  <c:v>Christopher Gutierrez</c:v>
                </c:pt>
                <c:pt idx="5125">
                  <c:v>Cynthia Smith</c:v>
                </c:pt>
                <c:pt idx="5126">
                  <c:v>Christopher Hancock</c:v>
                </c:pt>
                <c:pt idx="5127">
                  <c:v>Cynthia Sullivan</c:v>
                </c:pt>
                <c:pt idx="5128">
                  <c:v>Darren Wagner</c:v>
                </c:pt>
                <c:pt idx="5129">
                  <c:v>Carrie Gonzalez</c:v>
                </c:pt>
                <c:pt idx="5130">
                  <c:v>Charles Foster</c:v>
                </c:pt>
                <c:pt idx="5131">
                  <c:v>Cynthia Thomas</c:v>
                </c:pt>
                <c:pt idx="5132">
                  <c:v>Bryan Anderson</c:v>
                </c:pt>
                <c:pt idx="5133">
                  <c:v>Christine Brooks</c:v>
                </c:pt>
                <c:pt idx="5134">
                  <c:v>Brittany Garcia</c:v>
                </c:pt>
                <c:pt idx="5135">
                  <c:v>Christine Brown</c:v>
                </c:pt>
                <c:pt idx="5136">
                  <c:v>David Barnett</c:v>
                </c:pt>
                <c:pt idx="5137">
                  <c:v>Dale Williams</c:v>
                </c:pt>
                <c:pt idx="5138">
                  <c:v>David Boone</c:v>
                </c:pt>
                <c:pt idx="5139">
                  <c:v>Dana Davis</c:v>
                </c:pt>
                <c:pt idx="5140">
                  <c:v>David Burton</c:v>
                </c:pt>
                <c:pt idx="5141">
                  <c:v>Brianna Wright</c:v>
                </c:pt>
                <c:pt idx="5142">
                  <c:v>David Carr</c:v>
                </c:pt>
                <c:pt idx="5143">
                  <c:v>Dana Lawson</c:v>
                </c:pt>
                <c:pt idx="5144">
                  <c:v>Charles Hayes</c:v>
                </c:pt>
                <c:pt idx="5145">
                  <c:v>Dana Martinez</c:v>
                </c:pt>
                <c:pt idx="5146">
                  <c:v>Brian Bush</c:v>
                </c:pt>
                <c:pt idx="5147">
                  <c:v>Carrie Jones</c:v>
                </c:pt>
                <c:pt idx="5148">
                  <c:v>Christopher Jordan</c:v>
                </c:pt>
                <c:pt idx="5149">
                  <c:v>Daniel Allen</c:v>
                </c:pt>
                <c:pt idx="5150">
                  <c:v>Christopher Kelley</c:v>
                </c:pt>
                <c:pt idx="5151">
                  <c:v>Brian Morales</c:v>
                </c:pt>
                <c:pt idx="5152">
                  <c:v>David Cunningham</c:v>
                </c:pt>
                <c:pt idx="5153">
                  <c:v>Daniel Baker</c:v>
                </c:pt>
                <c:pt idx="5154">
                  <c:v>Bryan Campbell</c:v>
                </c:pt>
                <c:pt idx="5155">
                  <c:v>Daniel Bennett</c:v>
                </c:pt>
                <c:pt idx="5156">
                  <c:v>Charles Hughes</c:v>
                </c:pt>
                <c:pt idx="5157">
                  <c:v>Daniel Benson</c:v>
                </c:pt>
                <c:pt idx="5158">
                  <c:v>Christopher Kirk</c:v>
                </c:pt>
                <c:pt idx="5159">
                  <c:v>Daniel Berry</c:v>
                </c:pt>
                <c:pt idx="5160">
                  <c:v>David Evans</c:v>
                </c:pt>
                <c:pt idx="5161">
                  <c:v>Christine Crawford</c:v>
                </c:pt>
                <c:pt idx="5162">
                  <c:v>Brittany Green</c:v>
                </c:pt>
                <c:pt idx="5163">
                  <c:v>Christine Hall</c:v>
                </c:pt>
                <c:pt idx="5164">
                  <c:v>Christopher Lynch</c:v>
                </c:pt>
                <c:pt idx="5165">
                  <c:v>Brian Murphy</c:v>
                </c:pt>
                <c:pt idx="5166">
                  <c:v>David Freeman</c:v>
                </c:pt>
                <c:pt idx="5167">
                  <c:v>Christine Hill</c:v>
                </c:pt>
                <c:pt idx="5168">
                  <c:v>Brian Houston</c:v>
                </c:pt>
                <c:pt idx="5169">
                  <c:v>Carrie Rodriguez</c:v>
                </c:pt>
                <c:pt idx="5170">
                  <c:v>Bryan Harper</c:v>
                </c:pt>
                <c:pt idx="5171">
                  <c:v>Daniel Clark</c:v>
                </c:pt>
                <c:pt idx="5172">
                  <c:v>Christopher Mendez</c:v>
                </c:pt>
                <c:pt idx="5173">
                  <c:v>Bridget Hernandez</c:v>
                </c:pt>
                <c:pt idx="5174">
                  <c:v>David Gray</c:v>
                </c:pt>
                <c:pt idx="5175">
                  <c:v>Brittany Rodriguez</c:v>
                </c:pt>
                <c:pt idx="5176">
                  <c:v>Brian Cook</c:v>
                </c:pt>
                <c:pt idx="5177">
                  <c:v>Daniel Cox</c:v>
                </c:pt>
                <c:pt idx="5178">
                  <c:v>David Grimes</c:v>
                </c:pt>
                <c:pt idx="5179">
                  <c:v>Christine Mendoza</c:v>
                </c:pt>
                <c:pt idx="5180">
                  <c:v>Bryan Jones</c:v>
                </c:pt>
                <c:pt idx="5181">
                  <c:v>Daniel Edwards</c:v>
                </c:pt>
                <c:pt idx="5182">
                  <c:v>Charles Medina</c:v>
                </c:pt>
                <c:pt idx="5183">
                  <c:v>Daniel Ferguson</c:v>
                </c:pt>
                <c:pt idx="5184">
                  <c:v>Bryan Robinson</c:v>
                </c:pt>
                <c:pt idx="5185">
                  <c:v>Christine Miller</c:v>
                </c:pt>
                <c:pt idx="5186">
                  <c:v>David Henderson</c:v>
                </c:pt>
                <c:pt idx="5187">
                  <c:v>Daniel Foster</c:v>
                </c:pt>
                <c:pt idx="5188">
                  <c:v>Christopher Nicholson</c:v>
                </c:pt>
                <c:pt idx="5189">
                  <c:v>Christine Moore</c:v>
                </c:pt>
                <c:pt idx="5190">
                  <c:v>David Howard</c:v>
                </c:pt>
                <c:pt idx="5191">
                  <c:v>Brittany Brown</c:v>
                </c:pt>
                <c:pt idx="5192">
                  <c:v>David Hunt</c:v>
                </c:pt>
                <c:pt idx="5193">
                  <c:v>Daniel Green</c:v>
                </c:pt>
                <c:pt idx="5194">
                  <c:v>David James</c:v>
                </c:pt>
                <c:pt idx="5195">
                  <c:v>Brittany Taylor</c:v>
                </c:pt>
                <c:pt idx="5196">
                  <c:v>Charles Rogers</c:v>
                </c:pt>
                <c:pt idx="5197">
                  <c:v>Cassandra Jones</c:v>
                </c:pt>
                <c:pt idx="5198">
                  <c:v>Brian Walker</c:v>
                </c:pt>
                <c:pt idx="5199">
                  <c:v>Daniel Hamilton</c:v>
                </c:pt>
                <c:pt idx="5200">
                  <c:v>Charles Sanchez</c:v>
                </c:pt>
                <c:pt idx="5201">
                  <c:v>Cassandra Perez</c:v>
                </c:pt>
                <c:pt idx="5202">
                  <c:v>David Kennedy</c:v>
                </c:pt>
                <c:pt idx="5203">
                  <c:v>Daniel Harvey</c:v>
                </c:pt>
                <c:pt idx="5204">
                  <c:v>David Kline</c:v>
                </c:pt>
                <c:pt idx="5205">
                  <c:v>Daniel Henry</c:v>
                </c:pt>
                <c:pt idx="5206">
                  <c:v>Christopher Peterson</c:v>
                </c:pt>
                <c:pt idx="5207">
                  <c:v>Christine Thomas</c:v>
                </c:pt>
                <c:pt idx="5208">
                  <c:v>Brian Cowan</c:v>
                </c:pt>
                <c:pt idx="5209">
                  <c:v>Daniel Hicks</c:v>
                </c:pt>
                <c:pt idx="5210">
                  <c:v>David Lynch</c:v>
                </c:pt>
                <c:pt idx="5211">
                  <c:v>Brian Wood</c:v>
                </c:pt>
                <c:pt idx="5212">
                  <c:v>Charles Stephens</c:v>
                </c:pt>
                <c:pt idx="5213">
                  <c:v>Catherine Jackson</c:v>
                </c:pt>
                <c:pt idx="5214">
                  <c:v>David May</c:v>
                </c:pt>
                <c:pt idx="5215">
                  <c:v>Brooke Evans</c:v>
                </c:pt>
                <c:pt idx="5216">
                  <c:v>Brian Weaver</c:v>
                </c:pt>
                <c:pt idx="5217">
                  <c:v>Brian Ramos</c:v>
                </c:pt>
                <c:pt idx="5218">
                  <c:v>Christopher Reese</c:v>
                </c:pt>
                <c:pt idx="5219">
                  <c:v>Christopher Alexander</c:v>
                </c:pt>
                <c:pt idx="5220">
                  <c:v>Christopher Riley</c:v>
                </c:pt>
                <c:pt idx="5221">
                  <c:v>Brooke Harris</c:v>
                </c:pt>
                <c:pt idx="5222">
                  <c:v>Christopher Ritter</c:v>
                </c:pt>
                <c:pt idx="5223">
                  <c:v>Christopher Alvarez</c:v>
                </c:pt>
                <c:pt idx="5224">
                  <c:v>Charles Wells</c:v>
                </c:pt>
                <c:pt idx="5225">
                  <c:v>Daniel Lambert</c:v>
                </c:pt>
                <c:pt idx="5226">
                  <c:v>David Newman</c:v>
                </c:pt>
                <c:pt idx="5227">
                  <c:v>Christopher Anderson</c:v>
                </c:pt>
                <c:pt idx="5228">
                  <c:v>David Nunez</c:v>
                </c:pt>
                <c:pt idx="5229">
                  <c:v>Catherine Lee</c:v>
                </c:pt>
                <c:pt idx="5230">
                  <c:v>David Ortiz</c:v>
                </c:pt>
                <c:pt idx="5231">
                  <c:v>Daniel Lowe</c:v>
                </c:pt>
                <c:pt idx="5232">
                  <c:v>David Pacheco</c:v>
                </c:pt>
                <c:pt idx="5233">
                  <c:v>Daniel Lynch</c:v>
                </c:pt>
                <c:pt idx="5234">
                  <c:v>David Palmer</c:v>
                </c:pt>
                <c:pt idx="5235">
                  <c:v>Daniel Mack</c:v>
                </c:pt>
                <c:pt idx="5236">
                  <c:v>Christopher Saunders</c:v>
                </c:pt>
                <c:pt idx="5237">
                  <c:v>Christopher Bailey</c:v>
                </c:pt>
                <c:pt idx="5238">
                  <c:v>Christopher Washington</c:v>
                </c:pt>
                <c:pt idx="5239">
                  <c:v>Christopher Lane</c:v>
                </c:pt>
                <c:pt idx="5240">
                  <c:v>Bradley Williams</c:v>
                </c:pt>
                <c:pt idx="5241">
                  <c:v>Amy Wilson</c:v>
                </c:pt>
                <c:pt idx="5242">
                  <c:v>Ashley Gomez</c:v>
                </c:pt>
                <c:pt idx="5243">
                  <c:v>Amanda Howard</c:v>
                </c:pt>
                <c:pt idx="5244">
                  <c:v>Andrea Sanders</c:v>
                </c:pt>
                <c:pt idx="5245">
                  <c:v>Andrew Rose</c:v>
                </c:pt>
                <c:pt idx="5246">
                  <c:v>Brandon Ryan</c:v>
                </c:pt>
                <c:pt idx="5247">
                  <c:v>Amanda Hunter</c:v>
                </c:pt>
                <c:pt idx="5248">
                  <c:v>Allison Davis</c:v>
                </c:pt>
                <c:pt idx="5249">
                  <c:v>Amanda Jackson</c:v>
                </c:pt>
                <c:pt idx="5250">
                  <c:v>Austin Taylor</c:v>
                </c:pt>
                <c:pt idx="5251">
                  <c:v>Alexa Rodriguez</c:v>
                </c:pt>
                <c:pt idx="5252">
                  <c:v>Aaron Flores</c:v>
                </c:pt>
                <c:pt idx="5253">
                  <c:v>Alexander Anderson</c:v>
                </c:pt>
                <c:pt idx="5254">
                  <c:v>Brandon King</c:v>
                </c:pt>
                <c:pt idx="5255">
                  <c:v>Andrew Torres</c:v>
                </c:pt>
                <c:pt idx="5256">
                  <c:v>Abigail Smith</c:v>
                </c:pt>
                <c:pt idx="5257">
                  <c:v>Andrew Trujillo</c:v>
                </c:pt>
                <c:pt idx="5258">
                  <c:v>Amy Navarro</c:v>
                </c:pt>
                <c:pt idx="5259">
                  <c:v>Brent White</c:v>
                </c:pt>
                <c:pt idx="5260">
                  <c:v>Aaron Gonzalez</c:v>
                </c:pt>
                <c:pt idx="5261">
                  <c:v>Abigail Williams</c:v>
                </c:pt>
                <c:pt idx="5262">
                  <c:v>Aaron Davis</c:v>
                </c:pt>
                <c:pt idx="5263">
                  <c:v>Alexander Clark</c:v>
                </c:pt>
                <c:pt idx="5264">
                  <c:v>Barbara Thomas</c:v>
                </c:pt>
                <c:pt idx="5265">
                  <c:v>Adam Aguilar</c:v>
                </c:pt>
                <c:pt idx="5266">
                  <c:v>Alyssa Sanchez</c:v>
                </c:pt>
                <c:pt idx="5267">
                  <c:v>Andrew Woods</c:v>
                </c:pt>
                <c:pt idx="5268">
                  <c:v>Bradley Davis</c:v>
                </c:pt>
                <c:pt idx="5269">
                  <c:v>Amanda Lopez</c:v>
                </c:pt>
                <c:pt idx="5270">
                  <c:v>Brandon Gonzalez</c:v>
                </c:pt>
                <c:pt idx="5271">
                  <c:v>Angel Johnson</c:v>
                </c:pt>
                <c:pt idx="5272">
                  <c:v>Brandon Morales</c:v>
                </c:pt>
                <c:pt idx="5273">
                  <c:v>Amanda Mack</c:v>
                </c:pt>
                <c:pt idx="5274">
                  <c:v>Brandon White</c:v>
                </c:pt>
                <c:pt idx="5275">
                  <c:v>Alexander Herrera</c:v>
                </c:pt>
                <c:pt idx="5276">
                  <c:v>Brendan Smith</c:v>
                </c:pt>
                <c:pt idx="5277">
                  <c:v>Angela Atkins</c:v>
                </c:pt>
                <c:pt idx="5278">
                  <c:v>Amy Mendoza</c:v>
                </c:pt>
                <c:pt idx="5279">
                  <c:v>Angela Baker</c:v>
                </c:pt>
                <c:pt idx="5280">
                  <c:v>Ashley Larson</c:v>
                </c:pt>
                <c:pt idx="5281">
                  <c:v>Angela Brewer</c:v>
                </c:pt>
                <c:pt idx="5282">
                  <c:v>Amy Taylor</c:v>
                </c:pt>
                <c:pt idx="5283">
                  <c:v>Alexander Hill</c:v>
                </c:pt>
                <c:pt idx="5284">
                  <c:v>Ashley Sanchez</c:v>
                </c:pt>
                <c:pt idx="5285">
                  <c:v>Angela Bryant</c:v>
                </c:pt>
                <c:pt idx="5286">
                  <c:v>Andrea Avila</c:v>
                </c:pt>
                <c:pt idx="5287">
                  <c:v>Angela Carter</c:v>
                </c:pt>
                <c:pt idx="5288">
                  <c:v>Adam Oliver</c:v>
                </c:pt>
                <c:pt idx="5289">
                  <c:v>Angela Chapman</c:v>
                </c:pt>
                <c:pt idx="5290">
                  <c:v>Barbara Lewis</c:v>
                </c:pt>
                <c:pt idx="5291">
                  <c:v>Alexander Jackson</c:v>
                </c:pt>
                <c:pt idx="5292">
                  <c:v>Benjamin Anderson</c:v>
                </c:pt>
                <c:pt idx="5293">
                  <c:v>Angela Crawford</c:v>
                </c:pt>
                <c:pt idx="5294">
                  <c:v>Alyssa Perez</c:v>
                </c:pt>
                <c:pt idx="5295">
                  <c:v>Amanda Mitchell</c:v>
                </c:pt>
                <c:pt idx="5296">
                  <c:v>Aaron White</c:v>
                </c:pt>
                <c:pt idx="5297">
                  <c:v>Angela Gomez</c:v>
                </c:pt>
                <c:pt idx="5298">
                  <c:v>Billy Smith</c:v>
                </c:pt>
                <c:pt idx="5299">
                  <c:v>Amanda Monroe</c:v>
                </c:pt>
                <c:pt idx="5300">
                  <c:v>Bradley Martin</c:v>
                </c:pt>
                <c:pt idx="5301">
                  <c:v>Amanda Moore</c:v>
                </c:pt>
                <c:pt idx="5302">
                  <c:v>Amanda Brandt</c:v>
                </c:pt>
                <c:pt idx="5303">
                  <c:v>Adam Anderson</c:v>
                </c:pt>
                <c:pt idx="5304">
                  <c:v>Andrew Gilbert</c:v>
                </c:pt>
                <c:pt idx="5305">
                  <c:v>Amanda Newton</c:v>
                </c:pt>
                <c:pt idx="5306">
                  <c:v>Andrew Hill</c:v>
                </c:pt>
                <c:pt idx="5307">
                  <c:v>Angela Hill</c:v>
                </c:pt>
                <c:pt idx="5308">
                  <c:v>Brandon Robbins</c:v>
                </c:pt>
                <c:pt idx="5309">
                  <c:v>Amanda Parker</c:v>
                </c:pt>
                <c:pt idx="5310">
                  <c:v>Alan Mitchell</c:v>
                </c:pt>
                <c:pt idx="5311">
                  <c:v>Alexander Jones</c:v>
                </c:pt>
                <c:pt idx="5312">
                  <c:v>Andrew Medina</c:v>
                </c:pt>
                <c:pt idx="5313">
                  <c:v>Alexander Lewis</c:v>
                </c:pt>
                <c:pt idx="5314">
                  <c:v>Alex Miller</c:v>
                </c:pt>
                <c:pt idx="5315">
                  <c:v>Angela Kim</c:v>
                </c:pt>
                <c:pt idx="5316">
                  <c:v>Ashley Fitzpatrick</c:v>
                </c:pt>
                <c:pt idx="5317">
                  <c:v>Adam Ball</c:v>
                </c:pt>
                <c:pt idx="5318">
                  <c:v>Alison Wilson</c:v>
                </c:pt>
                <c:pt idx="5319">
                  <c:v>Angela Lee</c:v>
                </c:pt>
                <c:pt idx="5320">
                  <c:v>Ashley Howell</c:v>
                </c:pt>
                <c:pt idx="5321">
                  <c:v>Angela Lewis</c:v>
                </c:pt>
                <c:pt idx="5322">
                  <c:v>Ashley Jordan</c:v>
                </c:pt>
                <c:pt idx="5323">
                  <c:v>Amanda Sanchez</c:v>
                </c:pt>
                <c:pt idx="5324">
                  <c:v>Amy Robinson</c:v>
                </c:pt>
                <c:pt idx="5325">
                  <c:v>Adam Brown</c:v>
                </c:pt>
                <c:pt idx="5326">
                  <c:v>Ashley Mitchell</c:v>
                </c:pt>
                <c:pt idx="5327">
                  <c:v>Amanda Schultz</c:v>
                </c:pt>
                <c:pt idx="5328">
                  <c:v>Amy Thompson</c:v>
                </c:pt>
                <c:pt idx="5329">
                  <c:v>Angela Moreno</c:v>
                </c:pt>
                <c:pt idx="5330">
                  <c:v>Ashley Powell</c:v>
                </c:pt>
                <c:pt idx="5331">
                  <c:v>Angela Nguyen</c:v>
                </c:pt>
                <c:pt idx="5332">
                  <c:v>Ashley Shaw</c:v>
                </c:pt>
                <c:pt idx="5333">
                  <c:v>Alexander Ramirez</c:v>
                </c:pt>
                <c:pt idx="5334">
                  <c:v>Ana Williams</c:v>
                </c:pt>
                <c:pt idx="5335">
                  <c:v>Angela Reyes</c:v>
                </c:pt>
                <c:pt idx="5336">
                  <c:v>Allison Rodriguez</c:v>
                </c:pt>
                <c:pt idx="5337">
                  <c:v>Angela Rhodes</c:v>
                </c:pt>
                <c:pt idx="5338">
                  <c:v>Austin Campbell</c:v>
                </c:pt>
                <c:pt idx="5339">
                  <c:v>Angela Robinson</c:v>
                </c:pt>
                <c:pt idx="5340">
                  <c:v>Austin Martinez</c:v>
                </c:pt>
                <c:pt idx="5341">
                  <c:v>Angela Russell</c:v>
                </c:pt>
                <c:pt idx="5342">
                  <c:v>Barbara Davis</c:v>
                </c:pt>
                <c:pt idx="5343">
                  <c:v>Amanda Sparks</c:v>
                </c:pt>
                <c:pt idx="5344">
                  <c:v>Barbara Smith</c:v>
                </c:pt>
                <c:pt idx="5345">
                  <c:v>Adam Coleman</c:v>
                </c:pt>
                <c:pt idx="5346">
                  <c:v>Barbara Wolfe</c:v>
                </c:pt>
                <c:pt idx="5347">
                  <c:v>Angela Stewart</c:v>
                </c:pt>
                <c:pt idx="5348">
                  <c:v>Andrea Rodriguez</c:v>
                </c:pt>
                <c:pt idx="5349">
                  <c:v>Alexander Thomas</c:v>
                </c:pt>
                <c:pt idx="5350">
                  <c:v>Adam Scott</c:v>
                </c:pt>
                <c:pt idx="5351">
                  <c:v>Adam Davis</c:v>
                </c:pt>
                <c:pt idx="5352">
                  <c:v>Andrew Adams</c:v>
                </c:pt>
                <c:pt idx="5353">
                  <c:v>Angela Vargas</c:v>
                </c:pt>
                <c:pt idx="5354">
                  <c:v>Alyssa Williams</c:v>
                </c:pt>
                <c:pt idx="5355">
                  <c:v>Amanda Warren</c:v>
                </c:pt>
                <c:pt idx="5356">
                  <c:v>Beth Gutierrez</c:v>
                </c:pt>
                <c:pt idx="5357">
                  <c:v>Amanda Watkins</c:v>
                </c:pt>
                <c:pt idx="5358">
                  <c:v>Betty Anderson</c:v>
                </c:pt>
                <c:pt idx="5359">
                  <c:v>Amanda White</c:v>
                </c:pt>
                <c:pt idx="5360">
                  <c:v>Brad Fields</c:v>
                </c:pt>
                <c:pt idx="5361">
                  <c:v>Alexander Woods</c:v>
                </c:pt>
                <c:pt idx="5362">
                  <c:v>Bradley Johnson</c:v>
                </c:pt>
                <c:pt idx="5363">
                  <c:v>Anita Kelly</c:v>
                </c:pt>
                <c:pt idx="5364">
                  <c:v>Bradley Robinson</c:v>
                </c:pt>
                <c:pt idx="5365">
                  <c:v>Ann Brown</c:v>
                </c:pt>
                <c:pt idx="5366">
                  <c:v>Amanda Bradley</c:v>
                </c:pt>
                <c:pt idx="5367">
                  <c:v>Amanda Williamson</c:v>
                </c:pt>
                <c:pt idx="5368">
                  <c:v>Andrew Dixon</c:v>
                </c:pt>
                <c:pt idx="5369">
                  <c:v>Ann Lopez</c:v>
                </c:pt>
                <c:pt idx="5370">
                  <c:v>Brandon Hernandez</c:v>
                </c:pt>
                <c:pt idx="5371">
                  <c:v>Adam Diaz</c:v>
                </c:pt>
                <c:pt idx="5372">
                  <c:v>Aaron Wilson</c:v>
                </c:pt>
                <c:pt idx="5373">
                  <c:v>Amanda Woods</c:v>
                </c:pt>
                <c:pt idx="5374">
                  <c:v>Brandon Lopez</c:v>
                </c:pt>
                <c:pt idx="5375">
                  <c:v>Anna Fisher</c:v>
                </c:pt>
                <c:pt idx="5376">
                  <c:v>Amanda Clark</c:v>
                </c:pt>
                <c:pt idx="5377">
                  <c:v>Anna Harris</c:v>
                </c:pt>
                <c:pt idx="5378">
                  <c:v>Amanda Coleman</c:v>
                </c:pt>
                <c:pt idx="5379">
                  <c:v>Amanda Wright</c:v>
                </c:pt>
                <c:pt idx="5380">
                  <c:v>Andrew Kennedy</c:v>
                </c:pt>
                <c:pt idx="5381">
                  <c:v>Anna Phillips</c:v>
                </c:pt>
                <c:pt idx="5382">
                  <c:v>Abigail Jones</c:v>
                </c:pt>
                <c:pt idx="5383">
                  <c:v>Amanda Young</c:v>
                </c:pt>
                <c:pt idx="5384">
                  <c:v>Brandon Turner</c:v>
                </c:pt>
                <c:pt idx="5385">
                  <c:v>Amber Bryant</c:v>
                </c:pt>
                <c:pt idx="5386">
                  <c:v>Brandon Wilson</c:v>
                </c:pt>
                <c:pt idx="5387">
                  <c:v>Anna White</c:v>
                </c:pt>
                <c:pt idx="5388">
                  <c:v>Brenda Hernandez</c:v>
                </c:pt>
                <c:pt idx="5389">
                  <c:v>Amber Evans</c:v>
                </c:pt>
                <c:pt idx="5390">
                  <c:v>Brenda Reyes</c:v>
                </c:pt>
                <c:pt idx="5391">
                  <c:v>Anne Brown</c:v>
                </c:pt>
                <c:pt idx="5392">
                  <c:v>Andrew Patrick</c:v>
                </c:pt>
                <c:pt idx="5393">
                  <c:v>Amber Hall</c:v>
                </c:pt>
                <c:pt idx="5394">
                  <c:v>Ashley Evans</c:v>
                </c:pt>
                <c:pt idx="5395">
                  <c:v>Alexandra Davis</c:v>
                </c:pt>
                <c:pt idx="5396">
                  <c:v>Amy Lopez</c:v>
                </c:pt>
                <c:pt idx="5397">
                  <c:v>Alexandra Miller</c:v>
                </c:pt>
                <c:pt idx="5398">
                  <c:v>Ashley Gonzalez</c:v>
                </c:pt>
                <c:pt idx="5399">
                  <c:v>Amber Jones</c:v>
                </c:pt>
                <c:pt idx="5400">
                  <c:v>Amy Martin</c:v>
                </c:pt>
                <c:pt idx="5401">
                  <c:v>Amber Lee</c:v>
                </c:pt>
                <c:pt idx="5402">
                  <c:v>Allen Smith</c:v>
                </c:pt>
                <c:pt idx="5403">
                  <c:v>Anthony Ballard</c:v>
                </c:pt>
                <c:pt idx="5404">
                  <c:v>Aaron Campbell</c:v>
                </c:pt>
                <c:pt idx="5405">
                  <c:v>Anthony Barnes</c:v>
                </c:pt>
                <c:pt idx="5406">
                  <c:v>Amy Owens</c:v>
                </c:pt>
                <c:pt idx="5407">
                  <c:v>Amber Lopez</c:v>
                </c:pt>
                <c:pt idx="5408">
                  <c:v>Amy Ramirez</c:v>
                </c:pt>
                <c:pt idx="5409">
                  <c:v>Amber Martin</c:v>
                </c:pt>
                <c:pt idx="5410">
                  <c:v>Allison Carter</c:v>
                </c:pt>
                <c:pt idx="5411">
                  <c:v>Amber Martinez</c:v>
                </c:pt>
                <c:pt idx="5412">
                  <c:v>Amy Saunders</c:v>
                </c:pt>
                <c:pt idx="5413">
                  <c:v>Anthony Davis</c:v>
                </c:pt>
                <c:pt idx="5414">
                  <c:v>Amy Stevenson</c:v>
                </c:pt>
                <c:pt idx="5415">
                  <c:v>Anthony Dennis</c:v>
                </c:pt>
                <c:pt idx="5416">
                  <c:v>Allison Johnson</c:v>
                </c:pt>
                <c:pt idx="5417">
                  <c:v>Alexandra Perez</c:v>
                </c:pt>
                <c:pt idx="5418">
                  <c:v>Ashley Murphy</c:v>
                </c:pt>
                <c:pt idx="5419">
                  <c:v>Anthony Estrada</c:v>
                </c:pt>
                <c:pt idx="5420">
                  <c:v>Ashley Osborne</c:v>
                </c:pt>
                <c:pt idx="5421">
                  <c:v>Alexandra Rodriguez</c:v>
                </c:pt>
                <c:pt idx="5422">
                  <c:v>Allison Lewis</c:v>
                </c:pt>
                <c:pt idx="5423">
                  <c:v>Anthony Ford</c:v>
                </c:pt>
                <c:pt idx="5424">
                  <c:v>Amy Watkins</c:v>
                </c:pt>
                <c:pt idx="5425">
                  <c:v>Amber Petersen</c:v>
                </c:pt>
                <c:pt idx="5426">
                  <c:v>Amy Watson</c:v>
                </c:pt>
                <c:pt idx="5427">
                  <c:v>Amber Robertson</c:v>
                </c:pt>
                <c:pt idx="5428">
                  <c:v>Aaron Martin</c:v>
                </c:pt>
                <c:pt idx="5429">
                  <c:v>Alexandra Walker</c:v>
                </c:pt>
                <c:pt idx="5430">
                  <c:v>Ana Smith</c:v>
                </c:pt>
                <c:pt idx="5431">
                  <c:v>Anthony Hammond</c:v>
                </c:pt>
                <c:pt idx="5432">
                  <c:v>Ashley Torres</c:v>
                </c:pt>
                <c:pt idx="5433">
                  <c:v>Amber Scott</c:v>
                </c:pt>
                <c:pt idx="5434">
                  <c:v>Allison Martinez</c:v>
                </c:pt>
                <c:pt idx="5435">
                  <c:v>Alexandria Johnson</c:v>
                </c:pt>
                <c:pt idx="5436">
                  <c:v>Andrea Davis</c:v>
                </c:pt>
                <c:pt idx="5437">
                  <c:v>Anthony Holmes</c:v>
                </c:pt>
                <c:pt idx="5438">
                  <c:v>Andrea Johnson</c:v>
                </c:pt>
                <c:pt idx="5439">
                  <c:v>Amber Stanley</c:v>
                </c:pt>
                <c:pt idx="5440">
                  <c:v>Aaron Fisher</c:v>
                </c:pt>
                <c:pt idx="5441">
                  <c:v>Anthony James</c:v>
                </c:pt>
                <c:pt idx="5442">
                  <c:v>Andrea Miller</c:v>
                </c:pt>
                <c:pt idx="5443">
                  <c:v>Anthony Jimenez</c:v>
                </c:pt>
                <c:pt idx="5444">
                  <c:v>Austin Moore</c:v>
                </c:pt>
                <c:pt idx="5445">
                  <c:v>Amber Vasquez</c:v>
                </c:pt>
                <c:pt idx="5446">
                  <c:v>Austin Wilson</c:v>
                </c:pt>
                <c:pt idx="5447">
                  <c:v>Amber Wilson</c:v>
                </c:pt>
                <c:pt idx="5448">
                  <c:v>Andrea Murphy</c:v>
                </c:pt>
                <c:pt idx="5449">
                  <c:v>Alexis Allen</c:v>
                </c:pt>
                <c:pt idx="5450">
                  <c:v>Andrea Powers</c:v>
                </c:pt>
                <c:pt idx="5451">
                  <c:v>Alexis Anderson</c:v>
                </c:pt>
                <c:pt idx="5452">
                  <c:v>Barbara Stephens</c:v>
                </c:pt>
                <c:pt idx="5453">
                  <c:v>Alexis Davis</c:v>
                </c:pt>
                <c:pt idx="5454">
                  <c:v>Barbara Williams</c:v>
                </c:pt>
                <c:pt idx="5455">
                  <c:v>Anthony Lynch</c:v>
                </c:pt>
                <c:pt idx="5456">
                  <c:v>Becky Ferguson</c:v>
                </c:pt>
                <c:pt idx="5457">
                  <c:v>Amy Bailey</c:v>
                </c:pt>
                <c:pt idx="5458">
                  <c:v>Benjamin Boyd</c:v>
                </c:pt>
                <c:pt idx="5459">
                  <c:v>Amy Baker</c:v>
                </c:pt>
                <c:pt idx="5460">
                  <c:v>Benjamin Crawford</c:v>
                </c:pt>
                <c:pt idx="5461">
                  <c:v>Alexis Jones</c:v>
                </c:pt>
                <c:pt idx="5462">
                  <c:v>Alyssa Herrera</c:v>
                </c:pt>
                <c:pt idx="5463">
                  <c:v>Alexis King</c:v>
                </c:pt>
                <c:pt idx="5464">
                  <c:v>Benjamin Jones</c:v>
                </c:pt>
                <c:pt idx="5465">
                  <c:v>Alexis Miller</c:v>
                </c:pt>
                <c:pt idx="5466">
                  <c:v>Benjamin Ross</c:v>
                </c:pt>
                <c:pt idx="5467">
                  <c:v>Amy Buchanan</c:v>
                </c:pt>
                <c:pt idx="5468">
                  <c:v>Andrew Aguilar</c:v>
                </c:pt>
                <c:pt idx="5469">
                  <c:v>Anthony Ortega</c:v>
                </c:pt>
                <c:pt idx="5470">
                  <c:v>Alyssa Smith</c:v>
                </c:pt>
                <c:pt idx="5471">
                  <c:v>Anthony Parker</c:v>
                </c:pt>
                <c:pt idx="5472">
                  <c:v>Benjamin Williamson</c:v>
                </c:pt>
                <c:pt idx="5473">
                  <c:v>Anthony Pena</c:v>
                </c:pt>
                <c:pt idx="5474">
                  <c:v>Beth Davis</c:v>
                </c:pt>
                <c:pt idx="5475">
                  <c:v>Anthony Perez</c:v>
                </c:pt>
                <c:pt idx="5476">
                  <c:v>Beth Jones</c:v>
                </c:pt>
                <c:pt idx="5477">
                  <c:v>Amy Chavez</c:v>
                </c:pt>
                <c:pt idx="5478">
                  <c:v>Bethany Lewis</c:v>
                </c:pt>
                <c:pt idx="5479">
                  <c:v>Anthony Pham</c:v>
                </c:pt>
                <c:pt idx="5480">
                  <c:v>Bianca Johnson</c:v>
                </c:pt>
                <c:pt idx="5481">
                  <c:v>Anthony Phillips</c:v>
                </c:pt>
                <c:pt idx="5482">
                  <c:v>Blake Young</c:v>
                </c:pt>
                <c:pt idx="5483">
                  <c:v>Alexis White</c:v>
                </c:pt>
                <c:pt idx="5484">
                  <c:v>Bradley Blake</c:v>
                </c:pt>
                <c:pt idx="5485">
                  <c:v>Anthony Rodriguez</c:v>
                </c:pt>
                <c:pt idx="5486">
                  <c:v>Bradley Jackson</c:v>
                </c:pt>
                <c:pt idx="5487">
                  <c:v>Amy Collins</c:v>
                </c:pt>
                <c:pt idx="5488">
                  <c:v>Bradley Jones</c:v>
                </c:pt>
                <c:pt idx="5489">
                  <c:v>Amy Cruz</c:v>
                </c:pt>
                <c:pt idx="5490">
                  <c:v>Bradley Miller</c:v>
                </c:pt>
                <c:pt idx="5491">
                  <c:v>Amy Davidson</c:v>
                </c:pt>
                <c:pt idx="5492">
                  <c:v>Andrew Clark</c:v>
                </c:pt>
                <c:pt idx="5493">
                  <c:v>Alexis Williams</c:v>
                </c:pt>
                <c:pt idx="5494">
                  <c:v>Brandi Williams</c:v>
                </c:pt>
                <c:pt idx="5495">
                  <c:v>Amy Diaz</c:v>
                </c:pt>
                <c:pt idx="5496">
                  <c:v>Brandon Austin</c:v>
                </c:pt>
                <c:pt idx="5497">
                  <c:v>Anthony Ward</c:v>
                </c:pt>
                <c:pt idx="5498">
                  <c:v>Brandon Cortez</c:v>
                </c:pt>
                <c:pt idx="5499">
                  <c:v>Alicia Brown</c:v>
                </c:pt>
                <c:pt idx="5500">
                  <c:v>Adam Williams</c:v>
                </c:pt>
                <c:pt idx="5501">
                  <c:v>Anthony Wilson</c:v>
                </c:pt>
                <c:pt idx="5502">
                  <c:v>Andrew Freeman</c:v>
                </c:pt>
                <c:pt idx="5503">
                  <c:v>Anthony Wright</c:v>
                </c:pt>
                <c:pt idx="5504">
                  <c:v>Andrew Garcia</c:v>
                </c:pt>
                <c:pt idx="5505">
                  <c:v>Antonio Cruz</c:v>
                </c:pt>
                <c:pt idx="5506">
                  <c:v>Brandon Jimenez</c:v>
                </c:pt>
                <c:pt idx="5507">
                  <c:v>Antonio White</c:v>
                </c:pt>
                <c:pt idx="5508">
                  <c:v>Brandon Jones</c:v>
                </c:pt>
                <c:pt idx="5509">
                  <c:v>April Collins</c:v>
                </c:pt>
                <c:pt idx="5510">
                  <c:v>Andrew Green</c:v>
                </c:pt>
                <c:pt idx="5511">
                  <c:v>April Ford</c:v>
                </c:pt>
                <c:pt idx="5512">
                  <c:v>Andrew Hicks</c:v>
                </c:pt>
                <c:pt idx="5513">
                  <c:v>April Garcia</c:v>
                </c:pt>
                <c:pt idx="5514">
                  <c:v>Brandon Medina</c:v>
                </c:pt>
                <c:pt idx="5515">
                  <c:v>April Gonzalez</c:v>
                </c:pt>
                <c:pt idx="5516">
                  <c:v>Andrew Jimenez</c:v>
                </c:pt>
                <c:pt idx="5517">
                  <c:v>April Lopez</c:v>
                </c:pt>
                <c:pt idx="5518">
                  <c:v>Adrian Miller</c:v>
                </c:pt>
                <c:pt idx="5519">
                  <c:v>Amy Hall</c:v>
                </c:pt>
                <c:pt idx="5520">
                  <c:v>Brandon Richards</c:v>
                </c:pt>
                <c:pt idx="5521">
                  <c:v>Alicia Davis</c:v>
                </c:pt>
                <c:pt idx="5522">
                  <c:v>Aimee Jones</c:v>
                </c:pt>
                <c:pt idx="5523">
                  <c:v>April Smith</c:v>
                </c:pt>
                <c:pt idx="5524">
                  <c:v>Alan Brown</c:v>
                </c:pt>
                <c:pt idx="5525">
                  <c:v>April Thompson</c:v>
                </c:pt>
                <c:pt idx="5526">
                  <c:v>Alan Martin</c:v>
                </c:pt>
                <c:pt idx="5527">
                  <c:v>April Williams</c:v>
                </c:pt>
                <c:pt idx="5528">
                  <c:v>Brandon Taylor</c:v>
                </c:pt>
                <c:pt idx="5529">
                  <c:v>Arthur Smith</c:v>
                </c:pt>
                <c:pt idx="5530">
                  <c:v>Brandon Thompson</c:v>
                </c:pt>
                <c:pt idx="5531">
                  <c:v>Alicia Kelly</c:v>
                </c:pt>
                <c:pt idx="5532">
                  <c:v>Brandon Walker</c:v>
                </c:pt>
                <c:pt idx="5533">
                  <c:v>Amy Hughes</c:v>
                </c:pt>
                <c:pt idx="5534">
                  <c:v>Andrew Mcclain</c:v>
                </c:pt>
                <c:pt idx="5535">
                  <c:v>Ashley Baker</c:v>
                </c:pt>
                <c:pt idx="5536">
                  <c:v>Brenda Armstrong</c:v>
                </c:pt>
                <c:pt idx="5537">
                  <c:v>Alicia Peterson</c:v>
                </c:pt>
                <c:pt idx="5538">
                  <c:v>Brenda Green</c:v>
                </c:pt>
                <c:pt idx="5539">
                  <c:v>Alicia Smith</c:v>
                </c:pt>
                <c:pt idx="5540">
                  <c:v>Amanda Griffin</c:v>
                </c:pt>
                <c:pt idx="5541">
                  <c:v>Ashley Castillo</c:v>
                </c:pt>
                <c:pt idx="5542">
                  <c:v>Amanda Hart</c:v>
                </c:pt>
                <c:pt idx="5543">
                  <c:v>Ashley Chavez</c:v>
                </c:pt>
                <c:pt idx="5544">
                  <c:v>Brenda Roberts</c:v>
                </c:pt>
                <c:pt idx="5545">
                  <c:v>Alison Brown</c:v>
                </c:pt>
                <c:pt idx="5546">
                  <c:v>Brenda Taylor</c:v>
                </c:pt>
                <c:pt idx="5547">
                  <c:v>Ashley Cox</c:v>
                </c:pt>
                <c:pt idx="5548">
                  <c:v>Brendan Moore</c:v>
                </c:pt>
                <c:pt idx="5549">
                  <c:v>Ashley Cruz</c:v>
                </c:pt>
                <c:pt idx="5550">
                  <c:v>Andrew Porter</c:v>
                </c:pt>
              </c:strCache>
            </c:strRef>
          </c:cat>
          <c:val>
            <c:numRef>
              <c:f>'Day Wise &amp; Month Wise Data'!$K$7:$K$71094</c:f>
              <c:numCache>
                <c:formatCode>General</c:formatCode>
                <c:ptCount val="5551"/>
                <c:pt idx="0">
                  <c:v>3</c:v>
                </c:pt>
                <c:pt idx="1">
                  <c:v>3</c:v>
                </c:pt>
                <c:pt idx="2">
                  <c:v>3</c:v>
                </c:pt>
                <c:pt idx="4">
                  <c:v>3</c:v>
                </c:pt>
                <c:pt idx="5">
                  <c:v>3</c:v>
                </c:pt>
                <c:pt idx="6">
                  <c:v>3</c:v>
                </c:pt>
                <c:pt idx="7">
                  <c:v>4</c:v>
                </c:pt>
                <c:pt idx="8">
                  <c:v>1</c:v>
                </c:pt>
                <c:pt idx="9">
                  <c:v>1</c:v>
                </c:pt>
                <c:pt idx="10">
                  <c:v>2</c:v>
                </c:pt>
                <c:pt idx="11">
                  <c:v>6</c:v>
                </c:pt>
                <c:pt idx="12">
                  <c:v>5</c:v>
                </c:pt>
                <c:pt idx="13">
                  <c:v>4</c:v>
                </c:pt>
                <c:pt idx="14">
                  <c:v>1</c:v>
                </c:pt>
                <c:pt idx="15">
                  <c:v>2</c:v>
                </c:pt>
                <c:pt idx="16">
                  <c:v>1</c:v>
                </c:pt>
                <c:pt idx="17">
                  <c:v>1</c:v>
                </c:pt>
                <c:pt idx="18">
                  <c:v>1</c:v>
                </c:pt>
                <c:pt idx="19">
                  <c:v>2</c:v>
                </c:pt>
                <c:pt idx="20">
                  <c:v>1</c:v>
                </c:pt>
                <c:pt idx="21">
                  <c:v>1</c:v>
                </c:pt>
                <c:pt idx="22">
                  <c:v>3</c:v>
                </c:pt>
                <c:pt idx="23">
                  <c:v>5</c:v>
                </c:pt>
                <c:pt idx="24">
                  <c:v>2</c:v>
                </c:pt>
                <c:pt idx="25">
                  <c:v>1</c:v>
                </c:pt>
                <c:pt idx="26">
                  <c:v>3</c:v>
                </c:pt>
                <c:pt idx="27">
                  <c:v>1</c:v>
                </c:pt>
                <c:pt idx="28">
                  <c:v>1</c:v>
                </c:pt>
                <c:pt idx="30">
                  <c:v>1</c:v>
                </c:pt>
                <c:pt idx="31">
                  <c:v>3</c:v>
                </c:pt>
                <c:pt idx="32">
                  <c:v>2</c:v>
                </c:pt>
                <c:pt idx="33">
                  <c:v>1</c:v>
                </c:pt>
                <c:pt idx="34">
                  <c:v>2</c:v>
                </c:pt>
                <c:pt idx="35">
                  <c:v>2</c:v>
                </c:pt>
                <c:pt idx="36">
                  <c:v>2</c:v>
                </c:pt>
                <c:pt idx="37">
                  <c:v>1</c:v>
                </c:pt>
                <c:pt idx="38">
                  <c:v>1</c:v>
                </c:pt>
                <c:pt idx="39">
                  <c:v>1</c:v>
                </c:pt>
                <c:pt idx="40">
                  <c:v>1</c:v>
                </c:pt>
                <c:pt idx="44">
                  <c:v>2</c:v>
                </c:pt>
                <c:pt idx="46">
                  <c:v>4</c:v>
                </c:pt>
                <c:pt idx="47">
                  <c:v>2</c:v>
                </c:pt>
                <c:pt idx="49">
                  <c:v>2</c:v>
                </c:pt>
                <c:pt idx="50">
                  <c:v>1</c:v>
                </c:pt>
                <c:pt idx="51">
                  <c:v>1</c:v>
                </c:pt>
                <c:pt idx="53">
                  <c:v>1</c:v>
                </c:pt>
                <c:pt idx="54">
                  <c:v>1</c:v>
                </c:pt>
                <c:pt idx="56">
                  <c:v>1</c:v>
                </c:pt>
                <c:pt idx="61">
                  <c:v>4</c:v>
                </c:pt>
                <c:pt idx="63">
                  <c:v>1</c:v>
                </c:pt>
                <c:pt idx="64">
                  <c:v>1</c:v>
                </c:pt>
                <c:pt idx="65">
                  <c:v>3</c:v>
                </c:pt>
                <c:pt idx="67">
                  <c:v>1</c:v>
                </c:pt>
                <c:pt idx="68">
                  <c:v>1</c:v>
                </c:pt>
                <c:pt idx="69">
                  <c:v>2</c:v>
                </c:pt>
                <c:pt idx="70">
                  <c:v>5</c:v>
                </c:pt>
                <c:pt idx="71">
                  <c:v>2</c:v>
                </c:pt>
                <c:pt idx="72">
                  <c:v>1</c:v>
                </c:pt>
                <c:pt idx="74">
                  <c:v>3</c:v>
                </c:pt>
                <c:pt idx="75">
                  <c:v>3</c:v>
                </c:pt>
                <c:pt idx="76">
                  <c:v>1</c:v>
                </c:pt>
                <c:pt idx="77">
                  <c:v>2</c:v>
                </c:pt>
                <c:pt idx="78">
                  <c:v>3</c:v>
                </c:pt>
                <c:pt idx="79">
                  <c:v>2</c:v>
                </c:pt>
                <c:pt idx="80">
                  <c:v>1</c:v>
                </c:pt>
                <c:pt idx="81">
                  <c:v>1</c:v>
                </c:pt>
                <c:pt idx="82">
                  <c:v>3</c:v>
                </c:pt>
                <c:pt idx="84">
                  <c:v>1</c:v>
                </c:pt>
                <c:pt idx="86">
                  <c:v>3</c:v>
                </c:pt>
                <c:pt idx="87">
                  <c:v>1</c:v>
                </c:pt>
                <c:pt idx="89">
                  <c:v>1</c:v>
                </c:pt>
                <c:pt idx="90">
                  <c:v>2</c:v>
                </c:pt>
                <c:pt idx="93">
                  <c:v>2</c:v>
                </c:pt>
                <c:pt idx="94">
                  <c:v>2</c:v>
                </c:pt>
                <c:pt idx="95">
                  <c:v>2</c:v>
                </c:pt>
                <c:pt idx="96">
                  <c:v>1</c:v>
                </c:pt>
                <c:pt idx="97">
                  <c:v>1</c:v>
                </c:pt>
                <c:pt idx="98">
                  <c:v>2</c:v>
                </c:pt>
                <c:pt idx="99">
                  <c:v>3</c:v>
                </c:pt>
                <c:pt idx="102">
                  <c:v>1</c:v>
                </c:pt>
                <c:pt idx="103">
                  <c:v>2</c:v>
                </c:pt>
                <c:pt idx="104">
                  <c:v>3</c:v>
                </c:pt>
                <c:pt idx="106">
                  <c:v>3</c:v>
                </c:pt>
                <c:pt idx="107">
                  <c:v>2</c:v>
                </c:pt>
                <c:pt idx="108">
                  <c:v>6</c:v>
                </c:pt>
                <c:pt idx="110">
                  <c:v>3</c:v>
                </c:pt>
                <c:pt idx="113">
                  <c:v>1</c:v>
                </c:pt>
                <c:pt idx="114">
                  <c:v>5</c:v>
                </c:pt>
                <c:pt idx="116">
                  <c:v>2</c:v>
                </c:pt>
                <c:pt idx="117">
                  <c:v>3</c:v>
                </c:pt>
                <c:pt idx="118">
                  <c:v>1</c:v>
                </c:pt>
                <c:pt idx="119">
                  <c:v>3</c:v>
                </c:pt>
                <c:pt idx="121">
                  <c:v>2</c:v>
                </c:pt>
                <c:pt idx="123">
                  <c:v>1</c:v>
                </c:pt>
                <c:pt idx="124">
                  <c:v>1</c:v>
                </c:pt>
                <c:pt idx="125">
                  <c:v>1</c:v>
                </c:pt>
                <c:pt idx="126">
                  <c:v>2</c:v>
                </c:pt>
                <c:pt idx="127">
                  <c:v>2</c:v>
                </c:pt>
                <c:pt idx="128">
                  <c:v>1</c:v>
                </c:pt>
                <c:pt idx="129">
                  <c:v>3</c:v>
                </c:pt>
                <c:pt idx="130">
                  <c:v>1</c:v>
                </c:pt>
                <c:pt idx="131">
                  <c:v>2</c:v>
                </c:pt>
                <c:pt idx="132">
                  <c:v>1</c:v>
                </c:pt>
                <c:pt idx="134">
                  <c:v>2</c:v>
                </c:pt>
                <c:pt idx="135">
                  <c:v>2</c:v>
                </c:pt>
                <c:pt idx="136">
                  <c:v>2</c:v>
                </c:pt>
                <c:pt idx="137">
                  <c:v>1</c:v>
                </c:pt>
                <c:pt idx="138">
                  <c:v>2</c:v>
                </c:pt>
                <c:pt idx="143">
                  <c:v>2</c:v>
                </c:pt>
                <c:pt idx="144">
                  <c:v>2</c:v>
                </c:pt>
                <c:pt idx="147">
                  <c:v>1</c:v>
                </c:pt>
                <c:pt idx="150">
                  <c:v>1</c:v>
                </c:pt>
                <c:pt idx="151">
                  <c:v>2</c:v>
                </c:pt>
                <c:pt idx="152">
                  <c:v>1</c:v>
                </c:pt>
                <c:pt idx="153">
                  <c:v>1</c:v>
                </c:pt>
                <c:pt idx="154">
                  <c:v>1</c:v>
                </c:pt>
                <c:pt idx="157">
                  <c:v>1</c:v>
                </c:pt>
                <c:pt idx="160">
                  <c:v>1</c:v>
                </c:pt>
                <c:pt idx="162">
                  <c:v>1</c:v>
                </c:pt>
                <c:pt idx="164">
                  <c:v>2</c:v>
                </c:pt>
                <c:pt idx="165">
                  <c:v>1</c:v>
                </c:pt>
                <c:pt idx="166">
                  <c:v>2</c:v>
                </c:pt>
                <c:pt idx="167">
                  <c:v>1</c:v>
                </c:pt>
                <c:pt idx="168">
                  <c:v>1</c:v>
                </c:pt>
                <c:pt idx="169">
                  <c:v>1</c:v>
                </c:pt>
                <c:pt idx="170">
                  <c:v>1</c:v>
                </c:pt>
                <c:pt idx="172">
                  <c:v>1</c:v>
                </c:pt>
                <c:pt idx="173">
                  <c:v>2</c:v>
                </c:pt>
                <c:pt idx="174">
                  <c:v>1</c:v>
                </c:pt>
                <c:pt idx="175">
                  <c:v>2</c:v>
                </c:pt>
                <c:pt idx="176">
                  <c:v>1</c:v>
                </c:pt>
                <c:pt idx="178">
                  <c:v>2</c:v>
                </c:pt>
                <c:pt idx="179">
                  <c:v>1</c:v>
                </c:pt>
                <c:pt idx="180">
                  <c:v>1</c:v>
                </c:pt>
                <c:pt idx="181">
                  <c:v>1</c:v>
                </c:pt>
                <c:pt idx="182">
                  <c:v>1</c:v>
                </c:pt>
                <c:pt idx="183">
                  <c:v>1</c:v>
                </c:pt>
                <c:pt idx="184">
                  <c:v>2</c:v>
                </c:pt>
                <c:pt idx="185">
                  <c:v>1</c:v>
                </c:pt>
                <c:pt idx="186">
                  <c:v>1</c:v>
                </c:pt>
                <c:pt idx="187">
                  <c:v>1</c:v>
                </c:pt>
                <c:pt idx="188">
                  <c:v>1</c:v>
                </c:pt>
                <c:pt idx="189">
                  <c:v>2</c:v>
                </c:pt>
                <c:pt idx="190">
                  <c:v>2</c:v>
                </c:pt>
                <c:pt idx="191">
                  <c:v>2</c:v>
                </c:pt>
                <c:pt idx="193">
                  <c:v>1</c:v>
                </c:pt>
                <c:pt idx="194">
                  <c:v>1</c:v>
                </c:pt>
                <c:pt idx="195">
                  <c:v>1</c:v>
                </c:pt>
                <c:pt idx="197">
                  <c:v>3</c:v>
                </c:pt>
                <c:pt idx="198">
                  <c:v>1</c:v>
                </c:pt>
                <c:pt idx="199">
                  <c:v>1</c:v>
                </c:pt>
                <c:pt idx="200">
                  <c:v>1</c:v>
                </c:pt>
                <c:pt idx="201">
                  <c:v>1</c:v>
                </c:pt>
                <c:pt idx="202">
                  <c:v>2</c:v>
                </c:pt>
                <c:pt idx="203">
                  <c:v>1</c:v>
                </c:pt>
                <c:pt idx="204">
                  <c:v>3</c:v>
                </c:pt>
                <c:pt idx="210">
                  <c:v>2</c:v>
                </c:pt>
                <c:pt idx="211">
                  <c:v>1</c:v>
                </c:pt>
                <c:pt idx="214">
                  <c:v>2</c:v>
                </c:pt>
                <c:pt idx="217">
                  <c:v>1</c:v>
                </c:pt>
                <c:pt idx="218">
                  <c:v>1</c:v>
                </c:pt>
                <c:pt idx="219">
                  <c:v>2</c:v>
                </c:pt>
                <c:pt idx="222">
                  <c:v>1</c:v>
                </c:pt>
                <c:pt idx="225">
                  <c:v>1</c:v>
                </c:pt>
                <c:pt idx="228">
                  <c:v>1</c:v>
                </c:pt>
                <c:pt idx="230">
                  <c:v>2</c:v>
                </c:pt>
                <c:pt idx="231">
                  <c:v>1</c:v>
                </c:pt>
                <c:pt idx="233">
                  <c:v>3</c:v>
                </c:pt>
                <c:pt idx="234">
                  <c:v>4</c:v>
                </c:pt>
                <c:pt idx="235">
                  <c:v>2</c:v>
                </c:pt>
                <c:pt idx="236">
                  <c:v>1</c:v>
                </c:pt>
                <c:pt idx="237">
                  <c:v>2</c:v>
                </c:pt>
                <c:pt idx="242">
                  <c:v>1</c:v>
                </c:pt>
                <c:pt idx="243">
                  <c:v>1</c:v>
                </c:pt>
                <c:pt idx="244">
                  <c:v>1</c:v>
                </c:pt>
                <c:pt idx="245">
                  <c:v>2</c:v>
                </c:pt>
                <c:pt idx="246">
                  <c:v>2</c:v>
                </c:pt>
                <c:pt idx="248">
                  <c:v>2</c:v>
                </c:pt>
                <c:pt idx="251">
                  <c:v>2</c:v>
                </c:pt>
                <c:pt idx="252">
                  <c:v>1</c:v>
                </c:pt>
                <c:pt idx="255">
                  <c:v>1</c:v>
                </c:pt>
                <c:pt idx="259">
                  <c:v>2</c:v>
                </c:pt>
                <c:pt idx="260">
                  <c:v>5</c:v>
                </c:pt>
                <c:pt idx="261">
                  <c:v>1</c:v>
                </c:pt>
                <c:pt idx="262">
                  <c:v>1</c:v>
                </c:pt>
                <c:pt idx="264">
                  <c:v>1</c:v>
                </c:pt>
                <c:pt idx="266">
                  <c:v>1</c:v>
                </c:pt>
                <c:pt idx="268">
                  <c:v>2</c:v>
                </c:pt>
                <c:pt idx="270">
                  <c:v>1</c:v>
                </c:pt>
                <c:pt idx="271">
                  <c:v>1</c:v>
                </c:pt>
                <c:pt idx="276">
                  <c:v>1</c:v>
                </c:pt>
                <c:pt idx="277">
                  <c:v>1</c:v>
                </c:pt>
                <c:pt idx="278">
                  <c:v>1</c:v>
                </c:pt>
                <c:pt idx="279">
                  <c:v>1</c:v>
                </c:pt>
                <c:pt idx="280">
                  <c:v>1</c:v>
                </c:pt>
                <c:pt idx="281">
                  <c:v>2</c:v>
                </c:pt>
                <c:pt idx="282">
                  <c:v>1</c:v>
                </c:pt>
                <c:pt idx="284">
                  <c:v>1</c:v>
                </c:pt>
                <c:pt idx="287">
                  <c:v>1</c:v>
                </c:pt>
                <c:pt idx="288">
                  <c:v>3</c:v>
                </c:pt>
                <c:pt idx="290">
                  <c:v>1</c:v>
                </c:pt>
                <c:pt idx="292">
                  <c:v>1</c:v>
                </c:pt>
                <c:pt idx="293">
                  <c:v>2</c:v>
                </c:pt>
                <c:pt idx="294">
                  <c:v>2</c:v>
                </c:pt>
                <c:pt idx="295">
                  <c:v>1</c:v>
                </c:pt>
                <c:pt idx="297">
                  <c:v>2</c:v>
                </c:pt>
                <c:pt idx="299">
                  <c:v>1</c:v>
                </c:pt>
                <c:pt idx="300">
                  <c:v>1</c:v>
                </c:pt>
                <c:pt idx="303">
                  <c:v>1</c:v>
                </c:pt>
                <c:pt idx="304">
                  <c:v>1</c:v>
                </c:pt>
                <c:pt idx="305">
                  <c:v>3</c:v>
                </c:pt>
                <c:pt idx="308">
                  <c:v>2</c:v>
                </c:pt>
                <c:pt idx="309">
                  <c:v>2</c:v>
                </c:pt>
                <c:pt idx="310">
                  <c:v>2</c:v>
                </c:pt>
                <c:pt idx="311">
                  <c:v>2</c:v>
                </c:pt>
                <c:pt idx="312">
                  <c:v>1</c:v>
                </c:pt>
                <c:pt idx="313">
                  <c:v>1</c:v>
                </c:pt>
                <c:pt idx="315">
                  <c:v>2</c:v>
                </c:pt>
                <c:pt idx="317">
                  <c:v>2</c:v>
                </c:pt>
                <c:pt idx="318">
                  <c:v>1</c:v>
                </c:pt>
                <c:pt idx="320">
                  <c:v>2</c:v>
                </c:pt>
                <c:pt idx="322">
                  <c:v>2</c:v>
                </c:pt>
                <c:pt idx="325">
                  <c:v>1</c:v>
                </c:pt>
                <c:pt idx="326">
                  <c:v>1</c:v>
                </c:pt>
                <c:pt idx="327">
                  <c:v>1</c:v>
                </c:pt>
                <c:pt idx="330">
                  <c:v>2</c:v>
                </c:pt>
                <c:pt idx="331">
                  <c:v>1</c:v>
                </c:pt>
                <c:pt idx="334">
                  <c:v>2</c:v>
                </c:pt>
                <c:pt idx="335">
                  <c:v>1</c:v>
                </c:pt>
                <c:pt idx="336">
                  <c:v>2</c:v>
                </c:pt>
                <c:pt idx="337">
                  <c:v>1</c:v>
                </c:pt>
                <c:pt idx="340">
                  <c:v>1</c:v>
                </c:pt>
                <c:pt idx="342">
                  <c:v>3</c:v>
                </c:pt>
                <c:pt idx="343">
                  <c:v>1</c:v>
                </c:pt>
                <c:pt idx="345">
                  <c:v>2</c:v>
                </c:pt>
                <c:pt idx="347">
                  <c:v>2</c:v>
                </c:pt>
                <c:pt idx="348">
                  <c:v>3</c:v>
                </c:pt>
                <c:pt idx="350">
                  <c:v>1</c:v>
                </c:pt>
                <c:pt idx="352">
                  <c:v>2</c:v>
                </c:pt>
                <c:pt idx="355">
                  <c:v>2</c:v>
                </c:pt>
                <c:pt idx="356">
                  <c:v>1</c:v>
                </c:pt>
                <c:pt idx="358">
                  <c:v>1</c:v>
                </c:pt>
                <c:pt idx="359">
                  <c:v>2</c:v>
                </c:pt>
                <c:pt idx="360">
                  <c:v>2</c:v>
                </c:pt>
                <c:pt idx="361">
                  <c:v>1</c:v>
                </c:pt>
                <c:pt idx="362">
                  <c:v>1</c:v>
                </c:pt>
                <c:pt idx="363">
                  <c:v>3</c:v>
                </c:pt>
                <c:pt idx="364">
                  <c:v>1</c:v>
                </c:pt>
                <c:pt idx="367">
                  <c:v>2</c:v>
                </c:pt>
                <c:pt idx="370">
                  <c:v>1</c:v>
                </c:pt>
                <c:pt idx="371">
                  <c:v>1</c:v>
                </c:pt>
                <c:pt idx="373">
                  <c:v>1</c:v>
                </c:pt>
                <c:pt idx="374">
                  <c:v>1</c:v>
                </c:pt>
                <c:pt idx="375">
                  <c:v>1</c:v>
                </c:pt>
                <c:pt idx="376">
                  <c:v>1</c:v>
                </c:pt>
                <c:pt idx="379">
                  <c:v>1</c:v>
                </c:pt>
                <c:pt idx="380">
                  <c:v>1</c:v>
                </c:pt>
                <c:pt idx="383">
                  <c:v>1</c:v>
                </c:pt>
                <c:pt idx="384">
                  <c:v>1</c:v>
                </c:pt>
                <c:pt idx="388">
                  <c:v>2</c:v>
                </c:pt>
                <c:pt idx="389">
                  <c:v>1</c:v>
                </c:pt>
                <c:pt idx="392">
                  <c:v>2</c:v>
                </c:pt>
                <c:pt idx="393">
                  <c:v>1</c:v>
                </c:pt>
                <c:pt idx="394">
                  <c:v>1</c:v>
                </c:pt>
                <c:pt idx="395">
                  <c:v>2</c:v>
                </c:pt>
                <c:pt idx="396">
                  <c:v>1</c:v>
                </c:pt>
                <c:pt idx="397">
                  <c:v>1</c:v>
                </c:pt>
                <c:pt idx="400">
                  <c:v>2</c:v>
                </c:pt>
                <c:pt idx="401">
                  <c:v>3</c:v>
                </c:pt>
                <c:pt idx="402">
                  <c:v>1</c:v>
                </c:pt>
                <c:pt idx="404">
                  <c:v>2</c:v>
                </c:pt>
                <c:pt idx="405">
                  <c:v>1</c:v>
                </c:pt>
                <c:pt idx="407">
                  <c:v>3</c:v>
                </c:pt>
                <c:pt idx="408">
                  <c:v>1</c:v>
                </c:pt>
                <c:pt idx="409">
                  <c:v>1</c:v>
                </c:pt>
                <c:pt idx="410">
                  <c:v>3</c:v>
                </c:pt>
                <c:pt idx="411">
                  <c:v>1</c:v>
                </c:pt>
                <c:pt idx="413">
                  <c:v>1</c:v>
                </c:pt>
                <c:pt idx="415">
                  <c:v>3</c:v>
                </c:pt>
                <c:pt idx="418">
                  <c:v>1</c:v>
                </c:pt>
                <c:pt idx="419">
                  <c:v>1</c:v>
                </c:pt>
                <c:pt idx="422">
                  <c:v>1</c:v>
                </c:pt>
                <c:pt idx="427">
                  <c:v>1</c:v>
                </c:pt>
                <c:pt idx="429">
                  <c:v>2</c:v>
                </c:pt>
                <c:pt idx="432">
                  <c:v>2</c:v>
                </c:pt>
                <c:pt idx="434">
                  <c:v>1</c:v>
                </c:pt>
                <c:pt idx="435">
                  <c:v>1</c:v>
                </c:pt>
                <c:pt idx="437">
                  <c:v>2</c:v>
                </c:pt>
                <c:pt idx="440">
                  <c:v>2</c:v>
                </c:pt>
                <c:pt idx="441">
                  <c:v>2</c:v>
                </c:pt>
                <c:pt idx="443">
                  <c:v>1</c:v>
                </c:pt>
                <c:pt idx="444">
                  <c:v>1</c:v>
                </c:pt>
                <c:pt idx="445">
                  <c:v>1</c:v>
                </c:pt>
                <c:pt idx="446">
                  <c:v>1</c:v>
                </c:pt>
                <c:pt idx="448">
                  <c:v>1</c:v>
                </c:pt>
                <c:pt idx="449">
                  <c:v>1</c:v>
                </c:pt>
                <c:pt idx="450">
                  <c:v>1</c:v>
                </c:pt>
                <c:pt idx="451">
                  <c:v>2</c:v>
                </c:pt>
                <c:pt idx="452">
                  <c:v>1</c:v>
                </c:pt>
                <c:pt idx="453">
                  <c:v>2</c:v>
                </c:pt>
                <c:pt idx="455">
                  <c:v>1</c:v>
                </c:pt>
                <c:pt idx="456">
                  <c:v>1</c:v>
                </c:pt>
                <c:pt idx="461">
                  <c:v>3</c:v>
                </c:pt>
                <c:pt idx="463">
                  <c:v>2</c:v>
                </c:pt>
                <c:pt idx="465">
                  <c:v>1</c:v>
                </c:pt>
                <c:pt idx="467">
                  <c:v>1</c:v>
                </c:pt>
                <c:pt idx="470">
                  <c:v>1</c:v>
                </c:pt>
                <c:pt idx="474">
                  <c:v>2</c:v>
                </c:pt>
                <c:pt idx="475">
                  <c:v>1</c:v>
                </c:pt>
                <c:pt idx="477">
                  <c:v>2</c:v>
                </c:pt>
                <c:pt idx="478">
                  <c:v>1</c:v>
                </c:pt>
                <c:pt idx="483">
                  <c:v>1</c:v>
                </c:pt>
                <c:pt idx="484">
                  <c:v>1</c:v>
                </c:pt>
                <c:pt idx="485">
                  <c:v>2</c:v>
                </c:pt>
                <c:pt idx="486">
                  <c:v>1</c:v>
                </c:pt>
                <c:pt idx="489">
                  <c:v>1</c:v>
                </c:pt>
                <c:pt idx="490">
                  <c:v>3</c:v>
                </c:pt>
                <c:pt idx="492">
                  <c:v>1</c:v>
                </c:pt>
                <c:pt idx="494">
                  <c:v>1</c:v>
                </c:pt>
                <c:pt idx="495">
                  <c:v>1</c:v>
                </c:pt>
                <c:pt idx="496">
                  <c:v>1</c:v>
                </c:pt>
                <c:pt idx="497">
                  <c:v>1</c:v>
                </c:pt>
                <c:pt idx="500">
                  <c:v>2</c:v>
                </c:pt>
                <c:pt idx="501">
                  <c:v>1</c:v>
                </c:pt>
                <c:pt idx="503">
                  <c:v>1</c:v>
                </c:pt>
                <c:pt idx="506">
                  <c:v>1</c:v>
                </c:pt>
                <c:pt idx="507">
                  <c:v>1</c:v>
                </c:pt>
                <c:pt idx="511">
                  <c:v>1</c:v>
                </c:pt>
                <c:pt idx="512">
                  <c:v>2</c:v>
                </c:pt>
                <c:pt idx="513">
                  <c:v>1</c:v>
                </c:pt>
                <c:pt idx="516">
                  <c:v>2</c:v>
                </c:pt>
                <c:pt idx="517">
                  <c:v>1</c:v>
                </c:pt>
                <c:pt idx="518">
                  <c:v>2</c:v>
                </c:pt>
                <c:pt idx="519">
                  <c:v>1</c:v>
                </c:pt>
                <c:pt idx="520">
                  <c:v>1</c:v>
                </c:pt>
                <c:pt idx="521">
                  <c:v>1</c:v>
                </c:pt>
                <c:pt idx="523">
                  <c:v>1</c:v>
                </c:pt>
                <c:pt idx="528">
                  <c:v>1</c:v>
                </c:pt>
                <c:pt idx="530">
                  <c:v>1</c:v>
                </c:pt>
                <c:pt idx="533">
                  <c:v>1</c:v>
                </c:pt>
                <c:pt idx="534">
                  <c:v>1</c:v>
                </c:pt>
                <c:pt idx="535">
                  <c:v>1</c:v>
                </c:pt>
                <c:pt idx="536">
                  <c:v>1</c:v>
                </c:pt>
                <c:pt idx="537">
                  <c:v>3</c:v>
                </c:pt>
                <c:pt idx="538">
                  <c:v>2</c:v>
                </c:pt>
                <c:pt idx="540">
                  <c:v>3</c:v>
                </c:pt>
                <c:pt idx="541">
                  <c:v>1</c:v>
                </c:pt>
                <c:pt idx="544">
                  <c:v>1</c:v>
                </c:pt>
                <c:pt idx="548">
                  <c:v>1</c:v>
                </c:pt>
                <c:pt idx="552">
                  <c:v>1</c:v>
                </c:pt>
                <c:pt idx="554">
                  <c:v>1</c:v>
                </c:pt>
                <c:pt idx="555">
                  <c:v>1</c:v>
                </c:pt>
                <c:pt idx="558">
                  <c:v>1</c:v>
                </c:pt>
                <c:pt idx="567">
                  <c:v>1</c:v>
                </c:pt>
                <c:pt idx="569">
                  <c:v>1</c:v>
                </c:pt>
                <c:pt idx="570">
                  <c:v>1</c:v>
                </c:pt>
                <c:pt idx="572">
                  <c:v>1</c:v>
                </c:pt>
                <c:pt idx="573">
                  <c:v>1</c:v>
                </c:pt>
                <c:pt idx="575">
                  <c:v>1</c:v>
                </c:pt>
                <c:pt idx="576">
                  <c:v>1</c:v>
                </c:pt>
                <c:pt idx="579">
                  <c:v>1</c:v>
                </c:pt>
                <c:pt idx="580">
                  <c:v>1</c:v>
                </c:pt>
                <c:pt idx="581">
                  <c:v>1</c:v>
                </c:pt>
                <c:pt idx="582">
                  <c:v>1</c:v>
                </c:pt>
                <c:pt idx="586">
                  <c:v>1</c:v>
                </c:pt>
                <c:pt idx="588">
                  <c:v>1</c:v>
                </c:pt>
                <c:pt idx="592">
                  <c:v>1</c:v>
                </c:pt>
                <c:pt idx="595">
                  <c:v>1</c:v>
                </c:pt>
                <c:pt idx="596">
                  <c:v>1</c:v>
                </c:pt>
                <c:pt idx="598">
                  <c:v>1</c:v>
                </c:pt>
                <c:pt idx="599">
                  <c:v>1</c:v>
                </c:pt>
                <c:pt idx="601">
                  <c:v>1</c:v>
                </c:pt>
                <c:pt idx="604">
                  <c:v>1</c:v>
                </c:pt>
                <c:pt idx="605">
                  <c:v>1</c:v>
                </c:pt>
                <c:pt idx="606">
                  <c:v>1</c:v>
                </c:pt>
                <c:pt idx="607">
                  <c:v>1</c:v>
                </c:pt>
                <c:pt idx="609">
                  <c:v>2</c:v>
                </c:pt>
                <c:pt idx="610">
                  <c:v>2</c:v>
                </c:pt>
                <c:pt idx="613">
                  <c:v>1</c:v>
                </c:pt>
                <c:pt idx="616">
                  <c:v>1</c:v>
                </c:pt>
                <c:pt idx="617">
                  <c:v>1</c:v>
                </c:pt>
                <c:pt idx="619">
                  <c:v>1</c:v>
                </c:pt>
                <c:pt idx="620">
                  <c:v>1</c:v>
                </c:pt>
                <c:pt idx="622">
                  <c:v>1</c:v>
                </c:pt>
                <c:pt idx="623">
                  <c:v>2</c:v>
                </c:pt>
                <c:pt idx="628">
                  <c:v>1</c:v>
                </c:pt>
                <c:pt idx="629">
                  <c:v>1</c:v>
                </c:pt>
                <c:pt idx="631">
                  <c:v>1</c:v>
                </c:pt>
                <c:pt idx="633">
                  <c:v>1</c:v>
                </c:pt>
                <c:pt idx="635">
                  <c:v>1</c:v>
                </c:pt>
                <c:pt idx="636">
                  <c:v>1</c:v>
                </c:pt>
                <c:pt idx="638">
                  <c:v>1</c:v>
                </c:pt>
                <c:pt idx="639">
                  <c:v>3</c:v>
                </c:pt>
                <c:pt idx="641">
                  <c:v>1</c:v>
                </c:pt>
                <c:pt idx="642">
                  <c:v>1</c:v>
                </c:pt>
                <c:pt idx="643">
                  <c:v>2</c:v>
                </c:pt>
                <c:pt idx="646">
                  <c:v>1</c:v>
                </c:pt>
                <c:pt idx="647">
                  <c:v>1</c:v>
                </c:pt>
                <c:pt idx="649">
                  <c:v>2</c:v>
                </c:pt>
                <c:pt idx="651">
                  <c:v>1</c:v>
                </c:pt>
                <c:pt idx="657">
                  <c:v>1</c:v>
                </c:pt>
                <c:pt idx="660">
                  <c:v>1</c:v>
                </c:pt>
                <c:pt idx="663">
                  <c:v>1</c:v>
                </c:pt>
                <c:pt idx="665">
                  <c:v>1</c:v>
                </c:pt>
                <c:pt idx="672">
                  <c:v>1</c:v>
                </c:pt>
                <c:pt idx="673">
                  <c:v>1</c:v>
                </c:pt>
                <c:pt idx="676">
                  <c:v>2</c:v>
                </c:pt>
                <c:pt idx="678">
                  <c:v>1</c:v>
                </c:pt>
                <c:pt idx="680">
                  <c:v>2</c:v>
                </c:pt>
                <c:pt idx="681">
                  <c:v>1</c:v>
                </c:pt>
                <c:pt idx="682">
                  <c:v>1</c:v>
                </c:pt>
                <c:pt idx="683">
                  <c:v>2</c:v>
                </c:pt>
                <c:pt idx="684">
                  <c:v>1</c:v>
                </c:pt>
                <c:pt idx="685">
                  <c:v>1</c:v>
                </c:pt>
                <c:pt idx="687">
                  <c:v>1</c:v>
                </c:pt>
                <c:pt idx="688">
                  <c:v>1</c:v>
                </c:pt>
                <c:pt idx="694">
                  <c:v>1</c:v>
                </c:pt>
                <c:pt idx="696">
                  <c:v>1</c:v>
                </c:pt>
                <c:pt idx="697">
                  <c:v>1</c:v>
                </c:pt>
                <c:pt idx="699">
                  <c:v>1</c:v>
                </c:pt>
                <c:pt idx="703">
                  <c:v>2</c:v>
                </c:pt>
                <c:pt idx="705">
                  <c:v>1</c:v>
                </c:pt>
                <c:pt idx="713">
                  <c:v>2</c:v>
                </c:pt>
                <c:pt idx="714">
                  <c:v>2</c:v>
                </c:pt>
                <c:pt idx="718">
                  <c:v>1</c:v>
                </c:pt>
                <c:pt idx="719">
                  <c:v>1</c:v>
                </c:pt>
                <c:pt idx="724">
                  <c:v>1</c:v>
                </c:pt>
                <c:pt idx="726">
                  <c:v>1</c:v>
                </c:pt>
                <c:pt idx="727">
                  <c:v>1</c:v>
                </c:pt>
                <c:pt idx="740">
                  <c:v>1</c:v>
                </c:pt>
                <c:pt idx="742">
                  <c:v>1</c:v>
                </c:pt>
                <c:pt idx="743">
                  <c:v>1</c:v>
                </c:pt>
                <c:pt idx="744">
                  <c:v>2</c:v>
                </c:pt>
                <c:pt idx="746">
                  <c:v>2</c:v>
                </c:pt>
                <c:pt idx="749">
                  <c:v>3</c:v>
                </c:pt>
                <c:pt idx="750">
                  <c:v>1</c:v>
                </c:pt>
                <c:pt idx="754">
                  <c:v>2</c:v>
                </c:pt>
                <c:pt idx="755">
                  <c:v>1</c:v>
                </c:pt>
                <c:pt idx="756">
                  <c:v>1</c:v>
                </c:pt>
                <c:pt idx="757">
                  <c:v>1</c:v>
                </c:pt>
                <c:pt idx="760">
                  <c:v>1</c:v>
                </c:pt>
                <c:pt idx="763">
                  <c:v>1</c:v>
                </c:pt>
                <c:pt idx="771">
                  <c:v>1</c:v>
                </c:pt>
                <c:pt idx="775">
                  <c:v>1</c:v>
                </c:pt>
                <c:pt idx="776">
                  <c:v>1</c:v>
                </c:pt>
                <c:pt idx="779">
                  <c:v>1</c:v>
                </c:pt>
                <c:pt idx="780">
                  <c:v>1</c:v>
                </c:pt>
                <c:pt idx="781">
                  <c:v>1</c:v>
                </c:pt>
                <c:pt idx="787">
                  <c:v>1</c:v>
                </c:pt>
                <c:pt idx="789">
                  <c:v>2</c:v>
                </c:pt>
                <c:pt idx="791">
                  <c:v>1</c:v>
                </c:pt>
                <c:pt idx="793">
                  <c:v>1</c:v>
                </c:pt>
                <c:pt idx="794">
                  <c:v>1</c:v>
                </c:pt>
                <c:pt idx="795">
                  <c:v>1</c:v>
                </c:pt>
                <c:pt idx="796">
                  <c:v>1</c:v>
                </c:pt>
                <c:pt idx="798">
                  <c:v>2</c:v>
                </c:pt>
                <c:pt idx="810">
                  <c:v>1</c:v>
                </c:pt>
                <c:pt idx="813">
                  <c:v>1</c:v>
                </c:pt>
                <c:pt idx="816">
                  <c:v>2</c:v>
                </c:pt>
                <c:pt idx="818">
                  <c:v>1</c:v>
                </c:pt>
                <c:pt idx="820">
                  <c:v>1</c:v>
                </c:pt>
                <c:pt idx="821">
                  <c:v>1</c:v>
                </c:pt>
                <c:pt idx="825">
                  <c:v>1</c:v>
                </c:pt>
                <c:pt idx="826">
                  <c:v>2</c:v>
                </c:pt>
                <c:pt idx="828">
                  <c:v>1</c:v>
                </c:pt>
                <c:pt idx="831">
                  <c:v>1</c:v>
                </c:pt>
                <c:pt idx="833">
                  <c:v>1</c:v>
                </c:pt>
                <c:pt idx="835">
                  <c:v>1</c:v>
                </c:pt>
                <c:pt idx="836">
                  <c:v>2</c:v>
                </c:pt>
                <c:pt idx="837">
                  <c:v>1</c:v>
                </c:pt>
                <c:pt idx="845">
                  <c:v>1</c:v>
                </c:pt>
                <c:pt idx="848">
                  <c:v>1</c:v>
                </c:pt>
                <c:pt idx="856">
                  <c:v>1</c:v>
                </c:pt>
                <c:pt idx="863">
                  <c:v>1</c:v>
                </c:pt>
                <c:pt idx="864">
                  <c:v>1</c:v>
                </c:pt>
                <c:pt idx="865">
                  <c:v>1</c:v>
                </c:pt>
                <c:pt idx="871">
                  <c:v>2</c:v>
                </c:pt>
                <c:pt idx="873">
                  <c:v>3</c:v>
                </c:pt>
                <c:pt idx="874">
                  <c:v>1</c:v>
                </c:pt>
                <c:pt idx="877">
                  <c:v>1</c:v>
                </c:pt>
                <c:pt idx="882">
                  <c:v>1</c:v>
                </c:pt>
                <c:pt idx="883">
                  <c:v>1</c:v>
                </c:pt>
                <c:pt idx="885">
                  <c:v>2</c:v>
                </c:pt>
                <c:pt idx="887">
                  <c:v>1</c:v>
                </c:pt>
                <c:pt idx="890">
                  <c:v>1</c:v>
                </c:pt>
                <c:pt idx="891">
                  <c:v>1</c:v>
                </c:pt>
                <c:pt idx="894">
                  <c:v>1</c:v>
                </c:pt>
                <c:pt idx="895">
                  <c:v>1</c:v>
                </c:pt>
                <c:pt idx="897">
                  <c:v>2</c:v>
                </c:pt>
                <c:pt idx="900">
                  <c:v>1</c:v>
                </c:pt>
                <c:pt idx="902">
                  <c:v>1</c:v>
                </c:pt>
                <c:pt idx="904">
                  <c:v>1</c:v>
                </c:pt>
                <c:pt idx="907">
                  <c:v>1</c:v>
                </c:pt>
                <c:pt idx="911">
                  <c:v>1</c:v>
                </c:pt>
                <c:pt idx="912">
                  <c:v>1</c:v>
                </c:pt>
                <c:pt idx="913">
                  <c:v>1</c:v>
                </c:pt>
                <c:pt idx="916">
                  <c:v>2</c:v>
                </c:pt>
                <c:pt idx="917">
                  <c:v>2</c:v>
                </c:pt>
                <c:pt idx="923">
                  <c:v>1</c:v>
                </c:pt>
                <c:pt idx="924">
                  <c:v>2</c:v>
                </c:pt>
                <c:pt idx="925">
                  <c:v>1</c:v>
                </c:pt>
                <c:pt idx="929">
                  <c:v>1</c:v>
                </c:pt>
                <c:pt idx="930">
                  <c:v>1</c:v>
                </c:pt>
                <c:pt idx="936">
                  <c:v>1</c:v>
                </c:pt>
                <c:pt idx="938">
                  <c:v>1</c:v>
                </c:pt>
                <c:pt idx="940">
                  <c:v>1</c:v>
                </c:pt>
                <c:pt idx="941">
                  <c:v>1</c:v>
                </c:pt>
                <c:pt idx="942">
                  <c:v>2</c:v>
                </c:pt>
                <c:pt idx="945">
                  <c:v>2</c:v>
                </c:pt>
                <c:pt idx="946">
                  <c:v>1</c:v>
                </c:pt>
                <c:pt idx="947">
                  <c:v>1</c:v>
                </c:pt>
                <c:pt idx="951">
                  <c:v>1</c:v>
                </c:pt>
                <c:pt idx="953">
                  <c:v>1</c:v>
                </c:pt>
                <c:pt idx="954">
                  <c:v>1</c:v>
                </c:pt>
                <c:pt idx="955">
                  <c:v>1</c:v>
                </c:pt>
                <c:pt idx="958">
                  <c:v>1</c:v>
                </c:pt>
                <c:pt idx="961">
                  <c:v>2</c:v>
                </c:pt>
                <c:pt idx="962">
                  <c:v>2</c:v>
                </c:pt>
                <c:pt idx="963">
                  <c:v>2</c:v>
                </c:pt>
                <c:pt idx="966">
                  <c:v>1</c:v>
                </c:pt>
                <c:pt idx="968">
                  <c:v>1</c:v>
                </c:pt>
                <c:pt idx="970">
                  <c:v>2</c:v>
                </c:pt>
                <c:pt idx="973">
                  <c:v>1</c:v>
                </c:pt>
                <c:pt idx="974">
                  <c:v>3</c:v>
                </c:pt>
                <c:pt idx="975">
                  <c:v>1</c:v>
                </c:pt>
                <c:pt idx="977">
                  <c:v>2</c:v>
                </c:pt>
                <c:pt idx="978">
                  <c:v>1</c:v>
                </c:pt>
                <c:pt idx="980">
                  <c:v>1</c:v>
                </c:pt>
                <c:pt idx="981">
                  <c:v>1</c:v>
                </c:pt>
                <c:pt idx="984">
                  <c:v>1</c:v>
                </c:pt>
                <c:pt idx="987">
                  <c:v>1</c:v>
                </c:pt>
                <c:pt idx="988">
                  <c:v>1</c:v>
                </c:pt>
                <c:pt idx="992">
                  <c:v>1</c:v>
                </c:pt>
                <c:pt idx="993">
                  <c:v>1</c:v>
                </c:pt>
                <c:pt idx="994">
                  <c:v>1</c:v>
                </c:pt>
                <c:pt idx="997">
                  <c:v>1</c:v>
                </c:pt>
                <c:pt idx="999">
                  <c:v>1</c:v>
                </c:pt>
                <c:pt idx="1001">
                  <c:v>1</c:v>
                </c:pt>
                <c:pt idx="1003">
                  <c:v>1</c:v>
                </c:pt>
                <c:pt idx="1006">
                  <c:v>1</c:v>
                </c:pt>
                <c:pt idx="1007">
                  <c:v>1</c:v>
                </c:pt>
                <c:pt idx="1009">
                  <c:v>1</c:v>
                </c:pt>
                <c:pt idx="1016">
                  <c:v>1</c:v>
                </c:pt>
                <c:pt idx="1017">
                  <c:v>1</c:v>
                </c:pt>
                <c:pt idx="1023">
                  <c:v>1</c:v>
                </c:pt>
                <c:pt idx="1029">
                  <c:v>1</c:v>
                </c:pt>
                <c:pt idx="1031">
                  <c:v>1</c:v>
                </c:pt>
                <c:pt idx="1032">
                  <c:v>1</c:v>
                </c:pt>
                <c:pt idx="1033">
                  <c:v>2</c:v>
                </c:pt>
                <c:pt idx="1037">
                  <c:v>2</c:v>
                </c:pt>
                <c:pt idx="1041">
                  <c:v>1</c:v>
                </c:pt>
                <c:pt idx="1044">
                  <c:v>1</c:v>
                </c:pt>
                <c:pt idx="1046">
                  <c:v>1</c:v>
                </c:pt>
                <c:pt idx="1047">
                  <c:v>1</c:v>
                </c:pt>
                <c:pt idx="1048">
                  <c:v>1</c:v>
                </c:pt>
                <c:pt idx="1050">
                  <c:v>2</c:v>
                </c:pt>
                <c:pt idx="1053">
                  <c:v>1</c:v>
                </c:pt>
                <c:pt idx="1062">
                  <c:v>1</c:v>
                </c:pt>
                <c:pt idx="1063">
                  <c:v>1</c:v>
                </c:pt>
                <c:pt idx="1064">
                  <c:v>2</c:v>
                </c:pt>
                <c:pt idx="1066">
                  <c:v>1</c:v>
                </c:pt>
                <c:pt idx="1068">
                  <c:v>1</c:v>
                </c:pt>
                <c:pt idx="1070">
                  <c:v>1</c:v>
                </c:pt>
                <c:pt idx="1074">
                  <c:v>1</c:v>
                </c:pt>
                <c:pt idx="1078">
                  <c:v>2</c:v>
                </c:pt>
                <c:pt idx="1079">
                  <c:v>1</c:v>
                </c:pt>
                <c:pt idx="1081">
                  <c:v>1</c:v>
                </c:pt>
                <c:pt idx="1082">
                  <c:v>2</c:v>
                </c:pt>
                <c:pt idx="1083">
                  <c:v>1</c:v>
                </c:pt>
                <c:pt idx="1086">
                  <c:v>1</c:v>
                </c:pt>
                <c:pt idx="1087">
                  <c:v>1</c:v>
                </c:pt>
                <c:pt idx="1089">
                  <c:v>1</c:v>
                </c:pt>
                <c:pt idx="1093">
                  <c:v>1</c:v>
                </c:pt>
                <c:pt idx="1094">
                  <c:v>1</c:v>
                </c:pt>
                <c:pt idx="1098">
                  <c:v>1</c:v>
                </c:pt>
                <c:pt idx="1101">
                  <c:v>1</c:v>
                </c:pt>
                <c:pt idx="1104">
                  <c:v>1</c:v>
                </c:pt>
                <c:pt idx="1106">
                  <c:v>1</c:v>
                </c:pt>
                <c:pt idx="1112">
                  <c:v>1</c:v>
                </c:pt>
                <c:pt idx="1114">
                  <c:v>1</c:v>
                </c:pt>
                <c:pt idx="1121">
                  <c:v>1</c:v>
                </c:pt>
                <c:pt idx="1125">
                  <c:v>1</c:v>
                </c:pt>
                <c:pt idx="1128">
                  <c:v>1</c:v>
                </c:pt>
                <c:pt idx="1136">
                  <c:v>1</c:v>
                </c:pt>
                <c:pt idx="1137">
                  <c:v>1</c:v>
                </c:pt>
                <c:pt idx="1139">
                  <c:v>2</c:v>
                </c:pt>
                <c:pt idx="1144">
                  <c:v>1</c:v>
                </c:pt>
                <c:pt idx="1147">
                  <c:v>2</c:v>
                </c:pt>
                <c:pt idx="1149">
                  <c:v>1</c:v>
                </c:pt>
                <c:pt idx="1150">
                  <c:v>1</c:v>
                </c:pt>
                <c:pt idx="1154">
                  <c:v>1</c:v>
                </c:pt>
                <c:pt idx="1159">
                  <c:v>3</c:v>
                </c:pt>
                <c:pt idx="1160">
                  <c:v>2</c:v>
                </c:pt>
                <c:pt idx="1162">
                  <c:v>1</c:v>
                </c:pt>
                <c:pt idx="1165">
                  <c:v>1</c:v>
                </c:pt>
                <c:pt idx="1169">
                  <c:v>2</c:v>
                </c:pt>
                <c:pt idx="1170">
                  <c:v>1</c:v>
                </c:pt>
                <c:pt idx="1176">
                  <c:v>1</c:v>
                </c:pt>
                <c:pt idx="1177">
                  <c:v>1</c:v>
                </c:pt>
                <c:pt idx="1178">
                  <c:v>1</c:v>
                </c:pt>
                <c:pt idx="1179">
                  <c:v>1</c:v>
                </c:pt>
                <c:pt idx="1183">
                  <c:v>1</c:v>
                </c:pt>
                <c:pt idx="1184">
                  <c:v>1</c:v>
                </c:pt>
                <c:pt idx="1189">
                  <c:v>1</c:v>
                </c:pt>
                <c:pt idx="1195">
                  <c:v>1</c:v>
                </c:pt>
                <c:pt idx="1196">
                  <c:v>1</c:v>
                </c:pt>
                <c:pt idx="1197">
                  <c:v>1</c:v>
                </c:pt>
                <c:pt idx="1202">
                  <c:v>1</c:v>
                </c:pt>
                <c:pt idx="1204">
                  <c:v>1</c:v>
                </c:pt>
                <c:pt idx="1205">
                  <c:v>1</c:v>
                </c:pt>
                <c:pt idx="1209">
                  <c:v>1</c:v>
                </c:pt>
                <c:pt idx="1210">
                  <c:v>1</c:v>
                </c:pt>
                <c:pt idx="1213">
                  <c:v>1</c:v>
                </c:pt>
                <c:pt idx="1214">
                  <c:v>1</c:v>
                </c:pt>
                <c:pt idx="1217">
                  <c:v>1</c:v>
                </c:pt>
                <c:pt idx="1221">
                  <c:v>2</c:v>
                </c:pt>
                <c:pt idx="1224">
                  <c:v>1</c:v>
                </c:pt>
                <c:pt idx="1227">
                  <c:v>1</c:v>
                </c:pt>
                <c:pt idx="1231">
                  <c:v>1</c:v>
                </c:pt>
                <c:pt idx="1232">
                  <c:v>1</c:v>
                </c:pt>
                <c:pt idx="1234">
                  <c:v>1</c:v>
                </c:pt>
                <c:pt idx="1238">
                  <c:v>1</c:v>
                </c:pt>
                <c:pt idx="1243">
                  <c:v>2</c:v>
                </c:pt>
                <c:pt idx="1251">
                  <c:v>1</c:v>
                </c:pt>
                <c:pt idx="1253">
                  <c:v>1</c:v>
                </c:pt>
                <c:pt idx="1254">
                  <c:v>1</c:v>
                </c:pt>
                <c:pt idx="1255">
                  <c:v>1</c:v>
                </c:pt>
                <c:pt idx="1256">
                  <c:v>1</c:v>
                </c:pt>
                <c:pt idx="1261">
                  <c:v>1</c:v>
                </c:pt>
                <c:pt idx="1263">
                  <c:v>1</c:v>
                </c:pt>
                <c:pt idx="1265">
                  <c:v>1</c:v>
                </c:pt>
                <c:pt idx="1268">
                  <c:v>1</c:v>
                </c:pt>
                <c:pt idx="1272">
                  <c:v>1</c:v>
                </c:pt>
                <c:pt idx="1280">
                  <c:v>1</c:v>
                </c:pt>
                <c:pt idx="1281">
                  <c:v>1</c:v>
                </c:pt>
                <c:pt idx="1286">
                  <c:v>1</c:v>
                </c:pt>
                <c:pt idx="1288">
                  <c:v>1</c:v>
                </c:pt>
                <c:pt idx="1291">
                  <c:v>1</c:v>
                </c:pt>
                <c:pt idx="1292">
                  <c:v>1</c:v>
                </c:pt>
                <c:pt idx="1293">
                  <c:v>2</c:v>
                </c:pt>
                <c:pt idx="1295">
                  <c:v>2</c:v>
                </c:pt>
                <c:pt idx="1297">
                  <c:v>1</c:v>
                </c:pt>
                <c:pt idx="1300">
                  <c:v>2</c:v>
                </c:pt>
                <c:pt idx="1302">
                  <c:v>1</c:v>
                </c:pt>
                <c:pt idx="1306">
                  <c:v>2</c:v>
                </c:pt>
                <c:pt idx="1309">
                  <c:v>1</c:v>
                </c:pt>
                <c:pt idx="1310">
                  <c:v>1</c:v>
                </c:pt>
                <c:pt idx="1311">
                  <c:v>1</c:v>
                </c:pt>
                <c:pt idx="1315">
                  <c:v>1</c:v>
                </c:pt>
                <c:pt idx="1324">
                  <c:v>1</c:v>
                </c:pt>
                <c:pt idx="1343">
                  <c:v>1</c:v>
                </c:pt>
                <c:pt idx="1345">
                  <c:v>1</c:v>
                </c:pt>
                <c:pt idx="1346">
                  <c:v>1</c:v>
                </c:pt>
                <c:pt idx="1350">
                  <c:v>2</c:v>
                </c:pt>
                <c:pt idx="1352">
                  <c:v>2</c:v>
                </c:pt>
                <c:pt idx="1358">
                  <c:v>1</c:v>
                </c:pt>
                <c:pt idx="1360">
                  <c:v>1</c:v>
                </c:pt>
                <c:pt idx="1361">
                  <c:v>1</c:v>
                </c:pt>
                <c:pt idx="1366">
                  <c:v>2</c:v>
                </c:pt>
                <c:pt idx="1367">
                  <c:v>2</c:v>
                </c:pt>
                <c:pt idx="1368">
                  <c:v>1</c:v>
                </c:pt>
                <c:pt idx="1371">
                  <c:v>1</c:v>
                </c:pt>
                <c:pt idx="1375">
                  <c:v>1</c:v>
                </c:pt>
                <c:pt idx="1377">
                  <c:v>1</c:v>
                </c:pt>
                <c:pt idx="1378">
                  <c:v>1</c:v>
                </c:pt>
                <c:pt idx="1379">
                  <c:v>1</c:v>
                </c:pt>
                <c:pt idx="1380">
                  <c:v>2</c:v>
                </c:pt>
                <c:pt idx="1382">
                  <c:v>1</c:v>
                </c:pt>
                <c:pt idx="1383">
                  <c:v>2</c:v>
                </c:pt>
                <c:pt idx="1384">
                  <c:v>1</c:v>
                </c:pt>
                <c:pt idx="1386">
                  <c:v>2</c:v>
                </c:pt>
                <c:pt idx="1391">
                  <c:v>1</c:v>
                </c:pt>
                <c:pt idx="1393">
                  <c:v>1</c:v>
                </c:pt>
                <c:pt idx="1394">
                  <c:v>2</c:v>
                </c:pt>
                <c:pt idx="1400">
                  <c:v>1</c:v>
                </c:pt>
                <c:pt idx="1405">
                  <c:v>2</c:v>
                </c:pt>
                <c:pt idx="1407">
                  <c:v>1</c:v>
                </c:pt>
                <c:pt idx="1409">
                  <c:v>1</c:v>
                </c:pt>
                <c:pt idx="1410">
                  <c:v>1</c:v>
                </c:pt>
                <c:pt idx="1413">
                  <c:v>1</c:v>
                </c:pt>
                <c:pt idx="1417">
                  <c:v>1</c:v>
                </c:pt>
                <c:pt idx="1418">
                  <c:v>2</c:v>
                </c:pt>
                <c:pt idx="1419">
                  <c:v>2</c:v>
                </c:pt>
                <c:pt idx="1423">
                  <c:v>1</c:v>
                </c:pt>
                <c:pt idx="1425">
                  <c:v>2</c:v>
                </c:pt>
                <c:pt idx="1426">
                  <c:v>1</c:v>
                </c:pt>
                <c:pt idx="1429">
                  <c:v>2</c:v>
                </c:pt>
                <c:pt idx="1433">
                  <c:v>1</c:v>
                </c:pt>
                <c:pt idx="1443">
                  <c:v>1</c:v>
                </c:pt>
                <c:pt idx="1445">
                  <c:v>1</c:v>
                </c:pt>
                <c:pt idx="1448">
                  <c:v>1</c:v>
                </c:pt>
                <c:pt idx="1449">
                  <c:v>1</c:v>
                </c:pt>
                <c:pt idx="1451">
                  <c:v>1</c:v>
                </c:pt>
                <c:pt idx="1452">
                  <c:v>1</c:v>
                </c:pt>
                <c:pt idx="1453">
                  <c:v>1</c:v>
                </c:pt>
                <c:pt idx="1459">
                  <c:v>1</c:v>
                </c:pt>
                <c:pt idx="1460">
                  <c:v>1</c:v>
                </c:pt>
                <c:pt idx="1465">
                  <c:v>1</c:v>
                </c:pt>
                <c:pt idx="1466">
                  <c:v>1</c:v>
                </c:pt>
                <c:pt idx="1469">
                  <c:v>1</c:v>
                </c:pt>
                <c:pt idx="1470">
                  <c:v>2</c:v>
                </c:pt>
                <c:pt idx="1471">
                  <c:v>1</c:v>
                </c:pt>
                <c:pt idx="1472">
                  <c:v>2</c:v>
                </c:pt>
                <c:pt idx="1473">
                  <c:v>1</c:v>
                </c:pt>
                <c:pt idx="1476">
                  <c:v>1</c:v>
                </c:pt>
                <c:pt idx="1478">
                  <c:v>1</c:v>
                </c:pt>
                <c:pt idx="1481">
                  <c:v>1</c:v>
                </c:pt>
                <c:pt idx="1484">
                  <c:v>1</c:v>
                </c:pt>
                <c:pt idx="1486">
                  <c:v>1</c:v>
                </c:pt>
                <c:pt idx="1487">
                  <c:v>1</c:v>
                </c:pt>
                <c:pt idx="1488">
                  <c:v>1</c:v>
                </c:pt>
                <c:pt idx="1493">
                  <c:v>2</c:v>
                </c:pt>
                <c:pt idx="1494">
                  <c:v>1</c:v>
                </c:pt>
                <c:pt idx="1497">
                  <c:v>1</c:v>
                </c:pt>
                <c:pt idx="1504">
                  <c:v>1</c:v>
                </c:pt>
                <c:pt idx="1507">
                  <c:v>1</c:v>
                </c:pt>
                <c:pt idx="1510">
                  <c:v>1</c:v>
                </c:pt>
                <c:pt idx="1512">
                  <c:v>1</c:v>
                </c:pt>
                <c:pt idx="1514">
                  <c:v>2</c:v>
                </c:pt>
                <c:pt idx="1516">
                  <c:v>1</c:v>
                </c:pt>
                <c:pt idx="1520">
                  <c:v>1</c:v>
                </c:pt>
                <c:pt idx="1523">
                  <c:v>1</c:v>
                </c:pt>
                <c:pt idx="1524">
                  <c:v>2</c:v>
                </c:pt>
                <c:pt idx="1529">
                  <c:v>1</c:v>
                </c:pt>
                <c:pt idx="1532">
                  <c:v>1</c:v>
                </c:pt>
                <c:pt idx="1535">
                  <c:v>1</c:v>
                </c:pt>
                <c:pt idx="1537">
                  <c:v>1</c:v>
                </c:pt>
                <c:pt idx="1542">
                  <c:v>1</c:v>
                </c:pt>
                <c:pt idx="1548">
                  <c:v>2</c:v>
                </c:pt>
                <c:pt idx="1549">
                  <c:v>1</c:v>
                </c:pt>
                <c:pt idx="1550">
                  <c:v>1</c:v>
                </c:pt>
                <c:pt idx="1552">
                  <c:v>1</c:v>
                </c:pt>
                <c:pt idx="1554">
                  <c:v>1</c:v>
                </c:pt>
                <c:pt idx="1560">
                  <c:v>1</c:v>
                </c:pt>
                <c:pt idx="1561">
                  <c:v>2</c:v>
                </c:pt>
                <c:pt idx="1562">
                  <c:v>1</c:v>
                </c:pt>
                <c:pt idx="1566">
                  <c:v>1</c:v>
                </c:pt>
                <c:pt idx="1577">
                  <c:v>1</c:v>
                </c:pt>
                <c:pt idx="1579">
                  <c:v>1</c:v>
                </c:pt>
                <c:pt idx="1580">
                  <c:v>1</c:v>
                </c:pt>
                <c:pt idx="1582">
                  <c:v>1</c:v>
                </c:pt>
                <c:pt idx="1583">
                  <c:v>1</c:v>
                </c:pt>
                <c:pt idx="1585">
                  <c:v>1</c:v>
                </c:pt>
                <c:pt idx="1592">
                  <c:v>1</c:v>
                </c:pt>
                <c:pt idx="1593">
                  <c:v>1</c:v>
                </c:pt>
                <c:pt idx="1595">
                  <c:v>1</c:v>
                </c:pt>
                <c:pt idx="1596">
                  <c:v>1</c:v>
                </c:pt>
                <c:pt idx="1600">
                  <c:v>1</c:v>
                </c:pt>
                <c:pt idx="1601">
                  <c:v>2</c:v>
                </c:pt>
                <c:pt idx="1603">
                  <c:v>1</c:v>
                </c:pt>
                <c:pt idx="1604">
                  <c:v>1</c:v>
                </c:pt>
                <c:pt idx="1605">
                  <c:v>1</c:v>
                </c:pt>
                <c:pt idx="1607">
                  <c:v>1</c:v>
                </c:pt>
                <c:pt idx="1608">
                  <c:v>1</c:v>
                </c:pt>
                <c:pt idx="1609">
                  <c:v>2</c:v>
                </c:pt>
                <c:pt idx="1611">
                  <c:v>2</c:v>
                </c:pt>
                <c:pt idx="1613">
                  <c:v>2</c:v>
                </c:pt>
                <c:pt idx="1617">
                  <c:v>1</c:v>
                </c:pt>
                <c:pt idx="1623">
                  <c:v>2</c:v>
                </c:pt>
                <c:pt idx="1626">
                  <c:v>2</c:v>
                </c:pt>
                <c:pt idx="1630">
                  <c:v>1</c:v>
                </c:pt>
                <c:pt idx="1633">
                  <c:v>1</c:v>
                </c:pt>
                <c:pt idx="1634">
                  <c:v>1</c:v>
                </c:pt>
                <c:pt idx="1638">
                  <c:v>1</c:v>
                </c:pt>
                <c:pt idx="1640">
                  <c:v>1</c:v>
                </c:pt>
                <c:pt idx="1641">
                  <c:v>1</c:v>
                </c:pt>
                <c:pt idx="1645">
                  <c:v>1</c:v>
                </c:pt>
                <c:pt idx="1648">
                  <c:v>1</c:v>
                </c:pt>
                <c:pt idx="1652">
                  <c:v>1</c:v>
                </c:pt>
                <c:pt idx="1653">
                  <c:v>1</c:v>
                </c:pt>
                <c:pt idx="1654">
                  <c:v>2</c:v>
                </c:pt>
                <c:pt idx="1656">
                  <c:v>1</c:v>
                </c:pt>
                <c:pt idx="1659">
                  <c:v>2</c:v>
                </c:pt>
                <c:pt idx="1662">
                  <c:v>1</c:v>
                </c:pt>
                <c:pt idx="1663">
                  <c:v>1</c:v>
                </c:pt>
                <c:pt idx="1666">
                  <c:v>1</c:v>
                </c:pt>
                <c:pt idx="1668">
                  <c:v>1</c:v>
                </c:pt>
                <c:pt idx="1669">
                  <c:v>1</c:v>
                </c:pt>
                <c:pt idx="1670">
                  <c:v>1</c:v>
                </c:pt>
                <c:pt idx="1675">
                  <c:v>1</c:v>
                </c:pt>
                <c:pt idx="1679">
                  <c:v>1</c:v>
                </c:pt>
                <c:pt idx="1680">
                  <c:v>1</c:v>
                </c:pt>
                <c:pt idx="1685">
                  <c:v>1</c:v>
                </c:pt>
                <c:pt idx="1686">
                  <c:v>1</c:v>
                </c:pt>
                <c:pt idx="1688">
                  <c:v>2</c:v>
                </c:pt>
                <c:pt idx="1690">
                  <c:v>1</c:v>
                </c:pt>
                <c:pt idx="1692">
                  <c:v>1</c:v>
                </c:pt>
                <c:pt idx="1705">
                  <c:v>1</c:v>
                </c:pt>
                <c:pt idx="1708">
                  <c:v>2</c:v>
                </c:pt>
                <c:pt idx="1710">
                  <c:v>1</c:v>
                </c:pt>
                <c:pt idx="1718">
                  <c:v>1</c:v>
                </c:pt>
                <c:pt idx="1720">
                  <c:v>2</c:v>
                </c:pt>
                <c:pt idx="1721">
                  <c:v>1</c:v>
                </c:pt>
                <c:pt idx="1723">
                  <c:v>1</c:v>
                </c:pt>
                <c:pt idx="1726">
                  <c:v>1</c:v>
                </c:pt>
                <c:pt idx="1730">
                  <c:v>2</c:v>
                </c:pt>
                <c:pt idx="1731">
                  <c:v>1</c:v>
                </c:pt>
                <c:pt idx="1732">
                  <c:v>1</c:v>
                </c:pt>
                <c:pt idx="1734">
                  <c:v>1</c:v>
                </c:pt>
                <c:pt idx="1736">
                  <c:v>1</c:v>
                </c:pt>
                <c:pt idx="1738">
                  <c:v>1</c:v>
                </c:pt>
                <c:pt idx="1743">
                  <c:v>1</c:v>
                </c:pt>
                <c:pt idx="1744">
                  <c:v>1</c:v>
                </c:pt>
                <c:pt idx="1748">
                  <c:v>1</c:v>
                </c:pt>
                <c:pt idx="1750">
                  <c:v>1</c:v>
                </c:pt>
                <c:pt idx="1752">
                  <c:v>1</c:v>
                </c:pt>
                <c:pt idx="1756">
                  <c:v>1</c:v>
                </c:pt>
                <c:pt idx="1759">
                  <c:v>1</c:v>
                </c:pt>
                <c:pt idx="1761">
                  <c:v>1</c:v>
                </c:pt>
                <c:pt idx="1764">
                  <c:v>1</c:v>
                </c:pt>
                <c:pt idx="1769">
                  <c:v>1</c:v>
                </c:pt>
                <c:pt idx="1773">
                  <c:v>1</c:v>
                </c:pt>
                <c:pt idx="1774">
                  <c:v>1</c:v>
                </c:pt>
                <c:pt idx="1779">
                  <c:v>2</c:v>
                </c:pt>
                <c:pt idx="1781">
                  <c:v>1</c:v>
                </c:pt>
                <c:pt idx="1787">
                  <c:v>1</c:v>
                </c:pt>
                <c:pt idx="1790">
                  <c:v>1</c:v>
                </c:pt>
                <c:pt idx="1791">
                  <c:v>1</c:v>
                </c:pt>
                <c:pt idx="1794">
                  <c:v>3</c:v>
                </c:pt>
                <c:pt idx="1796">
                  <c:v>1</c:v>
                </c:pt>
                <c:pt idx="1804">
                  <c:v>1</c:v>
                </c:pt>
                <c:pt idx="1805">
                  <c:v>1</c:v>
                </c:pt>
                <c:pt idx="1811">
                  <c:v>1</c:v>
                </c:pt>
                <c:pt idx="1814">
                  <c:v>1</c:v>
                </c:pt>
                <c:pt idx="1819">
                  <c:v>1</c:v>
                </c:pt>
                <c:pt idx="1825">
                  <c:v>1</c:v>
                </c:pt>
                <c:pt idx="1827">
                  <c:v>1</c:v>
                </c:pt>
                <c:pt idx="1830">
                  <c:v>1</c:v>
                </c:pt>
                <c:pt idx="1834">
                  <c:v>1</c:v>
                </c:pt>
                <c:pt idx="1836">
                  <c:v>1</c:v>
                </c:pt>
                <c:pt idx="1839">
                  <c:v>1</c:v>
                </c:pt>
                <c:pt idx="1840">
                  <c:v>1</c:v>
                </c:pt>
                <c:pt idx="1848">
                  <c:v>1</c:v>
                </c:pt>
                <c:pt idx="1849">
                  <c:v>1</c:v>
                </c:pt>
                <c:pt idx="1851">
                  <c:v>1</c:v>
                </c:pt>
                <c:pt idx="1854">
                  <c:v>2</c:v>
                </c:pt>
                <c:pt idx="1860">
                  <c:v>1</c:v>
                </c:pt>
                <c:pt idx="1867">
                  <c:v>1</c:v>
                </c:pt>
                <c:pt idx="1870">
                  <c:v>1</c:v>
                </c:pt>
                <c:pt idx="1874">
                  <c:v>2</c:v>
                </c:pt>
                <c:pt idx="1876">
                  <c:v>1</c:v>
                </c:pt>
                <c:pt idx="1877">
                  <c:v>1</c:v>
                </c:pt>
                <c:pt idx="1879">
                  <c:v>1</c:v>
                </c:pt>
                <c:pt idx="1880">
                  <c:v>1</c:v>
                </c:pt>
                <c:pt idx="1885">
                  <c:v>1</c:v>
                </c:pt>
                <c:pt idx="1888">
                  <c:v>1</c:v>
                </c:pt>
                <c:pt idx="1892">
                  <c:v>1</c:v>
                </c:pt>
                <c:pt idx="1894">
                  <c:v>2</c:v>
                </c:pt>
                <c:pt idx="1896">
                  <c:v>1</c:v>
                </c:pt>
                <c:pt idx="1900">
                  <c:v>1</c:v>
                </c:pt>
                <c:pt idx="1905">
                  <c:v>1</c:v>
                </c:pt>
                <c:pt idx="1906">
                  <c:v>1</c:v>
                </c:pt>
                <c:pt idx="1909">
                  <c:v>1</c:v>
                </c:pt>
                <c:pt idx="1921">
                  <c:v>1</c:v>
                </c:pt>
                <c:pt idx="1926">
                  <c:v>2</c:v>
                </c:pt>
                <c:pt idx="1931">
                  <c:v>2</c:v>
                </c:pt>
                <c:pt idx="1934">
                  <c:v>1</c:v>
                </c:pt>
                <c:pt idx="1939">
                  <c:v>1</c:v>
                </c:pt>
                <c:pt idx="1945">
                  <c:v>1</c:v>
                </c:pt>
                <c:pt idx="1946">
                  <c:v>1</c:v>
                </c:pt>
                <c:pt idx="1955">
                  <c:v>1</c:v>
                </c:pt>
                <c:pt idx="1956">
                  <c:v>1</c:v>
                </c:pt>
                <c:pt idx="1958">
                  <c:v>1</c:v>
                </c:pt>
                <c:pt idx="1959">
                  <c:v>1</c:v>
                </c:pt>
                <c:pt idx="1967">
                  <c:v>1</c:v>
                </c:pt>
                <c:pt idx="1969">
                  <c:v>1</c:v>
                </c:pt>
                <c:pt idx="1971">
                  <c:v>1</c:v>
                </c:pt>
                <c:pt idx="1975">
                  <c:v>2</c:v>
                </c:pt>
                <c:pt idx="1982">
                  <c:v>1</c:v>
                </c:pt>
                <c:pt idx="1986">
                  <c:v>1</c:v>
                </c:pt>
                <c:pt idx="1987">
                  <c:v>1</c:v>
                </c:pt>
                <c:pt idx="1992">
                  <c:v>1</c:v>
                </c:pt>
                <c:pt idx="1995">
                  <c:v>1</c:v>
                </c:pt>
                <c:pt idx="1999">
                  <c:v>1</c:v>
                </c:pt>
                <c:pt idx="2001">
                  <c:v>1</c:v>
                </c:pt>
                <c:pt idx="2002">
                  <c:v>2</c:v>
                </c:pt>
                <c:pt idx="2005">
                  <c:v>1</c:v>
                </c:pt>
                <c:pt idx="2016">
                  <c:v>1</c:v>
                </c:pt>
                <c:pt idx="2020">
                  <c:v>1</c:v>
                </c:pt>
                <c:pt idx="2022">
                  <c:v>1</c:v>
                </c:pt>
                <c:pt idx="2027">
                  <c:v>1</c:v>
                </c:pt>
                <c:pt idx="2030">
                  <c:v>1</c:v>
                </c:pt>
                <c:pt idx="2031">
                  <c:v>1</c:v>
                </c:pt>
                <c:pt idx="2032">
                  <c:v>1</c:v>
                </c:pt>
                <c:pt idx="2033">
                  <c:v>1</c:v>
                </c:pt>
                <c:pt idx="2036">
                  <c:v>1</c:v>
                </c:pt>
                <c:pt idx="2038">
                  <c:v>1</c:v>
                </c:pt>
                <c:pt idx="2039">
                  <c:v>1</c:v>
                </c:pt>
                <c:pt idx="2048">
                  <c:v>1</c:v>
                </c:pt>
                <c:pt idx="2051">
                  <c:v>1</c:v>
                </c:pt>
                <c:pt idx="2052">
                  <c:v>1</c:v>
                </c:pt>
                <c:pt idx="2055">
                  <c:v>1</c:v>
                </c:pt>
                <c:pt idx="2056">
                  <c:v>1</c:v>
                </c:pt>
                <c:pt idx="2059">
                  <c:v>1</c:v>
                </c:pt>
                <c:pt idx="2060">
                  <c:v>1</c:v>
                </c:pt>
                <c:pt idx="2064">
                  <c:v>1</c:v>
                </c:pt>
                <c:pt idx="2068">
                  <c:v>1</c:v>
                </c:pt>
                <c:pt idx="2070">
                  <c:v>1</c:v>
                </c:pt>
                <c:pt idx="2073">
                  <c:v>1</c:v>
                </c:pt>
                <c:pt idx="2074">
                  <c:v>1</c:v>
                </c:pt>
                <c:pt idx="2084">
                  <c:v>1</c:v>
                </c:pt>
                <c:pt idx="2091">
                  <c:v>1</c:v>
                </c:pt>
                <c:pt idx="2092">
                  <c:v>1</c:v>
                </c:pt>
                <c:pt idx="2101">
                  <c:v>1</c:v>
                </c:pt>
                <c:pt idx="2105">
                  <c:v>1</c:v>
                </c:pt>
                <c:pt idx="2106">
                  <c:v>1</c:v>
                </c:pt>
                <c:pt idx="2112">
                  <c:v>2</c:v>
                </c:pt>
                <c:pt idx="2118">
                  <c:v>1</c:v>
                </c:pt>
                <c:pt idx="2119">
                  <c:v>1</c:v>
                </c:pt>
                <c:pt idx="2129">
                  <c:v>1</c:v>
                </c:pt>
                <c:pt idx="2131">
                  <c:v>1</c:v>
                </c:pt>
                <c:pt idx="2134">
                  <c:v>1</c:v>
                </c:pt>
                <c:pt idx="2137">
                  <c:v>1</c:v>
                </c:pt>
                <c:pt idx="2142">
                  <c:v>3</c:v>
                </c:pt>
                <c:pt idx="2144">
                  <c:v>1</c:v>
                </c:pt>
                <c:pt idx="2145">
                  <c:v>1</c:v>
                </c:pt>
                <c:pt idx="2146">
                  <c:v>1</c:v>
                </c:pt>
                <c:pt idx="2149">
                  <c:v>1</c:v>
                </c:pt>
                <c:pt idx="2152">
                  <c:v>1</c:v>
                </c:pt>
                <c:pt idx="2161">
                  <c:v>1</c:v>
                </c:pt>
                <c:pt idx="2167">
                  <c:v>2</c:v>
                </c:pt>
                <c:pt idx="2168">
                  <c:v>2</c:v>
                </c:pt>
                <c:pt idx="2172">
                  <c:v>2</c:v>
                </c:pt>
                <c:pt idx="2175">
                  <c:v>1</c:v>
                </c:pt>
                <c:pt idx="2178">
                  <c:v>1</c:v>
                </c:pt>
                <c:pt idx="2179">
                  <c:v>1</c:v>
                </c:pt>
                <c:pt idx="2180">
                  <c:v>1</c:v>
                </c:pt>
                <c:pt idx="2182">
                  <c:v>2</c:v>
                </c:pt>
                <c:pt idx="2184">
                  <c:v>2</c:v>
                </c:pt>
                <c:pt idx="2188">
                  <c:v>1</c:v>
                </c:pt>
                <c:pt idx="2189">
                  <c:v>1</c:v>
                </c:pt>
                <c:pt idx="2190">
                  <c:v>1</c:v>
                </c:pt>
                <c:pt idx="2192">
                  <c:v>1</c:v>
                </c:pt>
                <c:pt idx="2197">
                  <c:v>1</c:v>
                </c:pt>
                <c:pt idx="2201">
                  <c:v>1</c:v>
                </c:pt>
                <c:pt idx="2206">
                  <c:v>1</c:v>
                </c:pt>
                <c:pt idx="2211">
                  <c:v>1</c:v>
                </c:pt>
                <c:pt idx="2212">
                  <c:v>1</c:v>
                </c:pt>
                <c:pt idx="2213">
                  <c:v>1</c:v>
                </c:pt>
                <c:pt idx="2214">
                  <c:v>1</c:v>
                </c:pt>
                <c:pt idx="2215">
                  <c:v>2</c:v>
                </c:pt>
                <c:pt idx="2227">
                  <c:v>1</c:v>
                </c:pt>
                <c:pt idx="2233">
                  <c:v>1</c:v>
                </c:pt>
                <c:pt idx="2234">
                  <c:v>1</c:v>
                </c:pt>
                <c:pt idx="2241">
                  <c:v>1</c:v>
                </c:pt>
                <c:pt idx="2242">
                  <c:v>1</c:v>
                </c:pt>
                <c:pt idx="2243">
                  <c:v>1</c:v>
                </c:pt>
                <c:pt idx="2244">
                  <c:v>1</c:v>
                </c:pt>
                <c:pt idx="2247">
                  <c:v>1</c:v>
                </c:pt>
                <c:pt idx="2249">
                  <c:v>1</c:v>
                </c:pt>
                <c:pt idx="2250">
                  <c:v>1</c:v>
                </c:pt>
                <c:pt idx="2256">
                  <c:v>1</c:v>
                </c:pt>
                <c:pt idx="2262">
                  <c:v>1</c:v>
                </c:pt>
                <c:pt idx="2263">
                  <c:v>1</c:v>
                </c:pt>
                <c:pt idx="2265">
                  <c:v>3</c:v>
                </c:pt>
                <c:pt idx="2268">
                  <c:v>1</c:v>
                </c:pt>
                <c:pt idx="2270">
                  <c:v>1</c:v>
                </c:pt>
                <c:pt idx="2273">
                  <c:v>1</c:v>
                </c:pt>
                <c:pt idx="2275">
                  <c:v>1</c:v>
                </c:pt>
                <c:pt idx="2280">
                  <c:v>1</c:v>
                </c:pt>
                <c:pt idx="2281">
                  <c:v>1</c:v>
                </c:pt>
                <c:pt idx="2286">
                  <c:v>1</c:v>
                </c:pt>
                <c:pt idx="2287">
                  <c:v>1</c:v>
                </c:pt>
                <c:pt idx="2288">
                  <c:v>1</c:v>
                </c:pt>
                <c:pt idx="2289">
                  <c:v>1</c:v>
                </c:pt>
                <c:pt idx="2291">
                  <c:v>1</c:v>
                </c:pt>
                <c:pt idx="2294">
                  <c:v>1</c:v>
                </c:pt>
                <c:pt idx="2296">
                  <c:v>2</c:v>
                </c:pt>
                <c:pt idx="2301">
                  <c:v>1</c:v>
                </c:pt>
                <c:pt idx="2302">
                  <c:v>1</c:v>
                </c:pt>
                <c:pt idx="2303">
                  <c:v>2</c:v>
                </c:pt>
                <c:pt idx="2306">
                  <c:v>1</c:v>
                </c:pt>
                <c:pt idx="2307">
                  <c:v>1</c:v>
                </c:pt>
                <c:pt idx="2310">
                  <c:v>1</c:v>
                </c:pt>
                <c:pt idx="2312">
                  <c:v>1</c:v>
                </c:pt>
                <c:pt idx="2313">
                  <c:v>1</c:v>
                </c:pt>
                <c:pt idx="2318">
                  <c:v>1</c:v>
                </c:pt>
                <c:pt idx="2320">
                  <c:v>1</c:v>
                </c:pt>
                <c:pt idx="2323">
                  <c:v>2</c:v>
                </c:pt>
                <c:pt idx="2324">
                  <c:v>1</c:v>
                </c:pt>
                <c:pt idx="2329">
                  <c:v>1</c:v>
                </c:pt>
                <c:pt idx="2335">
                  <c:v>1</c:v>
                </c:pt>
                <c:pt idx="2336">
                  <c:v>1</c:v>
                </c:pt>
                <c:pt idx="2337">
                  <c:v>1</c:v>
                </c:pt>
                <c:pt idx="2341">
                  <c:v>2</c:v>
                </c:pt>
                <c:pt idx="2345">
                  <c:v>2</c:v>
                </c:pt>
                <c:pt idx="2346">
                  <c:v>1</c:v>
                </c:pt>
                <c:pt idx="2347">
                  <c:v>1</c:v>
                </c:pt>
                <c:pt idx="2349">
                  <c:v>1</c:v>
                </c:pt>
                <c:pt idx="2353">
                  <c:v>1</c:v>
                </c:pt>
                <c:pt idx="2354">
                  <c:v>2</c:v>
                </c:pt>
                <c:pt idx="2355">
                  <c:v>1</c:v>
                </c:pt>
                <c:pt idx="2357">
                  <c:v>1</c:v>
                </c:pt>
                <c:pt idx="2358">
                  <c:v>1</c:v>
                </c:pt>
                <c:pt idx="2363">
                  <c:v>1</c:v>
                </c:pt>
                <c:pt idx="2366">
                  <c:v>1</c:v>
                </c:pt>
                <c:pt idx="2367">
                  <c:v>1</c:v>
                </c:pt>
                <c:pt idx="2368">
                  <c:v>1</c:v>
                </c:pt>
                <c:pt idx="2369">
                  <c:v>1</c:v>
                </c:pt>
                <c:pt idx="2371">
                  <c:v>1</c:v>
                </c:pt>
                <c:pt idx="2372">
                  <c:v>1</c:v>
                </c:pt>
                <c:pt idx="2373">
                  <c:v>2</c:v>
                </c:pt>
                <c:pt idx="2381">
                  <c:v>1</c:v>
                </c:pt>
                <c:pt idx="2384">
                  <c:v>1</c:v>
                </c:pt>
                <c:pt idx="2385">
                  <c:v>1</c:v>
                </c:pt>
                <c:pt idx="2391">
                  <c:v>1</c:v>
                </c:pt>
                <c:pt idx="2392">
                  <c:v>1</c:v>
                </c:pt>
                <c:pt idx="2397">
                  <c:v>2</c:v>
                </c:pt>
                <c:pt idx="2405">
                  <c:v>1</c:v>
                </c:pt>
                <c:pt idx="2407">
                  <c:v>1</c:v>
                </c:pt>
                <c:pt idx="2408">
                  <c:v>1</c:v>
                </c:pt>
                <c:pt idx="2411">
                  <c:v>1</c:v>
                </c:pt>
                <c:pt idx="2412">
                  <c:v>1</c:v>
                </c:pt>
                <c:pt idx="2416">
                  <c:v>1</c:v>
                </c:pt>
                <c:pt idx="2418">
                  <c:v>1</c:v>
                </c:pt>
                <c:pt idx="2422">
                  <c:v>1</c:v>
                </c:pt>
                <c:pt idx="2424">
                  <c:v>1</c:v>
                </c:pt>
                <c:pt idx="2427">
                  <c:v>1</c:v>
                </c:pt>
                <c:pt idx="2437">
                  <c:v>1</c:v>
                </c:pt>
                <c:pt idx="2441">
                  <c:v>1</c:v>
                </c:pt>
                <c:pt idx="2447">
                  <c:v>1</c:v>
                </c:pt>
                <c:pt idx="2448">
                  <c:v>1</c:v>
                </c:pt>
                <c:pt idx="2459">
                  <c:v>1</c:v>
                </c:pt>
                <c:pt idx="2462">
                  <c:v>1</c:v>
                </c:pt>
                <c:pt idx="2465">
                  <c:v>2</c:v>
                </c:pt>
                <c:pt idx="2467">
                  <c:v>1</c:v>
                </c:pt>
                <c:pt idx="2468">
                  <c:v>1</c:v>
                </c:pt>
                <c:pt idx="2473">
                  <c:v>1</c:v>
                </c:pt>
                <c:pt idx="2474">
                  <c:v>1</c:v>
                </c:pt>
                <c:pt idx="2478">
                  <c:v>1</c:v>
                </c:pt>
                <c:pt idx="2479">
                  <c:v>1</c:v>
                </c:pt>
                <c:pt idx="2482">
                  <c:v>1</c:v>
                </c:pt>
                <c:pt idx="2484">
                  <c:v>3</c:v>
                </c:pt>
                <c:pt idx="2486">
                  <c:v>2</c:v>
                </c:pt>
                <c:pt idx="2487">
                  <c:v>1</c:v>
                </c:pt>
                <c:pt idx="2490">
                  <c:v>1</c:v>
                </c:pt>
                <c:pt idx="2493">
                  <c:v>1</c:v>
                </c:pt>
                <c:pt idx="2496">
                  <c:v>1</c:v>
                </c:pt>
                <c:pt idx="2497">
                  <c:v>1</c:v>
                </c:pt>
                <c:pt idx="2507">
                  <c:v>1</c:v>
                </c:pt>
                <c:pt idx="2509">
                  <c:v>1</c:v>
                </c:pt>
                <c:pt idx="2510">
                  <c:v>1</c:v>
                </c:pt>
                <c:pt idx="2513">
                  <c:v>1</c:v>
                </c:pt>
                <c:pt idx="2515">
                  <c:v>1</c:v>
                </c:pt>
                <c:pt idx="2516">
                  <c:v>2</c:v>
                </c:pt>
                <c:pt idx="2519">
                  <c:v>1</c:v>
                </c:pt>
                <c:pt idx="2529">
                  <c:v>1</c:v>
                </c:pt>
                <c:pt idx="2535">
                  <c:v>1</c:v>
                </c:pt>
                <c:pt idx="2537">
                  <c:v>1</c:v>
                </c:pt>
                <c:pt idx="2539">
                  <c:v>1</c:v>
                </c:pt>
                <c:pt idx="2543">
                  <c:v>1</c:v>
                </c:pt>
                <c:pt idx="2547">
                  <c:v>1</c:v>
                </c:pt>
                <c:pt idx="2549">
                  <c:v>1</c:v>
                </c:pt>
                <c:pt idx="2554">
                  <c:v>1</c:v>
                </c:pt>
                <c:pt idx="2556">
                  <c:v>1</c:v>
                </c:pt>
                <c:pt idx="2559">
                  <c:v>1</c:v>
                </c:pt>
                <c:pt idx="2565">
                  <c:v>1</c:v>
                </c:pt>
                <c:pt idx="2569">
                  <c:v>1</c:v>
                </c:pt>
                <c:pt idx="2578">
                  <c:v>1</c:v>
                </c:pt>
                <c:pt idx="2579">
                  <c:v>1</c:v>
                </c:pt>
                <c:pt idx="2585">
                  <c:v>1</c:v>
                </c:pt>
                <c:pt idx="2586">
                  <c:v>1</c:v>
                </c:pt>
                <c:pt idx="2589">
                  <c:v>1</c:v>
                </c:pt>
                <c:pt idx="2591">
                  <c:v>1</c:v>
                </c:pt>
                <c:pt idx="2594">
                  <c:v>1</c:v>
                </c:pt>
                <c:pt idx="2596">
                  <c:v>1</c:v>
                </c:pt>
                <c:pt idx="2602">
                  <c:v>1</c:v>
                </c:pt>
                <c:pt idx="2603">
                  <c:v>1</c:v>
                </c:pt>
                <c:pt idx="2604">
                  <c:v>1</c:v>
                </c:pt>
                <c:pt idx="2605">
                  <c:v>1</c:v>
                </c:pt>
                <c:pt idx="2607">
                  <c:v>1</c:v>
                </c:pt>
                <c:pt idx="2608">
                  <c:v>1</c:v>
                </c:pt>
                <c:pt idx="2610">
                  <c:v>1</c:v>
                </c:pt>
                <c:pt idx="2612">
                  <c:v>1</c:v>
                </c:pt>
                <c:pt idx="2619">
                  <c:v>1</c:v>
                </c:pt>
                <c:pt idx="2634">
                  <c:v>1</c:v>
                </c:pt>
                <c:pt idx="2637">
                  <c:v>2</c:v>
                </c:pt>
                <c:pt idx="2638">
                  <c:v>1</c:v>
                </c:pt>
                <c:pt idx="2639">
                  <c:v>2</c:v>
                </c:pt>
                <c:pt idx="2640">
                  <c:v>1</c:v>
                </c:pt>
                <c:pt idx="2641">
                  <c:v>1</c:v>
                </c:pt>
                <c:pt idx="2643">
                  <c:v>1</c:v>
                </c:pt>
                <c:pt idx="2645">
                  <c:v>1</c:v>
                </c:pt>
                <c:pt idx="2650">
                  <c:v>1</c:v>
                </c:pt>
                <c:pt idx="2651">
                  <c:v>1</c:v>
                </c:pt>
                <c:pt idx="2655">
                  <c:v>1</c:v>
                </c:pt>
                <c:pt idx="2662">
                  <c:v>1</c:v>
                </c:pt>
                <c:pt idx="2663">
                  <c:v>1</c:v>
                </c:pt>
                <c:pt idx="2664">
                  <c:v>2</c:v>
                </c:pt>
                <c:pt idx="2666">
                  <c:v>1</c:v>
                </c:pt>
                <c:pt idx="2667">
                  <c:v>1</c:v>
                </c:pt>
                <c:pt idx="2670">
                  <c:v>1</c:v>
                </c:pt>
                <c:pt idx="2671">
                  <c:v>1</c:v>
                </c:pt>
                <c:pt idx="2672">
                  <c:v>1</c:v>
                </c:pt>
                <c:pt idx="2677">
                  <c:v>2</c:v>
                </c:pt>
                <c:pt idx="2680">
                  <c:v>1</c:v>
                </c:pt>
                <c:pt idx="2681">
                  <c:v>1</c:v>
                </c:pt>
                <c:pt idx="2683">
                  <c:v>1</c:v>
                </c:pt>
                <c:pt idx="2693">
                  <c:v>1</c:v>
                </c:pt>
                <c:pt idx="2695">
                  <c:v>1</c:v>
                </c:pt>
                <c:pt idx="2700">
                  <c:v>1</c:v>
                </c:pt>
                <c:pt idx="2703">
                  <c:v>1</c:v>
                </c:pt>
                <c:pt idx="2704">
                  <c:v>1</c:v>
                </c:pt>
                <c:pt idx="2706">
                  <c:v>2</c:v>
                </c:pt>
                <c:pt idx="2707">
                  <c:v>1</c:v>
                </c:pt>
                <c:pt idx="2712">
                  <c:v>1</c:v>
                </c:pt>
                <c:pt idx="2713">
                  <c:v>1</c:v>
                </c:pt>
                <c:pt idx="2715">
                  <c:v>1</c:v>
                </c:pt>
                <c:pt idx="2719">
                  <c:v>2</c:v>
                </c:pt>
                <c:pt idx="2721">
                  <c:v>1</c:v>
                </c:pt>
                <c:pt idx="2723">
                  <c:v>2</c:v>
                </c:pt>
                <c:pt idx="2724">
                  <c:v>1</c:v>
                </c:pt>
                <c:pt idx="2725">
                  <c:v>1</c:v>
                </c:pt>
                <c:pt idx="2728">
                  <c:v>1</c:v>
                </c:pt>
                <c:pt idx="2740">
                  <c:v>1</c:v>
                </c:pt>
                <c:pt idx="2743">
                  <c:v>1</c:v>
                </c:pt>
                <c:pt idx="2747">
                  <c:v>1</c:v>
                </c:pt>
                <c:pt idx="2749">
                  <c:v>1</c:v>
                </c:pt>
                <c:pt idx="2750">
                  <c:v>1</c:v>
                </c:pt>
                <c:pt idx="2754">
                  <c:v>1</c:v>
                </c:pt>
                <c:pt idx="2763">
                  <c:v>1</c:v>
                </c:pt>
                <c:pt idx="2765">
                  <c:v>1</c:v>
                </c:pt>
                <c:pt idx="2767">
                  <c:v>1</c:v>
                </c:pt>
                <c:pt idx="2773">
                  <c:v>2</c:v>
                </c:pt>
                <c:pt idx="2775">
                  <c:v>1</c:v>
                </c:pt>
                <c:pt idx="2778">
                  <c:v>1</c:v>
                </c:pt>
                <c:pt idx="2779">
                  <c:v>1</c:v>
                </c:pt>
                <c:pt idx="2780">
                  <c:v>1</c:v>
                </c:pt>
                <c:pt idx="2785">
                  <c:v>1</c:v>
                </c:pt>
                <c:pt idx="2786">
                  <c:v>1</c:v>
                </c:pt>
                <c:pt idx="2799">
                  <c:v>2</c:v>
                </c:pt>
                <c:pt idx="2803">
                  <c:v>1</c:v>
                </c:pt>
                <c:pt idx="2808">
                  <c:v>1</c:v>
                </c:pt>
                <c:pt idx="2809">
                  <c:v>1</c:v>
                </c:pt>
                <c:pt idx="2814">
                  <c:v>1</c:v>
                </c:pt>
                <c:pt idx="2815">
                  <c:v>1</c:v>
                </c:pt>
                <c:pt idx="2818">
                  <c:v>1</c:v>
                </c:pt>
                <c:pt idx="2819">
                  <c:v>1</c:v>
                </c:pt>
                <c:pt idx="2822">
                  <c:v>1</c:v>
                </c:pt>
                <c:pt idx="2825">
                  <c:v>1</c:v>
                </c:pt>
                <c:pt idx="2827">
                  <c:v>1</c:v>
                </c:pt>
                <c:pt idx="2830">
                  <c:v>1</c:v>
                </c:pt>
                <c:pt idx="2840">
                  <c:v>1</c:v>
                </c:pt>
                <c:pt idx="2844">
                  <c:v>2</c:v>
                </c:pt>
                <c:pt idx="2847">
                  <c:v>1</c:v>
                </c:pt>
                <c:pt idx="2852">
                  <c:v>1</c:v>
                </c:pt>
                <c:pt idx="2853">
                  <c:v>1</c:v>
                </c:pt>
                <c:pt idx="2854">
                  <c:v>1</c:v>
                </c:pt>
                <c:pt idx="2855">
                  <c:v>2</c:v>
                </c:pt>
                <c:pt idx="2856">
                  <c:v>1</c:v>
                </c:pt>
                <c:pt idx="2862">
                  <c:v>1</c:v>
                </c:pt>
                <c:pt idx="2868">
                  <c:v>1</c:v>
                </c:pt>
                <c:pt idx="2869">
                  <c:v>1</c:v>
                </c:pt>
                <c:pt idx="2870">
                  <c:v>1</c:v>
                </c:pt>
                <c:pt idx="2873">
                  <c:v>1</c:v>
                </c:pt>
                <c:pt idx="2874">
                  <c:v>1</c:v>
                </c:pt>
                <c:pt idx="2879">
                  <c:v>1</c:v>
                </c:pt>
                <c:pt idx="2880">
                  <c:v>1</c:v>
                </c:pt>
                <c:pt idx="2884">
                  <c:v>1</c:v>
                </c:pt>
                <c:pt idx="2887">
                  <c:v>1</c:v>
                </c:pt>
                <c:pt idx="2904">
                  <c:v>1</c:v>
                </c:pt>
                <c:pt idx="2913">
                  <c:v>1</c:v>
                </c:pt>
                <c:pt idx="2920">
                  <c:v>1</c:v>
                </c:pt>
                <c:pt idx="2923">
                  <c:v>1</c:v>
                </c:pt>
                <c:pt idx="2930">
                  <c:v>2</c:v>
                </c:pt>
                <c:pt idx="2939">
                  <c:v>1</c:v>
                </c:pt>
                <c:pt idx="2946">
                  <c:v>1</c:v>
                </c:pt>
                <c:pt idx="2948">
                  <c:v>1</c:v>
                </c:pt>
                <c:pt idx="2967">
                  <c:v>1</c:v>
                </c:pt>
                <c:pt idx="2970">
                  <c:v>1</c:v>
                </c:pt>
                <c:pt idx="2975">
                  <c:v>1</c:v>
                </c:pt>
                <c:pt idx="2976">
                  <c:v>1</c:v>
                </c:pt>
                <c:pt idx="2979">
                  <c:v>1</c:v>
                </c:pt>
                <c:pt idx="2981">
                  <c:v>1</c:v>
                </c:pt>
                <c:pt idx="2993">
                  <c:v>1</c:v>
                </c:pt>
                <c:pt idx="2995">
                  <c:v>1</c:v>
                </c:pt>
                <c:pt idx="2997">
                  <c:v>1</c:v>
                </c:pt>
                <c:pt idx="2998">
                  <c:v>1</c:v>
                </c:pt>
                <c:pt idx="3000">
                  <c:v>1</c:v>
                </c:pt>
                <c:pt idx="3007">
                  <c:v>1</c:v>
                </c:pt>
                <c:pt idx="3009">
                  <c:v>1</c:v>
                </c:pt>
                <c:pt idx="3014">
                  <c:v>1</c:v>
                </c:pt>
                <c:pt idx="3016">
                  <c:v>1</c:v>
                </c:pt>
                <c:pt idx="3017">
                  <c:v>1</c:v>
                </c:pt>
                <c:pt idx="3025">
                  <c:v>1</c:v>
                </c:pt>
                <c:pt idx="3038">
                  <c:v>1</c:v>
                </c:pt>
                <c:pt idx="3040">
                  <c:v>1</c:v>
                </c:pt>
                <c:pt idx="3041">
                  <c:v>1</c:v>
                </c:pt>
                <c:pt idx="3045">
                  <c:v>1</c:v>
                </c:pt>
                <c:pt idx="3048">
                  <c:v>1</c:v>
                </c:pt>
                <c:pt idx="3064">
                  <c:v>1</c:v>
                </c:pt>
                <c:pt idx="3065">
                  <c:v>1</c:v>
                </c:pt>
                <c:pt idx="3069">
                  <c:v>1</c:v>
                </c:pt>
                <c:pt idx="3070">
                  <c:v>1</c:v>
                </c:pt>
                <c:pt idx="3073">
                  <c:v>1</c:v>
                </c:pt>
                <c:pt idx="3074">
                  <c:v>1</c:v>
                </c:pt>
                <c:pt idx="3075">
                  <c:v>1</c:v>
                </c:pt>
                <c:pt idx="3076">
                  <c:v>1</c:v>
                </c:pt>
                <c:pt idx="3077">
                  <c:v>1</c:v>
                </c:pt>
                <c:pt idx="3089">
                  <c:v>2</c:v>
                </c:pt>
                <c:pt idx="3093">
                  <c:v>1</c:v>
                </c:pt>
                <c:pt idx="3094">
                  <c:v>1</c:v>
                </c:pt>
                <c:pt idx="3096">
                  <c:v>1</c:v>
                </c:pt>
                <c:pt idx="3098">
                  <c:v>1</c:v>
                </c:pt>
                <c:pt idx="3116">
                  <c:v>1</c:v>
                </c:pt>
                <c:pt idx="3119">
                  <c:v>1</c:v>
                </c:pt>
                <c:pt idx="3125">
                  <c:v>1</c:v>
                </c:pt>
                <c:pt idx="3130">
                  <c:v>1</c:v>
                </c:pt>
                <c:pt idx="3131">
                  <c:v>1</c:v>
                </c:pt>
                <c:pt idx="3135">
                  <c:v>2</c:v>
                </c:pt>
                <c:pt idx="3137">
                  <c:v>1</c:v>
                </c:pt>
                <c:pt idx="3138">
                  <c:v>1</c:v>
                </c:pt>
                <c:pt idx="3141">
                  <c:v>1</c:v>
                </c:pt>
                <c:pt idx="3148">
                  <c:v>1</c:v>
                </c:pt>
                <c:pt idx="3149">
                  <c:v>1</c:v>
                </c:pt>
                <c:pt idx="3154">
                  <c:v>1</c:v>
                </c:pt>
                <c:pt idx="3161">
                  <c:v>1</c:v>
                </c:pt>
                <c:pt idx="3165">
                  <c:v>1</c:v>
                </c:pt>
                <c:pt idx="3169">
                  <c:v>1</c:v>
                </c:pt>
                <c:pt idx="3177">
                  <c:v>1</c:v>
                </c:pt>
                <c:pt idx="3180">
                  <c:v>1</c:v>
                </c:pt>
                <c:pt idx="3185">
                  <c:v>1</c:v>
                </c:pt>
                <c:pt idx="3192">
                  <c:v>1</c:v>
                </c:pt>
                <c:pt idx="3197">
                  <c:v>1</c:v>
                </c:pt>
                <c:pt idx="3198">
                  <c:v>2</c:v>
                </c:pt>
                <c:pt idx="3199">
                  <c:v>1</c:v>
                </c:pt>
                <c:pt idx="3200">
                  <c:v>2</c:v>
                </c:pt>
                <c:pt idx="3202">
                  <c:v>1</c:v>
                </c:pt>
                <c:pt idx="3203">
                  <c:v>2</c:v>
                </c:pt>
                <c:pt idx="3204">
                  <c:v>1</c:v>
                </c:pt>
                <c:pt idx="3208">
                  <c:v>1</c:v>
                </c:pt>
                <c:pt idx="3211">
                  <c:v>1</c:v>
                </c:pt>
                <c:pt idx="3218">
                  <c:v>1</c:v>
                </c:pt>
                <c:pt idx="3220">
                  <c:v>1</c:v>
                </c:pt>
                <c:pt idx="3229">
                  <c:v>1</c:v>
                </c:pt>
                <c:pt idx="3231">
                  <c:v>1</c:v>
                </c:pt>
                <c:pt idx="3233">
                  <c:v>1</c:v>
                </c:pt>
                <c:pt idx="3235">
                  <c:v>1</c:v>
                </c:pt>
                <c:pt idx="3241">
                  <c:v>1</c:v>
                </c:pt>
                <c:pt idx="3244">
                  <c:v>1</c:v>
                </c:pt>
                <c:pt idx="3249">
                  <c:v>1</c:v>
                </c:pt>
                <c:pt idx="3254">
                  <c:v>1</c:v>
                </c:pt>
                <c:pt idx="3256">
                  <c:v>1</c:v>
                </c:pt>
                <c:pt idx="3259">
                  <c:v>1</c:v>
                </c:pt>
                <c:pt idx="3263">
                  <c:v>1</c:v>
                </c:pt>
                <c:pt idx="3264">
                  <c:v>1</c:v>
                </c:pt>
                <c:pt idx="3269">
                  <c:v>1</c:v>
                </c:pt>
                <c:pt idx="3290">
                  <c:v>1</c:v>
                </c:pt>
                <c:pt idx="3291">
                  <c:v>1</c:v>
                </c:pt>
                <c:pt idx="3293">
                  <c:v>1</c:v>
                </c:pt>
                <c:pt idx="3296">
                  <c:v>1</c:v>
                </c:pt>
                <c:pt idx="3301">
                  <c:v>1</c:v>
                </c:pt>
                <c:pt idx="3305">
                  <c:v>1</c:v>
                </c:pt>
                <c:pt idx="3309">
                  <c:v>1</c:v>
                </c:pt>
                <c:pt idx="3325">
                  <c:v>2</c:v>
                </c:pt>
                <c:pt idx="3327">
                  <c:v>1</c:v>
                </c:pt>
                <c:pt idx="3329">
                  <c:v>1</c:v>
                </c:pt>
                <c:pt idx="3331">
                  <c:v>1</c:v>
                </c:pt>
                <c:pt idx="3339">
                  <c:v>2</c:v>
                </c:pt>
                <c:pt idx="3340">
                  <c:v>1</c:v>
                </c:pt>
                <c:pt idx="3343">
                  <c:v>1</c:v>
                </c:pt>
                <c:pt idx="3345">
                  <c:v>1</c:v>
                </c:pt>
                <c:pt idx="3348">
                  <c:v>1</c:v>
                </c:pt>
                <c:pt idx="3351">
                  <c:v>1</c:v>
                </c:pt>
                <c:pt idx="3360">
                  <c:v>1</c:v>
                </c:pt>
                <c:pt idx="3364">
                  <c:v>1</c:v>
                </c:pt>
                <c:pt idx="3366">
                  <c:v>1</c:v>
                </c:pt>
                <c:pt idx="3367">
                  <c:v>1</c:v>
                </c:pt>
                <c:pt idx="3369">
                  <c:v>1</c:v>
                </c:pt>
                <c:pt idx="3371">
                  <c:v>1</c:v>
                </c:pt>
                <c:pt idx="3376">
                  <c:v>1</c:v>
                </c:pt>
                <c:pt idx="3377">
                  <c:v>1</c:v>
                </c:pt>
                <c:pt idx="3386">
                  <c:v>1</c:v>
                </c:pt>
                <c:pt idx="3387">
                  <c:v>1</c:v>
                </c:pt>
                <c:pt idx="3391">
                  <c:v>1</c:v>
                </c:pt>
                <c:pt idx="3408">
                  <c:v>1</c:v>
                </c:pt>
                <c:pt idx="3409">
                  <c:v>1</c:v>
                </c:pt>
                <c:pt idx="3417">
                  <c:v>1</c:v>
                </c:pt>
                <c:pt idx="3425">
                  <c:v>1</c:v>
                </c:pt>
                <c:pt idx="3427">
                  <c:v>1</c:v>
                </c:pt>
                <c:pt idx="3428">
                  <c:v>1</c:v>
                </c:pt>
                <c:pt idx="3431">
                  <c:v>1</c:v>
                </c:pt>
                <c:pt idx="3439">
                  <c:v>1</c:v>
                </c:pt>
                <c:pt idx="3441">
                  <c:v>1</c:v>
                </c:pt>
                <c:pt idx="3444">
                  <c:v>1</c:v>
                </c:pt>
                <c:pt idx="3447">
                  <c:v>1</c:v>
                </c:pt>
                <c:pt idx="3454">
                  <c:v>1</c:v>
                </c:pt>
                <c:pt idx="3455">
                  <c:v>1</c:v>
                </c:pt>
                <c:pt idx="3459">
                  <c:v>2</c:v>
                </c:pt>
                <c:pt idx="3460">
                  <c:v>1</c:v>
                </c:pt>
                <c:pt idx="3469">
                  <c:v>1</c:v>
                </c:pt>
                <c:pt idx="3481">
                  <c:v>2</c:v>
                </c:pt>
                <c:pt idx="3485">
                  <c:v>1</c:v>
                </c:pt>
                <c:pt idx="3494">
                  <c:v>1</c:v>
                </c:pt>
                <c:pt idx="3495">
                  <c:v>1</c:v>
                </c:pt>
                <c:pt idx="3503">
                  <c:v>1</c:v>
                </c:pt>
                <c:pt idx="3508">
                  <c:v>1</c:v>
                </c:pt>
                <c:pt idx="3509">
                  <c:v>1</c:v>
                </c:pt>
                <c:pt idx="3510">
                  <c:v>1</c:v>
                </c:pt>
                <c:pt idx="3512">
                  <c:v>1</c:v>
                </c:pt>
                <c:pt idx="3521">
                  <c:v>1</c:v>
                </c:pt>
                <c:pt idx="3522">
                  <c:v>1</c:v>
                </c:pt>
                <c:pt idx="3528">
                  <c:v>1</c:v>
                </c:pt>
                <c:pt idx="3539">
                  <c:v>1</c:v>
                </c:pt>
                <c:pt idx="3542">
                  <c:v>1</c:v>
                </c:pt>
                <c:pt idx="3544">
                  <c:v>1</c:v>
                </c:pt>
                <c:pt idx="3545">
                  <c:v>1</c:v>
                </c:pt>
                <c:pt idx="3552">
                  <c:v>1</c:v>
                </c:pt>
                <c:pt idx="3556">
                  <c:v>1</c:v>
                </c:pt>
                <c:pt idx="3561">
                  <c:v>1</c:v>
                </c:pt>
                <c:pt idx="3567">
                  <c:v>1</c:v>
                </c:pt>
                <c:pt idx="3570">
                  <c:v>1</c:v>
                </c:pt>
                <c:pt idx="3574">
                  <c:v>1</c:v>
                </c:pt>
                <c:pt idx="3581">
                  <c:v>1</c:v>
                </c:pt>
                <c:pt idx="3588">
                  <c:v>1</c:v>
                </c:pt>
                <c:pt idx="3598">
                  <c:v>1</c:v>
                </c:pt>
                <c:pt idx="3601">
                  <c:v>2</c:v>
                </c:pt>
                <c:pt idx="3603">
                  <c:v>1</c:v>
                </c:pt>
                <c:pt idx="3605">
                  <c:v>1</c:v>
                </c:pt>
                <c:pt idx="3606">
                  <c:v>1</c:v>
                </c:pt>
                <c:pt idx="3608">
                  <c:v>1</c:v>
                </c:pt>
                <c:pt idx="3609">
                  <c:v>1</c:v>
                </c:pt>
                <c:pt idx="3611">
                  <c:v>1</c:v>
                </c:pt>
                <c:pt idx="3613">
                  <c:v>1</c:v>
                </c:pt>
                <c:pt idx="3616">
                  <c:v>1</c:v>
                </c:pt>
                <c:pt idx="3617">
                  <c:v>1</c:v>
                </c:pt>
                <c:pt idx="3619">
                  <c:v>1</c:v>
                </c:pt>
                <c:pt idx="3622">
                  <c:v>1</c:v>
                </c:pt>
                <c:pt idx="3624">
                  <c:v>1</c:v>
                </c:pt>
                <c:pt idx="3625">
                  <c:v>1</c:v>
                </c:pt>
                <c:pt idx="3628">
                  <c:v>1</c:v>
                </c:pt>
                <c:pt idx="3630">
                  <c:v>1</c:v>
                </c:pt>
                <c:pt idx="3636">
                  <c:v>3</c:v>
                </c:pt>
                <c:pt idx="3640">
                  <c:v>1</c:v>
                </c:pt>
                <c:pt idx="3651">
                  <c:v>1</c:v>
                </c:pt>
                <c:pt idx="3653">
                  <c:v>1</c:v>
                </c:pt>
                <c:pt idx="3655">
                  <c:v>1</c:v>
                </c:pt>
                <c:pt idx="3658">
                  <c:v>1</c:v>
                </c:pt>
                <c:pt idx="3659">
                  <c:v>1</c:v>
                </c:pt>
                <c:pt idx="3660">
                  <c:v>1</c:v>
                </c:pt>
                <c:pt idx="3661">
                  <c:v>1</c:v>
                </c:pt>
                <c:pt idx="3664">
                  <c:v>1</c:v>
                </c:pt>
                <c:pt idx="3665">
                  <c:v>1</c:v>
                </c:pt>
                <c:pt idx="3681">
                  <c:v>1</c:v>
                </c:pt>
                <c:pt idx="3682">
                  <c:v>1</c:v>
                </c:pt>
                <c:pt idx="3685">
                  <c:v>1</c:v>
                </c:pt>
                <c:pt idx="3690">
                  <c:v>1</c:v>
                </c:pt>
                <c:pt idx="3693">
                  <c:v>1</c:v>
                </c:pt>
                <c:pt idx="3705">
                  <c:v>1</c:v>
                </c:pt>
                <c:pt idx="3706">
                  <c:v>1</c:v>
                </c:pt>
                <c:pt idx="3707">
                  <c:v>2</c:v>
                </c:pt>
                <c:pt idx="3709">
                  <c:v>1</c:v>
                </c:pt>
                <c:pt idx="3711">
                  <c:v>1</c:v>
                </c:pt>
                <c:pt idx="3716">
                  <c:v>1</c:v>
                </c:pt>
                <c:pt idx="3719">
                  <c:v>1</c:v>
                </c:pt>
                <c:pt idx="3725">
                  <c:v>1</c:v>
                </c:pt>
                <c:pt idx="3727">
                  <c:v>1</c:v>
                </c:pt>
                <c:pt idx="3729">
                  <c:v>1</c:v>
                </c:pt>
                <c:pt idx="3731">
                  <c:v>1</c:v>
                </c:pt>
                <c:pt idx="3735">
                  <c:v>1</c:v>
                </c:pt>
                <c:pt idx="3737">
                  <c:v>1</c:v>
                </c:pt>
                <c:pt idx="3738">
                  <c:v>1</c:v>
                </c:pt>
                <c:pt idx="3743">
                  <c:v>1</c:v>
                </c:pt>
                <c:pt idx="3744">
                  <c:v>1</c:v>
                </c:pt>
                <c:pt idx="3746">
                  <c:v>1</c:v>
                </c:pt>
                <c:pt idx="3748">
                  <c:v>1</c:v>
                </c:pt>
                <c:pt idx="3751">
                  <c:v>1</c:v>
                </c:pt>
                <c:pt idx="3753">
                  <c:v>1</c:v>
                </c:pt>
                <c:pt idx="3754">
                  <c:v>1</c:v>
                </c:pt>
                <c:pt idx="3757">
                  <c:v>1</c:v>
                </c:pt>
                <c:pt idx="3761">
                  <c:v>1</c:v>
                </c:pt>
                <c:pt idx="3762">
                  <c:v>1</c:v>
                </c:pt>
                <c:pt idx="3769">
                  <c:v>1</c:v>
                </c:pt>
                <c:pt idx="3778">
                  <c:v>1</c:v>
                </c:pt>
                <c:pt idx="3780">
                  <c:v>1</c:v>
                </c:pt>
                <c:pt idx="3789">
                  <c:v>1</c:v>
                </c:pt>
                <c:pt idx="3794">
                  <c:v>1</c:v>
                </c:pt>
                <c:pt idx="3795">
                  <c:v>2</c:v>
                </c:pt>
                <c:pt idx="3796">
                  <c:v>3</c:v>
                </c:pt>
                <c:pt idx="3798">
                  <c:v>1</c:v>
                </c:pt>
                <c:pt idx="3801">
                  <c:v>1</c:v>
                </c:pt>
                <c:pt idx="3816">
                  <c:v>2</c:v>
                </c:pt>
                <c:pt idx="3818">
                  <c:v>1</c:v>
                </c:pt>
                <c:pt idx="3819">
                  <c:v>2</c:v>
                </c:pt>
                <c:pt idx="3824">
                  <c:v>1</c:v>
                </c:pt>
                <c:pt idx="3826">
                  <c:v>1</c:v>
                </c:pt>
                <c:pt idx="3833">
                  <c:v>1</c:v>
                </c:pt>
                <c:pt idx="3839">
                  <c:v>1</c:v>
                </c:pt>
                <c:pt idx="3841">
                  <c:v>1</c:v>
                </c:pt>
                <c:pt idx="3849">
                  <c:v>2</c:v>
                </c:pt>
                <c:pt idx="3854">
                  <c:v>1</c:v>
                </c:pt>
                <c:pt idx="3869">
                  <c:v>1</c:v>
                </c:pt>
                <c:pt idx="3870">
                  <c:v>1</c:v>
                </c:pt>
                <c:pt idx="3871">
                  <c:v>1</c:v>
                </c:pt>
                <c:pt idx="3874">
                  <c:v>1</c:v>
                </c:pt>
                <c:pt idx="3876">
                  <c:v>1</c:v>
                </c:pt>
                <c:pt idx="3879">
                  <c:v>1</c:v>
                </c:pt>
                <c:pt idx="3886">
                  <c:v>2</c:v>
                </c:pt>
                <c:pt idx="3889">
                  <c:v>1</c:v>
                </c:pt>
                <c:pt idx="3892">
                  <c:v>1</c:v>
                </c:pt>
                <c:pt idx="3894">
                  <c:v>1</c:v>
                </c:pt>
                <c:pt idx="3899">
                  <c:v>2</c:v>
                </c:pt>
                <c:pt idx="3907">
                  <c:v>2</c:v>
                </c:pt>
                <c:pt idx="3909">
                  <c:v>1</c:v>
                </c:pt>
                <c:pt idx="3917">
                  <c:v>1</c:v>
                </c:pt>
                <c:pt idx="3922">
                  <c:v>1</c:v>
                </c:pt>
                <c:pt idx="3924">
                  <c:v>1</c:v>
                </c:pt>
                <c:pt idx="3927">
                  <c:v>1</c:v>
                </c:pt>
                <c:pt idx="3929">
                  <c:v>1</c:v>
                </c:pt>
                <c:pt idx="3931">
                  <c:v>1</c:v>
                </c:pt>
                <c:pt idx="3936">
                  <c:v>1</c:v>
                </c:pt>
                <c:pt idx="3943">
                  <c:v>1</c:v>
                </c:pt>
                <c:pt idx="3945">
                  <c:v>1</c:v>
                </c:pt>
                <c:pt idx="3946">
                  <c:v>1</c:v>
                </c:pt>
                <c:pt idx="3950">
                  <c:v>1</c:v>
                </c:pt>
                <c:pt idx="3958">
                  <c:v>1</c:v>
                </c:pt>
                <c:pt idx="3965">
                  <c:v>1</c:v>
                </c:pt>
                <c:pt idx="3972">
                  <c:v>1</c:v>
                </c:pt>
                <c:pt idx="3978">
                  <c:v>1</c:v>
                </c:pt>
                <c:pt idx="3979">
                  <c:v>1</c:v>
                </c:pt>
                <c:pt idx="3987">
                  <c:v>1</c:v>
                </c:pt>
                <c:pt idx="3989">
                  <c:v>1</c:v>
                </c:pt>
                <c:pt idx="3991">
                  <c:v>1</c:v>
                </c:pt>
                <c:pt idx="4001">
                  <c:v>1</c:v>
                </c:pt>
                <c:pt idx="4005">
                  <c:v>2</c:v>
                </c:pt>
                <c:pt idx="4015">
                  <c:v>1</c:v>
                </c:pt>
                <c:pt idx="4022">
                  <c:v>1</c:v>
                </c:pt>
                <c:pt idx="4024">
                  <c:v>2</c:v>
                </c:pt>
                <c:pt idx="4027">
                  <c:v>1</c:v>
                </c:pt>
                <c:pt idx="4028">
                  <c:v>1</c:v>
                </c:pt>
                <c:pt idx="4037">
                  <c:v>1</c:v>
                </c:pt>
                <c:pt idx="4045">
                  <c:v>1</c:v>
                </c:pt>
                <c:pt idx="4048">
                  <c:v>1</c:v>
                </c:pt>
                <c:pt idx="4049">
                  <c:v>1</c:v>
                </c:pt>
                <c:pt idx="4050">
                  <c:v>1</c:v>
                </c:pt>
                <c:pt idx="4052">
                  <c:v>1</c:v>
                </c:pt>
                <c:pt idx="4053">
                  <c:v>1</c:v>
                </c:pt>
                <c:pt idx="4056">
                  <c:v>1</c:v>
                </c:pt>
                <c:pt idx="4057">
                  <c:v>1</c:v>
                </c:pt>
                <c:pt idx="4060">
                  <c:v>1</c:v>
                </c:pt>
                <c:pt idx="4064">
                  <c:v>1</c:v>
                </c:pt>
                <c:pt idx="4072">
                  <c:v>1</c:v>
                </c:pt>
                <c:pt idx="4074">
                  <c:v>2</c:v>
                </c:pt>
                <c:pt idx="4081">
                  <c:v>1</c:v>
                </c:pt>
                <c:pt idx="4094">
                  <c:v>2</c:v>
                </c:pt>
                <c:pt idx="4095">
                  <c:v>1</c:v>
                </c:pt>
                <c:pt idx="4101">
                  <c:v>1</c:v>
                </c:pt>
                <c:pt idx="4102">
                  <c:v>1</c:v>
                </c:pt>
                <c:pt idx="4106">
                  <c:v>1</c:v>
                </c:pt>
                <c:pt idx="4115">
                  <c:v>1</c:v>
                </c:pt>
                <c:pt idx="4120">
                  <c:v>1</c:v>
                </c:pt>
                <c:pt idx="4124">
                  <c:v>1</c:v>
                </c:pt>
                <c:pt idx="4132">
                  <c:v>1</c:v>
                </c:pt>
                <c:pt idx="4141">
                  <c:v>1</c:v>
                </c:pt>
                <c:pt idx="4142">
                  <c:v>1</c:v>
                </c:pt>
                <c:pt idx="4147">
                  <c:v>1</c:v>
                </c:pt>
                <c:pt idx="4153">
                  <c:v>1</c:v>
                </c:pt>
                <c:pt idx="4155">
                  <c:v>1</c:v>
                </c:pt>
                <c:pt idx="4158">
                  <c:v>1</c:v>
                </c:pt>
                <c:pt idx="4167">
                  <c:v>2</c:v>
                </c:pt>
                <c:pt idx="4169">
                  <c:v>1</c:v>
                </c:pt>
                <c:pt idx="4184">
                  <c:v>1</c:v>
                </c:pt>
                <c:pt idx="4187">
                  <c:v>1</c:v>
                </c:pt>
                <c:pt idx="4188">
                  <c:v>2</c:v>
                </c:pt>
                <c:pt idx="4189">
                  <c:v>2</c:v>
                </c:pt>
                <c:pt idx="4190">
                  <c:v>1</c:v>
                </c:pt>
                <c:pt idx="4194">
                  <c:v>1</c:v>
                </c:pt>
                <c:pt idx="4199">
                  <c:v>1</c:v>
                </c:pt>
                <c:pt idx="4209">
                  <c:v>1</c:v>
                </c:pt>
                <c:pt idx="4210">
                  <c:v>2</c:v>
                </c:pt>
                <c:pt idx="4211">
                  <c:v>1</c:v>
                </c:pt>
                <c:pt idx="4221">
                  <c:v>2</c:v>
                </c:pt>
                <c:pt idx="4222">
                  <c:v>1</c:v>
                </c:pt>
                <c:pt idx="4223">
                  <c:v>1</c:v>
                </c:pt>
                <c:pt idx="4226">
                  <c:v>1</c:v>
                </c:pt>
                <c:pt idx="4229">
                  <c:v>1</c:v>
                </c:pt>
                <c:pt idx="4234">
                  <c:v>1</c:v>
                </c:pt>
                <c:pt idx="4246">
                  <c:v>1</c:v>
                </c:pt>
                <c:pt idx="4251">
                  <c:v>1</c:v>
                </c:pt>
                <c:pt idx="4257">
                  <c:v>1</c:v>
                </c:pt>
                <c:pt idx="4258">
                  <c:v>1</c:v>
                </c:pt>
                <c:pt idx="4259">
                  <c:v>1</c:v>
                </c:pt>
                <c:pt idx="4265">
                  <c:v>1</c:v>
                </c:pt>
                <c:pt idx="4266">
                  <c:v>1</c:v>
                </c:pt>
                <c:pt idx="4268">
                  <c:v>1</c:v>
                </c:pt>
                <c:pt idx="4269">
                  <c:v>1</c:v>
                </c:pt>
                <c:pt idx="4271">
                  <c:v>1</c:v>
                </c:pt>
                <c:pt idx="4272">
                  <c:v>1</c:v>
                </c:pt>
                <c:pt idx="4274">
                  <c:v>1</c:v>
                </c:pt>
                <c:pt idx="4277">
                  <c:v>2</c:v>
                </c:pt>
                <c:pt idx="4279">
                  <c:v>1</c:v>
                </c:pt>
                <c:pt idx="4281">
                  <c:v>1</c:v>
                </c:pt>
                <c:pt idx="4288">
                  <c:v>1</c:v>
                </c:pt>
                <c:pt idx="4289">
                  <c:v>1</c:v>
                </c:pt>
                <c:pt idx="4291">
                  <c:v>1</c:v>
                </c:pt>
                <c:pt idx="4296">
                  <c:v>2</c:v>
                </c:pt>
                <c:pt idx="4299">
                  <c:v>1</c:v>
                </c:pt>
                <c:pt idx="4301">
                  <c:v>1</c:v>
                </c:pt>
                <c:pt idx="4303">
                  <c:v>1</c:v>
                </c:pt>
                <c:pt idx="4311">
                  <c:v>1</c:v>
                </c:pt>
                <c:pt idx="4320">
                  <c:v>1</c:v>
                </c:pt>
                <c:pt idx="4321">
                  <c:v>1</c:v>
                </c:pt>
                <c:pt idx="4324">
                  <c:v>2</c:v>
                </c:pt>
                <c:pt idx="4325">
                  <c:v>1</c:v>
                </c:pt>
                <c:pt idx="4329">
                  <c:v>1</c:v>
                </c:pt>
                <c:pt idx="4330">
                  <c:v>1</c:v>
                </c:pt>
                <c:pt idx="4341">
                  <c:v>1</c:v>
                </c:pt>
                <c:pt idx="4345">
                  <c:v>1</c:v>
                </c:pt>
                <c:pt idx="4346">
                  <c:v>2</c:v>
                </c:pt>
                <c:pt idx="4361">
                  <c:v>2</c:v>
                </c:pt>
                <c:pt idx="4364">
                  <c:v>1</c:v>
                </c:pt>
                <c:pt idx="4367">
                  <c:v>1</c:v>
                </c:pt>
                <c:pt idx="4379">
                  <c:v>1</c:v>
                </c:pt>
                <c:pt idx="4385">
                  <c:v>1</c:v>
                </c:pt>
                <c:pt idx="4400">
                  <c:v>1</c:v>
                </c:pt>
                <c:pt idx="4403">
                  <c:v>1</c:v>
                </c:pt>
                <c:pt idx="4405">
                  <c:v>1</c:v>
                </c:pt>
                <c:pt idx="4407">
                  <c:v>2</c:v>
                </c:pt>
                <c:pt idx="4410">
                  <c:v>1</c:v>
                </c:pt>
                <c:pt idx="4412">
                  <c:v>1</c:v>
                </c:pt>
                <c:pt idx="4413">
                  <c:v>1</c:v>
                </c:pt>
                <c:pt idx="4418">
                  <c:v>1</c:v>
                </c:pt>
                <c:pt idx="4430">
                  <c:v>1</c:v>
                </c:pt>
                <c:pt idx="4433">
                  <c:v>1</c:v>
                </c:pt>
                <c:pt idx="4441">
                  <c:v>1</c:v>
                </c:pt>
                <c:pt idx="4442">
                  <c:v>1</c:v>
                </c:pt>
                <c:pt idx="4444">
                  <c:v>1</c:v>
                </c:pt>
                <c:pt idx="4447">
                  <c:v>1</c:v>
                </c:pt>
                <c:pt idx="4449">
                  <c:v>1</c:v>
                </c:pt>
                <c:pt idx="4452">
                  <c:v>1</c:v>
                </c:pt>
                <c:pt idx="4453">
                  <c:v>2</c:v>
                </c:pt>
                <c:pt idx="4456">
                  <c:v>1</c:v>
                </c:pt>
                <c:pt idx="4457">
                  <c:v>2</c:v>
                </c:pt>
                <c:pt idx="4462">
                  <c:v>1</c:v>
                </c:pt>
                <c:pt idx="4464">
                  <c:v>1</c:v>
                </c:pt>
                <c:pt idx="4468">
                  <c:v>1</c:v>
                </c:pt>
                <c:pt idx="4470">
                  <c:v>1</c:v>
                </c:pt>
                <c:pt idx="4471">
                  <c:v>1</c:v>
                </c:pt>
                <c:pt idx="4472">
                  <c:v>1</c:v>
                </c:pt>
                <c:pt idx="4473">
                  <c:v>1</c:v>
                </c:pt>
                <c:pt idx="4474">
                  <c:v>1</c:v>
                </c:pt>
                <c:pt idx="4476">
                  <c:v>1</c:v>
                </c:pt>
                <c:pt idx="4477">
                  <c:v>1</c:v>
                </c:pt>
                <c:pt idx="4480">
                  <c:v>1</c:v>
                </c:pt>
                <c:pt idx="4482">
                  <c:v>1</c:v>
                </c:pt>
                <c:pt idx="4483">
                  <c:v>1</c:v>
                </c:pt>
                <c:pt idx="4488">
                  <c:v>1</c:v>
                </c:pt>
                <c:pt idx="4490">
                  <c:v>1</c:v>
                </c:pt>
                <c:pt idx="4493">
                  <c:v>1</c:v>
                </c:pt>
                <c:pt idx="4495">
                  <c:v>1</c:v>
                </c:pt>
                <c:pt idx="4502">
                  <c:v>1</c:v>
                </c:pt>
                <c:pt idx="4503">
                  <c:v>1</c:v>
                </c:pt>
                <c:pt idx="4505">
                  <c:v>1</c:v>
                </c:pt>
                <c:pt idx="4506">
                  <c:v>1</c:v>
                </c:pt>
                <c:pt idx="4511">
                  <c:v>1</c:v>
                </c:pt>
                <c:pt idx="4513">
                  <c:v>1</c:v>
                </c:pt>
                <c:pt idx="4520">
                  <c:v>1</c:v>
                </c:pt>
                <c:pt idx="4525">
                  <c:v>1</c:v>
                </c:pt>
                <c:pt idx="4528">
                  <c:v>1</c:v>
                </c:pt>
                <c:pt idx="4533">
                  <c:v>1</c:v>
                </c:pt>
                <c:pt idx="4536">
                  <c:v>1</c:v>
                </c:pt>
                <c:pt idx="4539">
                  <c:v>2</c:v>
                </c:pt>
                <c:pt idx="4540">
                  <c:v>1</c:v>
                </c:pt>
                <c:pt idx="4541">
                  <c:v>1</c:v>
                </c:pt>
                <c:pt idx="4548">
                  <c:v>1</c:v>
                </c:pt>
                <c:pt idx="4551">
                  <c:v>1</c:v>
                </c:pt>
                <c:pt idx="4552">
                  <c:v>1</c:v>
                </c:pt>
                <c:pt idx="4557">
                  <c:v>1</c:v>
                </c:pt>
                <c:pt idx="4559">
                  <c:v>1</c:v>
                </c:pt>
                <c:pt idx="4563">
                  <c:v>1</c:v>
                </c:pt>
                <c:pt idx="4565">
                  <c:v>1</c:v>
                </c:pt>
                <c:pt idx="4567">
                  <c:v>1</c:v>
                </c:pt>
                <c:pt idx="4568">
                  <c:v>1</c:v>
                </c:pt>
                <c:pt idx="4577">
                  <c:v>1</c:v>
                </c:pt>
                <c:pt idx="4579">
                  <c:v>1</c:v>
                </c:pt>
                <c:pt idx="4588">
                  <c:v>2</c:v>
                </c:pt>
                <c:pt idx="4591">
                  <c:v>1</c:v>
                </c:pt>
                <c:pt idx="4596">
                  <c:v>1</c:v>
                </c:pt>
                <c:pt idx="4597">
                  <c:v>1</c:v>
                </c:pt>
                <c:pt idx="4600">
                  <c:v>1</c:v>
                </c:pt>
                <c:pt idx="4603">
                  <c:v>1</c:v>
                </c:pt>
                <c:pt idx="4608">
                  <c:v>1</c:v>
                </c:pt>
                <c:pt idx="4609">
                  <c:v>1</c:v>
                </c:pt>
                <c:pt idx="4618">
                  <c:v>1</c:v>
                </c:pt>
                <c:pt idx="4626">
                  <c:v>1</c:v>
                </c:pt>
                <c:pt idx="4628">
                  <c:v>1</c:v>
                </c:pt>
                <c:pt idx="4630">
                  <c:v>1</c:v>
                </c:pt>
                <c:pt idx="4631">
                  <c:v>1</c:v>
                </c:pt>
                <c:pt idx="4638">
                  <c:v>1</c:v>
                </c:pt>
                <c:pt idx="4640">
                  <c:v>1</c:v>
                </c:pt>
                <c:pt idx="4642">
                  <c:v>1</c:v>
                </c:pt>
                <c:pt idx="4649">
                  <c:v>1</c:v>
                </c:pt>
                <c:pt idx="4650">
                  <c:v>1</c:v>
                </c:pt>
                <c:pt idx="4652">
                  <c:v>1</c:v>
                </c:pt>
                <c:pt idx="4656">
                  <c:v>1</c:v>
                </c:pt>
                <c:pt idx="4659">
                  <c:v>1</c:v>
                </c:pt>
                <c:pt idx="4662">
                  <c:v>1</c:v>
                </c:pt>
                <c:pt idx="4668">
                  <c:v>1</c:v>
                </c:pt>
                <c:pt idx="4670">
                  <c:v>1</c:v>
                </c:pt>
                <c:pt idx="4684">
                  <c:v>1</c:v>
                </c:pt>
                <c:pt idx="4694">
                  <c:v>1</c:v>
                </c:pt>
                <c:pt idx="4700">
                  <c:v>1</c:v>
                </c:pt>
                <c:pt idx="4702">
                  <c:v>1</c:v>
                </c:pt>
                <c:pt idx="4704">
                  <c:v>1</c:v>
                </c:pt>
                <c:pt idx="4707">
                  <c:v>1</c:v>
                </c:pt>
                <c:pt idx="4709">
                  <c:v>1</c:v>
                </c:pt>
                <c:pt idx="4710">
                  <c:v>1</c:v>
                </c:pt>
                <c:pt idx="4718">
                  <c:v>1</c:v>
                </c:pt>
                <c:pt idx="4721">
                  <c:v>1</c:v>
                </c:pt>
                <c:pt idx="4725">
                  <c:v>1</c:v>
                </c:pt>
                <c:pt idx="4730">
                  <c:v>1</c:v>
                </c:pt>
                <c:pt idx="4731">
                  <c:v>1</c:v>
                </c:pt>
                <c:pt idx="4734">
                  <c:v>1</c:v>
                </c:pt>
                <c:pt idx="4742">
                  <c:v>1</c:v>
                </c:pt>
                <c:pt idx="4746">
                  <c:v>1</c:v>
                </c:pt>
                <c:pt idx="4747">
                  <c:v>2</c:v>
                </c:pt>
                <c:pt idx="4749">
                  <c:v>1</c:v>
                </c:pt>
                <c:pt idx="4750">
                  <c:v>1</c:v>
                </c:pt>
                <c:pt idx="4751">
                  <c:v>1</c:v>
                </c:pt>
                <c:pt idx="4755">
                  <c:v>1</c:v>
                </c:pt>
                <c:pt idx="4758">
                  <c:v>1</c:v>
                </c:pt>
                <c:pt idx="4764">
                  <c:v>1</c:v>
                </c:pt>
                <c:pt idx="4772">
                  <c:v>1</c:v>
                </c:pt>
                <c:pt idx="4776">
                  <c:v>1</c:v>
                </c:pt>
                <c:pt idx="4781">
                  <c:v>1</c:v>
                </c:pt>
                <c:pt idx="4782">
                  <c:v>1</c:v>
                </c:pt>
                <c:pt idx="4784">
                  <c:v>1</c:v>
                </c:pt>
                <c:pt idx="4788">
                  <c:v>1</c:v>
                </c:pt>
                <c:pt idx="4791">
                  <c:v>1</c:v>
                </c:pt>
                <c:pt idx="4794">
                  <c:v>1</c:v>
                </c:pt>
                <c:pt idx="4795">
                  <c:v>1</c:v>
                </c:pt>
                <c:pt idx="4799">
                  <c:v>1</c:v>
                </c:pt>
                <c:pt idx="4807">
                  <c:v>1</c:v>
                </c:pt>
                <c:pt idx="4808">
                  <c:v>1</c:v>
                </c:pt>
                <c:pt idx="4811">
                  <c:v>1</c:v>
                </c:pt>
                <c:pt idx="4813">
                  <c:v>1</c:v>
                </c:pt>
                <c:pt idx="4816">
                  <c:v>1</c:v>
                </c:pt>
                <c:pt idx="4824">
                  <c:v>2</c:v>
                </c:pt>
                <c:pt idx="4828">
                  <c:v>1</c:v>
                </c:pt>
                <c:pt idx="4831">
                  <c:v>1</c:v>
                </c:pt>
                <c:pt idx="4833">
                  <c:v>1</c:v>
                </c:pt>
                <c:pt idx="4843">
                  <c:v>1</c:v>
                </c:pt>
                <c:pt idx="4847">
                  <c:v>1</c:v>
                </c:pt>
                <c:pt idx="4853">
                  <c:v>1</c:v>
                </c:pt>
                <c:pt idx="4857">
                  <c:v>1</c:v>
                </c:pt>
                <c:pt idx="4859">
                  <c:v>1</c:v>
                </c:pt>
                <c:pt idx="4860">
                  <c:v>1</c:v>
                </c:pt>
                <c:pt idx="4861">
                  <c:v>1</c:v>
                </c:pt>
                <c:pt idx="4866">
                  <c:v>1</c:v>
                </c:pt>
                <c:pt idx="4872">
                  <c:v>1</c:v>
                </c:pt>
                <c:pt idx="4874">
                  <c:v>1</c:v>
                </c:pt>
                <c:pt idx="4876">
                  <c:v>2</c:v>
                </c:pt>
                <c:pt idx="4886">
                  <c:v>1</c:v>
                </c:pt>
                <c:pt idx="4887">
                  <c:v>1</c:v>
                </c:pt>
                <c:pt idx="4889">
                  <c:v>2</c:v>
                </c:pt>
                <c:pt idx="4890">
                  <c:v>1</c:v>
                </c:pt>
                <c:pt idx="4893">
                  <c:v>1</c:v>
                </c:pt>
                <c:pt idx="4895">
                  <c:v>1</c:v>
                </c:pt>
                <c:pt idx="4899">
                  <c:v>1</c:v>
                </c:pt>
                <c:pt idx="4900">
                  <c:v>1</c:v>
                </c:pt>
                <c:pt idx="4903">
                  <c:v>1</c:v>
                </c:pt>
                <c:pt idx="4916">
                  <c:v>1</c:v>
                </c:pt>
                <c:pt idx="4918">
                  <c:v>1</c:v>
                </c:pt>
                <c:pt idx="4925">
                  <c:v>1</c:v>
                </c:pt>
                <c:pt idx="4928">
                  <c:v>1</c:v>
                </c:pt>
                <c:pt idx="4929">
                  <c:v>1</c:v>
                </c:pt>
                <c:pt idx="4934">
                  <c:v>1</c:v>
                </c:pt>
                <c:pt idx="4939">
                  <c:v>1</c:v>
                </c:pt>
                <c:pt idx="4941">
                  <c:v>1</c:v>
                </c:pt>
                <c:pt idx="4942">
                  <c:v>1</c:v>
                </c:pt>
                <c:pt idx="4948">
                  <c:v>1</c:v>
                </c:pt>
                <c:pt idx="4956">
                  <c:v>1</c:v>
                </c:pt>
                <c:pt idx="4960">
                  <c:v>1</c:v>
                </c:pt>
                <c:pt idx="4969">
                  <c:v>1</c:v>
                </c:pt>
                <c:pt idx="4972">
                  <c:v>1</c:v>
                </c:pt>
                <c:pt idx="4974">
                  <c:v>1</c:v>
                </c:pt>
                <c:pt idx="4976">
                  <c:v>1</c:v>
                </c:pt>
                <c:pt idx="4980">
                  <c:v>2</c:v>
                </c:pt>
                <c:pt idx="4982">
                  <c:v>2</c:v>
                </c:pt>
                <c:pt idx="4987">
                  <c:v>1</c:v>
                </c:pt>
                <c:pt idx="4989">
                  <c:v>1</c:v>
                </c:pt>
                <c:pt idx="4990">
                  <c:v>1</c:v>
                </c:pt>
                <c:pt idx="4995">
                  <c:v>1</c:v>
                </c:pt>
                <c:pt idx="4997">
                  <c:v>1</c:v>
                </c:pt>
                <c:pt idx="5011">
                  <c:v>1</c:v>
                </c:pt>
                <c:pt idx="5019">
                  <c:v>1</c:v>
                </c:pt>
                <c:pt idx="5023">
                  <c:v>1</c:v>
                </c:pt>
                <c:pt idx="5027">
                  <c:v>1</c:v>
                </c:pt>
                <c:pt idx="5028">
                  <c:v>1</c:v>
                </c:pt>
                <c:pt idx="5041">
                  <c:v>1</c:v>
                </c:pt>
                <c:pt idx="5046">
                  <c:v>1</c:v>
                </c:pt>
                <c:pt idx="5050">
                  <c:v>1</c:v>
                </c:pt>
                <c:pt idx="5056">
                  <c:v>1</c:v>
                </c:pt>
                <c:pt idx="5058">
                  <c:v>1</c:v>
                </c:pt>
                <c:pt idx="5066">
                  <c:v>1</c:v>
                </c:pt>
                <c:pt idx="5067">
                  <c:v>1</c:v>
                </c:pt>
                <c:pt idx="5069">
                  <c:v>1</c:v>
                </c:pt>
                <c:pt idx="5076">
                  <c:v>1</c:v>
                </c:pt>
                <c:pt idx="5088">
                  <c:v>1</c:v>
                </c:pt>
                <c:pt idx="5093">
                  <c:v>1</c:v>
                </c:pt>
                <c:pt idx="5095">
                  <c:v>1</c:v>
                </c:pt>
                <c:pt idx="5102">
                  <c:v>1</c:v>
                </c:pt>
                <c:pt idx="5103">
                  <c:v>1</c:v>
                </c:pt>
                <c:pt idx="5108">
                  <c:v>1</c:v>
                </c:pt>
                <c:pt idx="5111">
                  <c:v>2</c:v>
                </c:pt>
                <c:pt idx="5121">
                  <c:v>1</c:v>
                </c:pt>
                <c:pt idx="5123">
                  <c:v>1</c:v>
                </c:pt>
                <c:pt idx="5124">
                  <c:v>1</c:v>
                </c:pt>
                <c:pt idx="5126">
                  <c:v>1</c:v>
                </c:pt>
                <c:pt idx="5130">
                  <c:v>1</c:v>
                </c:pt>
                <c:pt idx="5132">
                  <c:v>1</c:v>
                </c:pt>
                <c:pt idx="5133">
                  <c:v>1</c:v>
                </c:pt>
                <c:pt idx="5136">
                  <c:v>1</c:v>
                </c:pt>
                <c:pt idx="5165">
                  <c:v>2</c:v>
                </c:pt>
                <c:pt idx="5171">
                  <c:v>1</c:v>
                </c:pt>
                <c:pt idx="5174">
                  <c:v>1</c:v>
                </c:pt>
                <c:pt idx="5182">
                  <c:v>1</c:v>
                </c:pt>
                <c:pt idx="5187">
                  <c:v>1</c:v>
                </c:pt>
                <c:pt idx="5189">
                  <c:v>1</c:v>
                </c:pt>
                <c:pt idx="5190">
                  <c:v>1</c:v>
                </c:pt>
                <c:pt idx="5193">
                  <c:v>1</c:v>
                </c:pt>
                <c:pt idx="5198">
                  <c:v>1</c:v>
                </c:pt>
                <c:pt idx="5204">
                  <c:v>2</c:v>
                </c:pt>
                <c:pt idx="5212">
                  <c:v>1</c:v>
                </c:pt>
                <c:pt idx="5214">
                  <c:v>1</c:v>
                </c:pt>
                <c:pt idx="5217">
                  <c:v>1</c:v>
                </c:pt>
                <c:pt idx="5222">
                  <c:v>1</c:v>
                </c:pt>
                <c:pt idx="5225">
                  <c:v>1</c:v>
                </c:pt>
                <c:pt idx="5226">
                  <c:v>1</c:v>
                </c:pt>
                <c:pt idx="5233">
                  <c:v>1</c:v>
                </c:pt>
                <c:pt idx="5236">
                  <c:v>1</c:v>
                </c:pt>
                <c:pt idx="5238">
                  <c:v>1</c:v>
                </c:pt>
                <c:pt idx="5244">
                  <c:v>1</c:v>
                </c:pt>
                <c:pt idx="5246">
                  <c:v>1</c:v>
                </c:pt>
                <c:pt idx="5247">
                  <c:v>1</c:v>
                </c:pt>
                <c:pt idx="5251">
                  <c:v>1</c:v>
                </c:pt>
                <c:pt idx="5253">
                  <c:v>1</c:v>
                </c:pt>
                <c:pt idx="5255">
                  <c:v>1</c:v>
                </c:pt>
                <c:pt idx="5261">
                  <c:v>1</c:v>
                </c:pt>
                <c:pt idx="5262">
                  <c:v>1</c:v>
                </c:pt>
                <c:pt idx="5263">
                  <c:v>1</c:v>
                </c:pt>
                <c:pt idx="5264">
                  <c:v>1</c:v>
                </c:pt>
                <c:pt idx="5277">
                  <c:v>1</c:v>
                </c:pt>
                <c:pt idx="5282">
                  <c:v>1</c:v>
                </c:pt>
                <c:pt idx="5283">
                  <c:v>1</c:v>
                </c:pt>
                <c:pt idx="5284">
                  <c:v>1</c:v>
                </c:pt>
                <c:pt idx="5287">
                  <c:v>1</c:v>
                </c:pt>
                <c:pt idx="5292">
                  <c:v>1</c:v>
                </c:pt>
                <c:pt idx="5296">
                  <c:v>1</c:v>
                </c:pt>
                <c:pt idx="5297">
                  <c:v>1</c:v>
                </c:pt>
                <c:pt idx="5298">
                  <c:v>1</c:v>
                </c:pt>
                <c:pt idx="5299">
                  <c:v>1</c:v>
                </c:pt>
                <c:pt idx="5306">
                  <c:v>1</c:v>
                </c:pt>
                <c:pt idx="5314">
                  <c:v>1</c:v>
                </c:pt>
                <c:pt idx="5316">
                  <c:v>1</c:v>
                </c:pt>
                <c:pt idx="5318">
                  <c:v>1</c:v>
                </c:pt>
                <c:pt idx="5323">
                  <c:v>1</c:v>
                </c:pt>
                <c:pt idx="5327">
                  <c:v>1</c:v>
                </c:pt>
                <c:pt idx="5334">
                  <c:v>1</c:v>
                </c:pt>
                <c:pt idx="5339">
                  <c:v>2</c:v>
                </c:pt>
                <c:pt idx="5340">
                  <c:v>1</c:v>
                </c:pt>
                <c:pt idx="5343">
                  <c:v>1</c:v>
                </c:pt>
                <c:pt idx="5346">
                  <c:v>1</c:v>
                </c:pt>
                <c:pt idx="5366">
                  <c:v>1</c:v>
                </c:pt>
                <c:pt idx="5367">
                  <c:v>1</c:v>
                </c:pt>
                <c:pt idx="5373">
                  <c:v>1</c:v>
                </c:pt>
                <c:pt idx="5375">
                  <c:v>1</c:v>
                </c:pt>
                <c:pt idx="5377">
                  <c:v>2</c:v>
                </c:pt>
                <c:pt idx="5378">
                  <c:v>1</c:v>
                </c:pt>
                <c:pt idx="5382">
                  <c:v>1</c:v>
                </c:pt>
                <c:pt idx="5383">
                  <c:v>1</c:v>
                </c:pt>
                <c:pt idx="5388">
                  <c:v>2</c:v>
                </c:pt>
                <c:pt idx="5393">
                  <c:v>1</c:v>
                </c:pt>
                <c:pt idx="5401">
                  <c:v>1</c:v>
                </c:pt>
                <c:pt idx="5405">
                  <c:v>1</c:v>
                </c:pt>
                <c:pt idx="5407">
                  <c:v>1</c:v>
                </c:pt>
                <c:pt idx="5408">
                  <c:v>1</c:v>
                </c:pt>
                <c:pt idx="5411">
                  <c:v>1</c:v>
                </c:pt>
                <c:pt idx="5423">
                  <c:v>1</c:v>
                </c:pt>
                <c:pt idx="5424">
                  <c:v>1</c:v>
                </c:pt>
                <c:pt idx="5428">
                  <c:v>1</c:v>
                </c:pt>
                <c:pt idx="5443">
                  <c:v>1</c:v>
                </c:pt>
                <c:pt idx="5456">
                  <c:v>1</c:v>
                </c:pt>
                <c:pt idx="5458">
                  <c:v>2</c:v>
                </c:pt>
                <c:pt idx="5470">
                  <c:v>1</c:v>
                </c:pt>
                <c:pt idx="5479">
                  <c:v>1</c:v>
                </c:pt>
                <c:pt idx="5484">
                  <c:v>1</c:v>
                </c:pt>
                <c:pt idx="5491">
                  <c:v>2</c:v>
                </c:pt>
                <c:pt idx="5496">
                  <c:v>1</c:v>
                </c:pt>
                <c:pt idx="5497">
                  <c:v>1</c:v>
                </c:pt>
                <c:pt idx="5502">
                  <c:v>1</c:v>
                </c:pt>
                <c:pt idx="5504">
                  <c:v>1</c:v>
                </c:pt>
                <c:pt idx="5510">
                  <c:v>1</c:v>
                </c:pt>
                <c:pt idx="5512">
                  <c:v>1</c:v>
                </c:pt>
                <c:pt idx="5513">
                  <c:v>1</c:v>
                </c:pt>
                <c:pt idx="5520">
                  <c:v>2</c:v>
                </c:pt>
                <c:pt idx="5526">
                  <c:v>1</c:v>
                </c:pt>
                <c:pt idx="5530">
                  <c:v>1</c:v>
                </c:pt>
                <c:pt idx="5536">
                  <c:v>1</c:v>
                </c:pt>
                <c:pt idx="5544">
                  <c:v>1</c:v>
                </c:pt>
              </c:numCache>
            </c:numRef>
          </c:val>
          <c:extLst>
            <c:ext xmlns:c16="http://schemas.microsoft.com/office/drawing/2014/chart" uri="{C3380CC4-5D6E-409C-BE32-E72D297353CC}">
              <c16:uniqueId val="{00000009-4E9B-44A9-A86B-27627A9F9D12}"/>
            </c:ext>
          </c:extLst>
        </c:ser>
        <c:ser>
          <c:idx val="10"/>
          <c:order val="10"/>
          <c:tx>
            <c:strRef>
              <c:f>'Day Wise &amp; Month Wise Data'!$L$3:$L$6</c:f>
              <c:strCache>
                <c:ptCount val="1"/>
                <c:pt idx="0">
                  <c:v>Oct</c:v>
                </c:pt>
              </c:strCache>
            </c:strRef>
          </c:tx>
          <c:spPr>
            <a:noFill/>
            <a:ln w="9525" cap="flat" cmpd="sng" algn="ctr">
              <a:solidFill>
                <a:schemeClr val="accent5">
                  <a:lumMod val="60000"/>
                </a:schemeClr>
              </a:solidFill>
              <a:miter lim="800000"/>
            </a:ln>
            <a:effectLst>
              <a:glow rad="63500">
                <a:schemeClr val="accent5">
                  <a:lumMod val="60000"/>
                  <a:satMod val="175000"/>
                  <a:alpha val="25000"/>
                </a:schemeClr>
              </a:glow>
            </a:effectLst>
          </c:spPr>
          <c:invertIfNegative val="0"/>
          <c:cat>
            <c:strRef>
              <c:f>'Day Wise &amp; Month Wise Data'!$A$7:$A$71094</c:f>
              <c:strCache>
                <c:ptCount val="5551"/>
                <c:pt idx="0">
                  <c:v>Michael Smith</c:v>
                </c:pt>
                <c:pt idx="1">
                  <c:v>David Smith</c:v>
                </c:pt>
                <c:pt idx="2">
                  <c:v>David Johnson</c:v>
                </c:pt>
                <c:pt idx="3">
                  <c:v>Michael Johnson</c:v>
                </c:pt>
                <c:pt idx="4">
                  <c:v>James Smith</c:v>
                </c:pt>
                <c:pt idx="5">
                  <c:v>Jennifer Smith</c:v>
                </c:pt>
                <c:pt idx="6">
                  <c:v>Michael Williams</c:v>
                </c:pt>
                <c:pt idx="7">
                  <c:v>Robert Smith</c:v>
                </c:pt>
                <c:pt idx="8">
                  <c:v>John Smith</c:v>
                </c:pt>
                <c:pt idx="9">
                  <c:v>Michael Miller</c:v>
                </c:pt>
                <c:pt idx="10">
                  <c:v>James Johnson</c:v>
                </c:pt>
                <c:pt idx="11">
                  <c:v>John Williams</c:v>
                </c:pt>
                <c:pt idx="12">
                  <c:v>Christopher Smith</c:v>
                </c:pt>
                <c:pt idx="13">
                  <c:v>William Smith</c:v>
                </c:pt>
                <c:pt idx="14">
                  <c:v>Michael Davis</c:v>
                </c:pt>
                <c:pt idx="15">
                  <c:v>Jennifer Johnson</c:v>
                </c:pt>
                <c:pt idx="16">
                  <c:v>Christopher Jones</c:v>
                </c:pt>
                <c:pt idx="17">
                  <c:v>Christopher Johnson</c:v>
                </c:pt>
                <c:pt idx="18">
                  <c:v>Robert Johnson</c:v>
                </c:pt>
                <c:pt idx="19">
                  <c:v>Michael Brown</c:v>
                </c:pt>
                <c:pt idx="20">
                  <c:v>Michael Jones</c:v>
                </c:pt>
                <c:pt idx="21">
                  <c:v>James Williams</c:v>
                </c:pt>
                <c:pt idx="22">
                  <c:v>Kevin Smith</c:v>
                </c:pt>
                <c:pt idx="23">
                  <c:v>Jessica Johnson</c:v>
                </c:pt>
                <c:pt idx="24">
                  <c:v>Jessica Smith</c:v>
                </c:pt>
                <c:pt idx="25">
                  <c:v>Jennifer Williams</c:v>
                </c:pt>
                <c:pt idx="26">
                  <c:v>Christopher Davis</c:v>
                </c:pt>
                <c:pt idx="27">
                  <c:v>Daniel Williams</c:v>
                </c:pt>
                <c:pt idx="28">
                  <c:v>Robert Williams</c:v>
                </c:pt>
                <c:pt idx="29">
                  <c:v>John Jones</c:v>
                </c:pt>
                <c:pt idx="30">
                  <c:v>Daniel Johnson</c:v>
                </c:pt>
                <c:pt idx="31">
                  <c:v>Stephanie Johnson</c:v>
                </c:pt>
                <c:pt idx="32">
                  <c:v>Richard Smith</c:v>
                </c:pt>
                <c:pt idx="33">
                  <c:v>Michael Allen</c:v>
                </c:pt>
                <c:pt idx="34">
                  <c:v>James Brown</c:v>
                </c:pt>
                <c:pt idx="35">
                  <c:v>John Johnson</c:v>
                </c:pt>
                <c:pt idx="36">
                  <c:v>Joseph Smith</c:v>
                </c:pt>
                <c:pt idx="37">
                  <c:v>Jennifer Brown</c:v>
                </c:pt>
                <c:pt idx="38">
                  <c:v>Jennifer Jones</c:v>
                </c:pt>
                <c:pt idx="39">
                  <c:v>Daniel Smith</c:v>
                </c:pt>
                <c:pt idx="40">
                  <c:v>Christopher Brown</c:v>
                </c:pt>
                <c:pt idx="41">
                  <c:v>Christopher Miller</c:v>
                </c:pt>
                <c:pt idx="42">
                  <c:v>Anthony Smith</c:v>
                </c:pt>
                <c:pt idx="43">
                  <c:v>Richard Brown</c:v>
                </c:pt>
                <c:pt idx="44">
                  <c:v>Matthew Williams</c:v>
                </c:pt>
                <c:pt idx="45">
                  <c:v>Michael Martinez</c:v>
                </c:pt>
                <c:pt idx="46">
                  <c:v>Michael Garcia</c:v>
                </c:pt>
                <c:pt idx="47">
                  <c:v>Lisa Smith</c:v>
                </c:pt>
                <c:pt idx="48">
                  <c:v>Jennifer Miller</c:v>
                </c:pt>
                <c:pt idx="49">
                  <c:v>David Miller</c:v>
                </c:pt>
                <c:pt idx="50">
                  <c:v>Robert Thompson</c:v>
                </c:pt>
                <c:pt idx="51">
                  <c:v>Matthew Davis</c:v>
                </c:pt>
                <c:pt idx="52">
                  <c:v>Matthew Smith</c:v>
                </c:pt>
                <c:pt idx="53">
                  <c:v>Michael Rodriguez</c:v>
                </c:pt>
                <c:pt idx="54">
                  <c:v>Joseph Williams</c:v>
                </c:pt>
                <c:pt idx="55">
                  <c:v>David Williams</c:v>
                </c:pt>
                <c:pt idx="56">
                  <c:v>Brian Smith</c:v>
                </c:pt>
                <c:pt idx="57">
                  <c:v>Amanda Johnson</c:v>
                </c:pt>
                <c:pt idx="58">
                  <c:v>Stephanie Smith</c:v>
                </c:pt>
                <c:pt idx="59">
                  <c:v>Steven Smith</c:v>
                </c:pt>
                <c:pt idx="60">
                  <c:v>Robert Miller</c:v>
                </c:pt>
                <c:pt idx="61">
                  <c:v>Robert Jones</c:v>
                </c:pt>
                <c:pt idx="62">
                  <c:v>Mark Johnson</c:v>
                </c:pt>
                <c:pt idx="63">
                  <c:v>Michael Hernandez</c:v>
                </c:pt>
                <c:pt idx="64">
                  <c:v>Mark Williams</c:v>
                </c:pt>
                <c:pt idx="65">
                  <c:v>Kimberly Smith</c:v>
                </c:pt>
                <c:pt idx="66">
                  <c:v>Jessica Brown</c:v>
                </c:pt>
                <c:pt idx="67">
                  <c:v>Jason Smith</c:v>
                </c:pt>
                <c:pt idx="68">
                  <c:v>James Miller</c:v>
                </c:pt>
                <c:pt idx="69">
                  <c:v>Joseph Johnson</c:v>
                </c:pt>
                <c:pt idx="70">
                  <c:v>Daniel Brown</c:v>
                </c:pt>
                <c:pt idx="71">
                  <c:v>David Jones</c:v>
                </c:pt>
                <c:pt idx="72">
                  <c:v>Ashley Johnson</c:v>
                </c:pt>
                <c:pt idx="73">
                  <c:v>Thomas Johnson</c:v>
                </c:pt>
                <c:pt idx="74">
                  <c:v>William Davis</c:v>
                </c:pt>
                <c:pt idx="75">
                  <c:v>Timothy Smith</c:v>
                </c:pt>
                <c:pt idx="76">
                  <c:v>Thomas Smith</c:v>
                </c:pt>
                <c:pt idx="77">
                  <c:v>Robert Martin</c:v>
                </c:pt>
                <c:pt idx="78">
                  <c:v>Robert Lee</c:v>
                </c:pt>
                <c:pt idx="79">
                  <c:v>Robert Davis</c:v>
                </c:pt>
                <c:pt idx="80">
                  <c:v>Sarah Smith</c:v>
                </c:pt>
                <c:pt idx="81">
                  <c:v>Robert Rodriguez</c:v>
                </c:pt>
                <c:pt idx="82">
                  <c:v>Michael Lee</c:v>
                </c:pt>
                <c:pt idx="83">
                  <c:v>Michael Harris</c:v>
                </c:pt>
                <c:pt idx="84">
                  <c:v>Melissa Johnson</c:v>
                </c:pt>
                <c:pt idx="85">
                  <c:v>Mark Smith</c:v>
                </c:pt>
                <c:pt idx="86">
                  <c:v>Michael Thomas</c:v>
                </c:pt>
                <c:pt idx="87">
                  <c:v>Michael Wilson</c:v>
                </c:pt>
                <c:pt idx="88">
                  <c:v>Michael Edwards</c:v>
                </c:pt>
                <c:pt idx="89">
                  <c:v>Melissa Smith</c:v>
                </c:pt>
                <c:pt idx="90">
                  <c:v>Lisa Johnson</c:v>
                </c:pt>
                <c:pt idx="91">
                  <c:v>Lisa Williams</c:v>
                </c:pt>
                <c:pt idx="92">
                  <c:v>Lisa Jones</c:v>
                </c:pt>
                <c:pt idx="93">
                  <c:v>Kimberly Davis</c:v>
                </c:pt>
                <c:pt idx="94">
                  <c:v>Jason Johnson</c:v>
                </c:pt>
                <c:pt idx="95">
                  <c:v>David Wilson</c:v>
                </c:pt>
                <c:pt idx="96">
                  <c:v>Heather Smith</c:v>
                </c:pt>
                <c:pt idx="97">
                  <c:v>Brian Williams</c:v>
                </c:pt>
                <c:pt idx="98">
                  <c:v>Christina Jones</c:v>
                </c:pt>
                <c:pt idx="99">
                  <c:v>Christopher Williams</c:v>
                </c:pt>
                <c:pt idx="100">
                  <c:v>Ashley Williams</c:v>
                </c:pt>
                <c:pt idx="101">
                  <c:v>Richard Johnson</c:v>
                </c:pt>
                <c:pt idx="102">
                  <c:v>Robert Martinez</c:v>
                </c:pt>
                <c:pt idx="103">
                  <c:v>Robert Taylor</c:v>
                </c:pt>
                <c:pt idx="104">
                  <c:v>Michelle Davis</c:v>
                </c:pt>
                <c:pt idx="105">
                  <c:v>Matthew Miller</c:v>
                </c:pt>
                <c:pt idx="106">
                  <c:v>Mary Smith</c:v>
                </c:pt>
                <c:pt idx="107">
                  <c:v>Matthew Johnson</c:v>
                </c:pt>
                <c:pt idx="108">
                  <c:v>Michael Anderson</c:v>
                </c:pt>
                <c:pt idx="109">
                  <c:v>Michael Hall</c:v>
                </c:pt>
                <c:pt idx="110">
                  <c:v>Laura Smith</c:v>
                </c:pt>
                <c:pt idx="111">
                  <c:v>Lisa Miller</c:v>
                </c:pt>
                <c:pt idx="112">
                  <c:v>Kevin Johnson</c:v>
                </c:pt>
                <c:pt idx="113">
                  <c:v>Kevin Thomas</c:v>
                </c:pt>
                <c:pt idx="114">
                  <c:v>Jeffrey Johnson</c:v>
                </c:pt>
                <c:pt idx="115">
                  <c:v>James Adams</c:v>
                </c:pt>
                <c:pt idx="116">
                  <c:v>Joshua Smith</c:v>
                </c:pt>
                <c:pt idx="117">
                  <c:v>Jessica Williams</c:v>
                </c:pt>
                <c:pt idx="118">
                  <c:v>James Jones</c:v>
                </c:pt>
                <c:pt idx="119">
                  <c:v>James Martinez</c:v>
                </c:pt>
                <c:pt idx="120">
                  <c:v>Jennifer Lopez</c:v>
                </c:pt>
                <c:pt idx="121">
                  <c:v>Eric Smith</c:v>
                </c:pt>
                <c:pt idx="122">
                  <c:v>Elizabeth Smith</c:v>
                </c:pt>
                <c:pt idx="123">
                  <c:v>David Garcia</c:v>
                </c:pt>
                <c:pt idx="124">
                  <c:v>David Moore</c:v>
                </c:pt>
                <c:pt idx="125">
                  <c:v>Amanda Smith</c:v>
                </c:pt>
                <c:pt idx="126">
                  <c:v>Andrew Smith</c:v>
                </c:pt>
                <c:pt idx="127">
                  <c:v>William Johnson</c:v>
                </c:pt>
                <c:pt idx="128">
                  <c:v>Ryan Smith</c:v>
                </c:pt>
                <c:pt idx="129">
                  <c:v>Sarah Williams</c:v>
                </c:pt>
                <c:pt idx="130">
                  <c:v>Mary Johnson</c:v>
                </c:pt>
                <c:pt idx="131">
                  <c:v>Michelle Smith</c:v>
                </c:pt>
                <c:pt idx="132">
                  <c:v>Matthew Brown</c:v>
                </c:pt>
                <c:pt idx="133">
                  <c:v>Michael Taylor</c:v>
                </c:pt>
                <c:pt idx="134">
                  <c:v>Lisa Brown</c:v>
                </c:pt>
                <c:pt idx="135">
                  <c:v>Laura Johnson</c:v>
                </c:pt>
                <c:pt idx="136">
                  <c:v>John Brown</c:v>
                </c:pt>
                <c:pt idx="137">
                  <c:v>Jeffrey Smith</c:v>
                </c:pt>
                <c:pt idx="138">
                  <c:v>John Miller</c:v>
                </c:pt>
                <c:pt idx="139">
                  <c:v>James King</c:v>
                </c:pt>
                <c:pt idx="140">
                  <c:v>James Moore</c:v>
                </c:pt>
                <c:pt idx="141">
                  <c:v>Elizabeth Brown</c:v>
                </c:pt>
                <c:pt idx="142">
                  <c:v>David Jackson</c:v>
                </c:pt>
                <c:pt idx="143">
                  <c:v>Christopher Rodriguez</c:v>
                </c:pt>
                <c:pt idx="144">
                  <c:v>David Anderson</c:v>
                </c:pt>
                <c:pt idx="145">
                  <c:v>Amy Smith</c:v>
                </c:pt>
                <c:pt idx="146">
                  <c:v>Timothy Davis</c:v>
                </c:pt>
                <c:pt idx="147">
                  <c:v>William Clark</c:v>
                </c:pt>
                <c:pt idx="148">
                  <c:v>Steven Johnson</c:v>
                </c:pt>
                <c:pt idx="149">
                  <c:v>William Williams</c:v>
                </c:pt>
                <c:pt idx="150">
                  <c:v>Sarah Brown</c:v>
                </c:pt>
                <c:pt idx="151">
                  <c:v>Samantha Johnson</c:v>
                </c:pt>
                <c:pt idx="152">
                  <c:v>Robert Mitchell</c:v>
                </c:pt>
                <c:pt idx="153">
                  <c:v>Michael Thompson</c:v>
                </c:pt>
                <c:pt idx="154">
                  <c:v>Mary Davis</c:v>
                </c:pt>
                <c:pt idx="155">
                  <c:v>Michael Walker</c:v>
                </c:pt>
                <c:pt idx="156">
                  <c:v>Kimberly Johnson</c:v>
                </c:pt>
                <c:pt idx="157">
                  <c:v>James Hernandez</c:v>
                </c:pt>
                <c:pt idx="158">
                  <c:v>Jennifer Davis</c:v>
                </c:pt>
                <c:pt idx="159">
                  <c:v>James Anderson</c:v>
                </c:pt>
                <c:pt idx="160">
                  <c:v>James Wilson</c:v>
                </c:pt>
                <c:pt idx="161">
                  <c:v>John Wilson</c:v>
                </c:pt>
                <c:pt idx="162">
                  <c:v>Jessica Martin</c:v>
                </c:pt>
                <c:pt idx="163">
                  <c:v>Joshua Thompson</c:v>
                </c:pt>
                <c:pt idx="164">
                  <c:v>Emily Johnson</c:v>
                </c:pt>
                <c:pt idx="165">
                  <c:v>David Rodriguez</c:v>
                </c:pt>
                <c:pt idx="166">
                  <c:v>David Harris</c:v>
                </c:pt>
                <c:pt idx="167">
                  <c:v>Christopher Jackson</c:v>
                </c:pt>
                <c:pt idx="168">
                  <c:v>Brian Johnson</c:v>
                </c:pt>
                <c:pt idx="169">
                  <c:v>Ashley Wilson</c:v>
                </c:pt>
                <c:pt idx="170">
                  <c:v>Angela Smith</c:v>
                </c:pt>
                <c:pt idx="171">
                  <c:v>Stephanie Williams</c:v>
                </c:pt>
                <c:pt idx="172">
                  <c:v>Steven Miller</c:v>
                </c:pt>
                <c:pt idx="173">
                  <c:v>Timothy Brown</c:v>
                </c:pt>
                <c:pt idx="174">
                  <c:v>Sarah Johnson</c:v>
                </c:pt>
                <c:pt idx="175">
                  <c:v>Richard Jones</c:v>
                </c:pt>
                <c:pt idx="176">
                  <c:v>Samantha Smith</c:v>
                </c:pt>
                <c:pt idx="177">
                  <c:v>Robert Wilson</c:v>
                </c:pt>
                <c:pt idx="178">
                  <c:v>Paul Smith</c:v>
                </c:pt>
                <c:pt idx="179">
                  <c:v>Robert Brown</c:v>
                </c:pt>
                <c:pt idx="180">
                  <c:v>Michael Sanchez</c:v>
                </c:pt>
                <c:pt idx="181">
                  <c:v>Michael Richardson</c:v>
                </c:pt>
                <c:pt idx="182">
                  <c:v>Michael Clark</c:v>
                </c:pt>
                <c:pt idx="183">
                  <c:v>Mary Brown</c:v>
                </c:pt>
                <c:pt idx="184">
                  <c:v>Michael Robinson</c:v>
                </c:pt>
                <c:pt idx="185">
                  <c:v>Mary Jones</c:v>
                </c:pt>
                <c:pt idx="186">
                  <c:v>Michael Scott</c:v>
                </c:pt>
                <c:pt idx="187">
                  <c:v>Michael Lopez</c:v>
                </c:pt>
                <c:pt idx="188">
                  <c:v>Michael Jackson</c:v>
                </c:pt>
                <c:pt idx="189">
                  <c:v>Michael Murphy</c:v>
                </c:pt>
                <c:pt idx="190">
                  <c:v>Mark Jones</c:v>
                </c:pt>
                <c:pt idx="191">
                  <c:v>Matthew Baker</c:v>
                </c:pt>
                <c:pt idx="192">
                  <c:v>Michael Lewis</c:v>
                </c:pt>
                <c:pt idx="193">
                  <c:v>Lisa Davis</c:v>
                </c:pt>
                <c:pt idx="194">
                  <c:v>Lauren Brown</c:v>
                </c:pt>
                <c:pt idx="195">
                  <c:v>Kimberly Brown</c:v>
                </c:pt>
                <c:pt idx="196">
                  <c:v>John Hall</c:v>
                </c:pt>
                <c:pt idx="197">
                  <c:v>Joseph Taylor</c:v>
                </c:pt>
                <c:pt idx="198">
                  <c:v>Joseph Davis</c:v>
                </c:pt>
                <c:pt idx="199">
                  <c:v>Jennifer Anderson</c:v>
                </c:pt>
                <c:pt idx="200">
                  <c:v>Jonathan Smith</c:v>
                </c:pt>
                <c:pt idx="201">
                  <c:v>James Rodriguez</c:v>
                </c:pt>
                <c:pt idx="202">
                  <c:v>John Thompson</c:v>
                </c:pt>
                <c:pt idx="203">
                  <c:v>Jennifer Martinez</c:v>
                </c:pt>
                <c:pt idx="204">
                  <c:v>Joseph Rodriguez</c:v>
                </c:pt>
                <c:pt idx="205">
                  <c:v>Eric Johnson</c:v>
                </c:pt>
                <c:pt idx="206">
                  <c:v>Eric White</c:v>
                </c:pt>
                <c:pt idx="207">
                  <c:v>Eric Williams</c:v>
                </c:pt>
                <c:pt idx="208">
                  <c:v>Daniel Jones</c:v>
                </c:pt>
                <c:pt idx="209">
                  <c:v>Christopher Martinez</c:v>
                </c:pt>
                <c:pt idx="210">
                  <c:v>David Brown</c:v>
                </c:pt>
                <c:pt idx="211">
                  <c:v>Christina Smith</c:v>
                </c:pt>
                <c:pt idx="212">
                  <c:v>Christopher Garcia</c:v>
                </c:pt>
                <c:pt idx="213">
                  <c:v>Christine Johnson</c:v>
                </c:pt>
                <c:pt idx="214">
                  <c:v>Daniel Miller</c:v>
                </c:pt>
                <c:pt idx="215">
                  <c:v>Charles Smith</c:v>
                </c:pt>
                <c:pt idx="216">
                  <c:v>Cynthia Davis</c:v>
                </c:pt>
                <c:pt idx="217">
                  <c:v>Brian Garcia</c:v>
                </c:pt>
                <c:pt idx="218">
                  <c:v>Amy Miller</c:v>
                </c:pt>
                <c:pt idx="219">
                  <c:v>Andrew Williams</c:v>
                </c:pt>
                <c:pt idx="220">
                  <c:v>Ashley Jones</c:v>
                </c:pt>
                <c:pt idx="221">
                  <c:v>Andrew Johnson</c:v>
                </c:pt>
                <c:pt idx="222">
                  <c:v>Brandon Brown</c:v>
                </c:pt>
                <c:pt idx="223">
                  <c:v>Amanda Jones</c:v>
                </c:pt>
                <c:pt idx="224">
                  <c:v>Brandon Smith</c:v>
                </c:pt>
                <c:pt idx="225">
                  <c:v>Timothy Williams</c:v>
                </c:pt>
                <c:pt idx="226">
                  <c:v>Tammy Brown</c:v>
                </c:pt>
                <c:pt idx="227">
                  <c:v>William Brown</c:v>
                </c:pt>
                <c:pt idx="228">
                  <c:v>Stephanie Jones</c:v>
                </c:pt>
                <c:pt idx="229">
                  <c:v>William Jones</c:v>
                </c:pt>
                <c:pt idx="230">
                  <c:v>Patricia Smith</c:v>
                </c:pt>
                <c:pt idx="231">
                  <c:v>Samuel Smith</c:v>
                </c:pt>
                <c:pt idx="232">
                  <c:v>Richard Davis</c:v>
                </c:pt>
                <c:pt idx="233">
                  <c:v>Paul Jones</c:v>
                </c:pt>
                <c:pt idx="234">
                  <c:v>Pamela Williams</c:v>
                </c:pt>
                <c:pt idx="235">
                  <c:v>Robert Anderson</c:v>
                </c:pt>
                <c:pt idx="236">
                  <c:v>Patrick Smith</c:v>
                </c:pt>
                <c:pt idx="237">
                  <c:v>Scott Johnson</c:v>
                </c:pt>
                <c:pt idx="238">
                  <c:v>Robert Campbell</c:v>
                </c:pt>
                <c:pt idx="239">
                  <c:v>Robert Thomas</c:v>
                </c:pt>
                <c:pt idx="240">
                  <c:v>Michelle Miller</c:v>
                </c:pt>
                <c:pt idx="241">
                  <c:v>Matthew Anderson</c:v>
                </c:pt>
                <c:pt idx="242">
                  <c:v>Michael Gonzalez</c:v>
                </c:pt>
                <c:pt idx="243">
                  <c:v>Nicholas Smith</c:v>
                </c:pt>
                <c:pt idx="244">
                  <c:v>Michelle Johnson</c:v>
                </c:pt>
                <c:pt idx="245">
                  <c:v>Mark Brown</c:v>
                </c:pt>
                <c:pt idx="246">
                  <c:v>Nicole Smith</c:v>
                </c:pt>
                <c:pt idx="247">
                  <c:v>Melissa Jones</c:v>
                </c:pt>
                <c:pt idx="248">
                  <c:v>Karen Johnson</c:v>
                </c:pt>
                <c:pt idx="249">
                  <c:v>Justin Smith</c:v>
                </c:pt>
                <c:pt idx="250">
                  <c:v>Julie Jones</c:v>
                </c:pt>
                <c:pt idx="251">
                  <c:v>Julie Smith</c:v>
                </c:pt>
                <c:pt idx="252">
                  <c:v>Lisa Wright</c:v>
                </c:pt>
                <c:pt idx="253">
                  <c:v>Kimberly Thomas</c:v>
                </c:pt>
                <c:pt idx="254">
                  <c:v>Karen Smith</c:v>
                </c:pt>
                <c:pt idx="255">
                  <c:v>Kelly Smith</c:v>
                </c:pt>
                <c:pt idx="256">
                  <c:v>Justin Jones</c:v>
                </c:pt>
                <c:pt idx="257">
                  <c:v>Kevin Williams</c:v>
                </c:pt>
                <c:pt idx="258">
                  <c:v>Jacob Johnson</c:v>
                </c:pt>
                <c:pt idx="259">
                  <c:v>John Jackson</c:v>
                </c:pt>
                <c:pt idx="260">
                  <c:v>Jordan Smith</c:v>
                </c:pt>
                <c:pt idx="261">
                  <c:v>Jennifer Hall</c:v>
                </c:pt>
                <c:pt idx="262">
                  <c:v>John Moore</c:v>
                </c:pt>
                <c:pt idx="263">
                  <c:v>Jennifer Hill</c:v>
                </c:pt>
                <c:pt idx="264">
                  <c:v>John Taylor</c:v>
                </c:pt>
                <c:pt idx="265">
                  <c:v>James Baker</c:v>
                </c:pt>
                <c:pt idx="266">
                  <c:v>Jeffrey Brown</c:v>
                </c:pt>
                <c:pt idx="267">
                  <c:v>Jennifer Martin</c:v>
                </c:pt>
                <c:pt idx="268">
                  <c:v>John Martinez</c:v>
                </c:pt>
                <c:pt idx="269">
                  <c:v>Jennifer Nguyen</c:v>
                </c:pt>
                <c:pt idx="270">
                  <c:v>John Rodriguez</c:v>
                </c:pt>
                <c:pt idx="271">
                  <c:v>James Ramirez</c:v>
                </c:pt>
                <c:pt idx="272">
                  <c:v>John Stevens</c:v>
                </c:pt>
                <c:pt idx="273">
                  <c:v>Jason Jones</c:v>
                </c:pt>
                <c:pt idx="274">
                  <c:v>John Torres</c:v>
                </c:pt>
                <c:pt idx="275">
                  <c:v>Jessica Miller</c:v>
                </c:pt>
                <c:pt idx="276">
                  <c:v>Joseph Brown</c:v>
                </c:pt>
                <c:pt idx="277">
                  <c:v>James Harris</c:v>
                </c:pt>
                <c:pt idx="278">
                  <c:v>Jennifer Garcia</c:v>
                </c:pt>
                <c:pt idx="279">
                  <c:v>Gary Smith</c:v>
                </c:pt>
                <c:pt idx="280">
                  <c:v>Heather Davis</c:v>
                </c:pt>
                <c:pt idx="281">
                  <c:v>David Robinson</c:v>
                </c:pt>
                <c:pt idx="282">
                  <c:v>Elizabeth Williams</c:v>
                </c:pt>
                <c:pt idx="283">
                  <c:v>Elizabeth Miller</c:v>
                </c:pt>
                <c:pt idx="284">
                  <c:v>Elizabeth Davis</c:v>
                </c:pt>
                <c:pt idx="285">
                  <c:v>David Clark</c:v>
                </c:pt>
                <c:pt idx="286">
                  <c:v>Daniel Garcia</c:v>
                </c:pt>
                <c:pt idx="287">
                  <c:v>Daniel Davis</c:v>
                </c:pt>
                <c:pt idx="288">
                  <c:v>David Hernandez</c:v>
                </c:pt>
                <c:pt idx="289">
                  <c:v>Brian Jones</c:v>
                </c:pt>
                <c:pt idx="290">
                  <c:v>Christopher Taylor</c:v>
                </c:pt>
                <c:pt idx="291">
                  <c:v>Amanda Brown</c:v>
                </c:pt>
                <c:pt idx="292">
                  <c:v>Ashley Thompson</c:v>
                </c:pt>
                <c:pt idx="293">
                  <c:v>Angela Williams</c:v>
                </c:pt>
                <c:pt idx="294">
                  <c:v>Stephen Smith</c:v>
                </c:pt>
                <c:pt idx="295">
                  <c:v>Susan Johnson</c:v>
                </c:pt>
                <c:pt idx="296">
                  <c:v>Steven Martinez</c:v>
                </c:pt>
                <c:pt idx="297">
                  <c:v>Timothy Jones</c:v>
                </c:pt>
                <c:pt idx="298">
                  <c:v>William Miller</c:v>
                </c:pt>
                <c:pt idx="299">
                  <c:v>Thomas Williams</c:v>
                </c:pt>
                <c:pt idx="300">
                  <c:v>Ryan Johnson</c:v>
                </c:pt>
                <c:pt idx="301">
                  <c:v>Scott Williams</c:v>
                </c:pt>
                <c:pt idx="302">
                  <c:v>Ryan Williams</c:v>
                </c:pt>
                <c:pt idx="303">
                  <c:v>Rebecca Johnson</c:v>
                </c:pt>
                <c:pt idx="304">
                  <c:v>Robert White</c:v>
                </c:pt>
                <c:pt idx="305">
                  <c:v>Richard Wilson</c:v>
                </c:pt>
                <c:pt idx="306">
                  <c:v>Ryan Thomas</c:v>
                </c:pt>
                <c:pt idx="307">
                  <c:v>Robert Garcia</c:v>
                </c:pt>
                <c:pt idx="308">
                  <c:v>Sarah Martin</c:v>
                </c:pt>
                <c:pt idx="309">
                  <c:v>Robert Hill</c:v>
                </c:pt>
                <c:pt idx="310">
                  <c:v>Scott Smith</c:v>
                </c:pt>
                <c:pt idx="311">
                  <c:v>Michael Morgan</c:v>
                </c:pt>
                <c:pt idx="312">
                  <c:v>Michael West</c:v>
                </c:pt>
                <c:pt idx="313">
                  <c:v>Michael Morris</c:v>
                </c:pt>
                <c:pt idx="314">
                  <c:v>Nicole Jones</c:v>
                </c:pt>
                <c:pt idx="315">
                  <c:v>Michael Martin</c:v>
                </c:pt>
                <c:pt idx="316">
                  <c:v>Michael Nguyen</c:v>
                </c:pt>
                <c:pt idx="317">
                  <c:v>Monica Jones</c:v>
                </c:pt>
                <c:pt idx="318">
                  <c:v>Matthew Hernandez</c:v>
                </c:pt>
                <c:pt idx="319">
                  <c:v>Michael Henderson</c:v>
                </c:pt>
                <c:pt idx="320">
                  <c:v>Megan Smith</c:v>
                </c:pt>
                <c:pt idx="321">
                  <c:v>Michael White</c:v>
                </c:pt>
                <c:pt idx="322">
                  <c:v>Nicholas Jones</c:v>
                </c:pt>
                <c:pt idx="323">
                  <c:v>Mark Martin</c:v>
                </c:pt>
                <c:pt idx="324">
                  <c:v>Matthew Green</c:v>
                </c:pt>
                <c:pt idx="325">
                  <c:v>Melissa Davis</c:v>
                </c:pt>
                <c:pt idx="326">
                  <c:v>Michael Adams</c:v>
                </c:pt>
                <c:pt idx="327">
                  <c:v>Nathan Smith</c:v>
                </c:pt>
                <c:pt idx="328">
                  <c:v>Mary White</c:v>
                </c:pt>
                <c:pt idx="329">
                  <c:v>Michael Green</c:v>
                </c:pt>
                <c:pt idx="330">
                  <c:v>Nicole Williams</c:v>
                </c:pt>
                <c:pt idx="331">
                  <c:v>Michael King</c:v>
                </c:pt>
                <c:pt idx="332">
                  <c:v>Lauren Johnson</c:v>
                </c:pt>
                <c:pt idx="333">
                  <c:v>Kimberly Garcia</c:v>
                </c:pt>
                <c:pt idx="334">
                  <c:v>Lisa Gonzalez</c:v>
                </c:pt>
                <c:pt idx="335">
                  <c:v>Justin Williams</c:v>
                </c:pt>
                <c:pt idx="336">
                  <c:v>Kimberly Williams</c:v>
                </c:pt>
                <c:pt idx="337">
                  <c:v>Julie Garcia</c:v>
                </c:pt>
                <c:pt idx="338">
                  <c:v>Linda Johnson</c:v>
                </c:pt>
                <c:pt idx="339">
                  <c:v>Kelly Johnson</c:v>
                </c:pt>
                <c:pt idx="340">
                  <c:v>Kevin Anderson</c:v>
                </c:pt>
                <c:pt idx="341">
                  <c:v>Kevin Jones</c:v>
                </c:pt>
                <c:pt idx="342">
                  <c:v>Jeffrey Williams</c:v>
                </c:pt>
                <c:pt idx="343">
                  <c:v>James Lopez</c:v>
                </c:pt>
                <c:pt idx="344">
                  <c:v>Jose Smith</c:v>
                </c:pt>
                <c:pt idx="345">
                  <c:v>Jessica Hernandez</c:v>
                </c:pt>
                <c:pt idx="346">
                  <c:v>Joshua Johnson</c:v>
                </c:pt>
                <c:pt idx="347">
                  <c:v>Jessica Jones</c:v>
                </c:pt>
                <c:pt idx="348">
                  <c:v>James Thompson</c:v>
                </c:pt>
                <c:pt idx="349">
                  <c:v>Jessica Taylor</c:v>
                </c:pt>
                <c:pt idx="350">
                  <c:v>James Perez</c:v>
                </c:pt>
                <c:pt idx="351">
                  <c:v>Joseph Jones</c:v>
                </c:pt>
                <c:pt idx="352">
                  <c:v>John Robinson</c:v>
                </c:pt>
                <c:pt idx="353">
                  <c:v>John Flores</c:v>
                </c:pt>
                <c:pt idx="354">
                  <c:v>Jamie Smith</c:v>
                </c:pt>
                <c:pt idx="355">
                  <c:v>John Garcia</c:v>
                </c:pt>
                <c:pt idx="356">
                  <c:v>Jonathan Jones</c:v>
                </c:pt>
                <c:pt idx="357">
                  <c:v>John Hernandez</c:v>
                </c:pt>
                <c:pt idx="358">
                  <c:v>David Thomas</c:v>
                </c:pt>
                <c:pt idx="359">
                  <c:v>David Wright</c:v>
                </c:pt>
                <c:pt idx="360">
                  <c:v>Heather Williams</c:v>
                </c:pt>
                <c:pt idx="361">
                  <c:v>Denise Johnson</c:v>
                </c:pt>
                <c:pt idx="362">
                  <c:v>David Taylor</c:v>
                </c:pt>
                <c:pt idx="363">
                  <c:v>Elizabeth Johnson</c:v>
                </c:pt>
                <c:pt idx="364">
                  <c:v>David Gonzalez</c:v>
                </c:pt>
                <c:pt idx="365">
                  <c:v>David Martinez</c:v>
                </c:pt>
                <c:pt idx="366">
                  <c:v>Brian Brown</c:v>
                </c:pt>
                <c:pt idx="367">
                  <c:v>Daniel Anderson</c:v>
                </c:pt>
                <c:pt idx="368">
                  <c:v>David Flores</c:v>
                </c:pt>
                <c:pt idx="369">
                  <c:v>Christopher Martin</c:v>
                </c:pt>
                <c:pt idx="370">
                  <c:v>Christopher Wilson</c:v>
                </c:pt>
                <c:pt idx="371">
                  <c:v>Christopher Robinson</c:v>
                </c:pt>
                <c:pt idx="372">
                  <c:v>Crystal Johnson</c:v>
                </c:pt>
                <c:pt idx="373">
                  <c:v>David Allen</c:v>
                </c:pt>
                <c:pt idx="374">
                  <c:v>Cynthia Rodriguez</c:v>
                </c:pt>
                <c:pt idx="375">
                  <c:v>Charles Johnson</c:v>
                </c:pt>
                <c:pt idx="376">
                  <c:v>Brenda Jones</c:v>
                </c:pt>
                <c:pt idx="377">
                  <c:v>Anthony Jackson</c:v>
                </c:pt>
                <c:pt idx="378">
                  <c:v>Ashley Martinez</c:v>
                </c:pt>
                <c:pt idx="379">
                  <c:v>Amy Johnson</c:v>
                </c:pt>
                <c:pt idx="380">
                  <c:v>Anthony Brown</c:v>
                </c:pt>
                <c:pt idx="381">
                  <c:v>Ashley Smith</c:v>
                </c:pt>
                <c:pt idx="382">
                  <c:v>Anthony Gonzalez</c:v>
                </c:pt>
                <c:pt idx="383">
                  <c:v>Anthony Johnson</c:v>
                </c:pt>
                <c:pt idx="384">
                  <c:v>Stephen Williams</c:v>
                </c:pt>
                <c:pt idx="385">
                  <c:v>Thomas West</c:v>
                </c:pt>
                <c:pt idx="386">
                  <c:v>Teresa Smith</c:v>
                </c:pt>
                <c:pt idx="387">
                  <c:v>Thomas Brown</c:v>
                </c:pt>
                <c:pt idx="388">
                  <c:v>William Lewis</c:v>
                </c:pt>
                <c:pt idx="389">
                  <c:v>Zachary Smith</c:v>
                </c:pt>
                <c:pt idx="390">
                  <c:v>Susan Smith</c:v>
                </c:pt>
                <c:pt idx="391">
                  <c:v>Tina Smith</c:v>
                </c:pt>
                <c:pt idx="392">
                  <c:v>Victoria Williams</c:v>
                </c:pt>
                <c:pt idx="393">
                  <c:v>William Mitchell</c:v>
                </c:pt>
                <c:pt idx="394">
                  <c:v>Steven Brown</c:v>
                </c:pt>
                <c:pt idx="395">
                  <c:v>Robert Jackson</c:v>
                </c:pt>
                <c:pt idx="396">
                  <c:v>Ryan Walker</c:v>
                </c:pt>
                <c:pt idx="397">
                  <c:v>Ryan Miller</c:v>
                </c:pt>
                <c:pt idx="398">
                  <c:v>Robert Moore</c:v>
                </c:pt>
                <c:pt idx="399">
                  <c:v>Samantha Jones</c:v>
                </c:pt>
                <c:pt idx="400">
                  <c:v>Sarah Sanchez</c:v>
                </c:pt>
                <c:pt idx="401">
                  <c:v>Ryan Jones</c:v>
                </c:pt>
                <c:pt idx="402">
                  <c:v>Rebecca Miller</c:v>
                </c:pt>
                <c:pt idx="403">
                  <c:v>Robert Hernandez</c:v>
                </c:pt>
                <c:pt idx="404">
                  <c:v>Robert Walker</c:v>
                </c:pt>
                <c:pt idx="405">
                  <c:v>Paul Johnson</c:v>
                </c:pt>
                <c:pt idx="406">
                  <c:v>Peter Johnson</c:v>
                </c:pt>
                <c:pt idx="407">
                  <c:v>Sarah Jones</c:v>
                </c:pt>
                <c:pt idx="408">
                  <c:v>Robert Wright</c:v>
                </c:pt>
                <c:pt idx="409">
                  <c:v>Patricia Jones</c:v>
                </c:pt>
                <c:pt idx="410">
                  <c:v>Rebecca Smith</c:v>
                </c:pt>
                <c:pt idx="411">
                  <c:v>Shannon Smith</c:v>
                </c:pt>
                <c:pt idx="412">
                  <c:v>Patricia Williams</c:v>
                </c:pt>
                <c:pt idx="413">
                  <c:v>Ronald Brown</c:v>
                </c:pt>
                <c:pt idx="414">
                  <c:v>Nicole Miller</c:v>
                </c:pt>
                <c:pt idx="415">
                  <c:v>Michelle Jones</c:v>
                </c:pt>
                <c:pt idx="416">
                  <c:v>Michael Turner</c:v>
                </c:pt>
                <c:pt idx="417">
                  <c:v>Maria Smith</c:v>
                </c:pt>
                <c:pt idx="418">
                  <c:v>Michelle Rodriguez</c:v>
                </c:pt>
                <c:pt idx="419">
                  <c:v>Michael Moore</c:v>
                </c:pt>
                <c:pt idx="420">
                  <c:v>Nicholas Williams</c:v>
                </c:pt>
                <c:pt idx="421">
                  <c:v>Michael Anthony</c:v>
                </c:pt>
                <c:pt idx="422">
                  <c:v>Michelle Brown</c:v>
                </c:pt>
                <c:pt idx="423">
                  <c:v>Michael Baker</c:v>
                </c:pt>
                <c:pt idx="424">
                  <c:v>Michelle Lee</c:v>
                </c:pt>
                <c:pt idx="425">
                  <c:v>Michael Bell</c:v>
                </c:pt>
                <c:pt idx="426">
                  <c:v>Melissa Rodriguez</c:v>
                </c:pt>
                <c:pt idx="427">
                  <c:v>Michael Ramirez</c:v>
                </c:pt>
                <c:pt idx="428">
                  <c:v>Matthew Taylor</c:v>
                </c:pt>
                <c:pt idx="429">
                  <c:v>Mark Taylor</c:v>
                </c:pt>
                <c:pt idx="430">
                  <c:v>Michael Stewart</c:v>
                </c:pt>
                <c:pt idx="431">
                  <c:v>Matthew Moore</c:v>
                </c:pt>
                <c:pt idx="432">
                  <c:v>Keith Smith</c:v>
                </c:pt>
                <c:pt idx="433">
                  <c:v>Lisa Hernandez</c:v>
                </c:pt>
                <c:pt idx="434">
                  <c:v>Linda Martinez</c:v>
                </c:pt>
                <c:pt idx="435">
                  <c:v>Keith Johnson</c:v>
                </c:pt>
                <c:pt idx="436">
                  <c:v>Laura Chavez</c:v>
                </c:pt>
                <c:pt idx="437">
                  <c:v>Justin Miller</c:v>
                </c:pt>
                <c:pt idx="438">
                  <c:v>Kevin Brown</c:v>
                </c:pt>
                <c:pt idx="439">
                  <c:v>Lori Smith</c:v>
                </c:pt>
                <c:pt idx="440">
                  <c:v>Kevin Davis</c:v>
                </c:pt>
                <c:pt idx="441">
                  <c:v>Julie Johnson</c:v>
                </c:pt>
                <c:pt idx="442">
                  <c:v>Lisa Martinez</c:v>
                </c:pt>
                <c:pt idx="443">
                  <c:v>Kyle Johnson</c:v>
                </c:pt>
                <c:pt idx="444">
                  <c:v>Lisa Sanchez</c:v>
                </c:pt>
                <c:pt idx="445">
                  <c:v>Joseph Martin</c:v>
                </c:pt>
                <c:pt idx="446">
                  <c:v>Jennifer Jackson</c:v>
                </c:pt>
                <c:pt idx="447">
                  <c:v>James Scott</c:v>
                </c:pt>
                <c:pt idx="448">
                  <c:v>John Harris</c:v>
                </c:pt>
                <c:pt idx="449">
                  <c:v>Jason Garcia</c:v>
                </c:pt>
                <c:pt idx="450">
                  <c:v>James Green</c:v>
                </c:pt>
                <c:pt idx="451">
                  <c:v>Jason Brown</c:v>
                </c:pt>
                <c:pt idx="452">
                  <c:v>Jason Williams</c:v>
                </c:pt>
                <c:pt idx="453">
                  <c:v>Jonathan Brown</c:v>
                </c:pt>
                <c:pt idx="454">
                  <c:v>John Allen</c:v>
                </c:pt>
                <c:pt idx="455">
                  <c:v>John Sanchez</c:v>
                </c:pt>
                <c:pt idx="456">
                  <c:v>James Lee</c:v>
                </c:pt>
                <c:pt idx="457">
                  <c:v>Jennifer Lewis</c:v>
                </c:pt>
                <c:pt idx="458">
                  <c:v>Jeffrey Allen</c:v>
                </c:pt>
                <c:pt idx="459">
                  <c:v>Jeffrey Miller</c:v>
                </c:pt>
                <c:pt idx="460">
                  <c:v>John Edwards</c:v>
                </c:pt>
                <c:pt idx="461">
                  <c:v>John Turner</c:v>
                </c:pt>
                <c:pt idx="462">
                  <c:v>John Mitchell</c:v>
                </c:pt>
                <c:pt idx="463">
                  <c:v>John Gonzalez</c:v>
                </c:pt>
                <c:pt idx="464">
                  <c:v>Joseph White</c:v>
                </c:pt>
                <c:pt idx="465">
                  <c:v>Jacob Brown</c:v>
                </c:pt>
                <c:pt idx="466">
                  <c:v>Jason White</c:v>
                </c:pt>
                <c:pt idx="467">
                  <c:v>Jason Miller</c:v>
                </c:pt>
                <c:pt idx="468">
                  <c:v>Jennifer Gonzalez</c:v>
                </c:pt>
                <c:pt idx="469">
                  <c:v>Joseph Allen</c:v>
                </c:pt>
                <c:pt idx="470">
                  <c:v>Jeffrey Davis</c:v>
                </c:pt>
                <c:pt idx="471">
                  <c:v>James Nguyen</c:v>
                </c:pt>
                <c:pt idx="472">
                  <c:v>John Lewis</c:v>
                </c:pt>
                <c:pt idx="473">
                  <c:v>James Robinson</c:v>
                </c:pt>
                <c:pt idx="474">
                  <c:v>Jennifer Robinson</c:v>
                </c:pt>
                <c:pt idx="475">
                  <c:v>John Evans</c:v>
                </c:pt>
                <c:pt idx="476">
                  <c:v>Joshua Williams</c:v>
                </c:pt>
                <c:pt idx="477">
                  <c:v>James Garcia</c:v>
                </c:pt>
                <c:pt idx="478">
                  <c:v>Jennifer Wilson</c:v>
                </c:pt>
                <c:pt idx="479">
                  <c:v>Heather Miller</c:v>
                </c:pt>
                <c:pt idx="480">
                  <c:v>Eric Wilson</c:v>
                </c:pt>
                <c:pt idx="481">
                  <c:v>Elizabeth Gonzalez</c:v>
                </c:pt>
                <c:pt idx="482">
                  <c:v>David Thompson</c:v>
                </c:pt>
                <c:pt idx="483">
                  <c:v>Gregory Smith</c:v>
                </c:pt>
                <c:pt idx="484">
                  <c:v>Elizabeth Taylor</c:v>
                </c:pt>
                <c:pt idx="485">
                  <c:v>Heather Wilson</c:v>
                </c:pt>
                <c:pt idx="486">
                  <c:v>David White</c:v>
                </c:pt>
                <c:pt idx="487">
                  <c:v>David Scott</c:v>
                </c:pt>
                <c:pt idx="488">
                  <c:v>Christopher Baker</c:v>
                </c:pt>
                <c:pt idx="489">
                  <c:v>Cynthia Brown</c:v>
                </c:pt>
                <c:pt idx="490">
                  <c:v>Brittany Smith</c:v>
                </c:pt>
                <c:pt idx="491">
                  <c:v>Charles Lopez</c:v>
                </c:pt>
                <c:pt idx="492">
                  <c:v>Brian Harris</c:v>
                </c:pt>
                <c:pt idx="493">
                  <c:v>Brian Miller</c:v>
                </c:pt>
                <c:pt idx="494">
                  <c:v>Brittany Johnson</c:v>
                </c:pt>
                <c:pt idx="495">
                  <c:v>Christopher Thompson</c:v>
                </c:pt>
                <c:pt idx="496">
                  <c:v>Christopher Hall</c:v>
                </c:pt>
                <c:pt idx="497">
                  <c:v>Christine Smith</c:v>
                </c:pt>
                <c:pt idx="498">
                  <c:v>Christopher Lopez</c:v>
                </c:pt>
                <c:pt idx="499">
                  <c:v>Christopher Walker</c:v>
                </c:pt>
                <c:pt idx="500">
                  <c:v>David Nguyen</c:v>
                </c:pt>
                <c:pt idx="501">
                  <c:v>Christopher Phillips</c:v>
                </c:pt>
                <c:pt idx="502">
                  <c:v>Ashley Miller</c:v>
                </c:pt>
                <c:pt idx="503">
                  <c:v>Amy Jones</c:v>
                </c:pt>
                <c:pt idx="504">
                  <c:v>Aaron Smith</c:v>
                </c:pt>
                <c:pt idx="505">
                  <c:v>Ashley Martin</c:v>
                </c:pt>
                <c:pt idx="506">
                  <c:v>Amanda Martinez</c:v>
                </c:pt>
                <c:pt idx="507">
                  <c:v>Angela Johnson</c:v>
                </c:pt>
                <c:pt idx="508">
                  <c:v>Anthony Martinez</c:v>
                </c:pt>
                <c:pt idx="509">
                  <c:v>Andrew Brown</c:v>
                </c:pt>
                <c:pt idx="510">
                  <c:v>Angela Miller</c:v>
                </c:pt>
                <c:pt idx="511">
                  <c:v>Angela Martinez</c:v>
                </c:pt>
                <c:pt idx="512">
                  <c:v>Stephanie Brown</c:v>
                </c:pt>
                <c:pt idx="513">
                  <c:v>Steven Rodriguez</c:v>
                </c:pt>
                <c:pt idx="514">
                  <c:v>William Roberts</c:v>
                </c:pt>
                <c:pt idx="515">
                  <c:v>Stephanie Miller</c:v>
                </c:pt>
                <c:pt idx="516">
                  <c:v>Stephanie Sanchez</c:v>
                </c:pt>
                <c:pt idx="517">
                  <c:v>Stephanie Moore</c:v>
                </c:pt>
                <c:pt idx="518">
                  <c:v>Steven Moore</c:v>
                </c:pt>
                <c:pt idx="519">
                  <c:v>Thomas Lee</c:v>
                </c:pt>
                <c:pt idx="520">
                  <c:v>William Adams</c:v>
                </c:pt>
                <c:pt idx="521">
                  <c:v>Thomas Miller</c:v>
                </c:pt>
                <c:pt idx="522">
                  <c:v>Susan Jones</c:v>
                </c:pt>
                <c:pt idx="523">
                  <c:v>Todd Smith</c:v>
                </c:pt>
                <c:pt idx="524">
                  <c:v>William Hernandez</c:v>
                </c:pt>
                <c:pt idx="525">
                  <c:v>Travis Jones</c:v>
                </c:pt>
                <c:pt idx="526">
                  <c:v>Stephanie White</c:v>
                </c:pt>
                <c:pt idx="527">
                  <c:v>Tyler Wilson</c:v>
                </c:pt>
                <c:pt idx="528">
                  <c:v>William Martinez</c:v>
                </c:pt>
                <c:pt idx="529">
                  <c:v>Susan Williams</c:v>
                </c:pt>
                <c:pt idx="530">
                  <c:v>Thomas Hernandez</c:v>
                </c:pt>
                <c:pt idx="531">
                  <c:v>Vincent Smith</c:v>
                </c:pt>
                <c:pt idx="532">
                  <c:v>William Robinson</c:v>
                </c:pt>
                <c:pt idx="533">
                  <c:v>Stephen Brown</c:v>
                </c:pt>
                <c:pt idx="534">
                  <c:v>Timothy Johnson</c:v>
                </c:pt>
                <c:pt idx="535">
                  <c:v>Tiffany Jones</c:v>
                </c:pt>
                <c:pt idx="536">
                  <c:v>Tiffany Smith</c:v>
                </c:pt>
                <c:pt idx="537">
                  <c:v>Thomas Thompson</c:v>
                </c:pt>
                <c:pt idx="538">
                  <c:v>Sarah Miller</c:v>
                </c:pt>
                <c:pt idx="539">
                  <c:v>Samantha Davis</c:v>
                </c:pt>
                <c:pt idx="540">
                  <c:v>Ryan Robinson</c:v>
                </c:pt>
                <c:pt idx="541">
                  <c:v>Rebecca Williams</c:v>
                </c:pt>
                <c:pt idx="542">
                  <c:v>Samantha White</c:v>
                </c:pt>
                <c:pt idx="543">
                  <c:v>Patricia Taylor</c:v>
                </c:pt>
                <c:pt idx="544">
                  <c:v>Robert Young</c:v>
                </c:pt>
                <c:pt idx="545">
                  <c:v>Rachel Johnson</c:v>
                </c:pt>
                <c:pt idx="546">
                  <c:v>Pamela Smith</c:v>
                </c:pt>
                <c:pt idx="547">
                  <c:v>Richard Hernandez</c:v>
                </c:pt>
                <c:pt idx="548">
                  <c:v>Rachel Martin</c:v>
                </c:pt>
                <c:pt idx="549">
                  <c:v>Patricia Martinez</c:v>
                </c:pt>
                <c:pt idx="550">
                  <c:v>Sarah Green</c:v>
                </c:pt>
                <c:pt idx="551">
                  <c:v>Richard Martinez</c:v>
                </c:pt>
                <c:pt idx="552">
                  <c:v>Richard Miller</c:v>
                </c:pt>
                <c:pt idx="553">
                  <c:v>Ryan Garcia</c:v>
                </c:pt>
                <c:pt idx="554">
                  <c:v>Michael Alvarez</c:v>
                </c:pt>
                <c:pt idx="555">
                  <c:v>Michael Cruz</c:v>
                </c:pt>
                <c:pt idx="556">
                  <c:v>Matthew Wilson</c:v>
                </c:pt>
                <c:pt idx="557">
                  <c:v>Michael Nelson</c:v>
                </c:pt>
                <c:pt idx="558">
                  <c:v>Melissa Martinez</c:v>
                </c:pt>
                <c:pt idx="559">
                  <c:v>Nicole Rodriguez</c:v>
                </c:pt>
                <c:pt idx="560">
                  <c:v>Mary Rodriguez</c:v>
                </c:pt>
                <c:pt idx="561">
                  <c:v>Nicole Brown</c:v>
                </c:pt>
                <c:pt idx="562">
                  <c:v>Matthew Martin</c:v>
                </c:pt>
                <c:pt idx="563">
                  <c:v>Matthew Thompson</c:v>
                </c:pt>
                <c:pt idx="564">
                  <c:v>Michael Simmons</c:v>
                </c:pt>
                <c:pt idx="565">
                  <c:v>Mark Davis</c:v>
                </c:pt>
                <c:pt idx="566">
                  <c:v>Melissa Miller</c:v>
                </c:pt>
                <c:pt idx="567">
                  <c:v>Michael Gray</c:v>
                </c:pt>
                <c:pt idx="568">
                  <c:v>Michael Carter</c:v>
                </c:pt>
                <c:pt idx="569">
                  <c:v>Michael Ward</c:v>
                </c:pt>
                <c:pt idx="570">
                  <c:v>Michael Rivera</c:v>
                </c:pt>
                <c:pt idx="571">
                  <c:v>Matthew Rodriguez</c:v>
                </c:pt>
                <c:pt idx="572">
                  <c:v>Michelle Williams</c:v>
                </c:pt>
                <c:pt idx="573">
                  <c:v>Michael Gutierrez</c:v>
                </c:pt>
                <c:pt idx="574">
                  <c:v>Melissa Thompson</c:v>
                </c:pt>
                <c:pt idx="575">
                  <c:v>Mary Williams</c:v>
                </c:pt>
                <c:pt idx="576">
                  <c:v>Mark Martinez</c:v>
                </c:pt>
                <c:pt idx="577">
                  <c:v>Michael Wright</c:v>
                </c:pt>
                <c:pt idx="578">
                  <c:v>Mark Moore</c:v>
                </c:pt>
                <c:pt idx="579">
                  <c:v>Michael Perez</c:v>
                </c:pt>
                <c:pt idx="580">
                  <c:v>Melissa Garcia</c:v>
                </c:pt>
                <c:pt idx="581">
                  <c:v>Mark Thompson</c:v>
                </c:pt>
                <c:pt idx="582">
                  <c:v>Michael Kelly</c:v>
                </c:pt>
                <c:pt idx="583">
                  <c:v>Lisa Adams</c:v>
                </c:pt>
                <c:pt idx="584">
                  <c:v>Lauren Smith</c:v>
                </c:pt>
                <c:pt idx="585">
                  <c:v>Lisa Jackson</c:v>
                </c:pt>
                <c:pt idx="586">
                  <c:v>Kenneth Williams</c:v>
                </c:pt>
                <c:pt idx="587">
                  <c:v>Kevin Taylor</c:v>
                </c:pt>
                <c:pt idx="588">
                  <c:v>Kimberly Miller</c:v>
                </c:pt>
                <c:pt idx="589">
                  <c:v>Lisa Hall</c:v>
                </c:pt>
                <c:pt idx="590">
                  <c:v>Julie Williams</c:v>
                </c:pt>
                <c:pt idx="591">
                  <c:v>Lisa Rodriguez</c:v>
                </c:pt>
                <c:pt idx="592">
                  <c:v>Karen Martinez</c:v>
                </c:pt>
                <c:pt idx="593">
                  <c:v>Kevin Martinez</c:v>
                </c:pt>
                <c:pt idx="594">
                  <c:v>Kristen Smith</c:v>
                </c:pt>
                <c:pt idx="595">
                  <c:v>Linda Smith</c:v>
                </c:pt>
                <c:pt idx="596">
                  <c:v>Kayla Smith</c:v>
                </c:pt>
                <c:pt idx="597">
                  <c:v>Kelly Taylor</c:v>
                </c:pt>
                <c:pt idx="598">
                  <c:v>Laura Brown</c:v>
                </c:pt>
                <c:pt idx="599">
                  <c:v>Justin Rodriguez</c:v>
                </c:pt>
                <c:pt idx="600">
                  <c:v>Kelly Martin</c:v>
                </c:pt>
                <c:pt idx="601">
                  <c:v>Lisa Lopez</c:v>
                </c:pt>
                <c:pt idx="602">
                  <c:v>Laura Jones</c:v>
                </c:pt>
                <c:pt idx="603">
                  <c:v>Kenneth Johnson</c:v>
                </c:pt>
                <c:pt idx="604">
                  <c:v>Karen Brown</c:v>
                </c:pt>
                <c:pt idx="605">
                  <c:v>Kimberly Green</c:v>
                </c:pt>
                <c:pt idx="606">
                  <c:v>Kimberly Jackson</c:v>
                </c:pt>
                <c:pt idx="607">
                  <c:v>Kimberly Jones</c:v>
                </c:pt>
                <c:pt idx="608">
                  <c:v>Jeffrey Jones</c:v>
                </c:pt>
                <c:pt idx="609">
                  <c:v>Jeffrey Garcia</c:v>
                </c:pt>
                <c:pt idx="610">
                  <c:v>Jonathan Johnson</c:v>
                </c:pt>
                <c:pt idx="611">
                  <c:v>Jennifer Myers</c:v>
                </c:pt>
                <c:pt idx="612">
                  <c:v>Jennifer Young</c:v>
                </c:pt>
                <c:pt idx="613">
                  <c:v>John Mills</c:v>
                </c:pt>
                <c:pt idx="614">
                  <c:v>Joseph Perez</c:v>
                </c:pt>
                <c:pt idx="615">
                  <c:v>Jessica Martinez</c:v>
                </c:pt>
                <c:pt idx="616">
                  <c:v>James Bailey</c:v>
                </c:pt>
                <c:pt idx="617">
                  <c:v>Jennifer Gomez</c:v>
                </c:pt>
                <c:pt idx="618">
                  <c:v>Jennifer Lee</c:v>
                </c:pt>
                <c:pt idx="619">
                  <c:v>Jessica Rodriguez</c:v>
                </c:pt>
                <c:pt idx="620">
                  <c:v>Jennifer Clark</c:v>
                </c:pt>
                <c:pt idx="621">
                  <c:v>Jennifer Ramos</c:v>
                </c:pt>
                <c:pt idx="622">
                  <c:v>John Kelly</c:v>
                </c:pt>
                <c:pt idx="623">
                  <c:v>Jason Anderson</c:v>
                </c:pt>
                <c:pt idx="624">
                  <c:v>Jennifer Edwards</c:v>
                </c:pt>
                <c:pt idx="625">
                  <c:v>Jennifer Green</c:v>
                </c:pt>
                <c:pt idx="626">
                  <c:v>Jacob Martinez</c:v>
                </c:pt>
                <c:pt idx="627">
                  <c:v>Jessica Young</c:v>
                </c:pt>
                <c:pt idx="628">
                  <c:v>Jordan Jones</c:v>
                </c:pt>
                <c:pt idx="629">
                  <c:v>Jeffrey Rodriguez</c:v>
                </c:pt>
                <c:pt idx="630">
                  <c:v>Jose Hernandez</c:v>
                </c:pt>
                <c:pt idx="631">
                  <c:v>John Thomas</c:v>
                </c:pt>
                <c:pt idx="632">
                  <c:v>Jason Wilson</c:v>
                </c:pt>
                <c:pt idx="633">
                  <c:v>John Boyd</c:v>
                </c:pt>
                <c:pt idx="634">
                  <c:v>Joseph Clark</c:v>
                </c:pt>
                <c:pt idx="635">
                  <c:v>James Clark</c:v>
                </c:pt>
                <c:pt idx="636">
                  <c:v>Joseph Garcia</c:v>
                </c:pt>
                <c:pt idx="637">
                  <c:v>John Cruz</c:v>
                </c:pt>
                <c:pt idx="638">
                  <c:v>James Jackson</c:v>
                </c:pt>
                <c:pt idx="639">
                  <c:v>John Walker</c:v>
                </c:pt>
                <c:pt idx="640">
                  <c:v>Joseph Miller</c:v>
                </c:pt>
                <c:pt idx="641">
                  <c:v>John Davis</c:v>
                </c:pt>
                <c:pt idx="642">
                  <c:v>John King</c:v>
                </c:pt>
                <c:pt idx="643">
                  <c:v>Jennifer Thomas</c:v>
                </c:pt>
                <c:pt idx="644">
                  <c:v>Jeffrey Martin</c:v>
                </c:pt>
                <c:pt idx="645">
                  <c:v>James Martin</c:v>
                </c:pt>
                <c:pt idx="646">
                  <c:v>Jennifer Wright</c:v>
                </c:pt>
                <c:pt idx="647">
                  <c:v>Jennifer Rogers</c:v>
                </c:pt>
                <c:pt idx="648">
                  <c:v>Jennifer Sanchez</c:v>
                </c:pt>
                <c:pt idx="649">
                  <c:v>Jennifer Thompson</c:v>
                </c:pt>
                <c:pt idx="650">
                  <c:v>Elizabeth Jones</c:v>
                </c:pt>
                <c:pt idx="651">
                  <c:v>Eric Brown</c:v>
                </c:pt>
                <c:pt idx="652">
                  <c:v>Donald Johnson</c:v>
                </c:pt>
                <c:pt idx="653">
                  <c:v>Donna Rodriguez</c:v>
                </c:pt>
                <c:pt idx="654">
                  <c:v>Heather Brown</c:v>
                </c:pt>
                <c:pt idx="655">
                  <c:v>Emily Rodriguez</c:v>
                </c:pt>
                <c:pt idx="656">
                  <c:v>Edward Johnson</c:v>
                </c:pt>
                <c:pt idx="657">
                  <c:v>Erica Smith</c:v>
                </c:pt>
                <c:pt idx="658">
                  <c:v>Heather White</c:v>
                </c:pt>
                <c:pt idx="659">
                  <c:v>David Sanchez</c:v>
                </c:pt>
                <c:pt idx="660">
                  <c:v>David Richardson</c:v>
                </c:pt>
                <c:pt idx="661">
                  <c:v>Elizabeth Lewis</c:v>
                </c:pt>
                <c:pt idx="662">
                  <c:v>David Morris</c:v>
                </c:pt>
                <c:pt idx="663">
                  <c:v>David Adams</c:v>
                </c:pt>
                <c:pt idx="664">
                  <c:v>Cynthia Wilson</c:v>
                </c:pt>
                <c:pt idx="665">
                  <c:v>Brittany Wilson</c:v>
                </c:pt>
                <c:pt idx="666">
                  <c:v>David Hill</c:v>
                </c:pt>
                <c:pt idx="667">
                  <c:v>Charles Jones</c:v>
                </c:pt>
                <c:pt idx="668">
                  <c:v>Christopher Thomas</c:v>
                </c:pt>
                <c:pt idx="669">
                  <c:v>Charles Miller</c:v>
                </c:pt>
                <c:pt idx="670">
                  <c:v>Danielle Smith</c:v>
                </c:pt>
                <c:pt idx="671">
                  <c:v>Charles Williams</c:v>
                </c:pt>
                <c:pt idx="672">
                  <c:v>David Edwards</c:v>
                </c:pt>
                <c:pt idx="673">
                  <c:v>Cheryl Williams</c:v>
                </c:pt>
                <c:pt idx="674">
                  <c:v>David Lee</c:v>
                </c:pt>
                <c:pt idx="675">
                  <c:v>Christina Brown</c:v>
                </c:pt>
                <c:pt idx="676">
                  <c:v>Christopher Roberts</c:v>
                </c:pt>
                <c:pt idx="677">
                  <c:v>Christopher Adams</c:v>
                </c:pt>
                <c:pt idx="678">
                  <c:v>Brian Lopez</c:v>
                </c:pt>
                <c:pt idx="679">
                  <c:v>Christopher Clark</c:v>
                </c:pt>
                <c:pt idx="680">
                  <c:v>Daniel Rodriguez</c:v>
                </c:pt>
                <c:pt idx="681">
                  <c:v>Christopher Edwards</c:v>
                </c:pt>
                <c:pt idx="682">
                  <c:v>Danielle Taylor</c:v>
                </c:pt>
                <c:pt idx="683">
                  <c:v>Christopher Fisher</c:v>
                </c:pt>
                <c:pt idx="684">
                  <c:v>David Davis</c:v>
                </c:pt>
                <c:pt idx="685">
                  <c:v>Christopher Hernandez</c:v>
                </c:pt>
                <c:pt idx="686">
                  <c:v>Brian Taylor</c:v>
                </c:pt>
                <c:pt idx="687">
                  <c:v>Christopher Moore</c:v>
                </c:pt>
                <c:pt idx="688">
                  <c:v>David Lawrence</c:v>
                </c:pt>
                <c:pt idx="689">
                  <c:v>Christopher Nelson</c:v>
                </c:pt>
                <c:pt idx="690">
                  <c:v>David Martin</c:v>
                </c:pt>
                <c:pt idx="691">
                  <c:v>Christopher Perez</c:v>
                </c:pt>
                <c:pt idx="692">
                  <c:v>Christopher Price</c:v>
                </c:pt>
                <c:pt idx="693">
                  <c:v>David Murphy</c:v>
                </c:pt>
                <c:pt idx="694">
                  <c:v>Brandon Jackson</c:v>
                </c:pt>
                <c:pt idx="695">
                  <c:v>Alexander Smith</c:v>
                </c:pt>
                <c:pt idx="696">
                  <c:v>Angela Brown</c:v>
                </c:pt>
                <c:pt idx="697">
                  <c:v>Anthony Williams</c:v>
                </c:pt>
                <c:pt idx="698">
                  <c:v>Anthony Jones</c:v>
                </c:pt>
                <c:pt idx="699">
                  <c:v>Ashley Carter</c:v>
                </c:pt>
                <c:pt idx="700">
                  <c:v>Angela Anderson</c:v>
                </c:pt>
                <c:pt idx="701">
                  <c:v>Ashley Jackson</c:v>
                </c:pt>
                <c:pt idx="702">
                  <c:v>Amy Anderson</c:v>
                </c:pt>
                <c:pt idx="703">
                  <c:v>Adam Smith</c:v>
                </c:pt>
                <c:pt idx="704">
                  <c:v>Brett Smith</c:v>
                </c:pt>
                <c:pt idx="705">
                  <c:v>Amanda Davis</c:v>
                </c:pt>
                <c:pt idx="706">
                  <c:v>Brandon Davis</c:v>
                </c:pt>
                <c:pt idx="707">
                  <c:v>Amanda Miller</c:v>
                </c:pt>
                <c:pt idx="708">
                  <c:v>Brandon Miller</c:v>
                </c:pt>
                <c:pt idx="709">
                  <c:v>Amanda Robinson</c:v>
                </c:pt>
                <c:pt idx="710">
                  <c:v>Brenda Brown</c:v>
                </c:pt>
                <c:pt idx="711">
                  <c:v>Amanda Hernandez</c:v>
                </c:pt>
                <c:pt idx="712">
                  <c:v>Andrew Miller</c:v>
                </c:pt>
                <c:pt idx="713">
                  <c:v>Angela Gonzalez</c:v>
                </c:pt>
                <c:pt idx="714">
                  <c:v>Vanessa Johnson</c:v>
                </c:pt>
                <c:pt idx="715">
                  <c:v>Tiffany Williams</c:v>
                </c:pt>
                <c:pt idx="716">
                  <c:v>William Garcia</c:v>
                </c:pt>
                <c:pt idx="717">
                  <c:v>Steven Williams</c:v>
                </c:pt>
                <c:pt idx="718">
                  <c:v>Zachary Jones</c:v>
                </c:pt>
                <c:pt idx="719">
                  <c:v>Stephanie Anderson</c:v>
                </c:pt>
                <c:pt idx="720">
                  <c:v>Victoria Smith</c:v>
                </c:pt>
                <c:pt idx="721">
                  <c:v>Stephanie Morgan</c:v>
                </c:pt>
                <c:pt idx="722">
                  <c:v>William Moore</c:v>
                </c:pt>
                <c:pt idx="723">
                  <c:v>Tammy Smith</c:v>
                </c:pt>
                <c:pt idx="724">
                  <c:v>Zachary Anderson</c:v>
                </c:pt>
                <c:pt idx="725">
                  <c:v>Taylor Smith</c:v>
                </c:pt>
                <c:pt idx="726">
                  <c:v>Troy Johnson</c:v>
                </c:pt>
                <c:pt idx="727">
                  <c:v>Thomas Jackson</c:v>
                </c:pt>
                <c:pt idx="728">
                  <c:v>Victoria Johnson</c:v>
                </c:pt>
                <c:pt idx="729">
                  <c:v>Thomas Jones</c:v>
                </c:pt>
                <c:pt idx="730">
                  <c:v>William Anderson</c:v>
                </c:pt>
                <c:pt idx="731">
                  <c:v>Thomas Roberts</c:v>
                </c:pt>
                <c:pt idx="732">
                  <c:v>Stephanie Martinez</c:v>
                </c:pt>
                <c:pt idx="733">
                  <c:v>Thomas Robinson</c:v>
                </c:pt>
                <c:pt idx="734">
                  <c:v>William Thompson</c:v>
                </c:pt>
                <c:pt idx="735">
                  <c:v>Stephen Garcia</c:v>
                </c:pt>
                <c:pt idx="736">
                  <c:v>Timothy Rodriguez</c:v>
                </c:pt>
                <c:pt idx="737">
                  <c:v>Scott Hill</c:v>
                </c:pt>
                <c:pt idx="738">
                  <c:v>Sarah Lopez</c:v>
                </c:pt>
                <c:pt idx="739">
                  <c:v>Sara Jones</c:v>
                </c:pt>
                <c:pt idx="740">
                  <c:v>Rachel Jones</c:v>
                </c:pt>
                <c:pt idx="741">
                  <c:v>Robert Allen</c:v>
                </c:pt>
                <c:pt idx="742">
                  <c:v>Rachel Garcia</c:v>
                </c:pt>
                <c:pt idx="743">
                  <c:v>Paul Clark</c:v>
                </c:pt>
                <c:pt idx="744">
                  <c:v>Robert Perez</c:v>
                </c:pt>
                <c:pt idx="745">
                  <c:v>Robert Tucker</c:v>
                </c:pt>
                <c:pt idx="746">
                  <c:v>Sean Johnson</c:v>
                </c:pt>
                <c:pt idx="747">
                  <c:v>Richard Martin</c:v>
                </c:pt>
                <c:pt idx="748">
                  <c:v>Shannon Johnson</c:v>
                </c:pt>
                <c:pt idx="749">
                  <c:v>Sarah Thomas</c:v>
                </c:pt>
                <c:pt idx="750">
                  <c:v>Ryan Davis</c:v>
                </c:pt>
                <c:pt idx="751">
                  <c:v>Richard Williams</c:v>
                </c:pt>
                <c:pt idx="752">
                  <c:v>Rebecca Brown</c:v>
                </c:pt>
                <c:pt idx="753">
                  <c:v>Sandra Johnson</c:v>
                </c:pt>
                <c:pt idx="754">
                  <c:v>Scott White</c:v>
                </c:pt>
                <c:pt idx="755">
                  <c:v>Sara Smith</c:v>
                </c:pt>
                <c:pt idx="756">
                  <c:v>Ryan King</c:v>
                </c:pt>
                <c:pt idx="757">
                  <c:v>Rachel Williams</c:v>
                </c:pt>
                <c:pt idx="758">
                  <c:v>Richard Rodriguez</c:v>
                </c:pt>
                <c:pt idx="759">
                  <c:v>Robert Adams</c:v>
                </c:pt>
                <c:pt idx="760">
                  <c:v>Robert Ramirez</c:v>
                </c:pt>
                <c:pt idx="761">
                  <c:v>Sarah Rodriguez</c:v>
                </c:pt>
                <c:pt idx="762">
                  <c:v>Scott Wilson</c:v>
                </c:pt>
                <c:pt idx="763">
                  <c:v>Sarah Taylor</c:v>
                </c:pt>
                <c:pt idx="764">
                  <c:v>Robert Robinson</c:v>
                </c:pt>
                <c:pt idx="765">
                  <c:v>Sarah Torres</c:v>
                </c:pt>
                <c:pt idx="766">
                  <c:v>Patricia Wilson</c:v>
                </c:pt>
                <c:pt idx="767">
                  <c:v>Rebecca Martin</c:v>
                </c:pt>
                <c:pt idx="768">
                  <c:v>Robert Clark</c:v>
                </c:pt>
                <c:pt idx="769">
                  <c:v>Robert Brooks</c:v>
                </c:pt>
                <c:pt idx="770">
                  <c:v>Ryan Gonzalez</c:v>
                </c:pt>
                <c:pt idx="771">
                  <c:v>Rebecca Rodriguez</c:v>
                </c:pt>
                <c:pt idx="772">
                  <c:v>Michelle Martinez</c:v>
                </c:pt>
                <c:pt idx="773">
                  <c:v>Nicholas Martinez</c:v>
                </c:pt>
                <c:pt idx="774">
                  <c:v>Nancy Smith</c:v>
                </c:pt>
                <c:pt idx="775">
                  <c:v>Matthew White</c:v>
                </c:pt>
                <c:pt idx="776">
                  <c:v>Melissa Taylor</c:v>
                </c:pt>
                <c:pt idx="777">
                  <c:v>Michael Roberts</c:v>
                </c:pt>
                <c:pt idx="778">
                  <c:v>Mark Garcia</c:v>
                </c:pt>
                <c:pt idx="779">
                  <c:v>Melissa Williams</c:v>
                </c:pt>
                <c:pt idx="780">
                  <c:v>Nicholas Brown</c:v>
                </c:pt>
                <c:pt idx="781">
                  <c:v>Mary Thompson</c:v>
                </c:pt>
                <c:pt idx="782">
                  <c:v>Michael Quinn</c:v>
                </c:pt>
                <c:pt idx="783">
                  <c:v>Melissa Wilson</c:v>
                </c:pt>
                <c:pt idx="784">
                  <c:v>Michael Chen</c:v>
                </c:pt>
                <c:pt idx="785">
                  <c:v>Mary Lopez</c:v>
                </c:pt>
                <c:pt idx="786">
                  <c:v>Michelle Ortiz</c:v>
                </c:pt>
                <c:pt idx="787">
                  <c:v>Mary Martinez</c:v>
                </c:pt>
                <c:pt idx="788">
                  <c:v>Michael Diaz</c:v>
                </c:pt>
                <c:pt idx="789">
                  <c:v>Michael Hayes</c:v>
                </c:pt>
                <c:pt idx="790">
                  <c:v>Nathan Jones</c:v>
                </c:pt>
                <c:pt idx="791">
                  <c:v>Matthew Hall</c:v>
                </c:pt>
                <c:pt idx="792">
                  <c:v>Nicholas Johnson</c:v>
                </c:pt>
                <c:pt idx="793">
                  <c:v>Michael Sullivan</c:v>
                </c:pt>
                <c:pt idx="794">
                  <c:v>Nicholas Thomas</c:v>
                </c:pt>
                <c:pt idx="795">
                  <c:v>Michael Sutton</c:v>
                </c:pt>
                <c:pt idx="796">
                  <c:v>Matthew Walker</c:v>
                </c:pt>
                <c:pt idx="797">
                  <c:v>Mary Roberts</c:v>
                </c:pt>
                <c:pt idx="798">
                  <c:v>Matthew Gonzales</c:v>
                </c:pt>
                <c:pt idx="799">
                  <c:v>Michael Hill</c:v>
                </c:pt>
                <c:pt idx="800">
                  <c:v>Michelle Martin</c:v>
                </c:pt>
                <c:pt idx="801">
                  <c:v>Michael Howard</c:v>
                </c:pt>
                <c:pt idx="802">
                  <c:v>Melissa Lopez</c:v>
                </c:pt>
                <c:pt idx="803">
                  <c:v>Matthew Harris</c:v>
                </c:pt>
                <c:pt idx="804">
                  <c:v>Mark Turner</c:v>
                </c:pt>
                <c:pt idx="805">
                  <c:v>Matthew Robinson</c:v>
                </c:pt>
                <c:pt idx="806">
                  <c:v>Michelle Taylor</c:v>
                </c:pt>
                <c:pt idx="807">
                  <c:v>Melanie Smith</c:v>
                </c:pt>
                <c:pt idx="808">
                  <c:v>Mary King</c:v>
                </c:pt>
                <c:pt idx="809">
                  <c:v>Melissa Brown</c:v>
                </c:pt>
                <c:pt idx="810">
                  <c:v>Nancy Williams</c:v>
                </c:pt>
                <c:pt idx="811">
                  <c:v>Michael Kim</c:v>
                </c:pt>
                <c:pt idx="812">
                  <c:v>Matthew Thomas</c:v>
                </c:pt>
                <c:pt idx="813">
                  <c:v>Mark Rodriguez</c:v>
                </c:pt>
                <c:pt idx="814">
                  <c:v>Nicholas Hernandez</c:v>
                </c:pt>
                <c:pt idx="815">
                  <c:v>Michael Bailey</c:v>
                </c:pt>
                <c:pt idx="816">
                  <c:v>Michael Olson</c:v>
                </c:pt>
                <c:pt idx="817">
                  <c:v>Matthew Flores</c:v>
                </c:pt>
                <c:pt idx="818">
                  <c:v>Matthew Martinez</c:v>
                </c:pt>
                <c:pt idx="819">
                  <c:v>Michelle Anderson</c:v>
                </c:pt>
                <c:pt idx="820">
                  <c:v>Michael Perkins</c:v>
                </c:pt>
                <c:pt idx="821">
                  <c:v>Michael Barnes</c:v>
                </c:pt>
                <c:pt idx="822">
                  <c:v>Nicole Garcia</c:v>
                </c:pt>
                <c:pt idx="823">
                  <c:v>Michelle Campbell</c:v>
                </c:pt>
                <c:pt idx="824">
                  <c:v>Michael Reed</c:v>
                </c:pt>
                <c:pt idx="825">
                  <c:v>Matthew Rogers</c:v>
                </c:pt>
                <c:pt idx="826">
                  <c:v>Mary Jackson</c:v>
                </c:pt>
                <c:pt idx="827">
                  <c:v>Michael Gibson</c:v>
                </c:pt>
                <c:pt idx="828">
                  <c:v>Michael Ferguson</c:v>
                </c:pt>
                <c:pt idx="829">
                  <c:v>Kelly White</c:v>
                </c:pt>
                <c:pt idx="830">
                  <c:v>Lauren Jackson</c:v>
                </c:pt>
                <c:pt idx="831">
                  <c:v>Kevin Allen</c:v>
                </c:pt>
                <c:pt idx="832">
                  <c:v>Kevin Clark</c:v>
                </c:pt>
                <c:pt idx="833">
                  <c:v>Lisa Allen</c:v>
                </c:pt>
                <c:pt idx="834">
                  <c:v>Kevin Garcia</c:v>
                </c:pt>
                <c:pt idx="835">
                  <c:v>Kenneth Baker</c:v>
                </c:pt>
                <c:pt idx="836">
                  <c:v>Kevin King</c:v>
                </c:pt>
                <c:pt idx="837">
                  <c:v>Laura Miller</c:v>
                </c:pt>
                <c:pt idx="838">
                  <c:v>Kevin Miller</c:v>
                </c:pt>
                <c:pt idx="839">
                  <c:v>Linda Brown</c:v>
                </c:pt>
                <c:pt idx="840">
                  <c:v>Kevin Moore</c:v>
                </c:pt>
                <c:pt idx="841">
                  <c:v>Kelly Thomas</c:v>
                </c:pt>
                <c:pt idx="842">
                  <c:v>Kevin Scott</c:v>
                </c:pt>
                <c:pt idx="843">
                  <c:v>Justin Johnson</c:v>
                </c:pt>
                <c:pt idx="844">
                  <c:v>Kevin Walker</c:v>
                </c:pt>
                <c:pt idx="845">
                  <c:v>Julie Davis</c:v>
                </c:pt>
                <c:pt idx="846">
                  <c:v>Kevin White</c:v>
                </c:pt>
                <c:pt idx="847">
                  <c:v>Laura Martinez</c:v>
                </c:pt>
                <c:pt idx="848">
                  <c:v>Kimberly Cox</c:v>
                </c:pt>
                <c:pt idx="849">
                  <c:v>Laura Williams</c:v>
                </c:pt>
                <c:pt idx="850">
                  <c:v>Kathryn Smith</c:v>
                </c:pt>
                <c:pt idx="851">
                  <c:v>Leslie Miller</c:v>
                </c:pt>
                <c:pt idx="852">
                  <c:v>Kayla Jones</c:v>
                </c:pt>
                <c:pt idx="853">
                  <c:v>Justin White</c:v>
                </c:pt>
                <c:pt idx="854">
                  <c:v>Kimberly Martinez</c:v>
                </c:pt>
                <c:pt idx="855">
                  <c:v>Lisa Anderson</c:v>
                </c:pt>
                <c:pt idx="856">
                  <c:v>Justin Thompson</c:v>
                </c:pt>
                <c:pt idx="857">
                  <c:v>Kelly Thompson</c:v>
                </c:pt>
                <c:pt idx="858">
                  <c:v>Julie Wilson</c:v>
                </c:pt>
                <c:pt idx="859">
                  <c:v>Kelly Williams</c:v>
                </c:pt>
                <c:pt idx="860">
                  <c:v>Kimberly Walker</c:v>
                </c:pt>
                <c:pt idx="861">
                  <c:v>Lisa Lee</c:v>
                </c:pt>
                <c:pt idx="862">
                  <c:v>Laura Anderson</c:v>
                </c:pt>
                <c:pt idx="863">
                  <c:v>Lisa Porter</c:v>
                </c:pt>
                <c:pt idx="864">
                  <c:v>Laura Garcia</c:v>
                </c:pt>
                <c:pt idx="865">
                  <c:v>Lisa Scott</c:v>
                </c:pt>
                <c:pt idx="866">
                  <c:v>Lori Johnson</c:v>
                </c:pt>
                <c:pt idx="867">
                  <c:v>Karen Davis</c:v>
                </c:pt>
                <c:pt idx="868">
                  <c:v>Karen Miller</c:v>
                </c:pt>
                <c:pt idx="869">
                  <c:v>John Clark</c:v>
                </c:pt>
                <c:pt idx="870">
                  <c:v>Jose Jones</c:v>
                </c:pt>
                <c:pt idx="871">
                  <c:v>Jonathan Miller</c:v>
                </c:pt>
                <c:pt idx="872">
                  <c:v>Jennifer Adams</c:v>
                </c:pt>
                <c:pt idx="873">
                  <c:v>Joseph Hernandez</c:v>
                </c:pt>
                <c:pt idx="874">
                  <c:v>Jennifer Reed</c:v>
                </c:pt>
                <c:pt idx="875">
                  <c:v>Jennifer Phillips</c:v>
                </c:pt>
                <c:pt idx="876">
                  <c:v>Jennifer Alexander</c:v>
                </c:pt>
                <c:pt idx="877">
                  <c:v>Jessica Sanchez</c:v>
                </c:pt>
                <c:pt idx="878">
                  <c:v>Jennifer Rodriguez</c:v>
                </c:pt>
                <c:pt idx="879">
                  <c:v>Jason Davis</c:v>
                </c:pt>
                <c:pt idx="880">
                  <c:v>James Morales</c:v>
                </c:pt>
                <c:pt idx="881">
                  <c:v>Jennifer Morris</c:v>
                </c:pt>
                <c:pt idx="882">
                  <c:v>Jennifer Brooks</c:v>
                </c:pt>
                <c:pt idx="883">
                  <c:v>Joseph Young</c:v>
                </c:pt>
                <c:pt idx="884">
                  <c:v>Jason King</c:v>
                </c:pt>
                <c:pt idx="885">
                  <c:v>Joshua Martin</c:v>
                </c:pt>
                <c:pt idx="886">
                  <c:v>Jennifer Stewart</c:v>
                </c:pt>
                <c:pt idx="887">
                  <c:v>Jessica Perez</c:v>
                </c:pt>
                <c:pt idx="888">
                  <c:v>James Stewart</c:v>
                </c:pt>
                <c:pt idx="889">
                  <c:v>Jordan Williams</c:v>
                </c:pt>
                <c:pt idx="890">
                  <c:v>Jason Moore</c:v>
                </c:pt>
                <c:pt idx="891">
                  <c:v>Jessica Thompson</c:v>
                </c:pt>
                <c:pt idx="892">
                  <c:v>Jason Ramirez</c:v>
                </c:pt>
                <c:pt idx="893">
                  <c:v>John Adams</c:v>
                </c:pt>
                <c:pt idx="894">
                  <c:v>John Lopez</c:v>
                </c:pt>
                <c:pt idx="895">
                  <c:v>John Bell</c:v>
                </c:pt>
                <c:pt idx="896">
                  <c:v>John Martin</c:v>
                </c:pt>
                <c:pt idx="897">
                  <c:v>Jason Gibson</c:v>
                </c:pt>
                <c:pt idx="898">
                  <c:v>James Thomas</c:v>
                </c:pt>
                <c:pt idx="899">
                  <c:v>Jennifer Ortiz</c:v>
                </c:pt>
                <c:pt idx="900">
                  <c:v>James Murphy</c:v>
                </c:pt>
                <c:pt idx="901">
                  <c:v>Joshua Baker</c:v>
                </c:pt>
                <c:pt idx="902">
                  <c:v>James Henderson</c:v>
                </c:pt>
                <c:pt idx="903">
                  <c:v>Joshua Lewis</c:v>
                </c:pt>
                <c:pt idx="904">
                  <c:v>James Parker</c:v>
                </c:pt>
                <c:pt idx="905">
                  <c:v>Joshua Robinson</c:v>
                </c:pt>
                <c:pt idx="906">
                  <c:v>Jason Wright</c:v>
                </c:pt>
                <c:pt idx="907">
                  <c:v>Jonathan Moore</c:v>
                </c:pt>
                <c:pt idx="908">
                  <c:v>John Morgan</c:v>
                </c:pt>
                <c:pt idx="909">
                  <c:v>James Gomez</c:v>
                </c:pt>
                <c:pt idx="910">
                  <c:v>Jeremy Miller</c:v>
                </c:pt>
                <c:pt idx="911">
                  <c:v>Jordan Thomas</c:v>
                </c:pt>
                <c:pt idx="912">
                  <c:v>Jeremy Smith</c:v>
                </c:pt>
                <c:pt idx="913">
                  <c:v>Jennifer Long</c:v>
                </c:pt>
                <c:pt idx="914">
                  <c:v>Jeremy Williams</c:v>
                </c:pt>
                <c:pt idx="915">
                  <c:v>Jason Clark</c:v>
                </c:pt>
                <c:pt idx="916">
                  <c:v>John Sanders</c:v>
                </c:pt>
                <c:pt idx="917">
                  <c:v>Joseph Anderson</c:v>
                </c:pt>
                <c:pt idx="918">
                  <c:v>Jerry Smith</c:v>
                </c:pt>
                <c:pt idx="919">
                  <c:v>Jeffrey Parker</c:v>
                </c:pt>
                <c:pt idx="920">
                  <c:v>Jerry Williams</c:v>
                </c:pt>
                <c:pt idx="921">
                  <c:v>James Campbell</c:v>
                </c:pt>
                <c:pt idx="922">
                  <c:v>James Wright</c:v>
                </c:pt>
                <c:pt idx="923">
                  <c:v>John Baker</c:v>
                </c:pt>
                <c:pt idx="924">
                  <c:v>Jessica Davis</c:v>
                </c:pt>
                <c:pt idx="925">
                  <c:v>Joseph Lee</c:v>
                </c:pt>
                <c:pt idx="926">
                  <c:v>Jessica Garcia</c:v>
                </c:pt>
                <c:pt idx="927">
                  <c:v>John Brooks</c:v>
                </c:pt>
                <c:pt idx="928">
                  <c:v>Jennifer Hunt</c:v>
                </c:pt>
                <c:pt idx="929">
                  <c:v>John Carter</c:v>
                </c:pt>
                <c:pt idx="930">
                  <c:v>James Young</c:v>
                </c:pt>
                <c:pt idx="931">
                  <c:v>James Carter</c:v>
                </c:pt>
                <c:pt idx="932">
                  <c:v>Jamie Johnson</c:v>
                </c:pt>
                <c:pt idx="933">
                  <c:v>Jennifer Peterson</c:v>
                </c:pt>
                <c:pt idx="934">
                  <c:v>John Wells</c:v>
                </c:pt>
                <c:pt idx="935">
                  <c:v>Joshua Anderson</c:v>
                </c:pt>
                <c:pt idx="936">
                  <c:v>Jessica Lopez</c:v>
                </c:pt>
                <c:pt idx="937">
                  <c:v>Joshua Jackson</c:v>
                </c:pt>
                <c:pt idx="938">
                  <c:v>Jacqueline Jones</c:v>
                </c:pt>
                <c:pt idx="939">
                  <c:v>Joshua Jones</c:v>
                </c:pt>
                <c:pt idx="940">
                  <c:v>Jennifer King</c:v>
                </c:pt>
                <c:pt idx="941">
                  <c:v>Joshua Lopez</c:v>
                </c:pt>
                <c:pt idx="942">
                  <c:v>Jonathan Davis</c:v>
                </c:pt>
                <c:pt idx="943">
                  <c:v>Joshua Perez</c:v>
                </c:pt>
                <c:pt idx="944">
                  <c:v>Jack Williams</c:v>
                </c:pt>
                <c:pt idx="945">
                  <c:v>Jennifer Powell</c:v>
                </c:pt>
                <c:pt idx="946">
                  <c:v>Jessica Murphy</c:v>
                </c:pt>
                <c:pt idx="947">
                  <c:v>Joshua Walker</c:v>
                </c:pt>
                <c:pt idx="948">
                  <c:v>Jennifer Torres</c:v>
                </c:pt>
                <c:pt idx="949">
                  <c:v>Jennifer Walker</c:v>
                </c:pt>
                <c:pt idx="950">
                  <c:v>Jennifer Ward</c:v>
                </c:pt>
                <c:pt idx="951">
                  <c:v>Hannah Smith</c:v>
                </c:pt>
                <c:pt idx="952">
                  <c:v>Elizabeth Hernandez</c:v>
                </c:pt>
                <c:pt idx="953">
                  <c:v>David Simpson</c:v>
                </c:pt>
                <c:pt idx="954">
                  <c:v>Eric Davis</c:v>
                </c:pt>
                <c:pt idx="955">
                  <c:v>Gregory Johnson</c:v>
                </c:pt>
                <c:pt idx="956">
                  <c:v>Dylan Jones</c:v>
                </c:pt>
                <c:pt idx="957">
                  <c:v>Heather Campbell</c:v>
                </c:pt>
                <c:pt idx="958">
                  <c:v>Eric Jones</c:v>
                </c:pt>
                <c:pt idx="959">
                  <c:v>Emily Smith</c:v>
                </c:pt>
                <c:pt idx="960">
                  <c:v>Eric Miller</c:v>
                </c:pt>
                <c:pt idx="961">
                  <c:v>Gregory Hernandez</c:v>
                </c:pt>
                <c:pt idx="962">
                  <c:v>Eric Moore</c:v>
                </c:pt>
                <c:pt idx="963">
                  <c:v>Elizabeth Garcia</c:v>
                </c:pt>
                <c:pt idx="964">
                  <c:v>David Turner</c:v>
                </c:pt>
                <c:pt idx="965">
                  <c:v>Elizabeth Gomez</c:v>
                </c:pt>
                <c:pt idx="966">
                  <c:v>Edward Smith</c:v>
                </c:pt>
                <c:pt idx="967">
                  <c:v>Emily Coleman</c:v>
                </c:pt>
                <c:pt idx="968">
                  <c:v>Henry Smith</c:v>
                </c:pt>
                <c:pt idx="969">
                  <c:v>Elizabeth Harris</c:v>
                </c:pt>
                <c:pt idx="970">
                  <c:v>Donald Smith</c:v>
                </c:pt>
                <c:pt idx="971">
                  <c:v>Emily Williams</c:v>
                </c:pt>
                <c:pt idx="972">
                  <c:v>Holly Taylor</c:v>
                </c:pt>
                <c:pt idx="973">
                  <c:v>Donna Anderson</c:v>
                </c:pt>
                <c:pt idx="974">
                  <c:v>Holly Smith</c:v>
                </c:pt>
                <c:pt idx="975">
                  <c:v>Elizabeth Martinez</c:v>
                </c:pt>
                <c:pt idx="976">
                  <c:v>Elizabeth Rodriguez</c:v>
                </c:pt>
                <c:pt idx="977">
                  <c:v>Danielle Williams</c:v>
                </c:pt>
                <c:pt idx="978">
                  <c:v>Daniel Gonzalez</c:v>
                </c:pt>
                <c:pt idx="979">
                  <c:v>Christina Williams</c:v>
                </c:pt>
                <c:pt idx="980">
                  <c:v>Christine Wilson</c:v>
                </c:pt>
                <c:pt idx="981">
                  <c:v>Daniel Martinez</c:v>
                </c:pt>
                <c:pt idx="982">
                  <c:v>Christopher Carter</c:v>
                </c:pt>
                <c:pt idx="983">
                  <c:v>Christina Johnson</c:v>
                </c:pt>
                <c:pt idx="984">
                  <c:v>Christopher Coleman</c:v>
                </c:pt>
                <c:pt idx="985">
                  <c:v>Brian Moore</c:v>
                </c:pt>
                <c:pt idx="986">
                  <c:v>Carla Smith</c:v>
                </c:pt>
                <c:pt idx="987">
                  <c:v>Daniel King</c:v>
                </c:pt>
                <c:pt idx="988">
                  <c:v>Brian Gonzalez</c:v>
                </c:pt>
                <c:pt idx="989">
                  <c:v>Daniel Wright</c:v>
                </c:pt>
                <c:pt idx="990">
                  <c:v>Brian Greene</c:v>
                </c:pt>
                <c:pt idx="991">
                  <c:v>David Bennett</c:v>
                </c:pt>
                <c:pt idx="992">
                  <c:v>Christopher Lee</c:v>
                </c:pt>
                <c:pt idx="993">
                  <c:v>Brian Davis</c:v>
                </c:pt>
                <c:pt idx="994">
                  <c:v>Brian Hernandez</c:v>
                </c:pt>
                <c:pt idx="995">
                  <c:v>Cynthia Lopez</c:v>
                </c:pt>
                <c:pt idx="996">
                  <c:v>Brian Howard</c:v>
                </c:pt>
                <c:pt idx="997">
                  <c:v>Brian Perez</c:v>
                </c:pt>
                <c:pt idx="998">
                  <c:v>Catherine Williams</c:v>
                </c:pt>
                <c:pt idx="999">
                  <c:v>Daniel Jackson</c:v>
                </c:pt>
                <c:pt idx="1000">
                  <c:v>Christopher Stewart</c:v>
                </c:pt>
                <c:pt idx="1001">
                  <c:v>Daniel Lewis</c:v>
                </c:pt>
                <c:pt idx="1002">
                  <c:v>Brian King</c:v>
                </c:pt>
                <c:pt idx="1003">
                  <c:v>Daniel Wilson</c:v>
                </c:pt>
                <c:pt idx="1004">
                  <c:v>David Mullins</c:v>
                </c:pt>
                <c:pt idx="1005">
                  <c:v>Danielle Miller</c:v>
                </c:pt>
                <c:pt idx="1006">
                  <c:v>Christopher White</c:v>
                </c:pt>
                <c:pt idx="1007">
                  <c:v>Christian Smith</c:v>
                </c:pt>
                <c:pt idx="1008">
                  <c:v>Brian Carter</c:v>
                </c:pt>
                <c:pt idx="1009">
                  <c:v>Christina Anderson</c:v>
                </c:pt>
                <c:pt idx="1010">
                  <c:v>Christopher Young</c:v>
                </c:pt>
                <c:pt idx="1011">
                  <c:v>David Lewis</c:v>
                </c:pt>
                <c:pt idx="1012">
                  <c:v>Crystal Lewis</c:v>
                </c:pt>
                <c:pt idx="1013">
                  <c:v>Crystal Wilson</c:v>
                </c:pt>
                <c:pt idx="1014">
                  <c:v>David Morrison</c:v>
                </c:pt>
                <c:pt idx="1015">
                  <c:v>Ashley Scott</c:v>
                </c:pt>
                <c:pt idx="1016">
                  <c:v>Anthony Long</c:v>
                </c:pt>
                <c:pt idx="1017">
                  <c:v>Brandon Martin</c:v>
                </c:pt>
                <c:pt idx="1018">
                  <c:v>Amanda Rodriguez</c:v>
                </c:pt>
                <c:pt idx="1019">
                  <c:v>Ashley Garcia</c:v>
                </c:pt>
                <c:pt idx="1020">
                  <c:v>Amanda Thomas</c:v>
                </c:pt>
                <c:pt idx="1021">
                  <c:v>Benjamin Thomas</c:v>
                </c:pt>
                <c:pt idx="1022">
                  <c:v>Amanda Wilson</c:v>
                </c:pt>
                <c:pt idx="1023">
                  <c:v>Anthony Garcia</c:v>
                </c:pt>
                <c:pt idx="1024">
                  <c:v>Amber Hernandez</c:v>
                </c:pt>
                <c:pt idx="1025">
                  <c:v>Ashley Brown</c:v>
                </c:pt>
                <c:pt idx="1026">
                  <c:v>Amber Johnson</c:v>
                </c:pt>
                <c:pt idx="1027">
                  <c:v>Ashley Morgan</c:v>
                </c:pt>
                <c:pt idx="1028">
                  <c:v>Amber Robinson</c:v>
                </c:pt>
                <c:pt idx="1029">
                  <c:v>Austin Johnson</c:v>
                </c:pt>
                <c:pt idx="1030">
                  <c:v>Amy Brown</c:v>
                </c:pt>
                <c:pt idx="1031">
                  <c:v>Brandon Johnson</c:v>
                </c:pt>
                <c:pt idx="1032">
                  <c:v>Amy Moore</c:v>
                </c:pt>
                <c:pt idx="1033">
                  <c:v>Brandon Williams</c:v>
                </c:pt>
                <c:pt idx="1034">
                  <c:v>Andrea Brown</c:v>
                </c:pt>
                <c:pt idx="1035">
                  <c:v>Anthony Hernandez</c:v>
                </c:pt>
                <c:pt idx="1036">
                  <c:v>Andrea Williams</c:v>
                </c:pt>
                <c:pt idx="1037">
                  <c:v>Anthony Miller</c:v>
                </c:pt>
                <c:pt idx="1038">
                  <c:v>Andrew Anderson</c:v>
                </c:pt>
                <c:pt idx="1039">
                  <c:v>Ashley Davis</c:v>
                </c:pt>
                <c:pt idx="1040">
                  <c:v>Andrew Jackson</c:v>
                </c:pt>
                <c:pt idx="1041">
                  <c:v>Amanda Anderson</c:v>
                </c:pt>
                <c:pt idx="1042">
                  <c:v>Andrew Jones</c:v>
                </c:pt>
                <c:pt idx="1043">
                  <c:v>Ashley Nelson</c:v>
                </c:pt>
                <c:pt idx="1044">
                  <c:v>Andrew Thompson</c:v>
                </c:pt>
                <c:pt idx="1045">
                  <c:v>Aaron Johnson</c:v>
                </c:pt>
                <c:pt idx="1046">
                  <c:v>Andrew White</c:v>
                </c:pt>
                <c:pt idx="1047">
                  <c:v>Austin Jones</c:v>
                </c:pt>
                <c:pt idx="1048">
                  <c:v>Aaron Garcia</c:v>
                </c:pt>
                <c:pt idx="1049">
                  <c:v>Amanda Gonzalez</c:v>
                </c:pt>
                <c:pt idx="1050">
                  <c:v>Angela Davis</c:v>
                </c:pt>
                <c:pt idx="1051">
                  <c:v>Brandon Lewis</c:v>
                </c:pt>
                <c:pt idx="1052">
                  <c:v>Angela Harris</c:v>
                </c:pt>
                <c:pt idx="1053">
                  <c:v>Amanda Jenkins</c:v>
                </c:pt>
                <c:pt idx="1054">
                  <c:v>Angela Jones</c:v>
                </c:pt>
                <c:pt idx="1055">
                  <c:v>Aaron Miller</c:v>
                </c:pt>
                <c:pt idx="1056">
                  <c:v>Angela Thomas</c:v>
                </c:pt>
                <c:pt idx="1057">
                  <c:v>Amanda King</c:v>
                </c:pt>
                <c:pt idx="1058">
                  <c:v>Thomas Martin</c:v>
                </c:pt>
                <c:pt idx="1059">
                  <c:v>William Hill</c:v>
                </c:pt>
                <c:pt idx="1060">
                  <c:v>Steven Davis</c:v>
                </c:pt>
                <c:pt idx="1061">
                  <c:v>Tamara Smith</c:v>
                </c:pt>
                <c:pt idx="1062">
                  <c:v>Thomas Lopez</c:v>
                </c:pt>
                <c:pt idx="1063">
                  <c:v>Tammy Davis</c:v>
                </c:pt>
                <c:pt idx="1064">
                  <c:v>Terry Johnson</c:v>
                </c:pt>
                <c:pt idx="1065">
                  <c:v>Thomas Rodriguez</c:v>
                </c:pt>
                <c:pt idx="1066">
                  <c:v>Thomas Hughes</c:v>
                </c:pt>
                <c:pt idx="1067">
                  <c:v>Susan Garcia</c:v>
                </c:pt>
                <c:pt idx="1068">
                  <c:v>William King</c:v>
                </c:pt>
                <c:pt idx="1069">
                  <c:v>Thomas White</c:v>
                </c:pt>
                <c:pt idx="1070">
                  <c:v>William Rodriguez</c:v>
                </c:pt>
                <c:pt idx="1071">
                  <c:v>Tiffany Garcia</c:v>
                </c:pt>
                <c:pt idx="1072">
                  <c:v>Tyler Williams</c:v>
                </c:pt>
                <c:pt idx="1073">
                  <c:v>Tiffany Johnson</c:v>
                </c:pt>
                <c:pt idx="1074">
                  <c:v>Victoria Lee</c:v>
                </c:pt>
                <c:pt idx="1075">
                  <c:v>Tiffany Thomas</c:v>
                </c:pt>
                <c:pt idx="1076">
                  <c:v>Steven Gonzalez</c:v>
                </c:pt>
                <c:pt idx="1077">
                  <c:v>Tara Smith</c:v>
                </c:pt>
                <c:pt idx="1078">
                  <c:v>William Green</c:v>
                </c:pt>
                <c:pt idx="1079">
                  <c:v>Timothy Baker</c:v>
                </c:pt>
                <c:pt idx="1080">
                  <c:v>Steven Lewis</c:v>
                </c:pt>
                <c:pt idx="1081">
                  <c:v>Stephen Lee</c:v>
                </c:pt>
                <c:pt idx="1082">
                  <c:v>Susan Moore</c:v>
                </c:pt>
                <c:pt idx="1083">
                  <c:v>Stephen Martin</c:v>
                </c:pt>
                <c:pt idx="1084">
                  <c:v>William Pierce</c:v>
                </c:pt>
                <c:pt idx="1085">
                  <c:v>Timothy Gonzalez</c:v>
                </c:pt>
                <c:pt idx="1086">
                  <c:v>William Taylor</c:v>
                </c:pt>
                <c:pt idx="1087">
                  <c:v>Timothy Hall</c:v>
                </c:pt>
                <c:pt idx="1088">
                  <c:v>Thomas Nelson</c:v>
                </c:pt>
                <c:pt idx="1089">
                  <c:v>Stephen Miller</c:v>
                </c:pt>
                <c:pt idx="1090">
                  <c:v>Steven Collins</c:v>
                </c:pt>
                <c:pt idx="1091">
                  <c:v>Timothy King</c:v>
                </c:pt>
                <c:pt idx="1092">
                  <c:v>Theresa Rodriguez</c:v>
                </c:pt>
                <c:pt idx="1093">
                  <c:v>Timothy Martinez</c:v>
                </c:pt>
                <c:pt idx="1094">
                  <c:v>Thomas Harris</c:v>
                </c:pt>
                <c:pt idx="1095">
                  <c:v>Timothy Miller</c:v>
                </c:pt>
                <c:pt idx="1096">
                  <c:v>Steven Garcia</c:v>
                </c:pt>
                <c:pt idx="1097">
                  <c:v>Timothy Ramirez</c:v>
                </c:pt>
                <c:pt idx="1098">
                  <c:v>William Allen</c:v>
                </c:pt>
                <c:pt idx="1099">
                  <c:v>William Turner</c:v>
                </c:pt>
                <c:pt idx="1100">
                  <c:v>Susan Davis</c:v>
                </c:pt>
                <c:pt idx="1101">
                  <c:v>William Wallace</c:v>
                </c:pt>
                <c:pt idx="1102">
                  <c:v>Stephanie King</c:v>
                </c:pt>
                <c:pt idx="1103">
                  <c:v>Taylor Jones</c:v>
                </c:pt>
                <c:pt idx="1104">
                  <c:v>William Jackson</c:v>
                </c:pt>
                <c:pt idx="1105">
                  <c:v>Taylor Miller</c:v>
                </c:pt>
                <c:pt idx="1106">
                  <c:v>William Kim</c:v>
                </c:pt>
                <c:pt idx="1107">
                  <c:v>Todd Johnson</c:v>
                </c:pt>
                <c:pt idx="1108">
                  <c:v>Stephanie Lee</c:v>
                </c:pt>
                <c:pt idx="1109">
                  <c:v>Todd Williams</c:v>
                </c:pt>
                <c:pt idx="1110">
                  <c:v>Steven Nelson</c:v>
                </c:pt>
                <c:pt idx="1111">
                  <c:v>Tracy Jones</c:v>
                </c:pt>
                <c:pt idx="1112">
                  <c:v>William Perez</c:v>
                </c:pt>
                <c:pt idx="1113">
                  <c:v>Tracy Smith</c:v>
                </c:pt>
                <c:pt idx="1114">
                  <c:v>Steven Perez</c:v>
                </c:pt>
                <c:pt idx="1115">
                  <c:v>Tracy Williams</c:v>
                </c:pt>
                <c:pt idx="1116">
                  <c:v>William Scott</c:v>
                </c:pt>
                <c:pt idx="1117">
                  <c:v>Travis Brown</c:v>
                </c:pt>
                <c:pt idx="1118">
                  <c:v>William Thomas</c:v>
                </c:pt>
                <c:pt idx="1119">
                  <c:v>Stacy Smith</c:v>
                </c:pt>
                <c:pt idx="1120">
                  <c:v>William Tucker</c:v>
                </c:pt>
                <c:pt idx="1121">
                  <c:v>Troy Davis</c:v>
                </c:pt>
                <c:pt idx="1122">
                  <c:v>Susan Brown</c:v>
                </c:pt>
                <c:pt idx="1123">
                  <c:v>Stacy Williams</c:v>
                </c:pt>
                <c:pt idx="1124">
                  <c:v>Timothy Thompson</c:v>
                </c:pt>
                <c:pt idx="1125">
                  <c:v>Zachary Johnson</c:v>
                </c:pt>
                <c:pt idx="1126">
                  <c:v>Timothy Wilson</c:v>
                </c:pt>
                <c:pt idx="1127">
                  <c:v>Tina Lopez</c:v>
                </c:pt>
                <c:pt idx="1128">
                  <c:v>Stacey Smith</c:v>
                </c:pt>
                <c:pt idx="1129">
                  <c:v>Ryan Hall</c:v>
                </c:pt>
                <c:pt idx="1130">
                  <c:v>Ronald Wilson</c:v>
                </c:pt>
                <c:pt idx="1131">
                  <c:v>Richard Harris</c:v>
                </c:pt>
                <c:pt idx="1132">
                  <c:v>Richard Reed</c:v>
                </c:pt>
                <c:pt idx="1133">
                  <c:v>Scott Martinez</c:v>
                </c:pt>
                <c:pt idx="1134">
                  <c:v>Robert Gutierrez</c:v>
                </c:pt>
                <c:pt idx="1135">
                  <c:v>Robert Garza</c:v>
                </c:pt>
                <c:pt idx="1136">
                  <c:v>Ryan Martinez</c:v>
                </c:pt>
                <c:pt idx="1137">
                  <c:v>Robert Green</c:v>
                </c:pt>
                <c:pt idx="1138">
                  <c:v>Rachel Davis</c:v>
                </c:pt>
                <c:pt idx="1139">
                  <c:v>Scott Harris</c:v>
                </c:pt>
                <c:pt idx="1140">
                  <c:v>Robert Roberts</c:v>
                </c:pt>
                <c:pt idx="1141">
                  <c:v>Scott Russell</c:v>
                </c:pt>
                <c:pt idx="1142">
                  <c:v>Robert Edwards</c:v>
                </c:pt>
                <c:pt idx="1143">
                  <c:v>Sarah Davis</c:v>
                </c:pt>
                <c:pt idx="1144">
                  <c:v>Rachel Lee</c:v>
                </c:pt>
                <c:pt idx="1145">
                  <c:v>Robert Matthews</c:v>
                </c:pt>
                <c:pt idx="1146">
                  <c:v>Richard Scott</c:v>
                </c:pt>
                <c:pt idx="1147">
                  <c:v>Roger Martinez</c:v>
                </c:pt>
                <c:pt idx="1148">
                  <c:v>Richard Gonzalez</c:v>
                </c:pt>
                <c:pt idx="1149">
                  <c:v>Robert Morales</c:v>
                </c:pt>
                <c:pt idx="1150">
                  <c:v>Richard Taylor</c:v>
                </c:pt>
                <c:pt idx="1151">
                  <c:v>Sarah White</c:v>
                </c:pt>
                <c:pt idx="1152">
                  <c:v>Samantha Black</c:v>
                </c:pt>
                <c:pt idx="1153">
                  <c:v>Robert Morris</c:v>
                </c:pt>
                <c:pt idx="1154">
                  <c:v>Sharon Thomas</c:v>
                </c:pt>
                <c:pt idx="1155">
                  <c:v>Scott Ramirez</c:v>
                </c:pt>
                <c:pt idx="1156">
                  <c:v>Shawn Smith</c:v>
                </c:pt>
                <c:pt idx="1157">
                  <c:v>Scott Thomas</c:v>
                </c:pt>
                <c:pt idx="1158">
                  <c:v>Rebecca Lopez</c:v>
                </c:pt>
                <c:pt idx="1159">
                  <c:v>Sarah Clark</c:v>
                </c:pt>
                <c:pt idx="1160">
                  <c:v>Samantha Martinez</c:v>
                </c:pt>
                <c:pt idx="1161">
                  <c:v>Sarah Gonzalez</c:v>
                </c:pt>
                <c:pt idx="1162">
                  <c:v>Rachel Moore</c:v>
                </c:pt>
                <c:pt idx="1163">
                  <c:v>Sarah Harris</c:v>
                </c:pt>
                <c:pt idx="1164">
                  <c:v>Shannon Miller</c:v>
                </c:pt>
                <c:pt idx="1165">
                  <c:v>Rebecca Jackson</c:v>
                </c:pt>
                <c:pt idx="1166">
                  <c:v>Samantha Wilson</c:v>
                </c:pt>
                <c:pt idx="1167">
                  <c:v>Robert Gonzalez</c:v>
                </c:pt>
                <c:pt idx="1168">
                  <c:v>Rachel Robinson</c:v>
                </c:pt>
                <c:pt idx="1169">
                  <c:v>Sarah Phillips</c:v>
                </c:pt>
                <c:pt idx="1170">
                  <c:v>Robert Kim</c:v>
                </c:pt>
                <c:pt idx="1171">
                  <c:v>Shane Young</c:v>
                </c:pt>
                <c:pt idx="1172">
                  <c:v>Sandra Martinez</c:v>
                </c:pt>
                <c:pt idx="1173">
                  <c:v>Rebecca Davis</c:v>
                </c:pt>
                <c:pt idx="1174">
                  <c:v>Sandra Miller</c:v>
                </c:pt>
                <c:pt idx="1175">
                  <c:v>Sarah Wallace</c:v>
                </c:pt>
                <c:pt idx="1176">
                  <c:v>Sandra Smith</c:v>
                </c:pt>
                <c:pt idx="1177">
                  <c:v>Raymond Smith</c:v>
                </c:pt>
                <c:pt idx="1178">
                  <c:v>Sandra Young</c:v>
                </c:pt>
                <c:pt idx="1179">
                  <c:v>Robert Morgan</c:v>
                </c:pt>
                <c:pt idx="1180">
                  <c:v>Sara Davis</c:v>
                </c:pt>
                <c:pt idx="1181">
                  <c:v>Scott Lewis</c:v>
                </c:pt>
                <c:pt idx="1182">
                  <c:v>Patricia Brown</c:v>
                </c:pt>
                <c:pt idx="1183">
                  <c:v>Scott Miller</c:v>
                </c:pt>
                <c:pt idx="1184">
                  <c:v>Robert Lewis</c:v>
                </c:pt>
                <c:pt idx="1185">
                  <c:v>Scott Rodriguez</c:v>
                </c:pt>
                <c:pt idx="1186">
                  <c:v>Sara Taylor</c:v>
                </c:pt>
                <c:pt idx="1187">
                  <c:v>Paul Wilson</c:v>
                </c:pt>
                <c:pt idx="1188">
                  <c:v>Sarah Barnes</c:v>
                </c:pt>
                <c:pt idx="1189">
                  <c:v>Robert Parker</c:v>
                </c:pt>
                <c:pt idx="1190">
                  <c:v>Sarah Brooks</c:v>
                </c:pt>
                <c:pt idx="1191">
                  <c:v>Richard Moore</c:v>
                </c:pt>
                <c:pt idx="1192">
                  <c:v>Rachel Rodriguez</c:v>
                </c:pt>
                <c:pt idx="1193">
                  <c:v>Ryan Sanchez</c:v>
                </c:pt>
                <c:pt idx="1194">
                  <c:v>Shannon Davis</c:v>
                </c:pt>
                <c:pt idx="1195">
                  <c:v>Ronald Jones</c:v>
                </c:pt>
                <c:pt idx="1196">
                  <c:v>Shannon Jones</c:v>
                </c:pt>
                <c:pt idx="1197">
                  <c:v>Ronald Miller</c:v>
                </c:pt>
                <c:pt idx="1198">
                  <c:v>Ronald Smith</c:v>
                </c:pt>
                <c:pt idx="1199">
                  <c:v>Robert Sullivan</c:v>
                </c:pt>
                <c:pt idx="1200">
                  <c:v>Maria Johnson</c:v>
                </c:pt>
                <c:pt idx="1201">
                  <c:v>Megan Johnson</c:v>
                </c:pt>
                <c:pt idx="1202">
                  <c:v>Matthew Tran</c:v>
                </c:pt>
                <c:pt idx="1203">
                  <c:v>Matthew Bailey</c:v>
                </c:pt>
                <c:pt idx="1204">
                  <c:v>Michelle Hernandez</c:v>
                </c:pt>
                <c:pt idx="1205">
                  <c:v>Michael Bowers</c:v>
                </c:pt>
                <c:pt idx="1206">
                  <c:v>Nicole Davis</c:v>
                </c:pt>
                <c:pt idx="1207">
                  <c:v>Michael Bryant</c:v>
                </c:pt>
                <c:pt idx="1208">
                  <c:v>Michael Romero</c:v>
                </c:pt>
                <c:pt idx="1209">
                  <c:v>Michael Butler</c:v>
                </c:pt>
                <c:pt idx="1210">
                  <c:v>Melissa Anderson</c:v>
                </c:pt>
                <c:pt idx="1211">
                  <c:v>Matthew Campbell</c:v>
                </c:pt>
                <c:pt idx="1212">
                  <c:v>Michelle Robinson</c:v>
                </c:pt>
                <c:pt idx="1213">
                  <c:v>Michael Cohen</c:v>
                </c:pt>
                <c:pt idx="1214">
                  <c:v>Mary Robinson</c:v>
                </c:pt>
                <c:pt idx="1215">
                  <c:v>Michael Cook</c:v>
                </c:pt>
                <c:pt idx="1216">
                  <c:v>Nicole Lawson</c:v>
                </c:pt>
                <c:pt idx="1217">
                  <c:v>Michael Cooper</c:v>
                </c:pt>
                <c:pt idx="1218">
                  <c:v>Mary Hernandez</c:v>
                </c:pt>
                <c:pt idx="1219">
                  <c:v>Matthew Cox</c:v>
                </c:pt>
                <c:pt idx="1220">
                  <c:v>Michael Sanders</c:v>
                </c:pt>
                <c:pt idx="1221">
                  <c:v>Mark Nelson</c:v>
                </c:pt>
                <c:pt idx="1222">
                  <c:v>Michael Tucker</c:v>
                </c:pt>
                <c:pt idx="1223">
                  <c:v>Michael Ellis</c:v>
                </c:pt>
                <c:pt idx="1224">
                  <c:v>Melissa Baker</c:v>
                </c:pt>
                <c:pt idx="1225">
                  <c:v>Michael Evans</c:v>
                </c:pt>
                <c:pt idx="1226">
                  <c:v>Mark Jackson</c:v>
                </c:pt>
                <c:pt idx="1227">
                  <c:v>Mark Price</c:v>
                </c:pt>
                <c:pt idx="1228">
                  <c:v>Miranda Smith</c:v>
                </c:pt>
                <c:pt idx="1229">
                  <c:v>Michael Fuller</c:v>
                </c:pt>
                <c:pt idx="1230">
                  <c:v>Nicholas Garcia</c:v>
                </c:pt>
                <c:pt idx="1231">
                  <c:v>Matthew Gonzalez</c:v>
                </c:pt>
                <c:pt idx="1232">
                  <c:v>Nicole Allen</c:v>
                </c:pt>
                <c:pt idx="1233">
                  <c:v>Matthew Henderson</c:v>
                </c:pt>
                <c:pt idx="1234">
                  <c:v>Nicole Jackson</c:v>
                </c:pt>
                <c:pt idx="1235">
                  <c:v>Mark Adams</c:v>
                </c:pt>
                <c:pt idx="1236">
                  <c:v>Michael Powell</c:v>
                </c:pt>
                <c:pt idx="1237">
                  <c:v>Michael Haynes</c:v>
                </c:pt>
                <c:pt idx="1238">
                  <c:v>Mary Gonzalez</c:v>
                </c:pt>
                <c:pt idx="1239">
                  <c:v>Matthew Howard</c:v>
                </c:pt>
                <c:pt idx="1240">
                  <c:v>Michael Rogers</c:v>
                </c:pt>
                <c:pt idx="1241">
                  <c:v>Matthew Jackson</c:v>
                </c:pt>
                <c:pt idx="1242">
                  <c:v>Michael Ruiz</c:v>
                </c:pt>
                <c:pt idx="1243">
                  <c:v>Michael Herrera</c:v>
                </c:pt>
                <c:pt idx="1244">
                  <c:v>Nicole White</c:v>
                </c:pt>
                <c:pt idx="1245">
                  <c:v>Mark Torres</c:v>
                </c:pt>
                <c:pt idx="1246">
                  <c:v>Michael Torres</c:v>
                </c:pt>
                <c:pt idx="1247">
                  <c:v>Michael Holmes</c:v>
                </c:pt>
                <c:pt idx="1248">
                  <c:v>Melissa Adams</c:v>
                </c:pt>
                <c:pt idx="1249">
                  <c:v>Matthew Jones</c:v>
                </c:pt>
                <c:pt idx="1250">
                  <c:v>Michele Smith</c:v>
                </c:pt>
                <c:pt idx="1251">
                  <c:v>Matthew Marshall</c:v>
                </c:pt>
                <c:pt idx="1252">
                  <c:v>Melissa Clark</c:v>
                </c:pt>
                <c:pt idx="1253">
                  <c:v>Michael Kelley</c:v>
                </c:pt>
                <c:pt idx="1254">
                  <c:v>Michelle Lopez</c:v>
                </c:pt>
                <c:pt idx="1255">
                  <c:v>Michael Knight</c:v>
                </c:pt>
                <c:pt idx="1256">
                  <c:v>Melissa Hall</c:v>
                </c:pt>
                <c:pt idx="1257">
                  <c:v>Michael Lawson</c:v>
                </c:pt>
                <c:pt idx="1258">
                  <c:v>Michelle Sanchez</c:v>
                </c:pt>
                <c:pt idx="1259">
                  <c:v>Matthew Mitchell</c:v>
                </c:pt>
                <c:pt idx="1260">
                  <c:v>Morgan Johnson</c:v>
                </c:pt>
                <c:pt idx="1261">
                  <c:v>Michael Long</c:v>
                </c:pt>
                <c:pt idx="1262">
                  <c:v>Natalie Thomas</c:v>
                </c:pt>
                <c:pt idx="1263">
                  <c:v>Matthew Morris</c:v>
                </c:pt>
                <c:pt idx="1264">
                  <c:v>Melissa Perez</c:v>
                </c:pt>
                <c:pt idx="1265">
                  <c:v>Matthew Ramirez</c:v>
                </c:pt>
                <c:pt idx="1266">
                  <c:v>Nicholas Turner</c:v>
                </c:pt>
                <c:pt idx="1267">
                  <c:v>Michael Mills</c:v>
                </c:pt>
                <c:pt idx="1268">
                  <c:v>Mary Taylor</c:v>
                </c:pt>
                <c:pt idx="1269">
                  <c:v>Michael Murray</c:v>
                </c:pt>
                <c:pt idx="1270">
                  <c:v>Nicole Gonzalez</c:v>
                </c:pt>
                <c:pt idx="1271">
                  <c:v>Michael Oliver</c:v>
                </c:pt>
                <c:pt idx="1272">
                  <c:v>Nicole Johnson</c:v>
                </c:pt>
                <c:pt idx="1273">
                  <c:v>Michael Patterson</c:v>
                </c:pt>
                <c:pt idx="1274">
                  <c:v>Michael Perry</c:v>
                </c:pt>
                <c:pt idx="1275">
                  <c:v>Matthew Wright</c:v>
                </c:pt>
                <c:pt idx="1276">
                  <c:v>Katherine Evans</c:v>
                </c:pt>
                <c:pt idx="1277">
                  <c:v>Karen Jones</c:v>
                </c:pt>
                <c:pt idx="1278">
                  <c:v>Lisa Howard</c:v>
                </c:pt>
                <c:pt idx="1279">
                  <c:v>Kyle Jones</c:v>
                </c:pt>
                <c:pt idx="1280">
                  <c:v>Keith Ramos</c:v>
                </c:pt>
                <c:pt idx="1281">
                  <c:v>Kyle Martin</c:v>
                </c:pt>
                <c:pt idx="1282">
                  <c:v>Lisa Green</c:v>
                </c:pt>
                <c:pt idx="1283">
                  <c:v>Kyle Smith</c:v>
                </c:pt>
                <c:pt idx="1284">
                  <c:v>Lisa King</c:v>
                </c:pt>
                <c:pt idx="1285">
                  <c:v>Kevin Martin</c:v>
                </c:pt>
                <c:pt idx="1286">
                  <c:v>Kimberly Ward</c:v>
                </c:pt>
                <c:pt idx="1287">
                  <c:v>Kelly Garcia</c:v>
                </c:pt>
                <c:pt idx="1288">
                  <c:v>Kelly Davis</c:v>
                </c:pt>
                <c:pt idx="1289">
                  <c:v>Kelly Harris</c:v>
                </c:pt>
                <c:pt idx="1290">
                  <c:v>Lisa Diaz</c:v>
                </c:pt>
                <c:pt idx="1291">
                  <c:v>Laura Davis</c:v>
                </c:pt>
                <c:pt idx="1292">
                  <c:v>Lisa Hansen</c:v>
                </c:pt>
                <c:pt idx="1293">
                  <c:v>Kathleen Harrison</c:v>
                </c:pt>
                <c:pt idx="1294">
                  <c:v>Kimberly Thompson</c:v>
                </c:pt>
                <c:pt idx="1295">
                  <c:v>Kimberly Carter</c:v>
                </c:pt>
                <c:pt idx="1296">
                  <c:v>Kimberly Wallace</c:v>
                </c:pt>
                <c:pt idx="1297">
                  <c:v>Kimberly Clark</c:v>
                </c:pt>
                <c:pt idx="1298">
                  <c:v>Lisa Moore</c:v>
                </c:pt>
                <c:pt idx="1299">
                  <c:v>Laura Martin</c:v>
                </c:pt>
                <c:pt idx="1300">
                  <c:v>Kenneth Smith</c:v>
                </c:pt>
                <c:pt idx="1301">
                  <c:v>Katherine Brooks</c:v>
                </c:pt>
                <c:pt idx="1302">
                  <c:v>Lisa Thompson</c:v>
                </c:pt>
                <c:pt idx="1303">
                  <c:v>Kathleen Smith</c:v>
                </c:pt>
                <c:pt idx="1304">
                  <c:v>Kimberly Lee</c:v>
                </c:pt>
                <c:pt idx="1305">
                  <c:v>Justin Clark</c:v>
                </c:pt>
                <c:pt idx="1306">
                  <c:v>Karen Baker</c:v>
                </c:pt>
                <c:pt idx="1307">
                  <c:v>Laura Taylor</c:v>
                </c:pt>
                <c:pt idx="1308">
                  <c:v>Kimberly Moore</c:v>
                </c:pt>
                <c:pt idx="1309">
                  <c:v>Kathryn Miller</c:v>
                </c:pt>
                <c:pt idx="1310">
                  <c:v>Kimberly Scott</c:v>
                </c:pt>
                <c:pt idx="1311">
                  <c:v>Katherine Moore</c:v>
                </c:pt>
                <c:pt idx="1312">
                  <c:v>Julie Lopez</c:v>
                </c:pt>
                <c:pt idx="1313">
                  <c:v>Kelly Jones</c:v>
                </c:pt>
                <c:pt idx="1314">
                  <c:v>Kathleen Johnson</c:v>
                </c:pt>
                <c:pt idx="1315">
                  <c:v>Karen Harris</c:v>
                </c:pt>
                <c:pt idx="1316">
                  <c:v>Julie Brown</c:v>
                </c:pt>
                <c:pt idx="1317">
                  <c:v>Lauren Wilson</c:v>
                </c:pt>
                <c:pt idx="1318">
                  <c:v>Julie Miller</c:v>
                </c:pt>
                <c:pt idx="1319">
                  <c:v>Laurie Smith</c:v>
                </c:pt>
                <c:pt idx="1320">
                  <c:v>Lisa Martin</c:v>
                </c:pt>
                <c:pt idx="1321">
                  <c:v>Kathryn Taylor</c:v>
                </c:pt>
                <c:pt idx="1322">
                  <c:v>Justin Martin</c:v>
                </c:pt>
                <c:pt idx="1323">
                  <c:v>Kevin Rodriguez</c:v>
                </c:pt>
                <c:pt idx="1324">
                  <c:v>Lisa Nguyen</c:v>
                </c:pt>
                <c:pt idx="1325">
                  <c:v>Linda Collins</c:v>
                </c:pt>
                <c:pt idx="1326">
                  <c:v>Lisa Robinson</c:v>
                </c:pt>
                <c:pt idx="1327">
                  <c:v>Linda Garcia</c:v>
                </c:pt>
                <c:pt idx="1328">
                  <c:v>Kimberly White</c:v>
                </c:pt>
                <c:pt idx="1329">
                  <c:v>Kelly Miller</c:v>
                </c:pt>
                <c:pt idx="1330">
                  <c:v>Lisa Thomas</c:v>
                </c:pt>
                <c:pt idx="1331">
                  <c:v>Kelly Rodriguez</c:v>
                </c:pt>
                <c:pt idx="1332">
                  <c:v>Karen Cox</c:v>
                </c:pt>
                <c:pt idx="1333">
                  <c:v>Karen Howard</c:v>
                </c:pt>
                <c:pt idx="1334">
                  <c:v>Lindsay Smith</c:v>
                </c:pt>
                <c:pt idx="1335">
                  <c:v>Laura Green</c:v>
                </c:pt>
                <c:pt idx="1336">
                  <c:v>Kimberly Gonzalez</c:v>
                </c:pt>
                <c:pt idx="1337">
                  <c:v>John Crawford</c:v>
                </c:pt>
                <c:pt idx="1338">
                  <c:v>Jonathan Williams</c:v>
                </c:pt>
                <c:pt idx="1339">
                  <c:v>John Perez</c:v>
                </c:pt>
                <c:pt idx="1340">
                  <c:v>Jason Lee</c:v>
                </c:pt>
                <c:pt idx="1341">
                  <c:v>Jessica Scott</c:v>
                </c:pt>
                <c:pt idx="1342">
                  <c:v>Jason Nelson</c:v>
                </c:pt>
                <c:pt idx="1343">
                  <c:v>John Jordan</c:v>
                </c:pt>
                <c:pt idx="1344">
                  <c:v>Jason Sanchez</c:v>
                </c:pt>
                <c:pt idx="1345">
                  <c:v>John White</c:v>
                </c:pt>
                <c:pt idx="1346">
                  <c:v>Jason Taylor</c:v>
                </c:pt>
                <c:pt idx="1347">
                  <c:v>Joshua Brown</c:v>
                </c:pt>
                <c:pt idx="1348">
                  <c:v>Jason Thomas</c:v>
                </c:pt>
                <c:pt idx="1349">
                  <c:v>Jacob Williams</c:v>
                </c:pt>
                <c:pt idx="1350">
                  <c:v>James Butler</c:v>
                </c:pt>
                <c:pt idx="1351">
                  <c:v>Jacob Wilson</c:v>
                </c:pt>
                <c:pt idx="1352">
                  <c:v>Jeffrey Gonzalez</c:v>
                </c:pt>
                <c:pt idx="1353">
                  <c:v>James Sullivan</c:v>
                </c:pt>
                <c:pt idx="1354">
                  <c:v>Jeffrey Lopez</c:v>
                </c:pt>
                <c:pt idx="1355">
                  <c:v>James Tucker</c:v>
                </c:pt>
                <c:pt idx="1356">
                  <c:v>Jeffrey Peterson</c:v>
                </c:pt>
                <c:pt idx="1357">
                  <c:v>Jonathan Anderson</c:v>
                </c:pt>
                <c:pt idx="1358">
                  <c:v>Jeffrey Sanchez</c:v>
                </c:pt>
                <c:pt idx="1359">
                  <c:v>Joseph Lopez</c:v>
                </c:pt>
                <c:pt idx="1360">
                  <c:v>Jeffrey Taylor</c:v>
                </c:pt>
                <c:pt idx="1361">
                  <c:v>Joshua Moore</c:v>
                </c:pt>
                <c:pt idx="1362">
                  <c:v>Jennifer Allen</c:v>
                </c:pt>
                <c:pt idx="1363">
                  <c:v>Jessica Wilson</c:v>
                </c:pt>
                <c:pt idx="1364">
                  <c:v>James Davis</c:v>
                </c:pt>
                <c:pt idx="1365">
                  <c:v>John Campbell</c:v>
                </c:pt>
                <c:pt idx="1366">
                  <c:v>Jennifer Carter</c:v>
                </c:pt>
                <c:pt idx="1367">
                  <c:v>John Diaz</c:v>
                </c:pt>
                <c:pt idx="1368">
                  <c:v>Jennifer Collins</c:v>
                </c:pt>
                <c:pt idx="1369">
                  <c:v>John Gordon</c:v>
                </c:pt>
                <c:pt idx="1370">
                  <c:v>Jennifer Cook</c:v>
                </c:pt>
                <c:pt idx="1371">
                  <c:v>John Lane</c:v>
                </c:pt>
                <c:pt idx="1372">
                  <c:v>Jennifer Crawford</c:v>
                </c:pt>
                <c:pt idx="1373">
                  <c:v>John Nelson</c:v>
                </c:pt>
                <c:pt idx="1374">
                  <c:v>Jennifer Cummings</c:v>
                </c:pt>
                <c:pt idx="1375">
                  <c:v>John Porter</c:v>
                </c:pt>
                <c:pt idx="1376">
                  <c:v>James Edwards</c:v>
                </c:pt>
                <c:pt idx="1377">
                  <c:v>John Stewart</c:v>
                </c:pt>
                <c:pt idx="1378">
                  <c:v>Jennifer Espinoza</c:v>
                </c:pt>
                <c:pt idx="1379">
                  <c:v>Johnny Smith</c:v>
                </c:pt>
                <c:pt idx="1380">
                  <c:v>James Evans</c:v>
                </c:pt>
                <c:pt idx="1381">
                  <c:v>Jonathan Sanchez</c:v>
                </c:pt>
                <c:pt idx="1382">
                  <c:v>Jennifer Hart</c:v>
                </c:pt>
                <c:pt idx="1383">
                  <c:v>Joseph Hall</c:v>
                </c:pt>
                <c:pt idx="1384">
                  <c:v>Jennifer Henderson</c:v>
                </c:pt>
                <c:pt idx="1385">
                  <c:v>Joseph Powell</c:v>
                </c:pt>
                <c:pt idx="1386">
                  <c:v>Jennifer Hudson</c:v>
                </c:pt>
                <c:pt idx="1387">
                  <c:v>Joshua King</c:v>
                </c:pt>
                <c:pt idx="1388">
                  <c:v>James Foster</c:v>
                </c:pt>
                <c:pt idx="1389">
                  <c:v>Joshua Taylor</c:v>
                </c:pt>
                <c:pt idx="1390">
                  <c:v>Jacob Diaz</c:v>
                </c:pt>
                <c:pt idx="1391">
                  <c:v>James Myers</c:v>
                </c:pt>
                <c:pt idx="1392">
                  <c:v>James Griffin</c:v>
                </c:pt>
                <c:pt idx="1393">
                  <c:v>John Alexander</c:v>
                </c:pt>
                <c:pt idx="1394">
                  <c:v>James Guzman</c:v>
                </c:pt>
                <c:pt idx="1395">
                  <c:v>John Burke</c:v>
                </c:pt>
                <c:pt idx="1396">
                  <c:v>Jennifer Mitchell</c:v>
                </c:pt>
                <c:pt idx="1397">
                  <c:v>John Cook</c:v>
                </c:pt>
                <c:pt idx="1398">
                  <c:v>Jennifer Moreno</c:v>
                </c:pt>
                <c:pt idx="1399">
                  <c:v>James Richardson</c:v>
                </c:pt>
                <c:pt idx="1400">
                  <c:v>Jennifer Morgan</c:v>
                </c:pt>
                <c:pt idx="1401">
                  <c:v>James Roberts</c:v>
                </c:pt>
                <c:pt idx="1402">
                  <c:v>Jennifer Reeves</c:v>
                </c:pt>
                <c:pt idx="1403">
                  <c:v>James Rogers</c:v>
                </c:pt>
                <c:pt idx="1404">
                  <c:v>Jennifer Richardson</c:v>
                </c:pt>
                <c:pt idx="1405">
                  <c:v>James Sanders</c:v>
                </c:pt>
                <c:pt idx="1406">
                  <c:v>Jennifer Roberts</c:v>
                </c:pt>
                <c:pt idx="1407">
                  <c:v>John Kennedy</c:v>
                </c:pt>
                <c:pt idx="1408">
                  <c:v>Jennifer Shaw</c:v>
                </c:pt>
                <c:pt idx="1409">
                  <c:v>John Leonard</c:v>
                </c:pt>
                <c:pt idx="1410">
                  <c:v>James Kelly</c:v>
                </c:pt>
                <c:pt idx="1411">
                  <c:v>James Taylor</c:v>
                </c:pt>
                <c:pt idx="1412">
                  <c:v>Jennifer Wagner</c:v>
                </c:pt>
                <c:pt idx="1413">
                  <c:v>John Nguyen</c:v>
                </c:pt>
                <c:pt idx="1414">
                  <c:v>Jennifer West</c:v>
                </c:pt>
                <c:pt idx="1415">
                  <c:v>John Peterson</c:v>
                </c:pt>
                <c:pt idx="1416">
                  <c:v>Jennifer Woods</c:v>
                </c:pt>
                <c:pt idx="1417">
                  <c:v>John Ramirez</c:v>
                </c:pt>
                <c:pt idx="1418">
                  <c:v>Jacob Lewis</c:v>
                </c:pt>
                <c:pt idx="1419">
                  <c:v>John Silva</c:v>
                </c:pt>
                <c:pt idx="1420">
                  <c:v>Jeremy Allen</c:v>
                </c:pt>
                <c:pt idx="1421">
                  <c:v>James Wallace</c:v>
                </c:pt>
                <c:pt idx="1422">
                  <c:v>Jeremy Johnson</c:v>
                </c:pt>
                <c:pt idx="1423">
                  <c:v>Jacqueline Scott</c:v>
                </c:pt>
                <c:pt idx="1424">
                  <c:v>Jeremy Jones</c:v>
                </c:pt>
                <c:pt idx="1425">
                  <c:v>Jonathan Allen</c:v>
                </c:pt>
                <c:pt idx="1426">
                  <c:v>Jeremy Rodriguez</c:v>
                </c:pt>
                <c:pt idx="1427">
                  <c:v>Jonathan Martin</c:v>
                </c:pt>
                <c:pt idx="1428">
                  <c:v>Jessica Allen</c:v>
                </c:pt>
                <c:pt idx="1429">
                  <c:v>Jonathan Thompson</c:v>
                </c:pt>
                <c:pt idx="1430">
                  <c:v>Jessica Anderson</c:v>
                </c:pt>
                <c:pt idx="1431">
                  <c:v>Jonathan Wright</c:v>
                </c:pt>
                <c:pt idx="1432">
                  <c:v>James Mendez</c:v>
                </c:pt>
                <c:pt idx="1433">
                  <c:v>Joseph Kelly</c:v>
                </c:pt>
                <c:pt idx="1434">
                  <c:v>Jessica Cruz</c:v>
                </c:pt>
                <c:pt idx="1435">
                  <c:v>Joseph Martinez</c:v>
                </c:pt>
                <c:pt idx="1436">
                  <c:v>Jessica Curtis</c:v>
                </c:pt>
                <c:pt idx="1437">
                  <c:v>Joseph Robinson</c:v>
                </c:pt>
                <c:pt idx="1438">
                  <c:v>Jessica Dixon</c:v>
                </c:pt>
                <c:pt idx="1439">
                  <c:v>Joshua Hernandez</c:v>
                </c:pt>
                <c:pt idx="1440">
                  <c:v>Jessica Harris</c:v>
                </c:pt>
                <c:pt idx="1441">
                  <c:v>Joshua Miller</c:v>
                </c:pt>
                <c:pt idx="1442">
                  <c:v>James Moran</c:v>
                </c:pt>
                <c:pt idx="1443">
                  <c:v>James Allen</c:v>
                </c:pt>
                <c:pt idx="1444">
                  <c:v>Jessica Moore</c:v>
                </c:pt>
                <c:pt idx="1445">
                  <c:v>Juan Johnson</c:v>
                </c:pt>
                <c:pt idx="1446">
                  <c:v>Jessica Roberts</c:v>
                </c:pt>
                <c:pt idx="1447">
                  <c:v>Jessica White</c:v>
                </c:pt>
                <c:pt idx="1448">
                  <c:v>Gregory Williams</c:v>
                </c:pt>
                <c:pt idx="1449">
                  <c:v>Emily Richardson</c:v>
                </c:pt>
                <c:pt idx="1450">
                  <c:v>Heather Jones</c:v>
                </c:pt>
                <c:pt idx="1451">
                  <c:v>Elizabeth Clark</c:v>
                </c:pt>
                <c:pt idx="1452">
                  <c:v>Donna Williams</c:v>
                </c:pt>
                <c:pt idx="1453">
                  <c:v>Eric Anderson</c:v>
                </c:pt>
                <c:pt idx="1454">
                  <c:v>Heather Bishop</c:v>
                </c:pt>
                <c:pt idx="1455">
                  <c:v>Elizabeth Collins</c:v>
                </c:pt>
                <c:pt idx="1456">
                  <c:v>Edward Walker</c:v>
                </c:pt>
                <c:pt idx="1457">
                  <c:v>Eric Clark</c:v>
                </c:pt>
                <c:pt idx="1458">
                  <c:v>Donna Smith</c:v>
                </c:pt>
                <c:pt idx="1459">
                  <c:v>Eric Cox</c:v>
                </c:pt>
                <c:pt idx="1460">
                  <c:v>Gregory Miller</c:v>
                </c:pt>
                <c:pt idx="1461">
                  <c:v>Debra Smith</c:v>
                </c:pt>
                <c:pt idx="1462">
                  <c:v>Hannah Johnson</c:v>
                </c:pt>
                <c:pt idx="1463">
                  <c:v>Eric Garcia</c:v>
                </c:pt>
                <c:pt idx="1464">
                  <c:v>Elizabeth Turner</c:v>
                </c:pt>
                <c:pt idx="1465">
                  <c:v>David Powell</c:v>
                </c:pt>
                <c:pt idx="1466">
                  <c:v>Heather Rodriguez</c:v>
                </c:pt>
                <c:pt idx="1467">
                  <c:v>Diana Williams</c:v>
                </c:pt>
                <c:pt idx="1468">
                  <c:v>Emily Parker</c:v>
                </c:pt>
                <c:pt idx="1469">
                  <c:v>David Simmons</c:v>
                </c:pt>
                <c:pt idx="1470">
                  <c:v>Deborah Smith</c:v>
                </c:pt>
                <c:pt idx="1471">
                  <c:v>Donald Martin</c:v>
                </c:pt>
                <c:pt idx="1472">
                  <c:v>Gary Williams</c:v>
                </c:pt>
                <c:pt idx="1473">
                  <c:v>Eric Rodriguez</c:v>
                </c:pt>
                <c:pt idx="1474">
                  <c:v>Elizabeth Perez</c:v>
                </c:pt>
                <c:pt idx="1475">
                  <c:v>David Rogers</c:v>
                </c:pt>
                <c:pt idx="1476">
                  <c:v>Dawn Davis</c:v>
                </c:pt>
                <c:pt idx="1477">
                  <c:v>Eric Taylor</c:v>
                </c:pt>
                <c:pt idx="1478">
                  <c:v>Hannah Brown</c:v>
                </c:pt>
                <c:pt idx="1479">
                  <c:v>Elizabeth Jackson</c:v>
                </c:pt>
                <c:pt idx="1480">
                  <c:v>Edward Hernandez</c:v>
                </c:pt>
                <c:pt idx="1481">
                  <c:v>David Reed</c:v>
                </c:pt>
                <c:pt idx="1482">
                  <c:v>Deanna Brown</c:v>
                </c:pt>
                <c:pt idx="1483">
                  <c:v>Donna Johnson</c:v>
                </c:pt>
                <c:pt idx="1484">
                  <c:v>Deborah Davis</c:v>
                </c:pt>
                <c:pt idx="1485">
                  <c:v>Erica Johnson</c:v>
                </c:pt>
                <c:pt idx="1486">
                  <c:v>Elizabeth Wilson</c:v>
                </c:pt>
                <c:pt idx="1487">
                  <c:v>David Young</c:v>
                </c:pt>
                <c:pt idx="1488">
                  <c:v>Emily Brown</c:v>
                </c:pt>
                <c:pt idx="1489">
                  <c:v>Erica Williams</c:v>
                </c:pt>
                <c:pt idx="1490">
                  <c:v>Elizabeth Allen</c:v>
                </c:pt>
                <c:pt idx="1491">
                  <c:v>Erin Jones</c:v>
                </c:pt>
                <c:pt idx="1492">
                  <c:v>Heather Young</c:v>
                </c:pt>
                <c:pt idx="1493">
                  <c:v>Erin Smith</c:v>
                </c:pt>
                <c:pt idx="1494">
                  <c:v>Elizabeth Anderson</c:v>
                </c:pt>
                <c:pt idx="1495">
                  <c:v>Evan Smith</c:v>
                </c:pt>
                <c:pt idx="1496">
                  <c:v>Gabriel Jones</c:v>
                </c:pt>
                <c:pt idx="1497">
                  <c:v>David Phillips</c:v>
                </c:pt>
                <c:pt idx="1498">
                  <c:v>Christina Green</c:v>
                </c:pt>
                <c:pt idx="1499">
                  <c:v>Christine Martinez</c:v>
                </c:pt>
                <c:pt idx="1500">
                  <c:v>Daniel Myers</c:v>
                </c:pt>
                <c:pt idx="1501">
                  <c:v>Christopher Evans</c:v>
                </c:pt>
                <c:pt idx="1502">
                  <c:v>David Bailey</c:v>
                </c:pt>
                <c:pt idx="1503">
                  <c:v>Brian Edwards</c:v>
                </c:pt>
                <c:pt idx="1504">
                  <c:v>David Perez</c:v>
                </c:pt>
                <c:pt idx="1505">
                  <c:v>Bryan Brown</c:v>
                </c:pt>
                <c:pt idx="1506">
                  <c:v>Daniel Stewart</c:v>
                </c:pt>
                <c:pt idx="1507">
                  <c:v>Brian Martin</c:v>
                </c:pt>
                <c:pt idx="1508">
                  <c:v>Cheryl Johnson</c:v>
                </c:pt>
                <c:pt idx="1509">
                  <c:v>Christopher Gray</c:v>
                </c:pt>
                <c:pt idx="1510">
                  <c:v>Christopher Collins</c:v>
                </c:pt>
                <c:pt idx="1511">
                  <c:v>Christy Johnson</c:v>
                </c:pt>
                <c:pt idx="1512">
                  <c:v>Brittany Martinez</c:v>
                </c:pt>
                <c:pt idx="1513">
                  <c:v>Courtney Garcia</c:v>
                </c:pt>
                <c:pt idx="1514">
                  <c:v>Daniel Martin</c:v>
                </c:pt>
                <c:pt idx="1515">
                  <c:v>Crystal Hernandez</c:v>
                </c:pt>
                <c:pt idx="1516">
                  <c:v>Chelsea Smith</c:v>
                </c:pt>
                <c:pt idx="1517">
                  <c:v>Brian Martinez</c:v>
                </c:pt>
                <c:pt idx="1518">
                  <c:v>Daniel Turner</c:v>
                </c:pt>
                <c:pt idx="1519">
                  <c:v>Carol Brown</c:v>
                </c:pt>
                <c:pt idx="1520">
                  <c:v>Danielle Johnson</c:v>
                </c:pt>
                <c:pt idx="1521">
                  <c:v>Crystal Moore</c:v>
                </c:pt>
                <c:pt idx="1522">
                  <c:v>Charles Garcia</c:v>
                </c:pt>
                <c:pt idx="1523">
                  <c:v>Crystal Smith</c:v>
                </c:pt>
                <c:pt idx="1524">
                  <c:v>Brian Jackson</c:v>
                </c:pt>
                <c:pt idx="1525">
                  <c:v>Crystal Williams</c:v>
                </c:pt>
                <c:pt idx="1526">
                  <c:v>Brooke Wilson</c:v>
                </c:pt>
                <c:pt idx="1527">
                  <c:v>Christopher Aguilar</c:v>
                </c:pt>
                <c:pt idx="1528">
                  <c:v>Christina Harris</c:v>
                </c:pt>
                <c:pt idx="1529">
                  <c:v>Cynthia Campbell</c:v>
                </c:pt>
                <c:pt idx="1530">
                  <c:v>Bryan Johnson</c:v>
                </c:pt>
                <c:pt idx="1531">
                  <c:v>Christopher Kelly</c:v>
                </c:pt>
                <c:pt idx="1532">
                  <c:v>Daniel Lopez</c:v>
                </c:pt>
                <c:pt idx="1533">
                  <c:v>Christine Collins</c:v>
                </c:pt>
                <c:pt idx="1534">
                  <c:v>Carrie Smith</c:v>
                </c:pt>
                <c:pt idx="1535">
                  <c:v>Christopher King</c:v>
                </c:pt>
                <c:pt idx="1536">
                  <c:v>Daniel Nelson</c:v>
                </c:pt>
                <c:pt idx="1537">
                  <c:v>Christopher Austin</c:v>
                </c:pt>
                <c:pt idx="1538">
                  <c:v>Daniel Sanchez</c:v>
                </c:pt>
                <c:pt idx="1539">
                  <c:v>Cynthia Taylor</c:v>
                </c:pt>
                <c:pt idx="1540">
                  <c:v>Daniel Thompson</c:v>
                </c:pt>
                <c:pt idx="1541">
                  <c:v>Charles Wilson</c:v>
                </c:pt>
                <c:pt idx="1542">
                  <c:v>Daniel White</c:v>
                </c:pt>
                <c:pt idx="1543">
                  <c:v>Daniel Adams</c:v>
                </c:pt>
                <c:pt idx="1544">
                  <c:v>Christopher Osborne</c:v>
                </c:pt>
                <c:pt idx="1545">
                  <c:v>Daniel Campbell</c:v>
                </c:pt>
                <c:pt idx="1546">
                  <c:v>Chad Lee</c:v>
                </c:pt>
                <c:pt idx="1547">
                  <c:v>Daniel Carter</c:v>
                </c:pt>
                <c:pt idx="1548">
                  <c:v>Brian Wright</c:v>
                </c:pt>
                <c:pt idx="1549">
                  <c:v>Daniel Collins</c:v>
                </c:pt>
                <c:pt idx="1550">
                  <c:v>Brittany Davis</c:v>
                </c:pt>
                <c:pt idx="1551">
                  <c:v>Brian Nguyen</c:v>
                </c:pt>
                <c:pt idx="1552">
                  <c:v>David Baker</c:v>
                </c:pt>
                <c:pt idx="1553">
                  <c:v>Christopher Lewis</c:v>
                </c:pt>
                <c:pt idx="1554">
                  <c:v>David Carter</c:v>
                </c:pt>
                <c:pt idx="1555">
                  <c:v>Christine Lee</c:v>
                </c:pt>
                <c:pt idx="1556">
                  <c:v>David Dixon</c:v>
                </c:pt>
                <c:pt idx="1557">
                  <c:v>Daniel Harris</c:v>
                </c:pt>
                <c:pt idx="1558">
                  <c:v>Brian Stewart</c:v>
                </c:pt>
                <c:pt idx="1559">
                  <c:v>Daniel Hernandez</c:v>
                </c:pt>
                <c:pt idx="1560">
                  <c:v>David Hayes</c:v>
                </c:pt>
                <c:pt idx="1561">
                  <c:v>Christopher Matthews</c:v>
                </c:pt>
                <c:pt idx="1562">
                  <c:v>David Hughes</c:v>
                </c:pt>
                <c:pt idx="1563">
                  <c:v>Daniel Jimenez</c:v>
                </c:pt>
                <c:pt idx="1564">
                  <c:v>Christina Rodriguez</c:v>
                </c:pt>
                <c:pt idx="1565">
                  <c:v>Daniel Kelly</c:v>
                </c:pt>
                <c:pt idx="1566">
                  <c:v>Christopher Torres</c:v>
                </c:pt>
                <c:pt idx="1567">
                  <c:v>Bryan Davis</c:v>
                </c:pt>
                <c:pt idx="1568">
                  <c:v>Christopher Mitchell</c:v>
                </c:pt>
                <c:pt idx="1569">
                  <c:v>Brett Williams</c:v>
                </c:pt>
                <c:pt idx="1570">
                  <c:v>Cynthia Lee</c:v>
                </c:pt>
                <c:pt idx="1571">
                  <c:v>Brian Wilson</c:v>
                </c:pt>
                <c:pt idx="1572">
                  <c:v>Cindy Smith</c:v>
                </c:pt>
                <c:pt idx="1573">
                  <c:v>Amy Adams</c:v>
                </c:pt>
                <c:pt idx="1574">
                  <c:v>Amy Davis</c:v>
                </c:pt>
                <c:pt idx="1575">
                  <c:v>Aaron Brown</c:v>
                </c:pt>
                <c:pt idx="1576">
                  <c:v>Amy Williams</c:v>
                </c:pt>
                <c:pt idx="1577">
                  <c:v>Amanda Lee</c:v>
                </c:pt>
                <c:pt idx="1578">
                  <c:v>Andrew Baker</c:v>
                </c:pt>
                <c:pt idx="1579">
                  <c:v>Anthony Ramirez</c:v>
                </c:pt>
                <c:pt idx="1580">
                  <c:v>Andrew Campbell</c:v>
                </c:pt>
                <c:pt idx="1581">
                  <c:v>Ashley Lee</c:v>
                </c:pt>
                <c:pt idx="1582">
                  <c:v>Amanda Martin</c:v>
                </c:pt>
                <c:pt idx="1583">
                  <c:v>Benjamin Smith</c:v>
                </c:pt>
                <c:pt idx="1584">
                  <c:v>Adam Jones</c:v>
                </c:pt>
                <c:pt idx="1585">
                  <c:v>Brandon Scott</c:v>
                </c:pt>
                <c:pt idx="1586">
                  <c:v>Andrew Lee</c:v>
                </c:pt>
                <c:pt idx="1587">
                  <c:v>Anthony Meyer</c:v>
                </c:pt>
                <c:pt idx="1588">
                  <c:v>Andrew Moore</c:v>
                </c:pt>
                <c:pt idx="1589">
                  <c:v>April Martinez</c:v>
                </c:pt>
                <c:pt idx="1590">
                  <c:v>Andrew Rodriguez</c:v>
                </c:pt>
                <c:pt idx="1591">
                  <c:v>Allison Williams</c:v>
                </c:pt>
                <c:pt idx="1592">
                  <c:v>Andrew Taylor</c:v>
                </c:pt>
                <c:pt idx="1593">
                  <c:v>Amanda Baker</c:v>
                </c:pt>
                <c:pt idx="1594">
                  <c:v>Amanda Williams</c:v>
                </c:pt>
                <c:pt idx="1595">
                  <c:v>Amy Jackson</c:v>
                </c:pt>
                <c:pt idx="1596">
                  <c:v>Aaron Rodriguez</c:v>
                </c:pt>
                <c:pt idx="1597">
                  <c:v>Brandon Green</c:v>
                </c:pt>
                <c:pt idx="1598">
                  <c:v>Andrew Wilson</c:v>
                </c:pt>
                <c:pt idx="1599">
                  <c:v>Brandon Perez</c:v>
                </c:pt>
                <c:pt idx="1600">
                  <c:v>Alan Miller</c:v>
                </c:pt>
                <c:pt idx="1601">
                  <c:v>Anthony King</c:v>
                </c:pt>
                <c:pt idx="1602">
                  <c:v>Angela Hall</c:v>
                </c:pt>
                <c:pt idx="1603">
                  <c:v>Amy Wallace</c:v>
                </c:pt>
                <c:pt idx="1604">
                  <c:v>Angela Hernandez</c:v>
                </c:pt>
                <c:pt idx="1605">
                  <c:v>Anthony Moore</c:v>
                </c:pt>
                <c:pt idx="1606">
                  <c:v>Amber Nelson</c:v>
                </c:pt>
                <c:pt idx="1607">
                  <c:v>Allison Sanchez</c:v>
                </c:pt>
                <c:pt idx="1608">
                  <c:v>Alexander Brown</c:v>
                </c:pt>
                <c:pt idx="1609">
                  <c:v>Ashley Anderson</c:v>
                </c:pt>
                <c:pt idx="1610">
                  <c:v>Angela Moore</c:v>
                </c:pt>
                <c:pt idx="1611">
                  <c:v>Ashley Green</c:v>
                </c:pt>
                <c:pt idx="1612">
                  <c:v>Angela Taylor</c:v>
                </c:pt>
                <c:pt idx="1613">
                  <c:v>Amy Clark</c:v>
                </c:pt>
                <c:pt idx="1614">
                  <c:v>Amanda Roberts</c:v>
                </c:pt>
                <c:pt idx="1615">
                  <c:v>Ashley Lewis</c:v>
                </c:pt>
                <c:pt idx="1616">
                  <c:v>Angela White</c:v>
                </c:pt>
                <c:pt idx="1617">
                  <c:v>Amanda Carter</c:v>
                </c:pt>
                <c:pt idx="1618">
                  <c:v>Ann Jones</c:v>
                </c:pt>
                <c:pt idx="1619">
                  <c:v>Amanda Cochran</c:v>
                </c:pt>
                <c:pt idx="1620">
                  <c:v>Ann Smith</c:v>
                </c:pt>
                <c:pt idx="1621">
                  <c:v>Aaron Thompson</c:v>
                </c:pt>
                <c:pt idx="1622">
                  <c:v>Anna Williams</c:v>
                </c:pt>
                <c:pt idx="1623">
                  <c:v>Brandon Garcia</c:v>
                </c:pt>
                <c:pt idx="1624">
                  <c:v>Brenda Smith</c:v>
                </c:pt>
                <c:pt idx="1625">
                  <c:v>Amanda Hall</c:v>
                </c:pt>
                <c:pt idx="1626">
                  <c:v>Anthony Adams</c:v>
                </c:pt>
                <c:pt idx="1627">
                  <c:v>Aaron Jones</c:v>
                </c:pt>
                <c:pt idx="1628">
                  <c:v>Amber Smith</c:v>
                </c:pt>
                <c:pt idx="1629">
                  <c:v>Brandon Rodriguez</c:v>
                </c:pt>
                <c:pt idx="1630">
                  <c:v>Anthony Harris</c:v>
                </c:pt>
                <c:pt idx="1631">
                  <c:v>Allison Brown</c:v>
                </c:pt>
                <c:pt idx="1632">
                  <c:v>Anthony Martin</c:v>
                </c:pt>
                <c:pt idx="1633">
                  <c:v>William Carter</c:v>
                </c:pt>
                <c:pt idx="1634">
                  <c:v>William Stewart</c:v>
                </c:pt>
                <c:pt idx="1635">
                  <c:v>Stephanie Lewis</c:v>
                </c:pt>
                <c:pt idx="1636">
                  <c:v>Thomas Adams</c:v>
                </c:pt>
                <c:pt idx="1637">
                  <c:v>Stephanie Mitchell</c:v>
                </c:pt>
                <c:pt idx="1638">
                  <c:v>Thomas Baker</c:v>
                </c:pt>
                <c:pt idx="1639">
                  <c:v>Thomas Thomas</c:v>
                </c:pt>
                <c:pt idx="1640">
                  <c:v>Timothy Robinson</c:v>
                </c:pt>
                <c:pt idx="1641">
                  <c:v>William Phillips</c:v>
                </c:pt>
                <c:pt idx="1642">
                  <c:v>Stacey Lewis</c:v>
                </c:pt>
                <c:pt idx="1643">
                  <c:v>Stephanie Jackson</c:v>
                </c:pt>
                <c:pt idx="1644">
                  <c:v>Timothy Rogers</c:v>
                </c:pt>
                <c:pt idx="1645">
                  <c:v>Thomas Rogers</c:v>
                </c:pt>
                <c:pt idx="1646">
                  <c:v>Stephen Sullivan</c:v>
                </c:pt>
                <c:pt idx="1647">
                  <c:v>William Gonzalez</c:v>
                </c:pt>
                <c:pt idx="1648">
                  <c:v>Thomas Davis</c:v>
                </c:pt>
                <c:pt idx="1649">
                  <c:v>Steven Martin</c:v>
                </c:pt>
                <c:pt idx="1650">
                  <c:v>Steven Thompson</c:v>
                </c:pt>
                <c:pt idx="1651">
                  <c:v>William Morgan</c:v>
                </c:pt>
                <c:pt idx="1652">
                  <c:v>Thomas Edwards</c:v>
                </c:pt>
                <c:pt idx="1653">
                  <c:v>Taylor Morris</c:v>
                </c:pt>
                <c:pt idx="1654">
                  <c:v>Thomas Hall</c:v>
                </c:pt>
                <c:pt idx="1655">
                  <c:v>Stephanie Bailey</c:v>
                </c:pt>
                <c:pt idx="1656">
                  <c:v>Tina Morgan</c:v>
                </c:pt>
                <c:pt idx="1657">
                  <c:v>Zachary Davis</c:v>
                </c:pt>
                <c:pt idx="1658">
                  <c:v>Stephen Young</c:v>
                </c:pt>
                <c:pt idx="1659">
                  <c:v>Whitney Smith</c:v>
                </c:pt>
                <c:pt idx="1660">
                  <c:v>Todd Edwards</c:v>
                </c:pt>
                <c:pt idx="1661">
                  <c:v>William Brooks</c:v>
                </c:pt>
                <c:pt idx="1662">
                  <c:v>Susan Wilson</c:v>
                </c:pt>
                <c:pt idx="1663">
                  <c:v>Steven Jackson</c:v>
                </c:pt>
                <c:pt idx="1664">
                  <c:v>Steven Anderson</c:v>
                </c:pt>
                <c:pt idx="1665">
                  <c:v>William Hall</c:v>
                </c:pt>
                <c:pt idx="1666">
                  <c:v>Stephanie Clark</c:v>
                </c:pt>
                <c:pt idx="1667">
                  <c:v>Thomas Walker</c:v>
                </c:pt>
                <c:pt idx="1668">
                  <c:v>Toni Johnson</c:v>
                </c:pt>
                <c:pt idx="1669">
                  <c:v>Stephen Hill</c:v>
                </c:pt>
                <c:pt idx="1670">
                  <c:v>Tracey Smith</c:v>
                </c:pt>
                <c:pt idx="1671">
                  <c:v>Stephen Johnson</c:v>
                </c:pt>
                <c:pt idx="1672">
                  <c:v>Tracey Williams</c:v>
                </c:pt>
                <c:pt idx="1673">
                  <c:v>William Nelson</c:v>
                </c:pt>
                <c:pt idx="1674">
                  <c:v>Tracy Brown</c:v>
                </c:pt>
                <c:pt idx="1675">
                  <c:v>Steven Walker</c:v>
                </c:pt>
                <c:pt idx="1676">
                  <c:v>Thomas Hicks</c:v>
                </c:pt>
                <c:pt idx="1677">
                  <c:v>Timothy Bond</c:v>
                </c:pt>
                <c:pt idx="1678">
                  <c:v>Steven Torres</c:v>
                </c:pt>
                <c:pt idx="1679">
                  <c:v>Timothy Clark</c:v>
                </c:pt>
                <c:pt idx="1680">
                  <c:v>Tracy Taylor</c:v>
                </c:pt>
                <c:pt idx="1681">
                  <c:v>Terry Smith</c:v>
                </c:pt>
                <c:pt idx="1682">
                  <c:v>Tracy Thomas</c:v>
                </c:pt>
                <c:pt idx="1683">
                  <c:v>Yvonne Jones</c:v>
                </c:pt>
                <c:pt idx="1684">
                  <c:v>Stephanie Nguyen</c:v>
                </c:pt>
                <c:pt idx="1685">
                  <c:v>Timothy Lee</c:v>
                </c:pt>
                <c:pt idx="1686">
                  <c:v>Tracy Wilson</c:v>
                </c:pt>
                <c:pt idx="1687">
                  <c:v>Wesley Smith</c:v>
                </c:pt>
                <c:pt idx="1688">
                  <c:v>Stephanie Cooper</c:v>
                </c:pt>
                <c:pt idx="1689">
                  <c:v>Tanya Smith</c:v>
                </c:pt>
                <c:pt idx="1690">
                  <c:v>Susan Hernandez</c:v>
                </c:pt>
                <c:pt idx="1691">
                  <c:v>Thomas Ross</c:v>
                </c:pt>
                <c:pt idx="1692">
                  <c:v>Trevor Brown</c:v>
                </c:pt>
                <c:pt idx="1693">
                  <c:v>Steven Hernandez</c:v>
                </c:pt>
                <c:pt idx="1694">
                  <c:v>Stephanie Young</c:v>
                </c:pt>
                <c:pt idx="1695">
                  <c:v>Steven Hill</c:v>
                </c:pt>
                <c:pt idx="1696">
                  <c:v>Tammy Gomez</c:v>
                </c:pt>
                <c:pt idx="1697">
                  <c:v>Thomas Scott</c:v>
                </c:pt>
                <c:pt idx="1698">
                  <c:v>Tyler Baker</c:v>
                </c:pt>
                <c:pt idx="1699">
                  <c:v>Tara Brown</c:v>
                </c:pt>
                <c:pt idx="1700">
                  <c:v>Tyler Hernandez</c:v>
                </c:pt>
                <c:pt idx="1701">
                  <c:v>William Harrison</c:v>
                </c:pt>
                <c:pt idx="1702">
                  <c:v>Tyler Lee</c:v>
                </c:pt>
                <c:pt idx="1703">
                  <c:v>Zachary Thompson</c:v>
                </c:pt>
                <c:pt idx="1704">
                  <c:v>Tyler Roberts</c:v>
                </c:pt>
                <c:pt idx="1705">
                  <c:v>Stephen Gonzalez</c:v>
                </c:pt>
                <c:pt idx="1706">
                  <c:v>Tammy Harris</c:v>
                </c:pt>
                <c:pt idx="1707">
                  <c:v>Tara Miller</c:v>
                </c:pt>
                <c:pt idx="1708">
                  <c:v>Thomas Martinez</c:v>
                </c:pt>
                <c:pt idx="1709">
                  <c:v>Steven Turner</c:v>
                </c:pt>
                <c:pt idx="1710">
                  <c:v>Valerie Johnson</c:v>
                </c:pt>
                <c:pt idx="1711">
                  <c:v>Taylor Davis</c:v>
                </c:pt>
                <c:pt idx="1712">
                  <c:v>Vanessa Brown</c:v>
                </c:pt>
                <c:pt idx="1713">
                  <c:v>Tiffany Rodriguez</c:v>
                </c:pt>
                <c:pt idx="1714">
                  <c:v>Stephanie Davis</c:v>
                </c:pt>
                <c:pt idx="1715">
                  <c:v>William Murphy</c:v>
                </c:pt>
                <c:pt idx="1716">
                  <c:v>Vanessa Smith</c:v>
                </c:pt>
                <c:pt idx="1717">
                  <c:v>Stephen Jones</c:v>
                </c:pt>
                <c:pt idx="1718">
                  <c:v>Vicki Smith</c:v>
                </c:pt>
                <c:pt idx="1719">
                  <c:v>Susan Lopez</c:v>
                </c:pt>
                <c:pt idx="1720">
                  <c:v>Victoria Bell</c:v>
                </c:pt>
                <c:pt idx="1721">
                  <c:v>Steven Reed</c:v>
                </c:pt>
                <c:pt idx="1722">
                  <c:v>Tammy Jones</c:v>
                </c:pt>
                <c:pt idx="1723">
                  <c:v>William Rogers</c:v>
                </c:pt>
                <c:pt idx="1724">
                  <c:v>Victoria Jones</c:v>
                </c:pt>
                <c:pt idx="1725">
                  <c:v>Steven Robinson</c:v>
                </c:pt>
                <c:pt idx="1726">
                  <c:v>Thomas Ramirez</c:v>
                </c:pt>
                <c:pt idx="1727">
                  <c:v>Stephanie Morris</c:v>
                </c:pt>
                <c:pt idx="1728">
                  <c:v>Victoria Miller</c:v>
                </c:pt>
                <c:pt idx="1729">
                  <c:v>Taylor Williams</c:v>
                </c:pt>
                <c:pt idx="1730">
                  <c:v>Thomas Reeves</c:v>
                </c:pt>
                <c:pt idx="1731">
                  <c:v>Susan Turner</c:v>
                </c:pt>
                <c:pt idx="1732">
                  <c:v>Susan Baker</c:v>
                </c:pt>
                <c:pt idx="1733">
                  <c:v>William White</c:v>
                </c:pt>
                <c:pt idx="1734">
                  <c:v>Tammy Taylor</c:v>
                </c:pt>
                <c:pt idx="1735">
                  <c:v>William Wilson</c:v>
                </c:pt>
                <c:pt idx="1736">
                  <c:v>Walter Jones</c:v>
                </c:pt>
                <c:pt idx="1737">
                  <c:v>Theresa Miller</c:v>
                </c:pt>
                <c:pt idx="1738">
                  <c:v>Wayne Smith</c:v>
                </c:pt>
                <c:pt idx="1739">
                  <c:v>Zachary Evans</c:v>
                </c:pt>
                <c:pt idx="1740">
                  <c:v>Wendy Gonzalez</c:v>
                </c:pt>
                <c:pt idx="1741">
                  <c:v>Timothy Martin</c:v>
                </c:pt>
                <c:pt idx="1742">
                  <c:v>Wendy Howard</c:v>
                </c:pt>
                <c:pt idx="1743">
                  <c:v>Stephanie Myers</c:v>
                </c:pt>
                <c:pt idx="1744">
                  <c:v>Wendy Smith</c:v>
                </c:pt>
                <c:pt idx="1745">
                  <c:v>Timothy Castillo</c:v>
                </c:pt>
                <c:pt idx="1746">
                  <c:v>Sarah Dixon</c:v>
                </c:pt>
                <c:pt idx="1747">
                  <c:v>Patricia Moore</c:v>
                </c:pt>
                <c:pt idx="1748">
                  <c:v>Patricia Robinson</c:v>
                </c:pt>
                <c:pt idx="1749">
                  <c:v>Ryan Brown</c:v>
                </c:pt>
                <c:pt idx="1750">
                  <c:v>Sean Brown</c:v>
                </c:pt>
                <c:pt idx="1751">
                  <c:v>Ryan Carter</c:v>
                </c:pt>
                <c:pt idx="1752">
                  <c:v>Raymond Sanchez</c:v>
                </c:pt>
                <c:pt idx="1753">
                  <c:v>Ryan Cooper</c:v>
                </c:pt>
                <c:pt idx="1754">
                  <c:v>Scott Anderson</c:v>
                </c:pt>
                <c:pt idx="1755">
                  <c:v>Robert Crawford</c:v>
                </c:pt>
                <c:pt idx="1756">
                  <c:v>Robert Black</c:v>
                </c:pt>
                <c:pt idx="1757">
                  <c:v>Pamela Taylor</c:v>
                </c:pt>
                <c:pt idx="1758">
                  <c:v>Ronald Powell</c:v>
                </c:pt>
                <c:pt idx="1759">
                  <c:v>Rachel Campbell</c:v>
                </c:pt>
                <c:pt idx="1760">
                  <c:v>Richard Robinson</c:v>
                </c:pt>
                <c:pt idx="1761">
                  <c:v>Robert Evans</c:v>
                </c:pt>
                <c:pt idx="1762">
                  <c:v>Sarah Rivera</c:v>
                </c:pt>
                <c:pt idx="1763">
                  <c:v>Ryan Harris</c:v>
                </c:pt>
                <c:pt idx="1764">
                  <c:v>Patricia Miller</c:v>
                </c:pt>
                <c:pt idx="1765">
                  <c:v>Robert Flores</c:v>
                </c:pt>
                <c:pt idx="1766">
                  <c:v>Peter Smith</c:v>
                </c:pt>
                <c:pt idx="1767">
                  <c:v>Robert Freeman</c:v>
                </c:pt>
                <c:pt idx="1768">
                  <c:v>Scott Moore</c:v>
                </c:pt>
                <c:pt idx="1769">
                  <c:v>Rebecca Nelson</c:v>
                </c:pt>
                <c:pt idx="1770">
                  <c:v>Rachel Anderson</c:v>
                </c:pt>
                <c:pt idx="1771">
                  <c:v>Rebecca Ramirez</c:v>
                </c:pt>
                <c:pt idx="1772">
                  <c:v>Sean Smith</c:v>
                </c:pt>
                <c:pt idx="1773">
                  <c:v>Robert Gonzales</c:v>
                </c:pt>
                <c:pt idx="1774">
                  <c:v>Russell Johnson</c:v>
                </c:pt>
                <c:pt idx="1775">
                  <c:v>Ryan Morgan</c:v>
                </c:pt>
                <c:pt idx="1776">
                  <c:v>Paula Smith</c:v>
                </c:pt>
                <c:pt idx="1777">
                  <c:v>Ryan Perez</c:v>
                </c:pt>
                <c:pt idx="1778">
                  <c:v>Shannon Perez</c:v>
                </c:pt>
                <c:pt idx="1779">
                  <c:v>Rachel Carter</c:v>
                </c:pt>
                <c:pt idx="1780">
                  <c:v>Patrick Moore</c:v>
                </c:pt>
                <c:pt idx="1781">
                  <c:v>Robert Gordon</c:v>
                </c:pt>
                <c:pt idx="1782">
                  <c:v>Sarah Rogers</c:v>
                </c:pt>
                <c:pt idx="1783">
                  <c:v>Paul Green</c:v>
                </c:pt>
                <c:pt idx="1784">
                  <c:v>Richard Wallace</c:v>
                </c:pt>
                <c:pt idx="1785">
                  <c:v>Rebecca Thompson</c:v>
                </c:pt>
                <c:pt idx="1786">
                  <c:v>Rebecca Clark</c:v>
                </c:pt>
                <c:pt idx="1787">
                  <c:v>Robert Hall</c:v>
                </c:pt>
                <c:pt idx="1788">
                  <c:v>Scott Evans</c:v>
                </c:pt>
                <c:pt idx="1789">
                  <c:v>Paul Hernandez</c:v>
                </c:pt>
                <c:pt idx="1790">
                  <c:v>Rebecca Fisher</c:v>
                </c:pt>
                <c:pt idx="1791">
                  <c:v>Ryan Wright</c:v>
                </c:pt>
                <c:pt idx="1792">
                  <c:v>Scott Miles</c:v>
                </c:pt>
                <c:pt idx="1793">
                  <c:v>Ryan Young</c:v>
                </c:pt>
                <c:pt idx="1794">
                  <c:v>Robert Baker</c:v>
                </c:pt>
                <c:pt idx="1795">
                  <c:v>Sabrina Brown</c:v>
                </c:pt>
                <c:pt idx="1796">
                  <c:v>Scott Scott</c:v>
                </c:pt>
                <c:pt idx="1797">
                  <c:v>Rebecca Young</c:v>
                </c:pt>
                <c:pt idx="1798">
                  <c:v>Rebecca Lee</c:v>
                </c:pt>
                <c:pt idx="1799">
                  <c:v>Samantha Clark</c:v>
                </c:pt>
                <c:pt idx="1800">
                  <c:v>Rachel Boyd</c:v>
                </c:pt>
                <c:pt idx="1801">
                  <c:v>Regina Reynolds</c:v>
                </c:pt>
                <c:pt idx="1802">
                  <c:v>Shannon Anderson</c:v>
                </c:pt>
                <c:pt idx="1803">
                  <c:v>Samantha Garcia</c:v>
                </c:pt>
                <c:pt idx="1804">
                  <c:v>Rachel Brown</c:v>
                </c:pt>
                <c:pt idx="1805">
                  <c:v>Samantha Green</c:v>
                </c:pt>
                <c:pt idx="1806">
                  <c:v>Ryan Allen</c:v>
                </c:pt>
                <c:pt idx="1807">
                  <c:v>Samantha Harris</c:v>
                </c:pt>
                <c:pt idx="1808">
                  <c:v>Sarah Gomez</c:v>
                </c:pt>
                <c:pt idx="1809">
                  <c:v>Pamela Thompson</c:v>
                </c:pt>
                <c:pt idx="1810">
                  <c:v>Robert Richardson</c:v>
                </c:pt>
                <c:pt idx="1811">
                  <c:v>Rhonda Jones</c:v>
                </c:pt>
                <c:pt idx="1812">
                  <c:v>Randy Smith</c:v>
                </c:pt>
                <c:pt idx="1813">
                  <c:v>Samantha Martin</c:v>
                </c:pt>
                <c:pt idx="1814">
                  <c:v>Sarah Lewis</c:v>
                </c:pt>
                <c:pt idx="1815">
                  <c:v>Pamela Perez</c:v>
                </c:pt>
                <c:pt idx="1816">
                  <c:v>Sharon Mathews</c:v>
                </c:pt>
                <c:pt idx="1817">
                  <c:v>Samantha Moore</c:v>
                </c:pt>
                <c:pt idx="1818">
                  <c:v>Shawn Edwards</c:v>
                </c:pt>
                <c:pt idx="1819">
                  <c:v>Samantha Perez</c:v>
                </c:pt>
                <c:pt idx="1820">
                  <c:v>Rebecca Baker</c:v>
                </c:pt>
                <c:pt idx="1821">
                  <c:v>Samantha Sanchez</c:v>
                </c:pt>
                <c:pt idx="1822">
                  <c:v>Richard Torres</c:v>
                </c:pt>
                <c:pt idx="1823">
                  <c:v>Richard Clark</c:v>
                </c:pt>
                <c:pt idx="1824">
                  <c:v>Patricia Rodriguez</c:v>
                </c:pt>
                <c:pt idx="1825">
                  <c:v>Patrick Sanchez</c:v>
                </c:pt>
                <c:pt idx="1826">
                  <c:v>Peter Jones</c:v>
                </c:pt>
                <c:pt idx="1827">
                  <c:v>Robert Mann</c:v>
                </c:pt>
                <c:pt idx="1828">
                  <c:v>Robert Torres</c:v>
                </c:pt>
                <c:pt idx="1829">
                  <c:v>Samuel Clark</c:v>
                </c:pt>
                <c:pt idx="1830">
                  <c:v>Scott Allen</c:v>
                </c:pt>
                <c:pt idx="1831">
                  <c:v>Patricia Harris</c:v>
                </c:pt>
                <c:pt idx="1832">
                  <c:v>Scott Brown</c:v>
                </c:pt>
                <c:pt idx="1833">
                  <c:v>Samuel Wilson</c:v>
                </c:pt>
                <c:pt idx="1834">
                  <c:v>Scott Garcia</c:v>
                </c:pt>
                <c:pt idx="1835">
                  <c:v>Sandra Gonzalez</c:v>
                </c:pt>
                <c:pt idx="1836">
                  <c:v>Robert Wells</c:v>
                </c:pt>
                <c:pt idx="1837">
                  <c:v>Sandra Graham</c:v>
                </c:pt>
                <c:pt idx="1838">
                  <c:v>Scott Jones</c:v>
                </c:pt>
                <c:pt idx="1839">
                  <c:v>Patrick Garcia</c:v>
                </c:pt>
                <c:pt idx="1840">
                  <c:v>Phillip Smith</c:v>
                </c:pt>
                <c:pt idx="1841">
                  <c:v>Paul Martinez</c:v>
                </c:pt>
                <c:pt idx="1842">
                  <c:v>Robert Wood</c:v>
                </c:pt>
                <c:pt idx="1843">
                  <c:v>Patrick Young</c:v>
                </c:pt>
                <c:pt idx="1844">
                  <c:v>Scott Murphy</c:v>
                </c:pt>
                <c:pt idx="1845">
                  <c:v>Rachel Miller</c:v>
                </c:pt>
                <c:pt idx="1846">
                  <c:v>Scott Robinson</c:v>
                </c:pt>
                <c:pt idx="1847">
                  <c:v>Sandra Williams</c:v>
                </c:pt>
                <c:pt idx="1848">
                  <c:v>Robin Brown</c:v>
                </c:pt>
                <c:pt idx="1849">
                  <c:v>Paul Thomas</c:v>
                </c:pt>
                <c:pt idx="1850">
                  <c:v>Robin Rivera</c:v>
                </c:pt>
                <c:pt idx="1851">
                  <c:v>Paul Ward</c:v>
                </c:pt>
                <c:pt idx="1852">
                  <c:v>Ronald Anderson</c:v>
                </c:pt>
                <c:pt idx="1853">
                  <c:v>Sara Garcia</c:v>
                </c:pt>
                <c:pt idx="1854">
                  <c:v>Ronald Johnson</c:v>
                </c:pt>
                <c:pt idx="1855">
                  <c:v>Paul Brown</c:v>
                </c:pt>
                <c:pt idx="1856">
                  <c:v>Sean Garcia</c:v>
                </c:pt>
                <c:pt idx="1857">
                  <c:v>Rachel Thomas</c:v>
                </c:pt>
                <c:pt idx="1858">
                  <c:v>Sean Scott</c:v>
                </c:pt>
                <c:pt idx="1859">
                  <c:v>Robert Nguyen</c:v>
                </c:pt>
                <c:pt idx="1860">
                  <c:v>Robert Carter</c:v>
                </c:pt>
                <c:pt idx="1861">
                  <c:v>Sara White</c:v>
                </c:pt>
                <c:pt idx="1862">
                  <c:v>Shannon Brown</c:v>
                </c:pt>
                <c:pt idx="1863">
                  <c:v>Robert Ortiz</c:v>
                </c:pt>
                <c:pt idx="1864">
                  <c:v>Shannon Jackson</c:v>
                </c:pt>
                <c:pt idx="1865">
                  <c:v>Rachel Thompson</c:v>
                </c:pt>
                <c:pt idx="1866">
                  <c:v>Robert Cox</c:v>
                </c:pt>
                <c:pt idx="1867">
                  <c:v>Richard Perez</c:v>
                </c:pt>
                <c:pt idx="1868">
                  <c:v>Shannon Moore</c:v>
                </c:pt>
                <c:pt idx="1869">
                  <c:v>Robert Peterson</c:v>
                </c:pt>
                <c:pt idx="1870">
                  <c:v>Robert Phillips</c:v>
                </c:pt>
                <c:pt idx="1871">
                  <c:v>Sharon Anderson</c:v>
                </c:pt>
                <c:pt idx="1872">
                  <c:v>Robert Rogers</c:v>
                </c:pt>
                <c:pt idx="1873">
                  <c:v>Sharon Smith</c:v>
                </c:pt>
                <c:pt idx="1874">
                  <c:v>Robert Russell</c:v>
                </c:pt>
                <c:pt idx="1875">
                  <c:v>Sharon Williams</c:v>
                </c:pt>
                <c:pt idx="1876">
                  <c:v>Robert Schmidt</c:v>
                </c:pt>
                <c:pt idx="1877">
                  <c:v>Shawn Johnson</c:v>
                </c:pt>
                <c:pt idx="1878">
                  <c:v>Sherri Johnson</c:v>
                </c:pt>
                <c:pt idx="1879">
                  <c:v>Robert Simpson</c:v>
                </c:pt>
                <c:pt idx="1880">
                  <c:v>Robert Scott</c:v>
                </c:pt>
                <c:pt idx="1881">
                  <c:v>Mark Walker</c:v>
                </c:pt>
                <c:pt idx="1882">
                  <c:v>Melissa Freeman</c:v>
                </c:pt>
                <c:pt idx="1883">
                  <c:v>Margaret Jones</c:v>
                </c:pt>
                <c:pt idx="1884">
                  <c:v>Matthew Patterson</c:v>
                </c:pt>
                <c:pt idx="1885">
                  <c:v>Michelle Walters</c:v>
                </c:pt>
                <c:pt idx="1886">
                  <c:v>Marcus Harris</c:v>
                </c:pt>
                <c:pt idx="1887">
                  <c:v>Mark Kelly</c:v>
                </c:pt>
                <c:pt idx="1888">
                  <c:v>Michael Mccoy</c:v>
                </c:pt>
                <c:pt idx="1889">
                  <c:v>Michael Hicks</c:v>
                </c:pt>
                <c:pt idx="1890">
                  <c:v>Matthew Ramos</c:v>
                </c:pt>
                <c:pt idx="1891">
                  <c:v>Michael Ibarra</c:v>
                </c:pt>
                <c:pt idx="1892">
                  <c:v>Nicole Wilson</c:v>
                </c:pt>
                <c:pt idx="1893">
                  <c:v>Monique Johnson</c:v>
                </c:pt>
                <c:pt idx="1894">
                  <c:v>Michael Mitchell</c:v>
                </c:pt>
                <c:pt idx="1895">
                  <c:v>Melissa Owens</c:v>
                </c:pt>
                <c:pt idx="1896">
                  <c:v>Matthew Reynolds</c:v>
                </c:pt>
                <c:pt idx="1897">
                  <c:v>Michael Delgado</c:v>
                </c:pt>
                <c:pt idx="1898">
                  <c:v>Michael Moreno</c:v>
                </c:pt>
                <c:pt idx="1899">
                  <c:v>Michelle Edwards</c:v>
                </c:pt>
                <c:pt idx="1900">
                  <c:v>Matthew Richardson</c:v>
                </c:pt>
                <c:pt idx="1901">
                  <c:v>Michelle Kim</c:v>
                </c:pt>
                <c:pt idx="1902">
                  <c:v>Mark Wilson</c:v>
                </c:pt>
                <c:pt idx="1903">
                  <c:v>Michelle Morgan</c:v>
                </c:pt>
                <c:pt idx="1904">
                  <c:v>Michael Morrison</c:v>
                </c:pt>
                <c:pt idx="1905">
                  <c:v>Mary Moore</c:v>
                </c:pt>
                <c:pt idx="1906">
                  <c:v>Martin Jones</c:v>
                </c:pt>
                <c:pt idx="1907">
                  <c:v>Mike Johnson</c:v>
                </c:pt>
                <c:pt idx="1908">
                  <c:v>Michael Fischer</c:v>
                </c:pt>
                <c:pt idx="1909">
                  <c:v>Michael Day</c:v>
                </c:pt>
                <c:pt idx="1910">
                  <c:v>Mary Anderson</c:v>
                </c:pt>
                <c:pt idx="1911">
                  <c:v>Nathan Ramirez</c:v>
                </c:pt>
                <c:pt idx="1912">
                  <c:v>Matthew Romero</c:v>
                </c:pt>
                <c:pt idx="1913">
                  <c:v>Matthew Mendoza</c:v>
                </c:pt>
                <c:pt idx="1914">
                  <c:v>Michael Obrien</c:v>
                </c:pt>
                <c:pt idx="1915">
                  <c:v>Nicholas Stewart</c:v>
                </c:pt>
                <c:pt idx="1916">
                  <c:v>Michael Oconnor</c:v>
                </c:pt>
                <c:pt idx="1917">
                  <c:v>Michael Acosta</c:v>
                </c:pt>
                <c:pt idx="1918">
                  <c:v>Mark Miller</c:v>
                </c:pt>
                <c:pt idx="1919">
                  <c:v>Nicole Lopez</c:v>
                </c:pt>
                <c:pt idx="1920">
                  <c:v>Mary Baker</c:v>
                </c:pt>
                <c:pt idx="1921">
                  <c:v>Michelle Green</c:v>
                </c:pt>
                <c:pt idx="1922">
                  <c:v>Michael Parker</c:v>
                </c:pt>
                <c:pt idx="1923">
                  <c:v>Melissa Coleman</c:v>
                </c:pt>
                <c:pt idx="1924">
                  <c:v>Michael Gallegos</c:v>
                </c:pt>
                <c:pt idx="1925">
                  <c:v>Matthew Bennett</c:v>
                </c:pt>
                <c:pt idx="1926">
                  <c:v>Mark Clark</c:v>
                </c:pt>
                <c:pt idx="1927">
                  <c:v>Michelle Mitchell</c:v>
                </c:pt>
                <c:pt idx="1928">
                  <c:v>Mary Cook</c:v>
                </c:pt>
                <c:pt idx="1929">
                  <c:v>Michelle Ramos</c:v>
                </c:pt>
                <c:pt idx="1930">
                  <c:v>Matthew Clark</c:v>
                </c:pt>
                <c:pt idx="1931">
                  <c:v>Michelle Romero</c:v>
                </c:pt>
                <c:pt idx="1932">
                  <c:v>Michael Peterson</c:v>
                </c:pt>
                <c:pt idx="1933">
                  <c:v>Michelle Thomas</c:v>
                </c:pt>
                <c:pt idx="1934">
                  <c:v>Matthew Goodwin</c:v>
                </c:pt>
                <c:pt idx="1935">
                  <c:v>Mary Ramirez</c:v>
                </c:pt>
                <c:pt idx="1936">
                  <c:v>Margaret Smith</c:v>
                </c:pt>
                <c:pt idx="1937">
                  <c:v>Monica Garcia</c:v>
                </c:pt>
                <c:pt idx="1938">
                  <c:v>Matthew Gordon</c:v>
                </c:pt>
                <c:pt idx="1939">
                  <c:v>Nancy Anderson</c:v>
                </c:pt>
                <c:pt idx="1940">
                  <c:v>Matthew Tucker</c:v>
                </c:pt>
                <c:pt idx="1941">
                  <c:v>Natalie Davis</c:v>
                </c:pt>
                <c:pt idx="1942">
                  <c:v>Michael Reynolds</c:v>
                </c:pt>
                <c:pt idx="1943">
                  <c:v>Melissa Moore</c:v>
                </c:pt>
                <c:pt idx="1944">
                  <c:v>Matthew Turner</c:v>
                </c:pt>
                <c:pt idx="1945">
                  <c:v>Nathan Thomas</c:v>
                </c:pt>
                <c:pt idx="1946">
                  <c:v>Maria Williams</c:v>
                </c:pt>
                <c:pt idx="1947">
                  <c:v>Michael Kent</c:v>
                </c:pt>
                <c:pt idx="1948">
                  <c:v>Matthew Ward</c:v>
                </c:pt>
                <c:pt idx="1949">
                  <c:v>Mark White</c:v>
                </c:pt>
                <c:pt idx="1950">
                  <c:v>Matthew Gutierrez</c:v>
                </c:pt>
                <c:pt idx="1951">
                  <c:v>Nicholas Olson</c:v>
                </c:pt>
                <c:pt idx="1952">
                  <c:v>Mark Estrada</c:v>
                </c:pt>
                <c:pt idx="1953">
                  <c:v>Michael Klein</c:v>
                </c:pt>
                <c:pt idx="1954">
                  <c:v>Michael Griffin</c:v>
                </c:pt>
                <c:pt idx="1955">
                  <c:v>Nicole Collins</c:v>
                </c:pt>
                <c:pt idx="1956">
                  <c:v>Michael Gross</c:v>
                </c:pt>
                <c:pt idx="1957">
                  <c:v>Nicole Greene</c:v>
                </c:pt>
                <c:pt idx="1958">
                  <c:v>Michael Ross</c:v>
                </c:pt>
                <c:pt idx="1959">
                  <c:v>Mark Lee</c:v>
                </c:pt>
                <c:pt idx="1960">
                  <c:v>Michael Guerra</c:v>
                </c:pt>
                <c:pt idx="1961">
                  <c:v>Michael Adkins</c:v>
                </c:pt>
                <c:pt idx="1962">
                  <c:v>Michael Russell</c:v>
                </c:pt>
                <c:pt idx="1963">
                  <c:v>Michelle Flores</c:v>
                </c:pt>
                <c:pt idx="1964">
                  <c:v>Maria Brown</c:v>
                </c:pt>
                <c:pt idx="1965">
                  <c:v>Michelle Harris</c:v>
                </c:pt>
                <c:pt idx="1966">
                  <c:v>Mario Martin</c:v>
                </c:pt>
                <c:pt idx="1967">
                  <c:v>Michelle Hughes</c:v>
                </c:pt>
                <c:pt idx="1968">
                  <c:v>Michael Schneider</c:v>
                </c:pt>
                <c:pt idx="1969">
                  <c:v>Mary Lewis</c:v>
                </c:pt>
                <c:pt idx="1970">
                  <c:v>Nicole Morris</c:v>
                </c:pt>
                <c:pt idx="1971">
                  <c:v>Melissa Dickerson</c:v>
                </c:pt>
                <c:pt idx="1972">
                  <c:v>Nicole Richardson</c:v>
                </c:pt>
                <c:pt idx="1973">
                  <c:v>Melissa Evans</c:v>
                </c:pt>
                <c:pt idx="1974">
                  <c:v>Mary Torres</c:v>
                </c:pt>
                <c:pt idx="1975">
                  <c:v>Michael Cox</c:v>
                </c:pt>
                <c:pt idx="1976">
                  <c:v>Mark Lopez</c:v>
                </c:pt>
                <c:pt idx="1977">
                  <c:v>Michelle Moore</c:v>
                </c:pt>
                <c:pt idx="1978">
                  <c:v>Marissa Smith</c:v>
                </c:pt>
                <c:pt idx="1979">
                  <c:v>Mathew Smith</c:v>
                </c:pt>
                <c:pt idx="1980">
                  <c:v>Megan Dawson</c:v>
                </c:pt>
                <c:pt idx="1981">
                  <c:v>Michelle Richardson</c:v>
                </c:pt>
                <c:pt idx="1982">
                  <c:v>Megan Harris</c:v>
                </c:pt>
                <c:pt idx="1983">
                  <c:v>Maria Garcia</c:v>
                </c:pt>
                <c:pt idx="1984">
                  <c:v>Michael Hardy</c:v>
                </c:pt>
                <c:pt idx="1985">
                  <c:v>Matthew Lewis</c:v>
                </c:pt>
                <c:pt idx="1986">
                  <c:v>Megan Jones</c:v>
                </c:pt>
                <c:pt idx="1987">
                  <c:v>Melissa Kelly</c:v>
                </c:pt>
                <c:pt idx="1988">
                  <c:v>Megan Lewis</c:v>
                </c:pt>
                <c:pt idx="1989">
                  <c:v>Michelle Thompson</c:v>
                </c:pt>
                <c:pt idx="1990">
                  <c:v>Megan Miller</c:v>
                </c:pt>
                <c:pt idx="1991">
                  <c:v>Michelle White</c:v>
                </c:pt>
                <c:pt idx="1992">
                  <c:v>Megan Moore</c:v>
                </c:pt>
                <c:pt idx="1993">
                  <c:v>Michelle Wilson</c:v>
                </c:pt>
                <c:pt idx="1994">
                  <c:v>Michael Cobb</c:v>
                </c:pt>
                <c:pt idx="1995">
                  <c:v>Michael Burns</c:v>
                </c:pt>
                <c:pt idx="1996">
                  <c:v>Matthew Bell</c:v>
                </c:pt>
                <c:pt idx="1997">
                  <c:v>Melissa Martin</c:v>
                </c:pt>
                <c:pt idx="1998">
                  <c:v>Mark Gonzalez</c:v>
                </c:pt>
                <c:pt idx="1999">
                  <c:v>Mark Anderson</c:v>
                </c:pt>
                <c:pt idx="2000">
                  <c:v>Megan Thompson</c:v>
                </c:pt>
                <c:pt idx="2001">
                  <c:v>Mary Richardson</c:v>
                </c:pt>
                <c:pt idx="2002">
                  <c:v>Michael Wallace</c:v>
                </c:pt>
                <c:pt idx="2003">
                  <c:v>Natalie Brown</c:v>
                </c:pt>
                <c:pt idx="2004">
                  <c:v>Michael Walters</c:v>
                </c:pt>
                <c:pt idx="2005">
                  <c:v>Natalie Robinson</c:v>
                </c:pt>
                <c:pt idx="2006">
                  <c:v>Michael Walton</c:v>
                </c:pt>
                <c:pt idx="2007">
                  <c:v>Nathan Johnson</c:v>
                </c:pt>
                <c:pt idx="2008">
                  <c:v>Megan Williams</c:v>
                </c:pt>
                <c:pt idx="2009">
                  <c:v>Nathan Miller</c:v>
                </c:pt>
                <c:pt idx="2010">
                  <c:v>Michael Watson</c:v>
                </c:pt>
                <c:pt idx="2011">
                  <c:v>Melissa Mueller</c:v>
                </c:pt>
                <c:pt idx="2012">
                  <c:v>Michael Webb</c:v>
                </c:pt>
                <c:pt idx="2013">
                  <c:v>Nathaniel Smith</c:v>
                </c:pt>
                <c:pt idx="2014">
                  <c:v>Michael Welch</c:v>
                </c:pt>
                <c:pt idx="2015">
                  <c:v>Nicholas Davis</c:v>
                </c:pt>
                <c:pt idx="2016">
                  <c:v>Melanie Carter</c:v>
                </c:pt>
                <c:pt idx="2017">
                  <c:v>Nicholas Hall</c:v>
                </c:pt>
                <c:pt idx="2018">
                  <c:v>Mark Harris</c:v>
                </c:pt>
                <c:pt idx="2019">
                  <c:v>Melissa Peterson</c:v>
                </c:pt>
                <c:pt idx="2020">
                  <c:v>Melinda Williams</c:v>
                </c:pt>
                <c:pt idx="2021">
                  <c:v>Nicholas King</c:v>
                </c:pt>
                <c:pt idx="2022">
                  <c:v>Michael Willis</c:v>
                </c:pt>
                <c:pt idx="2023">
                  <c:v>Nicholas Mitchell</c:v>
                </c:pt>
                <c:pt idx="2024">
                  <c:v>Michael Cole</c:v>
                </c:pt>
                <c:pt idx="2025">
                  <c:v>Mary Sanchez</c:v>
                </c:pt>
                <c:pt idx="2026">
                  <c:v>Michael Wong</c:v>
                </c:pt>
                <c:pt idx="2027">
                  <c:v>Mary Scott</c:v>
                </c:pt>
                <c:pt idx="2028">
                  <c:v>Michael Wood</c:v>
                </c:pt>
                <c:pt idx="2029">
                  <c:v>Mark King</c:v>
                </c:pt>
                <c:pt idx="2030">
                  <c:v>Michael Coleman</c:v>
                </c:pt>
                <c:pt idx="2031">
                  <c:v>Mark Phillips</c:v>
                </c:pt>
                <c:pt idx="2032">
                  <c:v>Michele Johnson</c:v>
                </c:pt>
                <c:pt idx="2033">
                  <c:v>Matthew Garcia</c:v>
                </c:pt>
                <c:pt idx="2034">
                  <c:v>Michael Henry</c:v>
                </c:pt>
                <c:pt idx="2035">
                  <c:v>Michael Leonard</c:v>
                </c:pt>
                <c:pt idx="2036">
                  <c:v>Michele Young</c:v>
                </c:pt>
                <c:pt idx="2037">
                  <c:v>Nicole Hernandez</c:v>
                </c:pt>
                <c:pt idx="2038">
                  <c:v>Michelle Adams</c:v>
                </c:pt>
                <c:pt idx="2039">
                  <c:v>Michael Ball</c:v>
                </c:pt>
                <c:pt idx="2040">
                  <c:v>Michael Contreras</c:v>
                </c:pt>
                <c:pt idx="2041">
                  <c:v>Michael Campbell</c:v>
                </c:pt>
                <c:pt idx="2042">
                  <c:v>Mary Lee</c:v>
                </c:pt>
                <c:pt idx="2043">
                  <c:v>Nicole Martinez</c:v>
                </c:pt>
                <c:pt idx="2044">
                  <c:v>Melissa Campbell</c:v>
                </c:pt>
                <c:pt idx="2045">
                  <c:v>Michael Lowe</c:v>
                </c:pt>
                <c:pt idx="2046">
                  <c:v>Maria Moore</c:v>
                </c:pt>
                <c:pt idx="2047">
                  <c:v>Nicole Robinson</c:v>
                </c:pt>
                <c:pt idx="2048">
                  <c:v>Michael Silva</c:v>
                </c:pt>
                <c:pt idx="2049">
                  <c:v>Nicole Rogers</c:v>
                </c:pt>
                <c:pt idx="2050">
                  <c:v>Megan Davis</c:v>
                </c:pt>
                <c:pt idx="2051">
                  <c:v>Nicole Thomas</c:v>
                </c:pt>
                <c:pt idx="2052">
                  <c:v>Michael Simon</c:v>
                </c:pt>
                <c:pt idx="2053">
                  <c:v>Maria Jones</c:v>
                </c:pt>
                <c:pt idx="2054">
                  <c:v>Michael Sims</c:v>
                </c:pt>
                <c:pt idx="2055">
                  <c:v>Pamela Green</c:v>
                </c:pt>
                <c:pt idx="2056">
                  <c:v>Michael Fields</c:v>
                </c:pt>
                <c:pt idx="2057">
                  <c:v>Michael Dunn</c:v>
                </c:pt>
                <c:pt idx="2058">
                  <c:v>Lisa White</c:v>
                </c:pt>
                <c:pt idx="2059">
                  <c:v>Kelly Hernandez</c:v>
                </c:pt>
                <c:pt idx="2060">
                  <c:v>Kevin Phillips</c:v>
                </c:pt>
                <c:pt idx="2061">
                  <c:v>Kimberly Lopez</c:v>
                </c:pt>
                <c:pt idx="2062">
                  <c:v>Julie Rogers</c:v>
                </c:pt>
                <c:pt idx="2063">
                  <c:v>Kelly Wallace</c:v>
                </c:pt>
                <c:pt idx="2064">
                  <c:v>Katherine Garcia</c:v>
                </c:pt>
                <c:pt idx="2065">
                  <c:v>Kathleen Young</c:v>
                </c:pt>
                <c:pt idx="2066">
                  <c:v>Lisa Cox</c:v>
                </c:pt>
                <c:pt idx="2067">
                  <c:v>Kathryn Johnson</c:v>
                </c:pt>
                <c:pt idx="2068">
                  <c:v>Julie Perez</c:v>
                </c:pt>
                <c:pt idx="2069">
                  <c:v>Kimberly Parker</c:v>
                </c:pt>
                <c:pt idx="2070">
                  <c:v>Kathleen Jackson</c:v>
                </c:pt>
                <c:pt idx="2071">
                  <c:v>Kimberly Perry</c:v>
                </c:pt>
                <c:pt idx="2072">
                  <c:v>Madeline Smith</c:v>
                </c:pt>
                <c:pt idx="2073">
                  <c:v>Kimberly Peterson</c:v>
                </c:pt>
                <c:pt idx="2074">
                  <c:v>Kevin Mitchell</c:v>
                </c:pt>
                <c:pt idx="2075">
                  <c:v>Kimberly Sanchez</c:v>
                </c:pt>
                <c:pt idx="2076">
                  <c:v>Lisa Bailey</c:v>
                </c:pt>
                <c:pt idx="2077">
                  <c:v>Kelly Wilson</c:v>
                </c:pt>
                <c:pt idx="2078">
                  <c:v>Lisa Gray</c:v>
                </c:pt>
                <c:pt idx="2079">
                  <c:v>Kelsey Davis</c:v>
                </c:pt>
                <c:pt idx="2080">
                  <c:v>Kimberly Baker</c:v>
                </c:pt>
                <c:pt idx="2081">
                  <c:v>Kenneth Allen</c:v>
                </c:pt>
                <c:pt idx="2082">
                  <c:v>Katherine Wright</c:v>
                </c:pt>
                <c:pt idx="2083">
                  <c:v>Kathryn Jones</c:v>
                </c:pt>
                <c:pt idx="2084">
                  <c:v>Lisa Reyes</c:v>
                </c:pt>
                <c:pt idx="2085">
                  <c:v>Kimberly Torres</c:v>
                </c:pt>
                <c:pt idx="2086">
                  <c:v>Lisa Taylor</c:v>
                </c:pt>
                <c:pt idx="2087">
                  <c:v>Karen Ward</c:v>
                </c:pt>
                <c:pt idx="2088">
                  <c:v>Julian Rodriguez</c:v>
                </c:pt>
                <c:pt idx="2089">
                  <c:v>Kenneth Jones</c:v>
                </c:pt>
                <c:pt idx="2090">
                  <c:v>Leslie Smith</c:v>
                </c:pt>
                <c:pt idx="2091">
                  <c:v>Kenneth Nguyen</c:v>
                </c:pt>
                <c:pt idx="2092">
                  <c:v>Katherine Hernandez</c:v>
                </c:pt>
                <c:pt idx="2093">
                  <c:v>Kimberly Welch</c:v>
                </c:pt>
                <c:pt idx="2094">
                  <c:v>Katherine Jones</c:v>
                </c:pt>
                <c:pt idx="2095">
                  <c:v>Kenneth Roberts</c:v>
                </c:pt>
                <c:pt idx="2096">
                  <c:v>Kevin Robinson</c:v>
                </c:pt>
                <c:pt idx="2097">
                  <c:v>Karen Williams</c:v>
                </c:pt>
                <c:pt idx="2098">
                  <c:v>Lisa Bryant</c:v>
                </c:pt>
                <c:pt idx="2099">
                  <c:v>Kimberly Wood</c:v>
                </c:pt>
                <c:pt idx="2100">
                  <c:v>Katherine Miller</c:v>
                </c:pt>
                <c:pt idx="2101">
                  <c:v>Kimberly Young</c:v>
                </c:pt>
                <c:pt idx="2102">
                  <c:v>Karen Payne</c:v>
                </c:pt>
                <c:pt idx="2103">
                  <c:v>Kristen Green</c:v>
                </c:pt>
                <c:pt idx="2104">
                  <c:v>Madison Smith</c:v>
                </c:pt>
                <c:pt idx="2105">
                  <c:v>Kristen Johnson</c:v>
                </c:pt>
                <c:pt idx="2106">
                  <c:v>Kimberly Black</c:v>
                </c:pt>
                <c:pt idx="2107">
                  <c:v>Kenneth Thomas</c:v>
                </c:pt>
                <c:pt idx="2108">
                  <c:v>Katherine Williams</c:v>
                </c:pt>
                <c:pt idx="2109">
                  <c:v>Kristen Young</c:v>
                </c:pt>
                <c:pt idx="2110">
                  <c:v>Karen Rodriguez</c:v>
                </c:pt>
                <c:pt idx="2111">
                  <c:v>Kristin Gonzalez</c:v>
                </c:pt>
                <c:pt idx="2112">
                  <c:v>Lisa Phillips</c:v>
                </c:pt>
                <c:pt idx="2113">
                  <c:v>Kristin Hernandez</c:v>
                </c:pt>
                <c:pt idx="2114">
                  <c:v>Lisa Rivera</c:v>
                </c:pt>
                <c:pt idx="2115">
                  <c:v>Kristin Miller</c:v>
                </c:pt>
                <c:pt idx="2116">
                  <c:v>Kathleen Lopez</c:v>
                </c:pt>
                <c:pt idx="2117">
                  <c:v>Kristin Smith</c:v>
                </c:pt>
                <c:pt idx="2118">
                  <c:v>Kimberly Harris</c:v>
                </c:pt>
                <c:pt idx="2119">
                  <c:v>Kristina Smith</c:v>
                </c:pt>
                <c:pt idx="2120">
                  <c:v>Lisa Wilson</c:v>
                </c:pt>
                <c:pt idx="2121">
                  <c:v>Krystal Davis</c:v>
                </c:pt>
                <c:pt idx="2122">
                  <c:v>Lori Wilson</c:v>
                </c:pt>
                <c:pt idx="2123">
                  <c:v>Kyle Jackson</c:v>
                </c:pt>
                <c:pt idx="2124">
                  <c:v>Kevin Lewis</c:v>
                </c:pt>
                <c:pt idx="2125">
                  <c:v>Justin Taylor</c:v>
                </c:pt>
                <c:pt idx="2126">
                  <c:v>Kevin Lopez</c:v>
                </c:pt>
                <c:pt idx="2127">
                  <c:v>Kevin Alexander</c:v>
                </c:pt>
                <c:pt idx="2128">
                  <c:v>Keith King</c:v>
                </c:pt>
                <c:pt idx="2129">
                  <c:v>Kayla Garcia</c:v>
                </c:pt>
                <c:pt idx="2130">
                  <c:v>Linda Lee</c:v>
                </c:pt>
                <c:pt idx="2131">
                  <c:v>Katherine Brown</c:v>
                </c:pt>
                <c:pt idx="2132">
                  <c:v>Linda Miller</c:v>
                </c:pt>
                <c:pt idx="2133">
                  <c:v>Kyle Williams</c:v>
                </c:pt>
                <c:pt idx="2134">
                  <c:v>Lindsay Hernandez</c:v>
                </c:pt>
                <c:pt idx="2135">
                  <c:v>Larry Harris</c:v>
                </c:pt>
                <c:pt idx="2136">
                  <c:v>Kevin Powell</c:v>
                </c:pt>
                <c:pt idx="2137">
                  <c:v>Larry Martinez</c:v>
                </c:pt>
                <c:pt idx="2138">
                  <c:v>Kelly Anderson</c:v>
                </c:pt>
                <c:pt idx="2139">
                  <c:v>Kevin Baker</c:v>
                </c:pt>
                <c:pt idx="2140">
                  <c:v>Justin Garcia</c:v>
                </c:pt>
                <c:pt idx="2141">
                  <c:v>Kevin Bell</c:v>
                </c:pt>
                <c:pt idx="2142">
                  <c:v>Lisa Chavez</c:v>
                </c:pt>
                <c:pt idx="2143">
                  <c:v>Kevin Boyd</c:v>
                </c:pt>
                <c:pt idx="2144">
                  <c:v>Justin Hall</c:v>
                </c:pt>
                <c:pt idx="2145">
                  <c:v>Kayla Miller</c:v>
                </c:pt>
                <c:pt idx="2146">
                  <c:v>Kelly Ford</c:v>
                </c:pt>
                <c:pt idx="2147">
                  <c:v>Kevin Campbell</c:v>
                </c:pt>
                <c:pt idx="2148">
                  <c:v>Kevin Stone</c:v>
                </c:pt>
                <c:pt idx="2149">
                  <c:v>Karen Moore</c:v>
                </c:pt>
                <c:pt idx="2150">
                  <c:v>Katherine Thompson</c:v>
                </c:pt>
                <c:pt idx="2151">
                  <c:v>Justin Campbell</c:v>
                </c:pt>
                <c:pt idx="2152">
                  <c:v>Katherine Walker</c:v>
                </c:pt>
                <c:pt idx="2153">
                  <c:v>Kevin Collins</c:v>
                </c:pt>
                <c:pt idx="2154">
                  <c:v>Marc Williams</c:v>
                </c:pt>
                <c:pt idx="2155">
                  <c:v>Kayla Williams</c:v>
                </c:pt>
                <c:pt idx="2156">
                  <c:v>Kimberly Benson</c:v>
                </c:pt>
                <c:pt idx="2157">
                  <c:v>Kevin Edwards</c:v>
                </c:pt>
                <c:pt idx="2158">
                  <c:v>Lisa Long</c:v>
                </c:pt>
                <c:pt idx="2159">
                  <c:v>Keith Anderson</c:v>
                </c:pt>
                <c:pt idx="2160">
                  <c:v>Kimberly Campbell</c:v>
                </c:pt>
                <c:pt idx="2161">
                  <c:v>Laura Rodriguez</c:v>
                </c:pt>
                <c:pt idx="2162">
                  <c:v>Lisa Meyer</c:v>
                </c:pt>
                <c:pt idx="2163">
                  <c:v>Kevin Gonzalez</c:v>
                </c:pt>
                <c:pt idx="2164">
                  <c:v>Lisa Mitchell</c:v>
                </c:pt>
                <c:pt idx="2165">
                  <c:v>Kevin Green</c:v>
                </c:pt>
                <c:pt idx="2166">
                  <c:v>Lisa Morris</c:v>
                </c:pt>
                <c:pt idx="2167">
                  <c:v>Laura White</c:v>
                </c:pt>
                <c:pt idx="2168">
                  <c:v>Lisa Parsons</c:v>
                </c:pt>
                <c:pt idx="2169">
                  <c:v>Kevin Hill</c:v>
                </c:pt>
                <c:pt idx="2170">
                  <c:v>Kimberly Edwards</c:v>
                </c:pt>
                <c:pt idx="2171">
                  <c:v>Justin Flores</c:v>
                </c:pt>
                <c:pt idx="2172">
                  <c:v>Lisa Richardson</c:v>
                </c:pt>
                <c:pt idx="2173">
                  <c:v>Lauren Hernandez</c:v>
                </c:pt>
                <c:pt idx="2174">
                  <c:v>Kimberly Evans</c:v>
                </c:pt>
                <c:pt idx="2175">
                  <c:v>Julia Smith</c:v>
                </c:pt>
                <c:pt idx="2176">
                  <c:v>Julie Gonzalez</c:v>
                </c:pt>
                <c:pt idx="2177">
                  <c:v>Keith Davis</c:v>
                </c:pt>
                <c:pt idx="2178">
                  <c:v>Justin Martinez</c:v>
                </c:pt>
                <c:pt idx="2179">
                  <c:v>Lauren Miller</c:v>
                </c:pt>
                <c:pt idx="2180">
                  <c:v>Kimberly Hall</c:v>
                </c:pt>
                <c:pt idx="2181">
                  <c:v>Kevin Kelley</c:v>
                </c:pt>
                <c:pt idx="2182">
                  <c:v>Lisa Watson</c:v>
                </c:pt>
                <c:pt idx="2183">
                  <c:v>Lauren Taylor</c:v>
                </c:pt>
                <c:pt idx="2184">
                  <c:v>Karen Taylor</c:v>
                </c:pt>
                <c:pt idx="2185">
                  <c:v>Lauren Torres</c:v>
                </c:pt>
                <c:pt idx="2186">
                  <c:v>Justin Morris</c:v>
                </c:pt>
                <c:pt idx="2187">
                  <c:v>Lauren Williams</c:v>
                </c:pt>
                <c:pt idx="2188">
                  <c:v>Kathleen Williams</c:v>
                </c:pt>
                <c:pt idx="2189">
                  <c:v>Keith Hill</c:v>
                </c:pt>
                <c:pt idx="2190">
                  <c:v>Luis Miller</c:v>
                </c:pt>
                <c:pt idx="2191">
                  <c:v>Kevin Lee</c:v>
                </c:pt>
                <c:pt idx="2192">
                  <c:v>Kelly Walker</c:v>
                </c:pt>
                <c:pt idx="2193">
                  <c:v>Lawrence Brown</c:v>
                </c:pt>
                <c:pt idx="2194">
                  <c:v>Kim Brown</c:v>
                </c:pt>
                <c:pt idx="2195">
                  <c:v>Kimberly Gibson</c:v>
                </c:pt>
                <c:pt idx="2196">
                  <c:v>John Vazquez</c:v>
                </c:pt>
                <c:pt idx="2197">
                  <c:v>John Douglas</c:v>
                </c:pt>
                <c:pt idx="2198">
                  <c:v>James Cooper</c:v>
                </c:pt>
                <c:pt idx="2199">
                  <c:v>Jennifer Arnold</c:v>
                </c:pt>
                <c:pt idx="2200">
                  <c:v>John Morales</c:v>
                </c:pt>
                <c:pt idx="2201">
                  <c:v>Jennifer Baker</c:v>
                </c:pt>
                <c:pt idx="2202">
                  <c:v>Jonathan Rogers</c:v>
                </c:pt>
                <c:pt idx="2203">
                  <c:v>Jennifer Boyd</c:v>
                </c:pt>
                <c:pt idx="2204">
                  <c:v>Joshua Lee</c:v>
                </c:pt>
                <c:pt idx="2205">
                  <c:v>Jennifer Brewer</c:v>
                </c:pt>
                <c:pt idx="2206">
                  <c:v>John Hill</c:v>
                </c:pt>
                <c:pt idx="2207">
                  <c:v>Jason Lopez</c:v>
                </c:pt>
                <c:pt idx="2208">
                  <c:v>John Ray</c:v>
                </c:pt>
                <c:pt idx="2209">
                  <c:v>Jennifer Cole</c:v>
                </c:pt>
                <c:pt idx="2210">
                  <c:v>Jamie Brown</c:v>
                </c:pt>
                <c:pt idx="2211">
                  <c:v>Jason Martinez</c:v>
                </c:pt>
                <c:pt idx="2212">
                  <c:v>Joseph Gomez</c:v>
                </c:pt>
                <c:pt idx="2213">
                  <c:v>Jennifer Cruz</c:v>
                </c:pt>
                <c:pt idx="2214">
                  <c:v>Jason Carroll</c:v>
                </c:pt>
                <c:pt idx="2215">
                  <c:v>James Bell</c:v>
                </c:pt>
                <c:pt idx="2216">
                  <c:v>Joshua Wilson</c:v>
                </c:pt>
                <c:pt idx="2217">
                  <c:v>Jason Morales</c:v>
                </c:pt>
                <c:pt idx="2218">
                  <c:v>John Gray</c:v>
                </c:pt>
                <c:pt idx="2219">
                  <c:v>Jennifer Gonzales</c:v>
                </c:pt>
                <c:pt idx="2220">
                  <c:v>John Lee</c:v>
                </c:pt>
                <c:pt idx="2221">
                  <c:v>Jason Morgan</c:v>
                </c:pt>
                <c:pt idx="2222">
                  <c:v>James Cole</c:v>
                </c:pt>
                <c:pt idx="2223">
                  <c:v>Jennifer Gregory</c:v>
                </c:pt>
                <c:pt idx="2224">
                  <c:v>Jeffrey Nguyen</c:v>
                </c:pt>
                <c:pt idx="2225">
                  <c:v>Jennifer Harris</c:v>
                </c:pt>
                <c:pt idx="2226">
                  <c:v>Jeffrey Phillips</c:v>
                </c:pt>
                <c:pt idx="2227">
                  <c:v>Jennifer Hawkins</c:v>
                </c:pt>
                <c:pt idx="2228">
                  <c:v>Jonathan Mendoza</c:v>
                </c:pt>
                <c:pt idx="2229">
                  <c:v>Jason Ortega</c:v>
                </c:pt>
                <c:pt idx="2230">
                  <c:v>Jordan Miller</c:v>
                </c:pt>
                <c:pt idx="2231">
                  <c:v>Jennifer Henry</c:v>
                </c:pt>
                <c:pt idx="2232">
                  <c:v>Jeffrey Warren</c:v>
                </c:pt>
                <c:pt idx="2233">
                  <c:v>Jennifer Hernandez</c:v>
                </c:pt>
                <c:pt idx="2234">
                  <c:v>Joseph Thompson</c:v>
                </c:pt>
                <c:pt idx="2235">
                  <c:v>James Flores</c:v>
                </c:pt>
                <c:pt idx="2236">
                  <c:v>Jenna Davis</c:v>
                </c:pt>
                <c:pt idx="2237">
                  <c:v>Jason Perez</c:v>
                </c:pt>
                <c:pt idx="2238">
                  <c:v>Jason Gonzalez</c:v>
                </c:pt>
                <c:pt idx="2239">
                  <c:v>Jason Phillips</c:v>
                </c:pt>
                <c:pt idx="2240">
                  <c:v>James Reed</c:v>
                </c:pt>
                <c:pt idx="2241">
                  <c:v>Jennifer Jacobs</c:v>
                </c:pt>
                <c:pt idx="2242">
                  <c:v>John Foster</c:v>
                </c:pt>
                <c:pt idx="2243">
                  <c:v>Jennifer Jenkins</c:v>
                </c:pt>
                <c:pt idx="2244">
                  <c:v>John Guzman</c:v>
                </c:pt>
                <c:pt idx="2245">
                  <c:v>Jennifer Joseph</c:v>
                </c:pt>
                <c:pt idx="2246">
                  <c:v>Jeffrey James</c:v>
                </c:pt>
                <c:pt idx="2247">
                  <c:v>Jennifer Lawrence</c:v>
                </c:pt>
                <c:pt idx="2248">
                  <c:v>John Marshall</c:v>
                </c:pt>
                <c:pt idx="2249">
                  <c:v>James Grant</c:v>
                </c:pt>
                <c:pt idx="2250">
                  <c:v>John Myers</c:v>
                </c:pt>
                <c:pt idx="2251">
                  <c:v>James Bennett</c:v>
                </c:pt>
                <c:pt idx="2252">
                  <c:v>Jeffrey Moore</c:v>
                </c:pt>
                <c:pt idx="2253">
                  <c:v>Jason Ramos</c:v>
                </c:pt>
                <c:pt idx="2254">
                  <c:v>John Reid</c:v>
                </c:pt>
                <c:pt idx="2255">
                  <c:v>Jennifer Lucas</c:v>
                </c:pt>
                <c:pt idx="2256">
                  <c:v>James Walker</c:v>
                </c:pt>
                <c:pt idx="2257">
                  <c:v>Jennifer Marshall</c:v>
                </c:pt>
                <c:pt idx="2258">
                  <c:v>John Walsh</c:v>
                </c:pt>
                <c:pt idx="2259">
                  <c:v>Jennifer Mason</c:v>
                </c:pt>
                <c:pt idx="2260">
                  <c:v>John Wright</c:v>
                </c:pt>
                <c:pt idx="2261">
                  <c:v>Jennifer Mcdonald</c:v>
                </c:pt>
                <c:pt idx="2262">
                  <c:v>Jonathan Hernandez</c:v>
                </c:pt>
                <c:pt idx="2263">
                  <c:v>James Hall</c:v>
                </c:pt>
                <c:pt idx="2264">
                  <c:v>Jonathan Phillips</c:v>
                </c:pt>
                <c:pt idx="2265">
                  <c:v>Jennifer Moore</c:v>
                </c:pt>
                <c:pt idx="2266">
                  <c:v>Jonathan White</c:v>
                </c:pt>
                <c:pt idx="2267">
                  <c:v>Jennifer Murphy</c:v>
                </c:pt>
                <c:pt idx="2268">
                  <c:v>Jamie Williams</c:v>
                </c:pt>
                <c:pt idx="2269">
                  <c:v>Jennifer Owens</c:v>
                </c:pt>
                <c:pt idx="2270">
                  <c:v>Joseph King</c:v>
                </c:pt>
                <c:pt idx="2271">
                  <c:v>Jennifer Patel</c:v>
                </c:pt>
                <c:pt idx="2272">
                  <c:v>Joseph Morgan</c:v>
                </c:pt>
                <c:pt idx="2273">
                  <c:v>Jacob Harris</c:v>
                </c:pt>
                <c:pt idx="2274">
                  <c:v>Jeffrey Wilson</c:v>
                </c:pt>
                <c:pt idx="2275">
                  <c:v>James Hunt</c:v>
                </c:pt>
                <c:pt idx="2276">
                  <c:v>Joseph Walker</c:v>
                </c:pt>
                <c:pt idx="2277">
                  <c:v>Jason Rodriguez</c:v>
                </c:pt>
                <c:pt idx="2278">
                  <c:v>Joshua Collins</c:v>
                </c:pt>
                <c:pt idx="2279">
                  <c:v>Jennifer Reid</c:v>
                </c:pt>
                <c:pt idx="2280">
                  <c:v>James Alexander</c:v>
                </c:pt>
                <c:pt idx="2281">
                  <c:v>Jacob Hernandez</c:v>
                </c:pt>
                <c:pt idx="2282">
                  <c:v>Joshua Rodriguez</c:v>
                </c:pt>
                <c:pt idx="2283">
                  <c:v>Jason Jackson</c:v>
                </c:pt>
                <c:pt idx="2284">
                  <c:v>Joshua West</c:v>
                </c:pt>
                <c:pt idx="2285">
                  <c:v>Jennifer Simmons</c:v>
                </c:pt>
                <c:pt idx="2286">
                  <c:v>John Butler</c:v>
                </c:pt>
                <c:pt idx="2287">
                  <c:v>Jennifer Simon</c:v>
                </c:pt>
                <c:pt idx="2288">
                  <c:v>Jacob Campbell</c:v>
                </c:pt>
                <c:pt idx="2289">
                  <c:v>James Keith</c:v>
                </c:pt>
                <c:pt idx="2290">
                  <c:v>James Cruz</c:v>
                </c:pt>
                <c:pt idx="2291">
                  <c:v>Jennifer Spencer</c:v>
                </c:pt>
                <c:pt idx="2292">
                  <c:v>John Gomez</c:v>
                </c:pt>
                <c:pt idx="2293">
                  <c:v>Jennifer Stephens</c:v>
                </c:pt>
                <c:pt idx="2294">
                  <c:v>John Gutierrez</c:v>
                </c:pt>
                <c:pt idx="2295">
                  <c:v>Jennifer Taylor</c:v>
                </c:pt>
                <c:pt idx="2296">
                  <c:v>John Harrison</c:v>
                </c:pt>
                <c:pt idx="2297">
                  <c:v>James Kim</c:v>
                </c:pt>
                <c:pt idx="2298">
                  <c:v>John Hunter</c:v>
                </c:pt>
                <c:pt idx="2299">
                  <c:v>Jennifer Turner</c:v>
                </c:pt>
                <c:pt idx="2300">
                  <c:v>James Santos</c:v>
                </c:pt>
                <c:pt idx="2301">
                  <c:v>Jennifer Warren</c:v>
                </c:pt>
                <c:pt idx="2302">
                  <c:v>James Simmons</c:v>
                </c:pt>
                <c:pt idx="2303">
                  <c:v>James Lewis</c:v>
                </c:pt>
                <c:pt idx="2304">
                  <c:v>Jacqueline Brown</c:v>
                </c:pt>
                <c:pt idx="2305">
                  <c:v>James Long</c:v>
                </c:pt>
                <c:pt idx="2306">
                  <c:v>John Morris</c:v>
                </c:pt>
                <c:pt idx="2307">
                  <c:v>James Lyons</c:v>
                </c:pt>
                <c:pt idx="2308">
                  <c:v>John Parker</c:v>
                </c:pt>
                <c:pt idx="2309">
                  <c:v>Jeremiah Johnson</c:v>
                </c:pt>
                <c:pt idx="2310">
                  <c:v>John Pierce</c:v>
                </c:pt>
                <c:pt idx="2311">
                  <c:v>Jason James</c:v>
                </c:pt>
                <c:pt idx="2312">
                  <c:v>John Quinn</c:v>
                </c:pt>
                <c:pt idx="2313">
                  <c:v>Jerry Miller</c:v>
                </c:pt>
                <c:pt idx="2314">
                  <c:v>John Reed</c:v>
                </c:pt>
                <c:pt idx="2315">
                  <c:v>Jerry Roberts</c:v>
                </c:pt>
                <c:pt idx="2316">
                  <c:v>John Russell</c:v>
                </c:pt>
                <c:pt idx="2317">
                  <c:v>Jesse Harris</c:v>
                </c:pt>
                <c:pt idx="2318">
                  <c:v>John Soto</c:v>
                </c:pt>
                <c:pt idx="2319">
                  <c:v>Jason Walker</c:v>
                </c:pt>
                <c:pt idx="2320">
                  <c:v>John Tran</c:v>
                </c:pt>
                <c:pt idx="2321">
                  <c:v>Jessica Bell</c:v>
                </c:pt>
                <c:pt idx="2322">
                  <c:v>Jacqueline Moore</c:v>
                </c:pt>
                <c:pt idx="2323">
                  <c:v>Jessica Burns</c:v>
                </c:pt>
                <c:pt idx="2324">
                  <c:v>John Warren</c:v>
                </c:pt>
                <c:pt idx="2325">
                  <c:v>Jessica Campbell</c:v>
                </c:pt>
                <c:pt idx="2326">
                  <c:v>Jacqueline Smith</c:v>
                </c:pt>
                <c:pt idx="2327">
                  <c:v>Jessica Cole</c:v>
                </c:pt>
                <c:pt idx="2328">
                  <c:v>Jeffrey Reed</c:v>
                </c:pt>
                <c:pt idx="2329">
                  <c:v>James Brady</c:v>
                </c:pt>
                <c:pt idx="2330">
                  <c:v>Jonathan Hall</c:v>
                </c:pt>
                <c:pt idx="2331">
                  <c:v>Jacob Bennett</c:v>
                </c:pt>
                <c:pt idx="2332">
                  <c:v>Jonathan Kennedy</c:v>
                </c:pt>
                <c:pt idx="2333">
                  <c:v>Jessica Fisher</c:v>
                </c:pt>
                <c:pt idx="2334">
                  <c:v>Jamie Gonzalez</c:v>
                </c:pt>
                <c:pt idx="2335">
                  <c:v>Jessica Ford</c:v>
                </c:pt>
                <c:pt idx="2336">
                  <c:v>Jonathan Price</c:v>
                </c:pt>
                <c:pt idx="2337">
                  <c:v>James Meyer</c:v>
                </c:pt>
                <c:pt idx="2338">
                  <c:v>Jeffrey Schultz</c:v>
                </c:pt>
                <c:pt idx="2339">
                  <c:v>Jessica Gonzalez</c:v>
                </c:pt>
                <c:pt idx="2340">
                  <c:v>James Cook</c:v>
                </c:pt>
                <c:pt idx="2341">
                  <c:v>Jessica Guzman</c:v>
                </c:pt>
                <c:pt idx="2342">
                  <c:v>Jose Johnson</c:v>
                </c:pt>
                <c:pt idx="2343">
                  <c:v>Jacob Moore</c:v>
                </c:pt>
                <c:pt idx="2344">
                  <c:v>Joseph Cook</c:v>
                </c:pt>
                <c:pt idx="2345">
                  <c:v>Jessica Lee</c:v>
                </c:pt>
                <c:pt idx="2346">
                  <c:v>Jeffrey Vasquez</c:v>
                </c:pt>
                <c:pt idx="2347">
                  <c:v>Jessica Morris</c:v>
                </c:pt>
                <c:pt idx="2348">
                  <c:v>Joseph Long</c:v>
                </c:pt>
                <c:pt idx="2349">
                  <c:v>James Munoz</c:v>
                </c:pt>
                <c:pt idx="2350">
                  <c:v>Joseph Mitchell</c:v>
                </c:pt>
                <c:pt idx="2351">
                  <c:v>Jessica Peterson</c:v>
                </c:pt>
                <c:pt idx="2352">
                  <c:v>Joseph Patel</c:v>
                </c:pt>
                <c:pt idx="2353">
                  <c:v>Jessica Phillips</c:v>
                </c:pt>
                <c:pt idx="2354">
                  <c:v>Joseph Roberts</c:v>
                </c:pt>
                <c:pt idx="2355">
                  <c:v>Jessica Robinson</c:v>
                </c:pt>
                <c:pt idx="2356">
                  <c:v>Jason Baker</c:v>
                </c:pt>
                <c:pt idx="2357">
                  <c:v>James Murray</c:v>
                </c:pt>
                <c:pt idx="2358">
                  <c:v>Joseph Tucker</c:v>
                </c:pt>
                <c:pt idx="2359">
                  <c:v>Jessica Spencer</c:v>
                </c:pt>
                <c:pt idx="2360">
                  <c:v>Joseph Wilson</c:v>
                </c:pt>
                <c:pt idx="2361">
                  <c:v>Jessica Thomas</c:v>
                </c:pt>
                <c:pt idx="2362">
                  <c:v>Jason Carter</c:v>
                </c:pt>
                <c:pt idx="2363">
                  <c:v>Jessica Walker</c:v>
                </c:pt>
                <c:pt idx="2364">
                  <c:v>Joshua Cook</c:v>
                </c:pt>
                <c:pt idx="2365">
                  <c:v>Jessica Wiggins</c:v>
                </c:pt>
                <c:pt idx="2366">
                  <c:v>Jason Cook</c:v>
                </c:pt>
                <c:pt idx="2367">
                  <c:v>Jeffrey Anderson</c:v>
                </c:pt>
                <c:pt idx="2368">
                  <c:v>Jenna Smith</c:v>
                </c:pt>
                <c:pt idx="2369">
                  <c:v>Jill Smith</c:v>
                </c:pt>
                <c:pt idx="2370">
                  <c:v>Jennifer Aguilar</c:v>
                </c:pt>
                <c:pt idx="2371">
                  <c:v>James Ortiz</c:v>
                </c:pt>
                <c:pt idx="2372">
                  <c:v>Joshua Stewart</c:v>
                </c:pt>
                <c:pt idx="2373">
                  <c:v>John Anderson</c:v>
                </c:pt>
                <c:pt idx="2374">
                  <c:v>Joshua Wallace</c:v>
                </c:pt>
                <c:pt idx="2375">
                  <c:v>James Peterson</c:v>
                </c:pt>
                <c:pt idx="2376">
                  <c:v>Jason Hall</c:v>
                </c:pt>
                <c:pt idx="2377">
                  <c:v>James Price</c:v>
                </c:pt>
                <c:pt idx="2378">
                  <c:v>Julia Jackson</c:v>
                </c:pt>
                <c:pt idx="2379">
                  <c:v>John Burgess</c:v>
                </c:pt>
                <c:pt idx="2380">
                  <c:v>John Ferguson</c:v>
                </c:pt>
                <c:pt idx="2381">
                  <c:v>Emily Moore</c:v>
                </c:pt>
                <c:pt idx="2382">
                  <c:v>Gregory Thomas</c:v>
                </c:pt>
                <c:pt idx="2383">
                  <c:v>Erin Garcia</c:v>
                </c:pt>
                <c:pt idx="2384">
                  <c:v>David Walker</c:v>
                </c:pt>
                <c:pt idx="2385">
                  <c:v>Elizabeth Weber</c:v>
                </c:pt>
                <c:pt idx="2386">
                  <c:v>David Welch</c:v>
                </c:pt>
                <c:pt idx="2387">
                  <c:v>Eric James</c:v>
                </c:pt>
                <c:pt idx="2388">
                  <c:v>David Reeves</c:v>
                </c:pt>
                <c:pt idx="2389">
                  <c:v>Gary Wilson</c:v>
                </c:pt>
                <c:pt idx="2390">
                  <c:v>Dawn Adams</c:v>
                </c:pt>
                <c:pt idx="2391">
                  <c:v>Holly Johnson</c:v>
                </c:pt>
                <c:pt idx="2392">
                  <c:v>Dawn Gonzalez</c:v>
                </c:pt>
                <c:pt idx="2393">
                  <c:v>Emily Green</c:v>
                </c:pt>
                <c:pt idx="2394">
                  <c:v>Dawn Jones</c:v>
                </c:pt>
                <c:pt idx="2395">
                  <c:v>David Ramirez</c:v>
                </c:pt>
                <c:pt idx="2396">
                  <c:v>Dawn Phillips</c:v>
                </c:pt>
                <c:pt idx="2397">
                  <c:v>Erica Moore</c:v>
                </c:pt>
                <c:pt idx="2398">
                  <c:v>Dawn Smith</c:v>
                </c:pt>
                <c:pt idx="2399">
                  <c:v>Erin Walker</c:v>
                </c:pt>
                <c:pt idx="2400">
                  <c:v>Dawn Taylor</c:v>
                </c:pt>
                <c:pt idx="2401">
                  <c:v>Gina Johnson</c:v>
                </c:pt>
                <c:pt idx="2402">
                  <c:v>Dawn Thomas</c:v>
                </c:pt>
                <c:pt idx="2403">
                  <c:v>Heather Johnson</c:v>
                </c:pt>
                <c:pt idx="2404">
                  <c:v>Deborah Jones</c:v>
                </c:pt>
                <c:pt idx="2405">
                  <c:v>Elizabeth Phillips</c:v>
                </c:pt>
                <c:pt idx="2406">
                  <c:v>Deborah Moore</c:v>
                </c:pt>
                <c:pt idx="2407">
                  <c:v>Emily Carter</c:v>
                </c:pt>
                <c:pt idx="2408">
                  <c:v>Deborah Thomas</c:v>
                </c:pt>
                <c:pt idx="2409">
                  <c:v>Emily Martinez</c:v>
                </c:pt>
                <c:pt idx="2410">
                  <c:v>Deborah Williams</c:v>
                </c:pt>
                <c:pt idx="2411">
                  <c:v>Emily Thompson</c:v>
                </c:pt>
                <c:pt idx="2412">
                  <c:v>Debra Brown</c:v>
                </c:pt>
                <c:pt idx="2413">
                  <c:v>Eric Hanson</c:v>
                </c:pt>
                <c:pt idx="2414">
                  <c:v>Debra Lopez</c:v>
                </c:pt>
                <c:pt idx="2415">
                  <c:v>Eric Powell</c:v>
                </c:pt>
                <c:pt idx="2416">
                  <c:v>Debra Miller</c:v>
                </c:pt>
                <c:pt idx="2417">
                  <c:v>Erik Smith</c:v>
                </c:pt>
                <c:pt idx="2418">
                  <c:v>Debra Nelson</c:v>
                </c:pt>
                <c:pt idx="2419">
                  <c:v>Erin Martinez</c:v>
                </c:pt>
                <c:pt idx="2420">
                  <c:v>Denise Perez</c:v>
                </c:pt>
                <c:pt idx="2421">
                  <c:v>Frank Miller</c:v>
                </c:pt>
                <c:pt idx="2422">
                  <c:v>Denise Sanchez</c:v>
                </c:pt>
                <c:pt idx="2423">
                  <c:v>George Jones</c:v>
                </c:pt>
                <c:pt idx="2424">
                  <c:v>Denise Williams</c:v>
                </c:pt>
                <c:pt idx="2425">
                  <c:v>Gregory Lewis</c:v>
                </c:pt>
                <c:pt idx="2426">
                  <c:v>Dennis Jones</c:v>
                </c:pt>
                <c:pt idx="2427">
                  <c:v>Hannah Williams</c:v>
                </c:pt>
                <c:pt idx="2428">
                  <c:v>Dennis Miller</c:v>
                </c:pt>
                <c:pt idx="2429">
                  <c:v>Heather Scott</c:v>
                </c:pt>
                <c:pt idx="2430">
                  <c:v>Dennis Smith</c:v>
                </c:pt>
                <c:pt idx="2431">
                  <c:v>Elizabeth Moore</c:v>
                </c:pt>
                <c:pt idx="2432">
                  <c:v>Dennis Thompson</c:v>
                </c:pt>
                <c:pt idx="2433">
                  <c:v>Elizabeth Thomas</c:v>
                </c:pt>
                <c:pt idx="2434">
                  <c:v>Diana Johnson</c:v>
                </c:pt>
                <c:pt idx="2435">
                  <c:v>Elizabeth Weiss</c:v>
                </c:pt>
                <c:pt idx="2436">
                  <c:v>Diane Phillips</c:v>
                </c:pt>
                <c:pt idx="2437">
                  <c:v>Emily Gonzalez</c:v>
                </c:pt>
                <c:pt idx="2438">
                  <c:v>Diane Walker</c:v>
                </c:pt>
                <c:pt idx="2439">
                  <c:v>Emily Jones</c:v>
                </c:pt>
                <c:pt idx="2440">
                  <c:v>Diane Williams</c:v>
                </c:pt>
                <c:pt idx="2441">
                  <c:v>Emily Mitchell</c:v>
                </c:pt>
                <c:pt idx="2442">
                  <c:v>Donald Allen</c:v>
                </c:pt>
                <c:pt idx="2443">
                  <c:v>Emily Sanchez</c:v>
                </c:pt>
                <c:pt idx="2444">
                  <c:v>Donald Gonzalez</c:v>
                </c:pt>
                <c:pt idx="2445">
                  <c:v>Eric Baker</c:v>
                </c:pt>
                <c:pt idx="2446">
                  <c:v>David Rivera</c:v>
                </c:pt>
                <c:pt idx="2447">
                  <c:v>Eric Gonzalez</c:v>
                </c:pt>
                <c:pt idx="2448">
                  <c:v>Donald Martinez</c:v>
                </c:pt>
                <c:pt idx="2449">
                  <c:v>Eric Howard</c:v>
                </c:pt>
                <c:pt idx="2450">
                  <c:v>Donald Miller</c:v>
                </c:pt>
                <c:pt idx="2451">
                  <c:v>Eric Nelson</c:v>
                </c:pt>
                <c:pt idx="2452">
                  <c:v>Donna Hernandez</c:v>
                </c:pt>
                <c:pt idx="2453">
                  <c:v>Erica Brown</c:v>
                </c:pt>
                <c:pt idx="2454">
                  <c:v>Donna Jones</c:v>
                </c:pt>
                <c:pt idx="2455">
                  <c:v>Erik Miller</c:v>
                </c:pt>
                <c:pt idx="2456">
                  <c:v>Donna Martinez</c:v>
                </c:pt>
                <c:pt idx="2457">
                  <c:v>Erin Anderson</c:v>
                </c:pt>
                <c:pt idx="2458">
                  <c:v>Douglas Brown</c:v>
                </c:pt>
                <c:pt idx="2459">
                  <c:v>Erin Gomez</c:v>
                </c:pt>
                <c:pt idx="2460">
                  <c:v>Douglas Smith</c:v>
                </c:pt>
                <c:pt idx="2461">
                  <c:v>Erin Thomas</c:v>
                </c:pt>
                <c:pt idx="2462">
                  <c:v>Dustin Smith</c:v>
                </c:pt>
                <c:pt idx="2463">
                  <c:v>Frank Davis</c:v>
                </c:pt>
                <c:pt idx="2464">
                  <c:v>Dylan Gonzalez</c:v>
                </c:pt>
                <c:pt idx="2465">
                  <c:v>Gary Gonzalez</c:v>
                </c:pt>
                <c:pt idx="2466">
                  <c:v>Edward Lopez</c:v>
                </c:pt>
                <c:pt idx="2467">
                  <c:v>George Davis</c:v>
                </c:pt>
                <c:pt idx="2468">
                  <c:v>Elizabeth Burke</c:v>
                </c:pt>
                <c:pt idx="2469">
                  <c:v>Gerald Rodriguez</c:v>
                </c:pt>
                <c:pt idx="2470">
                  <c:v>Elizabeth Carter</c:v>
                </c:pt>
                <c:pt idx="2471">
                  <c:v>Gregory Davis</c:v>
                </c:pt>
                <c:pt idx="2472">
                  <c:v>David Russell</c:v>
                </c:pt>
                <c:pt idx="2473">
                  <c:v>Gregory Martinez</c:v>
                </c:pt>
                <c:pt idx="2474">
                  <c:v>Elizabeth Hall</c:v>
                </c:pt>
                <c:pt idx="2475">
                  <c:v>Gregory Thompson</c:v>
                </c:pt>
                <c:pt idx="2476">
                  <c:v>Elizabeth Harrison</c:v>
                </c:pt>
                <c:pt idx="2477">
                  <c:v>Heather Harris</c:v>
                </c:pt>
                <c:pt idx="2478">
                  <c:v>Elizabeth Henderson</c:v>
                </c:pt>
                <c:pt idx="2479">
                  <c:v>Heather Reyes</c:v>
                </c:pt>
                <c:pt idx="2480">
                  <c:v>David Price</c:v>
                </c:pt>
                <c:pt idx="2481">
                  <c:v>Holly Harris</c:v>
                </c:pt>
                <c:pt idx="2482">
                  <c:v>David Sanders</c:v>
                </c:pt>
                <c:pt idx="2483">
                  <c:v>Elizabeth Mitchell</c:v>
                </c:pt>
                <c:pt idx="2484">
                  <c:v>Elizabeth Young</c:v>
                </c:pt>
                <c:pt idx="2485">
                  <c:v>David Gutierrez</c:v>
                </c:pt>
                <c:pt idx="2486">
                  <c:v>Danielle Young</c:v>
                </c:pt>
                <c:pt idx="2487">
                  <c:v>Christopher Morales</c:v>
                </c:pt>
                <c:pt idx="2488">
                  <c:v>Carol Williams</c:v>
                </c:pt>
                <c:pt idx="2489">
                  <c:v>David Cox</c:v>
                </c:pt>
                <c:pt idx="2490">
                  <c:v>Cindy Cooper</c:v>
                </c:pt>
                <c:pt idx="2491">
                  <c:v>Brian Fisher</c:v>
                </c:pt>
                <c:pt idx="2492">
                  <c:v>David Osborne</c:v>
                </c:pt>
                <c:pt idx="2493">
                  <c:v>Danielle Green</c:v>
                </c:pt>
                <c:pt idx="2494">
                  <c:v>David Parker</c:v>
                </c:pt>
                <c:pt idx="2495">
                  <c:v>Brian Hughes</c:v>
                </c:pt>
                <c:pt idx="2496">
                  <c:v>Corey Smith</c:v>
                </c:pt>
                <c:pt idx="2497">
                  <c:v>Brian Clark</c:v>
                </c:pt>
                <c:pt idx="2498">
                  <c:v>Cory Smith</c:v>
                </c:pt>
                <c:pt idx="2499">
                  <c:v>David Hogan</c:v>
                </c:pt>
                <c:pt idx="2500">
                  <c:v>Christopher Boyd</c:v>
                </c:pt>
                <c:pt idx="2501">
                  <c:v>Christopher Wright</c:v>
                </c:pt>
                <c:pt idx="2502">
                  <c:v>Courtney Gonzalez</c:v>
                </c:pt>
                <c:pt idx="2503">
                  <c:v>Christopher Myers</c:v>
                </c:pt>
                <c:pt idx="2504">
                  <c:v>Courtney Miller</c:v>
                </c:pt>
                <c:pt idx="2505">
                  <c:v>Christine Anderson</c:v>
                </c:pt>
                <c:pt idx="2506">
                  <c:v>Courtney Smith</c:v>
                </c:pt>
                <c:pt idx="2507">
                  <c:v>David Armstrong</c:v>
                </c:pt>
                <c:pt idx="2508">
                  <c:v>Craig Williams</c:v>
                </c:pt>
                <c:pt idx="2509">
                  <c:v>David Chang</c:v>
                </c:pt>
                <c:pt idx="2510">
                  <c:v>Christopher Bradley</c:v>
                </c:pt>
                <c:pt idx="2511">
                  <c:v>David English</c:v>
                </c:pt>
                <c:pt idx="2512">
                  <c:v>Christopher Brooks</c:v>
                </c:pt>
                <c:pt idx="2513">
                  <c:v>David Graham</c:v>
                </c:pt>
                <c:pt idx="2514">
                  <c:v>Christopher Burns</c:v>
                </c:pt>
                <c:pt idx="2515">
                  <c:v>David Hawkins</c:v>
                </c:pt>
                <c:pt idx="2516">
                  <c:v>Crystal Lopez</c:v>
                </c:pt>
                <c:pt idx="2517">
                  <c:v>David Kelley</c:v>
                </c:pt>
                <c:pt idx="2518">
                  <c:v>Crystal Miller</c:v>
                </c:pt>
                <c:pt idx="2519">
                  <c:v>Charles Lee</c:v>
                </c:pt>
                <c:pt idx="2520">
                  <c:v>Charles Moore</c:v>
                </c:pt>
                <c:pt idx="2521">
                  <c:v>Daniel Scott</c:v>
                </c:pt>
                <c:pt idx="2522">
                  <c:v>Christopher Castaneda</c:v>
                </c:pt>
                <c:pt idx="2523">
                  <c:v>Christopher Morris</c:v>
                </c:pt>
                <c:pt idx="2524">
                  <c:v>Christopher Castillo</c:v>
                </c:pt>
                <c:pt idx="2525">
                  <c:v>Christopher Ortiz</c:v>
                </c:pt>
                <c:pt idx="2526">
                  <c:v>Charles Turner</c:v>
                </c:pt>
                <c:pt idx="2527">
                  <c:v>Christopher Patterson</c:v>
                </c:pt>
                <c:pt idx="2528">
                  <c:v>Curtis Wilson</c:v>
                </c:pt>
                <c:pt idx="2529">
                  <c:v>Danielle White</c:v>
                </c:pt>
                <c:pt idx="2530">
                  <c:v>Carrie Johnson</c:v>
                </c:pt>
                <c:pt idx="2531">
                  <c:v>Christine Burns</c:v>
                </c:pt>
                <c:pt idx="2532">
                  <c:v>Brittany Carter</c:v>
                </c:pt>
                <c:pt idx="2533">
                  <c:v>Charles Gonzalez</c:v>
                </c:pt>
                <c:pt idx="2534">
                  <c:v>Cynthia Diaz</c:v>
                </c:pt>
                <c:pt idx="2535">
                  <c:v>David Campbell</c:v>
                </c:pt>
                <c:pt idx="2536">
                  <c:v>Cynthia Garcia</c:v>
                </c:pt>
                <c:pt idx="2537">
                  <c:v>David Cook</c:v>
                </c:pt>
                <c:pt idx="2538">
                  <c:v>Cynthia Johnson</c:v>
                </c:pt>
                <c:pt idx="2539">
                  <c:v>Christopher Schmidt</c:v>
                </c:pt>
                <c:pt idx="2540">
                  <c:v>Cynthia Jones</c:v>
                </c:pt>
                <c:pt idx="2541">
                  <c:v>Christopher Snyder</c:v>
                </c:pt>
                <c:pt idx="2542">
                  <c:v>Christopher Cruz</c:v>
                </c:pt>
                <c:pt idx="2543">
                  <c:v>David Gibson</c:v>
                </c:pt>
                <c:pt idx="2544">
                  <c:v>Casey Clark</c:v>
                </c:pt>
                <c:pt idx="2545">
                  <c:v>David Gregory</c:v>
                </c:pt>
                <c:pt idx="2546">
                  <c:v>Cynthia Martin</c:v>
                </c:pt>
                <c:pt idx="2547">
                  <c:v>Brian Thomas</c:v>
                </c:pt>
                <c:pt idx="2548">
                  <c:v>Christopher Ellis</c:v>
                </c:pt>
                <c:pt idx="2549">
                  <c:v>Brian Torres</c:v>
                </c:pt>
                <c:pt idx="2550">
                  <c:v>Casey Smith</c:v>
                </c:pt>
                <c:pt idx="2551">
                  <c:v>David Jenkins</c:v>
                </c:pt>
                <c:pt idx="2552">
                  <c:v>Cynthia Williams</c:v>
                </c:pt>
                <c:pt idx="2553">
                  <c:v>Christine Rodriguez</c:v>
                </c:pt>
                <c:pt idx="2554">
                  <c:v>Cheryl Miller</c:v>
                </c:pt>
                <c:pt idx="2555">
                  <c:v>David Mcguire</c:v>
                </c:pt>
                <c:pt idx="2556">
                  <c:v>Dana Harris</c:v>
                </c:pt>
                <c:pt idx="2557">
                  <c:v>Charles Matthews</c:v>
                </c:pt>
                <c:pt idx="2558">
                  <c:v>Christopher French</c:v>
                </c:pt>
                <c:pt idx="2559">
                  <c:v>Christopher Allen</c:v>
                </c:pt>
                <c:pt idx="2560">
                  <c:v>Daniel Bradley</c:v>
                </c:pt>
                <c:pt idx="2561">
                  <c:v>Brian Rodriguez</c:v>
                </c:pt>
                <c:pt idx="2562">
                  <c:v>Daniel Brooks</c:v>
                </c:pt>
                <c:pt idx="2563">
                  <c:v>Daniel Taylor</c:v>
                </c:pt>
                <c:pt idx="2564">
                  <c:v>Cheryl Taylor</c:v>
                </c:pt>
                <c:pt idx="2565">
                  <c:v>Christopher Morrison</c:v>
                </c:pt>
                <c:pt idx="2566">
                  <c:v>Christopher Goodwin</c:v>
                </c:pt>
                <c:pt idx="2567">
                  <c:v>Christina Thompson</c:v>
                </c:pt>
                <c:pt idx="2568">
                  <c:v>Casey Thompson</c:v>
                </c:pt>
                <c:pt idx="2569">
                  <c:v>Danielle Garcia</c:v>
                </c:pt>
                <c:pt idx="2570">
                  <c:v>Daniel Cooper</c:v>
                </c:pt>
                <c:pt idx="2571">
                  <c:v>Carlos White</c:v>
                </c:pt>
                <c:pt idx="2572">
                  <c:v>Christopher Green</c:v>
                </c:pt>
                <c:pt idx="2573">
                  <c:v>Danielle Robinson</c:v>
                </c:pt>
                <c:pt idx="2574">
                  <c:v>Daniel Flores</c:v>
                </c:pt>
                <c:pt idx="2575">
                  <c:v>David Perry</c:v>
                </c:pt>
                <c:pt idx="2576">
                  <c:v>Christopher Harris</c:v>
                </c:pt>
                <c:pt idx="2577">
                  <c:v>Christopher Powell</c:v>
                </c:pt>
                <c:pt idx="2578">
                  <c:v>Christopher Henry</c:v>
                </c:pt>
                <c:pt idx="2579">
                  <c:v>Danny Smith</c:v>
                </c:pt>
                <c:pt idx="2580">
                  <c:v>Daniel Gutierrez</c:v>
                </c:pt>
                <c:pt idx="2581">
                  <c:v>Brian Ruiz</c:v>
                </c:pt>
                <c:pt idx="2582">
                  <c:v>Daniel Hall</c:v>
                </c:pt>
                <c:pt idx="2583">
                  <c:v>Christopher Ramirez</c:v>
                </c:pt>
                <c:pt idx="2584">
                  <c:v>Cassandra Smith</c:v>
                </c:pt>
                <c:pt idx="2585">
                  <c:v>David Barnes</c:v>
                </c:pt>
                <c:pt idx="2586">
                  <c:v>Christopher Holmes</c:v>
                </c:pt>
                <c:pt idx="2587">
                  <c:v>Brian Scott</c:v>
                </c:pt>
                <c:pt idx="2588">
                  <c:v>Christopher Hudson</c:v>
                </c:pt>
                <c:pt idx="2589">
                  <c:v>Charles Howard</c:v>
                </c:pt>
                <c:pt idx="2590">
                  <c:v>Daniel Jenkins</c:v>
                </c:pt>
                <c:pt idx="2591">
                  <c:v>David Collins</c:v>
                </c:pt>
                <c:pt idx="2592">
                  <c:v>Catherine Johnson</c:v>
                </c:pt>
                <c:pt idx="2593">
                  <c:v>David Cooper</c:v>
                </c:pt>
                <c:pt idx="2594">
                  <c:v>Brian Reyes</c:v>
                </c:pt>
                <c:pt idx="2595">
                  <c:v>Christopher Rogers</c:v>
                </c:pt>
                <c:pt idx="2596">
                  <c:v>Brian Hall</c:v>
                </c:pt>
                <c:pt idx="2597">
                  <c:v>Brian Bell</c:v>
                </c:pt>
                <c:pt idx="2598">
                  <c:v>Christina Bell</c:v>
                </c:pt>
                <c:pt idx="2599">
                  <c:v>David Fisher</c:v>
                </c:pt>
                <c:pt idx="2600">
                  <c:v>Catherine Jones</c:v>
                </c:pt>
                <c:pt idx="2601">
                  <c:v>David Fox</c:v>
                </c:pt>
                <c:pt idx="2602">
                  <c:v>Christina Davis</c:v>
                </c:pt>
                <c:pt idx="2603">
                  <c:v>David Garza</c:v>
                </c:pt>
                <c:pt idx="2604">
                  <c:v>Brittany Hill</c:v>
                </c:pt>
                <c:pt idx="2605">
                  <c:v>David Gomez</c:v>
                </c:pt>
                <c:pt idx="2606">
                  <c:v>Chad Harris</c:v>
                </c:pt>
                <c:pt idx="2607">
                  <c:v>David Green</c:v>
                </c:pt>
                <c:pt idx="2608">
                  <c:v>Daniel Medina</c:v>
                </c:pt>
                <c:pt idx="2609">
                  <c:v>David Griffin</c:v>
                </c:pt>
                <c:pt idx="2610">
                  <c:v>Daniel Mendoza</c:v>
                </c:pt>
                <c:pt idx="2611">
                  <c:v>David Hall</c:v>
                </c:pt>
                <c:pt idx="2612">
                  <c:v>Daniel Mitchell</c:v>
                </c:pt>
                <c:pt idx="2613">
                  <c:v>David Hart</c:v>
                </c:pt>
                <c:pt idx="2614">
                  <c:v>Daniel Moore</c:v>
                </c:pt>
                <c:pt idx="2615">
                  <c:v>Christopher Stone</c:v>
                </c:pt>
                <c:pt idx="2616">
                  <c:v>Daniel Moreno</c:v>
                </c:pt>
                <c:pt idx="2617">
                  <c:v>Brittany Lopez</c:v>
                </c:pt>
                <c:pt idx="2618">
                  <c:v>Daniel Murphy</c:v>
                </c:pt>
                <c:pt idx="2619">
                  <c:v>Christine Murphy</c:v>
                </c:pt>
                <c:pt idx="2620">
                  <c:v>Carlos Nelson</c:v>
                </c:pt>
                <c:pt idx="2621">
                  <c:v>Brian Wagner</c:v>
                </c:pt>
                <c:pt idx="2622">
                  <c:v>Chad Smith</c:v>
                </c:pt>
                <c:pt idx="2623">
                  <c:v>David Kelly</c:v>
                </c:pt>
                <c:pt idx="2624">
                  <c:v>Daniel Owens</c:v>
                </c:pt>
                <c:pt idx="2625">
                  <c:v>Brian Lewis</c:v>
                </c:pt>
                <c:pt idx="2626">
                  <c:v>Daniel Perez</c:v>
                </c:pt>
                <c:pt idx="2627">
                  <c:v>Christine Taylor</c:v>
                </c:pt>
                <c:pt idx="2628">
                  <c:v>Daniel Powell</c:v>
                </c:pt>
                <c:pt idx="2629">
                  <c:v>Brian White</c:v>
                </c:pt>
                <c:pt idx="2630">
                  <c:v>Daniel Price</c:v>
                </c:pt>
                <c:pt idx="2631">
                  <c:v>Charles Lewis</c:v>
                </c:pt>
                <c:pt idx="2632">
                  <c:v>Daniel Ramos</c:v>
                </c:pt>
                <c:pt idx="2633">
                  <c:v>David Munoz</c:v>
                </c:pt>
                <c:pt idx="2634">
                  <c:v>Daniel Reynolds</c:v>
                </c:pt>
                <c:pt idx="2635">
                  <c:v>David Nelson</c:v>
                </c:pt>
                <c:pt idx="2636">
                  <c:v>Chad Williams</c:v>
                </c:pt>
                <c:pt idx="2637">
                  <c:v>Christina Taylor</c:v>
                </c:pt>
                <c:pt idx="2638">
                  <c:v>Cody Smith</c:v>
                </c:pt>
                <c:pt idx="2639">
                  <c:v>Christopher Wallace</c:v>
                </c:pt>
                <c:pt idx="2640">
                  <c:v>Brenda Johnson</c:v>
                </c:pt>
                <c:pt idx="2641">
                  <c:v>Benjamin Miller</c:v>
                </c:pt>
                <c:pt idx="2642">
                  <c:v>Amanda Cox</c:v>
                </c:pt>
                <c:pt idx="2643">
                  <c:v>Angela Walker</c:v>
                </c:pt>
                <c:pt idx="2644">
                  <c:v>Aaron Williams</c:v>
                </c:pt>
                <c:pt idx="2645">
                  <c:v>Angela Wheeler</c:v>
                </c:pt>
                <c:pt idx="2646">
                  <c:v>Amy Gonzalez</c:v>
                </c:pt>
                <c:pt idx="2647">
                  <c:v>Amanda Ward</c:v>
                </c:pt>
                <c:pt idx="2648">
                  <c:v>Angela Jackson</c:v>
                </c:pt>
                <c:pt idx="2649">
                  <c:v>Alexander Martin</c:v>
                </c:pt>
                <c:pt idx="2650">
                  <c:v>Bradley Smith</c:v>
                </c:pt>
                <c:pt idx="2651">
                  <c:v>Andrew Kelly</c:v>
                </c:pt>
                <c:pt idx="2652">
                  <c:v>Alexander Johnson</c:v>
                </c:pt>
                <c:pt idx="2653">
                  <c:v>Andrew King</c:v>
                </c:pt>
                <c:pt idx="2654">
                  <c:v>Aaron Jackson</c:v>
                </c:pt>
                <c:pt idx="2655">
                  <c:v>Anna Brown</c:v>
                </c:pt>
                <c:pt idx="2656">
                  <c:v>Amy Harris</c:v>
                </c:pt>
                <c:pt idx="2657">
                  <c:v>Anna Johnson</c:v>
                </c:pt>
                <c:pt idx="2658">
                  <c:v>Amy Hudson</c:v>
                </c:pt>
                <c:pt idx="2659">
                  <c:v>Anna Smith</c:v>
                </c:pt>
                <c:pt idx="2660">
                  <c:v>Benjamin Carter</c:v>
                </c:pt>
                <c:pt idx="2661">
                  <c:v>Anna Thomas</c:v>
                </c:pt>
                <c:pt idx="2662">
                  <c:v>Benjamin Walker</c:v>
                </c:pt>
                <c:pt idx="2663">
                  <c:v>Andrea Martinez</c:v>
                </c:pt>
                <c:pt idx="2664">
                  <c:v>Angela King</c:v>
                </c:pt>
                <c:pt idx="2665">
                  <c:v>Anne Ramirez</c:v>
                </c:pt>
                <c:pt idx="2666">
                  <c:v>Angela Ramirez</c:v>
                </c:pt>
                <c:pt idx="2667">
                  <c:v>Andrew Martin</c:v>
                </c:pt>
                <c:pt idx="2668">
                  <c:v>Adam Hernandez</c:v>
                </c:pt>
                <c:pt idx="2669">
                  <c:v>Andrew Martinez</c:v>
                </c:pt>
                <c:pt idx="2670">
                  <c:v>Amanda Nelson</c:v>
                </c:pt>
                <c:pt idx="2671">
                  <c:v>Anthony Anderson</c:v>
                </c:pt>
                <c:pt idx="2672">
                  <c:v>Ashley Moore</c:v>
                </c:pt>
                <c:pt idx="2673">
                  <c:v>Anthony Baker</c:v>
                </c:pt>
                <c:pt idx="2674">
                  <c:v>Ashley Perez</c:v>
                </c:pt>
                <c:pt idx="2675">
                  <c:v>Anthony Brooks</c:v>
                </c:pt>
                <c:pt idx="2676">
                  <c:v>Ashley Stewart</c:v>
                </c:pt>
                <c:pt idx="2677">
                  <c:v>Alexander Moore</c:v>
                </c:pt>
                <c:pt idx="2678">
                  <c:v>Ashley West</c:v>
                </c:pt>
                <c:pt idx="2679">
                  <c:v>Anthony Clark</c:v>
                </c:pt>
                <c:pt idx="2680">
                  <c:v>Ashley Wright</c:v>
                </c:pt>
                <c:pt idx="2681">
                  <c:v>Anthony Edwards</c:v>
                </c:pt>
                <c:pt idx="2682">
                  <c:v>Barbara Johnson</c:v>
                </c:pt>
                <c:pt idx="2683">
                  <c:v>Anthony Flores</c:v>
                </c:pt>
                <c:pt idx="2684">
                  <c:v>Benjamin Hernandez</c:v>
                </c:pt>
                <c:pt idx="2685">
                  <c:v>Adam Martin</c:v>
                </c:pt>
                <c:pt idx="2686">
                  <c:v>Aaron Walker</c:v>
                </c:pt>
                <c:pt idx="2687">
                  <c:v>Aaron Harris</c:v>
                </c:pt>
                <c:pt idx="2688">
                  <c:v>Benjamin Wilson</c:v>
                </c:pt>
                <c:pt idx="2689">
                  <c:v>Anthony Hall</c:v>
                </c:pt>
                <c:pt idx="2690">
                  <c:v>Amy Manning</c:v>
                </c:pt>
                <c:pt idx="2691">
                  <c:v>Andrew Mitchell</c:v>
                </c:pt>
                <c:pt idx="2692">
                  <c:v>Alexander Green</c:v>
                </c:pt>
                <c:pt idx="2693">
                  <c:v>Amber Young</c:v>
                </c:pt>
                <c:pt idx="2694">
                  <c:v>Amy Reed</c:v>
                </c:pt>
                <c:pt idx="2695">
                  <c:v>Alexander Williams</c:v>
                </c:pt>
                <c:pt idx="2696">
                  <c:v>Angela Simmons</c:v>
                </c:pt>
                <c:pt idx="2697">
                  <c:v>Alexandra Brown</c:v>
                </c:pt>
                <c:pt idx="2698">
                  <c:v>Brandon Russell</c:v>
                </c:pt>
                <c:pt idx="2699">
                  <c:v>Andrea Shepard</c:v>
                </c:pt>
                <c:pt idx="2700">
                  <c:v>Amy Stewart</c:v>
                </c:pt>
                <c:pt idx="2701">
                  <c:v>Andrew Owens</c:v>
                </c:pt>
                <c:pt idx="2702">
                  <c:v>Angela Clark</c:v>
                </c:pt>
                <c:pt idx="2703">
                  <c:v>Anthony Lee</c:v>
                </c:pt>
                <c:pt idx="2704">
                  <c:v>Brenda Williams</c:v>
                </c:pt>
                <c:pt idx="2705">
                  <c:v>Andrea Smith</c:v>
                </c:pt>
                <c:pt idx="2706">
                  <c:v>Andrea Clark</c:v>
                </c:pt>
                <c:pt idx="2707">
                  <c:v>Adam Martinez</c:v>
                </c:pt>
                <c:pt idx="2708">
                  <c:v>Amber Miller</c:v>
                </c:pt>
                <c:pt idx="2709">
                  <c:v>Brenda Perez</c:v>
                </c:pt>
                <c:pt idx="2710">
                  <c:v>Ashley Palmer</c:v>
                </c:pt>
                <c:pt idx="2711">
                  <c:v>Aaron Stewart</c:v>
                </c:pt>
                <c:pt idx="2712">
                  <c:v>Ashley Rodriguez</c:v>
                </c:pt>
                <c:pt idx="2713">
                  <c:v>Aaron Thomas</c:v>
                </c:pt>
                <c:pt idx="2714">
                  <c:v>Andrew Collins</c:v>
                </c:pt>
                <c:pt idx="2715">
                  <c:v>Andrew Thomas</c:v>
                </c:pt>
                <c:pt idx="2716">
                  <c:v>Ashley Taylor</c:v>
                </c:pt>
                <c:pt idx="2717">
                  <c:v>Anthony Nelson</c:v>
                </c:pt>
                <c:pt idx="2718">
                  <c:v>Ashley Wagner</c:v>
                </c:pt>
                <c:pt idx="2719">
                  <c:v>Anthony Perry</c:v>
                </c:pt>
                <c:pt idx="2720">
                  <c:v>Ashley White</c:v>
                </c:pt>
                <c:pt idx="2721">
                  <c:v>Amanda Taylor</c:v>
                </c:pt>
                <c:pt idx="2722">
                  <c:v>Amanda Diaz</c:v>
                </c:pt>
                <c:pt idx="2723">
                  <c:v>Allison Marshall</c:v>
                </c:pt>
                <c:pt idx="2724">
                  <c:v>Austin Jackson</c:v>
                </c:pt>
                <c:pt idx="2725">
                  <c:v>Anthony Taylor</c:v>
                </c:pt>
                <c:pt idx="2726">
                  <c:v>Alan Smith</c:v>
                </c:pt>
                <c:pt idx="2727">
                  <c:v>Anthony Thomas</c:v>
                </c:pt>
                <c:pt idx="2728">
                  <c:v>Barbara Mitchell</c:v>
                </c:pt>
                <c:pt idx="2729">
                  <c:v>Anthony Turner</c:v>
                </c:pt>
                <c:pt idx="2730">
                  <c:v>Benjamin Garcia</c:v>
                </c:pt>
                <c:pt idx="2731">
                  <c:v>Anthony Walker</c:v>
                </c:pt>
                <c:pt idx="2732">
                  <c:v>Benjamin Johnson</c:v>
                </c:pt>
                <c:pt idx="2733">
                  <c:v>Aaron Moore</c:v>
                </c:pt>
                <c:pt idx="2734">
                  <c:v>Andrew Davis</c:v>
                </c:pt>
                <c:pt idx="2735">
                  <c:v>Amanda Sandoval</c:v>
                </c:pt>
                <c:pt idx="2736">
                  <c:v>Benjamin Torres</c:v>
                </c:pt>
                <c:pt idx="2737">
                  <c:v>April Rodriguez</c:v>
                </c:pt>
                <c:pt idx="2738">
                  <c:v>Benjamin Williams</c:v>
                </c:pt>
                <c:pt idx="2739">
                  <c:v>Ashley Adams</c:v>
                </c:pt>
                <c:pt idx="2740">
                  <c:v>Beth Smith</c:v>
                </c:pt>
                <c:pt idx="2741">
                  <c:v>Andrew Brooks</c:v>
                </c:pt>
                <c:pt idx="2742">
                  <c:v>Brandon Adams</c:v>
                </c:pt>
                <c:pt idx="2743">
                  <c:v>Amy Bennett</c:v>
                </c:pt>
                <c:pt idx="2744">
                  <c:v>Amanda Green</c:v>
                </c:pt>
                <c:pt idx="2745">
                  <c:v>Allison Smith</c:v>
                </c:pt>
                <c:pt idx="2746">
                  <c:v>Andrew Flores</c:v>
                </c:pt>
                <c:pt idx="2747">
                  <c:v>Ashley Clark</c:v>
                </c:pt>
                <c:pt idx="2748">
                  <c:v>Brandon James</c:v>
                </c:pt>
                <c:pt idx="2749">
                  <c:v>Amy Brooks</c:v>
                </c:pt>
                <c:pt idx="2750">
                  <c:v>Andrew Gonzalez</c:v>
                </c:pt>
                <c:pt idx="2751">
                  <c:v>Andrew Wright</c:v>
                </c:pt>
                <c:pt idx="2752">
                  <c:v>Brandon Martinez</c:v>
                </c:pt>
                <c:pt idx="2753">
                  <c:v>Adam White</c:v>
                </c:pt>
                <c:pt idx="2754">
                  <c:v>Brandon Moore</c:v>
                </c:pt>
                <c:pt idx="2755">
                  <c:v>Ashley Harris</c:v>
                </c:pt>
                <c:pt idx="2756">
                  <c:v>Brandon Reed</c:v>
                </c:pt>
                <c:pt idx="2757">
                  <c:v>Ashley Hill</c:v>
                </c:pt>
                <c:pt idx="2758">
                  <c:v>Brandon Rogers</c:v>
                </c:pt>
                <c:pt idx="2759">
                  <c:v>Ashley Howard</c:v>
                </c:pt>
                <c:pt idx="2760">
                  <c:v>Andrea Hernandez</c:v>
                </c:pt>
                <c:pt idx="2761">
                  <c:v>Adam Young</c:v>
                </c:pt>
                <c:pt idx="2762">
                  <c:v>Brandon Thomas</c:v>
                </c:pt>
                <c:pt idx="2763">
                  <c:v>Alyssa Johnson</c:v>
                </c:pt>
                <c:pt idx="2764">
                  <c:v>Aaron Lynch</c:v>
                </c:pt>
                <c:pt idx="2765">
                  <c:v>Adam Johnson</c:v>
                </c:pt>
                <c:pt idx="2766">
                  <c:v>Andrea Jones</c:v>
                </c:pt>
                <c:pt idx="2767">
                  <c:v>Ashley King</c:v>
                </c:pt>
                <c:pt idx="2768">
                  <c:v>Amy Ward</c:v>
                </c:pt>
                <c:pt idx="2769">
                  <c:v>Allison Lee</c:v>
                </c:pt>
                <c:pt idx="2770">
                  <c:v>Annette Johnson</c:v>
                </c:pt>
                <c:pt idx="2771">
                  <c:v>Andrew Walker</c:v>
                </c:pt>
                <c:pt idx="2772">
                  <c:v>Veronica Jones</c:v>
                </c:pt>
                <c:pt idx="2773">
                  <c:v>Timothy Lopez</c:v>
                </c:pt>
                <c:pt idx="2774">
                  <c:v>William Russell</c:v>
                </c:pt>
                <c:pt idx="2775">
                  <c:v>Stacey Baker</c:v>
                </c:pt>
                <c:pt idx="2776">
                  <c:v>Tracy Clark</c:v>
                </c:pt>
                <c:pt idx="2777">
                  <c:v>Stacey Taylor</c:v>
                </c:pt>
                <c:pt idx="2778">
                  <c:v>William Cohen</c:v>
                </c:pt>
                <c:pt idx="2779">
                  <c:v>Stacey Wilson</c:v>
                </c:pt>
                <c:pt idx="2780">
                  <c:v>Tiffany Martin</c:v>
                </c:pt>
                <c:pt idx="2781">
                  <c:v>Stacy Crawford</c:v>
                </c:pt>
                <c:pt idx="2782">
                  <c:v>Tina Cox</c:v>
                </c:pt>
                <c:pt idx="2783">
                  <c:v>Stephanie Alexander</c:v>
                </c:pt>
                <c:pt idx="2784">
                  <c:v>Tyler Davis</c:v>
                </c:pt>
                <c:pt idx="2785">
                  <c:v>Stephanie Chapman</c:v>
                </c:pt>
                <c:pt idx="2786">
                  <c:v>Wendy Williams</c:v>
                </c:pt>
                <c:pt idx="2787">
                  <c:v>Stephanie Cox</c:v>
                </c:pt>
                <c:pt idx="2788">
                  <c:v>William Lambert</c:v>
                </c:pt>
                <c:pt idx="2789">
                  <c:v>Stephanie Davidson</c:v>
                </c:pt>
                <c:pt idx="2790">
                  <c:v>Zachary Carter</c:v>
                </c:pt>
                <c:pt idx="2791">
                  <c:v>Stephanie Edwards</c:v>
                </c:pt>
                <c:pt idx="2792">
                  <c:v>Timothy Brooks</c:v>
                </c:pt>
                <c:pt idx="2793">
                  <c:v>Stephanie Franklin</c:v>
                </c:pt>
                <c:pt idx="2794">
                  <c:v>Timothy Russell</c:v>
                </c:pt>
                <c:pt idx="2795">
                  <c:v>Stephanie Garcia</c:v>
                </c:pt>
                <c:pt idx="2796">
                  <c:v>Todd Peterson</c:v>
                </c:pt>
                <c:pt idx="2797">
                  <c:v>Stephanie Gilbert</c:v>
                </c:pt>
                <c:pt idx="2798">
                  <c:v>Travis Robinson</c:v>
                </c:pt>
                <c:pt idx="2799">
                  <c:v>Stephanie Graham</c:v>
                </c:pt>
                <c:pt idx="2800">
                  <c:v>Tyler Ray</c:v>
                </c:pt>
                <c:pt idx="2801">
                  <c:v>Stephanie Griffin</c:v>
                </c:pt>
                <c:pt idx="2802">
                  <c:v>Victoria Wilson</c:v>
                </c:pt>
                <c:pt idx="2803">
                  <c:v>Stephanie Hernandez</c:v>
                </c:pt>
                <c:pt idx="2804">
                  <c:v>William Anthony</c:v>
                </c:pt>
                <c:pt idx="2805">
                  <c:v>Stephanie Howard</c:v>
                </c:pt>
                <c:pt idx="2806">
                  <c:v>William Garza</c:v>
                </c:pt>
                <c:pt idx="2807">
                  <c:v>Stephanie Kennedy</c:v>
                </c:pt>
                <c:pt idx="2808">
                  <c:v>William Norman</c:v>
                </c:pt>
                <c:pt idx="2809">
                  <c:v>Stephanie Knight</c:v>
                </c:pt>
                <c:pt idx="2810">
                  <c:v>William West</c:v>
                </c:pt>
                <c:pt idx="2811">
                  <c:v>Stephanie Mack</c:v>
                </c:pt>
                <c:pt idx="2812">
                  <c:v>Zachary Rodriguez</c:v>
                </c:pt>
                <c:pt idx="2813">
                  <c:v>Stephanie Martin</c:v>
                </c:pt>
                <c:pt idx="2814">
                  <c:v>Tiffany Welch</c:v>
                </c:pt>
                <c:pt idx="2815">
                  <c:v>Stephanie Mckinney</c:v>
                </c:pt>
                <c:pt idx="2816">
                  <c:v>Timothy Flores</c:v>
                </c:pt>
                <c:pt idx="2817">
                  <c:v>Stephanie Montgomery</c:v>
                </c:pt>
                <c:pt idx="2818">
                  <c:v>Timothy Norton</c:v>
                </c:pt>
                <c:pt idx="2819">
                  <c:v>Stephanie Nelson</c:v>
                </c:pt>
                <c:pt idx="2820">
                  <c:v>Timothy Thornton</c:v>
                </c:pt>
                <c:pt idx="2821">
                  <c:v>Stephanie Newman</c:v>
                </c:pt>
                <c:pt idx="2822">
                  <c:v>Todd Black</c:v>
                </c:pt>
                <c:pt idx="2823">
                  <c:v>Stephanie Parker</c:v>
                </c:pt>
                <c:pt idx="2824">
                  <c:v>Tonya Williams</c:v>
                </c:pt>
                <c:pt idx="2825">
                  <c:v>Stephanie Patel</c:v>
                </c:pt>
                <c:pt idx="2826">
                  <c:v>Tracy Walker</c:v>
                </c:pt>
                <c:pt idx="2827">
                  <c:v>Stephanie Perez</c:v>
                </c:pt>
                <c:pt idx="2828">
                  <c:v>Troy Perez</c:v>
                </c:pt>
                <c:pt idx="2829">
                  <c:v>Stephanie Reid</c:v>
                </c:pt>
                <c:pt idx="2830">
                  <c:v>Tyler Morris</c:v>
                </c:pt>
                <c:pt idx="2831">
                  <c:v>Stephanie Rodriguez</c:v>
                </c:pt>
                <c:pt idx="2832">
                  <c:v>Valerie Rodriguez</c:v>
                </c:pt>
                <c:pt idx="2833">
                  <c:v>Stephanie Romero</c:v>
                </c:pt>
                <c:pt idx="2834">
                  <c:v>Victoria Garza</c:v>
                </c:pt>
                <c:pt idx="2835">
                  <c:v>Stephanie Shaw</c:v>
                </c:pt>
                <c:pt idx="2836">
                  <c:v>Wendy Cobb</c:v>
                </c:pt>
                <c:pt idx="2837">
                  <c:v>Sherry Bell</c:v>
                </c:pt>
                <c:pt idx="2838">
                  <c:v>Sierra Gregory</c:v>
                </c:pt>
                <c:pt idx="2839">
                  <c:v>Stephanie Taylor</c:v>
                </c:pt>
                <c:pt idx="2840">
                  <c:v>William Beck</c:v>
                </c:pt>
                <c:pt idx="2841">
                  <c:v>Stephanie Thompson</c:v>
                </c:pt>
                <c:pt idx="2842">
                  <c:v>William Fischer</c:v>
                </c:pt>
                <c:pt idx="2843">
                  <c:v>Stephanie Walker</c:v>
                </c:pt>
                <c:pt idx="2844">
                  <c:v>William Hogan</c:v>
                </c:pt>
                <c:pt idx="2845">
                  <c:v>Stephanie Wood</c:v>
                </c:pt>
                <c:pt idx="2846">
                  <c:v>William Lynn</c:v>
                </c:pt>
                <c:pt idx="2847">
                  <c:v>Stephanie Wright</c:v>
                </c:pt>
                <c:pt idx="2848">
                  <c:v>William Price</c:v>
                </c:pt>
                <c:pt idx="2849">
                  <c:v>Stephen Baker</c:v>
                </c:pt>
                <c:pt idx="2850">
                  <c:v>William Walker</c:v>
                </c:pt>
                <c:pt idx="2851">
                  <c:v>Stephen Bishop</c:v>
                </c:pt>
                <c:pt idx="2852">
                  <c:v>Yolanda Gibson</c:v>
                </c:pt>
                <c:pt idx="2853">
                  <c:v>Stephen Clark</c:v>
                </c:pt>
                <c:pt idx="2854">
                  <c:v>Zachary Martin</c:v>
                </c:pt>
                <c:pt idx="2855">
                  <c:v>Stephen Harris</c:v>
                </c:pt>
                <c:pt idx="2856">
                  <c:v>Tiffany Gonzalez</c:v>
                </c:pt>
                <c:pt idx="2857">
                  <c:v>Stephen Kim</c:v>
                </c:pt>
                <c:pt idx="2858">
                  <c:v>Zachary Wilson</c:v>
                </c:pt>
                <c:pt idx="2859">
                  <c:v>Stephen Lewis</c:v>
                </c:pt>
                <c:pt idx="2860">
                  <c:v>Timothy Adams</c:v>
                </c:pt>
                <c:pt idx="2861">
                  <c:v>Stephen Martinez</c:v>
                </c:pt>
                <c:pt idx="2862">
                  <c:v>Timothy Dixon</c:v>
                </c:pt>
                <c:pt idx="2863">
                  <c:v>Stephen Moore</c:v>
                </c:pt>
                <c:pt idx="2864">
                  <c:v>Timothy Hill</c:v>
                </c:pt>
                <c:pt idx="2865">
                  <c:v>Stephen Parker</c:v>
                </c:pt>
                <c:pt idx="2866">
                  <c:v>Timothy Nguyen</c:v>
                </c:pt>
                <c:pt idx="2867">
                  <c:v>Stephen Rivera</c:v>
                </c:pt>
                <c:pt idx="2868">
                  <c:v>Timothy Pierce</c:v>
                </c:pt>
                <c:pt idx="2869">
                  <c:v>Stephen Roberts</c:v>
                </c:pt>
                <c:pt idx="2870">
                  <c:v>Timothy Stewart</c:v>
                </c:pt>
                <c:pt idx="2871">
                  <c:v>Stephen Washington</c:v>
                </c:pt>
                <c:pt idx="2872">
                  <c:v>Timothy Wright</c:v>
                </c:pt>
                <c:pt idx="2873">
                  <c:v>Stephen Wilson</c:v>
                </c:pt>
                <c:pt idx="2874">
                  <c:v>Tina Sanchez</c:v>
                </c:pt>
                <c:pt idx="2875">
                  <c:v>Steven Allen</c:v>
                </c:pt>
                <c:pt idx="2876">
                  <c:v>Todd Lopez</c:v>
                </c:pt>
                <c:pt idx="2877">
                  <c:v>Steven Banks</c:v>
                </c:pt>
                <c:pt idx="2878">
                  <c:v>Tony Johnson</c:v>
                </c:pt>
                <c:pt idx="2879">
                  <c:v>Steven Barnes</c:v>
                </c:pt>
                <c:pt idx="2880">
                  <c:v>Tracey Miller</c:v>
                </c:pt>
                <c:pt idx="2881">
                  <c:v>Steven Berry</c:v>
                </c:pt>
                <c:pt idx="2882">
                  <c:v>Tracy Martin</c:v>
                </c:pt>
                <c:pt idx="2883">
                  <c:v>Steven Burton</c:v>
                </c:pt>
                <c:pt idx="2884">
                  <c:v>Travis Davis</c:v>
                </c:pt>
                <c:pt idx="2885">
                  <c:v>Steven Campbell</c:v>
                </c:pt>
                <c:pt idx="2886">
                  <c:v>Trevor Wilson</c:v>
                </c:pt>
                <c:pt idx="2887">
                  <c:v>Steven Coleman</c:v>
                </c:pt>
                <c:pt idx="2888">
                  <c:v>Tyler Butler</c:v>
                </c:pt>
                <c:pt idx="2889">
                  <c:v>Steven Contreras</c:v>
                </c:pt>
                <c:pt idx="2890">
                  <c:v>Tyler Harris</c:v>
                </c:pt>
                <c:pt idx="2891">
                  <c:v>Steven Cook</c:v>
                </c:pt>
                <c:pt idx="2892">
                  <c:v>Tyler Nichols</c:v>
                </c:pt>
                <c:pt idx="2893">
                  <c:v>Steven Cooper</c:v>
                </c:pt>
                <c:pt idx="2894">
                  <c:v>Tyrone Rodriguez</c:v>
                </c:pt>
                <c:pt idx="2895">
                  <c:v>Steven Cox</c:v>
                </c:pt>
                <c:pt idx="2896">
                  <c:v>Vanessa Martinez</c:v>
                </c:pt>
                <c:pt idx="2897">
                  <c:v>Steven Foster</c:v>
                </c:pt>
                <c:pt idx="2898">
                  <c:v>Vicki Collins</c:v>
                </c:pt>
                <c:pt idx="2899">
                  <c:v>Steven Garza</c:v>
                </c:pt>
                <c:pt idx="2900">
                  <c:v>Victoria Mendez</c:v>
                </c:pt>
                <c:pt idx="2901">
                  <c:v>Steven Jones</c:v>
                </c:pt>
                <c:pt idx="2902">
                  <c:v>Virginia Ramos</c:v>
                </c:pt>
                <c:pt idx="2903">
                  <c:v>Steven Jordan</c:v>
                </c:pt>
                <c:pt idx="2904">
                  <c:v>Wendy Mitchell</c:v>
                </c:pt>
                <c:pt idx="2905">
                  <c:v>Steven Juarez</c:v>
                </c:pt>
                <c:pt idx="2906">
                  <c:v>Wesley Brown</c:v>
                </c:pt>
                <c:pt idx="2907">
                  <c:v>Steven Leonard</c:v>
                </c:pt>
                <c:pt idx="2908">
                  <c:v>William Aguilar</c:v>
                </c:pt>
                <c:pt idx="2909">
                  <c:v>Steven Long</c:v>
                </c:pt>
                <c:pt idx="2910">
                  <c:v>William Baker</c:v>
                </c:pt>
                <c:pt idx="2911">
                  <c:v>Steven Lopez</c:v>
                </c:pt>
                <c:pt idx="2912">
                  <c:v>William Bryant</c:v>
                </c:pt>
                <c:pt idx="2913">
                  <c:v>Steven Matthews</c:v>
                </c:pt>
                <c:pt idx="2914">
                  <c:v>William Erickson</c:v>
                </c:pt>
                <c:pt idx="2915">
                  <c:v>Steven Mills</c:v>
                </c:pt>
                <c:pt idx="2916">
                  <c:v>William Flores</c:v>
                </c:pt>
                <c:pt idx="2917">
                  <c:v>Steven Morgan</c:v>
                </c:pt>
                <c:pt idx="2918">
                  <c:v>William Harris</c:v>
                </c:pt>
                <c:pt idx="2919">
                  <c:v>Steven Phillips</c:v>
                </c:pt>
                <c:pt idx="2920">
                  <c:v>William Jimenez</c:v>
                </c:pt>
                <c:pt idx="2921">
                  <c:v>Steven Quinn</c:v>
                </c:pt>
                <c:pt idx="2922">
                  <c:v>William Long</c:v>
                </c:pt>
                <c:pt idx="2923">
                  <c:v>Steven Rivera</c:v>
                </c:pt>
                <c:pt idx="2924">
                  <c:v>William Moreno</c:v>
                </c:pt>
                <c:pt idx="2925">
                  <c:v>Steven Russell</c:v>
                </c:pt>
                <c:pt idx="2926">
                  <c:v>William Patel</c:v>
                </c:pt>
                <c:pt idx="2927">
                  <c:v>Steven Sanchez</c:v>
                </c:pt>
                <c:pt idx="2928">
                  <c:v>William Rose</c:v>
                </c:pt>
                <c:pt idx="2929">
                  <c:v>Steven Sanders</c:v>
                </c:pt>
                <c:pt idx="2930">
                  <c:v>William Stevenson</c:v>
                </c:pt>
                <c:pt idx="2931">
                  <c:v>Steven Santos</c:v>
                </c:pt>
                <c:pt idx="2932">
                  <c:v>William Washington</c:v>
                </c:pt>
                <c:pt idx="2933">
                  <c:v>Steven Scott</c:v>
                </c:pt>
                <c:pt idx="2934">
                  <c:v>William Young</c:v>
                </c:pt>
                <c:pt idx="2935">
                  <c:v>Steven Stephens</c:v>
                </c:pt>
                <c:pt idx="2936">
                  <c:v>Zachary Bailey</c:v>
                </c:pt>
                <c:pt idx="2937">
                  <c:v>Steven Taylor</c:v>
                </c:pt>
                <c:pt idx="2938">
                  <c:v>Zachary Jackson</c:v>
                </c:pt>
                <c:pt idx="2939">
                  <c:v>Steven White</c:v>
                </c:pt>
                <c:pt idx="2940">
                  <c:v>Zachary Miller</c:v>
                </c:pt>
                <c:pt idx="2941">
                  <c:v>Steven Young</c:v>
                </c:pt>
                <c:pt idx="2942">
                  <c:v>Tiffany Brown</c:v>
                </c:pt>
                <c:pt idx="2943">
                  <c:v>Susan Adams</c:v>
                </c:pt>
                <c:pt idx="2944">
                  <c:v>Tiffany Lee</c:v>
                </c:pt>
                <c:pt idx="2945">
                  <c:v>Susan Anderson</c:v>
                </c:pt>
                <c:pt idx="2946">
                  <c:v>Tiffany Miller</c:v>
                </c:pt>
                <c:pt idx="2947">
                  <c:v>Susan Andrews</c:v>
                </c:pt>
                <c:pt idx="2948">
                  <c:v>Tiffany Taylor</c:v>
                </c:pt>
                <c:pt idx="2949">
                  <c:v>Sherry Jones</c:v>
                </c:pt>
                <c:pt idx="2950">
                  <c:v>Tiffany Wright</c:v>
                </c:pt>
                <c:pt idx="2951">
                  <c:v>Susan Burch</c:v>
                </c:pt>
                <c:pt idx="2952">
                  <c:v>Timothy Bennett</c:v>
                </c:pt>
                <c:pt idx="2953">
                  <c:v>Susan Jackson</c:v>
                </c:pt>
                <c:pt idx="2954">
                  <c:v>Timothy Bryant</c:v>
                </c:pt>
                <c:pt idx="2955">
                  <c:v>Susan Lewis</c:v>
                </c:pt>
                <c:pt idx="2956">
                  <c:v>Timothy Duncan</c:v>
                </c:pt>
                <c:pt idx="2957">
                  <c:v>Susan Miller</c:v>
                </c:pt>
                <c:pt idx="2958">
                  <c:v>Timothy Garcia</c:v>
                </c:pt>
                <c:pt idx="2959">
                  <c:v>Susan Mitchell</c:v>
                </c:pt>
                <c:pt idx="2960">
                  <c:v>Timothy Knight</c:v>
                </c:pt>
                <c:pt idx="2961">
                  <c:v>Susan Parker</c:v>
                </c:pt>
                <c:pt idx="2962">
                  <c:v>Timothy Matthews</c:v>
                </c:pt>
                <c:pt idx="2963">
                  <c:v>Susan Reed</c:v>
                </c:pt>
                <c:pt idx="2964">
                  <c:v>Timothy Norris</c:v>
                </c:pt>
                <c:pt idx="2965">
                  <c:v>Susan Roberts</c:v>
                </c:pt>
                <c:pt idx="2966">
                  <c:v>Timothy Patel</c:v>
                </c:pt>
                <c:pt idx="2967">
                  <c:v>Susan Rodriguez</c:v>
                </c:pt>
                <c:pt idx="2968">
                  <c:v>Timothy Porter</c:v>
                </c:pt>
                <c:pt idx="2969">
                  <c:v>Susan Taylor</c:v>
                </c:pt>
                <c:pt idx="2970">
                  <c:v>Timothy Schaefer</c:v>
                </c:pt>
                <c:pt idx="2971">
                  <c:v>Susan Thomas</c:v>
                </c:pt>
                <c:pt idx="2972">
                  <c:v>Timothy Thomas</c:v>
                </c:pt>
                <c:pt idx="2973">
                  <c:v>Susan Walton</c:v>
                </c:pt>
                <c:pt idx="2974">
                  <c:v>Timothy Walker</c:v>
                </c:pt>
                <c:pt idx="2975">
                  <c:v>Susan Ward</c:v>
                </c:pt>
                <c:pt idx="2976">
                  <c:v>Tina Cook</c:v>
                </c:pt>
                <c:pt idx="2977">
                  <c:v>Susan White</c:v>
                </c:pt>
                <c:pt idx="2978">
                  <c:v>Tina Rodriguez</c:v>
                </c:pt>
                <c:pt idx="2979">
                  <c:v>Susan Wong</c:v>
                </c:pt>
                <c:pt idx="2980">
                  <c:v>Tina Wagner</c:v>
                </c:pt>
                <c:pt idx="2981">
                  <c:v>Suzanne Brown</c:v>
                </c:pt>
                <c:pt idx="2982">
                  <c:v>Todd Brown</c:v>
                </c:pt>
                <c:pt idx="2983">
                  <c:v>Suzanne Roberts</c:v>
                </c:pt>
                <c:pt idx="2984">
                  <c:v>Todd Miller</c:v>
                </c:pt>
                <c:pt idx="2985">
                  <c:v>Suzanne Smith</c:v>
                </c:pt>
                <c:pt idx="2986">
                  <c:v>Todd Walker</c:v>
                </c:pt>
                <c:pt idx="2987">
                  <c:v>Tamara Harris</c:v>
                </c:pt>
                <c:pt idx="2988">
                  <c:v>Tony Perez</c:v>
                </c:pt>
                <c:pt idx="2989">
                  <c:v>Tammy Anderson</c:v>
                </c:pt>
                <c:pt idx="2990">
                  <c:v>Tracey Brown</c:v>
                </c:pt>
                <c:pt idx="2991">
                  <c:v>Tammy Flores</c:v>
                </c:pt>
                <c:pt idx="2992">
                  <c:v>Tracey Peterson</c:v>
                </c:pt>
                <c:pt idx="2993">
                  <c:v>Tammy Garcia</c:v>
                </c:pt>
                <c:pt idx="2994">
                  <c:v>Tracy Lewis</c:v>
                </c:pt>
                <c:pt idx="2995">
                  <c:v>Tammy Jackson</c:v>
                </c:pt>
                <c:pt idx="2996">
                  <c:v>Tracy Miller</c:v>
                </c:pt>
                <c:pt idx="2997">
                  <c:v>Tammy Johnson</c:v>
                </c:pt>
                <c:pt idx="2998">
                  <c:v>Travis Campbell</c:v>
                </c:pt>
                <c:pt idx="2999">
                  <c:v>Tammy Mitchell</c:v>
                </c:pt>
                <c:pt idx="3000">
                  <c:v>Travis Gonzalez</c:v>
                </c:pt>
                <c:pt idx="3001">
                  <c:v>Tammy Parker</c:v>
                </c:pt>
                <c:pt idx="3002">
                  <c:v>Trevor Smith</c:v>
                </c:pt>
                <c:pt idx="3003">
                  <c:v>Tammy Powell</c:v>
                </c:pt>
                <c:pt idx="3004">
                  <c:v>Troy Clark</c:v>
                </c:pt>
                <c:pt idx="3005">
                  <c:v>Tammy Simmons</c:v>
                </c:pt>
                <c:pt idx="3006">
                  <c:v>Troy Smith</c:v>
                </c:pt>
                <c:pt idx="3007">
                  <c:v>Tammy Simpson</c:v>
                </c:pt>
                <c:pt idx="3008">
                  <c:v>Tyler Chapman</c:v>
                </c:pt>
                <c:pt idx="3009">
                  <c:v>Tammy Stewart</c:v>
                </c:pt>
                <c:pt idx="3010">
                  <c:v>Tyler Dixon</c:v>
                </c:pt>
                <c:pt idx="3011">
                  <c:v>Tammy Thompson</c:v>
                </c:pt>
                <c:pt idx="3012">
                  <c:v>Tyler Johnson</c:v>
                </c:pt>
                <c:pt idx="3013">
                  <c:v>Tammy Walker</c:v>
                </c:pt>
                <c:pt idx="3014">
                  <c:v>Tyler Nguyen</c:v>
                </c:pt>
                <c:pt idx="3015">
                  <c:v>Tammy White</c:v>
                </c:pt>
                <c:pt idx="3016">
                  <c:v>Tyler Payne</c:v>
                </c:pt>
                <c:pt idx="3017">
                  <c:v>Tammy Williams</c:v>
                </c:pt>
                <c:pt idx="3018">
                  <c:v>Tyler Smith</c:v>
                </c:pt>
                <c:pt idx="3019">
                  <c:v>Tammy Young</c:v>
                </c:pt>
                <c:pt idx="3020">
                  <c:v>Valerie Anderson</c:v>
                </c:pt>
                <c:pt idx="3021">
                  <c:v>Tanya Miller</c:v>
                </c:pt>
                <c:pt idx="3022">
                  <c:v>Valerie Williams</c:v>
                </c:pt>
                <c:pt idx="3023">
                  <c:v>Tara Hamilton</c:v>
                </c:pt>
                <c:pt idx="3024">
                  <c:v>Vanessa Williams</c:v>
                </c:pt>
                <c:pt idx="3025">
                  <c:v>Tara Johnson</c:v>
                </c:pt>
                <c:pt idx="3026">
                  <c:v>Veronica Rodriguez</c:v>
                </c:pt>
                <c:pt idx="3027">
                  <c:v>Tara Jones</c:v>
                </c:pt>
                <c:pt idx="3028">
                  <c:v>Victor Hernandez</c:v>
                </c:pt>
                <c:pt idx="3029">
                  <c:v>Sherry Perez</c:v>
                </c:pt>
                <c:pt idx="3030">
                  <c:v>Victoria Lopez</c:v>
                </c:pt>
                <c:pt idx="3031">
                  <c:v>Tara Williams</c:v>
                </c:pt>
                <c:pt idx="3032">
                  <c:v>Victoria Turner</c:v>
                </c:pt>
                <c:pt idx="3033">
                  <c:v>Taylor Flores</c:v>
                </c:pt>
                <c:pt idx="3034">
                  <c:v>Vincent Brown</c:v>
                </c:pt>
                <c:pt idx="3035">
                  <c:v>Taylor Hill</c:v>
                </c:pt>
                <c:pt idx="3036">
                  <c:v>Wendy Anderson</c:v>
                </c:pt>
                <c:pt idx="3037">
                  <c:v>Taylor Johnson</c:v>
                </c:pt>
                <c:pt idx="3038">
                  <c:v>Wendy Garcia</c:v>
                </c:pt>
                <c:pt idx="3039">
                  <c:v>Taylor Phillips</c:v>
                </c:pt>
                <c:pt idx="3040">
                  <c:v>Wendy Taylor</c:v>
                </c:pt>
                <c:pt idx="3041">
                  <c:v>Taylor Taylor</c:v>
                </c:pt>
                <c:pt idx="3042">
                  <c:v>Wendy Wilson</c:v>
                </c:pt>
                <c:pt idx="3043">
                  <c:v>Teresa Anderson</c:v>
                </c:pt>
                <c:pt idx="3044">
                  <c:v>Wesley Davis</c:v>
                </c:pt>
                <c:pt idx="3045">
                  <c:v>Teresa Miller</c:v>
                </c:pt>
                <c:pt idx="3046">
                  <c:v>Whitney Hill</c:v>
                </c:pt>
                <c:pt idx="3047">
                  <c:v>Teresa Thomas</c:v>
                </c:pt>
                <c:pt idx="3048">
                  <c:v>William Alexander</c:v>
                </c:pt>
                <c:pt idx="3049">
                  <c:v>Teresa Williams</c:v>
                </c:pt>
                <c:pt idx="3050">
                  <c:v>William Arnold</c:v>
                </c:pt>
                <c:pt idx="3051">
                  <c:v>Terri Martin</c:v>
                </c:pt>
                <c:pt idx="3052">
                  <c:v>William Barnes</c:v>
                </c:pt>
                <c:pt idx="3053">
                  <c:v>Terry Martin</c:v>
                </c:pt>
                <c:pt idx="3054">
                  <c:v>William Blackwell</c:v>
                </c:pt>
                <c:pt idx="3055">
                  <c:v>Terry Ross</c:v>
                </c:pt>
                <c:pt idx="3056">
                  <c:v>William Chen</c:v>
                </c:pt>
                <c:pt idx="3057">
                  <c:v>Terry Taylor</c:v>
                </c:pt>
                <c:pt idx="3058">
                  <c:v>William Coleman</c:v>
                </c:pt>
                <c:pt idx="3059">
                  <c:v>Theresa Anderson</c:v>
                </c:pt>
                <c:pt idx="3060">
                  <c:v>William Evans</c:v>
                </c:pt>
                <c:pt idx="3061">
                  <c:v>Theresa Jackson</c:v>
                </c:pt>
                <c:pt idx="3062">
                  <c:v>William Fisher</c:v>
                </c:pt>
                <c:pt idx="3063">
                  <c:v>Theresa Nelson</c:v>
                </c:pt>
                <c:pt idx="3064">
                  <c:v>William Garner</c:v>
                </c:pt>
                <c:pt idx="3065">
                  <c:v>Theresa Scott</c:v>
                </c:pt>
                <c:pt idx="3066">
                  <c:v>William Hamilton</c:v>
                </c:pt>
                <c:pt idx="3067">
                  <c:v>Thomas Clark</c:v>
                </c:pt>
                <c:pt idx="3068">
                  <c:v>William Henderson</c:v>
                </c:pt>
                <c:pt idx="3069">
                  <c:v>Thomas Collins</c:v>
                </c:pt>
                <c:pt idx="3070">
                  <c:v>William Howell</c:v>
                </c:pt>
                <c:pt idx="3071">
                  <c:v>Thomas Cooper</c:v>
                </c:pt>
                <c:pt idx="3072">
                  <c:v>William Knight</c:v>
                </c:pt>
                <c:pt idx="3073">
                  <c:v>Thomas Cox</c:v>
                </c:pt>
                <c:pt idx="3074">
                  <c:v>William Lee</c:v>
                </c:pt>
                <c:pt idx="3075">
                  <c:v>Thomas Evans</c:v>
                </c:pt>
                <c:pt idx="3076">
                  <c:v>William Lopez</c:v>
                </c:pt>
                <c:pt idx="3077">
                  <c:v>Thomas Garcia</c:v>
                </c:pt>
                <c:pt idx="3078">
                  <c:v>William Morales</c:v>
                </c:pt>
                <c:pt idx="3079">
                  <c:v>Thomas Gonzalez</c:v>
                </c:pt>
                <c:pt idx="3080">
                  <c:v>William Nguyen</c:v>
                </c:pt>
                <c:pt idx="3081">
                  <c:v>Thomas King</c:v>
                </c:pt>
                <c:pt idx="3082">
                  <c:v>William Ortiz</c:v>
                </c:pt>
                <c:pt idx="3083">
                  <c:v>Thomas Marshall</c:v>
                </c:pt>
                <c:pt idx="3084">
                  <c:v>William Perry</c:v>
                </c:pt>
                <c:pt idx="3085">
                  <c:v>Sherry Watson</c:v>
                </c:pt>
                <c:pt idx="3086">
                  <c:v>William Rios</c:v>
                </c:pt>
                <c:pt idx="3087">
                  <c:v>Thomas Moore</c:v>
                </c:pt>
                <c:pt idx="3088">
                  <c:v>William Ruiz</c:v>
                </c:pt>
                <c:pt idx="3089">
                  <c:v>Thomas Morris</c:v>
                </c:pt>
                <c:pt idx="3090">
                  <c:v>William Shepherd</c:v>
                </c:pt>
                <c:pt idx="3091">
                  <c:v>Thomas Murphy</c:v>
                </c:pt>
                <c:pt idx="3092">
                  <c:v>William Vega</c:v>
                </c:pt>
                <c:pt idx="3093">
                  <c:v>Thomas Murray</c:v>
                </c:pt>
                <c:pt idx="3094">
                  <c:v>William Walton</c:v>
                </c:pt>
                <c:pt idx="3095">
                  <c:v>Thomas Nguyen</c:v>
                </c:pt>
                <c:pt idx="3096">
                  <c:v>William Watson</c:v>
                </c:pt>
                <c:pt idx="3097">
                  <c:v>Thomas Parker</c:v>
                </c:pt>
                <c:pt idx="3098">
                  <c:v>William Wright</c:v>
                </c:pt>
                <c:pt idx="3099">
                  <c:v>Thomas Perez</c:v>
                </c:pt>
                <c:pt idx="3100">
                  <c:v>William Zimmerman</c:v>
                </c:pt>
                <c:pt idx="3101">
                  <c:v>Thomas Reyes</c:v>
                </c:pt>
                <c:pt idx="3102">
                  <c:v>Yolanda Johnson</c:v>
                </c:pt>
                <c:pt idx="3103">
                  <c:v>Thomas Richardson</c:v>
                </c:pt>
                <c:pt idx="3104">
                  <c:v>Zachary Bryant</c:v>
                </c:pt>
                <c:pt idx="3105">
                  <c:v>Thomas Sanchez</c:v>
                </c:pt>
                <c:pt idx="3106">
                  <c:v>Zachary Chavez</c:v>
                </c:pt>
                <c:pt idx="3107">
                  <c:v>Thomas Snyder</c:v>
                </c:pt>
                <c:pt idx="3108">
                  <c:v>Zachary King</c:v>
                </c:pt>
                <c:pt idx="3109">
                  <c:v>Thomas Wells</c:v>
                </c:pt>
                <c:pt idx="3110">
                  <c:v>Zachary Martinez</c:v>
                </c:pt>
                <c:pt idx="3111">
                  <c:v>Thomas Wilson</c:v>
                </c:pt>
                <c:pt idx="3112">
                  <c:v>Zachary Perez</c:v>
                </c:pt>
                <c:pt idx="3113">
                  <c:v>Thomas Wright</c:v>
                </c:pt>
                <c:pt idx="3114">
                  <c:v>Tiffany Bennett</c:v>
                </c:pt>
                <c:pt idx="3115">
                  <c:v>Tiffany Myers</c:v>
                </c:pt>
                <c:pt idx="3116">
                  <c:v>Sarah Robinson</c:v>
                </c:pt>
                <c:pt idx="3117">
                  <c:v>Sandra Simmons</c:v>
                </c:pt>
                <c:pt idx="3118">
                  <c:v>Sean Perez</c:v>
                </c:pt>
                <c:pt idx="3119">
                  <c:v>Paul Flores</c:v>
                </c:pt>
                <c:pt idx="3120">
                  <c:v>Robert Bauer</c:v>
                </c:pt>
                <c:pt idx="3121">
                  <c:v>Robert Oliver</c:v>
                </c:pt>
                <c:pt idx="3122">
                  <c:v>Robert Gregory</c:v>
                </c:pt>
                <c:pt idx="3123">
                  <c:v>Robert Olson</c:v>
                </c:pt>
                <c:pt idx="3124">
                  <c:v>Shannon Williams</c:v>
                </c:pt>
                <c:pt idx="3125">
                  <c:v>Robert Ortega</c:v>
                </c:pt>
                <c:pt idx="3126">
                  <c:v>Patrick Harris</c:v>
                </c:pt>
                <c:pt idx="3127">
                  <c:v>Randy Williams</c:v>
                </c:pt>
                <c:pt idx="3128">
                  <c:v>Sarah Martinez</c:v>
                </c:pt>
                <c:pt idx="3129">
                  <c:v>Robert Padilla</c:v>
                </c:pt>
                <c:pt idx="3130">
                  <c:v>Rachel Nelson</c:v>
                </c:pt>
                <c:pt idx="3131">
                  <c:v>Patricia Munoz</c:v>
                </c:pt>
                <c:pt idx="3132">
                  <c:v>Scott Thompson</c:v>
                </c:pt>
                <c:pt idx="3133">
                  <c:v>Robert Parks</c:v>
                </c:pt>
                <c:pt idx="3134">
                  <c:v>Robert Leonard</c:v>
                </c:pt>
                <c:pt idx="3135">
                  <c:v>Patricia Murphy</c:v>
                </c:pt>
                <c:pt idx="3136">
                  <c:v>Robert Morrison</c:v>
                </c:pt>
                <c:pt idx="3137">
                  <c:v>Robert Perry</c:v>
                </c:pt>
                <c:pt idx="3138">
                  <c:v>Patrick Fernandez</c:v>
                </c:pt>
                <c:pt idx="3139">
                  <c:v>Raymond Williams</c:v>
                </c:pt>
                <c:pt idx="3140">
                  <c:v>Patricia Lopez</c:v>
                </c:pt>
                <c:pt idx="3141">
                  <c:v>Rebecca Adams</c:v>
                </c:pt>
                <c:pt idx="3142">
                  <c:v>Patrick Rodriguez</c:v>
                </c:pt>
                <c:pt idx="3143">
                  <c:v>Robert Porter</c:v>
                </c:pt>
                <c:pt idx="3144">
                  <c:v>Sarah Pearson</c:v>
                </c:pt>
                <c:pt idx="3145">
                  <c:v>Rebecca Anderson</c:v>
                </c:pt>
                <c:pt idx="3146">
                  <c:v>Sarah Thompson</c:v>
                </c:pt>
                <c:pt idx="3147">
                  <c:v>Paul Howard</c:v>
                </c:pt>
                <c:pt idx="3148">
                  <c:v>Scott Hayes</c:v>
                </c:pt>
                <c:pt idx="3149">
                  <c:v>Paul Jackson</c:v>
                </c:pt>
                <c:pt idx="3150">
                  <c:v>Robert Harris</c:v>
                </c:pt>
                <c:pt idx="3151">
                  <c:v>Rebecca Campbell</c:v>
                </c:pt>
                <c:pt idx="3152">
                  <c:v>Rachel Sanchez</c:v>
                </c:pt>
                <c:pt idx="3153">
                  <c:v>Rebecca Carter</c:v>
                </c:pt>
                <c:pt idx="3154">
                  <c:v>Shane Allen</c:v>
                </c:pt>
                <c:pt idx="3155">
                  <c:v>Patricia Perez</c:v>
                </c:pt>
                <c:pt idx="3156">
                  <c:v>Paul Davis</c:v>
                </c:pt>
                <c:pt idx="3157">
                  <c:v>Patricia Gonzalez</c:v>
                </c:pt>
                <c:pt idx="3158">
                  <c:v>Randy Adams</c:v>
                </c:pt>
                <c:pt idx="3159">
                  <c:v>Robert Sanchez</c:v>
                </c:pt>
                <c:pt idx="3160">
                  <c:v>Peter Watson</c:v>
                </c:pt>
                <c:pt idx="3161">
                  <c:v>Paul Lopez</c:v>
                </c:pt>
                <c:pt idx="3162">
                  <c:v>Phillip Johnson</c:v>
                </c:pt>
                <c:pt idx="3163">
                  <c:v>Rebecca Flowers</c:v>
                </c:pt>
                <c:pt idx="3164">
                  <c:v>Sara Moore</c:v>
                </c:pt>
                <c:pt idx="3165">
                  <c:v>Rebecca Garza</c:v>
                </c:pt>
                <c:pt idx="3166">
                  <c:v>Patrick Johnson</c:v>
                </c:pt>
                <c:pt idx="3167">
                  <c:v>Rebecca Gonzalez</c:v>
                </c:pt>
                <c:pt idx="3168">
                  <c:v>Patrick Roberts</c:v>
                </c:pt>
                <c:pt idx="3169">
                  <c:v>Robert Stewart</c:v>
                </c:pt>
                <c:pt idx="3170">
                  <c:v>Sarah Foster</c:v>
                </c:pt>
                <c:pt idx="3171">
                  <c:v>Rebecca Graham</c:v>
                </c:pt>
                <c:pt idx="3172">
                  <c:v>Patrick Sampson</c:v>
                </c:pt>
                <c:pt idx="3173">
                  <c:v>Rebecca Harris</c:v>
                </c:pt>
                <c:pt idx="3174">
                  <c:v>Sarah Mitchell</c:v>
                </c:pt>
                <c:pt idx="3175">
                  <c:v>Pamela Tucker</c:v>
                </c:pt>
                <c:pt idx="3176">
                  <c:v>Sarah Ray</c:v>
                </c:pt>
                <c:pt idx="3177">
                  <c:v>Rebecca Jimenez</c:v>
                </c:pt>
                <c:pt idx="3178">
                  <c:v>Patrick Ward</c:v>
                </c:pt>
                <c:pt idx="3179">
                  <c:v>Paul Mcguire</c:v>
                </c:pt>
                <c:pt idx="3180">
                  <c:v>Robert Gamble</c:v>
                </c:pt>
                <c:pt idx="3181">
                  <c:v>Robert Trujillo</c:v>
                </c:pt>
                <c:pt idx="3182">
                  <c:v>Rachel Nguyen</c:v>
                </c:pt>
                <c:pt idx="3183">
                  <c:v>Rebecca Jones</c:v>
                </c:pt>
                <c:pt idx="3184">
                  <c:v>Rachel Reyes</c:v>
                </c:pt>
                <c:pt idx="3185">
                  <c:v>Robert Vargas</c:v>
                </c:pt>
                <c:pt idx="3186">
                  <c:v>Paul Allen</c:v>
                </c:pt>
                <c:pt idx="3187">
                  <c:v>Rebecca Knight</c:v>
                </c:pt>
                <c:pt idx="3188">
                  <c:v>Paul Benson</c:v>
                </c:pt>
                <c:pt idx="3189">
                  <c:v>Robert Walsh</c:v>
                </c:pt>
                <c:pt idx="3190">
                  <c:v>Rachel Salazar</c:v>
                </c:pt>
                <c:pt idx="3191">
                  <c:v>Robert Warren</c:v>
                </c:pt>
                <c:pt idx="3192">
                  <c:v>Sean Jones</c:v>
                </c:pt>
                <c:pt idx="3193">
                  <c:v>Robert Welch</c:v>
                </c:pt>
                <c:pt idx="3194">
                  <c:v>Rachel Smith</c:v>
                </c:pt>
                <c:pt idx="3195">
                  <c:v>Paul Melton</c:v>
                </c:pt>
                <c:pt idx="3196">
                  <c:v>Shane Smith</c:v>
                </c:pt>
                <c:pt idx="3197">
                  <c:v>Robert Wheeler</c:v>
                </c:pt>
                <c:pt idx="3198">
                  <c:v>Robert Lynch</c:v>
                </c:pt>
                <c:pt idx="3199">
                  <c:v>Paul Morales</c:v>
                </c:pt>
                <c:pt idx="3200">
                  <c:v>Robert May</c:v>
                </c:pt>
                <c:pt idx="3201">
                  <c:v>Paul Morgan</c:v>
                </c:pt>
                <c:pt idx="3202">
                  <c:v>Randall King</c:v>
                </c:pt>
                <c:pt idx="3203">
                  <c:v>Robert Williamson</c:v>
                </c:pt>
                <c:pt idx="3204">
                  <c:v>Shawn Baker</c:v>
                </c:pt>
                <c:pt idx="3205">
                  <c:v>Robert Willis</c:v>
                </c:pt>
                <c:pt idx="3206">
                  <c:v>Robert Nelson</c:v>
                </c:pt>
                <c:pt idx="3207">
                  <c:v>Rebecca May</c:v>
                </c:pt>
                <c:pt idx="3208">
                  <c:v>Sandra Robinson</c:v>
                </c:pt>
                <c:pt idx="3209">
                  <c:v>Rebecca Mcdonald</c:v>
                </c:pt>
                <c:pt idx="3210">
                  <c:v>Sandra Turner</c:v>
                </c:pt>
                <c:pt idx="3211">
                  <c:v>Rebecca Medina</c:v>
                </c:pt>
                <c:pt idx="3212">
                  <c:v>Sara Allen</c:v>
                </c:pt>
                <c:pt idx="3213">
                  <c:v>Robert Yates</c:v>
                </c:pt>
                <c:pt idx="3214">
                  <c:v>Sara Lopez</c:v>
                </c:pt>
                <c:pt idx="3215">
                  <c:v>Paul Morris</c:v>
                </c:pt>
                <c:pt idx="3216">
                  <c:v>Patricia Lee</c:v>
                </c:pt>
                <c:pt idx="3217">
                  <c:v>Roberto Johnson</c:v>
                </c:pt>
                <c:pt idx="3218">
                  <c:v>Sarah Bailey</c:v>
                </c:pt>
                <c:pt idx="3219">
                  <c:v>Rebecca Morton</c:v>
                </c:pt>
                <c:pt idx="3220">
                  <c:v>Sarah Boyd</c:v>
                </c:pt>
                <c:pt idx="3221">
                  <c:v>Robin Cooper</c:v>
                </c:pt>
                <c:pt idx="3222">
                  <c:v>Sarah Cabrera</c:v>
                </c:pt>
                <c:pt idx="3223">
                  <c:v>Robin Jones</c:v>
                </c:pt>
                <c:pt idx="3224">
                  <c:v>Robert Ball</c:v>
                </c:pt>
                <c:pt idx="3225">
                  <c:v>Robin King</c:v>
                </c:pt>
                <c:pt idx="3226">
                  <c:v>Sarah Flores</c:v>
                </c:pt>
                <c:pt idx="3227">
                  <c:v>Robin Lopez</c:v>
                </c:pt>
                <c:pt idx="3228">
                  <c:v>Rachel Cox</c:v>
                </c:pt>
                <c:pt idx="3229">
                  <c:v>Paul Page</c:v>
                </c:pt>
                <c:pt idx="3230">
                  <c:v>Sarah Jenkins</c:v>
                </c:pt>
                <c:pt idx="3231">
                  <c:v>Robin Williams</c:v>
                </c:pt>
                <c:pt idx="3232">
                  <c:v>Rachel Hawkins</c:v>
                </c:pt>
                <c:pt idx="3233">
                  <c:v>Rodney Baker</c:v>
                </c:pt>
                <c:pt idx="3234">
                  <c:v>Robert Cook</c:v>
                </c:pt>
                <c:pt idx="3235">
                  <c:v>Rodney Hernandez</c:v>
                </c:pt>
                <c:pt idx="3236">
                  <c:v>Sarah Nelson</c:v>
                </c:pt>
                <c:pt idx="3237">
                  <c:v>Rodney Miller</c:v>
                </c:pt>
                <c:pt idx="3238">
                  <c:v>Sarah Peterson</c:v>
                </c:pt>
                <c:pt idx="3239">
                  <c:v>Rodney Smith</c:v>
                </c:pt>
                <c:pt idx="3240">
                  <c:v>Patricia Garcia</c:v>
                </c:pt>
                <c:pt idx="3241">
                  <c:v>Rodney Williams</c:v>
                </c:pt>
                <c:pt idx="3242">
                  <c:v>Patrick Thomas</c:v>
                </c:pt>
                <c:pt idx="3243">
                  <c:v>Rebecca Owens</c:v>
                </c:pt>
                <c:pt idx="3244">
                  <c:v>Rachel Mendez</c:v>
                </c:pt>
                <c:pt idx="3245">
                  <c:v>Ronald Aguilar</c:v>
                </c:pt>
                <c:pt idx="3246">
                  <c:v>Sarah Walker</c:v>
                </c:pt>
                <c:pt idx="3247">
                  <c:v>Rebecca Peters</c:v>
                </c:pt>
                <c:pt idx="3248">
                  <c:v>Rachel Morales</c:v>
                </c:pt>
                <c:pt idx="3249">
                  <c:v>Paul Perez</c:v>
                </c:pt>
                <c:pt idx="3250">
                  <c:v>Robert Giles</c:v>
                </c:pt>
                <c:pt idx="3251">
                  <c:v>Ronald Cooper</c:v>
                </c:pt>
                <c:pt idx="3252">
                  <c:v>Scott Greene</c:v>
                </c:pt>
                <c:pt idx="3253">
                  <c:v>Ronald Davis</c:v>
                </c:pt>
                <c:pt idx="3254">
                  <c:v>Rachel Phillips</c:v>
                </c:pt>
                <c:pt idx="3255">
                  <c:v>Ronald Harris</c:v>
                </c:pt>
                <c:pt idx="3256">
                  <c:v>Scott Klein</c:v>
                </c:pt>
                <c:pt idx="3257">
                  <c:v>Rebecca Ramos</c:v>
                </c:pt>
                <c:pt idx="3258">
                  <c:v>Scott Matthews</c:v>
                </c:pt>
                <c:pt idx="3259">
                  <c:v>Rebecca Reed</c:v>
                </c:pt>
                <c:pt idx="3260">
                  <c:v>Robert Hansen</c:v>
                </c:pt>
                <c:pt idx="3261">
                  <c:v>Ronald Manning</c:v>
                </c:pt>
                <c:pt idx="3262">
                  <c:v>Robert Harrison</c:v>
                </c:pt>
                <c:pt idx="3263">
                  <c:v>Rebecca Robinson</c:v>
                </c:pt>
                <c:pt idx="3264">
                  <c:v>Robert Herring</c:v>
                </c:pt>
                <c:pt idx="3265">
                  <c:v>Ronald Moore</c:v>
                </c:pt>
                <c:pt idx="3266">
                  <c:v>Scott Watson</c:v>
                </c:pt>
                <c:pt idx="3267">
                  <c:v>Ronald Nelson</c:v>
                </c:pt>
                <c:pt idx="3268">
                  <c:v>Scott Young</c:v>
                </c:pt>
                <c:pt idx="3269">
                  <c:v>Paul Reynolds</c:v>
                </c:pt>
                <c:pt idx="3270">
                  <c:v>Sean Gonzalez</c:v>
                </c:pt>
                <c:pt idx="3271">
                  <c:v>Ronald Rodriguez</c:v>
                </c:pt>
                <c:pt idx="3272">
                  <c:v>Sean Moore</c:v>
                </c:pt>
                <c:pt idx="3273">
                  <c:v>Paul Sanchez</c:v>
                </c:pt>
                <c:pt idx="3274">
                  <c:v>Sean Sanchez</c:v>
                </c:pt>
                <c:pt idx="3275">
                  <c:v>Patricia Sanchez</c:v>
                </c:pt>
                <c:pt idx="3276">
                  <c:v>Sean Williams</c:v>
                </c:pt>
                <c:pt idx="3277">
                  <c:v>Ronnie Smith</c:v>
                </c:pt>
                <c:pt idx="3278">
                  <c:v>Shane Jones</c:v>
                </c:pt>
                <c:pt idx="3279">
                  <c:v>Roy Smith</c:v>
                </c:pt>
                <c:pt idx="3280">
                  <c:v>Robert Lawrence</c:v>
                </c:pt>
                <c:pt idx="3281">
                  <c:v>Russell Allen</c:v>
                </c:pt>
                <c:pt idx="3282">
                  <c:v>Shannon Gilbert</c:v>
                </c:pt>
                <c:pt idx="3283">
                  <c:v>Rebecca Walker</c:v>
                </c:pt>
                <c:pt idx="3284">
                  <c:v>Rachel Wallace</c:v>
                </c:pt>
                <c:pt idx="3285">
                  <c:v>Russell Martinez</c:v>
                </c:pt>
                <c:pt idx="3286">
                  <c:v>Shannon Robertson</c:v>
                </c:pt>
                <c:pt idx="3287">
                  <c:v>Russell Snyder</c:v>
                </c:pt>
                <c:pt idx="3288">
                  <c:v>Shannon Thomas</c:v>
                </c:pt>
                <c:pt idx="3289">
                  <c:v>Ryan Adams</c:v>
                </c:pt>
                <c:pt idx="3290">
                  <c:v>Sharon Davis</c:v>
                </c:pt>
                <c:pt idx="3291">
                  <c:v>Ryan Alexander</c:v>
                </c:pt>
                <c:pt idx="3292">
                  <c:v>Sharon Robinson</c:v>
                </c:pt>
                <c:pt idx="3293">
                  <c:v>Rebecca White</c:v>
                </c:pt>
                <c:pt idx="3294">
                  <c:v>Sharon Weaver</c:v>
                </c:pt>
                <c:pt idx="3295">
                  <c:v>Ryan Anderson</c:v>
                </c:pt>
                <c:pt idx="3296">
                  <c:v>Shawn Davis</c:v>
                </c:pt>
                <c:pt idx="3297">
                  <c:v>Ryan Bailey</c:v>
                </c:pt>
                <c:pt idx="3298">
                  <c:v>Shawn Patterson</c:v>
                </c:pt>
                <c:pt idx="3299">
                  <c:v>Patricia Hernandez</c:v>
                </c:pt>
                <c:pt idx="3300">
                  <c:v>Patrick Black</c:v>
                </c:pt>
                <c:pt idx="3301">
                  <c:v>Ryan Carlson</c:v>
                </c:pt>
                <c:pt idx="3302">
                  <c:v>Sandra Reynolds</c:v>
                </c:pt>
                <c:pt idx="3303">
                  <c:v>Rebecca Wilson</c:v>
                </c:pt>
                <c:pt idx="3304">
                  <c:v>Sandra Ryan</c:v>
                </c:pt>
                <c:pt idx="3305">
                  <c:v>Paul Thompson</c:v>
                </c:pt>
                <c:pt idx="3306">
                  <c:v>Richard Thomas</c:v>
                </c:pt>
                <c:pt idx="3307">
                  <c:v>Ryan Cox</c:v>
                </c:pt>
                <c:pt idx="3308">
                  <c:v>Sandra White</c:v>
                </c:pt>
                <c:pt idx="3309">
                  <c:v>Ryan Curtis</c:v>
                </c:pt>
                <c:pt idx="3310">
                  <c:v>Richard Vasquez</c:v>
                </c:pt>
                <c:pt idx="3311">
                  <c:v>Paul Torres</c:v>
                </c:pt>
                <c:pt idx="3312">
                  <c:v>Richard Wagner</c:v>
                </c:pt>
                <c:pt idx="3313">
                  <c:v>Renee Williams</c:v>
                </c:pt>
                <c:pt idx="3314">
                  <c:v>Richard West</c:v>
                </c:pt>
                <c:pt idx="3315">
                  <c:v>Ryan Gonzales</c:v>
                </c:pt>
                <c:pt idx="3316">
                  <c:v>Sara Miller</c:v>
                </c:pt>
                <c:pt idx="3317">
                  <c:v>Rhonda Johnson</c:v>
                </c:pt>
                <c:pt idx="3318">
                  <c:v>Sara Ross</c:v>
                </c:pt>
                <c:pt idx="3319">
                  <c:v>Ryan Gordon</c:v>
                </c:pt>
                <c:pt idx="3320">
                  <c:v>Rachel Bowman</c:v>
                </c:pt>
                <c:pt idx="3321">
                  <c:v>Paul Walker</c:v>
                </c:pt>
                <c:pt idx="3322">
                  <c:v>Sara Williams</c:v>
                </c:pt>
                <c:pt idx="3323">
                  <c:v>Rhonda Perez</c:v>
                </c:pt>
                <c:pt idx="3324">
                  <c:v>Sarah Banks</c:v>
                </c:pt>
                <c:pt idx="3325">
                  <c:v>Ryan Henderson</c:v>
                </c:pt>
                <c:pt idx="3326">
                  <c:v>Sarah Becker</c:v>
                </c:pt>
                <c:pt idx="3327">
                  <c:v>Ryan Herrera</c:v>
                </c:pt>
                <c:pt idx="3328">
                  <c:v>Robert Alvarez</c:v>
                </c:pt>
                <c:pt idx="3329">
                  <c:v>Ryan Hill</c:v>
                </c:pt>
                <c:pt idx="3330">
                  <c:v>Sarah Bryant</c:v>
                </c:pt>
                <c:pt idx="3331">
                  <c:v>Ryan Jackson</c:v>
                </c:pt>
                <c:pt idx="3332">
                  <c:v>Sarah Chavez</c:v>
                </c:pt>
                <c:pt idx="3333">
                  <c:v>Rhonda Smith</c:v>
                </c:pt>
                <c:pt idx="3334">
                  <c:v>Sarah Daniels</c:v>
                </c:pt>
                <c:pt idx="3335">
                  <c:v>Rhonda Williams</c:v>
                </c:pt>
                <c:pt idx="3336">
                  <c:v>Sarah Delgado</c:v>
                </c:pt>
                <c:pt idx="3337">
                  <c:v>Richard Bennett</c:v>
                </c:pt>
                <c:pt idx="3338">
                  <c:v>Sarah Fields</c:v>
                </c:pt>
                <c:pt idx="3339">
                  <c:v>Ryan Lee</c:v>
                </c:pt>
                <c:pt idx="3340">
                  <c:v>Sarah Floyd</c:v>
                </c:pt>
                <c:pt idx="3341">
                  <c:v>Ryan Lopez</c:v>
                </c:pt>
                <c:pt idx="3342">
                  <c:v>Robert Bell</c:v>
                </c:pt>
                <c:pt idx="3343">
                  <c:v>Patricia Jackson</c:v>
                </c:pt>
                <c:pt idx="3344">
                  <c:v>Robert Bowman</c:v>
                </c:pt>
                <c:pt idx="3345">
                  <c:v>Ryan Mcbride</c:v>
                </c:pt>
                <c:pt idx="3346">
                  <c:v>Sarah Jackson</c:v>
                </c:pt>
                <c:pt idx="3347">
                  <c:v>Ryan Medina</c:v>
                </c:pt>
                <c:pt idx="3348">
                  <c:v>Rachel Evans</c:v>
                </c:pt>
                <c:pt idx="3349">
                  <c:v>Paul White</c:v>
                </c:pt>
                <c:pt idx="3350">
                  <c:v>Robert Carroll</c:v>
                </c:pt>
                <c:pt idx="3351">
                  <c:v>Ryan Moore</c:v>
                </c:pt>
                <c:pt idx="3352">
                  <c:v>Rachel Jackson</c:v>
                </c:pt>
                <c:pt idx="3353">
                  <c:v>Paul Williams</c:v>
                </c:pt>
                <c:pt idx="3354">
                  <c:v>Sarah Mendoza</c:v>
                </c:pt>
                <c:pt idx="3355">
                  <c:v>Richard Estrada</c:v>
                </c:pt>
                <c:pt idx="3356">
                  <c:v>Sarah Mills</c:v>
                </c:pt>
                <c:pt idx="3357">
                  <c:v>Ryan Phillips</c:v>
                </c:pt>
                <c:pt idx="3358">
                  <c:v>Sarah Moore</c:v>
                </c:pt>
                <c:pt idx="3359">
                  <c:v>Ryan Roberts</c:v>
                </c:pt>
                <c:pt idx="3360">
                  <c:v>Sarah Parker</c:v>
                </c:pt>
                <c:pt idx="3361">
                  <c:v>Richard Everett</c:v>
                </c:pt>
                <c:pt idx="3362">
                  <c:v>Sarah Perez</c:v>
                </c:pt>
                <c:pt idx="3363">
                  <c:v>Richard Flores</c:v>
                </c:pt>
                <c:pt idx="3364">
                  <c:v>Pamela White</c:v>
                </c:pt>
                <c:pt idx="3365">
                  <c:v>Richard Foster</c:v>
                </c:pt>
                <c:pt idx="3366">
                  <c:v>Sarah Richardson</c:v>
                </c:pt>
                <c:pt idx="3367">
                  <c:v>Richard Gomez</c:v>
                </c:pt>
                <c:pt idx="3368">
                  <c:v>Sarah Roberts</c:v>
                </c:pt>
                <c:pt idx="3369">
                  <c:v>Patricia Thomas</c:v>
                </c:pt>
                <c:pt idx="3370">
                  <c:v>Sarah Rodgers</c:v>
                </c:pt>
                <c:pt idx="3371">
                  <c:v>Ryan Wells</c:v>
                </c:pt>
                <c:pt idx="3372">
                  <c:v>Robert Dixon</c:v>
                </c:pt>
                <c:pt idx="3373">
                  <c:v>Ryan White</c:v>
                </c:pt>
                <c:pt idx="3374">
                  <c:v>Robert Elliott</c:v>
                </c:pt>
                <c:pt idx="3375">
                  <c:v>Richard Gray</c:v>
                </c:pt>
                <c:pt idx="3376">
                  <c:v>Robert Fisher</c:v>
                </c:pt>
                <c:pt idx="3377">
                  <c:v>Richard Griffin</c:v>
                </c:pt>
                <c:pt idx="3378">
                  <c:v>Patrick Williams</c:v>
                </c:pt>
                <c:pt idx="3379">
                  <c:v>Richard Hanna</c:v>
                </c:pt>
                <c:pt idx="3380">
                  <c:v>Patricia Garrett</c:v>
                </c:pt>
                <c:pt idx="3381">
                  <c:v>Patricia Johnson</c:v>
                </c:pt>
                <c:pt idx="3382">
                  <c:v>Sarah Wilkerson</c:v>
                </c:pt>
                <c:pt idx="3383">
                  <c:v>Sabrina Johnson</c:v>
                </c:pt>
                <c:pt idx="3384">
                  <c:v>Sarah Wilson</c:v>
                </c:pt>
                <c:pt idx="3385">
                  <c:v>Sabrina Rodriguez</c:v>
                </c:pt>
                <c:pt idx="3386">
                  <c:v>Robert George</c:v>
                </c:pt>
                <c:pt idx="3387">
                  <c:v>Sabrina Ruiz</c:v>
                </c:pt>
                <c:pt idx="3388">
                  <c:v>Scott Daniels</c:v>
                </c:pt>
                <c:pt idx="3389">
                  <c:v>Sally Smith</c:v>
                </c:pt>
                <c:pt idx="3390">
                  <c:v>Rachel Perez</c:v>
                </c:pt>
                <c:pt idx="3391">
                  <c:v>Samantha Allen</c:v>
                </c:pt>
                <c:pt idx="3392">
                  <c:v>Robert Goodman</c:v>
                </c:pt>
                <c:pt idx="3393">
                  <c:v>Peter Brown</c:v>
                </c:pt>
                <c:pt idx="3394">
                  <c:v>Scott Henderson</c:v>
                </c:pt>
                <c:pt idx="3395">
                  <c:v>Samantha Brown</c:v>
                </c:pt>
                <c:pt idx="3396">
                  <c:v>Robert Gray</c:v>
                </c:pt>
                <c:pt idx="3397">
                  <c:v>Richard Jackson</c:v>
                </c:pt>
                <c:pt idx="3398">
                  <c:v>Scott Kennedy</c:v>
                </c:pt>
                <c:pt idx="3399">
                  <c:v>Richard James</c:v>
                </c:pt>
                <c:pt idx="3400">
                  <c:v>Scott Lee</c:v>
                </c:pt>
                <c:pt idx="3401">
                  <c:v>Peter Davis</c:v>
                </c:pt>
                <c:pt idx="3402">
                  <c:v>Robert Griffin</c:v>
                </c:pt>
                <c:pt idx="3403">
                  <c:v>Peter Flores</c:v>
                </c:pt>
                <c:pt idx="3404">
                  <c:v>Rachel Reynolds</c:v>
                </c:pt>
                <c:pt idx="3405">
                  <c:v>Samantha Hall</c:v>
                </c:pt>
                <c:pt idx="3406">
                  <c:v>Robert Hamilton</c:v>
                </c:pt>
                <c:pt idx="3407">
                  <c:v>Samantha Hansen</c:v>
                </c:pt>
                <c:pt idx="3408">
                  <c:v>Scott Parker</c:v>
                </c:pt>
                <c:pt idx="3409">
                  <c:v>Richard Kim</c:v>
                </c:pt>
                <c:pt idx="3410">
                  <c:v>Scott Ramos</c:v>
                </c:pt>
                <c:pt idx="3411">
                  <c:v>Samantha Hill</c:v>
                </c:pt>
                <c:pt idx="3412">
                  <c:v>Robert Hayes</c:v>
                </c:pt>
                <c:pt idx="3413">
                  <c:v>Samantha Hoffman</c:v>
                </c:pt>
                <c:pt idx="3414">
                  <c:v>Robert Herrera</c:v>
                </c:pt>
                <c:pt idx="3415">
                  <c:v>Richard Long</c:v>
                </c:pt>
                <c:pt idx="3416">
                  <c:v>Rachel Romero</c:v>
                </c:pt>
                <c:pt idx="3417">
                  <c:v>Richard Lopez</c:v>
                </c:pt>
                <c:pt idx="3418">
                  <c:v>Scott Wall</c:v>
                </c:pt>
                <c:pt idx="3419">
                  <c:v>Richard Maldonado</c:v>
                </c:pt>
                <c:pt idx="3420">
                  <c:v>Robert Howell</c:v>
                </c:pt>
                <c:pt idx="3421">
                  <c:v>Peter Harris</c:v>
                </c:pt>
                <c:pt idx="3422">
                  <c:v>Robert Jimenez</c:v>
                </c:pt>
                <c:pt idx="3423">
                  <c:v>Peter Jackson</c:v>
                </c:pt>
                <c:pt idx="3424">
                  <c:v>Sean Bell</c:v>
                </c:pt>
                <c:pt idx="3425">
                  <c:v>Samantha Morris</c:v>
                </c:pt>
                <c:pt idx="3426">
                  <c:v>Robert Johnston</c:v>
                </c:pt>
                <c:pt idx="3427">
                  <c:v>Patricia Adams</c:v>
                </c:pt>
                <c:pt idx="3428">
                  <c:v>Rachel Sanders</c:v>
                </c:pt>
                <c:pt idx="3429">
                  <c:v>Samantha Perkins</c:v>
                </c:pt>
                <c:pt idx="3430">
                  <c:v>Sean Miller</c:v>
                </c:pt>
                <c:pt idx="3431">
                  <c:v>Patrick Adams</c:v>
                </c:pt>
                <c:pt idx="3432">
                  <c:v>Sean Parker</c:v>
                </c:pt>
                <c:pt idx="3433">
                  <c:v>Richard Morris</c:v>
                </c:pt>
                <c:pt idx="3434">
                  <c:v>Sean Rivera</c:v>
                </c:pt>
                <c:pt idx="3435">
                  <c:v>Samantha Taylor</c:v>
                </c:pt>
                <c:pt idx="3436">
                  <c:v>Robert Kennedy</c:v>
                </c:pt>
                <c:pt idx="3437">
                  <c:v>Samantha Thomas</c:v>
                </c:pt>
                <c:pt idx="3438">
                  <c:v>Sean Tucker</c:v>
                </c:pt>
                <c:pt idx="3439">
                  <c:v>Samantha Torres</c:v>
                </c:pt>
                <c:pt idx="3440">
                  <c:v>Seth Smith</c:v>
                </c:pt>
                <c:pt idx="3441">
                  <c:v>Richard Murray</c:v>
                </c:pt>
                <c:pt idx="3442">
                  <c:v>Shane Anderson</c:v>
                </c:pt>
                <c:pt idx="3443">
                  <c:v>Richard Nguyen</c:v>
                </c:pt>
                <c:pt idx="3444">
                  <c:v>Shane Perez</c:v>
                </c:pt>
                <c:pt idx="3445">
                  <c:v>Samantha Wood</c:v>
                </c:pt>
                <c:pt idx="3446">
                  <c:v>Shane Williams</c:v>
                </c:pt>
                <c:pt idx="3447">
                  <c:v>Samantha Young</c:v>
                </c:pt>
                <c:pt idx="3448">
                  <c:v>Patricia Morales</c:v>
                </c:pt>
                <c:pt idx="3449">
                  <c:v>Peter Martinez</c:v>
                </c:pt>
                <c:pt idx="3450">
                  <c:v>Patricia Morgan</c:v>
                </c:pt>
                <c:pt idx="3451">
                  <c:v>Samuel Davis</c:v>
                </c:pt>
                <c:pt idx="3452">
                  <c:v>Robert Little</c:v>
                </c:pt>
                <c:pt idx="3453">
                  <c:v>Samuel Grant</c:v>
                </c:pt>
                <c:pt idx="3454">
                  <c:v>Rachel Walker</c:v>
                </c:pt>
                <c:pt idx="3455">
                  <c:v>Samuel Hill</c:v>
                </c:pt>
                <c:pt idx="3456">
                  <c:v>Rachel White</c:v>
                </c:pt>
                <c:pt idx="3457">
                  <c:v>Samuel Johnson</c:v>
                </c:pt>
                <c:pt idx="3458">
                  <c:v>Shannon Quinn</c:v>
                </c:pt>
                <c:pt idx="3459">
                  <c:v>Samuel Jones</c:v>
                </c:pt>
                <c:pt idx="3460">
                  <c:v>Shannon Rodriguez</c:v>
                </c:pt>
                <c:pt idx="3461">
                  <c:v>Samuel Martinez</c:v>
                </c:pt>
                <c:pt idx="3462">
                  <c:v>Shannon Taylor</c:v>
                </c:pt>
                <c:pt idx="3463">
                  <c:v>Samuel Robinson</c:v>
                </c:pt>
                <c:pt idx="3464">
                  <c:v>Shannon Thompson</c:v>
                </c:pt>
                <c:pt idx="3465">
                  <c:v>Peter Murphy</c:v>
                </c:pt>
                <c:pt idx="3466">
                  <c:v>Rachel Young</c:v>
                </c:pt>
                <c:pt idx="3467">
                  <c:v>Samuel Walker</c:v>
                </c:pt>
                <c:pt idx="3468">
                  <c:v>Sharon Gomez</c:v>
                </c:pt>
                <c:pt idx="3469">
                  <c:v>Samuel Williams</c:v>
                </c:pt>
                <c:pt idx="3470">
                  <c:v>Sharon Moore</c:v>
                </c:pt>
                <c:pt idx="3471">
                  <c:v>Richard Richardson</c:v>
                </c:pt>
                <c:pt idx="3472">
                  <c:v>Sharon Schmidt</c:v>
                </c:pt>
                <c:pt idx="3473">
                  <c:v>Sandra Flores</c:v>
                </c:pt>
                <c:pt idx="3474">
                  <c:v>Randy Hernandez</c:v>
                </c:pt>
                <c:pt idx="3475">
                  <c:v>Peter Potter</c:v>
                </c:pt>
                <c:pt idx="3476">
                  <c:v>Randy Jones</c:v>
                </c:pt>
                <c:pt idx="3477">
                  <c:v>Peter Rogers</c:v>
                </c:pt>
                <c:pt idx="3478">
                  <c:v>Shawn Brown</c:v>
                </c:pt>
                <c:pt idx="3479">
                  <c:v>Sandra Hill</c:v>
                </c:pt>
                <c:pt idx="3480">
                  <c:v>Randy Morris</c:v>
                </c:pt>
                <c:pt idx="3481">
                  <c:v>Sandra Jackson</c:v>
                </c:pt>
                <c:pt idx="3482">
                  <c:v>Shawn Jones</c:v>
                </c:pt>
                <c:pt idx="3483">
                  <c:v>Peter Scott</c:v>
                </c:pt>
                <c:pt idx="3484">
                  <c:v>Robert Murphy</c:v>
                </c:pt>
                <c:pt idx="3485">
                  <c:v>Sandra Lane</c:v>
                </c:pt>
                <c:pt idx="3486">
                  <c:v>Sandra Marquez</c:v>
                </c:pt>
                <c:pt idx="3487">
                  <c:v>Sherri Martinez</c:v>
                </c:pt>
                <c:pt idx="3488">
                  <c:v>Michael Weber</c:v>
                </c:pt>
                <c:pt idx="3489">
                  <c:v>Maria Peterson</c:v>
                </c:pt>
                <c:pt idx="3490">
                  <c:v>Nancy Miller</c:v>
                </c:pt>
                <c:pt idx="3491">
                  <c:v>Maria Rodriguez</c:v>
                </c:pt>
                <c:pt idx="3492">
                  <c:v>Michael Pope</c:v>
                </c:pt>
                <c:pt idx="3493">
                  <c:v>Matthew Collins</c:v>
                </c:pt>
                <c:pt idx="3494">
                  <c:v>Mary Morris</c:v>
                </c:pt>
                <c:pt idx="3495">
                  <c:v>Matthew Cruz</c:v>
                </c:pt>
                <c:pt idx="3496">
                  <c:v>Nicholas Parker</c:v>
                </c:pt>
                <c:pt idx="3497">
                  <c:v>Matthew Diaz</c:v>
                </c:pt>
                <c:pt idx="3498">
                  <c:v>Michael Morales</c:v>
                </c:pt>
                <c:pt idx="3499">
                  <c:v>Matthew Doyle</c:v>
                </c:pt>
                <c:pt idx="3500">
                  <c:v>Michael Singleton</c:v>
                </c:pt>
                <c:pt idx="3501">
                  <c:v>Matthew Floyd</c:v>
                </c:pt>
                <c:pt idx="3502">
                  <c:v>Michelle Collins</c:v>
                </c:pt>
                <c:pt idx="3503">
                  <c:v>Matthew Ford</c:v>
                </c:pt>
                <c:pt idx="3504">
                  <c:v>Misty Brown</c:v>
                </c:pt>
                <c:pt idx="3505">
                  <c:v>Maria Singh</c:v>
                </c:pt>
                <c:pt idx="3506">
                  <c:v>Nathan Stewart</c:v>
                </c:pt>
                <c:pt idx="3507">
                  <c:v>Matthew Gardner</c:v>
                </c:pt>
                <c:pt idx="3508">
                  <c:v>Nicole Flores</c:v>
                </c:pt>
                <c:pt idx="3509">
                  <c:v>Maria Stewart</c:v>
                </c:pt>
                <c:pt idx="3510">
                  <c:v>Martin Davis</c:v>
                </c:pt>
                <c:pt idx="3511">
                  <c:v>Maria Sullivan</c:v>
                </c:pt>
                <c:pt idx="3512">
                  <c:v>Michael Ortiz</c:v>
                </c:pt>
                <c:pt idx="3513">
                  <c:v>Matthew Gray</c:v>
                </c:pt>
                <c:pt idx="3514">
                  <c:v>Michael Rojas</c:v>
                </c:pt>
                <c:pt idx="3515">
                  <c:v>Matthew Gregory</c:v>
                </c:pt>
                <c:pt idx="3516">
                  <c:v>Mary Garcia</c:v>
                </c:pt>
                <c:pt idx="3517">
                  <c:v>Matthew Hanson</c:v>
                </c:pt>
                <c:pt idx="3518">
                  <c:v>Michele Walker</c:v>
                </c:pt>
                <c:pt idx="3519">
                  <c:v>Matthew Harper</c:v>
                </c:pt>
                <c:pt idx="3520">
                  <c:v>Mary Martin</c:v>
                </c:pt>
                <c:pt idx="3521">
                  <c:v>Maria White</c:v>
                </c:pt>
                <c:pt idx="3522">
                  <c:v>Michelle Walker</c:v>
                </c:pt>
                <c:pt idx="3523">
                  <c:v>Matthew Heath</c:v>
                </c:pt>
                <c:pt idx="3524">
                  <c:v>Monique Jones</c:v>
                </c:pt>
                <c:pt idx="3525">
                  <c:v>Matthew Kelly</c:v>
                </c:pt>
                <c:pt idx="3526">
                  <c:v>Natasha Davis</c:v>
                </c:pt>
                <c:pt idx="3527">
                  <c:v>Matthew King</c:v>
                </c:pt>
                <c:pt idx="3528">
                  <c:v>Nicholas Cox</c:v>
                </c:pt>
                <c:pt idx="3529">
                  <c:v>Matthew Kirby</c:v>
                </c:pt>
                <c:pt idx="3530">
                  <c:v>Nicole Brock</c:v>
                </c:pt>
                <c:pt idx="3531">
                  <c:v>Matthew Lee</c:v>
                </c:pt>
                <c:pt idx="3532">
                  <c:v>Nicole Hill</c:v>
                </c:pt>
                <c:pt idx="3533">
                  <c:v>Matthew Lopez</c:v>
                </c:pt>
                <c:pt idx="3534">
                  <c:v>Michael Marshall</c:v>
                </c:pt>
                <c:pt idx="3535">
                  <c:v>Matthew Mason</c:v>
                </c:pt>
                <c:pt idx="3536">
                  <c:v>Michael Mckinney</c:v>
                </c:pt>
                <c:pt idx="3537">
                  <c:v>Matthew Meyer</c:v>
                </c:pt>
                <c:pt idx="3538">
                  <c:v>Michael Mullins</c:v>
                </c:pt>
                <c:pt idx="3539">
                  <c:v>Marilyn Johnson</c:v>
                </c:pt>
                <c:pt idx="3540">
                  <c:v>Mary Adams</c:v>
                </c:pt>
                <c:pt idx="3541">
                  <c:v>Matthew Morales</c:v>
                </c:pt>
                <c:pt idx="3542">
                  <c:v>Michael Ramos</c:v>
                </c:pt>
                <c:pt idx="3543">
                  <c:v>Mario Brown</c:v>
                </c:pt>
                <c:pt idx="3544">
                  <c:v>Michael Schmidt</c:v>
                </c:pt>
                <c:pt idx="3545">
                  <c:v>Matthew Murray</c:v>
                </c:pt>
                <c:pt idx="3546">
                  <c:v>Michael Stone</c:v>
                </c:pt>
                <c:pt idx="3547">
                  <c:v>Matthew Myers</c:v>
                </c:pt>
                <c:pt idx="3548">
                  <c:v>Michael Walsh</c:v>
                </c:pt>
                <c:pt idx="3549">
                  <c:v>Matthew Navarro</c:v>
                </c:pt>
                <c:pt idx="3550">
                  <c:v>Michael Zimmerman</c:v>
                </c:pt>
                <c:pt idx="3551">
                  <c:v>Matthew Nelson</c:v>
                </c:pt>
                <c:pt idx="3552">
                  <c:v>Michelle Bates</c:v>
                </c:pt>
                <c:pt idx="3553">
                  <c:v>Matthew Ortiz</c:v>
                </c:pt>
                <c:pt idx="3554">
                  <c:v>Michelle Greene</c:v>
                </c:pt>
                <c:pt idx="3555">
                  <c:v>Matthew Padilla</c:v>
                </c:pt>
                <c:pt idx="3556">
                  <c:v>Michelle Lane</c:v>
                </c:pt>
                <c:pt idx="3557">
                  <c:v>Matthew Peterson</c:v>
                </c:pt>
                <c:pt idx="3558">
                  <c:v>Mary Nichols</c:v>
                </c:pt>
                <c:pt idx="3559">
                  <c:v>Matthew Porter</c:v>
                </c:pt>
                <c:pt idx="3560">
                  <c:v>Miguel Williams</c:v>
                </c:pt>
                <c:pt idx="3561">
                  <c:v>Matthew Scott</c:v>
                </c:pt>
                <c:pt idx="3562">
                  <c:v>Monica Flores</c:v>
                </c:pt>
                <c:pt idx="3563">
                  <c:v>Matthew Sosa</c:v>
                </c:pt>
                <c:pt idx="3564">
                  <c:v>Nancy Brown</c:v>
                </c:pt>
                <c:pt idx="3565">
                  <c:v>Matthew Stewart</c:v>
                </c:pt>
                <c:pt idx="3566">
                  <c:v>Natalie Reed</c:v>
                </c:pt>
                <c:pt idx="3567">
                  <c:v>Marissa Walker</c:v>
                </c:pt>
                <c:pt idx="3568">
                  <c:v>Nathan Hill</c:v>
                </c:pt>
                <c:pt idx="3569">
                  <c:v>Matthew Valenzuela</c:v>
                </c:pt>
                <c:pt idx="3570">
                  <c:v>Nicholas Barnes</c:v>
                </c:pt>
                <c:pt idx="3571">
                  <c:v>Matthew Vasquez</c:v>
                </c:pt>
                <c:pt idx="3572">
                  <c:v>Maria Mitchell</c:v>
                </c:pt>
                <c:pt idx="3573">
                  <c:v>Matthew Vazquez</c:v>
                </c:pt>
                <c:pt idx="3574">
                  <c:v>Matthew Alexander</c:v>
                </c:pt>
                <c:pt idx="3575">
                  <c:v>Marcus Smith</c:v>
                </c:pt>
                <c:pt idx="3576">
                  <c:v>Nicole Cooper</c:v>
                </c:pt>
                <c:pt idx="3577">
                  <c:v>Matthew Webb</c:v>
                </c:pt>
                <c:pt idx="3578">
                  <c:v>Nicole Hall</c:v>
                </c:pt>
                <c:pt idx="3579">
                  <c:v>Marcus Stewart</c:v>
                </c:pt>
                <c:pt idx="3580">
                  <c:v>Maria Ortiz</c:v>
                </c:pt>
                <c:pt idx="3581">
                  <c:v>Matthew Wise</c:v>
                </c:pt>
                <c:pt idx="3582">
                  <c:v>Oscar Brown</c:v>
                </c:pt>
                <c:pt idx="3583">
                  <c:v>Matthew Woods</c:v>
                </c:pt>
                <c:pt idx="3584">
                  <c:v>Michael May</c:v>
                </c:pt>
                <c:pt idx="3585">
                  <c:v>Mark Austin</c:v>
                </c:pt>
                <c:pt idx="3586">
                  <c:v>Michael Mcgee</c:v>
                </c:pt>
                <c:pt idx="3587">
                  <c:v>Matthew Young</c:v>
                </c:pt>
                <c:pt idx="3588">
                  <c:v>Michael Meyer</c:v>
                </c:pt>
                <c:pt idx="3589">
                  <c:v>Maurice Williams</c:v>
                </c:pt>
                <c:pt idx="3590">
                  <c:v>Michael Moss</c:v>
                </c:pt>
                <c:pt idx="3591">
                  <c:v>Megan Anderson</c:v>
                </c:pt>
                <c:pt idx="3592">
                  <c:v>Michael Myers</c:v>
                </c:pt>
                <c:pt idx="3593">
                  <c:v>Megan Baker</c:v>
                </c:pt>
                <c:pt idx="3594">
                  <c:v>Michael Palmer</c:v>
                </c:pt>
                <c:pt idx="3595">
                  <c:v>Megan Chavez</c:v>
                </c:pt>
                <c:pt idx="3596">
                  <c:v>Michael Peters</c:v>
                </c:pt>
                <c:pt idx="3597">
                  <c:v>Megan Clark</c:v>
                </c:pt>
                <c:pt idx="3598">
                  <c:v>Michael Price</c:v>
                </c:pt>
                <c:pt idx="3599">
                  <c:v>Megan Gonzalez</c:v>
                </c:pt>
                <c:pt idx="3600">
                  <c:v>Pamela King</c:v>
                </c:pt>
                <c:pt idx="3601">
                  <c:v>Megan Hale</c:v>
                </c:pt>
                <c:pt idx="3602">
                  <c:v>Michael Ryan</c:v>
                </c:pt>
                <c:pt idx="3603">
                  <c:v>Megan Hill</c:v>
                </c:pt>
                <c:pt idx="3604">
                  <c:v>Mary Cruz</c:v>
                </c:pt>
                <c:pt idx="3605">
                  <c:v>Mark Brooks</c:v>
                </c:pt>
                <c:pt idx="3606">
                  <c:v>Michael Stevens</c:v>
                </c:pt>
                <c:pt idx="3607">
                  <c:v>Megan Martinez</c:v>
                </c:pt>
                <c:pt idx="3608">
                  <c:v>Mary Foster</c:v>
                </c:pt>
                <c:pt idx="3609">
                  <c:v>Megan Moreno</c:v>
                </c:pt>
                <c:pt idx="3610">
                  <c:v>Michael Valentine</c:v>
                </c:pt>
                <c:pt idx="3611">
                  <c:v>Megan Nelson</c:v>
                </c:pt>
                <c:pt idx="3612">
                  <c:v>Michael Washington</c:v>
                </c:pt>
                <c:pt idx="3613">
                  <c:v>Megan Rodriguez</c:v>
                </c:pt>
                <c:pt idx="3614">
                  <c:v>Michael Wilcox</c:v>
                </c:pt>
                <c:pt idx="3615">
                  <c:v>Megan Scott</c:v>
                </c:pt>
                <c:pt idx="3616">
                  <c:v>Michele Hill</c:v>
                </c:pt>
                <c:pt idx="3617">
                  <c:v>Megan Stewart</c:v>
                </c:pt>
                <c:pt idx="3618">
                  <c:v>Michelle Baker</c:v>
                </c:pt>
                <c:pt idx="3619">
                  <c:v>Mark Campbell</c:v>
                </c:pt>
                <c:pt idx="3620">
                  <c:v>Michelle Carlson</c:v>
                </c:pt>
                <c:pt idx="3621">
                  <c:v>Megan Vazquez</c:v>
                </c:pt>
                <c:pt idx="3622">
                  <c:v>Michelle Daugherty</c:v>
                </c:pt>
                <c:pt idx="3623">
                  <c:v>Megan Wade</c:v>
                </c:pt>
                <c:pt idx="3624">
                  <c:v>Michelle Hancock</c:v>
                </c:pt>
                <c:pt idx="3625">
                  <c:v>Megan White</c:v>
                </c:pt>
                <c:pt idx="3626">
                  <c:v>Mary Meyer</c:v>
                </c:pt>
                <c:pt idx="3627">
                  <c:v>Mark Carter</c:v>
                </c:pt>
                <c:pt idx="3628">
                  <c:v>Michelle Li</c:v>
                </c:pt>
                <c:pt idx="3629">
                  <c:v>Megan Wilson</c:v>
                </c:pt>
                <c:pt idx="3630">
                  <c:v>Mary Nelson</c:v>
                </c:pt>
                <c:pt idx="3631">
                  <c:v>Mark Casey</c:v>
                </c:pt>
                <c:pt idx="3632">
                  <c:v>Michelle Russell</c:v>
                </c:pt>
                <c:pt idx="3633">
                  <c:v>Melanie Taylor</c:v>
                </c:pt>
                <c:pt idx="3634">
                  <c:v>Michelle Watson</c:v>
                </c:pt>
                <c:pt idx="3635">
                  <c:v>Melinda Anderson</c:v>
                </c:pt>
                <c:pt idx="3636">
                  <c:v>Mike Thomas</c:v>
                </c:pt>
                <c:pt idx="3637">
                  <c:v>Mark Chavez</c:v>
                </c:pt>
                <c:pt idx="3638">
                  <c:v>Mitchell Harris</c:v>
                </c:pt>
                <c:pt idx="3639">
                  <c:v>Marcus Williams</c:v>
                </c:pt>
                <c:pt idx="3640">
                  <c:v>Monica Rodriguez</c:v>
                </c:pt>
                <c:pt idx="3641">
                  <c:v>Melissa Allen</c:v>
                </c:pt>
                <c:pt idx="3642">
                  <c:v>Morgan Smith</c:v>
                </c:pt>
                <c:pt idx="3643">
                  <c:v>Melissa Bennett</c:v>
                </c:pt>
                <c:pt idx="3644">
                  <c:v>Nancy Lopez</c:v>
                </c:pt>
                <c:pt idx="3645">
                  <c:v>Melissa Boone</c:v>
                </c:pt>
                <c:pt idx="3646">
                  <c:v>Natalie Austin</c:v>
                </c:pt>
                <c:pt idx="3647">
                  <c:v>Melissa Collins</c:v>
                </c:pt>
                <c:pt idx="3648">
                  <c:v>Natalie Smith</c:v>
                </c:pt>
                <c:pt idx="3649">
                  <c:v>Melissa Cox</c:v>
                </c:pt>
                <c:pt idx="3650">
                  <c:v>Nathan Garcia</c:v>
                </c:pt>
                <c:pt idx="3651">
                  <c:v>Melissa Cruz</c:v>
                </c:pt>
                <c:pt idx="3652">
                  <c:v>Nathan Martin</c:v>
                </c:pt>
                <c:pt idx="3653">
                  <c:v>Melissa Edwards</c:v>
                </c:pt>
                <c:pt idx="3654">
                  <c:v>Mary Turner</c:v>
                </c:pt>
                <c:pt idx="3655">
                  <c:v>Melissa Ford</c:v>
                </c:pt>
                <c:pt idx="3656">
                  <c:v>Nicholas Clark</c:v>
                </c:pt>
                <c:pt idx="3657">
                  <c:v>Melissa Gonzalez</c:v>
                </c:pt>
                <c:pt idx="3658">
                  <c:v>Mary Walker</c:v>
                </c:pt>
                <c:pt idx="3659">
                  <c:v>Melissa Gray</c:v>
                </c:pt>
                <c:pt idx="3660">
                  <c:v>Marcus Martinez</c:v>
                </c:pt>
                <c:pt idx="3661">
                  <c:v>Melissa Hernandez</c:v>
                </c:pt>
                <c:pt idx="3662">
                  <c:v>Mary Young</c:v>
                </c:pt>
                <c:pt idx="3663">
                  <c:v>Melissa Hill</c:v>
                </c:pt>
                <c:pt idx="3664">
                  <c:v>Matthew Allen</c:v>
                </c:pt>
                <c:pt idx="3665">
                  <c:v>Melissa Hines</c:v>
                </c:pt>
                <c:pt idx="3666">
                  <c:v>Maria Nelson</c:v>
                </c:pt>
                <c:pt idx="3667">
                  <c:v>Melissa Jackson</c:v>
                </c:pt>
                <c:pt idx="3668">
                  <c:v>Nicole Edwards</c:v>
                </c:pt>
                <c:pt idx="3669">
                  <c:v>Mark Evans</c:v>
                </c:pt>
                <c:pt idx="3670">
                  <c:v>Nicole Gardner</c:v>
                </c:pt>
                <c:pt idx="3671">
                  <c:v>Mark Fernandez</c:v>
                </c:pt>
                <c:pt idx="3672">
                  <c:v>Nicole Hayes</c:v>
                </c:pt>
                <c:pt idx="3673">
                  <c:v>Mark Fletcher</c:v>
                </c:pt>
                <c:pt idx="3674">
                  <c:v>Nicole Lynn</c:v>
                </c:pt>
                <c:pt idx="3675">
                  <c:v>Melissa Lee</c:v>
                </c:pt>
                <c:pt idx="3676">
                  <c:v>Nicole Owens</c:v>
                </c:pt>
                <c:pt idx="3677">
                  <c:v>Mark Foster</c:v>
                </c:pt>
                <c:pt idx="3678">
                  <c:v>Nicole Walker</c:v>
                </c:pt>
                <c:pt idx="3679">
                  <c:v>Mark Fuller</c:v>
                </c:pt>
                <c:pt idx="3680">
                  <c:v>Pamela Hamilton</c:v>
                </c:pt>
                <c:pt idx="3681">
                  <c:v>Margaret Cook</c:v>
                </c:pt>
                <c:pt idx="3682">
                  <c:v>Mark Young</c:v>
                </c:pt>
                <c:pt idx="3683">
                  <c:v>Mark Gibson</c:v>
                </c:pt>
                <c:pt idx="3684">
                  <c:v>Michael Mccormick</c:v>
                </c:pt>
                <c:pt idx="3685">
                  <c:v>Melissa Patel</c:v>
                </c:pt>
                <c:pt idx="3686">
                  <c:v>Michael Mcdonald</c:v>
                </c:pt>
                <c:pt idx="3687">
                  <c:v>Mark Gonzales</c:v>
                </c:pt>
                <c:pt idx="3688">
                  <c:v>Michael Mcguire</c:v>
                </c:pt>
                <c:pt idx="3689">
                  <c:v>Melissa Ramirez</c:v>
                </c:pt>
                <c:pt idx="3690">
                  <c:v>Michael Mendoza</c:v>
                </c:pt>
                <c:pt idx="3691">
                  <c:v>Melissa Ray</c:v>
                </c:pt>
                <c:pt idx="3692">
                  <c:v>Michael Monroe</c:v>
                </c:pt>
                <c:pt idx="3693">
                  <c:v>Melissa Richardson</c:v>
                </c:pt>
                <c:pt idx="3694">
                  <c:v>Michael Moran</c:v>
                </c:pt>
                <c:pt idx="3695">
                  <c:v>Melissa Rivera</c:v>
                </c:pt>
                <c:pt idx="3696">
                  <c:v>Michael Mueller</c:v>
                </c:pt>
                <c:pt idx="3697">
                  <c:v>Melissa Roberts</c:v>
                </c:pt>
                <c:pt idx="3698">
                  <c:v>Michael Munoz</c:v>
                </c:pt>
                <c:pt idx="3699">
                  <c:v>Melissa Robinson</c:v>
                </c:pt>
                <c:pt idx="3700">
                  <c:v>Michael Nichols</c:v>
                </c:pt>
                <c:pt idx="3701">
                  <c:v>Melissa Ruiz</c:v>
                </c:pt>
                <c:pt idx="3702">
                  <c:v>Michael Pacheco</c:v>
                </c:pt>
                <c:pt idx="3703">
                  <c:v>Melissa Salinas</c:v>
                </c:pt>
                <c:pt idx="3704">
                  <c:v>Marvin Walker</c:v>
                </c:pt>
                <c:pt idx="3705">
                  <c:v>Melissa Sanchez</c:v>
                </c:pt>
                <c:pt idx="3706">
                  <c:v>Mary Allen</c:v>
                </c:pt>
                <c:pt idx="3707">
                  <c:v>Melissa Santiago</c:v>
                </c:pt>
                <c:pt idx="3708">
                  <c:v>Michael Phillips</c:v>
                </c:pt>
                <c:pt idx="3709">
                  <c:v>Melissa Simmons</c:v>
                </c:pt>
                <c:pt idx="3710">
                  <c:v>Michael Porter</c:v>
                </c:pt>
                <c:pt idx="3711">
                  <c:v>Mark Gray</c:v>
                </c:pt>
                <c:pt idx="3712">
                  <c:v>Mary Barnes</c:v>
                </c:pt>
                <c:pt idx="3713">
                  <c:v>Melissa Stanley</c:v>
                </c:pt>
                <c:pt idx="3714">
                  <c:v>Pamela Jones</c:v>
                </c:pt>
                <c:pt idx="3715">
                  <c:v>Melissa Stewart</c:v>
                </c:pt>
                <c:pt idx="3716">
                  <c:v>Matthew Castro</c:v>
                </c:pt>
                <c:pt idx="3717">
                  <c:v>Melissa Thomas</c:v>
                </c:pt>
                <c:pt idx="3718">
                  <c:v>Michael Rose</c:v>
                </c:pt>
                <c:pt idx="3719">
                  <c:v>Melissa Trujillo</c:v>
                </c:pt>
                <c:pt idx="3720">
                  <c:v>Michael Salazar</c:v>
                </c:pt>
                <c:pt idx="3721">
                  <c:v>Melissa Turner</c:v>
                </c:pt>
                <c:pt idx="3722">
                  <c:v>Michael Shelton</c:v>
                </c:pt>
                <c:pt idx="3723">
                  <c:v>Melissa Vargas</c:v>
                </c:pt>
                <c:pt idx="3724">
                  <c:v>Maria Cole</c:v>
                </c:pt>
                <c:pt idx="3725">
                  <c:v>Melissa Vazquez</c:v>
                </c:pt>
                <c:pt idx="3726">
                  <c:v>Michael Soto</c:v>
                </c:pt>
                <c:pt idx="3727">
                  <c:v>Melissa Ward</c:v>
                </c:pt>
                <c:pt idx="3728">
                  <c:v>Michael Stevenson</c:v>
                </c:pt>
                <c:pt idx="3729">
                  <c:v>Melissa Watkins</c:v>
                </c:pt>
                <c:pt idx="3730">
                  <c:v>Mary Ford</c:v>
                </c:pt>
                <c:pt idx="3731">
                  <c:v>Melissa Wood</c:v>
                </c:pt>
                <c:pt idx="3732">
                  <c:v>Michael Todd</c:v>
                </c:pt>
                <c:pt idx="3733">
                  <c:v>Melissa Wright</c:v>
                </c:pt>
                <c:pt idx="3734">
                  <c:v>Michael Travis</c:v>
                </c:pt>
                <c:pt idx="3735">
                  <c:v>Meredith Scott</c:v>
                </c:pt>
                <c:pt idx="3736">
                  <c:v>Michael Wagner</c:v>
                </c:pt>
                <c:pt idx="3737">
                  <c:v>Michael Aguirre</c:v>
                </c:pt>
                <c:pt idx="3738">
                  <c:v>Michael Warren</c:v>
                </c:pt>
                <c:pt idx="3739">
                  <c:v>Michael Alexander</c:v>
                </c:pt>
                <c:pt idx="3740">
                  <c:v>Michael Waters</c:v>
                </c:pt>
                <c:pt idx="3741">
                  <c:v>Mark Hernandez</c:v>
                </c:pt>
                <c:pt idx="3742">
                  <c:v>Mary Hill</c:v>
                </c:pt>
                <c:pt idx="3743">
                  <c:v>Mark Hicks</c:v>
                </c:pt>
                <c:pt idx="3744">
                  <c:v>Michael Young</c:v>
                </c:pt>
                <c:pt idx="3745">
                  <c:v>Michael Arnold</c:v>
                </c:pt>
                <c:pt idx="3746">
                  <c:v>Michele Gonzalez</c:v>
                </c:pt>
                <c:pt idx="3747">
                  <c:v>Michael Banks</c:v>
                </c:pt>
                <c:pt idx="3748">
                  <c:v>Michele Kane</c:v>
                </c:pt>
                <c:pt idx="3749">
                  <c:v>Michael Barker</c:v>
                </c:pt>
                <c:pt idx="3750">
                  <c:v>Michelle Bailey</c:v>
                </c:pt>
                <c:pt idx="3751">
                  <c:v>Michael Bates</c:v>
                </c:pt>
                <c:pt idx="3752">
                  <c:v>Michelle Barnett</c:v>
                </c:pt>
                <c:pt idx="3753">
                  <c:v>Michael Bennett</c:v>
                </c:pt>
                <c:pt idx="3754">
                  <c:v>Michelle Bishop</c:v>
                </c:pt>
                <c:pt idx="3755">
                  <c:v>Michael Blake</c:v>
                </c:pt>
                <c:pt idx="3756">
                  <c:v>Michelle Carter</c:v>
                </c:pt>
                <c:pt idx="3757">
                  <c:v>Michael Booth</c:v>
                </c:pt>
                <c:pt idx="3758">
                  <c:v>Michelle Cox</c:v>
                </c:pt>
                <c:pt idx="3759">
                  <c:v>Michael Brady</c:v>
                </c:pt>
                <c:pt idx="3760">
                  <c:v>Michelle Garcia</c:v>
                </c:pt>
                <c:pt idx="3761">
                  <c:v>Michael Brewer</c:v>
                </c:pt>
                <c:pt idx="3762">
                  <c:v>Michelle Hampton</c:v>
                </c:pt>
                <c:pt idx="3763">
                  <c:v>Mark Kennedy</c:v>
                </c:pt>
                <c:pt idx="3764">
                  <c:v>Michelle Harrison</c:v>
                </c:pt>
                <c:pt idx="3765">
                  <c:v>Mark Kim</c:v>
                </c:pt>
                <c:pt idx="3766">
                  <c:v>Michelle Jackson</c:v>
                </c:pt>
                <c:pt idx="3767">
                  <c:v>Michael Burton</c:v>
                </c:pt>
                <c:pt idx="3768">
                  <c:v>Michelle King</c:v>
                </c:pt>
                <c:pt idx="3769">
                  <c:v>Margaret Harris</c:v>
                </c:pt>
                <c:pt idx="3770">
                  <c:v>Mary Miller</c:v>
                </c:pt>
                <c:pt idx="3771">
                  <c:v>Mark Knight</c:v>
                </c:pt>
                <c:pt idx="3772">
                  <c:v>Michelle Matthews</c:v>
                </c:pt>
                <c:pt idx="3773">
                  <c:v>Michael Cannon</c:v>
                </c:pt>
                <c:pt idx="3774">
                  <c:v>Mary Murray</c:v>
                </c:pt>
                <c:pt idx="3775">
                  <c:v>Michael Carroll</c:v>
                </c:pt>
                <c:pt idx="3776">
                  <c:v>Mary Nguyen</c:v>
                </c:pt>
                <c:pt idx="3777">
                  <c:v>Michael Chavez</c:v>
                </c:pt>
                <c:pt idx="3778">
                  <c:v>Mary Parker</c:v>
                </c:pt>
                <c:pt idx="3779">
                  <c:v>Michael Collins</c:v>
                </c:pt>
                <c:pt idx="3780">
                  <c:v>Michelle Snyder</c:v>
                </c:pt>
                <c:pt idx="3781">
                  <c:v>Mark Mccullough</c:v>
                </c:pt>
                <c:pt idx="3782">
                  <c:v>Michelle Warren</c:v>
                </c:pt>
                <c:pt idx="3783">
                  <c:v>Michael Craig</c:v>
                </c:pt>
                <c:pt idx="3784">
                  <c:v>Michelle Yates</c:v>
                </c:pt>
                <c:pt idx="3785">
                  <c:v>Michael Crawford</c:v>
                </c:pt>
                <c:pt idx="3786">
                  <c:v>Mike Lopez</c:v>
                </c:pt>
                <c:pt idx="3787">
                  <c:v>Michael Cuevas</c:v>
                </c:pt>
                <c:pt idx="3788">
                  <c:v>Miranda Clark</c:v>
                </c:pt>
                <c:pt idx="3789">
                  <c:v>Michael Curry</c:v>
                </c:pt>
                <c:pt idx="3790">
                  <c:v>Misty Jones</c:v>
                </c:pt>
                <c:pt idx="3791">
                  <c:v>Michael Daniel</c:v>
                </c:pt>
                <c:pt idx="3792">
                  <c:v>Mitchell Miller</c:v>
                </c:pt>
                <c:pt idx="3793">
                  <c:v>Michael Dawson</c:v>
                </c:pt>
                <c:pt idx="3794">
                  <c:v>Monica Martin</c:v>
                </c:pt>
                <c:pt idx="3795">
                  <c:v>Margaret Johnson</c:v>
                </c:pt>
                <c:pt idx="3796">
                  <c:v>Monica Ruiz</c:v>
                </c:pt>
                <c:pt idx="3797">
                  <c:v>Mark Morgan</c:v>
                </c:pt>
                <c:pt idx="3798">
                  <c:v>Morgan Brown</c:v>
                </c:pt>
                <c:pt idx="3799">
                  <c:v>Michael Farley</c:v>
                </c:pt>
                <c:pt idx="3800">
                  <c:v>Nancy Banks</c:v>
                </c:pt>
                <c:pt idx="3801">
                  <c:v>Michael Flores</c:v>
                </c:pt>
                <c:pt idx="3802">
                  <c:v>Nancy Johnson</c:v>
                </c:pt>
                <c:pt idx="3803">
                  <c:v>Michael Ford</c:v>
                </c:pt>
                <c:pt idx="3804">
                  <c:v>Nancy Martinez</c:v>
                </c:pt>
                <c:pt idx="3805">
                  <c:v>Michael Freeman</c:v>
                </c:pt>
                <c:pt idx="3806">
                  <c:v>Maria Lee</c:v>
                </c:pt>
                <c:pt idx="3807">
                  <c:v>Mark Parker</c:v>
                </c:pt>
                <c:pt idx="3808">
                  <c:v>Natalie Miller</c:v>
                </c:pt>
                <c:pt idx="3809">
                  <c:v>Michael Gardner</c:v>
                </c:pt>
                <c:pt idx="3810">
                  <c:v>Mary Stone</c:v>
                </c:pt>
                <c:pt idx="3811">
                  <c:v>Michael Giles</c:v>
                </c:pt>
                <c:pt idx="3812">
                  <c:v>Maria Lopez</c:v>
                </c:pt>
                <c:pt idx="3813">
                  <c:v>Michael Gonzales</c:v>
                </c:pt>
                <c:pt idx="3814">
                  <c:v>Nathan Brown</c:v>
                </c:pt>
                <c:pt idx="3815">
                  <c:v>Michael Graham</c:v>
                </c:pt>
                <c:pt idx="3816">
                  <c:v>Nathan Harris</c:v>
                </c:pt>
                <c:pt idx="3817">
                  <c:v>Michael Graves</c:v>
                </c:pt>
                <c:pt idx="3818">
                  <c:v>Mary Thomas</c:v>
                </c:pt>
                <c:pt idx="3819">
                  <c:v>Mark Porter</c:v>
                </c:pt>
                <c:pt idx="3820">
                  <c:v>Nathan Moore</c:v>
                </c:pt>
                <c:pt idx="3821">
                  <c:v>Mark Ramirez</c:v>
                </c:pt>
                <c:pt idx="3822">
                  <c:v>Mary Tucker</c:v>
                </c:pt>
                <c:pt idx="3823">
                  <c:v>Michael Guerrero</c:v>
                </c:pt>
                <c:pt idx="3824">
                  <c:v>Nicholas Baker</c:v>
                </c:pt>
                <c:pt idx="3825">
                  <c:v>Michael Hammond</c:v>
                </c:pt>
                <c:pt idx="3826">
                  <c:v>Nicholas Becker</c:v>
                </c:pt>
                <c:pt idx="3827">
                  <c:v>Michael Hanna</c:v>
                </c:pt>
                <c:pt idx="3828">
                  <c:v>Nicholas Collins</c:v>
                </c:pt>
                <c:pt idx="3829">
                  <c:v>Mark Roberts</c:v>
                </c:pt>
                <c:pt idx="3830">
                  <c:v>Nicholas Esparza</c:v>
                </c:pt>
                <c:pt idx="3831">
                  <c:v>Mark Robinson</c:v>
                </c:pt>
                <c:pt idx="3832">
                  <c:v>Mary Weaver</c:v>
                </c:pt>
                <c:pt idx="3833">
                  <c:v>Michael Hart</c:v>
                </c:pt>
                <c:pt idx="3834">
                  <c:v>Nicholas Kim</c:v>
                </c:pt>
                <c:pt idx="3835">
                  <c:v>Michael Hebert</c:v>
                </c:pt>
                <c:pt idx="3836">
                  <c:v>Nicholas Mcdonald</c:v>
                </c:pt>
                <c:pt idx="3837">
                  <c:v>Mark Russo</c:v>
                </c:pt>
                <c:pt idx="3838">
                  <c:v>Nicholas Rivera</c:v>
                </c:pt>
                <c:pt idx="3839">
                  <c:v>Mark Stewart</c:v>
                </c:pt>
                <c:pt idx="3840">
                  <c:v>Nicholas Wells</c:v>
                </c:pt>
                <c:pt idx="3841">
                  <c:v>Michael Hines</c:v>
                </c:pt>
                <c:pt idx="3842">
                  <c:v>Nicholas Young</c:v>
                </c:pt>
                <c:pt idx="3843">
                  <c:v>Michael Hoffman</c:v>
                </c:pt>
                <c:pt idx="3844">
                  <c:v>Nicole Bailey</c:v>
                </c:pt>
                <c:pt idx="3845">
                  <c:v>Michael Hogan</c:v>
                </c:pt>
                <c:pt idx="3846">
                  <c:v>Nicole Carlson</c:v>
                </c:pt>
                <c:pt idx="3847">
                  <c:v>Mark Sullivan</c:v>
                </c:pt>
                <c:pt idx="3848">
                  <c:v>Nicole Conner</c:v>
                </c:pt>
                <c:pt idx="3849">
                  <c:v>Michael Hopkins</c:v>
                </c:pt>
                <c:pt idx="3850">
                  <c:v>Matthew Atkins</c:v>
                </c:pt>
                <c:pt idx="3851">
                  <c:v>Margaret Parker</c:v>
                </c:pt>
                <c:pt idx="3852">
                  <c:v>Nicole Evans</c:v>
                </c:pt>
                <c:pt idx="3853">
                  <c:v>Michael Howell</c:v>
                </c:pt>
                <c:pt idx="3854">
                  <c:v>Nicole Fox</c:v>
                </c:pt>
                <c:pt idx="3855">
                  <c:v>Michael Hunter</c:v>
                </c:pt>
                <c:pt idx="3856">
                  <c:v>Matthew Avila</c:v>
                </c:pt>
                <c:pt idx="3857">
                  <c:v>Mark Thomas</c:v>
                </c:pt>
                <c:pt idx="3858">
                  <c:v>Nicole Harris</c:v>
                </c:pt>
                <c:pt idx="3859">
                  <c:v>Michael Ingram</c:v>
                </c:pt>
                <c:pt idx="3860">
                  <c:v>Nicole Henderson</c:v>
                </c:pt>
                <c:pt idx="3861">
                  <c:v>Michael Jacobs</c:v>
                </c:pt>
                <c:pt idx="3862">
                  <c:v>Nicole Holland</c:v>
                </c:pt>
                <c:pt idx="3863">
                  <c:v>Michael James</c:v>
                </c:pt>
                <c:pt idx="3864">
                  <c:v>Nicole Martin</c:v>
                </c:pt>
                <c:pt idx="3865">
                  <c:v>Michael Jenkins</c:v>
                </c:pt>
                <c:pt idx="3866">
                  <c:v>Nicole Moore</c:v>
                </c:pt>
                <c:pt idx="3867">
                  <c:v>Michael Jimenez</c:v>
                </c:pt>
                <c:pt idx="3868">
                  <c:v>Nicole Parker</c:v>
                </c:pt>
                <c:pt idx="3869">
                  <c:v>Margaret Rodriguez</c:v>
                </c:pt>
                <c:pt idx="3870">
                  <c:v>Nicole Taylor</c:v>
                </c:pt>
                <c:pt idx="3871">
                  <c:v>Marcus Johnson</c:v>
                </c:pt>
                <c:pt idx="3872">
                  <c:v>Matthew Cameron</c:v>
                </c:pt>
                <c:pt idx="3873">
                  <c:v>Michael Larson</c:v>
                </c:pt>
                <c:pt idx="3874">
                  <c:v>Pamela Brown</c:v>
                </c:pt>
                <c:pt idx="3875">
                  <c:v>Mark Wright</c:v>
                </c:pt>
                <c:pt idx="3876">
                  <c:v>Pamela Hernandez</c:v>
                </c:pt>
                <c:pt idx="3877">
                  <c:v>Michael Marks</c:v>
                </c:pt>
                <c:pt idx="3878">
                  <c:v>Mary Bennett</c:v>
                </c:pt>
                <c:pt idx="3879">
                  <c:v>Lisa Munoz</c:v>
                </c:pt>
                <c:pt idx="3880">
                  <c:v>Laura Perez</c:v>
                </c:pt>
                <c:pt idx="3881">
                  <c:v>Kristin Johnson</c:v>
                </c:pt>
                <c:pt idx="3882">
                  <c:v>Katherine Wilson</c:v>
                </c:pt>
                <c:pt idx="3883">
                  <c:v>Linda Clark</c:v>
                </c:pt>
                <c:pt idx="3884">
                  <c:v>Kathleen Carter</c:v>
                </c:pt>
                <c:pt idx="3885">
                  <c:v>Lori Watson</c:v>
                </c:pt>
                <c:pt idx="3886">
                  <c:v>Kathleen Clark</c:v>
                </c:pt>
                <c:pt idx="3887">
                  <c:v>Larry Smith</c:v>
                </c:pt>
                <c:pt idx="3888">
                  <c:v>Kathleen Martin</c:v>
                </c:pt>
                <c:pt idx="3889">
                  <c:v>Lauren Orr</c:v>
                </c:pt>
                <c:pt idx="3890">
                  <c:v>Julie Price</c:v>
                </c:pt>
                <c:pt idx="3891">
                  <c:v>Lisa Bass</c:v>
                </c:pt>
                <c:pt idx="3892">
                  <c:v>Julie Riley</c:v>
                </c:pt>
                <c:pt idx="3893">
                  <c:v>Lisa Sharp</c:v>
                </c:pt>
                <c:pt idx="3894">
                  <c:v>Kathryn Campbell</c:v>
                </c:pt>
                <c:pt idx="3895">
                  <c:v>Kimberly Wright</c:v>
                </c:pt>
                <c:pt idx="3896">
                  <c:v>Kathryn Harris</c:v>
                </c:pt>
                <c:pt idx="3897">
                  <c:v>Kyle Patel</c:v>
                </c:pt>
                <c:pt idx="3898">
                  <c:v>Julie Scott</c:v>
                </c:pt>
                <c:pt idx="3899">
                  <c:v>Laura Evans</c:v>
                </c:pt>
                <c:pt idx="3900">
                  <c:v>Kathryn Williams</c:v>
                </c:pt>
                <c:pt idx="3901">
                  <c:v>Karen Nichols</c:v>
                </c:pt>
                <c:pt idx="3902">
                  <c:v>Kathy Garcia</c:v>
                </c:pt>
                <c:pt idx="3903">
                  <c:v>Lee Lopez</c:v>
                </c:pt>
                <c:pt idx="3904">
                  <c:v>Kathy Harris</c:v>
                </c:pt>
                <c:pt idx="3905">
                  <c:v>Linda Robinson</c:v>
                </c:pt>
                <c:pt idx="3906">
                  <c:v>Kathy Smith</c:v>
                </c:pt>
                <c:pt idx="3907">
                  <c:v>Lisa Gonzales</c:v>
                </c:pt>
                <c:pt idx="3908">
                  <c:v>Katie Aguilar</c:v>
                </c:pt>
                <c:pt idx="3909">
                  <c:v>Lisa Pierce</c:v>
                </c:pt>
                <c:pt idx="3910">
                  <c:v>Katie Butler</c:v>
                </c:pt>
                <c:pt idx="3911">
                  <c:v>Lori Day</c:v>
                </c:pt>
                <c:pt idx="3912">
                  <c:v>Katie Rodriguez</c:v>
                </c:pt>
                <c:pt idx="3913">
                  <c:v>Madison Williams</c:v>
                </c:pt>
                <c:pt idx="3914">
                  <c:v>Katie Williams</c:v>
                </c:pt>
                <c:pt idx="3915">
                  <c:v>Kristen Martinez</c:v>
                </c:pt>
                <c:pt idx="3916">
                  <c:v>Katrina Anderson</c:v>
                </c:pt>
                <c:pt idx="3917">
                  <c:v>Kyle Flores</c:v>
                </c:pt>
                <c:pt idx="3918">
                  <c:v>Kayla Brown</c:v>
                </c:pt>
                <c:pt idx="3919">
                  <c:v>Larry Johnson</c:v>
                </c:pt>
                <c:pt idx="3920">
                  <c:v>Kayla Gomez</c:v>
                </c:pt>
                <c:pt idx="3921">
                  <c:v>Laura Burch</c:v>
                </c:pt>
                <c:pt idx="3922">
                  <c:v>Kayla Gonzalez</c:v>
                </c:pt>
                <c:pt idx="3923">
                  <c:v>Laura Hall</c:v>
                </c:pt>
                <c:pt idx="3924">
                  <c:v>Kayla Johnson</c:v>
                </c:pt>
                <c:pt idx="3925">
                  <c:v>Karen Morris</c:v>
                </c:pt>
                <c:pt idx="3926">
                  <c:v>Kayla Lopez</c:v>
                </c:pt>
                <c:pt idx="3927">
                  <c:v>Lauren Harris</c:v>
                </c:pt>
                <c:pt idx="3928">
                  <c:v>Kayla Martinez</c:v>
                </c:pt>
                <c:pt idx="3929">
                  <c:v>Karen Robertson</c:v>
                </c:pt>
                <c:pt idx="3930">
                  <c:v>Kayla Moore</c:v>
                </c:pt>
                <c:pt idx="3931">
                  <c:v>Leslie Phillips</c:v>
                </c:pt>
                <c:pt idx="3932">
                  <c:v>Kayla Scott</c:v>
                </c:pt>
                <c:pt idx="3933">
                  <c:v>Linda Mccall</c:v>
                </c:pt>
                <c:pt idx="3934">
                  <c:v>Kayla Thomas</c:v>
                </c:pt>
                <c:pt idx="3935">
                  <c:v>Lindsay Williams</c:v>
                </c:pt>
                <c:pt idx="3936">
                  <c:v>Kayla Walker</c:v>
                </c:pt>
                <c:pt idx="3937">
                  <c:v>Lisa Daniels</c:v>
                </c:pt>
                <c:pt idx="3938">
                  <c:v>Julia Walker</c:v>
                </c:pt>
                <c:pt idx="3939">
                  <c:v>Katherine Carter</c:v>
                </c:pt>
                <c:pt idx="3940">
                  <c:v>Keith Brown</c:v>
                </c:pt>
                <c:pt idx="3941">
                  <c:v>Lisa Payne</c:v>
                </c:pt>
                <c:pt idx="3942">
                  <c:v>Keith Campbell</c:v>
                </c:pt>
                <c:pt idx="3943">
                  <c:v>Katherine Johnson</c:v>
                </c:pt>
                <c:pt idx="3944">
                  <c:v>Keith Garcia</c:v>
                </c:pt>
                <c:pt idx="3945">
                  <c:v>Lisa West</c:v>
                </c:pt>
                <c:pt idx="3946">
                  <c:v>Keith Miller</c:v>
                </c:pt>
                <c:pt idx="3947">
                  <c:v>Lori Nelson</c:v>
                </c:pt>
                <c:pt idx="3948">
                  <c:v>Kelly Aguilar</c:v>
                </c:pt>
                <c:pt idx="3949">
                  <c:v>Luis Thompson</c:v>
                </c:pt>
                <c:pt idx="3950">
                  <c:v>Kelly Brooks</c:v>
                </c:pt>
                <c:pt idx="3951">
                  <c:v>Kimberly Watson</c:v>
                </c:pt>
                <c:pt idx="3952">
                  <c:v>Justin Bowman</c:v>
                </c:pt>
                <c:pt idx="3953">
                  <c:v>Karen Garcia</c:v>
                </c:pt>
                <c:pt idx="3954">
                  <c:v>Kelly Diaz</c:v>
                </c:pt>
                <c:pt idx="3955">
                  <c:v>Kristen Thompson</c:v>
                </c:pt>
                <c:pt idx="3956">
                  <c:v>Kelly Dunn</c:v>
                </c:pt>
                <c:pt idx="3957">
                  <c:v>Kristopher Smith</c:v>
                </c:pt>
                <c:pt idx="3958">
                  <c:v>Kelly Gonzalez</c:v>
                </c:pt>
                <c:pt idx="3959">
                  <c:v>Kyle Miller</c:v>
                </c:pt>
                <c:pt idx="3960">
                  <c:v>Kelly Herrera</c:v>
                </c:pt>
                <c:pt idx="3961">
                  <c:v>Kyle Rodriguez</c:v>
                </c:pt>
                <c:pt idx="3962">
                  <c:v>Kelly Howard</c:v>
                </c:pt>
                <c:pt idx="3963">
                  <c:v>Larry Perez</c:v>
                </c:pt>
                <c:pt idx="3964">
                  <c:v>Kelly Jordan</c:v>
                </c:pt>
                <c:pt idx="3965">
                  <c:v>Laura Bell</c:v>
                </c:pt>
                <c:pt idx="3966">
                  <c:v>Kelly Lopez</c:v>
                </c:pt>
                <c:pt idx="3967">
                  <c:v>Laura Castro</c:v>
                </c:pt>
                <c:pt idx="3968">
                  <c:v>Kelly Martinez</c:v>
                </c:pt>
                <c:pt idx="3969">
                  <c:v>Laura Gonzalez</c:v>
                </c:pt>
                <c:pt idx="3970">
                  <c:v>Kelly Moore</c:v>
                </c:pt>
                <c:pt idx="3971">
                  <c:v>Laura King</c:v>
                </c:pt>
                <c:pt idx="3972">
                  <c:v>Kelly Nelson</c:v>
                </c:pt>
                <c:pt idx="3973">
                  <c:v>Laura Robertson</c:v>
                </c:pt>
                <c:pt idx="3974">
                  <c:v>Kelly Nguyen</c:v>
                </c:pt>
                <c:pt idx="3975">
                  <c:v>Laura Tran</c:v>
                </c:pt>
                <c:pt idx="3976">
                  <c:v>Kelly Porter</c:v>
                </c:pt>
                <c:pt idx="3977">
                  <c:v>Lauren Davis</c:v>
                </c:pt>
                <c:pt idx="3978">
                  <c:v>Kelly Powell</c:v>
                </c:pt>
                <c:pt idx="3979">
                  <c:v>Lauren Lopez</c:v>
                </c:pt>
                <c:pt idx="3980">
                  <c:v>Kelly Rivera</c:v>
                </c:pt>
                <c:pt idx="3981">
                  <c:v>Lauren Scott</c:v>
                </c:pt>
                <c:pt idx="3982">
                  <c:v>Kelly Salazar</c:v>
                </c:pt>
                <c:pt idx="3983">
                  <c:v>Julie Lee</c:v>
                </c:pt>
                <c:pt idx="3984">
                  <c:v>Kelly Stewart</c:v>
                </c:pt>
                <c:pt idx="3985">
                  <c:v>Leslie Johnson</c:v>
                </c:pt>
                <c:pt idx="3986">
                  <c:v>Justin Duke</c:v>
                </c:pt>
                <c:pt idx="3987">
                  <c:v>Karen Ruiz</c:v>
                </c:pt>
                <c:pt idx="3988">
                  <c:v>Justin Elliott</c:v>
                </c:pt>
                <c:pt idx="3989">
                  <c:v>Linda Davis</c:v>
                </c:pt>
                <c:pt idx="3990">
                  <c:v>Julie Clark</c:v>
                </c:pt>
                <c:pt idx="3991">
                  <c:v>Linda Perez</c:v>
                </c:pt>
                <c:pt idx="3992">
                  <c:v>Kelly Willis</c:v>
                </c:pt>
                <c:pt idx="3993">
                  <c:v>Lindsay Martinez</c:v>
                </c:pt>
                <c:pt idx="3994">
                  <c:v>Julie Collins</c:v>
                </c:pt>
                <c:pt idx="3995">
                  <c:v>Lindsey Wilson</c:v>
                </c:pt>
                <c:pt idx="3996">
                  <c:v>Kelsey Anderson</c:v>
                </c:pt>
                <c:pt idx="3997">
                  <c:v>Lisa Carter</c:v>
                </c:pt>
                <c:pt idx="3998">
                  <c:v>Justin Gibson</c:v>
                </c:pt>
                <c:pt idx="3999">
                  <c:v>Lisa Freeman</c:v>
                </c:pt>
                <c:pt idx="4000">
                  <c:v>Kelsey Jones</c:v>
                </c:pt>
                <c:pt idx="4001">
                  <c:v>Lisa Hart</c:v>
                </c:pt>
                <c:pt idx="4002">
                  <c:v>Kendra Jones</c:v>
                </c:pt>
                <c:pt idx="4003">
                  <c:v>Katherine Davis</c:v>
                </c:pt>
                <c:pt idx="4004">
                  <c:v>Kendra Smith</c:v>
                </c:pt>
                <c:pt idx="4005">
                  <c:v>Lisa Myers</c:v>
                </c:pt>
                <c:pt idx="4006">
                  <c:v>Justin Gonzalez</c:v>
                </c:pt>
                <c:pt idx="4007">
                  <c:v>Lisa Peterson</c:v>
                </c:pt>
                <c:pt idx="4008">
                  <c:v>Kenneth Black</c:v>
                </c:pt>
                <c:pt idx="4009">
                  <c:v>Lisa Rice</c:v>
                </c:pt>
                <c:pt idx="4010">
                  <c:v>Kenneth Davis</c:v>
                </c:pt>
                <c:pt idx="4011">
                  <c:v>Lisa Russo</c:v>
                </c:pt>
                <c:pt idx="4012">
                  <c:v>Kenneth Kim</c:v>
                </c:pt>
                <c:pt idx="4013">
                  <c:v>Lisa Torres</c:v>
                </c:pt>
                <c:pt idx="4014">
                  <c:v>Kenneth Miller</c:v>
                </c:pt>
                <c:pt idx="4015">
                  <c:v>Lori Brown</c:v>
                </c:pt>
                <c:pt idx="4016">
                  <c:v>Kenneth Moore</c:v>
                </c:pt>
                <c:pt idx="4017">
                  <c:v>Lori Hall</c:v>
                </c:pt>
                <c:pt idx="4018">
                  <c:v>Kenneth Richardson</c:v>
                </c:pt>
                <c:pt idx="4019">
                  <c:v>Lori Stewart</c:v>
                </c:pt>
                <c:pt idx="4020">
                  <c:v>Kenneth Rogers</c:v>
                </c:pt>
                <c:pt idx="4021">
                  <c:v>Luis Johnson</c:v>
                </c:pt>
                <c:pt idx="4022">
                  <c:v>Kenneth Scott</c:v>
                </c:pt>
                <c:pt idx="4023">
                  <c:v>Lynn Brown</c:v>
                </c:pt>
                <c:pt idx="4024">
                  <c:v>Justin Harris</c:v>
                </c:pt>
                <c:pt idx="4025">
                  <c:v>Manuel Davis</c:v>
                </c:pt>
                <c:pt idx="4026">
                  <c:v>Kenneth Ward</c:v>
                </c:pt>
                <c:pt idx="4027">
                  <c:v>Kimberly Wilson</c:v>
                </c:pt>
                <c:pt idx="4028">
                  <c:v>Justin Harvey</c:v>
                </c:pt>
                <c:pt idx="4029">
                  <c:v>Kristen Anderson</c:v>
                </c:pt>
                <c:pt idx="4030">
                  <c:v>Kerry Smith</c:v>
                </c:pt>
                <c:pt idx="4031">
                  <c:v>Kristen King</c:v>
                </c:pt>
                <c:pt idx="4032">
                  <c:v>Justin Hill</c:v>
                </c:pt>
                <c:pt idx="4033">
                  <c:v>Kristen Scott</c:v>
                </c:pt>
                <c:pt idx="4034">
                  <c:v>Kevin Baldwin</c:v>
                </c:pt>
                <c:pt idx="4035">
                  <c:v>Karen Gonzalez</c:v>
                </c:pt>
                <c:pt idx="4036">
                  <c:v>Justin Kennedy</c:v>
                </c:pt>
                <c:pt idx="4037">
                  <c:v>Kristin Jones</c:v>
                </c:pt>
                <c:pt idx="4038">
                  <c:v>Kevin Cox</c:v>
                </c:pt>
                <c:pt idx="4039">
                  <c:v>Kristy Martinez</c:v>
                </c:pt>
                <c:pt idx="4040">
                  <c:v>Kevin Crawford</c:v>
                </c:pt>
                <c:pt idx="4041">
                  <c:v>Kyle Hernandez</c:v>
                </c:pt>
                <c:pt idx="4042">
                  <c:v>Kevin Ellis</c:v>
                </c:pt>
                <c:pt idx="4043">
                  <c:v>Kyle Mitchell</c:v>
                </c:pt>
                <c:pt idx="4044">
                  <c:v>Kevin Graham</c:v>
                </c:pt>
                <c:pt idx="4045">
                  <c:v>Kyle Phillips</c:v>
                </c:pt>
                <c:pt idx="4046">
                  <c:v>Kevin Grant</c:v>
                </c:pt>
                <c:pt idx="4047">
                  <c:v>Kyle Sanders</c:v>
                </c:pt>
                <c:pt idx="4048">
                  <c:v>Kevin Hale</c:v>
                </c:pt>
                <c:pt idx="4049">
                  <c:v>Karen Jackson</c:v>
                </c:pt>
                <c:pt idx="4050">
                  <c:v>Kevin Harris</c:v>
                </c:pt>
                <c:pt idx="4051">
                  <c:v>Larry Rodriguez</c:v>
                </c:pt>
                <c:pt idx="4052">
                  <c:v>Kevin Hunter</c:v>
                </c:pt>
                <c:pt idx="4053">
                  <c:v>Latoya Jones</c:v>
                </c:pt>
                <c:pt idx="4054">
                  <c:v>Kevin Jackson</c:v>
                </c:pt>
                <c:pt idx="4055">
                  <c:v>Laura Bennett</c:v>
                </c:pt>
                <c:pt idx="4056">
                  <c:v>Julie Evans</c:v>
                </c:pt>
                <c:pt idx="4057">
                  <c:v>Laura Carter</c:v>
                </c:pt>
                <c:pt idx="4058">
                  <c:v>Kevin Kennedy</c:v>
                </c:pt>
                <c:pt idx="4059">
                  <c:v>Laura Daniels</c:v>
                </c:pt>
                <c:pt idx="4060">
                  <c:v>Kevin Knight</c:v>
                </c:pt>
                <c:pt idx="4061">
                  <c:v>Laura Francis</c:v>
                </c:pt>
                <c:pt idx="4062">
                  <c:v>Justin Moore</c:v>
                </c:pt>
                <c:pt idx="4063">
                  <c:v>Karen Lewis</c:v>
                </c:pt>
                <c:pt idx="4064">
                  <c:v>Justin Nelson</c:v>
                </c:pt>
                <c:pt idx="4065">
                  <c:v>Laura Hayes</c:v>
                </c:pt>
                <c:pt idx="4066">
                  <c:v>Kevin Mcdonald</c:v>
                </c:pt>
                <c:pt idx="4067">
                  <c:v>Laura Moore</c:v>
                </c:pt>
                <c:pt idx="4068">
                  <c:v>Kevin Medina</c:v>
                </c:pt>
                <c:pt idx="4069">
                  <c:v>Laura Reyes</c:v>
                </c:pt>
                <c:pt idx="4070">
                  <c:v>Kevin Meyers</c:v>
                </c:pt>
                <c:pt idx="4071">
                  <c:v>Laura Ruiz</c:v>
                </c:pt>
                <c:pt idx="4072">
                  <c:v>Kevin Murray</c:v>
                </c:pt>
                <c:pt idx="4073">
                  <c:v>Karen Myers</c:v>
                </c:pt>
                <c:pt idx="4074">
                  <c:v>Kevin Nelson</c:v>
                </c:pt>
                <c:pt idx="4075">
                  <c:v>Laura Vargas</c:v>
                </c:pt>
                <c:pt idx="4076">
                  <c:v>Kevin Palmer</c:v>
                </c:pt>
                <c:pt idx="4077">
                  <c:v>Laura Wilson</c:v>
                </c:pt>
                <c:pt idx="4078">
                  <c:v>Kevin Parker</c:v>
                </c:pt>
                <c:pt idx="4079">
                  <c:v>Lauren Gonzalez</c:v>
                </c:pt>
                <c:pt idx="4080">
                  <c:v>Kevin Peters</c:v>
                </c:pt>
                <c:pt idx="4081">
                  <c:v>Lauren Jenkins</c:v>
                </c:pt>
                <c:pt idx="4082">
                  <c:v>Kevin Porter</c:v>
                </c:pt>
                <c:pt idx="4083">
                  <c:v>Karen Peterson</c:v>
                </c:pt>
                <c:pt idx="4084">
                  <c:v>Kevin Ramirez</c:v>
                </c:pt>
                <c:pt idx="4085">
                  <c:v>Lauren Phillips</c:v>
                </c:pt>
                <c:pt idx="4086">
                  <c:v>Kevin Ramos</c:v>
                </c:pt>
                <c:pt idx="4087">
                  <c:v>Karen Rivera</c:v>
                </c:pt>
                <c:pt idx="4088">
                  <c:v>Kevin Reed</c:v>
                </c:pt>
                <c:pt idx="4089">
                  <c:v>Laurie Garcia</c:v>
                </c:pt>
                <c:pt idx="4090">
                  <c:v>Kevin Rice</c:v>
                </c:pt>
                <c:pt idx="4091">
                  <c:v>Leah Davis</c:v>
                </c:pt>
                <c:pt idx="4092">
                  <c:v>Kevin Roberts</c:v>
                </c:pt>
                <c:pt idx="4093">
                  <c:v>Leslie Freeman</c:v>
                </c:pt>
                <c:pt idx="4094">
                  <c:v>Justin Pierce</c:v>
                </c:pt>
                <c:pt idx="4095">
                  <c:v>Leslie Martinez</c:v>
                </c:pt>
                <c:pt idx="4096">
                  <c:v>Kevin Simpson</c:v>
                </c:pt>
                <c:pt idx="4097">
                  <c:v>Leslie Rodriguez</c:v>
                </c:pt>
                <c:pt idx="4098">
                  <c:v>Julie Flores</c:v>
                </c:pt>
                <c:pt idx="4099">
                  <c:v>Linda Anderson</c:v>
                </c:pt>
                <c:pt idx="4100">
                  <c:v>Justin Ross</c:v>
                </c:pt>
                <c:pt idx="4101">
                  <c:v>Linda Coleman</c:v>
                </c:pt>
                <c:pt idx="4102">
                  <c:v>Kevin Tucker</c:v>
                </c:pt>
                <c:pt idx="4103">
                  <c:v>Karen Thomas</c:v>
                </c:pt>
                <c:pt idx="4104">
                  <c:v>Kevin Wilson</c:v>
                </c:pt>
                <c:pt idx="4105">
                  <c:v>Karen Thompson</c:v>
                </c:pt>
                <c:pt idx="4106">
                  <c:v>Kim Baker</c:v>
                </c:pt>
                <c:pt idx="4107">
                  <c:v>Linda Phillips</c:v>
                </c:pt>
                <c:pt idx="4108">
                  <c:v>Kim Davis</c:v>
                </c:pt>
                <c:pt idx="4109">
                  <c:v>Linda Stewart</c:v>
                </c:pt>
                <c:pt idx="4110">
                  <c:v>Kim Rodriguez</c:v>
                </c:pt>
                <c:pt idx="4111">
                  <c:v>Karen Turner</c:v>
                </c:pt>
                <c:pt idx="4112">
                  <c:v>Kim Smith</c:v>
                </c:pt>
                <c:pt idx="4113">
                  <c:v>Lindsey Hernandez</c:v>
                </c:pt>
                <c:pt idx="4114">
                  <c:v>Kimberly Alvarez</c:v>
                </c:pt>
                <c:pt idx="4115">
                  <c:v>Lisa Barker</c:v>
                </c:pt>
                <c:pt idx="4116">
                  <c:v>Kimberly Anderson</c:v>
                </c:pt>
                <c:pt idx="4117">
                  <c:v>Lisa Burns</c:v>
                </c:pt>
                <c:pt idx="4118">
                  <c:v>Kimberly Bailey</c:v>
                </c:pt>
                <c:pt idx="4119">
                  <c:v>Lisa Collins</c:v>
                </c:pt>
                <c:pt idx="4120">
                  <c:v>Julie Allen</c:v>
                </c:pt>
                <c:pt idx="4121">
                  <c:v>Lisa Ford</c:v>
                </c:pt>
                <c:pt idx="4122">
                  <c:v>Kimberly Burns</c:v>
                </c:pt>
                <c:pt idx="4123">
                  <c:v>Lisa Garcia</c:v>
                </c:pt>
                <c:pt idx="4124">
                  <c:v>Justin Tucker</c:v>
                </c:pt>
                <c:pt idx="4125">
                  <c:v>Lisa Harrison</c:v>
                </c:pt>
                <c:pt idx="4126">
                  <c:v>Kimberly Carlson</c:v>
                </c:pt>
                <c:pt idx="4127">
                  <c:v>Katherine Campbell</c:v>
                </c:pt>
                <c:pt idx="4128">
                  <c:v>Kimberly Carpenter</c:v>
                </c:pt>
                <c:pt idx="4129">
                  <c:v>Lisa Lewis</c:v>
                </c:pt>
                <c:pt idx="4130">
                  <c:v>Justin Woods</c:v>
                </c:pt>
                <c:pt idx="4131">
                  <c:v>Katherine Gonzalez</c:v>
                </c:pt>
                <c:pt idx="4132">
                  <c:v>Justin Young</c:v>
                </c:pt>
                <c:pt idx="4133">
                  <c:v>Lisa Murray</c:v>
                </c:pt>
                <c:pt idx="4134">
                  <c:v>Marcus Davis</c:v>
                </c:pt>
                <c:pt idx="4135">
                  <c:v>Lisa Owens</c:v>
                </c:pt>
                <c:pt idx="4136">
                  <c:v>Kimberly Gilbert</c:v>
                </c:pt>
                <c:pt idx="4137">
                  <c:v>Lisa Perez</c:v>
                </c:pt>
                <c:pt idx="4138">
                  <c:v>Kimberly Gray</c:v>
                </c:pt>
                <c:pt idx="4139">
                  <c:v>Julie Moore</c:v>
                </c:pt>
                <c:pt idx="4140">
                  <c:v>Kaitlyn Reynolds</c:v>
                </c:pt>
                <c:pt idx="4141">
                  <c:v>Lisa Ramirez</c:v>
                </c:pt>
                <c:pt idx="4142">
                  <c:v>Kimberly James</c:v>
                </c:pt>
                <c:pt idx="4143">
                  <c:v>Katherine Jennings</c:v>
                </c:pt>
                <c:pt idx="4144">
                  <c:v>Kimberly Kelly</c:v>
                </c:pt>
                <c:pt idx="4145">
                  <c:v>Lisa Russell</c:v>
                </c:pt>
                <c:pt idx="4146">
                  <c:v>Kimberly Lambert</c:v>
                </c:pt>
                <c:pt idx="4147">
                  <c:v>Lisa Sanders</c:v>
                </c:pt>
                <c:pt idx="4148">
                  <c:v>Karen Armstrong</c:v>
                </c:pt>
                <c:pt idx="4149">
                  <c:v>Katherine Martinez</c:v>
                </c:pt>
                <c:pt idx="4150">
                  <c:v>Kimberly Martin</c:v>
                </c:pt>
                <c:pt idx="4151">
                  <c:v>Lisa Turner</c:v>
                </c:pt>
                <c:pt idx="4152">
                  <c:v>Kimberly Mcintyre</c:v>
                </c:pt>
                <c:pt idx="4153">
                  <c:v>Logan Smith</c:v>
                </c:pt>
                <c:pt idx="4154">
                  <c:v>Kimberly Mendoza</c:v>
                </c:pt>
                <c:pt idx="4155">
                  <c:v>Lori Browning</c:v>
                </c:pt>
                <c:pt idx="4156">
                  <c:v>Kimberly Murphy</c:v>
                </c:pt>
                <c:pt idx="4157">
                  <c:v>Lori Grant</c:v>
                </c:pt>
                <c:pt idx="4158">
                  <c:v>Kimberly Myers</c:v>
                </c:pt>
                <c:pt idx="4159">
                  <c:v>Lori Miller</c:v>
                </c:pt>
                <c:pt idx="4160">
                  <c:v>Julie Harrell</c:v>
                </c:pt>
                <c:pt idx="4161">
                  <c:v>Katherine Richardson</c:v>
                </c:pt>
                <c:pt idx="4162">
                  <c:v>Karen Carlson</c:v>
                </c:pt>
                <c:pt idx="4163">
                  <c:v>Lori Thomas</c:v>
                </c:pt>
                <c:pt idx="4164">
                  <c:v>Kimberly Ramirez</c:v>
                </c:pt>
                <c:pt idx="4165">
                  <c:v>Louis Miller</c:v>
                </c:pt>
                <c:pt idx="4166">
                  <c:v>Kimberly Rodriguez</c:v>
                </c:pt>
                <c:pt idx="4167">
                  <c:v>Luis Rodriguez</c:v>
                </c:pt>
                <c:pt idx="4168">
                  <c:v>Karen Castillo</c:v>
                </c:pt>
                <c:pt idx="4169">
                  <c:v>Luke Davis</c:v>
                </c:pt>
                <c:pt idx="4170">
                  <c:v>Kimberly Stevens</c:v>
                </c:pt>
                <c:pt idx="4171">
                  <c:v>Katherine Smith</c:v>
                </c:pt>
                <c:pt idx="4172">
                  <c:v>Kimberly Stone</c:v>
                </c:pt>
                <c:pt idx="4173">
                  <c:v>Madison Wilson</c:v>
                </c:pt>
                <c:pt idx="4174">
                  <c:v>Karen Coleman</c:v>
                </c:pt>
                <c:pt idx="4175">
                  <c:v>Marc Johnson</c:v>
                </c:pt>
                <c:pt idx="4176">
                  <c:v>Julie Hernandez</c:v>
                </c:pt>
                <c:pt idx="4177">
                  <c:v>Karen Gutierrez</c:v>
                </c:pt>
                <c:pt idx="4178">
                  <c:v>Jon Davis</c:v>
                </c:pt>
                <c:pt idx="4179">
                  <c:v>Joseph Pierce</c:v>
                </c:pt>
                <c:pt idx="4180">
                  <c:v>Jose Rios</c:v>
                </c:pt>
                <c:pt idx="4181">
                  <c:v>Jesse Brown</c:v>
                </c:pt>
                <c:pt idx="4182">
                  <c:v>Joshua Morrison</c:v>
                </c:pt>
                <c:pt idx="4183">
                  <c:v>Jesse Curtis</c:v>
                </c:pt>
                <c:pt idx="4184">
                  <c:v>Jonathan Walters</c:v>
                </c:pt>
                <c:pt idx="4185">
                  <c:v>Jennifer Bailey</c:v>
                </c:pt>
                <c:pt idx="4186">
                  <c:v>Joseph Haynes</c:v>
                </c:pt>
                <c:pt idx="4187">
                  <c:v>Jesse Johnson</c:v>
                </c:pt>
                <c:pt idx="4188">
                  <c:v>James Aguilar</c:v>
                </c:pt>
                <c:pt idx="4189">
                  <c:v>Jesse Rodriguez</c:v>
                </c:pt>
                <c:pt idx="4190">
                  <c:v>Ian Phillips</c:v>
                </c:pt>
                <c:pt idx="4191">
                  <c:v>Jesse White</c:v>
                </c:pt>
                <c:pt idx="4192">
                  <c:v>Jonathan Lawson</c:v>
                </c:pt>
                <c:pt idx="4193">
                  <c:v>Jason Torres</c:v>
                </c:pt>
                <c:pt idx="4194">
                  <c:v>Jordan Phillips</c:v>
                </c:pt>
                <c:pt idx="4195">
                  <c:v>Jessica Alvarez</c:v>
                </c:pt>
                <c:pt idx="4196">
                  <c:v>Joseph Cobb</c:v>
                </c:pt>
                <c:pt idx="4197">
                  <c:v>Jacob Davis</c:v>
                </c:pt>
                <c:pt idx="4198">
                  <c:v>Jared Williams</c:v>
                </c:pt>
                <c:pt idx="4199">
                  <c:v>Jennifer Johnston</c:v>
                </c:pt>
                <c:pt idx="4200">
                  <c:v>Joseph Thornton</c:v>
                </c:pt>
                <c:pt idx="4201">
                  <c:v>Jessica Bennett</c:v>
                </c:pt>
                <c:pt idx="4202">
                  <c:v>James Manning</c:v>
                </c:pt>
                <c:pt idx="4203">
                  <c:v>Jessica Berry</c:v>
                </c:pt>
                <c:pt idx="4204">
                  <c:v>Joshua Watson</c:v>
                </c:pt>
                <c:pt idx="4205">
                  <c:v>Jessica Bonilla</c:v>
                </c:pt>
                <c:pt idx="4206">
                  <c:v>James Woods</c:v>
                </c:pt>
                <c:pt idx="4207">
                  <c:v>James Boyer</c:v>
                </c:pt>
                <c:pt idx="4208">
                  <c:v>Jonathan Cruz</c:v>
                </c:pt>
                <c:pt idx="4209">
                  <c:v>James Gonzales</c:v>
                </c:pt>
                <c:pt idx="4210">
                  <c:v>Jonathan Nelson</c:v>
                </c:pt>
                <c:pt idx="4211">
                  <c:v>Jennifer Jordan</c:v>
                </c:pt>
                <c:pt idx="4212">
                  <c:v>Jordan Campbell</c:v>
                </c:pt>
                <c:pt idx="4213">
                  <c:v>Jessica Carlson</c:v>
                </c:pt>
                <c:pt idx="4214">
                  <c:v>Jose Green</c:v>
                </c:pt>
                <c:pt idx="4215">
                  <c:v>Jessica Carter</c:v>
                </c:pt>
                <c:pt idx="4216">
                  <c:v>Joseph Bailey</c:v>
                </c:pt>
                <c:pt idx="4217">
                  <c:v>Jason Mendoza</c:v>
                </c:pt>
                <c:pt idx="4218">
                  <c:v>Joseph Frank</c:v>
                </c:pt>
                <c:pt idx="4219">
                  <c:v>Jessica Collins</c:v>
                </c:pt>
                <c:pt idx="4220">
                  <c:v>Joseph Keith</c:v>
                </c:pt>
                <c:pt idx="4221">
                  <c:v>Jennifer Kelley</c:v>
                </c:pt>
                <c:pt idx="4222">
                  <c:v>Joseph Morris</c:v>
                </c:pt>
                <c:pt idx="4223">
                  <c:v>Jessica Curry</c:v>
                </c:pt>
                <c:pt idx="4224">
                  <c:v>Joseph Santos</c:v>
                </c:pt>
                <c:pt idx="4225">
                  <c:v>James Bridges</c:v>
                </c:pt>
                <c:pt idx="4226">
                  <c:v>Jason Brooks</c:v>
                </c:pt>
                <c:pt idx="4227">
                  <c:v>Jessica Daniel</c:v>
                </c:pt>
                <c:pt idx="4228">
                  <c:v>Jeremy Lopez</c:v>
                </c:pt>
                <c:pt idx="4229">
                  <c:v>James Mendoza</c:v>
                </c:pt>
                <c:pt idx="4230">
                  <c:v>Joshua Leach</c:v>
                </c:pt>
                <c:pt idx="4231">
                  <c:v>Jessica Diaz</c:v>
                </c:pt>
                <c:pt idx="4232">
                  <c:v>Jason Gomez</c:v>
                </c:pt>
                <c:pt idx="4233">
                  <c:v>Jennifer Kelly</c:v>
                </c:pt>
                <c:pt idx="4234">
                  <c:v>Juan Smith</c:v>
                </c:pt>
                <c:pt idx="4235">
                  <c:v>Jessica Evans</c:v>
                </c:pt>
                <c:pt idx="4236">
                  <c:v>John Ward</c:v>
                </c:pt>
                <c:pt idx="4237">
                  <c:v>James Gonzalez</c:v>
                </c:pt>
                <c:pt idx="4238">
                  <c:v>John Wood</c:v>
                </c:pt>
                <c:pt idx="4239">
                  <c:v>Jessica Flynn</c:v>
                </c:pt>
                <c:pt idx="4240">
                  <c:v>Jeffrey Robinson</c:v>
                </c:pt>
                <c:pt idx="4241">
                  <c:v>Jennifer Andrews</c:v>
                </c:pt>
                <c:pt idx="4242">
                  <c:v>Jennifer Castro</c:v>
                </c:pt>
                <c:pt idx="4243">
                  <c:v>Jennifer Lawson</c:v>
                </c:pt>
                <c:pt idx="4244">
                  <c:v>Jonathan Martinez</c:v>
                </c:pt>
                <c:pt idx="4245">
                  <c:v>Jessica Gonzales</c:v>
                </c:pt>
                <c:pt idx="4246">
                  <c:v>Jacob Aguilar</c:v>
                </c:pt>
                <c:pt idx="4247">
                  <c:v>James Bates</c:v>
                </c:pt>
                <c:pt idx="4248">
                  <c:v>Jonathan Yates</c:v>
                </c:pt>
                <c:pt idx="4249">
                  <c:v>Jessica Graham</c:v>
                </c:pt>
                <c:pt idx="4250">
                  <c:v>Jamie Jones</c:v>
                </c:pt>
                <c:pt idx="4251">
                  <c:v>Jennifer Daniel</c:v>
                </c:pt>
                <c:pt idx="4252">
                  <c:v>Jamie Price</c:v>
                </c:pt>
                <c:pt idx="4253">
                  <c:v>Jason Young</c:v>
                </c:pt>
                <c:pt idx="4254">
                  <c:v>Jamie Taylor</c:v>
                </c:pt>
                <c:pt idx="4255">
                  <c:v>Jessica Henry</c:v>
                </c:pt>
                <c:pt idx="4256">
                  <c:v>Jamie White</c:v>
                </c:pt>
                <c:pt idx="4257">
                  <c:v>Jennifer Li</c:v>
                </c:pt>
                <c:pt idx="4258">
                  <c:v>Joseph Bryant</c:v>
                </c:pt>
                <c:pt idx="4259">
                  <c:v>Jessica Holmes</c:v>
                </c:pt>
                <c:pt idx="4260">
                  <c:v>Joseph Day</c:v>
                </c:pt>
                <c:pt idx="4261">
                  <c:v>Jessica Howard</c:v>
                </c:pt>
                <c:pt idx="4262">
                  <c:v>Joseph Gonzales</c:v>
                </c:pt>
                <c:pt idx="4263">
                  <c:v>Jessica Jenkins</c:v>
                </c:pt>
                <c:pt idx="4264">
                  <c:v>Joseph Hunt</c:v>
                </c:pt>
                <c:pt idx="4265">
                  <c:v>James Mills</c:v>
                </c:pt>
                <c:pt idx="4266">
                  <c:v>Jennifer Wells</c:v>
                </c:pt>
                <c:pt idx="4267">
                  <c:v>James Montgomery</c:v>
                </c:pt>
                <c:pt idx="4268">
                  <c:v>Jasmine Turner</c:v>
                </c:pt>
                <c:pt idx="4269">
                  <c:v>Jessica Jordan</c:v>
                </c:pt>
                <c:pt idx="4270">
                  <c:v>Jennifer Wood</c:v>
                </c:pt>
                <c:pt idx="4271">
                  <c:v>Jessica King</c:v>
                </c:pt>
                <c:pt idx="4272">
                  <c:v>Jason Stanley</c:v>
                </c:pt>
                <c:pt idx="4273">
                  <c:v>James Greene</c:v>
                </c:pt>
                <c:pt idx="4274">
                  <c:v>Joseph Stewart</c:v>
                </c:pt>
                <c:pt idx="4275">
                  <c:v>Jessica Lewis</c:v>
                </c:pt>
                <c:pt idx="4276">
                  <c:v>Jeremy Flores</c:v>
                </c:pt>
                <c:pt idx="4277">
                  <c:v>James Montoya</c:v>
                </c:pt>
                <c:pt idx="4278">
                  <c:v>Joshua Adams</c:v>
                </c:pt>
                <c:pt idx="4279">
                  <c:v>Jessica Manning</c:v>
                </c:pt>
                <c:pt idx="4280">
                  <c:v>Joshua Carter</c:v>
                </c:pt>
                <c:pt idx="4281">
                  <c:v>Jacob Murphy</c:v>
                </c:pt>
                <c:pt idx="4282">
                  <c:v>Joshua Garcia</c:v>
                </c:pt>
                <c:pt idx="4283">
                  <c:v>Jacob Pierce</c:v>
                </c:pt>
                <c:pt idx="4284">
                  <c:v>Jason Collins</c:v>
                </c:pt>
                <c:pt idx="4285">
                  <c:v>Jessica Mckinney</c:v>
                </c:pt>
                <c:pt idx="4286">
                  <c:v>Jason Fuller</c:v>
                </c:pt>
                <c:pt idx="4287">
                  <c:v>Jeanette Cruz</c:v>
                </c:pt>
                <c:pt idx="4288">
                  <c:v>Jack Martin</c:v>
                </c:pt>
                <c:pt idx="4289">
                  <c:v>Jessica Molina</c:v>
                </c:pt>
                <c:pt idx="4290">
                  <c:v>Joshua Turner</c:v>
                </c:pt>
                <c:pt idx="4291">
                  <c:v>Jeff Johnson</c:v>
                </c:pt>
                <c:pt idx="4292">
                  <c:v>Joshua Wong</c:v>
                </c:pt>
                <c:pt idx="4293">
                  <c:v>Jessica Morales</c:v>
                </c:pt>
                <c:pt idx="4294">
                  <c:v>James White</c:v>
                </c:pt>
                <c:pt idx="4295">
                  <c:v>James Daniels</c:v>
                </c:pt>
                <c:pt idx="4296">
                  <c:v>Jennifer Hansen</c:v>
                </c:pt>
                <c:pt idx="4297">
                  <c:v>James Morrison</c:v>
                </c:pt>
                <c:pt idx="4298">
                  <c:v>John Watkins</c:v>
                </c:pt>
                <c:pt idx="4299">
                  <c:v>Jessica Nguyen</c:v>
                </c:pt>
                <c:pt idx="4300">
                  <c:v>Jeffrey Powell</c:v>
                </c:pt>
                <c:pt idx="4301">
                  <c:v>Jessica Ortega</c:v>
                </c:pt>
                <c:pt idx="4302">
                  <c:v>Johnny Miller</c:v>
                </c:pt>
                <c:pt idx="4303">
                  <c:v>Jessica Parker</c:v>
                </c:pt>
                <c:pt idx="4304">
                  <c:v>Jon Williams</c:v>
                </c:pt>
                <c:pt idx="4305">
                  <c:v>Jennifer Love</c:v>
                </c:pt>
                <c:pt idx="4306">
                  <c:v>Jamie Aguirre</c:v>
                </c:pt>
                <c:pt idx="4307">
                  <c:v>Jessica Perry</c:v>
                </c:pt>
                <c:pt idx="4308">
                  <c:v>Jonathan Gibson</c:v>
                </c:pt>
                <c:pt idx="4309">
                  <c:v>Jennifer Drake</c:v>
                </c:pt>
                <c:pt idx="4310">
                  <c:v>Jamie Garcia</c:v>
                </c:pt>
                <c:pt idx="4311">
                  <c:v>James Elliott</c:v>
                </c:pt>
                <c:pt idx="4312">
                  <c:v>Jonathan Lewis</c:v>
                </c:pt>
                <c:pt idx="4313">
                  <c:v>Jeffery Smith</c:v>
                </c:pt>
                <c:pt idx="4314">
                  <c:v>Jennifer Trevino</c:v>
                </c:pt>
                <c:pt idx="4315">
                  <c:v>James Gutierrez</c:v>
                </c:pt>
                <c:pt idx="4316">
                  <c:v>Jennifer Chavez</c:v>
                </c:pt>
                <c:pt idx="4317">
                  <c:v>Jacob Ruiz</c:v>
                </c:pt>
                <c:pt idx="4318">
                  <c:v>Jonathan Taylor</c:v>
                </c:pt>
                <c:pt idx="4319">
                  <c:v>Jessica Rojas</c:v>
                </c:pt>
                <c:pt idx="4320">
                  <c:v>Jason Scott</c:v>
                </c:pt>
                <c:pt idx="4321">
                  <c:v>Jessica Ross</c:v>
                </c:pt>
                <c:pt idx="4322">
                  <c:v>Jordan Bradley</c:v>
                </c:pt>
                <c:pt idx="4323">
                  <c:v>Jessica Russell</c:v>
                </c:pt>
                <c:pt idx="4324">
                  <c:v>Jordan Davis</c:v>
                </c:pt>
                <c:pt idx="4325">
                  <c:v>Jason Reid</c:v>
                </c:pt>
                <c:pt idx="4326">
                  <c:v>Jordan Morris</c:v>
                </c:pt>
                <c:pt idx="4327">
                  <c:v>Jessica Schneider</c:v>
                </c:pt>
                <c:pt idx="4328">
                  <c:v>Jordan Sanders</c:v>
                </c:pt>
                <c:pt idx="4329">
                  <c:v>Jeffery Walker</c:v>
                </c:pt>
                <c:pt idx="4330">
                  <c:v>Jose Brown</c:v>
                </c:pt>
                <c:pt idx="4331">
                  <c:v>Jessica Silva</c:v>
                </c:pt>
                <c:pt idx="4332">
                  <c:v>Jose Jackson</c:v>
                </c:pt>
                <c:pt idx="4333">
                  <c:v>James Austin</c:v>
                </c:pt>
                <c:pt idx="4334">
                  <c:v>Jose Marshall</c:v>
                </c:pt>
                <c:pt idx="4335">
                  <c:v>Jennifer Elliott</c:v>
                </c:pt>
                <c:pt idx="4336">
                  <c:v>Jamie Turner</c:v>
                </c:pt>
                <c:pt idx="4337">
                  <c:v>Jessica Stewart</c:v>
                </c:pt>
                <c:pt idx="4338">
                  <c:v>Jennifer Walters</c:v>
                </c:pt>
                <c:pt idx="4339">
                  <c:v>James Nelson</c:v>
                </c:pt>
                <c:pt idx="4340">
                  <c:v>Joseph Black</c:v>
                </c:pt>
                <c:pt idx="4341">
                  <c:v>Jennifer Mccarthy</c:v>
                </c:pt>
                <c:pt idx="4342">
                  <c:v>Joseph Chavez</c:v>
                </c:pt>
                <c:pt idx="4343">
                  <c:v>James Newman</c:v>
                </c:pt>
                <c:pt idx="4344">
                  <c:v>Joseph Cruz</c:v>
                </c:pt>
                <c:pt idx="4345">
                  <c:v>Jessica Todd</c:v>
                </c:pt>
                <c:pt idx="4346">
                  <c:v>Joseph Flores</c:v>
                </c:pt>
                <c:pt idx="4347">
                  <c:v>Jessica Turner</c:v>
                </c:pt>
                <c:pt idx="4348">
                  <c:v>Janice Fletcher</c:v>
                </c:pt>
                <c:pt idx="4349">
                  <c:v>Jennifer Mccoy</c:v>
                </c:pt>
                <c:pt idx="4350">
                  <c:v>Joseph Hardy</c:v>
                </c:pt>
                <c:pt idx="4351">
                  <c:v>Jessica Watson</c:v>
                </c:pt>
                <c:pt idx="4352">
                  <c:v>Janice Moore</c:v>
                </c:pt>
                <c:pt idx="4353">
                  <c:v>Jessica Webb</c:v>
                </c:pt>
                <c:pt idx="4354">
                  <c:v>Jared Bell</c:v>
                </c:pt>
                <c:pt idx="4355">
                  <c:v>Jason Harris</c:v>
                </c:pt>
                <c:pt idx="4356">
                  <c:v>Jennifer Welch</c:v>
                </c:pt>
                <c:pt idx="4357">
                  <c:v>Jason Long</c:v>
                </c:pt>
                <c:pt idx="4358">
                  <c:v>Jason Shaw</c:v>
                </c:pt>
                <c:pt idx="4359">
                  <c:v>Jacob Sanchez</c:v>
                </c:pt>
                <c:pt idx="4360">
                  <c:v>Joseph Matthews</c:v>
                </c:pt>
                <c:pt idx="4361">
                  <c:v>Jennifer Mclaughlin</c:v>
                </c:pt>
                <c:pt idx="4362">
                  <c:v>Joseph Moore</c:v>
                </c:pt>
                <c:pt idx="4363">
                  <c:v>Jessica Wright</c:v>
                </c:pt>
                <c:pt idx="4364">
                  <c:v>Joseph Norris</c:v>
                </c:pt>
                <c:pt idx="4365">
                  <c:v>James Nichols</c:v>
                </c:pt>
                <c:pt idx="4366">
                  <c:v>Jason Adams</c:v>
                </c:pt>
                <c:pt idx="4367">
                  <c:v>Jessica Zamora</c:v>
                </c:pt>
                <c:pt idx="4368">
                  <c:v>Joseph Reyes</c:v>
                </c:pt>
                <c:pt idx="4369">
                  <c:v>Jill Johnson</c:v>
                </c:pt>
                <c:pt idx="4370">
                  <c:v>Jaime Smith</c:v>
                </c:pt>
                <c:pt idx="4371">
                  <c:v>Jennifer Mendez</c:v>
                </c:pt>
                <c:pt idx="4372">
                  <c:v>Joseph Scott</c:v>
                </c:pt>
                <c:pt idx="4373">
                  <c:v>Jimmy Brown</c:v>
                </c:pt>
                <c:pt idx="4374">
                  <c:v>Joseph Thomas</c:v>
                </c:pt>
                <c:pt idx="4375">
                  <c:v>Jimmy Thomas</c:v>
                </c:pt>
                <c:pt idx="4376">
                  <c:v>Joseph Valdez</c:v>
                </c:pt>
                <c:pt idx="4377">
                  <c:v>Joan Tran</c:v>
                </c:pt>
                <c:pt idx="4378">
                  <c:v>Joseph Walton</c:v>
                </c:pt>
                <c:pt idx="4379">
                  <c:v>Joanne Garcia</c:v>
                </c:pt>
                <c:pt idx="4380">
                  <c:v>Jeremy Griffin</c:v>
                </c:pt>
                <c:pt idx="4381">
                  <c:v>Joe Craig</c:v>
                </c:pt>
                <c:pt idx="4382">
                  <c:v>Jennifer Hunter</c:v>
                </c:pt>
                <c:pt idx="4383">
                  <c:v>Joe Nelson</c:v>
                </c:pt>
                <c:pt idx="4384">
                  <c:v>Jeffrey Young</c:v>
                </c:pt>
                <c:pt idx="4385">
                  <c:v>Joe Williams</c:v>
                </c:pt>
                <c:pt idx="4386">
                  <c:v>Joshua Clarke</c:v>
                </c:pt>
                <c:pt idx="4387">
                  <c:v>Joel Davis</c:v>
                </c:pt>
                <c:pt idx="4388">
                  <c:v>Joshua Flores</c:v>
                </c:pt>
                <c:pt idx="4389">
                  <c:v>Joel Jones</c:v>
                </c:pt>
                <c:pt idx="4390">
                  <c:v>Joshua Gray</c:v>
                </c:pt>
                <c:pt idx="4391">
                  <c:v>Joel Smith</c:v>
                </c:pt>
                <c:pt idx="4392">
                  <c:v>Joshua Hughes</c:v>
                </c:pt>
                <c:pt idx="4393">
                  <c:v>Joel Williams</c:v>
                </c:pt>
                <c:pt idx="4394">
                  <c:v>Jeremy Myers</c:v>
                </c:pt>
                <c:pt idx="4395">
                  <c:v>Jennifer Meyer</c:v>
                </c:pt>
                <c:pt idx="4396">
                  <c:v>Jason Dixon</c:v>
                </c:pt>
                <c:pt idx="4397">
                  <c:v>Ian Davis</c:v>
                </c:pt>
                <c:pt idx="4398">
                  <c:v>Joshua Montgomery</c:v>
                </c:pt>
                <c:pt idx="4399">
                  <c:v>Jacob Stewart</c:v>
                </c:pt>
                <c:pt idx="4400">
                  <c:v>Jeremy Sanchez</c:v>
                </c:pt>
                <c:pt idx="4401">
                  <c:v>Jennifer Fox</c:v>
                </c:pt>
                <c:pt idx="4402">
                  <c:v>Joshua Ross</c:v>
                </c:pt>
                <c:pt idx="4403">
                  <c:v>John Ayala</c:v>
                </c:pt>
                <c:pt idx="4404">
                  <c:v>James Cross</c:v>
                </c:pt>
                <c:pt idx="4405">
                  <c:v>John Bailey</c:v>
                </c:pt>
                <c:pt idx="4406">
                  <c:v>Jerry Coleman</c:v>
                </c:pt>
                <c:pt idx="4407">
                  <c:v>James Patterson</c:v>
                </c:pt>
                <c:pt idx="4408">
                  <c:v>Jacob Clark</c:v>
                </c:pt>
                <c:pt idx="4409">
                  <c:v>Jacob White</c:v>
                </c:pt>
                <c:pt idx="4410">
                  <c:v>Jason Lewis</c:v>
                </c:pt>
                <c:pt idx="4411">
                  <c:v>Jennifer Mills</c:v>
                </c:pt>
                <c:pt idx="4412">
                  <c:v>James Mason</c:v>
                </c:pt>
                <c:pt idx="4413">
                  <c:v>John Brewer</c:v>
                </c:pt>
                <c:pt idx="4414">
                  <c:v>Jennifer Schmidt</c:v>
                </c:pt>
                <c:pt idx="4415">
                  <c:v>Jason Reyes</c:v>
                </c:pt>
                <c:pt idx="4416">
                  <c:v>Jennifer Scott</c:v>
                </c:pt>
                <c:pt idx="4417">
                  <c:v>Jeffrey Castro</c:v>
                </c:pt>
                <c:pt idx="4418">
                  <c:v>Jennifer Campbell</c:v>
                </c:pt>
                <c:pt idx="4419">
                  <c:v>John Bryan</c:v>
                </c:pt>
                <c:pt idx="4420">
                  <c:v>Jason Hill</c:v>
                </c:pt>
                <c:pt idx="4421">
                  <c:v>John Bryant</c:v>
                </c:pt>
                <c:pt idx="4422">
                  <c:v>John Welch</c:v>
                </c:pt>
                <c:pt idx="4423">
                  <c:v>James Ellis</c:v>
                </c:pt>
                <c:pt idx="4424">
                  <c:v>Jennifer Campos</c:v>
                </c:pt>
                <c:pt idx="4425">
                  <c:v>Jeffrey Collins</c:v>
                </c:pt>
                <c:pt idx="4426">
                  <c:v>Jennifer Hayes</c:v>
                </c:pt>
                <c:pt idx="4427">
                  <c:v>John Burns</c:v>
                </c:pt>
                <c:pt idx="4428">
                  <c:v>Jennifer Steele</c:v>
                </c:pt>
                <c:pt idx="4429">
                  <c:v>Jason Rice</c:v>
                </c:pt>
                <c:pt idx="4430">
                  <c:v>Jeffrey Ray</c:v>
                </c:pt>
                <c:pt idx="4431">
                  <c:v>Jeffrey Cooper</c:v>
                </c:pt>
                <c:pt idx="4432">
                  <c:v>Jon Johnson</c:v>
                </c:pt>
                <c:pt idx="4433">
                  <c:v>John Carpenter</c:v>
                </c:pt>
                <c:pt idx="4434">
                  <c:v>Jennifer Carr</c:v>
                </c:pt>
                <c:pt idx="4435">
                  <c:v>Jason Rivera</c:v>
                </c:pt>
                <c:pt idx="4436">
                  <c:v>Jonathan Bennett</c:v>
                </c:pt>
                <c:pt idx="4437">
                  <c:v>James Reyes</c:v>
                </c:pt>
                <c:pt idx="4438">
                  <c:v>Jonathan Cortez</c:v>
                </c:pt>
                <c:pt idx="4439">
                  <c:v>John Collins</c:v>
                </c:pt>
                <c:pt idx="4440">
                  <c:v>Jason Schultz</c:v>
                </c:pt>
                <c:pt idx="4441">
                  <c:v>James Hardy</c:v>
                </c:pt>
                <c:pt idx="4442">
                  <c:v>Jennifer Bell</c:v>
                </c:pt>
                <c:pt idx="4443">
                  <c:v>John Cooper</c:v>
                </c:pt>
                <c:pt idx="4444">
                  <c:v>Jamie Clark</c:v>
                </c:pt>
                <c:pt idx="4445">
                  <c:v>Jeffrey Freeman</c:v>
                </c:pt>
                <c:pt idx="4446">
                  <c:v>Ian Harris</c:v>
                </c:pt>
                <c:pt idx="4447">
                  <c:v>James Castillo</c:v>
                </c:pt>
                <c:pt idx="4448">
                  <c:v>Jonathan Lee</c:v>
                </c:pt>
                <c:pt idx="4449">
                  <c:v>John Daniels</c:v>
                </c:pt>
                <c:pt idx="4450">
                  <c:v>James Contreras</c:v>
                </c:pt>
                <c:pt idx="4451">
                  <c:v>James Roberson</c:v>
                </c:pt>
                <c:pt idx="4452">
                  <c:v>James Knight</c:v>
                </c:pt>
                <c:pt idx="4453">
                  <c:v>John Dawson</c:v>
                </c:pt>
                <c:pt idx="4454">
                  <c:v>Jamie Greene</c:v>
                </c:pt>
                <c:pt idx="4455">
                  <c:v>Hunter Lee</c:v>
                </c:pt>
                <c:pt idx="4456">
                  <c:v>Jennifer Tucker</c:v>
                </c:pt>
                <c:pt idx="4457">
                  <c:v>Jennifer Garza</c:v>
                </c:pt>
                <c:pt idx="4458">
                  <c:v>Jennifer Vance</c:v>
                </c:pt>
                <c:pt idx="4459">
                  <c:v>John Dyer</c:v>
                </c:pt>
                <c:pt idx="4460">
                  <c:v>Jacqueline Thomas</c:v>
                </c:pt>
                <c:pt idx="4461">
                  <c:v>Jeffrey Gordon</c:v>
                </c:pt>
                <c:pt idx="4462">
                  <c:v>Jennifer Vazquez</c:v>
                </c:pt>
                <c:pt idx="4463">
                  <c:v>John Ellis</c:v>
                </c:pt>
                <c:pt idx="4464">
                  <c:v>Jennifer Velez</c:v>
                </c:pt>
                <c:pt idx="4465">
                  <c:v>James Robertson</c:v>
                </c:pt>
                <c:pt idx="4466">
                  <c:v>Jeffrey Stewart</c:v>
                </c:pt>
                <c:pt idx="4467">
                  <c:v>Jacob Garcia</c:v>
                </c:pt>
                <c:pt idx="4468">
                  <c:v>Jonathon Smith</c:v>
                </c:pt>
                <c:pt idx="4469">
                  <c:v>John Fernandez</c:v>
                </c:pt>
                <c:pt idx="4470">
                  <c:v>Jordan Brown</c:v>
                </c:pt>
                <c:pt idx="4471">
                  <c:v>Jeffrey Gray</c:v>
                </c:pt>
                <c:pt idx="4472">
                  <c:v>Jordan Cunningham</c:v>
                </c:pt>
                <c:pt idx="4473">
                  <c:v>James Harvey</c:v>
                </c:pt>
                <c:pt idx="4474">
                  <c:v>Jordan Harrison</c:v>
                </c:pt>
                <c:pt idx="4475">
                  <c:v>John Franklin</c:v>
                </c:pt>
                <c:pt idx="4476">
                  <c:v>Jacob Klein</c:v>
                </c:pt>
                <c:pt idx="4477">
                  <c:v>Jacob Wright</c:v>
                </c:pt>
                <c:pt idx="4478">
                  <c:v>Jordan Perez</c:v>
                </c:pt>
                <c:pt idx="4479">
                  <c:v>John Garner</c:v>
                </c:pt>
                <c:pt idx="4480">
                  <c:v>Jordan Roberts</c:v>
                </c:pt>
                <c:pt idx="4481">
                  <c:v>Jennifer Norton</c:v>
                </c:pt>
                <c:pt idx="4482">
                  <c:v>Jamie Medina</c:v>
                </c:pt>
                <c:pt idx="4483">
                  <c:v>Jeffrey Hernandez</c:v>
                </c:pt>
                <c:pt idx="4484">
                  <c:v>Jamie Roberts</c:v>
                </c:pt>
                <c:pt idx="4485">
                  <c:v>Jeffrey Hill</c:v>
                </c:pt>
                <c:pt idx="4486">
                  <c:v>Jose Garcia</c:v>
                </c:pt>
                <c:pt idx="4487">
                  <c:v>Jennifer Obrien</c:v>
                </c:pt>
                <c:pt idx="4488">
                  <c:v>Jacqueline Williams</c:v>
                </c:pt>
                <c:pt idx="4489">
                  <c:v>Jacob Gonzalez</c:v>
                </c:pt>
                <c:pt idx="4490">
                  <c:v>Jennifer Walter</c:v>
                </c:pt>
                <c:pt idx="4491">
                  <c:v>Jennifer George</c:v>
                </c:pt>
                <c:pt idx="4492">
                  <c:v>Jose Lopez</c:v>
                </c:pt>
                <c:pt idx="4493">
                  <c:v>James Rojas</c:v>
                </c:pt>
                <c:pt idx="4494">
                  <c:v>Jose Nelson</c:v>
                </c:pt>
                <c:pt idx="4495">
                  <c:v>James Rose</c:v>
                </c:pt>
                <c:pt idx="4496">
                  <c:v>Jose Rodriguez</c:v>
                </c:pt>
                <c:pt idx="4497">
                  <c:v>James Escobar</c:v>
                </c:pt>
                <c:pt idx="4498">
                  <c:v>Jose Williams</c:v>
                </c:pt>
                <c:pt idx="4499">
                  <c:v>John Heath</c:v>
                </c:pt>
                <c:pt idx="4500">
                  <c:v>Joseph Alvarez</c:v>
                </c:pt>
                <c:pt idx="4501">
                  <c:v>James Ross</c:v>
                </c:pt>
                <c:pt idx="4502">
                  <c:v>Joseph Arnold</c:v>
                </c:pt>
                <c:pt idx="4503">
                  <c:v>Jennifer Pearson</c:v>
                </c:pt>
                <c:pt idx="4504">
                  <c:v>Joseph Baker</c:v>
                </c:pt>
                <c:pt idx="4505">
                  <c:v>Jennifer Perez</c:v>
                </c:pt>
                <c:pt idx="4506">
                  <c:v>Jane Smith</c:v>
                </c:pt>
                <c:pt idx="4507">
                  <c:v>James Salazar</c:v>
                </c:pt>
                <c:pt idx="4508">
                  <c:v>Joseph Carter</c:v>
                </c:pt>
                <c:pt idx="4509">
                  <c:v>John Jenkins</c:v>
                </c:pt>
                <c:pt idx="4510">
                  <c:v>Janet Clark</c:v>
                </c:pt>
                <c:pt idx="4511">
                  <c:v>James Sanchez</c:v>
                </c:pt>
                <c:pt idx="4512">
                  <c:v>Julia Jones</c:v>
                </c:pt>
                <c:pt idx="4513">
                  <c:v>Jeffrey Hunter</c:v>
                </c:pt>
                <c:pt idx="4514">
                  <c:v>Janice Brown</c:v>
                </c:pt>
                <c:pt idx="4515">
                  <c:v>Jennifer Bryant</c:v>
                </c:pt>
                <c:pt idx="4516">
                  <c:v>Joseph Dunn</c:v>
                </c:pt>
                <c:pt idx="4517">
                  <c:v>John Joseph</c:v>
                </c:pt>
                <c:pt idx="4518">
                  <c:v>Joseph Flynn</c:v>
                </c:pt>
                <c:pt idx="4519">
                  <c:v>James Herrera</c:v>
                </c:pt>
                <c:pt idx="4520">
                  <c:v>Joseph Freeman</c:v>
                </c:pt>
                <c:pt idx="4521">
                  <c:v>Jeffrey Jenkins</c:v>
                </c:pt>
                <c:pt idx="4522">
                  <c:v>Jennifer Hoffman</c:v>
                </c:pt>
                <c:pt idx="4523">
                  <c:v>John Kim</c:v>
                </c:pt>
                <c:pt idx="4524">
                  <c:v>Jason Hawkins</c:v>
                </c:pt>
                <c:pt idx="4525">
                  <c:v>Jacob Young</c:v>
                </c:pt>
                <c:pt idx="4526">
                  <c:v>Joseph Harris</c:v>
                </c:pt>
                <c:pt idx="4527">
                  <c:v>James Chen</c:v>
                </c:pt>
                <c:pt idx="4528">
                  <c:v>Joseph Henry</c:v>
                </c:pt>
                <c:pt idx="4529">
                  <c:v>John Lawrence</c:v>
                </c:pt>
                <c:pt idx="4530">
                  <c:v>Joseph Howell</c:v>
                </c:pt>
                <c:pt idx="4531">
                  <c:v>James Hill</c:v>
                </c:pt>
                <c:pt idx="4532">
                  <c:v>Joseph Jackson</c:v>
                </c:pt>
                <c:pt idx="4533">
                  <c:v>Jacob Cantu</c:v>
                </c:pt>
                <c:pt idx="4534">
                  <c:v>Jared Johnson</c:v>
                </c:pt>
                <c:pt idx="4535">
                  <c:v>James Shepard</c:v>
                </c:pt>
                <c:pt idx="4536">
                  <c:v>Joseph Keller</c:v>
                </c:pt>
                <c:pt idx="4537">
                  <c:v>Jennifer Powers</c:v>
                </c:pt>
                <c:pt idx="4538">
                  <c:v>Joseph Kim</c:v>
                </c:pt>
                <c:pt idx="4539">
                  <c:v>John Lowe</c:v>
                </c:pt>
                <c:pt idx="4540">
                  <c:v>Jared Rose</c:v>
                </c:pt>
                <c:pt idx="4541">
                  <c:v>Jennifer Ramirez</c:v>
                </c:pt>
                <c:pt idx="4542">
                  <c:v>Jeffrey Walker</c:v>
                </c:pt>
                <c:pt idx="4543">
                  <c:v>James Hughes</c:v>
                </c:pt>
                <c:pt idx="4544">
                  <c:v>Jennifer White</c:v>
                </c:pt>
                <c:pt idx="4545">
                  <c:v>James Snyder</c:v>
                </c:pt>
                <c:pt idx="4546">
                  <c:v>Joseph May</c:v>
                </c:pt>
                <c:pt idx="4547">
                  <c:v>John Mckinney</c:v>
                </c:pt>
                <c:pt idx="4548">
                  <c:v>Jennifer Holmes</c:v>
                </c:pt>
                <c:pt idx="4549">
                  <c:v>John Mendez</c:v>
                </c:pt>
                <c:pt idx="4550">
                  <c:v>Jennifer Howell</c:v>
                </c:pt>
                <c:pt idx="4551">
                  <c:v>James Steele</c:v>
                </c:pt>
                <c:pt idx="4552">
                  <c:v>Joseph Murphy</c:v>
                </c:pt>
                <c:pt idx="4553">
                  <c:v>Jacqueline Garcia</c:v>
                </c:pt>
                <c:pt idx="4554">
                  <c:v>Joseph Olson</c:v>
                </c:pt>
                <c:pt idx="4555">
                  <c:v>Jeffrey Klein</c:v>
                </c:pt>
                <c:pt idx="4556">
                  <c:v>Joseph Patterson</c:v>
                </c:pt>
                <c:pt idx="4557">
                  <c:v>James Summers</c:v>
                </c:pt>
                <c:pt idx="4558">
                  <c:v>Joseph Perry</c:v>
                </c:pt>
                <c:pt idx="4559">
                  <c:v>Jennifer Burns</c:v>
                </c:pt>
                <c:pt idx="4560">
                  <c:v>James Benson</c:v>
                </c:pt>
                <c:pt idx="4561">
                  <c:v>John Moreno</c:v>
                </c:pt>
                <c:pt idx="4562">
                  <c:v>Joseph Reynolds</c:v>
                </c:pt>
                <c:pt idx="4563">
                  <c:v>Jason Kennedy</c:v>
                </c:pt>
                <c:pt idx="4564">
                  <c:v>James Dennis</c:v>
                </c:pt>
                <c:pt idx="4565">
                  <c:v>James Ferguson</c:v>
                </c:pt>
                <c:pt idx="4566">
                  <c:v>Joseph Sanchez</c:v>
                </c:pt>
                <c:pt idx="4567">
                  <c:v>John Morrison</c:v>
                </c:pt>
                <c:pt idx="4568">
                  <c:v>Joseph Schroeder</c:v>
                </c:pt>
                <c:pt idx="4569">
                  <c:v>John Murray</c:v>
                </c:pt>
                <c:pt idx="4570">
                  <c:v>Jennifer Bowman</c:v>
                </c:pt>
                <c:pt idx="4571">
                  <c:v>Jennifer Cabrera</c:v>
                </c:pt>
                <c:pt idx="4572">
                  <c:v>Jason Ball</c:v>
                </c:pt>
                <c:pt idx="4573">
                  <c:v>John Nash</c:v>
                </c:pt>
                <c:pt idx="4574">
                  <c:v>Jeremiah Martinez</c:v>
                </c:pt>
                <c:pt idx="4575">
                  <c:v>James Clayton</c:v>
                </c:pt>
                <c:pt idx="4576">
                  <c:v>Jason Sullivan</c:v>
                </c:pt>
                <c:pt idx="4577">
                  <c:v>Jeffrey Martinez</c:v>
                </c:pt>
                <c:pt idx="4578">
                  <c:v>Joseph Vasquez</c:v>
                </c:pt>
                <c:pt idx="4579">
                  <c:v>John Olson</c:v>
                </c:pt>
                <c:pt idx="4580">
                  <c:v>Joseph Wallace</c:v>
                </c:pt>
                <c:pt idx="4581">
                  <c:v>Jennifer Reynolds</c:v>
                </c:pt>
                <c:pt idx="4582">
                  <c:v>Joseph Wheeler</c:v>
                </c:pt>
                <c:pt idx="4583">
                  <c:v>Jeffrey Mercado</c:v>
                </c:pt>
                <c:pt idx="4584">
                  <c:v>Jack Johnson</c:v>
                </c:pt>
                <c:pt idx="4585">
                  <c:v>Jennifer Richards</c:v>
                </c:pt>
                <c:pt idx="4586">
                  <c:v>Jeremy Hernandez</c:v>
                </c:pt>
                <c:pt idx="4587">
                  <c:v>Jason Rogers</c:v>
                </c:pt>
                <c:pt idx="4588">
                  <c:v>Joshua Alexander</c:v>
                </c:pt>
                <c:pt idx="4589">
                  <c:v>Jennifer Rios</c:v>
                </c:pt>
                <c:pt idx="4590">
                  <c:v>Joshua Avery</c:v>
                </c:pt>
                <c:pt idx="4591">
                  <c:v>John Powell</c:v>
                </c:pt>
                <c:pt idx="4592">
                  <c:v>Joshua Bauer</c:v>
                </c:pt>
                <c:pt idx="4593">
                  <c:v>Jason Ruiz</c:v>
                </c:pt>
                <c:pt idx="4594">
                  <c:v>Joshua Campbell</c:v>
                </c:pt>
                <c:pt idx="4595">
                  <c:v>Jeffrey Morris</c:v>
                </c:pt>
                <c:pt idx="4596">
                  <c:v>Joshua Chavez</c:v>
                </c:pt>
                <c:pt idx="4597">
                  <c:v>Jennifer Robertson</c:v>
                </c:pt>
                <c:pt idx="4598">
                  <c:v>Jason Jimenez</c:v>
                </c:pt>
                <c:pt idx="4599">
                  <c:v>James Fisher</c:v>
                </c:pt>
                <c:pt idx="4600">
                  <c:v>Joshua Doyle</c:v>
                </c:pt>
                <c:pt idx="4601">
                  <c:v>James James</c:v>
                </c:pt>
                <c:pt idx="4602">
                  <c:v>Joshua Ford</c:v>
                </c:pt>
                <c:pt idx="4603">
                  <c:v>John Reynolds</c:v>
                </c:pt>
                <c:pt idx="4604">
                  <c:v>Joshua Gonzalez</c:v>
                </c:pt>
                <c:pt idx="4605">
                  <c:v>John Richardson</c:v>
                </c:pt>
                <c:pt idx="4606">
                  <c:v>Joshua Hall</c:v>
                </c:pt>
                <c:pt idx="4607">
                  <c:v>John Roberts</c:v>
                </c:pt>
                <c:pt idx="4608">
                  <c:v>Joshua Horton</c:v>
                </c:pt>
                <c:pt idx="4609">
                  <c:v>Jacqueline Hill</c:v>
                </c:pt>
                <c:pt idx="4610">
                  <c:v>Joshua Hunt</c:v>
                </c:pt>
                <c:pt idx="4611">
                  <c:v>Jacqueline Johnson</c:v>
                </c:pt>
                <c:pt idx="4612">
                  <c:v>Julia Lopez</c:v>
                </c:pt>
                <c:pt idx="4613">
                  <c:v>John Rogers</c:v>
                </c:pt>
                <c:pt idx="4614">
                  <c:v>Jason Thompson</c:v>
                </c:pt>
                <c:pt idx="4615">
                  <c:v>John Ruiz</c:v>
                </c:pt>
                <c:pt idx="4616">
                  <c:v>Jeremy Ryan</c:v>
                </c:pt>
                <c:pt idx="4617">
                  <c:v>Jacob Holmes</c:v>
                </c:pt>
                <c:pt idx="4618">
                  <c:v>Jason Espinoza</c:v>
                </c:pt>
                <c:pt idx="4619">
                  <c:v>James Torres</c:v>
                </c:pt>
                <c:pt idx="4620">
                  <c:v>Jenna Williams</c:v>
                </c:pt>
                <c:pt idx="4621">
                  <c:v>Jennifer Salazar</c:v>
                </c:pt>
                <c:pt idx="4622">
                  <c:v>James Crane</c:v>
                </c:pt>
                <c:pt idx="4623">
                  <c:v>John Schneider</c:v>
                </c:pt>
                <c:pt idx="4624">
                  <c:v>Joshua Nichols</c:v>
                </c:pt>
                <c:pt idx="4625">
                  <c:v>Jeffrey Olson</c:v>
                </c:pt>
                <c:pt idx="4626">
                  <c:v>Joshua Peterson</c:v>
                </c:pt>
                <c:pt idx="4627">
                  <c:v>John Singh</c:v>
                </c:pt>
                <c:pt idx="4628">
                  <c:v>Ian Hill</c:v>
                </c:pt>
                <c:pt idx="4629">
                  <c:v>James Turner</c:v>
                </c:pt>
                <c:pt idx="4630">
                  <c:v>Joshua Scott</c:v>
                </c:pt>
                <c:pt idx="4631">
                  <c:v>John Snyder</c:v>
                </c:pt>
                <c:pt idx="4632">
                  <c:v>Jacob Miller</c:v>
                </c:pt>
                <c:pt idx="4633">
                  <c:v>Jacob Jackson</c:v>
                </c:pt>
                <c:pt idx="4634">
                  <c:v>Jerry Brown</c:v>
                </c:pt>
                <c:pt idx="4635">
                  <c:v>John Sparks</c:v>
                </c:pt>
                <c:pt idx="4636">
                  <c:v>Jason Grimes</c:v>
                </c:pt>
                <c:pt idx="4637">
                  <c:v>John Stephens</c:v>
                </c:pt>
                <c:pt idx="4638">
                  <c:v>Joshua Washington</c:v>
                </c:pt>
                <c:pt idx="4639">
                  <c:v>Jennifer Sanders</c:v>
                </c:pt>
                <c:pt idx="4640">
                  <c:v>Jerry Johnson</c:v>
                </c:pt>
                <c:pt idx="4641">
                  <c:v>John Stevenson</c:v>
                </c:pt>
                <c:pt idx="4642">
                  <c:v>Jason Martin</c:v>
                </c:pt>
                <c:pt idx="4643">
                  <c:v>James Coleman</c:v>
                </c:pt>
                <c:pt idx="4644">
                  <c:v>Joshua Young</c:v>
                </c:pt>
                <c:pt idx="4645">
                  <c:v>John Strickland</c:v>
                </c:pt>
                <c:pt idx="4646">
                  <c:v>Juan Rodriguez</c:v>
                </c:pt>
                <c:pt idx="4647">
                  <c:v>Jason Kent</c:v>
                </c:pt>
                <c:pt idx="4648">
                  <c:v>Judith Johnson</c:v>
                </c:pt>
                <c:pt idx="4649">
                  <c:v>James Ward</c:v>
                </c:pt>
                <c:pt idx="4650">
                  <c:v>James Matthews</c:v>
                </c:pt>
                <c:pt idx="4651">
                  <c:v>James Weaver</c:v>
                </c:pt>
                <c:pt idx="4652">
                  <c:v>Jeremy Moore</c:v>
                </c:pt>
                <c:pt idx="4653">
                  <c:v>Eric Robinson</c:v>
                </c:pt>
                <c:pt idx="4654">
                  <c:v>Donna Fuller</c:v>
                </c:pt>
                <c:pt idx="4655">
                  <c:v>Donald King</c:v>
                </c:pt>
                <c:pt idx="4656">
                  <c:v>Douglas Johnson</c:v>
                </c:pt>
                <c:pt idx="4657">
                  <c:v>Heather Martin</c:v>
                </c:pt>
                <c:pt idx="4658">
                  <c:v>Douglas Lopez</c:v>
                </c:pt>
                <c:pt idx="4659">
                  <c:v>Erica Wilson</c:v>
                </c:pt>
                <c:pt idx="4660">
                  <c:v>Douglas Miller</c:v>
                </c:pt>
                <c:pt idx="4661">
                  <c:v>Gabriel Brown</c:v>
                </c:pt>
                <c:pt idx="4662">
                  <c:v>Debra Garcia</c:v>
                </c:pt>
                <c:pt idx="4663">
                  <c:v>Hannah Baker</c:v>
                </c:pt>
                <c:pt idx="4664">
                  <c:v>Douglas Taylor</c:v>
                </c:pt>
                <c:pt idx="4665">
                  <c:v>Holly Brown</c:v>
                </c:pt>
                <c:pt idx="4666">
                  <c:v>Dustin Davis</c:v>
                </c:pt>
                <c:pt idx="4667">
                  <c:v>Eric Young</c:v>
                </c:pt>
                <c:pt idx="4668">
                  <c:v>Dustin Jones</c:v>
                </c:pt>
                <c:pt idx="4669">
                  <c:v>Erin Gibson</c:v>
                </c:pt>
                <c:pt idx="4670">
                  <c:v>Debra Green</c:v>
                </c:pt>
                <c:pt idx="4671">
                  <c:v>Frank Adams</c:v>
                </c:pt>
                <c:pt idx="4672">
                  <c:v>Dustin Wilson</c:v>
                </c:pt>
                <c:pt idx="4673">
                  <c:v>David Stout</c:v>
                </c:pt>
                <c:pt idx="4674">
                  <c:v>Debra Johnson</c:v>
                </c:pt>
                <c:pt idx="4675">
                  <c:v>Gregory Lopez</c:v>
                </c:pt>
                <c:pt idx="4676">
                  <c:v>Dylan Johnson</c:v>
                </c:pt>
                <c:pt idx="4677">
                  <c:v>Heather Hall</c:v>
                </c:pt>
                <c:pt idx="4678">
                  <c:v>Dylan Lee</c:v>
                </c:pt>
                <c:pt idx="4679">
                  <c:v>Donna Wilson</c:v>
                </c:pt>
                <c:pt idx="4680">
                  <c:v>Dylan Martin</c:v>
                </c:pt>
                <c:pt idx="4681">
                  <c:v>Eric Perez</c:v>
                </c:pt>
                <c:pt idx="4682">
                  <c:v>Edward Brown</c:v>
                </c:pt>
                <c:pt idx="4683">
                  <c:v>Eric Simpson</c:v>
                </c:pt>
                <c:pt idx="4684">
                  <c:v>Edward Collins</c:v>
                </c:pt>
                <c:pt idx="4685">
                  <c:v>Erica Davis</c:v>
                </c:pt>
                <c:pt idx="4686">
                  <c:v>Edward Garcia</c:v>
                </c:pt>
                <c:pt idx="4687">
                  <c:v>Donald Gibson</c:v>
                </c:pt>
                <c:pt idx="4688">
                  <c:v>Edward Jones</c:v>
                </c:pt>
                <c:pt idx="4689">
                  <c:v>Erin Miller</c:v>
                </c:pt>
                <c:pt idx="4690">
                  <c:v>Edward Kennedy</c:v>
                </c:pt>
                <c:pt idx="4691">
                  <c:v>Erin Williams</c:v>
                </c:pt>
                <c:pt idx="4692">
                  <c:v>Edward Lee</c:v>
                </c:pt>
                <c:pt idx="4693">
                  <c:v>Frank Newman</c:v>
                </c:pt>
                <c:pt idx="4694">
                  <c:v>Dawn Hernandez</c:v>
                </c:pt>
                <c:pt idx="4695">
                  <c:v>Donald Stephens</c:v>
                </c:pt>
                <c:pt idx="4696">
                  <c:v>Edward Martinez</c:v>
                </c:pt>
                <c:pt idx="4697">
                  <c:v>George Smith</c:v>
                </c:pt>
                <c:pt idx="4698">
                  <c:v>Edward Miller</c:v>
                </c:pt>
                <c:pt idx="4699">
                  <c:v>Gregory Diaz</c:v>
                </c:pt>
                <c:pt idx="4700">
                  <c:v>Edward Moore</c:v>
                </c:pt>
                <c:pt idx="4701">
                  <c:v>Donna Martin</c:v>
                </c:pt>
                <c:pt idx="4702">
                  <c:v>Edward Parker</c:v>
                </c:pt>
                <c:pt idx="4703">
                  <c:v>Heather Clark</c:v>
                </c:pt>
                <c:pt idx="4704">
                  <c:v>Elizabeth Adams</c:v>
                </c:pt>
                <c:pt idx="4705">
                  <c:v>Heather Kelly</c:v>
                </c:pt>
                <c:pt idx="4706">
                  <c:v>Elizabeth Andrews</c:v>
                </c:pt>
                <c:pt idx="4707">
                  <c:v>Donna Walker</c:v>
                </c:pt>
                <c:pt idx="4708">
                  <c:v>David Watts</c:v>
                </c:pt>
                <c:pt idx="4709">
                  <c:v>David Underwood</c:v>
                </c:pt>
                <c:pt idx="4710">
                  <c:v>Elizabeth Campbell</c:v>
                </c:pt>
                <c:pt idx="4711">
                  <c:v>Eric Mason</c:v>
                </c:pt>
                <c:pt idx="4712">
                  <c:v>Dawn Miller</c:v>
                </c:pt>
                <c:pt idx="4713">
                  <c:v>David Reynolds</c:v>
                </c:pt>
                <c:pt idx="4714">
                  <c:v>Elizabeth Castro</c:v>
                </c:pt>
                <c:pt idx="4715">
                  <c:v>Eric Sanchez</c:v>
                </c:pt>
                <c:pt idx="4716">
                  <c:v>Elizabeth Cobb</c:v>
                </c:pt>
                <c:pt idx="4717">
                  <c:v>Eric Thompson</c:v>
                </c:pt>
                <c:pt idx="4718">
                  <c:v>Elizabeth Cooper</c:v>
                </c:pt>
                <c:pt idx="4719">
                  <c:v>Erica Anderson</c:v>
                </c:pt>
                <c:pt idx="4720">
                  <c:v>Elizabeth Day</c:v>
                </c:pt>
                <c:pt idx="4721">
                  <c:v>David Rhodes</c:v>
                </c:pt>
                <c:pt idx="4722">
                  <c:v>Elizabeth Evans</c:v>
                </c:pt>
                <c:pt idx="4723">
                  <c:v>Erik Clark</c:v>
                </c:pt>
                <c:pt idx="4724">
                  <c:v>David Rush</c:v>
                </c:pt>
                <c:pt idx="4725">
                  <c:v>Erin Carr</c:v>
                </c:pt>
                <c:pt idx="4726">
                  <c:v>Debra Williams</c:v>
                </c:pt>
                <c:pt idx="4727">
                  <c:v>Erin Johnson</c:v>
                </c:pt>
                <c:pt idx="4728">
                  <c:v>Elizabeth Gordon</c:v>
                </c:pt>
                <c:pt idx="4729">
                  <c:v>Erin Russell</c:v>
                </c:pt>
                <c:pt idx="4730">
                  <c:v>Elizabeth Green</c:v>
                </c:pt>
                <c:pt idx="4731">
                  <c:v>Erin Vargas</c:v>
                </c:pt>
                <c:pt idx="4732">
                  <c:v>Elizabeth Gutierrez</c:v>
                </c:pt>
                <c:pt idx="4733">
                  <c:v>Evan Nguyen</c:v>
                </c:pt>
                <c:pt idx="4734">
                  <c:v>Denise Brown</c:v>
                </c:pt>
                <c:pt idx="4735">
                  <c:v>Deborah Weaver</c:v>
                </c:pt>
                <c:pt idx="4736">
                  <c:v>Denise Moore</c:v>
                </c:pt>
                <c:pt idx="4737">
                  <c:v>Frank Smith</c:v>
                </c:pt>
                <c:pt idx="4738">
                  <c:v>David Webb</c:v>
                </c:pt>
                <c:pt idx="4739">
                  <c:v>Gabriel Smith</c:v>
                </c:pt>
                <c:pt idx="4740">
                  <c:v>Elizabeth Hunt</c:v>
                </c:pt>
                <c:pt idx="4741">
                  <c:v>Gary Rodriguez</c:v>
                </c:pt>
                <c:pt idx="4742">
                  <c:v>Denise Reed</c:v>
                </c:pt>
                <c:pt idx="4743">
                  <c:v>Donna Castro</c:v>
                </c:pt>
                <c:pt idx="4744">
                  <c:v>David Wagner</c:v>
                </c:pt>
                <c:pt idx="4745">
                  <c:v>Gerald Davis</c:v>
                </c:pt>
                <c:pt idx="4746">
                  <c:v>Elizabeth Jordan</c:v>
                </c:pt>
                <c:pt idx="4747">
                  <c:v>Gregory Daniels</c:v>
                </c:pt>
                <c:pt idx="4748">
                  <c:v>Elizabeth Juarez</c:v>
                </c:pt>
                <c:pt idx="4749">
                  <c:v>Gregory Jackson</c:v>
                </c:pt>
                <c:pt idx="4750">
                  <c:v>Elizabeth Lee</c:v>
                </c:pt>
                <c:pt idx="4751">
                  <c:v>David Sutton</c:v>
                </c:pt>
                <c:pt idx="4752">
                  <c:v>Elizabeth Lopez</c:v>
                </c:pt>
                <c:pt idx="4753">
                  <c:v>Gregory Tran</c:v>
                </c:pt>
                <c:pt idx="4754">
                  <c:v>Elizabeth Martin</c:v>
                </c:pt>
                <c:pt idx="4755">
                  <c:v>Hannah Jones</c:v>
                </c:pt>
                <c:pt idx="4756">
                  <c:v>Denise Smith</c:v>
                </c:pt>
                <c:pt idx="4757">
                  <c:v>Heather Garcia</c:v>
                </c:pt>
                <c:pt idx="4758">
                  <c:v>David Vasquez</c:v>
                </c:pt>
                <c:pt idx="4759">
                  <c:v>Heather Howard</c:v>
                </c:pt>
                <c:pt idx="4760">
                  <c:v>Elizabeth Morgan</c:v>
                </c:pt>
                <c:pt idx="4761">
                  <c:v>Heather Lawson</c:v>
                </c:pt>
                <c:pt idx="4762">
                  <c:v>Elizabeth Murphy</c:v>
                </c:pt>
                <c:pt idx="4763">
                  <c:v>Heather Nelson</c:v>
                </c:pt>
                <c:pt idx="4764">
                  <c:v>Elizabeth Peterson</c:v>
                </c:pt>
                <c:pt idx="4765">
                  <c:v>Heather Robinson</c:v>
                </c:pt>
                <c:pt idx="4766">
                  <c:v>Dennis Davis</c:v>
                </c:pt>
                <c:pt idx="4767">
                  <c:v>Heather Thompson</c:v>
                </c:pt>
                <c:pt idx="4768">
                  <c:v>Elizabeth Porter</c:v>
                </c:pt>
                <c:pt idx="4769">
                  <c:v>Henry Anderson</c:v>
                </c:pt>
                <c:pt idx="4770">
                  <c:v>Elizabeth Robinson</c:v>
                </c:pt>
                <c:pt idx="4771">
                  <c:v>Douglas Harris</c:v>
                </c:pt>
                <c:pt idx="4772">
                  <c:v>Elizabeth Ryan</c:v>
                </c:pt>
                <c:pt idx="4773">
                  <c:v>Diane Webb</c:v>
                </c:pt>
                <c:pt idx="4774">
                  <c:v>Elizabeth Shaw</c:v>
                </c:pt>
                <c:pt idx="4775">
                  <c:v>Eric Phillips</c:v>
                </c:pt>
                <c:pt idx="4776">
                  <c:v>David Reyes</c:v>
                </c:pt>
                <c:pt idx="4777">
                  <c:v>Eric Riley</c:v>
                </c:pt>
                <c:pt idx="4778">
                  <c:v>Elizabeth Thompson</c:v>
                </c:pt>
                <c:pt idx="4779">
                  <c:v>Eric Ross</c:v>
                </c:pt>
                <c:pt idx="4780">
                  <c:v>Elizabeth Watson</c:v>
                </c:pt>
                <c:pt idx="4781">
                  <c:v>Eric Scott</c:v>
                </c:pt>
                <c:pt idx="4782">
                  <c:v>Elizabeth Weaver</c:v>
                </c:pt>
                <c:pt idx="4783">
                  <c:v>Eric Thomas</c:v>
                </c:pt>
                <c:pt idx="4784">
                  <c:v>Deanna Davis</c:v>
                </c:pt>
                <c:pt idx="4785">
                  <c:v>Eric Turner</c:v>
                </c:pt>
                <c:pt idx="4786">
                  <c:v>Debbie Anderson</c:v>
                </c:pt>
                <c:pt idx="4787">
                  <c:v>Erica Allen</c:v>
                </c:pt>
                <c:pt idx="4788">
                  <c:v>Elizabeth White</c:v>
                </c:pt>
                <c:pt idx="4789">
                  <c:v>Diane Wilson</c:v>
                </c:pt>
                <c:pt idx="4790">
                  <c:v>Holly Moore</c:v>
                </c:pt>
                <c:pt idx="4791">
                  <c:v>Erica Gonzalez</c:v>
                </c:pt>
                <c:pt idx="4792">
                  <c:v>Emily Austin</c:v>
                </c:pt>
                <c:pt idx="4793">
                  <c:v>David Stephens</c:v>
                </c:pt>
                <c:pt idx="4794">
                  <c:v>Emily Bennett</c:v>
                </c:pt>
                <c:pt idx="4795">
                  <c:v>Erik Brown</c:v>
                </c:pt>
                <c:pt idx="4796">
                  <c:v>Debbie Johnson</c:v>
                </c:pt>
                <c:pt idx="4797">
                  <c:v>Donald Garcia</c:v>
                </c:pt>
                <c:pt idx="4798">
                  <c:v>Emily Chan</c:v>
                </c:pt>
                <c:pt idx="4799">
                  <c:v>Deborah Rodriguez</c:v>
                </c:pt>
                <c:pt idx="4800">
                  <c:v>Emily Cooper</c:v>
                </c:pt>
                <c:pt idx="4801">
                  <c:v>Donald Hernandez</c:v>
                </c:pt>
                <c:pt idx="4802">
                  <c:v>Emily Cruz</c:v>
                </c:pt>
                <c:pt idx="4803">
                  <c:v>David Walters</c:v>
                </c:pt>
                <c:pt idx="4804">
                  <c:v>Emily Evans</c:v>
                </c:pt>
                <c:pt idx="4805">
                  <c:v>Donald Jones</c:v>
                </c:pt>
                <c:pt idx="4806">
                  <c:v>Emily Garcia</c:v>
                </c:pt>
                <c:pt idx="4807">
                  <c:v>Erin Peterson</c:v>
                </c:pt>
                <c:pt idx="4808">
                  <c:v>Derek Gonzalez</c:v>
                </c:pt>
                <c:pt idx="4809">
                  <c:v>Erin Terry</c:v>
                </c:pt>
                <c:pt idx="4810">
                  <c:v>Emily Graham</c:v>
                </c:pt>
                <c:pt idx="4811">
                  <c:v>Erin Turner</c:v>
                </c:pt>
                <c:pt idx="4812">
                  <c:v>Derek Johnson</c:v>
                </c:pt>
                <c:pt idx="4813">
                  <c:v>Deborah Thompson</c:v>
                </c:pt>
                <c:pt idx="4814">
                  <c:v>Emily Hall</c:v>
                </c:pt>
                <c:pt idx="4815">
                  <c:v>Evan Allen</c:v>
                </c:pt>
                <c:pt idx="4816">
                  <c:v>Emily Hernandez</c:v>
                </c:pt>
                <c:pt idx="4817">
                  <c:v>Felicia King</c:v>
                </c:pt>
                <c:pt idx="4818">
                  <c:v>Emily Jackson</c:v>
                </c:pt>
                <c:pt idx="4819">
                  <c:v>Frank Brown</c:v>
                </c:pt>
                <c:pt idx="4820">
                  <c:v>Derek Smith</c:v>
                </c:pt>
                <c:pt idx="4821">
                  <c:v>David Roberts</c:v>
                </c:pt>
                <c:pt idx="4822">
                  <c:v>Emily Knapp</c:v>
                </c:pt>
                <c:pt idx="4823">
                  <c:v>Frank Small</c:v>
                </c:pt>
                <c:pt idx="4824">
                  <c:v>Emily Larson</c:v>
                </c:pt>
                <c:pt idx="4825">
                  <c:v>Frank Thompson</c:v>
                </c:pt>
                <c:pt idx="4826">
                  <c:v>Derek Snyder</c:v>
                </c:pt>
                <c:pt idx="4827">
                  <c:v>Gabriel Garcia</c:v>
                </c:pt>
                <c:pt idx="4828">
                  <c:v>Derrick Brown</c:v>
                </c:pt>
                <c:pt idx="4829">
                  <c:v>Gary Brown</c:v>
                </c:pt>
                <c:pt idx="4830">
                  <c:v>Derrick Taylor</c:v>
                </c:pt>
                <c:pt idx="4831">
                  <c:v>Gary Johnson</c:v>
                </c:pt>
                <c:pt idx="4832">
                  <c:v>Emily Nelson</c:v>
                </c:pt>
                <c:pt idx="4833">
                  <c:v>Gary White</c:v>
                </c:pt>
                <c:pt idx="4834">
                  <c:v>Emily Perez</c:v>
                </c:pt>
                <c:pt idx="4835">
                  <c:v>Donna Adams</c:v>
                </c:pt>
                <c:pt idx="4836">
                  <c:v>Emily Quinn</c:v>
                </c:pt>
                <c:pt idx="4837">
                  <c:v>Donna Cox</c:v>
                </c:pt>
                <c:pt idx="4838">
                  <c:v>Emily Ramos</c:v>
                </c:pt>
                <c:pt idx="4839">
                  <c:v>George Young</c:v>
                </c:pt>
                <c:pt idx="4840">
                  <c:v>Emily Rogers</c:v>
                </c:pt>
                <c:pt idx="4841">
                  <c:v>Donna Davis</c:v>
                </c:pt>
                <c:pt idx="4842">
                  <c:v>Desiree Johnson</c:v>
                </c:pt>
                <c:pt idx="4843">
                  <c:v>Gregory Arnold</c:v>
                </c:pt>
                <c:pt idx="4844">
                  <c:v>Emily Thomas</c:v>
                </c:pt>
                <c:pt idx="4845">
                  <c:v>Donna Gomez</c:v>
                </c:pt>
                <c:pt idx="4846">
                  <c:v>Devin Anderson</c:v>
                </c:pt>
                <c:pt idx="4847">
                  <c:v>Gregory Flores</c:v>
                </c:pt>
                <c:pt idx="4848">
                  <c:v>Emily Walker</c:v>
                </c:pt>
                <c:pt idx="4849">
                  <c:v>Deborah White</c:v>
                </c:pt>
                <c:pt idx="4850">
                  <c:v>Emily Webb</c:v>
                </c:pt>
                <c:pt idx="4851">
                  <c:v>Dawn Anderson</c:v>
                </c:pt>
                <c:pt idx="4852">
                  <c:v>Emily White</c:v>
                </c:pt>
                <c:pt idx="4853">
                  <c:v>Gregory Rodriguez</c:v>
                </c:pt>
                <c:pt idx="4854">
                  <c:v>Emily Wilson</c:v>
                </c:pt>
                <c:pt idx="4855">
                  <c:v>Deborah Young</c:v>
                </c:pt>
                <c:pt idx="4856">
                  <c:v>Emily Wood</c:v>
                </c:pt>
                <c:pt idx="4857">
                  <c:v>Gregory Wilson</c:v>
                </c:pt>
                <c:pt idx="4858">
                  <c:v>Eric Adams</c:v>
                </c:pt>
                <c:pt idx="4859">
                  <c:v>Hannah Hernandez</c:v>
                </c:pt>
                <c:pt idx="4860">
                  <c:v>Eric Bailey</c:v>
                </c:pt>
                <c:pt idx="4861">
                  <c:v>Donna Miller</c:v>
                </c:pt>
                <c:pt idx="4862">
                  <c:v>Devin Smith</c:v>
                </c:pt>
                <c:pt idx="4863">
                  <c:v>Heather Cooper</c:v>
                </c:pt>
                <c:pt idx="4864">
                  <c:v>Eric Castillo</c:v>
                </c:pt>
                <c:pt idx="4865">
                  <c:v>Heather Gray</c:v>
                </c:pt>
                <c:pt idx="4866">
                  <c:v>Eric Cooper</c:v>
                </c:pt>
                <c:pt idx="4867">
                  <c:v>Donna Stewart</c:v>
                </c:pt>
                <c:pt idx="4868">
                  <c:v>Deborah Clark</c:v>
                </c:pt>
                <c:pt idx="4869">
                  <c:v>Donna Taylor</c:v>
                </c:pt>
                <c:pt idx="4870">
                  <c:v>Eric Curtis</c:v>
                </c:pt>
                <c:pt idx="4871">
                  <c:v>Heather Lawrence</c:v>
                </c:pt>
                <c:pt idx="4872">
                  <c:v>Eric Daniels</c:v>
                </c:pt>
                <c:pt idx="4873">
                  <c:v>Heather Lee</c:v>
                </c:pt>
                <c:pt idx="4874">
                  <c:v>Eric Gardner</c:v>
                </c:pt>
                <c:pt idx="4875">
                  <c:v>Heather Moore</c:v>
                </c:pt>
                <c:pt idx="4876">
                  <c:v>Eric Gilbert</c:v>
                </c:pt>
                <c:pt idx="4877">
                  <c:v>Heather Newman</c:v>
                </c:pt>
                <c:pt idx="4878">
                  <c:v>Diane Brown</c:v>
                </c:pt>
                <c:pt idx="4879">
                  <c:v>Heather Rice</c:v>
                </c:pt>
                <c:pt idx="4880">
                  <c:v>Eric Hall</c:v>
                </c:pt>
                <c:pt idx="4881">
                  <c:v>David Tran</c:v>
                </c:pt>
                <c:pt idx="4882">
                  <c:v>Diane Jones</c:v>
                </c:pt>
                <c:pt idx="4883">
                  <c:v>Heather Sullivan</c:v>
                </c:pt>
                <c:pt idx="4884">
                  <c:v>Eric Harris</c:v>
                </c:pt>
                <c:pt idx="4885">
                  <c:v>Heather Ward</c:v>
                </c:pt>
                <c:pt idx="4886">
                  <c:v>Eric Hernandez</c:v>
                </c:pt>
                <c:pt idx="4887">
                  <c:v>Heidi Thompson</c:v>
                </c:pt>
                <c:pt idx="4888">
                  <c:v>Deborah Harris</c:v>
                </c:pt>
                <c:pt idx="4889">
                  <c:v>Henry Moore</c:v>
                </c:pt>
                <c:pt idx="4890">
                  <c:v>Deborah Hernandez</c:v>
                </c:pt>
                <c:pt idx="4891">
                  <c:v>David Ward</c:v>
                </c:pt>
                <c:pt idx="4892">
                  <c:v>Eric Lee</c:v>
                </c:pt>
                <c:pt idx="4893">
                  <c:v>Douglas James</c:v>
                </c:pt>
                <c:pt idx="4894">
                  <c:v>Eric Lewis</c:v>
                </c:pt>
                <c:pt idx="4895">
                  <c:v>Emily Burns</c:v>
                </c:pt>
                <c:pt idx="4896">
                  <c:v>Christopher Keller</c:v>
                </c:pt>
                <c:pt idx="4897">
                  <c:v>Daniel Reid</c:v>
                </c:pt>
                <c:pt idx="4898">
                  <c:v>Brian Watson</c:v>
                </c:pt>
                <c:pt idx="4899">
                  <c:v>Carl Brown</c:v>
                </c:pt>
                <c:pt idx="4900">
                  <c:v>Danielle Munoz</c:v>
                </c:pt>
                <c:pt idx="4901">
                  <c:v>Christopher Scott</c:v>
                </c:pt>
                <c:pt idx="4902">
                  <c:v>David Harrington</c:v>
                </c:pt>
                <c:pt idx="4903">
                  <c:v>Christopher Simmons</c:v>
                </c:pt>
                <c:pt idx="4904">
                  <c:v>Daniel Mills</c:v>
                </c:pt>
                <c:pt idx="4905">
                  <c:v>Christopher Simon</c:v>
                </c:pt>
                <c:pt idx="4906">
                  <c:v>Brian Rose</c:v>
                </c:pt>
                <c:pt idx="4907">
                  <c:v>Chelsea Anderson</c:v>
                </c:pt>
                <c:pt idx="4908">
                  <c:v>Christopher Hill</c:v>
                </c:pt>
                <c:pt idx="4909">
                  <c:v>Chelsea Hernandez</c:v>
                </c:pt>
                <c:pt idx="4910">
                  <c:v>David Frazier</c:v>
                </c:pt>
                <c:pt idx="4911">
                  <c:v>Christopher Stevens</c:v>
                </c:pt>
                <c:pt idx="4912">
                  <c:v>David Johnston</c:v>
                </c:pt>
                <c:pt idx="4913">
                  <c:v>Chelsea Johnson</c:v>
                </c:pt>
                <c:pt idx="4914">
                  <c:v>David Olson</c:v>
                </c:pt>
                <c:pt idx="4915">
                  <c:v>Chelsea Miller</c:v>
                </c:pt>
                <c:pt idx="4916">
                  <c:v>Catherine Smith</c:v>
                </c:pt>
                <c:pt idx="4917">
                  <c:v>Brian Bennett</c:v>
                </c:pt>
                <c:pt idx="4918">
                  <c:v>Chad Johnson</c:v>
                </c:pt>
                <c:pt idx="4919">
                  <c:v>Chelsea Scott</c:v>
                </c:pt>
                <c:pt idx="4920">
                  <c:v>Bruce Reed</c:v>
                </c:pt>
                <c:pt idx="4921">
                  <c:v>Carl Thompson</c:v>
                </c:pt>
                <c:pt idx="4922">
                  <c:v>Brian Green</c:v>
                </c:pt>
                <c:pt idx="4923">
                  <c:v>Cheryl Bennett</c:v>
                </c:pt>
                <c:pt idx="4924">
                  <c:v>Christopher James</c:v>
                </c:pt>
                <c:pt idx="4925">
                  <c:v>Christopher Tucker</c:v>
                </c:pt>
                <c:pt idx="4926">
                  <c:v>David Donovan</c:v>
                </c:pt>
                <c:pt idx="4927">
                  <c:v>Christopher Valdez</c:v>
                </c:pt>
                <c:pt idx="4928">
                  <c:v>David Grant</c:v>
                </c:pt>
                <c:pt idx="4929">
                  <c:v>Christopher Valenzuela</c:v>
                </c:pt>
                <c:pt idx="4930">
                  <c:v>Charles Ramos</c:v>
                </c:pt>
                <c:pt idx="4931">
                  <c:v>Christopher Vasquez</c:v>
                </c:pt>
                <c:pt idx="4932">
                  <c:v>David Knight</c:v>
                </c:pt>
                <c:pt idx="4933">
                  <c:v>Christopher Wagner</c:v>
                </c:pt>
                <c:pt idx="4934">
                  <c:v>David Moss</c:v>
                </c:pt>
                <c:pt idx="4935">
                  <c:v>Carla Flores</c:v>
                </c:pt>
                <c:pt idx="4936">
                  <c:v>Brian Franklin</c:v>
                </c:pt>
                <c:pt idx="4937">
                  <c:v>Carla Hernandez</c:v>
                </c:pt>
                <c:pt idx="4938">
                  <c:v>Catherine Richardson</c:v>
                </c:pt>
                <c:pt idx="4939">
                  <c:v>Cheryl Phillips</c:v>
                </c:pt>
                <c:pt idx="4940">
                  <c:v>Catherine Wallace</c:v>
                </c:pt>
                <c:pt idx="4941">
                  <c:v>Christopher Watkins</c:v>
                </c:pt>
                <c:pt idx="4942">
                  <c:v>Brooke Martinez</c:v>
                </c:pt>
                <c:pt idx="4943">
                  <c:v>Christopher Webb</c:v>
                </c:pt>
                <c:pt idx="4944">
                  <c:v>Chad Morgan</c:v>
                </c:pt>
                <c:pt idx="4945">
                  <c:v>Christopher West</c:v>
                </c:pt>
                <c:pt idx="4946">
                  <c:v>Daniel Young</c:v>
                </c:pt>
                <c:pt idx="4947">
                  <c:v>Cheryl Rodriguez</c:v>
                </c:pt>
                <c:pt idx="4948">
                  <c:v>Danielle Jackson</c:v>
                </c:pt>
                <c:pt idx="4949">
                  <c:v>Carla Jones</c:v>
                </c:pt>
                <c:pt idx="4950">
                  <c:v>Danielle Sanders</c:v>
                </c:pt>
                <c:pt idx="4951">
                  <c:v>Carla Miller</c:v>
                </c:pt>
                <c:pt idx="4952">
                  <c:v>Christopher Harvey</c:v>
                </c:pt>
                <c:pt idx="4953">
                  <c:v>Christopher Wood</c:v>
                </c:pt>
                <c:pt idx="4954">
                  <c:v>Charles Gray</c:v>
                </c:pt>
                <c:pt idx="4955">
                  <c:v>Christian Martinez</c:v>
                </c:pt>
                <c:pt idx="4956">
                  <c:v>David Chen</c:v>
                </c:pt>
                <c:pt idx="4957">
                  <c:v>Christian Rivera</c:v>
                </c:pt>
                <c:pt idx="4958">
                  <c:v>David Daniels</c:v>
                </c:pt>
                <c:pt idx="4959">
                  <c:v>Brianna Johnson</c:v>
                </c:pt>
                <c:pt idx="4960">
                  <c:v>David Fischer</c:v>
                </c:pt>
                <c:pt idx="4961">
                  <c:v>Cindy Clark</c:v>
                </c:pt>
                <c:pt idx="4962">
                  <c:v>Christopher Mason</c:v>
                </c:pt>
                <c:pt idx="4963">
                  <c:v>Christian Thompson</c:v>
                </c:pt>
                <c:pt idx="4964">
                  <c:v>Charles Martin</c:v>
                </c:pt>
                <c:pt idx="4965">
                  <c:v>Cindy Johnson</c:v>
                </c:pt>
                <c:pt idx="4966">
                  <c:v>Bryan Williams</c:v>
                </c:pt>
                <c:pt idx="4967">
                  <c:v>Cindy Martinez</c:v>
                </c:pt>
                <c:pt idx="4968">
                  <c:v>Brian Vargas</c:v>
                </c:pt>
                <c:pt idx="4969">
                  <c:v>Christina Allen</c:v>
                </c:pt>
                <c:pt idx="4970">
                  <c:v>Christopher Perkins</c:v>
                </c:pt>
                <c:pt idx="4971">
                  <c:v>Cindy Thomas</c:v>
                </c:pt>
                <c:pt idx="4972">
                  <c:v>David Lopez</c:v>
                </c:pt>
                <c:pt idx="4973">
                  <c:v>Cindy Wilson</c:v>
                </c:pt>
                <c:pt idx="4974">
                  <c:v>David Mitchell</c:v>
                </c:pt>
                <c:pt idx="4975">
                  <c:v>Claudia Smith</c:v>
                </c:pt>
                <c:pt idx="4976">
                  <c:v>Charles West</c:v>
                </c:pt>
                <c:pt idx="4977">
                  <c:v>Cody Peterson</c:v>
                </c:pt>
                <c:pt idx="4978">
                  <c:v>David Padilla</c:v>
                </c:pt>
                <c:pt idx="4979">
                  <c:v>Cody Sanchez</c:v>
                </c:pt>
                <c:pt idx="4980">
                  <c:v>Christopher Bennett</c:v>
                </c:pt>
                <c:pt idx="4981">
                  <c:v>Carla Williams</c:v>
                </c:pt>
                <c:pt idx="4982">
                  <c:v>Catherine Moore</c:v>
                </c:pt>
                <c:pt idx="4983">
                  <c:v>Colleen Johnson</c:v>
                </c:pt>
                <c:pt idx="4984">
                  <c:v>Christopher Burke</c:v>
                </c:pt>
                <c:pt idx="4985">
                  <c:v>Colleen Williams</c:v>
                </c:pt>
                <c:pt idx="4986">
                  <c:v>Christopher Carroll</c:v>
                </c:pt>
                <c:pt idx="4987">
                  <c:v>Connie Baker</c:v>
                </c:pt>
                <c:pt idx="4988">
                  <c:v>Daniel Ramirez</c:v>
                </c:pt>
                <c:pt idx="4989">
                  <c:v>Connie Smith</c:v>
                </c:pt>
                <c:pt idx="4990">
                  <c:v>Christopher Cole</c:v>
                </c:pt>
                <c:pt idx="4991">
                  <c:v>Corey Allen</c:v>
                </c:pt>
                <c:pt idx="4992">
                  <c:v>Christopher Cook</c:v>
                </c:pt>
                <c:pt idx="4993">
                  <c:v>Corey Anderson</c:v>
                </c:pt>
                <c:pt idx="4994">
                  <c:v>Daniel Thomas</c:v>
                </c:pt>
                <c:pt idx="4995">
                  <c:v>Carlos Garcia</c:v>
                </c:pt>
                <c:pt idx="4996">
                  <c:v>Daniel Washington</c:v>
                </c:pt>
                <c:pt idx="4997">
                  <c:v>Christina Boyd</c:v>
                </c:pt>
                <c:pt idx="4998">
                  <c:v>Daniel Wood</c:v>
                </c:pt>
                <c:pt idx="4999">
                  <c:v>Christina Brooks</c:v>
                </c:pt>
                <c:pt idx="5000">
                  <c:v>Danielle Bailey</c:v>
                </c:pt>
                <c:pt idx="5001">
                  <c:v>Brittany Holmes</c:v>
                </c:pt>
                <c:pt idx="5002">
                  <c:v>Danielle Henderson</c:v>
                </c:pt>
                <c:pt idx="5003">
                  <c:v>Courtney Gray</c:v>
                </c:pt>
                <c:pt idx="5004">
                  <c:v>Christopher Gibson</c:v>
                </c:pt>
                <c:pt idx="5005">
                  <c:v>Christina Cook</c:v>
                </c:pt>
                <c:pt idx="5006">
                  <c:v>Danielle Ray</c:v>
                </c:pt>
                <c:pt idx="5007">
                  <c:v>Brittany Howard</c:v>
                </c:pt>
                <c:pt idx="5008">
                  <c:v>Charles Bryant</c:v>
                </c:pt>
                <c:pt idx="5009">
                  <c:v>Courtney Thompson</c:v>
                </c:pt>
                <c:pt idx="5010">
                  <c:v>Charles Campbell</c:v>
                </c:pt>
                <c:pt idx="5011">
                  <c:v>Courtney White</c:v>
                </c:pt>
                <c:pt idx="5012">
                  <c:v>Brian Schwartz</c:v>
                </c:pt>
                <c:pt idx="5013">
                  <c:v>Courtney Williams</c:v>
                </c:pt>
                <c:pt idx="5014">
                  <c:v>Christopher Howard</c:v>
                </c:pt>
                <c:pt idx="5015">
                  <c:v>Craig Miller</c:v>
                </c:pt>
                <c:pt idx="5016">
                  <c:v>Charles Harris</c:v>
                </c:pt>
                <c:pt idx="5017">
                  <c:v>Craig Ramirez</c:v>
                </c:pt>
                <c:pt idx="5018">
                  <c:v>Christopher Jenkins</c:v>
                </c:pt>
                <c:pt idx="5019">
                  <c:v>Craig Rivera</c:v>
                </c:pt>
                <c:pt idx="5020">
                  <c:v>Brian Hansen</c:v>
                </c:pt>
                <c:pt idx="5021">
                  <c:v>Craig Thompson</c:v>
                </c:pt>
                <c:pt idx="5022">
                  <c:v>David Cruz</c:v>
                </c:pt>
                <c:pt idx="5023">
                  <c:v>Carlos Williams</c:v>
                </c:pt>
                <c:pt idx="5024">
                  <c:v>David Diaz</c:v>
                </c:pt>
                <c:pt idx="5025">
                  <c:v>Craig Wilson</c:v>
                </c:pt>
                <c:pt idx="5026">
                  <c:v>Charles Jackson</c:v>
                </c:pt>
                <c:pt idx="5027">
                  <c:v>Crystal Boone</c:v>
                </c:pt>
                <c:pt idx="5028">
                  <c:v>Brian Baker</c:v>
                </c:pt>
                <c:pt idx="5029">
                  <c:v>Crystal Davis</c:v>
                </c:pt>
                <c:pt idx="5030">
                  <c:v>Bryan Ferguson</c:v>
                </c:pt>
                <c:pt idx="5031">
                  <c:v>Crystal Edwards</c:v>
                </c:pt>
                <c:pt idx="5032">
                  <c:v>Brian Terry</c:v>
                </c:pt>
                <c:pt idx="5033">
                  <c:v>Crystal Garcia</c:v>
                </c:pt>
                <c:pt idx="5034">
                  <c:v>Brittany Hernandez</c:v>
                </c:pt>
                <c:pt idx="5035">
                  <c:v>Christina Gutierrez</c:v>
                </c:pt>
                <c:pt idx="5036">
                  <c:v>Charles Martinez</c:v>
                </c:pt>
                <c:pt idx="5037">
                  <c:v>Crystal Jackson</c:v>
                </c:pt>
                <c:pt idx="5038">
                  <c:v>Christopher Murphy</c:v>
                </c:pt>
                <c:pt idx="5039">
                  <c:v>Christina Hall</c:v>
                </c:pt>
                <c:pt idx="5040">
                  <c:v>Christopher Nguyen</c:v>
                </c:pt>
                <c:pt idx="5041">
                  <c:v>Crystal Jones</c:v>
                </c:pt>
                <c:pt idx="5042">
                  <c:v>Charles Ramsey</c:v>
                </c:pt>
                <c:pt idx="5043">
                  <c:v>Brian Carson</c:v>
                </c:pt>
                <c:pt idx="5044">
                  <c:v>Christopher Patel</c:v>
                </c:pt>
                <c:pt idx="5045">
                  <c:v>Christina Hernandez</c:v>
                </c:pt>
                <c:pt idx="5046">
                  <c:v>David Jordan</c:v>
                </c:pt>
                <c:pt idx="5047">
                  <c:v>Christina Hill</c:v>
                </c:pt>
                <c:pt idx="5048">
                  <c:v>David King</c:v>
                </c:pt>
                <c:pt idx="5049">
                  <c:v>Crystal Mills</c:v>
                </c:pt>
                <c:pt idx="5050">
                  <c:v>Charles Scott</c:v>
                </c:pt>
                <c:pt idx="5051">
                  <c:v>Carol Smith</c:v>
                </c:pt>
                <c:pt idx="5052">
                  <c:v>David Macias</c:v>
                </c:pt>
                <c:pt idx="5053">
                  <c:v>Brian Cox</c:v>
                </c:pt>
                <c:pt idx="5054">
                  <c:v>Caitlin Smith</c:v>
                </c:pt>
                <c:pt idx="5055">
                  <c:v>Crystal Solomon</c:v>
                </c:pt>
                <c:pt idx="5056">
                  <c:v>Christopher Richardson</c:v>
                </c:pt>
                <c:pt idx="5057">
                  <c:v>Crystal Thompson</c:v>
                </c:pt>
                <c:pt idx="5058">
                  <c:v>Christopher Rivera</c:v>
                </c:pt>
                <c:pt idx="5059">
                  <c:v>Crystal White</c:v>
                </c:pt>
                <c:pt idx="5060">
                  <c:v>Brian Campos</c:v>
                </c:pt>
                <c:pt idx="5061">
                  <c:v>Christina Martinez</c:v>
                </c:pt>
                <c:pt idx="5062">
                  <c:v>Charles White</c:v>
                </c:pt>
                <c:pt idx="5063">
                  <c:v>Christina Mccarty</c:v>
                </c:pt>
                <c:pt idx="5064">
                  <c:v>Caitlin Williams</c:v>
                </c:pt>
                <c:pt idx="5065">
                  <c:v>Curtis Hernandez</c:v>
                </c:pt>
                <c:pt idx="5066">
                  <c:v>Christopher Bautista</c:v>
                </c:pt>
                <c:pt idx="5067">
                  <c:v>Curtis Smith</c:v>
                </c:pt>
                <c:pt idx="5068">
                  <c:v>Brian Roberts</c:v>
                </c:pt>
                <c:pt idx="5069">
                  <c:v>Christina Miller</c:v>
                </c:pt>
                <c:pt idx="5070">
                  <c:v>Catherine Martin</c:v>
                </c:pt>
                <c:pt idx="5071">
                  <c:v>Cynthia Anderson</c:v>
                </c:pt>
                <c:pt idx="5072">
                  <c:v>Christopher Briggs</c:v>
                </c:pt>
                <c:pt idx="5073">
                  <c:v>Brian Medina</c:v>
                </c:pt>
                <c:pt idx="5074">
                  <c:v>Brian Anderson</c:v>
                </c:pt>
                <c:pt idx="5075">
                  <c:v>Christina Newton</c:v>
                </c:pt>
                <c:pt idx="5076">
                  <c:v>Daniel Ortiz</c:v>
                </c:pt>
                <c:pt idx="5077">
                  <c:v>Carol Thomas</c:v>
                </c:pt>
                <c:pt idx="5078">
                  <c:v>Daniel Parker</c:v>
                </c:pt>
                <c:pt idx="5079">
                  <c:v>Brittany Jones</c:v>
                </c:pt>
                <c:pt idx="5080">
                  <c:v>Daniel Phillips</c:v>
                </c:pt>
                <c:pt idx="5081">
                  <c:v>Cynthia Dunn</c:v>
                </c:pt>
                <c:pt idx="5082">
                  <c:v>Brooke Hernandez</c:v>
                </c:pt>
                <c:pt idx="5083">
                  <c:v>Cynthia Evans</c:v>
                </c:pt>
                <c:pt idx="5084">
                  <c:v>Chad Anderson</c:v>
                </c:pt>
                <c:pt idx="5085">
                  <c:v>Cynthia Freeman</c:v>
                </c:pt>
                <c:pt idx="5086">
                  <c:v>Chad Garcia</c:v>
                </c:pt>
                <c:pt idx="5087">
                  <c:v>Carolyn Flores</c:v>
                </c:pt>
                <c:pt idx="5088">
                  <c:v>Daniel Rogers</c:v>
                </c:pt>
                <c:pt idx="5089">
                  <c:v>Cynthia Green</c:v>
                </c:pt>
                <c:pt idx="5090">
                  <c:v>Chad Jackson</c:v>
                </c:pt>
                <c:pt idx="5091">
                  <c:v>Cynthia Gutierrez</c:v>
                </c:pt>
                <c:pt idx="5092">
                  <c:v>Daniel Solomon</c:v>
                </c:pt>
                <c:pt idx="5093">
                  <c:v>Cynthia Hall</c:v>
                </c:pt>
                <c:pt idx="5094">
                  <c:v>Brian Gomez</c:v>
                </c:pt>
                <c:pt idx="5095">
                  <c:v>Carolyn Johnson</c:v>
                </c:pt>
                <c:pt idx="5096">
                  <c:v>Brianna Davis</c:v>
                </c:pt>
                <c:pt idx="5097">
                  <c:v>Christina Turner</c:v>
                </c:pt>
                <c:pt idx="5098">
                  <c:v>Daniel Walker</c:v>
                </c:pt>
                <c:pt idx="5099">
                  <c:v>Carolyn Lee</c:v>
                </c:pt>
                <c:pt idx="5100">
                  <c:v>Chad Sanchez</c:v>
                </c:pt>
                <c:pt idx="5101">
                  <c:v>Cynthia Long</c:v>
                </c:pt>
                <c:pt idx="5102">
                  <c:v>Christopher Fields</c:v>
                </c:pt>
                <c:pt idx="5103">
                  <c:v>Christina Young</c:v>
                </c:pt>
                <c:pt idx="5104">
                  <c:v>Chad Scott</c:v>
                </c:pt>
                <c:pt idx="5105">
                  <c:v>Christine Aguilar</c:v>
                </c:pt>
                <c:pt idx="5106">
                  <c:v>Danielle Acosta</c:v>
                </c:pt>
                <c:pt idx="5107">
                  <c:v>Cynthia Moore</c:v>
                </c:pt>
                <c:pt idx="5108">
                  <c:v>Christopher Flores</c:v>
                </c:pt>
                <c:pt idx="5109">
                  <c:v>Cynthia Parker</c:v>
                </c:pt>
                <c:pt idx="5110">
                  <c:v>Danielle Harris</c:v>
                </c:pt>
                <c:pt idx="5111">
                  <c:v>Cynthia Payne</c:v>
                </c:pt>
                <c:pt idx="5112">
                  <c:v>Danielle Irwin</c:v>
                </c:pt>
                <c:pt idx="5113">
                  <c:v>Cynthia Robinson</c:v>
                </c:pt>
                <c:pt idx="5114">
                  <c:v>Bruce Williams</c:v>
                </c:pt>
                <c:pt idx="5115">
                  <c:v>Christine Allen</c:v>
                </c:pt>
                <c:pt idx="5116">
                  <c:v>Danielle Moore</c:v>
                </c:pt>
                <c:pt idx="5117">
                  <c:v>Cynthia Ross</c:v>
                </c:pt>
                <c:pt idx="5118">
                  <c:v>Danielle Ramirez</c:v>
                </c:pt>
                <c:pt idx="5119">
                  <c:v>Cynthia Ruiz</c:v>
                </c:pt>
                <c:pt idx="5120">
                  <c:v>Charles Allen</c:v>
                </c:pt>
                <c:pt idx="5121">
                  <c:v>Cynthia Santiago</c:v>
                </c:pt>
                <c:pt idx="5122">
                  <c:v>Charles Bennett</c:v>
                </c:pt>
                <c:pt idx="5123">
                  <c:v>Cynthia Simmons</c:v>
                </c:pt>
                <c:pt idx="5124">
                  <c:v>Christopher Gutierrez</c:v>
                </c:pt>
                <c:pt idx="5125">
                  <c:v>Cynthia Smith</c:v>
                </c:pt>
                <c:pt idx="5126">
                  <c:v>Christopher Hancock</c:v>
                </c:pt>
                <c:pt idx="5127">
                  <c:v>Cynthia Sullivan</c:v>
                </c:pt>
                <c:pt idx="5128">
                  <c:v>Darren Wagner</c:v>
                </c:pt>
                <c:pt idx="5129">
                  <c:v>Carrie Gonzalez</c:v>
                </c:pt>
                <c:pt idx="5130">
                  <c:v>Charles Foster</c:v>
                </c:pt>
                <c:pt idx="5131">
                  <c:v>Cynthia Thomas</c:v>
                </c:pt>
                <c:pt idx="5132">
                  <c:v>Bryan Anderson</c:v>
                </c:pt>
                <c:pt idx="5133">
                  <c:v>Christine Brooks</c:v>
                </c:pt>
                <c:pt idx="5134">
                  <c:v>Brittany Garcia</c:v>
                </c:pt>
                <c:pt idx="5135">
                  <c:v>Christine Brown</c:v>
                </c:pt>
                <c:pt idx="5136">
                  <c:v>David Barnett</c:v>
                </c:pt>
                <c:pt idx="5137">
                  <c:v>Dale Williams</c:v>
                </c:pt>
                <c:pt idx="5138">
                  <c:v>David Boone</c:v>
                </c:pt>
                <c:pt idx="5139">
                  <c:v>Dana Davis</c:v>
                </c:pt>
                <c:pt idx="5140">
                  <c:v>David Burton</c:v>
                </c:pt>
                <c:pt idx="5141">
                  <c:v>Brianna Wright</c:v>
                </c:pt>
                <c:pt idx="5142">
                  <c:v>David Carr</c:v>
                </c:pt>
                <c:pt idx="5143">
                  <c:v>Dana Lawson</c:v>
                </c:pt>
                <c:pt idx="5144">
                  <c:v>Charles Hayes</c:v>
                </c:pt>
                <c:pt idx="5145">
                  <c:v>Dana Martinez</c:v>
                </c:pt>
                <c:pt idx="5146">
                  <c:v>Brian Bush</c:v>
                </c:pt>
                <c:pt idx="5147">
                  <c:v>Carrie Jones</c:v>
                </c:pt>
                <c:pt idx="5148">
                  <c:v>Christopher Jordan</c:v>
                </c:pt>
                <c:pt idx="5149">
                  <c:v>Daniel Allen</c:v>
                </c:pt>
                <c:pt idx="5150">
                  <c:v>Christopher Kelley</c:v>
                </c:pt>
                <c:pt idx="5151">
                  <c:v>Brian Morales</c:v>
                </c:pt>
                <c:pt idx="5152">
                  <c:v>David Cunningham</c:v>
                </c:pt>
                <c:pt idx="5153">
                  <c:v>Daniel Baker</c:v>
                </c:pt>
                <c:pt idx="5154">
                  <c:v>Bryan Campbell</c:v>
                </c:pt>
                <c:pt idx="5155">
                  <c:v>Daniel Bennett</c:v>
                </c:pt>
                <c:pt idx="5156">
                  <c:v>Charles Hughes</c:v>
                </c:pt>
                <c:pt idx="5157">
                  <c:v>Daniel Benson</c:v>
                </c:pt>
                <c:pt idx="5158">
                  <c:v>Christopher Kirk</c:v>
                </c:pt>
                <c:pt idx="5159">
                  <c:v>Daniel Berry</c:v>
                </c:pt>
                <c:pt idx="5160">
                  <c:v>David Evans</c:v>
                </c:pt>
                <c:pt idx="5161">
                  <c:v>Christine Crawford</c:v>
                </c:pt>
                <c:pt idx="5162">
                  <c:v>Brittany Green</c:v>
                </c:pt>
                <c:pt idx="5163">
                  <c:v>Christine Hall</c:v>
                </c:pt>
                <c:pt idx="5164">
                  <c:v>Christopher Lynch</c:v>
                </c:pt>
                <c:pt idx="5165">
                  <c:v>Brian Murphy</c:v>
                </c:pt>
                <c:pt idx="5166">
                  <c:v>David Freeman</c:v>
                </c:pt>
                <c:pt idx="5167">
                  <c:v>Christine Hill</c:v>
                </c:pt>
                <c:pt idx="5168">
                  <c:v>Brian Houston</c:v>
                </c:pt>
                <c:pt idx="5169">
                  <c:v>Carrie Rodriguez</c:v>
                </c:pt>
                <c:pt idx="5170">
                  <c:v>Bryan Harper</c:v>
                </c:pt>
                <c:pt idx="5171">
                  <c:v>Daniel Clark</c:v>
                </c:pt>
                <c:pt idx="5172">
                  <c:v>Christopher Mendez</c:v>
                </c:pt>
                <c:pt idx="5173">
                  <c:v>Bridget Hernandez</c:v>
                </c:pt>
                <c:pt idx="5174">
                  <c:v>David Gray</c:v>
                </c:pt>
                <c:pt idx="5175">
                  <c:v>Brittany Rodriguez</c:v>
                </c:pt>
                <c:pt idx="5176">
                  <c:v>Brian Cook</c:v>
                </c:pt>
                <c:pt idx="5177">
                  <c:v>Daniel Cox</c:v>
                </c:pt>
                <c:pt idx="5178">
                  <c:v>David Grimes</c:v>
                </c:pt>
                <c:pt idx="5179">
                  <c:v>Christine Mendoza</c:v>
                </c:pt>
                <c:pt idx="5180">
                  <c:v>Bryan Jones</c:v>
                </c:pt>
                <c:pt idx="5181">
                  <c:v>Daniel Edwards</c:v>
                </c:pt>
                <c:pt idx="5182">
                  <c:v>Charles Medina</c:v>
                </c:pt>
                <c:pt idx="5183">
                  <c:v>Daniel Ferguson</c:v>
                </c:pt>
                <c:pt idx="5184">
                  <c:v>Bryan Robinson</c:v>
                </c:pt>
                <c:pt idx="5185">
                  <c:v>Christine Miller</c:v>
                </c:pt>
                <c:pt idx="5186">
                  <c:v>David Henderson</c:v>
                </c:pt>
                <c:pt idx="5187">
                  <c:v>Daniel Foster</c:v>
                </c:pt>
                <c:pt idx="5188">
                  <c:v>Christopher Nicholson</c:v>
                </c:pt>
                <c:pt idx="5189">
                  <c:v>Christine Moore</c:v>
                </c:pt>
                <c:pt idx="5190">
                  <c:v>David Howard</c:v>
                </c:pt>
                <c:pt idx="5191">
                  <c:v>Brittany Brown</c:v>
                </c:pt>
                <c:pt idx="5192">
                  <c:v>David Hunt</c:v>
                </c:pt>
                <c:pt idx="5193">
                  <c:v>Daniel Green</c:v>
                </c:pt>
                <c:pt idx="5194">
                  <c:v>David James</c:v>
                </c:pt>
                <c:pt idx="5195">
                  <c:v>Brittany Taylor</c:v>
                </c:pt>
                <c:pt idx="5196">
                  <c:v>Charles Rogers</c:v>
                </c:pt>
                <c:pt idx="5197">
                  <c:v>Cassandra Jones</c:v>
                </c:pt>
                <c:pt idx="5198">
                  <c:v>Brian Walker</c:v>
                </c:pt>
                <c:pt idx="5199">
                  <c:v>Daniel Hamilton</c:v>
                </c:pt>
                <c:pt idx="5200">
                  <c:v>Charles Sanchez</c:v>
                </c:pt>
                <c:pt idx="5201">
                  <c:v>Cassandra Perez</c:v>
                </c:pt>
                <c:pt idx="5202">
                  <c:v>David Kennedy</c:v>
                </c:pt>
                <c:pt idx="5203">
                  <c:v>Daniel Harvey</c:v>
                </c:pt>
                <c:pt idx="5204">
                  <c:v>David Kline</c:v>
                </c:pt>
                <c:pt idx="5205">
                  <c:v>Daniel Henry</c:v>
                </c:pt>
                <c:pt idx="5206">
                  <c:v>Christopher Peterson</c:v>
                </c:pt>
                <c:pt idx="5207">
                  <c:v>Christine Thomas</c:v>
                </c:pt>
                <c:pt idx="5208">
                  <c:v>Brian Cowan</c:v>
                </c:pt>
                <c:pt idx="5209">
                  <c:v>Daniel Hicks</c:v>
                </c:pt>
                <c:pt idx="5210">
                  <c:v>David Lynch</c:v>
                </c:pt>
                <c:pt idx="5211">
                  <c:v>Brian Wood</c:v>
                </c:pt>
                <c:pt idx="5212">
                  <c:v>Charles Stephens</c:v>
                </c:pt>
                <c:pt idx="5213">
                  <c:v>Catherine Jackson</c:v>
                </c:pt>
                <c:pt idx="5214">
                  <c:v>David May</c:v>
                </c:pt>
                <c:pt idx="5215">
                  <c:v>Brooke Evans</c:v>
                </c:pt>
                <c:pt idx="5216">
                  <c:v>Brian Weaver</c:v>
                </c:pt>
                <c:pt idx="5217">
                  <c:v>Brian Ramos</c:v>
                </c:pt>
                <c:pt idx="5218">
                  <c:v>Christopher Reese</c:v>
                </c:pt>
                <c:pt idx="5219">
                  <c:v>Christopher Alexander</c:v>
                </c:pt>
                <c:pt idx="5220">
                  <c:v>Christopher Riley</c:v>
                </c:pt>
                <c:pt idx="5221">
                  <c:v>Brooke Harris</c:v>
                </c:pt>
                <c:pt idx="5222">
                  <c:v>Christopher Ritter</c:v>
                </c:pt>
                <c:pt idx="5223">
                  <c:v>Christopher Alvarez</c:v>
                </c:pt>
                <c:pt idx="5224">
                  <c:v>Charles Wells</c:v>
                </c:pt>
                <c:pt idx="5225">
                  <c:v>Daniel Lambert</c:v>
                </c:pt>
                <c:pt idx="5226">
                  <c:v>David Newman</c:v>
                </c:pt>
                <c:pt idx="5227">
                  <c:v>Christopher Anderson</c:v>
                </c:pt>
                <c:pt idx="5228">
                  <c:v>David Nunez</c:v>
                </c:pt>
                <c:pt idx="5229">
                  <c:v>Catherine Lee</c:v>
                </c:pt>
                <c:pt idx="5230">
                  <c:v>David Ortiz</c:v>
                </c:pt>
                <c:pt idx="5231">
                  <c:v>Daniel Lowe</c:v>
                </c:pt>
                <c:pt idx="5232">
                  <c:v>David Pacheco</c:v>
                </c:pt>
                <c:pt idx="5233">
                  <c:v>Daniel Lynch</c:v>
                </c:pt>
                <c:pt idx="5234">
                  <c:v>David Palmer</c:v>
                </c:pt>
                <c:pt idx="5235">
                  <c:v>Daniel Mack</c:v>
                </c:pt>
                <c:pt idx="5236">
                  <c:v>Christopher Saunders</c:v>
                </c:pt>
                <c:pt idx="5237">
                  <c:v>Christopher Bailey</c:v>
                </c:pt>
                <c:pt idx="5238">
                  <c:v>Christopher Washington</c:v>
                </c:pt>
                <c:pt idx="5239">
                  <c:v>Christopher Lane</c:v>
                </c:pt>
                <c:pt idx="5240">
                  <c:v>Bradley Williams</c:v>
                </c:pt>
                <c:pt idx="5241">
                  <c:v>Amy Wilson</c:v>
                </c:pt>
                <c:pt idx="5242">
                  <c:v>Ashley Gomez</c:v>
                </c:pt>
                <c:pt idx="5243">
                  <c:v>Amanda Howard</c:v>
                </c:pt>
                <c:pt idx="5244">
                  <c:v>Andrea Sanders</c:v>
                </c:pt>
                <c:pt idx="5245">
                  <c:v>Andrew Rose</c:v>
                </c:pt>
                <c:pt idx="5246">
                  <c:v>Brandon Ryan</c:v>
                </c:pt>
                <c:pt idx="5247">
                  <c:v>Amanda Hunter</c:v>
                </c:pt>
                <c:pt idx="5248">
                  <c:v>Allison Davis</c:v>
                </c:pt>
                <c:pt idx="5249">
                  <c:v>Amanda Jackson</c:v>
                </c:pt>
                <c:pt idx="5250">
                  <c:v>Austin Taylor</c:v>
                </c:pt>
                <c:pt idx="5251">
                  <c:v>Alexa Rodriguez</c:v>
                </c:pt>
                <c:pt idx="5252">
                  <c:v>Aaron Flores</c:v>
                </c:pt>
                <c:pt idx="5253">
                  <c:v>Alexander Anderson</c:v>
                </c:pt>
                <c:pt idx="5254">
                  <c:v>Brandon King</c:v>
                </c:pt>
                <c:pt idx="5255">
                  <c:v>Andrew Torres</c:v>
                </c:pt>
                <c:pt idx="5256">
                  <c:v>Abigail Smith</c:v>
                </c:pt>
                <c:pt idx="5257">
                  <c:v>Andrew Trujillo</c:v>
                </c:pt>
                <c:pt idx="5258">
                  <c:v>Amy Navarro</c:v>
                </c:pt>
                <c:pt idx="5259">
                  <c:v>Brent White</c:v>
                </c:pt>
                <c:pt idx="5260">
                  <c:v>Aaron Gonzalez</c:v>
                </c:pt>
                <c:pt idx="5261">
                  <c:v>Abigail Williams</c:v>
                </c:pt>
                <c:pt idx="5262">
                  <c:v>Aaron Davis</c:v>
                </c:pt>
                <c:pt idx="5263">
                  <c:v>Alexander Clark</c:v>
                </c:pt>
                <c:pt idx="5264">
                  <c:v>Barbara Thomas</c:v>
                </c:pt>
                <c:pt idx="5265">
                  <c:v>Adam Aguilar</c:v>
                </c:pt>
                <c:pt idx="5266">
                  <c:v>Alyssa Sanchez</c:v>
                </c:pt>
                <c:pt idx="5267">
                  <c:v>Andrew Woods</c:v>
                </c:pt>
                <c:pt idx="5268">
                  <c:v>Bradley Davis</c:v>
                </c:pt>
                <c:pt idx="5269">
                  <c:v>Amanda Lopez</c:v>
                </c:pt>
                <c:pt idx="5270">
                  <c:v>Brandon Gonzalez</c:v>
                </c:pt>
                <c:pt idx="5271">
                  <c:v>Angel Johnson</c:v>
                </c:pt>
                <c:pt idx="5272">
                  <c:v>Brandon Morales</c:v>
                </c:pt>
                <c:pt idx="5273">
                  <c:v>Amanda Mack</c:v>
                </c:pt>
                <c:pt idx="5274">
                  <c:v>Brandon White</c:v>
                </c:pt>
                <c:pt idx="5275">
                  <c:v>Alexander Herrera</c:v>
                </c:pt>
                <c:pt idx="5276">
                  <c:v>Brendan Smith</c:v>
                </c:pt>
                <c:pt idx="5277">
                  <c:v>Angela Atkins</c:v>
                </c:pt>
                <c:pt idx="5278">
                  <c:v>Amy Mendoza</c:v>
                </c:pt>
                <c:pt idx="5279">
                  <c:v>Angela Baker</c:v>
                </c:pt>
                <c:pt idx="5280">
                  <c:v>Ashley Larson</c:v>
                </c:pt>
                <c:pt idx="5281">
                  <c:v>Angela Brewer</c:v>
                </c:pt>
                <c:pt idx="5282">
                  <c:v>Amy Taylor</c:v>
                </c:pt>
                <c:pt idx="5283">
                  <c:v>Alexander Hill</c:v>
                </c:pt>
                <c:pt idx="5284">
                  <c:v>Ashley Sanchez</c:v>
                </c:pt>
                <c:pt idx="5285">
                  <c:v>Angela Bryant</c:v>
                </c:pt>
                <c:pt idx="5286">
                  <c:v>Andrea Avila</c:v>
                </c:pt>
                <c:pt idx="5287">
                  <c:v>Angela Carter</c:v>
                </c:pt>
                <c:pt idx="5288">
                  <c:v>Adam Oliver</c:v>
                </c:pt>
                <c:pt idx="5289">
                  <c:v>Angela Chapman</c:v>
                </c:pt>
                <c:pt idx="5290">
                  <c:v>Barbara Lewis</c:v>
                </c:pt>
                <c:pt idx="5291">
                  <c:v>Alexander Jackson</c:v>
                </c:pt>
                <c:pt idx="5292">
                  <c:v>Benjamin Anderson</c:v>
                </c:pt>
                <c:pt idx="5293">
                  <c:v>Angela Crawford</c:v>
                </c:pt>
                <c:pt idx="5294">
                  <c:v>Alyssa Perez</c:v>
                </c:pt>
                <c:pt idx="5295">
                  <c:v>Amanda Mitchell</c:v>
                </c:pt>
                <c:pt idx="5296">
                  <c:v>Aaron White</c:v>
                </c:pt>
                <c:pt idx="5297">
                  <c:v>Angela Gomez</c:v>
                </c:pt>
                <c:pt idx="5298">
                  <c:v>Billy Smith</c:v>
                </c:pt>
                <c:pt idx="5299">
                  <c:v>Amanda Monroe</c:v>
                </c:pt>
                <c:pt idx="5300">
                  <c:v>Bradley Martin</c:v>
                </c:pt>
                <c:pt idx="5301">
                  <c:v>Amanda Moore</c:v>
                </c:pt>
                <c:pt idx="5302">
                  <c:v>Amanda Brandt</c:v>
                </c:pt>
                <c:pt idx="5303">
                  <c:v>Adam Anderson</c:v>
                </c:pt>
                <c:pt idx="5304">
                  <c:v>Andrew Gilbert</c:v>
                </c:pt>
                <c:pt idx="5305">
                  <c:v>Amanda Newton</c:v>
                </c:pt>
                <c:pt idx="5306">
                  <c:v>Andrew Hill</c:v>
                </c:pt>
                <c:pt idx="5307">
                  <c:v>Angela Hill</c:v>
                </c:pt>
                <c:pt idx="5308">
                  <c:v>Brandon Robbins</c:v>
                </c:pt>
                <c:pt idx="5309">
                  <c:v>Amanda Parker</c:v>
                </c:pt>
                <c:pt idx="5310">
                  <c:v>Alan Mitchell</c:v>
                </c:pt>
                <c:pt idx="5311">
                  <c:v>Alexander Jones</c:v>
                </c:pt>
                <c:pt idx="5312">
                  <c:v>Andrew Medina</c:v>
                </c:pt>
                <c:pt idx="5313">
                  <c:v>Alexander Lewis</c:v>
                </c:pt>
                <c:pt idx="5314">
                  <c:v>Alex Miller</c:v>
                </c:pt>
                <c:pt idx="5315">
                  <c:v>Angela Kim</c:v>
                </c:pt>
                <c:pt idx="5316">
                  <c:v>Ashley Fitzpatrick</c:v>
                </c:pt>
                <c:pt idx="5317">
                  <c:v>Adam Ball</c:v>
                </c:pt>
                <c:pt idx="5318">
                  <c:v>Alison Wilson</c:v>
                </c:pt>
                <c:pt idx="5319">
                  <c:v>Angela Lee</c:v>
                </c:pt>
                <c:pt idx="5320">
                  <c:v>Ashley Howell</c:v>
                </c:pt>
                <c:pt idx="5321">
                  <c:v>Angela Lewis</c:v>
                </c:pt>
                <c:pt idx="5322">
                  <c:v>Ashley Jordan</c:v>
                </c:pt>
                <c:pt idx="5323">
                  <c:v>Amanda Sanchez</c:v>
                </c:pt>
                <c:pt idx="5324">
                  <c:v>Amy Robinson</c:v>
                </c:pt>
                <c:pt idx="5325">
                  <c:v>Adam Brown</c:v>
                </c:pt>
                <c:pt idx="5326">
                  <c:v>Ashley Mitchell</c:v>
                </c:pt>
                <c:pt idx="5327">
                  <c:v>Amanda Schultz</c:v>
                </c:pt>
                <c:pt idx="5328">
                  <c:v>Amy Thompson</c:v>
                </c:pt>
                <c:pt idx="5329">
                  <c:v>Angela Moreno</c:v>
                </c:pt>
                <c:pt idx="5330">
                  <c:v>Ashley Powell</c:v>
                </c:pt>
                <c:pt idx="5331">
                  <c:v>Angela Nguyen</c:v>
                </c:pt>
                <c:pt idx="5332">
                  <c:v>Ashley Shaw</c:v>
                </c:pt>
                <c:pt idx="5333">
                  <c:v>Alexander Ramirez</c:v>
                </c:pt>
                <c:pt idx="5334">
                  <c:v>Ana Williams</c:v>
                </c:pt>
                <c:pt idx="5335">
                  <c:v>Angela Reyes</c:v>
                </c:pt>
                <c:pt idx="5336">
                  <c:v>Allison Rodriguez</c:v>
                </c:pt>
                <c:pt idx="5337">
                  <c:v>Angela Rhodes</c:v>
                </c:pt>
                <c:pt idx="5338">
                  <c:v>Austin Campbell</c:v>
                </c:pt>
                <c:pt idx="5339">
                  <c:v>Angela Robinson</c:v>
                </c:pt>
                <c:pt idx="5340">
                  <c:v>Austin Martinez</c:v>
                </c:pt>
                <c:pt idx="5341">
                  <c:v>Angela Russell</c:v>
                </c:pt>
                <c:pt idx="5342">
                  <c:v>Barbara Davis</c:v>
                </c:pt>
                <c:pt idx="5343">
                  <c:v>Amanda Sparks</c:v>
                </c:pt>
                <c:pt idx="5344">
                  <c:v>Barbara Smith</c:v>
                </c:pt>
                <c:pt idx="5345">
                  <c:v>Adam Coleman</c:v>
                </c:pt>
                <c:pt idx="5346">
                  <c:v>Barbara Wolfe</c:v>
                </c:pt>
                <c:pt idx="5347">
                  <c:v>Angela Stewart</c:v>
                </c:pt>
                <c:pt idx="5348">
                  <c:v>Andrea Rodriguez</c:v>
                </c:pt>
                <c:pt idx="5349">
                  <c:v>Alexander Thomas</c:v>
                </c:pt>
                <c:pt idx="5350">
                  <c:v>Adam Scott</c:v>
                </c:pt>
                <c:pt idx="5351">
                  <c:v>Adam Davis</c:v>
                </c:pt>
                <c:pt idx="5352">
                  <c:v>Andrew Adams</c:v>
                </c:pt>
                <c:pt idx="5353">
                  <c:v>Angela Vargas</c:v>
                </c:pt>
                <c:pt idx="5354">
                  <c:v>Alyssa Williams</c:v>
                </c:pt>
                <c:pt idx="5355">
                  <c:v>Amanda Warren</c:v>
                </c:pt>
                <c:pt idx="5356">
                  <c:v>Beth Gutierrez</c:v>
                </c:pt>
                <c:pt idx="5357">
                  <c:v>Amanda Watkins</c:v>
                </c:pt>
                <c:pt idx="5358">
                  <c:v>Betty Anderson</c:v>
                </c:pt>
                <c:pt idx="5359">
                  <c:v>Amanda White</c:v>
                </c:pt>
                <c:pt idx="5360">
                  <c:v>Brad Fields</c:v>
                </c:pt>
                <c:pt idx="5361">
                  <c:v>Alexander Woods</c:v>
                </c:pt>
                <c:pt idx="5362">
                  <c:v>Bradley Johnson</c:v>
                </c:pt>
                <c:pt idx="5363">
                  <c:v>Anita Kelly</c:v>
                </c:pt>
                <c:pt idx="5364">
                  <c:v>Bradley Robinson</c:v>
                </c:pt>
                <c:pt idx="5365">
                  <c:v>Ann Brown</c:v>
                </c:pt>
                <c:pt idx="5366">
                  <c:v>Amanda Bradley</c:v>
                </c:pt>
                <c:pt idx="5367">
                  <c:v>Amanda Williamson</c:v>
                </c:pt>
                <c:pt idx="5368">
                  <c:v>Andrew Dixon</c:v>
                </c:pt>
                <c:pt idx="5369">
                  <c:v>Ann Lopez</c:v>
                </c:pt>
                <c:pt idx="5370">
                  <c:v>Brandon Hernandez</c:v>
                </c:pt>
                <c:pt idx="5371">
                  <c:v>Adam Diaz</c:v>
                </c:pt>
                <c:pt idx="5372">
                  <c:v>Aaron Wilson</c:v>
                </c:pt>
                <c:pt idx="5373">
                  <c:v>Amanda Woods</c:v>
                </c:pt>
                <c:pt idx="5374">
                  <c:v>Brandon Lopez</c:v>
                </c:pt>
                <c:pt idx="5375">
                  <c:v>Anna Fisher</c:v>
                </c:pt>
                <c:pt idx="5376">
                  <c:v>Amanda Clark</c:v>
                </c:pt>
                <c:pt idx="5377">
                  <c:v>Anna Harris</c:v>
                </c:pt>
                <c:pt idx="5378">
                  <c:v>Amanda Coleman</c:v>
                </c:pt>
                <c:pt idx="5379">
                  <c:v>Amanda Wright</c:v>
                </c:pt>
                <c:pt idx="5380">
                  <c:v>Andrew Kennedy</c:v>
                </c:pt>
                <c:pt idx="5381">
                  <c:v>Anna Phillips</c:v>
                </c:pt>
                <c:pt idx="5382">
                  <c:v>Abigail Jones</c:v>
                </c:pt>
                <c:pt idx="5383">
                  <c:v>Amanda Young</c:v>
                </c:pt>
                <c:pt idx="5384">
                  <c:v>Brandon Turner</c:v>
                </c:pt>
                <c:pt idx="5385">
                  <c:v>Amber Bryant</c:v>
                </c:pt>
                <c:pt idx="5386">
                  <c:v>Brandon Wilson</c:v>
                </c:pt>
                <c:pt idx="5387">
                  <c:v>Anna White</c:v>
                </c:pt>
                <c:pt idx="5388">
                  <c:v>Brenda Hernandez</c:v>
                </c:pt>
                <c:pt idx="5389">
                  <c:v>Amber Evans</c:v>
                </c:pt>
                <c:pt idx="5390">
                  <c:v>Brenda Reyes</c:v>
                </c:pt>
                <c:pt idx="5391">
                  <c:v>Anne Brown</c:v>
                </c:pt>
                <c:pt idx="5392">
                  <c:v>Andrew Patrick</c:v>
                </c:pt>
                <c:pt idx="5393">
                  <c:v>Amber Hall</c:v>
                </c:pt>
                <c:pt idx="5394">
                  <c:v>Ashley Evans</c:v>
                </c:pt>
                <c:pt idx="5395">
                  <c:v>Alexandra Davis</c:v>
                </c:pt>
                <c:pt idx="5396">
                  <c:v>Amy Lopez</c:v>
                </c:pt>
                <c:pt idx="5397">
                  <c:v>Alexandra Miller</c:v>
                </c:pt>
                <c:pt idx="5398">
                  <c:v>Ashley Gonzalez</c:v>
                </c:pt>
                <c:pt idx="5399">
                  <c:v>Amber Jones</c:v>
                </c:pt>
                <c:pt idx="5400">
                  <c:v>Amy Martin</c:v>
                </c:pt>
                <c:pt idx="5401">
                  <c:v>Amber Lee</c:v>
                </c:pt>
                <c:pt idx="5402">
                  <c:v>Allen Smith</c:v>
                </c:pt>
                <c:pt idx="5403">
                  <c:v>Anthony Ballard</c:v>
                </c:pt>
                <c:pt idx="5404">
                  <c:v>Aaron Campbell</c:v>
                </c:pt>
                <c:pt idx="5405">
                  <c:v>Anthony Barnes</c:v>
                </c:pt>
                <c:pt idx="5406">
                  <c:v>Amy Owens</c:v>
                </c:pt>
                <c:pt idx="5407">
                  <c:v>Amber Lopez</c:v>
                </c:pt>
                <c:pt idx="5408">
                  <c:v>Amy Ramirez</c:v>
                </c:pt>
                <c:pt idx="5409">
                  <c:v>Amber Martin</c:v>
                </c:pt>
                <c:pt idx="5410">
                  <c:v>Allison Carter</c:v>
                </c:pt>
                <c:pt idx="5411">
                  <c:v>Amber Martinez</c:v>
                </c:pt>
                <c:pt idx="5412">
                  <c:v>Amy Saunders</c:v>
                </c:pt>
                <c:pt idx="5413">
                  <c:v>Anthony Davis</c:v>
                </c:pt>
                <c:pt idx="5414">
                  <c:v>Amy Stevenson</c:v>
                </c:pt>
                <c:pt idx="5415">
                  <c:v>Anthony Dennis</c:v>
                </c:pt>
                <c:pt idx="5416">
                  <c:v>Allison Johnson</c:v>
                </c:pt>
                <c:pt idx="5417">
                  <c:v>Alexandra Perez</c:v>
                </c:pt>
                <c:pt idx="5418">
                  <c:v>Ashley Murphy</c:v>
                </c:pt>
                <c:pt idx="5419">
                  <c:v>Anthony Estrada</c:v>
                </c:pt>
                <c:pt idx="5420">
                  <c:v>Ashley Osborne</c:v>
                </c:pt>
                <c:pt idx="5421">
                  <c:v>Alexandra Rodriguez</c:v>
                </c:pt>
                <c:pt idx="5422">
                  <c:v>Allison Lewis</c:v>
                </c:pt>
                <c:pt idx="5423">
                  <c:v>Anthony Ford</c:v>
                </c:pt>
                <c:pt idx="5424">
                  <c:v>Amy Watkins</c:v>
                </c:pt>
                <c:pt idx="5425">
                  <c:v>Amber Petersen</c:v>
                </c:pt>
                <c:pt idx="5426">
                  <c:v>Amy Watson</c:v>
                </c:pt>
                <c:pt idx="5427">
                  <c:v>Amber Robertson</c:v>
                </c:pt>
                <c:pt idx="5428">
                  <c:v>Aaron Martin</c:v>
                </c:pt>
                <c:pt idx="5429">
                  <c:v>Alexandra Walker</c:v>
                </c:pt>
                <c:pt idx="5430">
                  <c:v>Ana Smith</c:v>
                </c:pt>
                <c:pt idx="5431">
                  <c:v>Anthony Hammond</c:v>
                </c:pt>
                <c:pt idx="5432">
                  <c:v>Ashley Torres</c:v>
                </c:pt>
                <c:pt idx="5433">
                  <c:v>Amber Scott</c:v>
                </c:pt>
                <c:pt idx="5434">
                  <c:v>Allison Martinez</c:v>
                </c:pt>
                <c:pt idx="5435">
                  <c:v>Alexandria Johnson</c:v>
                </c:pt>
                <c:pt idx="5436">
                  <c:v>Andrea Davis</c:v>
                </c:pt>
                <c:pt idx="5437">
                  <c:v>Anthony Holmes</c:v>
                </c:pt>
                <c:pt idx="5438">
                  <c:v>Andrea Johnson</c:v>
                </c:pt>
                <c:pt idx="5439">
                  <c:v>Amber Stanley</c:v>
                </c:pt>
                <c:pt idx="5440">
                  <c:v>Aaron Fisher</c:v>
                </c:pt>
                <c:pt idx="5441">
                  <c:v>Anthony James</c:v>
                </c:pt>
                <c:pt idx="5442">
                  <c:v>Andrea Miller</c:v>
                </c:pt>
                <c:pt idx="5443">
                  <c:v>Anthony Jimenez</c:v>
                </c:pt>
                <c:pt idx="5444">
                  <c:v>Austin Moore</c:v>
                </c:pt>
                <c:pt idx="5445">
                  <c:v>Amber Vasquez</c:v>
                </c:pt>
                <c:pt idx="5446">
                  <c:v>Austin Wilson</c:v>
                </c:pt>
                <c:pt idx="5447">
                  <c:v>Amber Wilson</c:v>
                </c:pt>
                <c:pt idx="5448">
                  <c:v>Andrea Murphy</c:v>
                </c:pt>
                <c:pt idx="5449">
                  <c:v>Alexis Allen</c:v>
                </c:pt>
                <c:pt idx="5450">
                  <c:v>Andrea Powers</c:v>
                </c:pt>
                <c:pt idx="5451">
                  <c:v>Alexis Anderson</c:v>
                </c:pt>
                <c:pt idx="5452">
                  <c:v>Barbara Stephens</c:v>
                </c:pt>
                <c:pt idx="5453">
                  <c:v>Alexis Davis</c:v>
                </c:pt>
                <c:pt idx="5454">
                  <c:v>Barbara Williams</c:v>
                </c:pt>
                <c:pt idx="5455">
                  <c:v>Anthony Lynch</c:v>
                </c:pt>
                <c:pt idx="5456">
                  <c:v>Becky Ferguson</c:v>
                </c:pt>
                <c:pt idx="5457">
                  <c:v>Amy Bailey</c:v>
                </c:pt>
                <c:pt idx="5458">
                  <c:v>Benjamin Boyd</c:v>
                </c:pt>
                <c:pt idx="5459">
                  <c:v>Amy Baker</c:v>
                </c:pt>
                <c:pt idx="5460">
                  <c:v>Benjamin Crawford</c:v>
                </c:pt>
                <c:pt idx="5461">
                  <c:v>Alexis Jones</c:v>
                </c:pt>
                <c:pt idx="5462">
                  <c:v>Alyssa Herrera</c:v>
                </c:pt>
                <c:pt idx="5463">
                  <c:v>Alexis King</c:v>
                </c:pt>
                <c:pt idx="5464">
                  <c:v>Benjamin Jones</c:v>
                </c:pt>
                <c:pt idx="5465">
                  <c:v>Alexis Miller</c:v>
                </c:pt>
                <c:pt idx="5466">
                  <c:v>Benjamin Ross</c:v>
                </c:pt>
                <c:pt idx="5467">
                  <c:v>Amy Buchanan</c:v>
                </c:pt>
                <c:pt idx="5468">
                  <c:v>Andrew Aguilar</c:v>
                </c:pt>
                <c:pt idx="5469">
                  <c:v>Anthony Ortega</c:v>
                </c:pt>
                <c:pt idx="5470">
                  <c:v>Alyssa Smith</c:v>
                </c:pt>
                <c:pt idx="5471">
                  <c:v>Anthony Parker</c:v>
                </c:pt>
                <c:pt idx="5472">
                  <c:v>Benjamin Williamson</c:v>
                </c:pt>
                <c:pt idx="5473">
                  <c:v>Anthony Pena</c:v>
                </c:pt>
                <c:pt idx="5474">
                  <c:v>Beth Davis</c:v>
                </c:pt>
                <c:pt idx="5475">
                  <c:v>Anthony Perez</c:v>
                </c:pt>
                <c:pt idx="5476">
                  <c:v>Beth Jones</c:v>
                </c:pt>
                <c:pt idx="5477">
                  <c:v>Amy Chavez</c:v>
                </c:pt>
                <c:pt idx="5478">
                  <c:v>Bethany Lewis</c:v>
                </c:pt>
                <c:pt idx="5479">
                  <c:v>Anthony Pham</c:v>
                </c:pt>
                <c:pt idx="5480">
                  <c:v>Bianca Johnson</c:v>
                </c:pt>
                <c:pt idx="5481">
                  <c:v>Anthony Phillips</c:v>
                </c:pt>
                <c:pt idx="5482">
                  <c:v>Blake Young</c:v>
                </c:pt>
                <c:pt idx="5483">
                  <c:v>Alexis White</c:v>
                </c:pt>
                <c:pt idx="5484">
                  <c:v>Bradley Blake</c:v>
                </c:pt>
                <c:pt idx="5485">
                  <c:v>Anthony Rodriguez</c:v>
                </c:pt>
                <c:pt idx="5486">
                  <c:v>Bradley Jackson</c:v>
                </c:pt>
                <c:pt idx="5487">
                  <c:v>Amy Collins</c:v>
                </c:pt>
                <c:pt idx="5488">
                  <c:v>Bradley Jones</c:v>
                </c:pt>
                <c:pt idx="5489">
                  <c:v>Amy Cruz</c:v>
                </c:pt>
                <c:pt idx="5490">
                  <c:v>Bradley Miller</c:v>
                </c:pt>
                <c:pt idx="5491">
                  <c:v>Amy Davidson</c:v>
                </c:pt>
                <c:pt idx="5492">
                  <c:v>Andrew Clark</c:v>
                </c:pt>
                <c:pt idx="5493">
                  <c:v>Alexis Williams</c:v>
                </c:pt>
                <c:pt idx="5494">
                  <c:v>Brandi Williams</c:v>
                </c:pt>
                <c:pt idx="5495">
                  <c:v>Amy Diaz</c:v>
                </c:pt>
                <c:pt idx="5496">
                  <c:v>Brandon Austin</c:v>
                </c:pt>
                <c:pt idx="5497">
                  <c:v>Anthony Ward</c:v>
                </c:pt>
                <c:pt idx="5498">
                  <c:v>Brandon Cortez</c:v>
                </c:pt>
                <c:pt idx="5499">
                  <c:v>Alicia Brown</c:v>
                </c:pt>
                <c:pt idx="5500">
                  <c:v>Adam Williams</c:v>
                </c:pt>
                <c:pt idx="5501">
                  <c:v>Anthony Wilson</c:v>
                </c:pt>
                <c:pt idx="5502">
                  <c:v>Andrew Freeman</c:v>
                </c:pt>
                <c:pt idx="5503">
                  <c:v>Anthony Wright</c:v>
                </c:pt>
                <c:pt idx="5504">
                  <c:v>Andrew Garcia</c:v>
                </c:pt>
                <c:pt idx="5505">
                  <c:v>Antonio Cruz</c:v>
                </c:pt>
                <c:pt idx="5506">
                  <c:v>Brandon Jimenez</c:v>
                </c:pt>
                <c:pt idx="5507">
                  <c:v>Antonio White</c:v>
                </c:pt>
                <c:pt idx="5508">
                  <c:v>Brandon Jones</c:v>
                </c:pt>
                <c:pt idx="5509">
                  <c:v>April Collins</c:v>
                </c:pt>
                <c:pt idx="5510">
                  <c:v>Andrew Green</c:v>
                </c:pt>
                <c:pt idx="5511">
                  <c:v>April Ford</c:v>
                </c:pt>
                <c:pt idx="5512">
                  <c:v>Andrew Hicks</c:v>
                </c:pt>
                <c:pt idx="5513">
                  <c:v>April Garcia</c:v>
                </c:pt>
                <c:pt idx="5514">
                  <c:v>Brandon Medina</c:v>
                </c:pt>
                <c:pt idx="5515">
                  <c:v>April Gonzalez</c:v>
                </c:pt>
                <c:pt idx="5516">
                  <c:v>Andrew Jimenez</c:v>
                </c:pt>
                <c:pt idx="5517">
                  <c:v>April Lopez</c:v>
                </c:pt>
                <c:pt idx="5518">
                  <c:v>Adrian Miller</c:v>
                </c:pt>
                <c:pt idx="5519">
                  <c:v>Amy Hall</c:v>
                </c:pt>
                <c:pt idx="5520">
                  <c:v>Brandon Richards</c:v>
                </c:pt>
                <c:pt idx="5521">
                  <c:v>Alicia Davis</c:v>
                </c:pt>
                <c:pt idx="5522">
                  <c:v>Aimee Jones</c:v>
                </c:pt>
                <c:pt idx="5523">
                  <c:v>April Smith</c:v>
                </c:pt>
                <c:pt idx="5524">
                  <c:v>Alan Brown</c:v>
                </c:pt>
                <c:pt idx="5525">
                  <c:v>April Thompson</c:v>
                </c:pt>
                <c:pt idx="5526">
                  <c:v>Alan Martin</c:v>
                </c:pt>
                <c:pt idx="5527">
                  <c:v>April Williams</c:v>
                </c:pt>
                <c:pt idx="5528">
                  <c:v>Brandon Taylor</c:v>
                </c:pt>
                <c:pt idx="5529">
                  <c:v>Arthur Smith</c:v>
                </c:pt>
                <c:pt idx="5530">
                  <c:v>Brandon Thompson</c:v>
                </c:pt>
                <c:pt idx="5531">
                  <c:v>Alicia Kelly</c:v>
                </c:pt>
                <c:pt idx="5532">
                  <c:v>Brandon Walker</c:v>
                </c:pt>
                <c:pt idx="5533">
                  <c:v>Amy Hughes</c:v>
                </c:pt>
                <c:pt idx="5534">
                  <c:v>Andrew Mcclain</c:v>
                </c:pt>
                <c:pt idx="5535">
                  <c:v>Ashley Baker</c:v>
                </c:pt>
                <c:pt idx="5536">
                  <c:v>Brenda Armstrong</c:v>
                </c:pt>
                <c:pt idx="5537">
                  <c:v>Alicia Peterson</c:v>
                </c:pt>
                <c:pt idx="5538">
                  <c:v>Brenda Green</c:v>
                </c:pt>
                <c:pt idx="5539">
                  <c:v>Alicia Smith</c:v>
                </c:pt>
                <c:pt idx="5540">
                  <c:v>Amanda Griffin</c:v>
                </c:pt>
                <c:pt idx="5541">
                  <c:v>Ashley Castillo</c:v>
                </c:pt>
                <c:pt idx="5542">
                  <c:v>Amanda Hart</c:v>
                </c:pt>
                <c:pt idx="5543">
                  <c:v>Ashley Chavez</c:v>
                </c:pt>
                <c:pt idx="5544">
                  <c:v>Brenda Roberts</c:v>
                </c:pt>
                <c:pt idx="5545">
                  <c:v>Alison Brown</c:v>
                </c:pt>
                <c:pt idx="5546">
                  <c:v>Brenda Taylor</c:v>
                </c:pt>
                <c:pt idx="5547">
                  <c:v>Ashley Cox</c:v>
                </c:pt>
                <c:pt idx="5548">
                  <c:v>Brendan Moore</c:v>
                </c:pt>
                <c:pt idx="5549">
                  <c:v>Ashley Cruz</c:v>
                </c:pt>
                <c:pt idx="5550">
                  <c:v>Andrew Porter</c:v>
                </c:pt>
              </c:strCache>
            </c:strRef>
          </c:cat>
          <c:val>
            <c:numRef>
              <c:f>'Day Wise &amp; Month Wise Data'!$L$7:$L$71094</c:f>
              <c:numCache>
                <c:formatCode>General</c:formatCode>
                <c:ptCount val="5551"/>
                <c:pt idx="0">
                  <c:v>6</c:v>
                </c:pt>
                <c:pt idx="1">
                  <c:v>6</c:v>
                </c:pt>
                <c:pt idx="2">
                  <c:v>6</c:v>
                </c:pt>
                <c:pt idx="3">
                  <c:v>6</c:v>
                </c:pt>
                <c:pt idx="4">
                  <c:v>1</c:v>
                </c:pt>
                <c:pt idx="5">
                  <c:v>3</c:v>
                </c:pt>
                <c:pt idx="6">
                  <c:v>4</c:v>
                </c:pt>
                <c:pt idx="7">
                  <c:v>4</c:v>
                </c:pt>
                <c:pt idx="8">
                  <c:v>2</c:v>
                </c:pt>
                <c:pt idx="9">
                  <c:v>4</c:v>
                </c:pt>
                <c:pt idx="10">
                  <c:v>3</c:v>
                </c:pt>
                <c:pt idx="11">
                  <c:v>1</c:v>
                </c:pt>
                <c:pt idx="12">
                  <c:v>1</c:v>
                </c:pt>
                <c:pt idx="13">
                  <c:v>4</c:v>
                </c:pt>
                <c:pt idx="14">
                  <c:v>3</c:v>
                </c:pt>
                <c:pt idx="15">
                  <c:v>4</c:v>
                </c:pt>
                <c:pt idx="16">
                  <c:v>4</c:v>
                </c:pt>
                <c:pt idx="17">
                  <c:v>3</c:v>
                </c:pt>
                <c:pt idx="18">
                  <c:v>1</c:v>
                </c:pt>
                <c:pt idx="19">
                  <c:v>3</c:v>
                </c:pt>
                <c:pt idx="20">
                  <c:v>2</c:v>
                </c:pt>
                <c:pt idx="21">
                  <c:v>1</c:v>
                </c:pt>
                <c:pt idx="22">
                  <c:v>1</c:v>
                </c:pt>
                <c:pt idx="23">
                  <c:v>3</c:v>
                </c:pt>
                <c:pt idx="24">
                  <c:v>3</c:v>
                </c:pt>
                <c:pt idx="25">
                  <c:v>1</c:v>
                </c:pt>
                <c:pt idx="26">
                  <c:v>1</c:v>
                </c:pt>
                <c:pt idx="27">
                  <c:v>4</c:v>
                </c:pt>
                <c:pt idx="30">
                  <c:v>5</c:v>
                </c:pt>
                <c:pt idx="31">
                  <c:v>2</c:v>
                </c:pt>
                <c:pt idx="32">
                  <c:v>2</c:v>
                </c:pt>
                <c:pt idx="33">
                  <c:v>1</c:v>
                </c:pt>
                <c:pt idx="34">
                  <c:v>2</c:v>
                </c:pt>
                <c:pt idx="35">
                  <c:v>5</c:v>
                </c:pt>
                <c:pt idx="36">
                  <c:v>2</c:v>
                </c:pt>
                <c:pt idx="37">
                  <c:v>1</c:v>
                </c:pt>
                <c:pt idx="38">
                  <c:v>2</c:v>
                </c:pt>
                <c:pt idx="39">
                  <c:v>2</c:v>
                </c:pt>
                <c:pt idx="41">
                  <c:v>1</c:v>
                </c:pt>
                <c:pt idx="42">
                  <c:v>5</c:v>
                </c:pt>
                <c:pt idx="43">
                  <c:v>4</c:v>
                </c:pt>
                <c:pt idx="44">
                  <c:v>2</c:v>
                </c:pt>
                <c:pt idx="45">
                  <c:v>2</c:v>
                </c:pt>
                <c:pt idx="46">
                  <c:v>2</c:v>
                </c:pt>
                <c:pt idx="47">
                  <c:v>2</c:v>
                </c:pt>
                <c:pt idx="49">
                  <c:v>3</c:v>
                </c:pt>
                <c:pt idx="50">
                  <c:v>3</c:v>
                </c:pt>
                <c:pt idx="51">
                  <c:v>1</c:v>
                </c:pt>
                <c:pt idx="52">
                  <c:v>1</c:v>
                </c:pt>
                <c:pt idx="53">
                  <c:v>3</c:v>
                </c:pt>
                <c:pt idx="54">
                  <c:v>1</c:v>
                </c:pt>
                <c:pt idx="55">
                  <c:v>3</c:v>
                </c:pt>
                <c:pt idx="56">
                  <c:v>2</c:v>
                </c:pt>
                <c:pt idx="57">
                  <c:v>1</c:v>
                </c:pt>
                <c:pt idx="58">
                  <c:v>3</c:v>
                </c:pt>
                <c:pt idx="59">
                  <c:v>1</c:v>
                </c:pt>
                <c:pt idx="60">
                  <c:v>2</c:v>
                </c:pt>
                <c:pt idx="61">
                  <c:v>3</c:v>
                </c:pt>
                <c:pt idx="62">
                  <c:v>2</c:v>
                </c:pt>
                <c:pt idx="64">
                  <c:v>3</c:v>
                </c:pt>
                <c:pt idx="65">
                  <c:v>3</c:v>
                </c:pt>
                <c:pt idx="66">
                  <c:v>1</c:v>
                </c:pt>
                <c:pt idx="67">
                  <c:v>1</c:v>
                </c:pt>
                <c:pt idx="68">
                  <c:v>2</c:v>
                </c:pt>
                <c:pt idx="69">
                  <c:v>1</c:v>
                </c:pt>
                <c:pt idx="70">
                  <c:v>2</c:v>
                </c:pt>
                <c:pt idx="74">
                  <c:v>1</c:v>
                </c:pt>
                <c:pt idx="75">
                  <c:v>1</c:v>
                </c:pt>
                <c:pt idx="76">
                  <c:v>1</c:v>
                </c:pt>
                <c:pt idx="77">
                  <c:v>2</c:v>
                </c:pt>
                <c:pt idx="79">
                  <c:v>1</c:v>
                </c:pt>
                <c:pt idx="80">
                  <c:v>2</c:v>
                </c:pt>
                <c:pt idx="81">
                  <c:v>1</c:v>
                </c:pt>
                <c:pt idx="82">
                  <c:v>1</c:v>
                </c:pt>
                <c:pt idx="83">
                  <c:v>4</c:v>
                </c:pt>
                <c:pt idx="84">
                  <c:v>2</c:v>
                </c:pt>
                <c:pt idx="85">
                  <c:v>2</c:v>
                </c:pt>
                <c:pt idx="86">
                  <c:v>1</c:v>
                </c:pt>
                <c:pt idx="87">
                  <c:v>2</c:v>
                </c:pt>
                <c:pt idx="88">
                  <c:v>1</c:v>
                </c:pt>
                <c:pt idx="89">
                  <c:v>3</c:v>
                </c:pt>
                <c:pt idx="90">
                  <c:v>2</c:v>
                </c:pt>
                <c:pt idx="91">
                  <c:v>1</c:v>
                </c:pt>
                <c:pt idx="92">
                  <c:v>3</c:v>
                </c:pt>
                <c:pt idx="93">
                  <c:v>1</c:v>
                </c:pt>
                <c:pt idx="94">
                  <c:v>2</c:v>
                </c:pt>
                <c:pt idx="95">
                  <c:v>2</c:v>
                </c:pt>
                <c:pt idx="97">
                  <c:v>3</c:v>
                </c:pt>
                <c:pt idx="98">
                  <c:v>1</c:v>
                </c:pt>
                <c:pt idx="99">
                  <c:v>1</c:v>
                </c:pt>
                <c:pt idx="100">
                  <c:v>1</c:v>
                </c:pt>
                <c:pt idx="101">
                  <c:v>1</c:v>
                </c:pt>
                <c:pt idx="102">
                  <c:v>2</c:v>
                </c:pt>
                <c:pt idx="103">
                  <c:v>2</c:v>
                </c:pt>
                <c:pt idx="104">
                  <c:v>2</c:v>
                </c:pt>
                <c:pt idx="105">
                  <c:v>3</c:v>
                </c:pt>
                <c:pt idx="107">
                  <c:v>1</c:v>
                </c:pt>
                <c:pt idx="109">
                  <c:v>2</c:v>
                </c:pt>
                <c:pt idx="110">
                  <c:v>2</c:v>
                </c:pt>
                <c:pt idx="111">
                  <c:v>1</c:v>
                </c:pt>
                <c:pt idx="112">
                  <c:v>3</c:v>
                </c:pt>
                <c:pt idx="113">
                  <c:v>3</c:v>
                </c:pt>
                <c:pt idx="114">
                  <c:v>1</c:v>
                </c:pt>
                <c:pt idx="115">
                  <c:v>1</c:v>
                </c:pt>
                <c:pt idx="116">
                  <c:v>3</c:v>
                </c:pt>
                <c:pt idx="118">
                  <c:v>3</c:v>
                </c:pt>
                <c:pt idx="119">
                  <c:v>1</c:v>
                </c:pt>
                <c:pt idx="120">
                  <c:v>2</c:v>
                </c:pt>
                <c:pt idx="121">
                  <c:v>3</c:v>
                </c:pt>
                <c:pt idx="122">
                  <c:v>3</c:v>
                </c:pt>
                <c:pt idx="124">
                  <c:v>1</c:v>
                </c:pt>
                <c:pt idx="125">
                  <c:v>2</c:v>
                </c:pt>
                <c:pt idx="126">
                  <c:v>1</c:v>
                </c:pt>
                <c:pt idx="128">
                  <c:v>2</c:v>
                </c:pt>
                <c:pt idx="133">
                  <c:v>1</c:v>
                </c:pt>
                <c:pt idx="134">
                  <c:v>2</c:v>
                </c:pt>
                <c:pt idx="135">
                  <c:v>3</c:v>
                </c:pt>
                <c:pt idx="137">
                  <c:v>4</c:v>
                </c:pt>
                <c:pt idx="138">
                  <c:v>1</c:v>
                </c:pt>
                <c:pt idx="140">
                  <c:v>2</c:v>
                </c:pt>
                <c:pt idx="141">
                  <c:v>1</c:v>
                </c:pt>
                <c:pt idx="143">
                  <c:v>1</c:v>
                </c:pt>
                <c:pt idx="146">
                  <c:v>1</c:v>
                </c:pt>
                <c:pt idx="148">
                  <c:v>2</c:v>
                </c:pt>
                <c:pt idx="149">
                  <c:v>2</c:v>
                </c:pt>
                <c:pt idx="150">
                  <c:v>1</c:v>
                </c:pt>
                <c:pt idx="151">
                  <c:v>2</c:v>
                </c:pt>
                <c:pt idx="155">
                  <c:v>2</c:v>
                </c:pt>
                <c:pt idx="156">
                  <c:v>3</c:v>
                </c:pt>
                <c:pt idx="157">
                  <c:v>3</c:v>
                </c:pt>
                <c:pt idx="158">
                  <c:v>1</c:v>
                </c:pt>
                <c:pt idx="161">
                  <c:v>1</c:v>
                </c:pt>
                <c:pt idx="162">
                  <c:v>2</c:v>
                </c:pt>
                <c:pt idx="163">
                  <c:v>3</c:v>
                </c:pt>
                <c:pt idx="164">
                  <c:v>2</c:v>
                </c:pt>
                <c:pt idx="165">
                  <c:v>1</c:v>
                </c:pt>
                <c:pt idx="166">
                  <c:v>1</c:v>
                </c:pt>
                <c:pt idx="167">
                  <c:v>1</c:v>
                </c:pt>
                <c:pt idx="170">
                  <c:v>1</c:v>
                </c:pt>
                <c:pt idx="172">
                  <c:v>1</c:v>
                </c:pt>
                <c:pt idx="173">
                  <c:v>2</c:v>
                </c:pt>
                <c:pt idx="175">
                  <c:v>1</c:v>
                </c:pt>
                <c:pt idx="176">
                  <c:v>2</c:v>
                </c:pt>
                <c:pt idx="178">
                  <c:v>2</c:v>
                </c:pt>
                <c:pt idx="183">
                  <c:v>1</c:v>
                </c:pt>
                <c:pt idx="186">
                  <c:v>1</c:v>
                </c:pt>
                <c:pt idx="187">
                  <c:v>2</c:v>
                </c:pt>
                <c:pt idx="188">
                  <c:v>1</c:v>
                </c:pt>
                <c:pt idx="189">
                  <c:v>1</c:v>
                </c:pt>
                <c:pt idx="190">
                  <c:v>1</c:v>
                </c:pt>
                <c:pt idx="191">
                  <c:v>1</c:v>
                </c:pt>
                <c:pt idx="192">
                  <c:v>2</c:v>
                </c:pt>
                <c:pt idx="193">
                  <c:v>1</c:v>
                </c:pt>
                <c:pt idx="195">
                  <c:v>1</c:v>
                </c:pt>
                <c:pt idx="196">
                  <c:v>1</c:v>
                </c:pt>
                <c:pt idx="197">
                  <c:v>1</c:v>
                </c:pt>
                <c:pt idx="199">
                  <c:v>1</c:v>
                </c:pt>
                <c:pt idx="201">
                  <c:v>1</c:v>
                </c:pt>
                <c:pt idx="202">
                  <c:v>2</c:v>
                </c:pt>
                <c:pt idx="203">
                  <c:v>1</c:v>
                </c:pt>
                <c:pt idx="204">
                  <c:v>1</c:v>
                </c:pt>
                <c:pt idx="205">
                  <c:v>1</c:v>
                </c:pt>
                <c:pt idx="206">
                  <c:v>2</c:v>
                </c:pt>
                <c:pt idx="207">
                  <c:v>2</c:v>
                </c:pt>
                <c:pt idx="211">
                  <c:v>1</c:v>
                </c:pt>
                <c:pt idx="212">
                  <c:v>3</c:v>
                </c:pt>
                <c:pt idx="213">
                  <c:v>2</c:v>
                </c:pt>
                <c:pt idx="214">
                  <c:v>1</c:v>
                </c:pt>
                <c:pt idx="216">
                  <c:v>1</c:v>
                </c:pt>
                <c:pt idx="217">
                  <c:v>1</c:v>
                </c:pt>
                <c:pt idx="218">
                  <c:v>1</c:v>
                </c:pt>
                <c:pt idx="220">
                  <c:v>1</c:v>
                </c:pt>
                <c:pt idx="221">
                  <c:v>2</c:v>
                </c:pt>
                <c:pt idx="225">
                  <c:v>1</c:v>
                </c:pt>
                <c:pt idx="227">
                  <c:v>1</c:v>
                </c:pt>
                <c:pt idx="228">
                  <c:v>1</c:v>
                </c:pt>
                <c:pt idx="229">
                  <c:v>3</c:v>
                </c:pt>
                <c:pt idx="232">
                  <c:v>1</c:v>
                </c:pt>
                <c:pt idx="233">
                  <c:v>1</c:v>
                </c:pt>
                <c:pt idx="235">
                  <c:v>1</c:v>
                </c:pt>
                <c:pt idx="236">
                  <c:v>1</c:v>
                </c:pt>
                <c:pt idx="240">
                  <c:v>1</c:v>
                </c:pt>
                <c:pt idx="241">
                  <c:v>2</c:v>
                </c:pt>
                <c:pt idx="242">
                  <c:v>1</c:v>
                </c:pt>
                <c:pt idx="244">
                  <c:v>2</c:v>
                </c:pt>
                <c:pt idx="245">
                  <c:v>1</c:v>
                </c:pt>
                <c:pt idx="246">
                  <c:v>1</c:v>
                </c:pt>
                <c:pt idx="248">
                  <c:v>2</c:v>
                </c:pt>
                <c:pt idx="250">
                  <c:v>3</c:v>
                </c:pt>
                <c:pt idx="252">
                  <c:v>1</c:v>
                </c:pt>
                <c:pt idx="253">
                  <c:v>1</c:v>
                </c:pt>
                <c:pt idx="254">
                  <c:v>3</c:v>
                </c:pt>
                <c:pt idx="255">
                  <c:v>1</c:v>
                </c:pt>
                <c:pt idx="259">
                  <c:v>2</c:v>
                </c:pt>
                <c:pt idx="260">
                  <c:v>1</c:v>
                </c:pt>
                <c:pt idx="261">
                  <c:v>2</c:v>
                </c:pt>
                <c:pt idx="262">
                  <c:v>1</c:v>
                </c:pt>
                <c:pt idx="263">
                  <c:v>1</c:v>
                </c:pt>
                <c:pt idx="266">
                  <c:v>2</c:v>
                </c:pt>
                <c:pt idx="267">
                  <c:v>1</c:v>
                </c:pt>
                <c:pt idx="272">
                  <c:v>1</c:v>
                </c:pt>
                <c:pt idx="273">
                  <c:v>2</c:v>
                </c:pt>
                <c:pt idx="274">
                  <c:v>1</c:v>
                </c:pt>
                <c:pt idx="275">
                  <c:v>2</c:v>
                </c:pt>
                <c:pt idx="276">
                  <c:v>1</c:v>
                </c:pt>
                <c:pt idx="278">
                  <c:v>1</c:v>
                </c:pt>
                <c:pt idx="280">
                  <c:v>1</c:v>
                </c:pt>
                <c:pt idx="281">
                  <c:v>1</c:v>
                </c:pt>
                <c:pt idx="282">
                  <c:v>2</c:v>
                </c:pt>
                <c:pt idx="284">
                  <c:v>1</c:v>
                </c:pt>
                <c:pt idx="285">
                  <c:v>3</c:v>
                </c:pt>
                <c:pt idx="286">
                  <c:v>1</c:v>
                </c:pt>
                <c:pt idx="287">
                  <c:v>2</c:v>
                </c:pt>
                <c:pt idx="289">
                  <c:v>2</c:v>
                </c:pt>
                <c:pt idx="293">
                  <c:v>3</c:v>
                </c:pt>
                <c:pt idx="296">
                  <c:v>1</c:v>
                </c:pt>
                <c:pt idx="298">
                  <c:v>2</c:v>
                </c:pt>
                <c:pt idx="299">
                  <c:v>2</c:v>
                </c:pt>
                <c:pt idx="300">
                  <c:v>1</c:v>
                </c:pt>
                <c:pt idx="301">
                  <c:v>3</c:v>
                </c:pt>
                <c:pt idx="302">
                  <c:v>1</c:v>
                </c:pt>
                <c:pt idx="303">
                  <c:v>1</c:v>
                </c:pt>
                <c:pt idx="305">
                  <c:v>2</c:v>
                </c:pt>
                <c:pt idx="306">
                  <c:v>1</c:v>
                </c:pt>
                <c:pt idx="308">
                  <c:v>1</c:v>
                </c:pt>
                <c:pt idx="309">
                  <c:v>2</c:v>
                </c:pt>
                <c:pt idx="311">
                  <c:v>1</c:v>
                </c:pt>
                <c:pt idx="313">
                  <c:v>1</c:v>
                </c:pt>
                <c:pt idx="314">
                  <c:v>2</c:v>
                </c:pt>
                <c:pt idx="316">
                  <c:v>1</c:v>
                </c:pt>
                <c:pt idx="317">
                  <c:v>1</c:v>
                </c:pt>
                <c:pt idx="319">
                  <c:v>1</c:v>
                </c:pt>
                <c:pt idx="320">
                  <c:v>1</c:v>
                </c:pt>
                <c:pt idx="322">
                  <c:v>1</c:v>
                </c:pt>
                <c:pt idx="323">
                  <c:v>2</c:v>
                </c:pt>
                <c:pt idx="324">
                  <c:v>1</c:v>
                </c:pt>
                <c:pt idx="325">
                  <c:v>1</c:v>
                </c:pt>
                <c:pt idx="326">
                  <c:v>1</c:v>
                </c:pt>
                <c:pt idx="327">
                  <c:v>3</c:v>
                </c:pt>
                <c:pt idx="328">
                  <c:v>1</c:v>
                </c:pt>
                <c:pt idx="329">
                  <c:v>1</c:v>
                </c:pt>
                <c:pt idx="331">
                  <c:v>1</c:v>
                </c:pt>
                <c:pt idx="332">
                  <c:v>1</c:v>
                </c:pt>
                <c:pt idx="333">
                  <c:v>1</c:v>
                </c:pt>
                <c:pt idx="336">
                  <c:v>2</c:v>
                </c:pt>
                <c:pt idx="337">
                  <c:v>2</c:v>
                </c:pt>
                <c:pt idx="339">
                  <c:v>1</c:v>
                </c:pt>
                <c:pt idx="340">
                  <c:v>1</c:v>
                </c:pt>
                <c:pt idx="341">
                  <c:v>2</c:v>
                </c:pt>
                <c:pt idx="343">
                  <c:v>2</c:v>
                </c:pt>
                <c:pt idx="345">
                  <c:v>1</c:v>
                </c:pt>
                <c:pt idx="346">
                  <c:v>1</c:v>
                </c:pt>
                <c:pt idx="348">
                  <c:v>1</c:v>
                </c:pt>
                <c:pt idx="350">
                  <c:v>1</c:v>
                </c:pt>
                <c:pt idx="351">
                  <c:v>1</c:v>
                </c:pt>
                <c:pt idx="354">
                  <c:v>2</c:v>
                </c:pt>
                <c:pt idx="355">
                  <c:v>2</c:v>
                </c:pt>
                <c:pt idx="356">
                  <c:v>1</c:v>
                </c:pt>
                <c:pt idx="357">
                  <c:v>2</c:v>
                </c:pt>
                <c:pt idx="358">
                  <c:v>1</c:v>
                </c:pt>
                <c:pt idx="362">
                  <c:v>1</c:v>
                </c:pt>
                <c:pt idx="364">
                  <c:v>2</c:v>
                </c:pt>
                <c:pt idx="365">
                  <c:v>1</c:v>
                </c:pt>
                <c:pt idx="366">
                  <c:v>1</c:v>
                </c:pt>
                <c:pt idx="367">
                  <c:v>1</c:v>
                </c:pt>
                <c:pt idx="368">
                  <c:v>1</c:v>
                </c:pt>
                <c:pt idx="369">
                  <c:v>1</c:v>
                </c:pt>
                <c:pt idx="370">
                  <c:v>2</c:v>
                </c:pt>
                <c:pt idx="372">
                  <c:v>2</c:v>
                </c:pt>
                <c:pt idx="373">
                  <c:v>3</c:v>
                </c:pt>
                <c:pt idx="375">
                  <c:v>2</c:v>
                </c:pt>
                <c:pt idx="376">
                  <c:v>2</c:v>
                </c:pt>
                <c:pt idx="377">
                  <c:v>1</c:v>
                </c:pt>
                <c:pt idx="379">
                  <c:v>1</c:v>
                </c:pt>
                <c:pt idx="382">
                  <c:v>2</c:v>
                </c:pt>
                <c:pt idx="383">
                  <c:v>2</c:v>
                </c:pt>
                <c:pt idx="386">
                  <c:v>1</c:v>
                </c:pt>
                <c:pt idx="387">
                  <c:v>1</c:v>
                </c:pt>
                <c:pt idx="388">
                  <c:v>1</c:v>
                </c:pt>
                <c:pt idx="390">
                  <c:v>1</c:v>
                </c:pt>
                <c:pt idx="392">
                  <c:v>1</c:v>
                </c:pt>
                <c:pt idx="396">
                  <c:v>1</c:v>
                </c:pt>
                <c:pt idx="398">
                  <c:v>1</c:v>
                </c:pt>
                <c:pt idx="403">
                  <c:v>1</c:v>
                </c:pt>
                <c:pt idx="404">
                  <c:v>2</c:v>
                </c:pt>
                <c:pt idx="406">
                  <c:v>1</c:v>
                </c:pt>
                <c:pt idx="407">
                  <c:v>1</c:v>
                </c:pt>
                <c:pt idx="410">
                  <c:v>1</c:v>
                </c:pt>
                <c:pt idx="411">
                  <c:v>1</c:v>
                </c:pt>
                <c:pt idx="412">
                  <c:v>1</c:v>
                </c:pt>
                <c:pt idx="413">
                  <c:v>1</c:v>
                </c:pt>
                <c:pt idx="416">
                  <c:v>3</c:v>
                </c:pt>
                <c:pt idx="418">
                  <c:v>4</c:v>
                </c:pt>
                <c:pt idx="420">
                  <c:v>1</c:v>
                </c:pt>
                <c:pt idx="422">
                  <c:v>1</c:v>
                </c:pt>
                <c:pt idx="423">
                  <c:v>2</c:v>
                </c:pt>
                <c:pt idx="424">
                  <c:v>1</c:v>
                </c:pt>
                <c:pt idx="425">
                  <c:v>1</c:v>
                </c:pt>
                <c:pt idx="428">
                  <c:v>1</c:v>
                </c:pt>
                <c:pt idx="431">
                  <c:v>2</c:v>
                </c:pt>
                <c:pt idx="432">
                  <c:v>1</c:v>
                </c:pt>
                <c:pt idx="433">
                  <c:v>2</c:v>
                </c:pt>
                <c:pt idx="434">
                  <c:v>1</c:v>
                </c:pt>
                <c:pt idx="435">
                  <c:v>1</c:v>
                </c:pt>
                <c:pt idx="436">
                  <c:v>1</c:v>
                </c:pt>
                <c:pt idx="437">
                  <c:v>1</c:v>
                </c:pt>
                <c:pt idx="439">
                  <c:v>1</c:v>
                </c:pt>
                <c:pt idx="441">
                  <c:v>2</c:v>
                </c:pt>
                <c:pt idx="444">
                  <c:v>1</c:v>
                </c:pt>
                <c:pt idx="445">
                  <c:v>1</c:v>
                </c:pt>
                <c:pt idx="449">
                  <c:v>1</c:v>
                </c:pt>
                <c:pt idx="450">
                  <c:v>3</c:v>
                </c:pt>
                <c:pt idx="452">
                  <c:v>3</c:v>
                </c:pt>
                <c:pt idx="453">
                  <c:v>1</c:v>
                </c:pt>
                <c:pt idx="454">
                  <c:v>1</c:v>
                </c:pt>
                <c:pt idx="458">
                  <c:v>2</c:v>
                </c:pt>
                <c:pt idx="460">
                  <c:v>1</c:v>
                </c:pt>
                <c:pt idx="464">
                  <c:v>3</c:v>
                </c:pt>
                <c:pt idx="465">
                  <c:v>1</c:v>
                </c:pt>
                <c:pt idx="466">
                  <c:v>1</c:v>
                </c:pt>
                <c:pt idx="468">
                  <c:v>1</c:v>
                </c:pt>
                <c:pt idx="469">
                  <c:v>2</c:v>
                </c:pt>
                <c:pt idx="473">
                  <c:v>1</c:v>
                </c:pt>
                <c:pt idx="474">
                  <c:v>1</c:v>
                </c:pt>
                <c:pt idx="476">
                  <c:v>2</c:v>
                </c:pt>
                <c:pt idx="477">
                  <c:v>2</c:v>
                </c:pt>
                <c:pt idx="478">
                  <c:v>1</c:v>
                </c:pt>
                <c:pt idx="479">
                  <c:v>1</c:v>
                </c:pt>
                <c:pt idx="480">
                  <c:v>1</c:v>
                </c:pt>
                <c:pt idx="481">
                  <c:v>1</c:v>
                </c:pt>
                <c:pt idx="482">
                  <c:v>1</c:v>
                </c:pt>
                <c:pt idx="483">
                  <c:v>2</c:v>
                </c:pt>
                <c:pt idx="488">
                  <c:v>3</c:v>
                </c:pt>
                <c:pt idx="489">
                  <c:v>1</c:v>
                </c:pt>
                <c:pt idx="492">
                  <c:v>1</c:v>
                </c:pt>
                <c:pt idx="493">
                  <c:v>4</c:v>
                </c:pt>
                <c:pt idx="495">
                  <c:v>2</c:v>
                </c:pt>
                <c:pt idx="496">
                  <c:v>1</c:v>
                </c:pt>
                <c:pt idx="500">
                  <c:v>2</c:v>
                </c:pt>
                <c:pt idx="501">
                  <c:v>2</c:v>
                </c:pt>
                <c:pt idx="504">
                  <c:v>1</c:v>
                </c:pt>
                <c:pt idx="510">
                  <c:v>1</c:v>
                </c:pt>
                <c:pt idx="512">
                  <c:v>1</c:v>
                </c:pt>
                <c:pt idx="514">
                  <c:v>1</c:v>
                </c:pt>
                <c:pt idx="515">
                  <c:v>2</c:v>
                </c:pt>
                <c:pt idx="516">
                  <c:v>2</c:v>
                </c:pt>
                <c:pt idx="522">
                  <c:v>1</c:v>
                </c:pt>
                <c:pt idx="525">
                  <c:v>1</c:v>
                </c:pt>
                <c:pt idx="526">
                  <c:v>2</c:v>
                </c:pt>
                <c:pt idx="531">
                  <c:v>1</c:v>
                </c:pt>
                <c:pt idx="533">
                  <c:v>1</c:v>
                </c:pt>
                <c:pt idx="534">
                  <c:v>1</c:v>
                </c:pt>
                <c:pt idx="536">
                  <c:v>1</c:v>
                </c:pt>
                <c:pt idx="539">
                  <c:v>1</c:v>
                </c:pt>
                <c:pt idx="542">
                  <c:v>1</c:v>
                </c:pt>
                <c:pt idx="543">
                  <c:v>1</c:v>
                </c:pt>
                <c:pt idx="547">
                  <c:v>1</c:v>
                </c:pt>
                <c:pt idx="548">
                  <c:v>1</c:v>
                </c:pt>
                <c:pt idx="550">
                  <c:v>1</c:v>
                </c:pt>
                <c:pt idx="551">
                  <c:v>1</c:v>
                </c:pt>
                <c:pt idx="552">
                  <c:v>1</c:v>
                </c:pt>
                <c:pt idx="553">
                  <c:v>1</c:v>
                </c:pt>
                <c:pt idx="563">
                  <c:v>1</c:v>
                </c:pt>
                <c:pt idx="565">
                  <c:v>1</c:v>
                </c:pt>
                <c:pt idx="570">
                  <c:v>1</c:v>
                </c:pt>
                <c:pt idx="572">
                  <c:v>2</c:v>
                </c:pt>
                <c:pt idx="573">
                  <c:v>1</c:v>
                </c:pt>
                <c:pt idx="576">
                  <c:v>2</c:v>
                </c:pt>
                <c:pt idx="577">
                  <c:v>1</c:v>
                </c:pt>
                <c:pt idx="578">
                  <c:v>1</c:v>
                </c:pt>
                <c:pt idx="582">
                  <c:v>1</c:v>
                </c:pt>
                <c:pt idx="583">
                  <c:v>1</c:v>
                </c:pt>
                <c:pt idx="584">
                  <c:v>1</c:v>
                </c:pt>
                <c:pt idx="585">
                  <c:v>1</c:v>
                </c:pt>
                <c:pt idx="586">
                  <c:v>1</c:v>
                </c:pt>
                <c:pt idx="588">
                  <c:v>1</c:v>
                </c:pt>
                <c:pt idx="591">
                  <c:v>1</c:v>
                </c:pt>
                <c:pt idx="593">
                  <c:v>2</c:v>
                </c:pt>
                <c:pt idx="596">
                  <c:v>1</c:v>
                </c:pt>
                <c:pt idx="600">
                  <c:v>1</c:v>
                </c:pt>
                <c:pt idx="607">
                  <c:v>1</c:v>
                </c:pt>
                <c:pt idx="608">
                  <c:v>1</c:v>
                </c:pt>
                <c:pt idx="609">
                  <c:v>1</c:v>
                </c:pt>
                <c:pt idx="613">
                  <c:v>1</c:v>
                </c:pt>
                <c:pt idx="615">
                  <c:v>1</c:v>
                </c:pt>
                <c:pt idx="617">
                  <c:v>1</c:v>
                </c:pt>
                <c:pt idx="618">
                  <c:v>3</c:v>
                </c:pt>
                <c:pt idx="619">
                  <c:v>1</c:v>
                </c:pt>
                <c:pt idx="620">
                  <c:v>1</c:v>
                </c:pt>
                <c:pt idx="624">
                  <c:v>1</c:v>
                </c:pt>
                <c:pt idx="625">
                  <c:v>2</c:v>
                </c:pt>
                <c:pt idx="630">
                  <c:v>1</c:v>
                </c:pt>
                <c:pt idx="631">
                  <c:v>1</c:v>
                </c:pt>
                <c:pt idx="633">
                  <c:v>1</c:v>
                </c:pt>
                <c:pt idx="635">
                  <c:v>1</c:v>
                </c:pt>
                <c:pt idx="636">
                  <c:v>1</c:v>
                </c:pt>
                <c:pt idx="637">
                  <c:v>1</c:v>
                </c:pt>
                <c:pt idx="638">
                  <c:v>1</c:v>
                </c:pt>
                <c:pt idx="640">
                  <c:v>2</c:v>
                </c:pt>
                <c:pt idx="641">
                  <c:v>2</c:v>
                </c:pt>
                <c:pt idx="643">
                  <c:v>3</c:v>
                </c:pt>
                <c:pt idx="644">
                  <c:v>1</c:v>
                </c:pt>
                <c:pt idx="646">
                  <c:v>3</c:v>
                </c:pt>
                <c:pt idx="647">
                  <c:v>1</c:v>
                </c:pt>
                <c:pt idx="648">
                  <c:v>2</c:v>
                </c:pt>
                <c:pt idx="650">
                  <c:v>1</c:v>
                </c:pt>
                <c:pt idx="651">
                  <c:v>3</c:v>
                </c:pt>
                <c:pt idx="655">
                  <c:v>1</c:v>
                </c:pt>
                <c:pt idx="656">
                  <c:v>1</c:v>
                </c:pt>
                <c:pt idx="657">
                  <c:v>1</c:v>
                </c:pt>
                <c:pt idx="658">
                  <c:v>1</c:v>
                </c:pt>
                <c:pt idx="659">
                  <c:v>2</c:v>
                </c:pt>
                <c:pt idx="662">
                  <c:v>1</c:v>
                </c:pt>
                <c:pt idx="664">
                  <c:v>3</c:v>
                </c:pt>
                <c:pt idx="665">
                  <c:v>2</c:v>
                </c:pt>
                <c:pt idx="667">
                  <c:v>1</c:v>
                </c:pt>
                <c:pt idx="668">
                  <c:v>3</c:v>
                </c:pt>
                <c:pt idx="669">
                  <c:v>1</c:v>
                </c:pt>
                <c:pt idx="670">
                  <c:v>3</c:v>
                </c:pt>
                <c:pt idx="674">
                  <c:v>1</c:v>
                </c:pt>
                <c:pt idx="675">
                  <c:v>1</c:v>
                </c:pt>
                <c:pt idx="676">
                  <c:v>2</c:v>
                </c:pt>
                <c:pt idx="678">
                  <c:v>2</c:v>
                </c:pt>
                <c:pt idx="679">
                  <c:v>1</c:v>
                </c:pt>
                <c:pt idx="680">
                  <c:v>1</c:v>
                </c:pt>
                <c:pt idx="682">
                  <c:v>3</c:v>
                </c:pt>
                <c:pt idx="684">
                  <c:v>1</c:v>
                </c:pt>
                <c:pt idx="685">
                  <c:v>2</c:v>
                </c:pt>
                <c:pt idx="687">
                  <c:v>1</c:v>
                </c:pt>
                <c:pt idx="688">
                  <c:v>2</c:v>
                </c:pt>
                <c:pt idx="690">
                  <c:v>1</c:v>
                </c:pt>
                <c:pt idx="691">
                  <c:v>2</c:v>
                </c:pt>
                <c:pt idx="693">
                  <c:v>1</c:v>
                </c:pt>
                <c:pt idx="695">
                  <c:v>2</c:v>
                </c:pt>
                <c:pt idx="696">
                  <c:v>1</c:v>
                </c:pt>
                <c:pt idx="697">
                  <c:v>1</c:v>
                </c:pt>
                <c:pt idx="698">
                  <c:v>1</c:v>
                </c:pt>
                <c:pt idx="700">
                  <c:v>1</c:v>
                </c:pt>
                <c:pt idx="701">
                  <c:v>2</c:v>
                </c:pt>
                <c:pt idx="704">
                  <c:v>1</c:v>
                </c:pt>
                <c:pt idx="707">
                  <c:v>2</c:v>
                </c:pt>
                <c:pt idx="709">
                  <c:v>3</c:v>
                </c:pt>
                <c:pt idx="712">
                  <c:v>1</c:v>
                </c:pt>
                <c:pt idx="714">
                  <c:v>1</c:v>
                </c:pt>
                <c:pt idx="715">
                  <c:v>1</c:v>
                </c:pt>
                <c:pt idx="717">
                  <c:v>1</c:v>
                </c:pt>
                <c:pt idx="718">
                  <c:v>1</c:v>
                </c:pt>
                <c:pt idx="721">
                  <c:v>2</c:v>
                </c:pt>
                <c:pt idx="724">
                  <c:v>2</c:v>
                </c:pt>
                <c:pt idx="725">
                  <c:v>1</c:v>
                </c:pt>
                <c:pt idx="731">
                  <c:v>2</c:v>
                </c:pt>
                <c:pt idx="732">
                  <c:v>1</c:v>
                </c:pt>
                <c:pt idx="737">
                  <c:v>1</c:v>
                </c:pt>
                <c:pt idx="741">
                  <c:v>1</c:v>
                </c:pt>
                <c:pt idx="742">
                  <c:v>1</c:v>
                </c:pt>
                <c:pt idx="748">
                  <c:v>1</c:v>
                </c:pt>
                <c:pt idx="749">
                  <c:v>2</c:v>
                </c:pt>
                <c:pt idx="753">
                  <c:v>1</c:v>
                </c:pt>
                <c:pt idx="754">
                  <c:v>1</c:v>
                </c:pt>
                <c:pt idx="756">
                  <c:v>1</c:v>
                </c:pt>
                <c:pt idx="766">
                  <c:v>1</c:v>
                </c:pt>
                <c:pt idx="767">
                  <c:v>1</c:v>
                </c:pt>
                <c:pt idx="770">
                  <c:v>1</c:v>
                </c:pt>
                <c:pt idx="771">
                  <c:v>1</c:v>
                </c:pt>
                <c:pt idx="773">
                  <c:v>1</c:v>
                </c:pt>
                <c:pt idx="774">
                  <c:v>1</c:v>
                </c:pt>
                <c:pt idx="778">
                  <c:v>1</c:v>
                </c:pt>
                <c:pt idx="781">
                  <c:v>1</c:v>
                </c:pt>
                <c:pt idx="783">
                  <c:v>1</c:v>
                </c:pt>
                <c:pt idx="786">
                  <c:v>1</c:v>
                </c:pt>
                <c:pt idx="788">
                  <c:v>1</c:v>
                </c:pt>
                <c:pt idx="793">
                  <c:v>2</c:v>
                </c:pt>
                <c:pt idx="794">
                  <c:v>1</c:v>
                </c:pt>
                <c:pt idx="795">
                  <c:v>2</c:v>
                </c:pt>
                <c:pt idx="796">
                  <c:v>1</c:v>
                </c:pt>
                <c:pt idx="801">
                  <c:v>1</c:v>
                </c:pt>
                <c:pt idx="805">
                  <c:v>1</c:v>
                </c:pt>
                <c:pt idx="806">
                  <c:v>2</c:v>
                </c:pt>
                <c:pt idx="808">
                  <c:v>1</c:v>
                </c:pt>
                <c:pt idx="809">
                  <c:v>2</c:v>
                </c:pt>
                <c:pt idx="810">
                  <c:v>2</c:v>
                </c:pt>
                <c:pt idx="811">
                  <c:v>1</c:v>
                </c:pt>
                <c:pt idx="812">
                  <c:v>1</c:v>
                </c:pt>
                <c:pt idx="819">
                  <c:v>1</c:v>
                </c:pt>
                <c:pt idx="820">
                  <c:v>1</c:v>
                </c:pt>
                <c:pt idx="821">
                  <c:v>1</c:v>
                </c:pt>
                <c:pt idx="824">
                  <c:v>2</c:v>
                </c:pt>
                <c:pt idx="825">
                  <c:v>1</c:v>
                </c:pt>
                <c:pt idx="827">
                  <c:v>2</c:v>
                </c:pt>
                <c:pt idx="828">
                  <c:v>1</c:v>
                </c:pt>
                <c:pt idx="829">
                  <c:v>1</c:v>
                </c:pt>
                <c:pt idx="832">
                  <c:v>1</c:v>
                </c:pt>
                <c:pt idx="836">
                  <c:v>1</c:v>
                </c:pt>
                <c:pt idx="838">
                  <c:v>1</c:v>
                </c:pt>
                <c:pt idx="839">
                  <c:v>1</c:v>
                </c:pt>
                <c:pt idx="840">
                  <c:v>2</c:v>
                </c:pt>
                <c:pt idx="841">
                  <c:v>1</c:v>
                </c:pt>
                <c:pt idx="842">
                  <c:v>1</c:v>
                </c:pt>
                <c:pt idx="843">
                  <c:v>1</c:v>
                </c:pt>
                <c:pt idx="844">
                  <c:v>1</c:v>
                </c:pt>
                <c:pt idx="845">
                  <c:v>1</c:v>
                </c:pt>
                <c:pt idx="847">
                  <c:v>2</c:v>
                </c:pt>
                <c:pt idx="848">
                  <c:v>1</c:v>
                </c:pt>
                <c:pt idx="849">
                  <c:v>2</c:v>
                </c:pt>
                <c:pt idx="858">
                  <c:v>3</c:v>
                </c:pt>
                <c:pt idx="861">
                  <c:v>1</c:v>
                </c:pt>
                <c:pt idx="863">
                  <c:v>1</c:v>
                </c:pt>
                <c:pt idx="865">
                  <c:v>2</c:v>
                </c:pt>
                <c:pt idx="866">
                  <c:v>2</c:v>
                </c:pt>
                <c:pt idx="871">
                  <c:v>2</c:v>
                </c:pt>
                <c:pt idx="872">
                  <c:v>2</c:v>
                </c:pt>
                <c:pt idx="875">
                  <c:v>1</c:v>
                </c:pt>
                <c:pt idx="885">
                  <c:v>1</c:v>
                </c:pt>
                <c:pt idx="890">
                  <c:v>1</c:v>
                </c:pt>
                <c:pt idx="891">
                  <c:v>1</c:v>
                </c:pt>
                <c:pt idx="892">
                  <c:v>1</c:v>
                </c:pt>
                <c:pt idx="894">
                  <c:v>1</c:v>
                </c:pt>
                <c:pt idx="896">
                  <c:v>1</c:v>
                </c:pt>
                <c:pt idx="902">
                  <c:v>2</c:v>
                </c:pt>
                <c:pt idx="904">
                  <c:v>1</c:v>
                </c:pt>
                <c:pt idx="905">
                  <c:v>1</c:v>
                </c:pt>
                <c:pt idx="908">
                  <c:v>1</c:v>
                </c:pt>
                <c:pt idx="914">
                  <c:v>1</c:v>
                </c:pt>
                <c:pt idx="915">
                  <c:v>3</c:v>
                </c:pt>
                <c:pt idx="916">
                  <c:v>1</c:v>
                </c:pt>
                <c:pt idx="921">
                  <c:v>1</c:v>
                </c:pt>
                <c:pt idx="922">
                  <c:v>1</c:v>
                </c:pt>
                <c:pt idx="924">
                  <c:v>1</c:v>
                </c:pt>
                <c:pt idx="925">
                  <c:v>1</c:v>
                </c:pt>
                <c:pt idx="928">
                  <c:v>1</c:v>
                </c:pt>
                <c:pt idx="931">
                  <c:v>1</c:v>
                </c:pt>
                <c:pt idx="933">
                  <c:v>1</c:v>
                </c:pt>
                <c:pt idx="934">
                  <c:v>1</c:v>
                </c:pt>
                <c:pt idx="939">
                  <c:v>4</c:v>
                </c:pt>
                <c:pt idx="942">
                  <c:v>1</c:v>
                </c:pt>
                <c:pt idx="944">
                  <c:v>1</c:v>
                </c:pt>
                <c:pt idx="945">
                  <c:v>1</c:v>
                </c:pt>
                <c:pt idx="947">
                  <c:v>1</c:v>
                </c:pt>
                <c:pt idx="948">
                  <c:v>1</c:v>
                </c:pt>
                <c:pt idx="950">
                  <c:v>1</c:v>
                </c:pt>
                <c:pt idx="952">
                  <c:v>1</c:v>
                </c:pt>
                <c:pt idx="960">
                  <c:v>1</c:v>
                </c:pt>
                <c:pt idx="962">
                  <c:v>2</c:v>
                </c:pt>
                <c:pt idx="966">
                  <c:v>1</c:v>
                </c:pt>
                <c:pt idx="968">
                  <c:v>1</c:v>
                </c:pt>
                <c:pt idx="970">
                  <c:v>1</c:v>
                </c:pt>
                <c:pt idx="973">
                  <c:v>1</c:v>
                </c:pt>
                <c:pt idx="975">
                  <c:v>1</c:v>
                </c:pt>
                <c:pt idx="976">
                  <c:v>1</c:v>
                </c:pt>
                <c:pt idx="977">
                  <c:v>2</c:v>
                </c:pt>
                <c:pt idx="979">
                  <c:v>1</c:v>
                </c:pt>
                <c:pt idx="981">
                  <c:v>2</c:v>
                </c:pt>
                <c:pt idx="983">
                  <c:v>1</c:v>
                </c:pt>
                <c:pt idx="986">
                  <c:v>1</c:v>
                </c:pt>
                <c:pt idx="987">
                  <c:v>1</c:v>
                </c:pt>
                <c:pt idx="989">
                  <c:v>2</c:v>
                </c:pt>
                <c:pt idx="993">
                  <c:v>1</c:v>
                </c:pt>
                <c:pt idx="995">
                  <c:v>1</c:v>
                </c:pt>
                <c:pt idx="998">
                  <c:v>2</c:v>
                </c:pt>
                <c:pt idx="1000">
                  <c:v>1</c:v>
                </c:pt>
                <c:pt idx="1002">
                  <c:v>1</c:v>
                </c:pt>
                <c:pt idx="1003">
                  <c:v>1</c:v>
                </c:pt>
                <c:pt idx="1004">
                  <c:v>1</c:v>
                </c:pt>
                <c:pt idx="1007">
                  <c:v>1</c:v>
                </c:pt>
                <c:pt idx="1009">
                  <c:v>1</c:v>
                </c:pt>
                <c:pt idx="1012">
                  <c:v>2</c:v>
                </c:pt>
                <c:pt idx="1015">
                  <c:v>1</c:v>
                </c:pt>
                <c:pt idx="1016">
                  <c:v>1</c:v>
                </c:pt>
                <c:pt idx="1017">
                  <c:v>1</c:v>
                </c:pt>
                <c:pt idx="1018">
                  <c:v>1</c:v>
                </c:pt>
                <c:pt idx="1019">
                  <c:v>1</c:v>
                </c:pt>
                <c:pt idx="1020">
                  <c:v>1</c:v>
                </c:pt>
                <c:pt idx="1021">
                  <c:v>1</c:v>
                </c:pt>
                <c:pt idx="1025">
                  <c:v>2</c:v>
                </c:pt>
                <c:pt idx="1027">
                  <c:v>1</c:v>
                </c:pt>
                <c:pt idx="1030">
                  <c:v>2</c:v>
                </c:pt>
                <c:pt idx="1032">
                  <c:v>2</c:v>
                </c:pt>
                <c:pt idx="1033">
                  <c:v>1</c:v>
                </c:pt>
                <c:pt idx="1037">
                  <c:v>1</c:v>
                </c:pt>
                <c:pt idx="1038">
                  <c:v>2</c:v>
                </c:pt>
                <c:pt idx="1039">
                  <c:v>3</c:v>
                </c:pt>
                <c:pt idx="1042">
                  <c:v>1</c:v>
                </c:pt>
                <c:pt idx="1043">
                  <c:v>1</c:v>
                </c:pt>
                <c:pt idx="1046">
                  <c:v>1</c:v>
                </c:pt>
                <c:pt idx="1049">
                  <c:v>1</c:v>
                </c:pt>
                <c:pt idx="1052">
                  <c:v>1</c:v>
                </c:pt>
                <c:pt idx="1057">
                  <c:v>1</c:v>
                </c:pt>
                <c:pt idx="1059">
                  <c:v>1</c:v>
                </c:pt>
                <c:pt idx="1060">
                  <c:v>1</c:v>
                </c:pt>
                <c:pt idx="1061">
                  <c:v>1</c:v>
                </c:pt>
                <c:pt idx="1062">
                  <c:v>1</c:v>
                </c:pt>
                <c:pt idx="1067">
                  <c:v>1</c:v>
                </c:pt>
                <c:pt idx="1068">
                  <c:v>1</c:v>
                </c:pt>
                <c:pt idx="1069">
                  <c:v>1</c:v>
                </c:pt>
                <c:pt idx="1070">
                  <c:v>1</c:v>
                </c:pt>
                <c:pt idx="1071">
                  <c:v>1</c:v>
                </c:pt>
                <c:pt idx="1076">
                  <c:v>1</c:v>
                </c:pt>
                <c:pt idx="1078">
                  <c:v>1</c:v>
                </c:pt>
                <c:pt idx="1080">
                  <c:v>1</c:v>
                </c:pt>
                <c:pt idx="1084">
                  <c:v>1</c:v>
                </c:pt>
                <c:pt idx="1087">
                  <c:v>1</c:v>
                </c:pt>
                <c:pt idx="1089">
                  <c:v>1</c:v>
                </c:pt>
                <c:pt idx="1090">
                  <c:v>1</c:v>
                </c:pt>
                <c:pt idx="1094">
                  <c:v>1</c:v>
                </c:pt>
                <c:pt idx="1095">
                  <c:v>1</c:v>
                </c:pt>
                <c:pt idx="1096">
                  <c:v>2</c:v>
                </c:pt>
                <c:pt idx="1098">
                  <c:v>2</c:v>
                </c:pt>
                <c:pt idx="1099">
                  <c:v>2</c:v>
                </c:pt>
                <c:pt idx="1102">
                  <c:v>1</c:v>
                </c:pt>
                <c:pt idx="1103">
                  <c:v>1</c:v>
                </c:pt>
                <c:pt idx="1106">
                  <c:v>1</c:v>
                </c:pt>
                <c:pt idx="1107">
                  <c:v>1</c:v>
                </c:pt>
                <c:pt idx="1109">
                  <c:v>1</c:v>
                </c:pt>
                <c:pt idx="1110">
                  <c:v>1</c:v>
                </c:pt>
                <c:pt idx="1111">
                  <c:v>1</c:v>
                </c:pt>
                <c:pt idx="1113">
                  <c:v>1</c:v>
                </c:pt>
                <c:pt idx="1118">
                  <c:v>2</c:v>
                </c:pt>
                <c:pt idx="1122">
                  <c:v>1</c:v>
                </c:pt>
                <c:pt idx="1123">
                  <c:v>1</c:v>
                </c:pt>
                <c:pt idx="1124">
                  <c:v>1</c:v>
                </c:pt>
                <c:pt idx="1126">
                  <c:v>1</c:v>
                </c:pt>
                <c:pt idx="1130">
                  <c:v>1</c:v>
                </c:pt>
                <c:pt idx="1131">
                  <c:v>1</c:v>
                </c:pt>
                <c:pt idx="1132">
                  <c:v>1</c:v>
                </c:pt>
                <c:pt idx="1133">
                  <c:v>1</c:v>
                </c:pt>
                <c:pt idx="1134">
                  <c:v>1</c:v>
                </c:pt>
                <c:pt idx="1135">
                  <c:v>2</c:v>
                </c:pt>
                <c:pt idx="1136">
                  <c:v>1</c:v>
                </c:pt>
                <c:pt idx="1137">
                  <c:v>1</c:v>
                </c:pt>
                <c:pt idx="1142">
                  <c:v>1</c:v>
                </c:pt>
                <c:pt idx="1147">
                  <c:v>1</c:v>
                </c:pt>
                <c:pt idx="1149">
                  <c:v>1</c:v>
                </c:pt>
                <c:pt idx="1150">
                  <c:v>1</c:v>
                </c:pt>
                <c:pt idx="1151">
                  <c:v>1</c:v>
                </c:pt>
                <c:pt idx="1152">
                  <c:v>1</c:v>
                </c:pt>
                <c:pt idx="1158">
                  <c:v>1</c:v>
                </c:pt>
                <c:pt idx="1163">
                  <c:v>1</c:v>
                </c:pt>
                <c:pt idx="1171">
                  <c:v>1</c:v>
                </c:pt>
                <c:pt idx="1172">
                  <c:v>1</c:v>
                </c:pt>
                <c:pt idx="1173">
                  <c:v>1</c:v>
                </c:pt>
                <c:pt idx="1176">
                  <c:v>1</c:v>
                </c:pt>
                <c:pt idx="1180">
                  <c:v>2</c:v>
                </c:pt>
                <c:pt idx="1186">
                  <c:v>1</c:v>
                </c:pt>
                <c:pt idx="1187">
                  <c:v>1</c:v>
                </c:pt>
                <c:pt idx="1188">
                  <c:v>1</c:v>
                </c:pt>
                <c:pt idx="1190">
                  <c:v>1</c:v>
                </c:pt>
                <c:pt idx="1191">
                  <c:v>1</c:v>
                </c:pt>
                <c:pt idx="1193">
                  <c:v>1</c:v>
                </c:pt>
                <c:pt idx="1199">
                  <c:v>1</c:v>
                </c:pt>
                <c:pt idx="1201">
                  <c:v>1</c:v>
                </c:pt>
                <c:pt idx="1202">
                  <c:v>2</c:v>
                </c:pt>
                <c:pt idx="1204">
                  <c:v>1</c:v>
                </c:pt>
                <c:pt idx="1208">
                  <c:v>1</c:v>
                </c:pt>
                <c:pt idx="1211">
                  <c:v>1</c:v>
                </c:pt>
                <c:pt idx="1215">
                  <c:v>3</c:v>
                </c:pt>
                <c:pt idx="1218">
                  <c:v>2</c:v>
                </c:pt>
                <c:pt idx="1220">
                  <c:v>1</c:v>
                </c:pt>
                <c:pt idx="1221">
                  <c:v>1</c:v>
                </c:pt>
                <c:pt idx="1222">
                  <c:v>1</c:v>
                </c:pt>
                <c:pt idx="1223">
                  <c:v>1</c:v>
                </c:pt>
                <c:pt idx="1225">
                  <c:v>1</c:v>
                </c:pt>
                <c:pt idx="1229">
                  <c:v>2</c:v>
                </c:pt>
                <c:pt idx="1230">
                  <c:v>1</c:v>
                </c:pt>
                <c:pt idx="1232">
                  <c:v>1</c:v>
                </c:pt>
                <c:pt idx="1236">
                  <c:v>1</c:v>
                </c:pt>
                <c:pt idx="1244">
                  <c:v>1</c:v>
                </c:pt>
                <c:pt idx="1251">
                  <c:v>1</c:v>
                </c:pt>
                <c:pt idx="1252">
                  <c:v>1</c:v>
                </c:pt>
                <c:pt idx="1256">
                  <c:v>1</c:v>
                </c:pt>
                <c:pt idx="1257">
                  <c:v>2</c:v>
                </c:pt>
                <c:pt idx="1259">
                  <c:v>1</c:v>
                </c:pt>
                <c:pt idx="1266">
                  <c:v>1</c:v>
                </c:pt>
                <c:pt idx="1270">
                  <c:v>1</c:v>
                </c:pt>
                <c:pt idx="1275">
                  <c:v>2</c:v>
                </c:pt>
                <c:pt idx="1276">
                  <c:v>1</c:v>
                </c:pt>
                <c:pt idx="1278">
                  <c:v>1</c:v>
                </c:pt>
                <c:pt idx="1279">
                  <c:v>1</c:v>
                </c:pt>
                <c:pt idx="1284">
                  <c:v>1</c:v>
                </c:pt>
                <c:pt idx="1289">
                  <c:v>1</c:v>
                </c:pt>
                <c:pt idx="1290">
                  <c:v>1</c:v>
                </c:pt>
                <c:pt idx="1291">
                  <c:v>1</c:v>
                </c:pt>
                <c:pt idx="1297">
                  <c:v>1</c:v>
                </c:pt>
                <c:pt idx="1298">
                  <c:v>2</c:v>
                </c:pt>
                <c:pt idx="1300">
                  <c:v>1</c:v>
                </c:pt>
                <c:pt idx="1301">
                  <c:v>1</c:v>
                </c:pt>
                <c:pt idx="1303">
                  <c:v>1</c:v>
                </c:pt>
                <c:pt idx="1304">
                  <c:v>1</c:v>
                </c:pt>
                <c:pt idx="1307">
                  <c:v>1</c:v>
                </c:pt>
                <c:pt idx="1311">
                  <c:v>1</c:v>
                </c:pt>
                <c:pt idx="1312">
                  <c:v>1</c:v>
                </c:pt>
                <c:pt idx="1314">
                  <c:v>1</c:v>
                </c:pt>
                <c:pt idx="1320">
                  <c:v>1</c:v>
                </c:pt>
                <c:pt idx="1321">
                  <c:v>1</c:v>
                </c:pt>
                <c:pt idx="1322">
                  <c:v>1</c:v>
                </c:pt>
                <c:pt idx="1327">
                  <c:v>1</c:v>
                </c:pt>
                <c:pt idx="1329">
                  <c:v>1</c:v>
                </c:pt>
                <c:pt idx="1330">
                  <c:v>1</c:v>
                </c:pt>
                <c:pt idx="1331">
                  <c:v>1</c:v>
                </c:pt>
                <c:pt idx="1336">
                  <c:v>1</c:v>
                </c:pt>
                <c:pt idx="1337">
                  <c:v>1</c:v>
                </c:pt>
                <c:pt idx="1338">
                  <c:v>1</c:v>
                </c:pt>
                <c:pt idx="1341">
                  <c:v>1</c:v>
                </c:pt>
                <c:pt idx="1342">
                  <c:v>1</c:v>
                </c:pt>
                <c:pt idx="1345">
                  <c:v>1</c:v>
                </c:pt>
                <c:pt idx="1346">
                  <c:v>1</c:v>
                </c:pt>
                <c:pt idx="1348">
                  <c:v>2</c:v>
                </c:pt>
                <c:pt idx="1352">
                  <c:v>1</c:v>
                </c:pt>
                <c:pt idx="1353">
                  <c:v>1</c:v>
                </c:pt>
                <c:pt idx="1354">
                  <c:v>1</c:v>
                </c:pt>
                <c:pt idx="1355">
                  <c:v>1</c:v>
                </c:pt>
                <c:pt idx="1357">
                  <c:v>1</c:v>
                </c:pt>
                <c:pt idx="1363">
                  <c:v>1</c:v>
                </c:pt>
                <c:pt idx="1372">
                  <c:v>1</c:v>
                </c:pt>
                <c:pt idx="1373">
                  <c:v>1</c:v>
                </c:pt>
                <c:pt idx="1374">
                  <c:v>1</c:v>
                </c:pt>
                <c:pt idx="1375">
                  <c:v>1</c:v>
                </c:pt>
                <c:pt idx="1378">
                  <c:v>2</c:v>
                </c:pt>
                <c:pt idx="1380">
                  <c:v>1</c:v>
                </c:pt>
                <c:pt idx="1382">
                  <c:v>1</c:v>
                </c:pt>
                <c:pt idx="1383">
                  <c:v>1</c:v>
                </c:pt>
                <c:pt idx="1384">
                  <c:v>1</c:v>
                </c:pt>
                <c:pt idx="1387">
                  <c:v>2</c:v>
                </c:pt>
                <c:pt idx="1388">
                  <c:v>1</c:v>
                </c:pt>
                <c:pt idx="1389">
                  <c:v>2</c:v>
                </c:pt>
                <c:pt idx="1390">
                  <c:v>1</c:v>
                </c:pt>
                <c:pt idx="1392">
                  <c:v>1</c:v>
                </c:pt>
                <c:pt idx="1393">
                  <c:v>1</c:v>
                </c:pt>
                <c:pt idx="1395">
                  <c:v>1</c:v>
                </c:pt>
                <c:pt idx="1396">
                  <c:v>1</c:v>
                </c:pt>
                <c:pt idx="1397">
                  <c:v>1</c:v>
                </c:pt>
                <c:pt idx="1402">
                  <c:v>2</c:v>
                </c:pt>
                <c:pt idx="1408">
                  <c:v>1</c:v>
                </c:pt>
                <c:pt idx="1410">
                  <c:v>1</c:v>
                </c:pt>
                <c:pt idx="1413">
                  <c:v>1</c:v>
                </c:pt>
                <c:pt idx="1416">
                  <c:v>1</c:v>
                </c:pt>
                <c:pt idx="1418">
                  <c:v>1</c:v>
                </c:pt>
                <c:pt idx="1421">
                  <c:v>2</c:v>
                </c:pt>
                <c:pt idx="1422">
                  <c:v>1</c:v>
                </c:pt>
                <c:pt idx="1424">
                  <c:v>1</c:v>
                </c:pt>
                <c:pt idx="1432">
                  <c:v>2</c:v>
                </c:pt>
                <c:pt idx="1434">
                  <c:v>2</c:v>
                </c:pt>
                <c:pt idx="1435">
                  <c:v>1</c:v>
                </c:pt>
                <c:pt idx="1436">
                  <c:v>2</c:v>
                </c:pt>
                <c:pt idx="1443">
                  <c:v>1</c:v>
                </c:pt>
                <c:pt idx="1444">
                  <c:v>2</c:v>
                </c:pt>
                <c:pt idx="1446">
                  <c:v>3</c:v>
                </c:pt>
                <c:pt idx="1450">
                  <c:v>1</c:v>
                </c:pt>
                <c:pt idx="1452">
                  <c:v>2</c:v>
                </c:pt>
                <c:pt idx="1454">
                  <c:v>1</c:v>
                </c:pt>
                <c:pt idx="1461">
                  <c:v>1</c:v>
                </c:pt>
                <c:pt idx="1467">
                  <c:v>2</c:v>
                </c:pt>
                <c:pt idx="1468">
                  <c:v>1</c:v>
                </c:pt>
                <c:pt idx="1469">
                  <c:v>1</c:v>
                </c:pt>
                <c:pt idx="1473">
                  <c:v>1</c:v>
                </c:pt>
                <c:pt idx="1476">
                  <c:v>2</c:v>
                </c:pt>
                <c:pt idx="1477">
                  <c:v>1</c:v>
                </c:pt>
                <c:pt idx="1481">
                  <c:v>1</c:v>
                </c:pt>
                <c:pt idx="1482">
                  <c:v>3</c:v>
                </c:pt>
                <c:pt idx="1484">
                  <c:v>2</c:v>
                </c:pt>
                <c:pt idx="1487">
                  <c:v>1</c:v>
                </c:pt>
                <c:pt idx="1489">
                  <c:v>1</c:v>
                </c:pt>
                <c:pt idx="1491">
                  <c:v>2</c:v>
                </c:pt>
                <c:pt idx="1492">
                  <c:v>1</c:v>
                </c:pt>
                <c:pt idx="1494">
                  <c:v>1</c:v>
                </c:pt>
                <c:pt idx="1496">
                  <c:v>3</c:v>
                </c:pt>
                <c:pt idx="1499">
                  <c:v>1</c:v>
                </c:pt>
                <c:pt idx="1502">
                  <c:v>1</c:v>
                </c:pt>
                <c:pt idx="1505">
                  <c:v>1</c:v>
                </c:pt>
                <c:pt idx="1506">
                  <c:v>1</c:v>
                </c:pt>
                <c:pt idx="1507">
                  <c:v>1</c:v>
                </c:pt>
                <c:pt idx="1516">
                  <c:v>1</c:v>
                </c:pt>
                <c:pt idx="1517">
                  <c:v>1</c:v>
                </c:pt>
                <c:pt idx="1522">
                  <c:v>1</c:v>
                </c:pt>
                <c:pt idx="1523">
                  <c:v>1</c:v>
                </c:pt>
                <c:pt idx="1526">
                  <c:v>1</c:v>
                </c:pt>
                <c:pt idx="1527">
                  <c:v>1</c:v>
                </c:pt>
                <c:pt idx="1531">
                  <c:v>1</c:v>
                </c:pt>
                <c:pt idx="1533">
                  <c:v>1</c:v>
                </c:pt>
                <c:pt idx="1536">
                  <c:v>1</c:v>
                </c:pt>
                <c:pt idx="1540">
                  <c:v>1</c:v>
                </c:pt>
                <c:pt idx="1541">
                  <c:v>1</c:v>
                </c:pt>
                <c:pt idx="1542">
                  <c:v>1</c:v>
                </c:pt>
                <c:pt idx="1543">
                  <c:v>1</c:v>
                </c:pt>
                <c:pt idx="1544">
                  <c:v>1</c:v>
                </c:pt>
                <c:pt idx="1545">
                  <c:v>1</c:v>
                </c:pt>
                <c:pt idx="1546">
                  <c:v>2</c:v>
                </c:pt>
                <c:pt idx="1547">
                  <c:v>1</c:v>
                </c:pt>
                <c:pt idx="1548">
                  <c:v>1</c:v>
                </c:pt>
                <c:pt idx="1549">
                  <c:v>1</c:v>
                </c:pt>
                <c:pt idx="1551">
                  <c:v>1</c:v>
                </c:pt>
                <c:pt idx="1552">
                  <c:v>1</c:v>
                </c:pt>
                <c:pt idx="1554">
                  <c:v>1</c:v>
                </c:pt>
                <c:pt idx="1558">
                  <c:v>1</c:v>
                </c:pt>
                <c:pt idx="1560">
                  <c:v>1</c:v>
                </c:pt>
                <c:pt idx="1561">
                  <c:v>1</c:v>
                </c:pt>
                <c:pt idx="1562">
                  <c:v>1</c:v>
                </c:pt>
                <c:pt idx="1568">
                  <c:v>1</c:v>
                </c:pt>
                <c:pt idx="1569">
                  <c:v>1</c:v>
                </c:pt>
                <c:pt idx="1572">
                  <c:v>1</c:v>
                </c:pt>
                <c:pt idx="1579">
                  <c:v>1</c:v>
                </c:pt>
                <c:pt idx="1580">
                  <c:v>2</c:v>
                </c:pt>
                <c:pt idx="1589">
                  <c:v>1</c:v>
                </c:pt>
                <c:pt idx="1590">
                  <c:v>1</c:v>
                </c:pt>
                <c:pt idx="1593">
                  <c:v>1</c:v>
                </c:pt>
                <c:pt idx="1599">
                  <c:v>1</c:v>
                </c:pt>
                <c:pt idx="1601">
                  <c:v>1</c:v>
                </c:pt>
                <c:pt idx="1602">
                  <c:v>1</c:v>
                </c:pt>
                <c:pt idx="1605">
                  <c:v>1</c:v>
                </c:pt>
                <c:pt idx="1614">
                  <c:v>1</c:v>
                </c:pt>
                <c:pt idx="1616">
                  <c:v>1</c:v>
                </c:pt>
                <c:pt idx="1618">
                  <c:v>2</c:v>
                </c:pt>
                <c:pt idx="1619">
                  <c:v>1</c:v>
                </c:pt>
                <c:pt idx="1620">
                  <c:v>1</c:v>
                </c:pt>
                <c:pt idx="1622">
                  <c:v>1</c:v>
                </c:pt>
                <c:pt idx="1627">
                  <c:v>1</c:v>
                </c:pt>
                <c:pt idx="1628">
                  <c:v>1</c:v>
                </c:pt>
                <c:pt idx="1631">
                  <c:v>1</c:v>
                </c:pt>
                <c:pt idx="1632">
                  <c:v>1</c:v>
                </c:pt>
                <c:pt idx="1635">
                  <c:v>1</c:v>
                </c:pt>
                <c:pt idx="1636">
                  <c:v>1</c:v>
                </c:pt>
                <c:pt idx="1641">
                  <c:v>1</c:v>
                </c:pt>
                <c:pt idx="1644">
                  <c:v>3</c:v>
                </c:pt>
                <c:pt idx="1647">
                  <c:v>1</c:v>
                </c:pt>
                <c:pt idx="1649">
                  <c:v>1</c:v>
                </c:pt>
                <c:pt idx="1655">
                  <c:v>2</c:v>
                </c:pt>
                <c:pt idx="1658">
                  <c:v>1</c:v>
                </c:pt>
                <c:pt idx="1662">
                  <c:v>1</c:v>
                </c:pt>
                <c:pt idx="1663">
                  <c:v>1</c:v>
                </c:pt>
                <c:pt idx="1664">
                  <c:v>1</c:v>
                </c:pt>
                <c:pt idx="1668">
                  <c:v>1</c:v>
                </c:pt>
                <c:pt idx="1672">
                  <c:v>1</c:v>
                </c:pt>
                <c:pt idx="1680">
                  <c:v>1</c:v>
                </c:pt>
                <c:pt idx="1687">
                  <c:v>1</c:v>
                </c:pt>
                <c:pt idx="1689">
                  <c:v>1</c:v>
                </c:pt>
                <c:pt idx="1690">
                  <c:v>1</c:v>
                </c:pt>
                <c:pt idx="1691">
                  <c:v>1</c:v>
                </c:pt>
                <c:pt idx="1695">
                  <c:v>1</c:v>
                </c:pt>
                <c:pt idx="1698">
                  <c:v>1</c:v>
                </c:pt>
                <c:pt idx="1701">
                  <c:v>1</c:v>
                </c:pt>
                <c:pt idx="1703">
                  <c:v>1</c:v>
                </c:pt>
                <c:pt idx="1706">
                  <c:v>1</c:v>
                </c:pt>
                <c:pt idx="1707">
                  <c:v>1</c:v>
                </c:pt>
                <c:pt idx="1713">
                  <c:v>1</c:v>
                </c:pt>
                <c:pt idx="1715">
                  <c:v>1</c:v>
                </c:pt>
                <c:pt idx="1717">
                  <c:v>1</c:v>
                </c:pt>
                <c:pt idx="1718">
                  <c:v>1</c:v>
                </c:pt>
                <c:pt idx="1719">
                  <c:v>1</c:v>
                </c:pt>
                <c:pt idx="1720">
                  <c:v>1</c:v>
                </c:pt>
                <c:pt idx="1727">
                  <c:v>2</c:v>
                </c:pt>
                <c:pt idx="1732">
                  <c:v>1</c:v>
                </c:pt>
                <c:pt idx="1739">
                  <c:v>1</c:v>
                </c:pt>
                <c:pt idx="1740">
                  <c:v>1</c:v>
                </c:pt>
                <c:pt idx="1742">
                  <c:v>1</c:v>
                </c:pt>
                <c:pt idx="1749">
                  <c:v>1</c:v>
                </c:pt>
                <c:pt idx="1752">
                  <c:v>1</c:v>
                </c:pt>
                <c:pt idx="1755">
                  <c:v>1</c:v>
                </c:pt>
                <c:pt idx="1757">
                  <c:v>1</c:v>
                </c:pt>
                <c:pt idx="1758">
                  <c:v>1</c:v>
                </c:pt>
                <c:pt idx="1765">
                  <c:v>1</c:v>
                </c:pt>
                <c:pt idx="1767">
                  <c:v>2</c:v>
                </c:pt>
                <c:pt idx="1769">
                  <c:v>1</c:v>
                </c:pt>
                <c:pt idx="1774">
                  <c:v>1</c:v>
                </c:pt>
                <c:pt idx="1778">
                  <c:v>1</c:v>
                </c:pt>
                <c:pt idx="1779">
                  <c:v>1</c:v>
                </c:pt>
                <c:pt idx="1788">
                  <c:v>1</c:v>
                </c:pt>
                <c:pt idx="1789">
                  <c:v>1</c:v>
                </c:pt>
                <c:pt idx="1791">
                  <c:v>1</c:v>
                </c:pt>
                <c:pt idx="1793">
                  <c:v>1</c:v>
                </c:pt>
                <c:pt idx="1797">
                  <c:v>1</c:v>
                </c:pt>
                <c:pt idx="1798">
                  <c:v>1</c:v>
                </c:pt>
                <c:pt idx="1800">
                  <c:v>1</c:v>
                </c:pt>
                <c:pt idx="1804">
                  <c:v>1</c:v>
                </c:pt>
                <c:pt idx="1805">
                  <c:v>2</c:v>
                </c:pt>
                <c:pt idx="1809">
                  <c:v>1</c:v>
                </c:pt>
                <c:pt idx="1810">
                  <c:v>2</c:v>
                </c:pt>
                <c:pt idx="1812">
                  <c:v>1</c:v>
                </c:pt>
                <c:pt idx="1814">
                  <c:v>2</c:v>
                </c:pt>
                <c:pt idx="1815">
                  <c:v>1</c:v>
                </c:pt>
                <c:pt idx="1819">
                  <c:v>1</c:v>
                </c:pt>
                <c:pt idx="1820">
                  <c:v>1</c:v>
                </c:pt>
                <c:pt idx="1822">
                  <c:v>1</c:v>
                </c:pt>
                <c:pt idx="1824">
                  <c:v>1</c:v>
                </c:pt>
                <c:pt idx="1825">
                  <c:v>1</c:v>
                </c:pt>
                <c:pt idx="1826">
                  <c:v>1</c:v>
                </c:pt>
                <c:pt idx="1830">
                  <c:v>1</c:v>
                </c:pt>
                <c:pt idx="1833">
                  <c:v>1</c:v>
                </c:pt>
                <c:pt idx="1837">
                  <c:v>1</c:v>
                </c:pt>
                <c:pt idx="1852">
                  <c:v>1</c:v>
                </c:pt>
                <c:pt idx="1854">
                  <c:v>1</c:v>
                </c:pt>
                <c:pt idx="1855">
                  <c:v>1</c:v>
                </c:pt>
                <c:pt idx="1862">
                  <c:v>2</c:v>
                </c:pt>
                <c:pt idx="1864">
                  <c:v>2</c:v>
                </c:pt>
                <c:pt idx="1865">
                  <c:v>1</c:v>
                </c:pt>
                <c:pt idx="1873">
                  <c:v>1</c:v>
                </c:pt>
                <c:pt idx="1875">
                  <c:v>1</c:v>
                </c:pt>
                <c:pt idx="1877">
                  <c:v>1</c:v>
                </c:pt>
                <c:pt idx="1883">
                  <c:v>1</c:v>
                </c:pt>
                <c:pt idx="1888">
                  <c:v>1</c:v>
                </c:pt>
                <c:pt idx="1894">
                  <c:v>1</c:v>
                </c:pt>
                <c:pt idx="1896">
                  <c:v>1</c:v>
                </c:pt>
                <c:pt idx="1898">
                  <c:v>1</c:v>
                </c:pt>
                <c:pt idx="1902">
                  <c:v>1</c:v>
                </c:pt>
                <c:pt idx="1903">
                  <c:v>1</c:v>
                </c:pt>
                <c:pt idx="1907">
                  <c:v>1</c:v>
                </c:pt>
                <c:pt idx="1910">
                  <c:v>1</c:v>
                </c:pt>
                <c:pt idx="1911">
                  <c:v>1</c:v>
                </c:pt>
                <c:pt idx="1913">
                  <c:v>1</c:v>
                </c:pt>
                <c:pt idx="1914">
                  <c:v>1</c:v>
                </c:pt>
                <c:pt idx="1917">
                  <c:v>1</c:v>
                </c:pt>
                <c:pt idx="1928">
                  <c:v>1</c:v>
                </c:pt>
                <c:pt idx="1930">
                  <c:v>1</c:v>
                </c:pt>
                <c:pt idx="1933">
                  <c:v>1</c:v>
                </c:pt>
                <c:pt idx="1937">
                  <c:v>1</c:v>
                </c:pt>
                <c:pt idx="1938">
                  <c:v>1</c:v>
                </c:pt>
                <c:pt idx="1943">
                  <c:v>1</c:v>
                </c:pt>
                <c:pt idx="1946">
                  <c:v>1</c:v>
                </c:pt>
                <c:pt idx="1947">
                  <c:v>1</c:v>
                </c:pt>
                <c:pt idx="1950">
                  <c:v>1</c:v>
                </c:pt>
                <c:pt idx="1952">
                  <c:v>1</c:v>
                </c:pt>
                <c:pt idx="1953">
                  <c:v>1</c:v>
                </c:pt>
                <c:pt idx="1956">
                  <c:v>1</c:v>
                </c:pt>
                <c:pt idx="1958">
                  <c:v>1</c:v>
                </c:pt>
                <c:pt idx="1959">
                  <c:v>1</c:v>
                </c:pt>
                <c:pt idx="1960">
                  <c:v>1</c:v>
                </c:pt>
                <c:pt idx="1961">
                  <c:v>1</c:v>
                </c:pt>
                <c:pt idx="1962">
                  <c:v>1</c:v>
                </c:pt>
                <c:pt idx="1963">
                  <c:v>1</c:v>
                </c:pt>
                <c:pt idx="1964">
                  <c:v>2</c:v>
                </c:pt>
                <c:pt idx="1967">
                  <c:v>1</c:v>
                </c:pt>
                <c:pt idx="1968">
                  <c:v>1</c:v>
                </c:pt>
                <c:pt idx="1973">
                  <c:v>1</c:v>
                </c:pt>
                <c:pt idx="1975">
                  <c:v>1</c:v>
                </c:pt>
                <c:pt idx="1980">
                  <c:v>1</c:v>
                </c:pt>
                <c:pt idx="1981">
                  <c:v>1</c:v>
                </c:pt>
                <c:pt idx="1983">
                  <c:v>1</c:v>
                </c:pt>
                <c:pt idx="1985">
                  <c:v>1</c:v>
                </c:pt>
                <c:pt idx="1988">
                  <c:v>1</c:v>
                </c:pt>
                <c:pt idx="1989">
                  <c:v>1</c:v>
                </c:pt>
                <c:pt idx="1990">
                  <c:v>1</c:v>
                </c:pt>
                <c:pt idx="1996">
                  <c:v>1</c:v>
                </c:pt>
                <c:pt idx="1997">
                  <c:v>1</c:v>
                </c:pt>
                <c:pt idx="1999">
                  <c:v>2</c:v>
                </c:pt>
                <c:pt idx="2000">
                  <c:v>2</c:v>
                </c:pt>
                <c:pt idx="2001">
                  <c:v>1</c:v>
                </c:pt>
                <c:pt idx="2003">
                  <c:v>1</c:v>
                </c:pt>
                <c:pt idx="2004">
                  <c:v>3</c:v>
                </c:pt>
                <c:pt idx="2006">
                  <c:v>2</c:v>
                </c:pt>
                <c:pt idx="2011">
                  <c:v>1</c:v>
                </c:pt>
                <c:pt idx="2012">
                  <c:v>2</c:v>
                </c:pt>
                <c:pt idx="2018">
                  <c:v>1</c:v>
                </c:pt>
                <c:pt idx="2022">
                  <c:v>1</c:v>
                </c:pt>
                <c:pt idx="2023">
                  <c:v>1</c:v>
                </c:pt>
                <c:pt idx="2029">
                  <c:v>1</c:v>
                </c:pt>
                <c:pt idx="2030">
                  <c:v>2</c:v>
                </c:pt>
                <c:pt idx="2035">
                  <c:v>1</c:v>
                </c:pt>
                <c:pt idx="2040">
                  <c:v>2</c:v>
                </c:pt>
                <c:pt idx="2041">
                  <c:v>1</c:v>
                </c:pt>
                <c:pt idx="2042">
                  <c:v>1</c:v>
                </c:pt>
                <c:pt idx="2043">
                  <c:v>2</c:v>
                </c:pt>
                <c:pt idx="2048">
                  <c:v>1</c:v>
                </c:pt>
                <c:pt idx="2053">
                  <c:v>1</c:v>
                </c:pt>
                <c:pt idx="2060">
                  <c:v>1</c:v>
                </c:pt>
                <c:pt idx="2061">
                  <c:v>1</c:v>
                </c:pt>
                <c:pt idx="2062">
                  <c:v>2</c:v>
                </c:pt>
                <c:pt idx="2066">
                  <c:v>1</c:v>
                </c:pt>
                <c:pt idx="2077">
                  <c:v>1</c:v>
                </c:pt>
                <c:pt idx="2078">
                  <c:v>1</c:v>
                </c:pt>
                <c:pt idx="2079">
                  <c:v>1</c:v>
                </c:pt>
                <c:pt idx="2080">
                  <c:v>1</c:v>
                </c:pt>
                <c:pt idx="2086">
                  <c:v>1</c:v>
                </c:pt>
                <c:pt idx="2092">
                  <c:v>1</c:v>
                </c:pt>
                <c:pt idx="2096">
                  <c:v>1</c:v>
                </c:pt>
                <c:pt idx="2098">
                  <c:v>1</c:v>
                </c:pt>
                <c:pt idx="2102">
                  <c:v>1</c:v>
                </c:pt>
                <c:pt idx="2107">
                  <c:v>1</c:v>
                </c:pt>
                <c:pt idx="2111">
                  <c:v>2</c:v>
                </c:pt>
                <c:pt idx="2113">
                  <c:v>2</c:v>
                </c:pt>
                <c:pt idx="2117">
                  <c:v>1</c:v>
                </c:pt>
                <c:pt idx="2119">
                  <c:v>1</c:v>
                </c:pt>
                <c:pt idx="2126">
                  <c:v>1</c:v>
                </c:pt>
                <c:pt idx="2135">
                  <c:v>1</c:v>
                </c:pt>
                <c:pt idx="2139">
                  <c:v>2</c:v>
                </c:pt>
                <c:pt idx="2141">
                  <c:v>1</c:v>
                </c:pt>
                <c:pt idx="2145">
                  <c:v>1</c:v>
                </c:pt>
                <c:pt idx="2151">
                  <c:v>1</c:v>
                </c:pt>
                <c:pt idx="2152">
                  <c:v>1</c:v>
                </c:pt>
                <c:pt idx="2154">
                  <c:v>1</c:v>
                </c:pt>
                <c:pt idx="2155">
                  <c:v>1</c:v>
                </c:pt>
                <c:pt idx="2156">
                  <c:v>1</c:v>
                </c:pt>
                <c:pt idx="2157">
                  <c:v>1</c:v>
                </c:pt>
                <c:pt idx="2158">
                  <c:v>1</c:v>
                </c:pt>
                <c:pt idx="2159">
                  <c:v>1</c:v>
                </c:pt>
                <c:pt idx="2165">
                  <c:v>1</c:v>
                </c:pt>
                <c:pt idx="2166">
                  <c:v>1</c:v>
                </c:pt>
                <c:pt idx="2169">
                  <c:v>1</c:v>
                </c:pt>
                <c:pt idx="2177">
                  <c:v>1</c:v>
                </c:pt>
                <c:pt idx="2180">
                  <c:v>1</c:v>
                </c:pt>
                <c:pt idx="2184">
                  <c:v>1</c:v>
                </c:pt>
                <c:pt idx="2186">
                  <c:v>1</c:v>
                </c:pt>
                <c:pt idx="2189">
                  <c:v>1</c:v>
                </c:pt>
                <c:pt idx="2193">
                  <c:v>1</c:v>
                </c:pt>
                <c:pt idx="2194">
                  <c:v>1</c:v>
                </c:pt>
                <c:pt idx="2200">
                  <c:v>2</c:v>
                </c:pt>
                <c:pt idx="2208">
                  <c:v>1</c:v>
                </c:pt>
                <c:pt idx="2209">
                  <c:v>1</c:v>
                </c:pt>
                <c:pt idx="2214">
                  <c:v>1</c:v>
                </c:pt>
                <c:pt idx="2216">
                  <c:v>1</c:v>
                </c:pt>
                <c:pt idx="2220">
                  <c:v>2</c:v>
                </c:pt>
                <c:pt idx="2223">
                  <c:v>2</c:v>
                </c:pt>
                <c:pt idx="2225">
                  <c:v>1</c:v>
                </c:pt>
                <c:pt idx="2227">
                  <c:v>1</c:v>
                </c:pt>
                <c:pt idx="2229">
                  <c:v>1</c:v>
                </c:pt>
                <c:pt idx="2230">
                  <c:v>1</c:v>
                </c:pt>
                <c:pt idx="2237">
                  <c:v>1</c:v>
                </c:pt>
                <c:pt idx="2249">
                  <c:v>1</c:v>
                </c:pt>
                <c:pt idx="2253">
                  <c:v>1</c:v>
                </c:pt>
                <c:pt idx="2256">
                  <c:v>1</c:v>
                </c:pt>
                <c:pt idx="2258">
                  <c:v>1</c:v>
                </c:pt>
                <c:pt idx="2261">
                  <c:v>1</c:v>
                </c:pt>
                <c:pt idx="2264">
                  <c:v>1</c:v>
                </c:pt>
                <c:pt idx="2269">
                  <c:v>1</c:v>
                </c:pt>
                <c:pt idx="2271">
                  <c:v>1</c:v>
                </c:pt>
                <c:pt idx="2272">
                  <c:v>1</c:v>
                </c:pt>
                <c:pt idx="2273">
                  <c:v>1</c:v>
                </c:pt>
                <c:pt idx="2274">
                  <c:v>1</c:v>
                </c:pt>
                <c:pt idx="2279">
                  <c:v>1</c:v>
                </c:pt>
                <c:pt idx="2283">
                  <c:v>1</c:v>
                </c:pt>
                <c:pt idx="2284">
                  <c:v>1</c:v>
                </c:pt>
                <c:pt idx="2288">
                  <c:v>1</c:v>
                </c:pt>
                <c:pt idx="2289">
                  <c:v>1</c:v>
                </c:pt>
                <c:pt idx="2290">
                  <c:v>2</c:v>
                </c:pt>
                <c:pt idx="2295">
                  <c:v>1</c:v>
                </c:pt>
                <c:pt idx="2296">
                  <c:v>1</c:v>
                </c:pt>
                <c:pt idx="2297">
                  <c:v>1</c:v>
                </c:pt>
                <c:pt idx="2300">
                  <c:v>1</c:v>
                </c:pt>
                <c:pt idx="2305">
                  <c:v>1</c:v>
                </c:pt>
                <c:pt idx="2308">
                  <c:v>1</c:v>
                </c:pt>
                <c:pt idx="2311">
                  <c:v>2</c:v>
                </c:pt>
                <c:pt idx="2314">
                  <c:v>1</c:v>
                </c:pt>
                <c:pt idx="2315">
                  <c:v>1</c:v>
                </c:pt>
                <c:pt idx="2316">
                  <c:v>1</c:v>
                </c:pt>
                <c:pt idx="2317">
                  <c:v>1</c:v>
                </c:pt>
                <c:pt idx="2318">
                  <c:v>1</c:v>
                </c:pt>
                <c:pt idx="2319">
                  <c:v>1</c:v>
                </c:pt>
                <c:pt idx="2322">
                  <c:v>1</c:v>
                </c:pt>
                <c:pt idx="2323">
                  <c:v>1</c:v>
                </c:pt>
                <c:pt idx="2325">
                  <c:v>1</c:v>
                </c:pt>
                <c:pt idx="2331">
                  <c:v>1</c:v>
                </c:pt>
                <c:pt idx="2335">
                  <c:v>1</c:v>
                </c:pt>
                <c:pt idx="2336">
                  <c:v>1</c:v>
                </c:pt>
                <c:pt idx="2344">
                  <c:v>1</c:v>
                </c:pt>
                <c:pt idx="2352">
                  <c:v>1</c:v>
                </c:pt>
                <c:pt idx="2358">
                  <c:v>1</c:v>
                </c:pt>
                <c:pt idx="2361">
                  <c:v>1</c:v>
                </c:pt>
                <c:pt idx="2366">
                  <c:v>1</c:v>
                </c:pt>
                <c:pt idx="2369">
                  <c:v>1</c:v>
                </c:pt>
                <c:pt idx="2371">
                  <c:v>1</c:v>
                </c:pt>
                <c:pt idx="2376">
                  <c:v>1</c:v>
                </c:pt>
                <c:pt idx="2381">
                  <c:v>1</c:v>
                </c:pt>
                <c:pt idx="2382">
                  <c:v>2</c:v>
                </c:pt>
                <c:pt idx="2383">
                  <c:v>1</c:v>
                </c:pt>
                <c:pt idx="2386">
                  <c:v>2</c:v>
                </c:pt>
                <c:pt idx="2388">
                  <c:v>1</c:v>
                </c:pt>
                <c:pt idx="2389">
                  <c:v>1</c:v>
                </c:pt>
                <c:pt idx="2399">
                  <c:v>1</c:v>
                </c:pt>
                <c:pt idx="2401">
                  <c:v>1</c:v>
                </c:pt>
                <c:pt idx="2403">
                  <c:v>1</c:v>
                </c:pt>
                <c:pt idx="2409">
                  <c:v>1</c:v>
                </c:pt>
                <c:pt idx="2410">
                  <c:v>1</c:v>
                </c:pt>
                <c:pt idx="2412">
                  <c:v>1</c:v>
                </c:pt>
                <c:pt idx="2417">
                  <c:v>1</c:v>
                </c:pt>
                <c:pt idx="2420">
                  <c:v>1</c:v>
                </c:pt>
                <c:pt idx="2423">
                  <c:v>2</c:v>
                </c:pt>
                <c:pt idx="2425">
                  <c:v>1</c:v>
                </c:pt>
                <c:pt idx="2426">
                  <c:v>1</c:v>
                </c:pt>
                <c:pt idx="2431">
                  <c:v>2</c:v>
                </c:pt>
                <c:pt idx="2439">
                  <c:v>1</c:v>
                </c:pt>
                <c:pt idx="2440">
                  <c:v>1</c:v>
                </c:pt>
                <c:pt idx="2441">
                  <c:v>1</c:v>
                </c:pt>
                <c:pt idx="2442">
                  <c:v>1</c:v>
                </c:pt>
                <c:pt idx="2443">
                  <c:v>1</c:v>
                </c:pt>
                <c:pt idx="2445">
                  <c:v>1</c:v>
                </c:pt>
                <c:pt idx="2446">
                  <c:v>2</c:v>
                </c:pt>
                <c:pt idx="2447">
                  <c:v>1</c:v>
                </c:pt>
                <c:pt idx="2450">
                  <c:v>1</c:v>
                </c:pt>
                <c:pt idx="2456">
                  <c:v>1</c:v>
                </c:pt>
                <c:pt idx="2457">
                  <c:v>1</c:v>
                </c:pt>
                <c:pt idx="2459">
                  <c:v>1</c:v>
                </c:pt>
                <c:pt idx="2461">
                  <c:v>1</c:v>
                </c:pt>
                <c:pt idx="2466">
                  <c:v>1</c:v>
                </c:pt>
                <c:pt idx="2471">
                  <c:v>1</c:v>
                </c:pt>
                <c:pt idx="2475">
                  <c:v>2</c:v>
                </c:pt>
                <c:pt idx="2483">
                  <c:v>1</c:v>
                </c:pt>
                <c:pt idx="2488">
                  <c:v>1</c:v>
                </c:pt>
                <c:pt idx="2491">
                  <c:v>2</c:v>
                </c:pt>
                <c:pt idx="2495">
                  <c:v>1</c:v>
                </c:pt>
                <c:pt idx="2499">
                  <c:v>1</c:v>
                </c:pt>
                <c:pt idx="2503">
                  <c:v>1</c:v>
                </c:pt>
                <c:pt idx="2506">
                  <c:v>1</c:v>
                </c:pt>
                <c:pt idx="2509">
                  <c:v>1</c:v>
                </c:pt>
                <c:pt idx="2516">
                  <c:v>1</c:v>
                </c:pt>
                <c:pt idx="2520">
                  <c:v>1</c:v>
                </c:pt>
                <c:pt idx="2523">
                  <c:v>1</c:v>
                </c:pt>
                <c:pt idx="2524">
                  <c:v>1</c:v>
                </c:pt>
                <c:pt idx="2528">
                  <c:v>1</c:v>
                </c:pt>
                <c:pt idx="2529">
                  <c:v>1</c:v>
                </c:pt>
                <c:pt idx="2535">
                  <c:v>1</c:v>
                </c:pt>
                <c:pt idx="2536">
                  <c:v>1</c:v>
                </c:pt>
                <c:pt idx="2538">
                  <c:v>2</c:v>
                </c:pt>
                <c:pt idx="2540">
                  <c:v>1</c:v>
                </c:pt>
                <c:pt idx="2543">
                  <c:v>1</c:v>
                </c:pt>
                <c:pt idx="2547">
                  <c:v>1</c:v>
                </c:pt>
                <c:pt idx="2549">
                  <c:v>1</c:v>
                </c:pt>
                <c:pt idx="2554">
                  <c:v>1</c:v>
                </c:pt>
                <c:pt idx="2557">
                  <c:v>1</c:v>
                </c:pt>
                <c:pt idx="2558">
                  <c:v>1</c:v>
                </c:pt>
                <c:pt idx="2559">
                  <c:v>1</c:v>
                </c:pt>
                <c:pt idx="2560">
                  <c:v>1</c:v>
                </c:pt>
                <c:pt idx="2563">
                  <c:v>1</c:v>
                </c:pt>
                <c:pt idx="2565">
                  <c:v>1</c:v>
                </c:pt>
                <c:pt idx="2567">
                  <c:v>1</c:v>
                </c:pt>
                <c:pt idx="2575">
                  <c:v>1</c:v>
                </c:pt>
                <c:pt idx="2577">
                  <c:v>1</c:v>
                </c:pt>
                <c:pt idx="2580">
                  <c:v>1</c:v>
                </c:pt>
                <c:pt idx="2599">
                  <c:v>1</c:v>
                </c:pt>
                <c:pt idx="2606">
                  <c:v>1</c:v>
                </c:pt>
                <c:pt idx="2609">
                  <c:v>1</c:v>
                </c:pt>
                <c:pt idx="2614">
                  <c:v>1</c:v>
                </c:pt>
                <c:pt idx="2619">
                  <c:v>1</c:v>
                </c:pt>
                <c:pt idx="2621">
                  <c:v>1</c:v>
                </c:pt>
                <c:pt idx="2627">
                  <c:v>1</c:v>
                </c:pt>
                <c:pt idx="2629">
                  <c:v>1</c:v>
                </c:pt>
                <c:pt idx="2632">
                  <c:v>2</c:v>
                </c:pt>
                <c:pt idx="2644">
                  <c:v>1</c:v>
                </c:pt>
                <c:pt idx="2645">
                  <c:v>1</c:v>
                </c:pt>
                <c:pt idx="2649">
                  <c:v>1</c:v>
                </c:pt>
                <c:pt idx="2655">
                  <c:v>1</c:v>
                </c:pt>
                <c:pt idx="2658">
                  <c:v>1</c:v>
                </c:pt>
                <c:pt idx="2660">
                  <c:v>1</c:v>
                </c:pt>
                <c:pt idx="2663">
                  <c:v>1</c:v>
                </c:pt>
                <c:pt idx="2668">
                  <c:v>1</c:v>
                </c:pt>
                <c:pt idx="2673">
                  <c:v>1</c:v>
                </c:pt>
                <c:pt idx="2675">
                  <c:v>1</c:v>
                </c:pt>
                <c:pt idx="2676">
                  <c:v>1</c:v>
                </c:pt>
                <c:pt idx="2678">
                  <c:v>2</c:v>
                </c:pt>
                <c:pt idx="2679">
                  <c:v>1</c:v>
                </c:pt>
                <c:pt idx="2682">
                  <c:v>1</c:v>
                </c:pt>
                <c:pt idx="2686">
                  <c:v>1</c:v>
                </c:pt>
                <c:pt idx="2690">
                  <c:v>1</c:v>
                </c:pt>
                <c:pt idx="2696">
                  <c:v>1</c:v>
                </c:pt>
                <c:pt idx="2700">
                  <c:v>1</c:v>
                </c:pt>
                <c:pt idx="2702">
                  <c:v>1</c:v>
                </c:pt>
                <c:pt idx="2704">
                  <c:v>1</c:v>
                </c:pt>
                <c:pt idx="2707">
                  <c:v>1</c:v>
                </c:pt>
                <c:pt idx="2708">
                  <c:v>1</c:v>
                </c:pt>
                <c:pt idx="2709">
                  <c:v>1</c:v>
                </c:pt>
                <c:pt idx="2713">
                  <c:v>1</c:v>
                </c:pt>
                <c:pt idx="2715">
                  <c:v>1</c:v>
                </c:pt>
                <c:pt idx="2722">
                  <c:v>1</c:v>
                </c:pt>
                <c:pt idx="2723">
                  <c:v>1</c:v>
                </c:pt>
                <c:pt idx="2725">
                  <c:v>1</c:v>
                </c:pt>
                <c:pt idx="2726">
                  <c:v>1</c:v>
                </c:pt>
                <c:pt idx="2729">
                  <c:v>1</c:v>
                </c:pt>
                <c:pt idx="2737">
                  <c:v>1</c:v>
                </c:pt>
                <c:pt idx="2739">
                  <c:v>1</c:v>
                </c:pt>
                <c:pt idx="2741">
                  <c:v>1</c:v>
                </c:pt>
                <c:pt idx="2743">
                  <c:v>2</c:v>
                </c:pt>
                <c:pt idx="2745">
                  <c:v>1</c:v>
                </c:pt>
                <c:pt idx="2746">
                  <c:v>1</c:v>
                </c:pt>
                <c:pt idx="2750">
                  <c:v>1</c:v>
                </c:pt>
                <c:pt idx="2753">
                  <c:v>1</c:v>
                </c:pt>
                <c:pt idx="2758">
                  <c:v>1</c:v>
                </c:pt>
                <c:pt idx="2759">
                  <c:v>1</c:v>
                </c:pt>
                <c:pt idx="2760">
                  <c:v>2</c:v>
                </c:pt>
                <c:pt idx="2768">
                  <c:v>1</c:v>
                </c:pt>
                <c:pt idx="2770">
                  <c:v>2</c:v>
                </c:pt>
                <c:pt idx="2780">
                  <c:v>1</c:v>
                </c:pt>
                <c:pt idx="2787">
                  <c:v>1</c:v>
                </c:pt>
                <c:pt idx="2789">
                  <c:v>1</c:v>
                </c:pt>
                <c:pt idx="2790">
                  <c:v>1</c:v>
                </c:pt>
                <c:pt idx="2805">
                  <c:v>2</c:v>
                </c:pt>
                <c:pt idx="2807">
                  <c:v>1</c:v>
                </c:pt>
                <c:pt idx="2808">
                  <c:v>1</c:v>
                </c:pt>
                <c:pt idx="2813">
                  <c:v>1</c:v>
                </c:pt>
                <c:pt idx="2819">
                  <c:v>1</c:v>
                </c:pt>
                <c:pt idx="2835">
                  <c:v>1</c:v>
                </c:pt>
                <c:pt idx="2838">
                  <c:v>1</c:v>
                </c:pt>
                <c:pt idx="2840">
                  <c:v>1</c:v>
                </c:pt>
                <c:pt idx="2841">
                  <c:v>1</c:v>
                </c:pt>
                <c:pt idx="2843">
                  <c:v>1</c:v>
                </c:pt>
                <c:pt idx="2848">
                  <c:v>2</c:v>
                </c:pt>
                <c:pt idx="2865">
                  <c:v>1</c:v>
                </c:pt>
                <c:pt idx="2867">
                  <c:v>1</c:v>
                </c:pt>
                <c:pt idx="2868">
                  <c:v>1</c:v>
                </c:pt>
                <c:pt idx="2873">
                  <c:v>1</c:v>
                </c:pt>
                <c:pt idx="2875">
                  <c:v>1</c:v>
                </c:pt>
                <c:pt idx="2876">
                  <c:v>1</c:v>
                </c:pt>
                <c:pt idx="2877">
                  <c:v>1</c:v>
                </c:pt>
                <c:pt idx="2880">
                  <c:v>2</c:v>
                </c:pt>
                <c:pt idx="2882">
                  <c:v>1</c:v>
                </c:pt>
                <c:pt idx="2886">
                  <c:v>1</c:v>
                </c:pt>
                <c:pt idx="2895">
                  <c:v>1</c:v>
                </c:pt>
                <c:pt idx="2898">
                  <c:v>1</c:v>
                </c:pt>
                <c:pt idx="2901">
                  <c:v>1</c:v>
                </c:pt>
                <c:pt idx="2908">
                  <c:v>2</c:v>
                </c:pt>
                <c:pt idx="2910">
                  <c:v>1</c:v>
                </c:pt>
                <c:pt idx="2912">
                  <c:v>1</c:v>
                </c:pt>
                <c:pt idx="2919">
                  <c:v>1</c:v>
                </c:pt>
                <c:pt idx="2936">
                  <c:v>1</c:v>
                </c:pt>
                <c:pt idx="2937">
                  <c:v>1</c:v>
                </c:pt>
                <c:pt idx="2938">
                  <c:v>1</c:v>
                </c:pt>
                <c:pt idx="2947">
                  <c:v>1</c:v>
                </c:pt>
                <c:pt idx="2953">
                  <c:v>1</c:v>
                </c:pt>
                <c:pt idx="2957">
                  <c:v>1</c:v>
                </c:pt>
                <c:pt idx="2959">
                  <c:v>1</c:v>
                </c:pt>
                <c:pt idx="2968">
                  <c:v>1</c:v>
                </c:pt>
                <c:pt idx="2971">
                  <c:v>1</c:v>
                </c:pt>
                <c:pt idx="2972">
                  <c:v>1</c:v>
                </c:pt>
                <c:pt idx="2984">
                  <c:v>1</c:v>
                </c:pt>
                <c:pt idx="2991">
                  <c:v>1</c:v>
                </c:pt>
                <c:pt idx="2992">
                  <c:v>1</c:v>
                </c:pt>
                <c:pt idx="3003">
                  <c:v>1</c:v>
                </c:pt>
                <c:pt idx="3009">
                  <c:v>1</c:v>
                </c:pt>
                <c:pt idx="3025">
                  <c:v>1</c:v>
                </c:pt>
                <c:pt idx="3028">
                  <c:v>1</c:v>
                </c:pt>
                <c:pt idx="3029">
                  <c:v>1</c:v>
                </c:pt>
                <c:pt idx="3031">
                  <c:v>1</c:v>
                </c:pt>
                <c:pt idx="3032">
                  <c:v>1</c:v>
                </c:pt>
                <c:pt idx="3037">
                  <c:v>1</c:v>
                </c:pt>
                <c:pt idx="3050">
                  <c:v>1</c:v>
                </c:pt>
                <c:pt idx="3058">
                  <c:v>1</c:v>
                </c:pt>
                <c:pt idx="3061">
                  <c:v>1</c:v>
                </c:pt>
                <c:pt idx="3063">
                  <c:v>1</c:v>
                </c:pt>
                <c:pt idx="3064">
                  <c:v>1</c:v>
                </c:pt>
                <c:pt idx="3066">
                  <c:v>2</c:v>
                </c:pt>
                <c:pt idx="3067">
                  <c:v>1</c:v>
                </c:pt>
                <c:pt idx="3078">
                  <c:v>1</c:v>
                </c:pt>
                <c:pt idx="3080">
                  <c:v>1</c:v>
                </c:pt>
                <c:pt idx="3084">
                  <c:v>1</c:v>
                </c:pt>
                <c:pt idx="3090">
                  <c:v>1</c:v>
                </c:pt>
                <c:pt idx="3093">
                  <c:v>1</c:v>
                </c:pt>
                <c:pt idx="3094">
                  <c:v>1</c:v>
                </c:pt>
                <c:pt idx="3095">
                  <c:v>2</c:v>
                </c:pt>
                <c:pt idx="3097">
                  <c:v>1</c:v>
                </c:pt>
                <c:pt idx="3109">
                  <c:v>1</c:v>
                </c:pt>
                <c:pt idx="3116">
                  <c:v>1</c:v>
                </c:pt>
                <c:pt idx="3122">
                  <c:v>1</c:v>
                </c:pt>
                <c:pt idx="3124">
                  <c:v>2</c:v>
                </c:pt>
                <c:pt idx="3142">
                  <c:v>1</c:v>
                </c:pt>
                <c:pt idx="3143">
                  <c:v>1</c:v>
                </c:pt>
                <c:pt idx="3157">
                  <c:v>1</c:v>
                </c:pt>
                <c:pt idx="3159">
                  <c:v>1</c:v>
                </c:pt>
                <c:pt idx="3173">
                  <c:v>1</c:v>
                </c:pt>
                <c:pt idx="3178">
                  <c:v>1</c:v>
                </c:pt>
                <c:pt idx="3182">
                  <c:v>1</c:v>
                </c:pt>
                <c:pt idx="3184">
                  <c:v>1</c:v>
                </c:pt>
                <c:pt idx="3186">
                  <c:v>1</c:v>
                </c:pt>
                <c:pt idx="3190">
                  <c:v>1</c:v>
                </c:pt>
                <c:pt idx="3194">
                  <c:v>1</c:v>
                </c:pt>
                <c:pt idx="3198">
                  <c:v>1</c:v>
                </c:pt>
                <c:pt idx="3206">
                  <c:v>1</c:v>
                </c:pt>
                <c:pt idx="3207">
                  <c:v>1</c:v>
                </c:pt>
                <c:pt idx="3209">
                  <c:v>1</c:v>
                </c:pt>
                <c:pt idx="3212">
                  <c:v>1</c:v>
                </c:pt>
                <c:pt idx="3217">
                  <c:v>1</c:v>
                </c:pt>
                <c:pt idx="3222">
                  <c:v>1</c:v>
                </c:pt>
                <c:pt idx="3223">
                  <c:v>1</c:v>
                </c:pt>
                <c:pt idx="3229">
                  <c:v>1</c:v>
                </c:pt>
                <c:pt idx="3230">
                  <c:v>1</c:v>
                </c:pt>
                <c:pt idx="3233">
                  <c:v>1</c:v>
                </c:pt>
                <c:pt idx="3236">
                  <c:v>1</c:v>
                </c:pt>
                <c:pt idx="3237">
                  <c:v>1</c:v>
                </c:pt>
                <c:pt idx="3242">
                  <c:v>1</c:v>
                </c:pt>
                <c:pt idx="3247">
                  <c:v>1</c:v>
                </c:pt>
                <c:pt idx="3250">
                  <c:v>2</c:v>
                </c:pt>
                <c:pt idx="3253">
                  <c:v>1</c:v>
                </c:pt>
                <c:pt idx="3259">
                  <c:v>2</c:v>
                </c:pt>
                <c:pt idx="3266">
                  <c:v>1</c:v>
                </c:pt>
                <c:pt idx="3270">
                  <c:v>1</c:v>
                </c:pt>
                <c:pt idx="3276">
                  <c:v>1</c:v>
                </c:pt>
                <c:pt idx="3277">
                  <c:v>1</c:v>
                </c:pt>
                <c:pt idx="3281">
                  <c:v>1</c:v>
                </c:pt>
                <c:pt idx="3283">
                  <c:v>1</c:v>
                </c:pt>
                <c:pt idx="3286">
                  <c:v>1</c:v>
                </c:pt>
                <c:pt idx="3287">
                  <c:v>1</c:v>
                </c:pt>
                <c:pt idx="3298">
                  <c:v>1</c:v>
                </c:pt>
                <c:pt idx="3299">
                  <c:v>1</c:v>
                </c:pt>
                <c:pt idx="3300">
                  <c:v>1</c:v>
                </c:pt>
                <c:pt idx="3306">
                  <c:v>1</c:v>
                </c:pt>
                <c:pt idx="3309">
                  <c:v>1</c:v>
                </c:pt>
                <c:pt idx="3312">
                  <c:v>2</c:v>
                </c:pt>
                <c:pt idx="3327">
                  <c:v>1</c:v>
                </c:pt>
                <c:pt idx="3330">
                  <c:v>1</c:v>
                </c:pt>
                <c:pt idx="3336">
                  <c:v>1</c:v>
                </c:pt>
                <c:pt idx="3346">
                  <c:v>1</c:v>
                </c:pt>
                <c:pt idx="3347">
                  <c:v>2</c:v>
                </c:pt>
                <c:pt idx="3355">
                  <c:v>1</c:v>
                </c:pt>
                <c:pt idx="3357">
                  <c:v>1</c:v>
                </c:pt>
                <c:pt idx="3358">
                  <c:v>1</c:v>
                </c:pt>
                <c:pt idx="3362">
                  <c:v>1</c:v>
                </c:pt>
                <c:pt idx="3368">
                  <c:v>1</c:v>
                </c:pt>
                <c:pt idx="3370">
                  <c:v>1</c:v>
                </c:pt>
                <c:pt idx="3371">
                  <c:v>1</c:v>
                </c:pt>
                <c:pt idx="3378">
                  <c:v>1</c:v>
                </c:pt>
                <c:pt idx="3379">
                  <c:v>1</c:v>
                </c:pt>
                <c:pt idx="3380">
                  <c:v>2</c:v>
                </c:pt>
                <c:pt idx="3383">
                  <c:v>1</c:v>
                </c:pt>
                <c:pt idx="3388">
                  <c:v>1</c:v>
                </c:pt>
                <c:pt idx="3390">
                  <c:v>1</c:v>
                </c:pt>
                <c:pt idx="3398">
                  <c:v>1</c:v>
                </c:pt>
                <c:pt idx="3404">
                  <c:v>1</c:v>
                </c:pt>
                <c:pt idx="3418">
                  <c:v>1</c:v>
                </c:pt>
                <c:pt idx="3426">
                  <c:v>1</c:v>
                </c:pt>
                <c:pt idx="3429">
                  <c:v>1</c:v>
                </c:pt>
                <c:pt idx="3431">
                  <c:v>1</c:v>
                </c:pt>
                <c:pt idx="3434">
                  <c:v>1</c:v>
                </c:pt>
                <c:pt idx="3440">
                  <c:v>1</c:v>
                </c:pt>
                <c:pt idx="3442">
                  <c:v>1</c:v>
                </c:pt>
                <c:pt idx="3449">
                  <c:v>1</c:v>
                </c:pt>
                <c:pt idx="3457">
                  <c:v>1</c:v>
                </c:pt>
                <c:pt idx="3460">
                  <c:v>1</c:v>
                </c:pt>
                <c:pt idx="3461">
                  <c:v>1</c:v>
                </c:pt>
                <c:pt idx="3462">
                  <c:v>1</c:v>
                </c:pt>
                <c:pt idx="3471">
                  <c:v>1</c:v>
                </c:pt>
                <c:pt idx="3474">
                  <c:v>1</c:v>
                </c:pt>
                <c:pt idx="3475">
                  <c:v>1</c:v>
                </c:pt>
                <c:pt idx="3477">
                  <c:v>1</c:v>
                </c:pt>
                <c:pt idx="3478">
                  <c:v>1</c:v>
                </c:pt>
                <c:pt idx="3483">
                  <c:v>1</c:v>
                </c:pt>
                <c:pt idx="3490">
                  <c:v>1</c:v>
                </c:pt>
                <c:pt idx="3495">
                  <c:v>1</c:v>
                </c:pt>
                <c:pt idx="3497">
                  <c:v>1</c:v>
                </c:pt>
                <c:pt idx="3500">
                  <c:v>1</c:v>
                </c:pt>
                <c:pt idx="3501">
                  <c:v>1</c:v>
                </c:pt>
                <c:pt idx="3511">
                  <c:v>1</c:v>
                </c:pt>
                <c:pt idx="3515">
                  <c:v>1</c:v>
                </c:pt>
                <c:pt idx="3519">
                  <c:v>1</c:v>
                </c:pt>
                <c:pt idx="3525">
                  <c:v>1</c:v>
                </c:pt>
                <c:pt idx="3533">
                  <c:v>2</c:v>
                </c:pt>
                <c:pt idx="3540">
                  <c:v>1</c:v>
                </c:pt>
                <c:pt idx="3543">
                  <c:v>1</c:v>
                </c:pt>
                <c:pt idx="3548">
                  <c:v>1</c:v>
                </c:pt>
                <c:pt idx="3550">
                  <c:v>2</c:v>
                </c:pt>
                <c:pt idx="3560">
                  <c:v>1</c:v>
                </c:pt>
                <c:pt idx="3565">
                  <c:v>2</c:v>
                </c:pt>
                <c:pt idx="3577">
                  <c:v>1</c:v>
                </c:pt>
                <c:pt idx="3578">
                  <c:v>1</c:v>
                </c:pt>
                <c:pt idx="3580">
                  <c:v>1</c:v>
                </c:pt>
                <c:pt idx="3583">
                  <c:v>1</c:v>
                </c:pt>
                <c:pt idx="3591">
                  <c:v>1</c:v>
                </c:pt>
                <c:pt idx="3596">
                  <c:v>1</c:v>
                </c:pt>
                <c:pt idx="3597">
                  <c:v>1</c:v>
                </c:pt>
                <c:pt idx="3603">
                  <c:v>1</c:v>
                </c:pt>
                <c:pt idx="3605">
                  <c:v>1</c:v>
                </c:pt>
                <c:pt idx="3606">
                  <c:v>1</c:v>
                </c:pt>
                <c:pt idx="3610">
                  <c:v>1</c:v>
                </c:pt>
                <c:pt idx="3616">
                  <c:v>2</c:v>
                </c:pt>
                <c:pt idx="3620">
                  <c:v>1</c:v>
                </c:pt>
                <c:pt idx="3622">
                  <c:v>1</c:v>
                </c:pt>
                <c:pt idx="3629">
                  <c:v>1</c:v>
                </c:pt>
                <c:pt idx="3631">
                  <c:v>1</c:v>
                </c:pt>
                <c:pt idx="3633">
                  <c:v>1</c:v>
                </c:pt>
                <c:pt idx="3642">
                  <c:v>1</c:v>
                </c:pt>
                <c:pt idx="3649">
                  <c:v>1</c:v>
                </c:pt>
                <c:pt idx="3650">
                  <c:v>1</c:v>
                </c:pt>
                <c:pt idx="3653">
                  <c:v>1</c:v>
                </c:pt>
                <c:pt idx="3656">
                  <c:v>1</c:v>
                </c:pt>
                <c:pt idx="3658">
                  <c:v>1</c:v>
                </c:pt>
                <c:pt idx="3661">
                  <c:v>1</c:v>
                </c:pt>
                <c:pt idx="3664">
                  <c:v>1</c:v>
                </c:pt>
                <c:pt idx="3670">
                  <c:v>1</c:v>
                </c:pt>
                <c:pt idx="3671">
                  <c:v>1</c:v>
                </c:pt>
                <c:pt idx="3683">
                  <c:v>1</c:v>
                </c:pt>
                <c:pt idx="3684">
                  <c:v>1</c:v>
                </c:pt>
                <c:pt idx="3685">
                  <c:v>1</c:v>
                </c:pt>
                <c:pt idx="3687">
                  <c:v>2</c:v>
                </c:pt>
                <c:pt idx="3688">
                  <c:v>1</c:v>
                </c:pt>
                <c:pt idx="3689">
                  <c:v>1</c:v>
                </c:pt>
                <c:pt idx="3691">
                  <c:v>1</c:v>
                </c:pt>
                <c:pt idx="3692">
                  <c:v>2</c:v>
                </c:pt>
                <c:pt idx="3700">
                  <c:v>1</c:v>
                </c:pt>
                <c:pt idx="3701">
                  <c:v>1</c:v>
                </c:pt>
                <c:pt idx="3704">
                  <c:v>1</c:v>
                </c:pt>
                <c:pt idx="3706">
                  <c:v>1</c:v>
                </c:pt>
                <c:pt idx="3709">
                  <c:v>1</c:v>
                </c:pt>
                <c:pt idx="3714">
                  <c:v>1</c:v>
                </c:pt>
                <c:pt idx="3715">
                  <c:v>1</c:v>
                </c:pt>
                <c:pt idx="3716">
                  <c:v>1</c:v>
                </c:pt>
                <c:pt idx="3717">
                  <c:v>2</c:v>
                </c:pt>
                <c:pt idx="3721">
                  <c:v>1</c:v>
                </c:pt>
                <c:pt idx="3722">
                  <c:v>1</c:v>
                </c:pt>
                <c:pt idx="3724">
                  <c:v>1</c:v>
                </c:pt>
                <c:pt idx="3725">
                  <c:v>2</c:v>
                </c:pt>
                <c:pt idx="3739">
                  <c:v>1</c:v>
                </c:pt>
                <c:pt idx="3740">
                  <c:v>1</c:v>
                </c:pt>
                <c:pt idx="3741">
                  <c:v>1</c:v>
                </c:pt>
                <c:pt idx="3745">
                  <c:v>2</c:v>
                </c:pt>
                <c:pt idx="3746">
                  <c:v>1</c:v>
                </c:pt>
                <c:pt idx="3747">
                  <c:v>2</c:v>
                </c:pt>
                <c:pt idx="3748">
                  <c:v>2</c:v>
                </c:pt>
                <c:pt idx="3751">
                  <c:v>1</c:v>
                </c:pt>
                <c:pt idx="3758">
                  <c:v>2</c:v>
                </c:pt>
                <c:pt idx="3761">
                  <c:v>2</c:v>
                </c:pt>
                <c:pt idx="3769">
                  <c:v>1</c:v>
                </c:pt>
                <c:pt idx="3771">
                  <c:v>1</c:v>
                </c:pt>
                <c:pt idx="3775">
                  <c:v>1</c:v>
                </c:pt>
                <c:pt idx="3777">
                  <c:v>1</c:v>
                </c:pt>
                <c:pt idx="3778">
                  <c:v>1</c:v>
                </c:pt>
                <c:pt idx="3779">
                  <c:v>1</c:v>
                </c:pt>
                <c:pt idx="3782">
                  <c:v>2</c:v>
                </c:pt>
                <c:pt idx="3790">
                  <c:v>1</c:v>
                </c:pt>
                <c:pt idx="3793">
                  <c:v>2</c:v>
                </c:pt>
                <c:pt idx="3799">
                  <c:v>1</c:v>
                </c:pt>
                <c:pt idx="3800">
                  <c:v>1</c:v>
                </c:pt>
                <c:pt idx="3806">
                  <c:v>1</c:v>
                </c:pt>
                <c:pt idx="3809">
                  <c:v>1</c:v>
                </c:pt>
                <c:pt idx="3815">
                  <c:v>1</c:v>
                </c:pt>
                <c:pt idx="3820">
                  <c:v>1</c:v>
                </c:pt>
                <c:pt idx="3821">
                  <c:v>2</c:v>
                </c:pt>
                <c:pt idx="3828">
                  <c:v>1</c:v>
                </c:pt>
                <c:pt idx="3831">
                  <c:v>1</c:v>
                </c:pt>
                <c:pt idx="3834">
                  <c:v>1</c:v>
                </c:pt>
                <c:pt idx="3835">
                  <c:v>1</c:v>
                </c:pt>
                <c:pt idx="3837">
                  <c:v>1</c:v>
                </c:pt>
                <c:pt idx="3844">
                  <c:v>1</c:v>
                </c:pt>
                <c:pt idx="3845">
                  <c:v>1</c:v>
                </c:pt>
                <c:pt idx="3850">
                  <c:v>1</c:v>
                </c:pt>
                <c:pt idx="3851">
                  <c:v>1</c:v>
                </c:pt>
                <c:pt idx="3852">
                  <c:v>1</c:v>
                </c:pt>
                <c:pt idx="3854">
                  <c:v>2</c:v>
                </c:pt>
                <c:pt idx="3855">
                  <c:v>1</c:v>
                </c:pt>
                <c:pt idx="3860">
                  <c:v>1</c:v>
                </c:pt>
                <c:pt idx="3865">
                  <c:v>1</c:v>
                </c:pt>
                <c:pt idx="3866">
                  <c:v>2</c:v>
                </c:pt>
                <c:pt idx="3868">
                  <c:v>1</c:v>
                </c:pt>
                <c:pt idx="3878">
                  <c:v>1</c:v>
                </c:pt>
                <c:pt idx="3883">
                  <c:v>1</c:v>
                </c:pt>
                <c:pt idx="3886">
                  <c:v>1</c:v>
                </c:pt>
                <c:pt idx="3888">
                  <c:v>1</c:v>
                </c:pt>
                <c:pt idx="3893">
                  <c:v>1</c:v>
                </c:pt>
                <c:pt idx="3895">
                  <c:v>1</c:v>
                </c:pt>
                <c:pt idx="3897">
                  <c:v>1</c:v>
                </c:pt>
                <c:pt idx="3900">
                  <c:v>1</c:v>
                </c:pt>
                <c:pt idx="3903">
                  <c:v>2</c:v>
                </c:pt>
                <c:pt idx="3905">
                  <c:v>1</c:v>
                </c:pt>
                <c:pt idx="3906">
                  <c:v>1</c:v>
                </c:pt>
                <c:pt idx="3911">
                  <c:v>1</c:v>
                </c:pt>
                <c:pt idx="3916">
                  <c:v>1</c:v>
                </c:pt>
                <c:pt idx="3917">
                  <c:v>1</c:v>
                </c:pt>
                <c:pt idx="3932">
                  <c:v>1</c:v>
                </c:pt>
                <c:pt idx="3933">
                  <c:v>1</c:v>
                </c:pt>
                <c:pt idx="3936">
                  <c:v>1</c:v>
                </c:pt>
                <c:pt idx="3938">
                  <c:v>1</c:v>
                </c:pt>
                <c:pt idx="3943">
                  <c:v>1</c:v>
                </c:pt>
                <c:pt idx="3952">
                  <c:v>1</c:v>
                </c:pt>
                <c:pt idx="3953">
                  <c:v>1</c:v>
                </c:pt>
                <c:pt idx="3955">
                  <c:v>2</c:v>
                </c:pt>
                <c:pt idx="3959">
                  <c:v>1</c:v>
                </c:pt>
                <c:pt idx="3964">
                  <c:v>1</c:v>
                </c:pt>
                <c:pt idx="3967">
                  <c:v>1</c:v>
                </c:pt>
                <c:pt idx="3970">
                  <c:v>1</c:v>
                </c:pt>
                <c:pt idx="3977">
                  <c:v>1</c:v>
                </c:pt>
                <c:pt idx="3978">
                  <c:v>1</c:v>
                </c:pt>
                <c:pt idx="3980">
                  <c:v>1</c:v>
                </c:pt>
                <c:pt idx="3981">
                  <c:v>1</c:v>
                </c:pt>
                <c:pt idx="3982">
                  <c:v>1</c:v>
                </c:pt>
                <c:pt idx="3984">
                  <c:v>1</c:v>
                </c:pt>
                <c:pt idx="3988">
                  <c:v>1</c:v>
                </c:pt>
                <c:pt idx="3991">
                  <c:v>1</c:v>
                </c:pt>
                <c:pt idx="3996">
                  <c:v>1</c:v>
                </c:pt>
                <c:pt idx="4000">
                  <c:v>1</c:v>
                </c:pt>
                <c:pt idx="4002">
                  <c:v>2</c:v>
                </c:pt>
                <c:pt idx="4004">
                  <c:v>1</c:v>
                </c:pt>
                <c:pt idx="4006">
                  <c:v>1</c:v>
                </c:pt>
                <c:pt idx="4008">
                  <c:v>1</c:v>
                </c:pt>
                <c:pt idx="4009">
                  <c:v>1</c:v>
                </c:pt>
                <c:pt idx="4010">
                  <c:v>1</c:v>
                </c:pt>
                <c:pt idx="4014">
                  <c:v>2</c:v>
                </c:pt>
                <c:pt idx="4017">
                  <c:v>1</c:v>
                </c:pt>
                <c:pt idx="4018">
                  <c:v>1</c:v>
                </c:pt>
                <c:pt idx="4020">
                  <c:v>1</c:v>
                </c:pt>
                <c:pt idx="4021">
                  <c:v>2</c:v>
                </c:pt>
                <c:pt idx="4027">
                  <c:v>1</c:v>
                </c:pt>
                <c:pt idx="4035">
                  <c:v>1</c:v>
                </c:pt>
                <c:pt idx="4038">
                  <c:v>1</c:v>
                </c:pt>
                <c:pt idx="4044">
                  <c:v>1</c:v>
                </c:pt>
                <c:pt idx="4050">
                  <c:v>1</c:v>
                </c:pt>
                <c:pt idx="4051">
                  <c:v>1</c:v>
                </c:pt>
                <c:pt idx="4052">
                  <c:v>1</c:v>
                </c:pt>
                <c:pt idx="4055">
                  <c:v>1</c:v>
                </c:pt>
                <c:pt idx="4061">
                  <c:v>1</c:v>
                </c:pt>
                <c:pt idx="4068">
                  <c:v>1</c:v>
                </c:pt>
                <c:pt idx="4073">
                  <c:v>1</c:v>
                </c:pt>
                <c:pt idx="4074">
                  <c:v>1</c:v>
                </c:pt>
                <c:pt idx="4077">
                  <c:v>1</c:v>
                </c:pt>
                <c:pt idx="4082">
                  <c:v>1</c:v>
                </c:pt>
                <c:pt idx="4090">
                  <c:v>1</c:v>
                </c:pt>
                <c:pt idx="4092">
                  <c:v>1</c:v>
                </c:pt>
                <c:pt idx="4096">
                  <c:v>1</c:v>
                </c:pt>
                <c:pt idx="4102">
                  <c:v>1</c:v>
                </c:pt>
                <c:pt idx="4107">
                  <c:v>1</c:v>
                </c:pt>
                <c:pt idx="4114">
                  <c:v>1</c:v>
                </c:pt>
                <c:pt idx="4119">
                  <c:v>1</c:v>
                </c:pt>
                <c:pt idx="4123">
                  <c:v>1</c:v>
                </c:pt>
                <c:pt idx="4130">
                  <c:v>1</c:v>
                </c:pt>
                <c:pt idx="4134">
                  <c:v>1</c:v>
                </c:pt>
                <c:pt idx="4138">
                  <c:v>1</c:v>
                </c:pt>
                <c:pt idx="4141">
                  <c:v>1</c:v>
                </c:pt>
                <c:pt idx="4142">
                  <c:v>1</c:v>
                </c:pt>
                <c:pt idx="4143">
                  <c:v>1</c:v>
                </c:pt>
                <c:pt idx="4154">
                  <c:v>1</c:v>
                </c:pt>
                <c:pt idx="4159">
                  <c:v>1</c:v>
                </c:pt>
                <c:pt idx="4161">
                  <c:v>1</c:v>
                </c:pt>
                <c:pt idx="4166">
                  <c:v>1</c:v>
                </c:pt>
                <c:pt idx="4167">
                  <c:v>1</c:v>
                </c:pt>
                <c:pt idx="4168">
                  <c:v>1</c:v>
                </c:pt>
                <c:pt idx="4172">
                  <c:v>1</c:v>
                </c:pt>
                <c:pt idx="4173">
                  <c:v>1</c:v>
                </c:pt>
                <c:pt idx="4177">
                  <c:v>1</c:v>
                </c:pt>
                <c:pt idx="4179">
                  <c:v>1</c:v>
                </c:pt>
                <c:pt idx="4183">
                  <c:v>1</c:v>
                </c:pt>
                <c:pt idx="4185">
                  <c:v>1</c:v>
                </c:pt>
                <c:pt idx="4187">
                  <c:v>1</c:v>
                </c:pt>
                <c:pt idx="4192">
                  <c:v>1</c:v>
                </c:pt>
                <c:pt idx="4194">
                  <c:v>1</c:v>
                </c:pt>
                <c:pt idx="4195">
                  <c:v>1</c:v>
                </c:pt>
                <c:pt idx="4200">
                  <c:v>1</c:v>
                </c:pt>
                <c:pt idx="4201">
                  <c:v>1</c:v>
                </c:pt>
                <c:pt idx="4211">
                  <c:v>1</c:v>
                </c:pt>
                <c:pt idx="4214">
                  <c:v>1</c:v>
                </c:pt>
                <c:pt idx="4217">
                  <c:v>1</c:v>
                </c:pt>
                <c:pt idx="4226">
                  <c:v>1</c:v>
                </c:pt>
                <c:pt idx="4233">
                  <c:v>1</c:v>
                </c:pt>
                <c:pt idx="4235">
                  <c:v>1</c:v>
                </c:pt>
                <c:pt idx="4236">
                  <c:v>1</c:v>
                </c:pt>
                <c:pt idx="4244">
                  <c:v>1</c:v>
                </c:pt>
                <c:pt idx="4245">
                  <c:v>2</c:v>
                </c:pt>
                <c:pt idx="4248">
                  <c:v>1</c:v>
                </c:pt>
                <c:pt idx="4249">
                  <c:v>1</c:v>
                </c:pt>
                <c:pt idx="4252">
                  <c:v>1</c:v>
                </c:pt>
                <c:pt idx="4255">
                  <c:v>1</c:v>
                </c:pt>
                <c:pt idx="4256">
                  <c:v>2</c:v>
                </c:pt>
                <c:pt idx="4259">
                  <c:v>1</c:v>
                </c:pt>
                <c:pt idx="4261">
                  <c:v>1</c:v>
                </c:pt>
                <c:pt idx="4270">
                  <c:v>1</c:v>
                </c:pt>
                <c:pt idx="4278">
                  <c:v>1</c:v>
                </c:pt>
                <c:pt idx="4279">
                  <c:v>1</c:v>
                </c:pt>
                <c:pt idx="4283">
                  <c:v>1</c:v>
                </c:pt>
                <c:pt idx="4284">
                  <c:v>1</c:v>
                </c:pt>
                <c:pt idx="4287">
                  <c:v>1</c:v>
                </c:pt>
                <c:pt idx="4288">
                  <c:v>1</c:v>
                </c:pt>
                <c:pt idx="4294">
                  <c:v>1</c:v>
                </c:pt>
                <c:pt idx="4304">
                  <c:v>1</c:v>
                </c:pt>
                <c:pt idx="4307">
                  <c:v>1</c:v>
                </c:pt>
                <c:pt idx="4310">
                  <c:v>3</c:v>
                </c:pt>
                <c:pt idx="4312">
                  <c:v>1</c:v>
                </c:pt>
                <c:pt idx="4313">
                  <c:v>2</c:v>
                </c:pt>
                <c:pt idx="4316">
                  <c:v>1</c:v>
                </c:pt>
                <c:pt idx="4317">
                  <c:v>1</c:v>
                </c:pt>
                <c:pt idx="4323">
                  <c:v>1</c:v>
                </c:pt>
                <c:pt idx="4329">
                  <c:v>1</c:v>
                </c:pt>
                <c:pt idx="4340">
                  <c:v>1</c:v>
                </c:pt>
                <c:pt idx="4344">
                  <c:v>1</c:v>
                </c:pt>
                <c:pt idx="4348">
                  <c:v>1</c:v>
                </c:pt>
                <c:pt idx="4351">
                  <c:v>2</c:v>
                </c:pt>
                <c:pt idx="4352">
                  <c:v>1</c:v>
                </c:pt>
                <c:pt idx="4354">
                  <c:v>1</c:v>
                </c:pt>
                <c:pt idx="4355">
                  <c:v>1</c:v>
                </c:pt>
                <c:pt idx="4357">
                  <c:v>1</c:v>
                </c:pt>
                <c:pt idx="4358">
                  <c:v>1</c:v>
                </c:pt>
                <c:pt idx="4359">
                  <c:v>1</c:v>
                </c:pt>
                <c:pt idx="4363">
                  <c:v>1</c:v>
                </c:pt>
                <c:pt idx="4368">
                  <c:v>1</c:v>
                </c:pt>
                <c:pt idx="4369">
                  <c:v>1</c:v>
                </c:pt>
                <c:pt idx="4378">
                  <c:v>1</c:v>
                </c:pt>
                <c:pt idx="4381">
                  <c:v>1</c:v>
                </c:pt>
                <c:pt idx="4386">
                  <c:v>1</c:v>
                </c:pt>
                <c:pt idx="4388">
                  <c:v>1</c:v>
                </c:pt>
                <c:pt idx="4404">
                  <c:v>1</c:v>
                </c:pt>
                <c:pt idx="4406">
                  <c:v>1</c:v>
                </c:pt>
                <c:pt idx="4408">
                  <c:v>1</c:v>
                </c:pt>
                <c:pt idx="4411">
                  <c:v>2</c:v>
                </c:pt>
                <c:pt idx="4417">
                  <c:v>1</c:v>
                </c:pt>
                <c:pt idx="4418">
                  <c:v>1</c:v>
                </c:pt>
                <c:pt idx="4419">
                  <c:v>1</c:v>
                </c:pt>
                <c:pt idx="4422">
                  <c:v>1</c:v>
                </c:pt>
                <c:pt idx="4426">
                  <c:v>1</c:v>
                </c:pt>
                <c:pt idx="4430">
                  <c:v>1</c:v>
                </c:pt>
                <c:pt idx="4431">
                  <c:v>1</c:v>
                </c:pt>
                <c:pt idx="4432">
                  <c:v>2</c:v>
                </c:pt>
                <c:pt idx="4433">
                  <c:v>1</c:v>
                </c:pt>
                <c:pt idx="4434">
                  <c:v>1</c:v>
                </c:pt>
                <c:pt idx="4436">
                  <c:v>1</c:v>
                </c:pt>
                <c:pt idx="4443">
                  <c:v>1</c:v>
                </c:pt>
                <c:pt idx="4446">
                  <c:v>2</c:v>
                </c:pt>
                <c:pt idx="4447">
                  <c:v>1</c:v>
                </c:pt>
                <c:pt idx="4454">
                  <c:v>1</c:v>
                </c:pt>
                <c:pt idx="4458">
                  <c:v>1</c:v>
                </c:pt>
                <c:pt idx="4463">
                  <c:v>1</c:v>
                </c:pt>
                <c:pt idx="4471">
                  <c:v>2</c:v>
                </c:pt>
                <c:pt idx="4476">
                  <c:v>1</c:v>
                </c:pt>
                <c:pt idx="4479">
                  <c:v>1</c:v>
                </c:pt>
                <c:pt idx="4488">
                  <c:v>1</c:v>
                </c:pt>
                <c:pt idx="4493">
                  <c:v>1</c:v>
                </c:pt>
                <c:pt idx="4500">
                  <c:v>1</c:v>
                </c:pt>
                <c:pt idx="4501">
                  <c:v>1</c:v>
                </c:pt>
                <c:pt idx="4503">
                  <c:v>1</c:v>
                </c:pt>
                <c:pt idx="4508">
                  <c:v>1</c:v>
                </c:pt>
                <c:pt idx="4509">
                  <c:v>1</c:v>
                </c:pt>
                <c:pt idx="4513">
                  <c:v>1</c:v>
                </c:pt>
                <c:pt idx="4517">
                  <c:v>1</c:v>
                </c:pt>
                <c:pt idx="4528">
                  <c:v>1</c:v>
                </c:pt>
                <c:pt idx="4533">
                  <c:v>1</c:v>
                </c:pt>
                <c:pt idx="4542">
                  <c:v>1</c:v>
                </c:pt>
                <c:pt idx="4544">
                  <c:v>1</c:v>
                </c:pt>
                <c:pt idx="4548">
                  <c:v>1</c:v>
                </c:pt>
                <c:pt idx="4549">
                  <c:v>1</c:v>
                </c:pt>
                <c:pt idx="4551">
                  <c:v>1</c:v>
                </c:pt>
                <c:pt idx="4554">
                  <c:v>1</c:v>
                </c:pt>
                <c:pt idx="4555">
                  <c:v>1</c:v>
                </c:pt>
                <c:pt idx="4556">
                  <c:v>1</c:v>
                </c:pt>
                <c:pt idx="4560">
                  <c:v>1</c:v>
                </c:pt>
                <c:pt idx="4562">
                  <c:v>1</c:v>
                </c:pt>
                <c:pt idx="4563">
                  <c:v>1</c:v>
                </c:pt>
                <c:pt idx="4564">
                  <c:v>1</c:v>
                </c:pt>
                <c:pt idx="4570">
                  <c:v>1</c:v>
                </c:pt>
                <c:pt idx="4578">
                  <c:v>1</c:v>
                </c:pt>
                <c:pt idx="4579">
                  <c:v>1</c:v>
                </c:pt>
                <c:pt idx="4580">
                  <c:v>1</c:v>
                </c:pt>
                <c:pt idx="4582">
                  <c:v>1</c:v>
                </c:pt>
                <c:pt idx="4592">
                  <c:v>1</c:v>
                </c:pt>
                <c:pt idx="4593">
                  <c:v>1</c:v>
                </c:pt>
                <c:pt idx="4599">
                  <c:v>1</c:v>
                </c:pt>
                <c:pt idx="4600">
                  <c:v>1</c:v>
                </c:pt>
                <c:pt idx="4601">
                  <c:v>1</c:v>
                </c:pt>
                <c:pt idx="4603">
                  <c:v>1</c:v>
                </c:pt>
                <c:pt idx="4604">
                  <c:v>1</c:v>
                </c:pt>
                <c:pt idx="4605">
                  <c:v>2</c:v>
                </c:pt>
                <c:pt idx="4617">
                  <c:v>1</c:v>
                </c:pt>
                <c:pt idx="4622">
                  <c:v>1</c:v>
                </c:pt>
                <c:pt idx="4627">
                  <c:v>1</c:v>
                </c:pt>
                <c:pt idx="4632">
                  <c:v>1</c:v>
                </c:pt>
                <c:pt idx="4636">
                  <c:v>1</c:v>
                </c:pt>
                <c:pt idx="4639">
                  <c:v>1</c:v>
                </c:pt>
                <c:pt idx="4648">
                  <c:v>1</c:v>
                </c:pt>
                <c:pt idx="4651">
                  <c:v>1</c:v>
                </c:pt>
                <c:pt idx="4657">
                  <c:v>1</c:v>
                </c:pt>
                <c:pt idx="4658">
                  <c:v>1</c:v>
                </c:pt>
                <c:pt idx="4659">
                  <c:v>1</c:v>
                </c:pt>
                <c:pt idx="4661">
                  <c:v>1</c:v>
                </c:pt>
                <c:pt idx="4662">
                  <c:v>1</c:v>
                </c:pt>
                <c:pt idx="4663">
                  <c:v>1</c:v>
                </c:pt>
                <c:pt idx="4667">
                  <c:v>1</c:v>
                </c:pt>
                <c:pt idx="4669">
                  <c:v>1</c:v>
                </c:pt>
                <c:pt idx="4671">
                  <c:v>1</c:v>
                </c:pt>
                <c:pt idx="4672">
                  <c:v>1</c:v>
                </c:pt>
                <c:pt idx="4673">
                  <c:v>1</c:v>
                </c:pt>
                <c:pt idx="4681">
                  <c:v>1</c:v>
                </c:pt>
                <c:pt idx="4689">
                  <c:v>1</c:v>
                </c:pt>
                <c:pt idx="4691">
                  <c:v>1</c:v>
                </c:pt>
                <c:pt idx="4695">
                  <c:v>1</c:v>
                </c:pt>
                <c:pt idx="4697">
                  <c:v>1</c:v>
                </c:pt>
                <c:pt idx="4699">
                  <c:v>1</c:v>
                </c:pt>
                <c:pt idx="4700">
                  <c:v>1</c:v>
                </c:pt>
                <c:pt idx="4701">
                  <c:v>1</c:v>
                </c:pt>
                <c:pt idx="4703">
                  <c:v>1</c:v>
                </c:pt>
                <c:pt idx="4706">
                  <c:v>1</c:v>
                </c:pt>
                <c:pt idx="4713">
                  <c:v>1</c:v>
                </c:pt>
                <c:pt idx="4715">
                  <c:v>1</c:v>
                </c:pt>
                <c:pt idx="4718">
                  <c:v>1</c:v>
                </c:pt>
                <c:pt idx="4719">
                  <c:v>1</c:v>
                </c:pt>
                <c:pt idx="4724">
                  <c:v>1</c:v>
                </c:pt>
                <c:pt idx="4728">
                  <c:v>1</c:v>
                </c:pt>
                <c:pt idx="4729">
                  <c:v>1</c:v>
                </c:pt>
                <c:pt idx="4732">
                  <c:v>1</c:v>
                </c:pt>
                <c:pt idx="4737">
                  <c:v>1</c:v>
                </c:pt>
                <c:pt idx="4748">
                  <c:v>1</c:v>
                </c:pt>
                <c:pt idx="4755">
                  <c:v>1</c:v>
                </c:pt>
                <c:pt idx="4766">
                  <c:v>1</c:v>
                </c:pt>
                <c:pt idx="4768">
                  <c:v>1</c:v>
                </c:pt>
                <c:pt idx="4770">
                  <c:v>1</c:v>
                </c:pt>
                <c:pt idx="4789">
                  <c:v>1</c:v>
                </c:pt>
                <c:pt idx="4791">
                  <c:v>1</c:v>
                </c:pt>
                <c:pt idx="4802">
                  <c:v>1</c:v>
                </c:pt>
                <c:pt idx="4805">
                  <c:v>1</c:v>
                </c:pt>
                <c:pt idx="4809">
                  <c:v>2</c:v>
                </c:pt>
                <c:pt idx="4810">
                  <c:v>1</c:v>
                </c:pt>
                <c:pt idx="4813">
                  <c:v>1</c:v>
                </c:pt>
                <c:pt idx="4817">
                  <c:v>1</c:v>
                </c:pt>
                <c:pt idx="4822">
                  <c:v>1</c:v>
                </c:pt>
                <c:pt idx="4831">
                  <c:v>1</c:v>
                </c:pt>
                <c:pt idx="4838">
                  <c:v>1</c:v>
                </c:pt>
                <c:pt idx="4839">
                  <c:v>1</c:v>
                </c:pt>
                <c:pt idx="4846">
                  <c:v>1</c:v>
                </c:pt>
                <c:pt idx="4847">
                  <c:v>1</c:v>
                </c:pt>
                <c:pt idx="4850">
                  <c:v>1</c:v>
                </c:pt>
                <c:pt idx="4851">
                  <c:v>1</c:v>
                </c:pt>
                <c:pt idx="4855">
                  <c:v>2</c:v>
                </c:pt>
                <c:pt idx="4856">
                  <c:v>1</c:v>
                </c:pt>
                <c:pt idx="4860">
                  <c:v>1</c:v>
                </c:pt>
                <c:pt idx="4862">
                  <c:v>1</c:v>
                </c:pt>
                <c:pt idx="4869">
                  <c:v>1</c:v>
                </c:pt>
                <c:pt idx="4870">
                  <c:v>1</c:v>
                </c:pt>
                <c:pt idx="4879">
                  <c:v>1</c:v>
                </c:pt>
                <c:pt idx="4881">
                  <c:v>2</c:v>
                </c:pt>
                <c:pt idx="4885">
                  <c:v>1</c:v>
                </c:pt>
                <c:pt idx="4889">
                  <c:v>1</c:v>
                </c:pt>
                <c:pt idx="4891">
                  <c:v>1</c:v>
                </c:pt>
                <c:pt idx="4896">
                  <c:v>1</c:v>
                </c:pt>
                <c:pt idx="4897">
                  <c:v>1</c:v>
                </c:pt>
                <c:pt idx="4899">
                  <c:v>1</c:v>
                </c:pt>
                <c:pt idx="4901">
                  <c:v>1</c:v>
                </c:pt>
                <c:pt idx="4902">
                  <c:v>1</c:v>
                </c:pt>
                <c:pt idx="4903">
                  <c:v>1</c:v>
                </c:pt>
                <c:pt idx="4904">
                  <c:v>1</c:v>
                </c:pt>
                <c:pt idx="4906">
                  <c:v>1</c:v>
                </c:pt>
                <c:pt idx="4908">
                  <c:v>1</c:v>
                </c:pt>
                <c:pt idx="4912">
                  <c:v>1</c:v>
                </c:pt>
                <c:pt idx="4919">
                  <c:v>1</c:v>
                </c:pt>
                <c:pt idx="4920">
                  <c:v>1</c:v>
                </c:pt>
                <c:pt idx="4926">
                  <c:v>1</c:v>
                </c:pt>
                <c:pt idx="4930">
                  <c:v>1</c:v>
                </c:pt>
                <c:pt idx="4931">
                  <c:v>1</c:v>
                </c:pt>
                <c:pt idx="4932">
                  <c:v>1</c:v>
                </c:pt>
                <c:pt idx="4945">
                  <c:v>1</c:v>
                </c:pt>
                <c:pt idx="4948">
                  <c:v>1</c:v>
                </c:pt>
                <c:pt idx="4950">
                  <c:v>1</c:v>
                </c:pt>
                <c:pt idx="4951">
                  <c:v>1</c:v>
                </c:pt>
                <c:pt idx="4958">
                  <c:v>1</c:v>
                </c:pt>
                <c:pt idx="4965">
                  <c:v>1</c:v>
                </c:pt>
                <c:pt idx="4969">
                  <c:v>1</c:v>
                </c:pt>
                <c:pt idx="4973">
                  <c:v>1</c:v>
                </c:pt>
                <c:pt idx="4975">
                  <c:v>1</c:v>
                </c:pt>
                <c:pt idx="4977">
                  <c:v>1</c:v>
                </c:pt>
                <c:pt idx="4995">
                  <c:v>1</c:v>
                </c:pt>
                <c:pt idx="5005">
                  <c:v>1</c:v>
                </c:pt>
                <c:pt idx="5006">
                  <c:v>1</c:v>
                </c:pt>
                <c:pt idx="5008">
                  <c:v>1</c:v>
                </c:pt>
                <c:pt idx="5015">
                  <c:v>1</c:v>
                </c:pt>
                <c:pt idx="5016">
                  <c:v>1</c:v>
                </c:pt>
                <c:pt idx="5020">
                  <c:v>1</c:v>
                </c:pt>
                <c:pt idx="5022">
                  <c:v>1</c:v>
                </c:pt>
                <c:pt idx="5023">
                  <c:v>1</c:v>
                </c:pt>
                <c:pt idx="5036">
                  <c:v>1</c:v>
                </c:pt>
                <c:pt idx="5039">
                  <c:v>1</c:v>
                </c:pt>
                <c:pt idx="5041">
                  <c:v>1</c:v>
                </c:pt>
                <c:pt idx="5045">
                  <c:v>1</c:v>
                </c:pt>
                <c:pt idx="5048">
                  <c:v>1</c:v>
                </c:pt>
                <c:pt idx="5054">
                  <c:v>1</c:v>
                </c:pt>
                <c:pt idx="5057">
                  <c:v>1</c:v>
                </c:pt>
                <c:pt idx="5058">
                  <c:v>2</c:v>
                </c:pt>
                <c:pt idx="5061">
                  <c:v>1</c:v>
                </c:pt>
                <c:pt idx="5067">
                  <c:v>1</c:v>
                </c:pt>
                <c:pt idx="5068">
                  <c:v>1</c:v>
                </c:pt>
                <c:pt idx="5072">
                  <c:v>1</c:v>
                </c:pt>
                <c:pt idx="5073">
                  <c:v>1</c:v>
                </c:pt>
                <c:pt idx="5079">
                  <c:v>1</c:v>
                </c:pt>
                <c:pt idx="5084">
                  <c:v>2</c:v>
                </c:pt>
                <c:pt idx="5090">
                  <c:v>1</c:v>
                </c:pt>
                <c:pt idx="5097">
                  <c:v>1</c:v>
                </c:pt>
                <c:pt idx="5102">
                  <c:v>1</c:v>
                </c:pt>
                <c:pt idx="5110">
                  <c:v>1</c:v>
                </c:pt>
                <c:pt idx="5112">
                  <c:v>1</c:v>
                </c:pt>
                <c:pt idx="5125">
                  <c:v>1</c:v>
                </c:pt>
                <c:pt idx="5127">
                  <c:v>1</c:v>
                </c:pt>
                <c:pt idx="5138">
                  <c:v>1</c:v>
                </c:pt>
                <c:pt idx="5139">
                  <c:v>1</c:v>
                </c:pt>
                <c:pt idx="5145">
                  <c:v>2</c:v>
                </c:pt>
                <c:pt idx="5146">
                  <c:v>1</c:v>
                </c:pt>
                <c:pt idx="5149">
                  <c:v>1</c:v>
                </c:pt>
                <c:pt idx="5159">
                  <c:v>2</c:v>
                </c:pt>
                <c:pt idx="5164">
                  <c:v>2</c:v>
                </c:pt>
                <c:pt idx="5173">
                  <c:v>1</c:v>
                </c:pt>
                <c:pt idx="5178">
                  <c:v>2</c:v>
                </c:pt>
                <c:pt idx="5183">
                  <c:v>1</c:v>
                </c:pt>
                <c:pt idx="5186">
                  <c:v>1</c:v>
                </c:pt>
                <c:pt idx="5191">
                  <c:v>2</c:v>
                </c:pt>
                <c:pt idx="5195">
                  <c:v>1</c:v>
                </c:pt>
                <c:pt idx="5196">
                  <c:v>1</c:v>
                </c:pt>
                <c:pt idx="5198">
                  <c:v>1</c:v>
                </c:pt>
                <c:pt idx="5205">
                  <c:v>1</c:v>
                </c:pt>
                <c:pt idx="5206">
                  <c:v>1</c:v>
                </c:pt>
                <c:pt idx="5211">
                  <c:v>1</c:v>
                </c:pt>
                <c:pt idx="5226">
                  <c:v>1</c:v>
                </c:pt>
                <c:pt idx="5228">
                  <c:v>2</c:v>
                </c:pt>
                <c:pt idx="5230">
                  <c:v>2</c:v>
                </c:pt>
                <c:pt idx="5231">
                  <c:v>1</c:v>
                </c:pt>
                <c:pt idx="5232">
                  <c:v>1</c:v>
                </c:pt>
                <c:pt idx="5233">
                  <c:v>1</c:v>
                </c:pt>
                <c:pt idx="5237">
                  <c:v>1</c:v>
                </c:pt>
                <c:pt idx="5239">
                  <c:v>1</c:v>
                </c:pt>
                <c:pt idx="5241">
                  <c:v>1</c:v>
                </c:pt>
                <c:pt idx="5245">
                  <c:v>1</c:v>
                </c:pt>
                <c:pt idx="5246">
                  <c:v>1</c:v>
                </c:pt>
                <c:pt idx="5250">
                  <c:v>1</c:v>
                </c:pt>
                <c:pt idx="5252">
                  <c:v>1</c:v>
                </c:pt>
                <c:pt idx="5254">
                  <c:v>1</c:v>
                </c:pt>
                <c:pt idx="5257">
                  <c:v>1</c:v>
                </c:pt>
                <c:pt idx="5264">
                  <c:v>1</c:v>
                </c:pt>
                <c:pt idx="5267">
                  <c:v>1</c:v>
                </c:pt>
                <c:pt idx="5275">
                  <c:v>1</c:v>
                </c:pt>
                <c:pt idx="5277">
                  <c:v>1</c:v>
                </c:pt>
                <c:pt idx="5280">
                  <c:v>1</c:v>
                </c:pt>
                <c:pt idx="5281">
                  <c:v>1</c:v>
                </c:pt>
                <c:pt idx="5288">
                  <c:v>1</c:v>
                </c:pt>
                <c:pt idx="5289">
                  <c:v>1</c:v>
                </c:pt>
                <c:pt idx="5291">
                  <c:v>1</c:v>
                </c:pt>
                <c:pt idx="5296">
                  <c:v>1</c:v>
                </c:pt>
                <c:pt idx="5297">
                  <c:v>1</c:v>
                </c:pt>
                <c:pt idx="5303">
                  <c:v>1</c:v>
                </c:pt>
                <c:pt idx="5305">
                  <c:v>1</c:v>
                </c:pt>
                <c:pt idx="5317">
                  <c:v>1</c:v>
                </c:pt>
                <c:pt idx="5320">
                  <c:v>1</c:v>
                </c:pt>
                <c:pt idx="5325">
                  <c:v>1</c:v>
                </c:pt>
                <c:pt idx="5336">
                  <c:v>1</c:v>
                </c:pt>
                <c:pt idx="5347">
                  <c:v>1</c:v>
                </c:pt>
                <c:pt idx="5353">
                  <c:v>1</c:v>
                </c:pt>
                <c:pt idx="5355">
                  <c:v>1</c:v>
                </c:pt>
                <c:pt idx="5364">
                  <c:v>1</c:v>
                </c:pt>
                <c:pt idx="5366">
                  <c:v>1</c:v>
                </c:pt>
                <c:pt idx="5373">
                  <c:v>1</c:v>
                </c:pt>
                <c:pt idx="5376">
                  <c:v>1</c:v>
                </c:pt>
                <c:pt idx="5379">
                  <c:v>1</c:v>
                </c:pt>
                <c:pt idx="5382">
                  <c:v>1</c:v>
                </c:pt>
                <c:pt idx="5411">
                  <c:v>1</c:v>
                </c:pt>
                <c:pt idx="5414">
                  <c:v>2</c:v>
                </c:pt>
                <c:pt idx="5418">
                  <c:v>1</c:v>
                </c:pt>
                <c:pt idx="5419">
                  <c:v>2</c:v>
                </c:pt>
                <c:pt idx="5429">
                  <c:v>1</c:v>
                </c:pt>
                <c:pt idx="5432">
                  <c:v>1</c:v>
                </c:pt>
                <c:pt idx="5435">
                  <c:v>1</c:v>
                </c:pt>
                <c:pt idx="5441">
                  <c:v>1</c:v>
                </c:pt>
                <c:pt idx="5446">
                  <c:v>1</c:v>
                </c:pt>
                <c:pt idx="5456">
                  <c:v>2</c:v>
                </c:pt>
                <c:pt idx="5462">
                  <c:v>1</c:v>
                </c:pt>
                <c:pt idx="5467">
                  <c:v>1</c:v>
                </c:pt>
                <c:pt idx="5470">
                  <c:v>1</c:v>
                </c:pt>
                <c:pt idx="5474">
                  <c:v>2</c:v>
                </c:pt>
                <c:pt idx="5476">
                  <c:v>2</c:v>
                </c:pt>
                <c:pt idx="5477">
                  <c:v>1</c:v>
                </c:pt>
                <c:pt idx="5479">
                  <c:v>1</c:v>
                </c:pt>
                <c:pt idx="5481">
                  <c:v>2</c:v>
                </c:pt>
                <c:pt idx="5489">
                  <c:v>2</c:v>
                </c:pt>
                <c:pt idx="5490">
                  <c:v>1</c:v>
                </c:pt>
                <c:pt idx="5492">
                  <c:v>1</c:v>
                </c:pt>
                <c:pt idx="5494">
                  <c:v>1</c:v>
                </c:pt>
                <c:pt idx="5495">
                  <c:v>1</c:v>
                </c:pt>
                <c:pt idx="5496">
                  <c:v>1</c:v>
                </c:pt>
                <c:pt idx="5502">
                  <c:v>1</c:v>
                </c:pt>
                <c:pt idx="5508">
                  <c:v>1</c:v>
                </c:pt>
                <c:pt idx="5514">
                  <c:v>1</c:v>
                </c:pt>
                <c:pt idx="5515">
                  <c:v>1</c:v>
                </c:pt>
                <c:pt idx="5518">
                  <c:v>1</c:v>
                </c:pt>
                <c:pt idx="5519">
                  <c:v>1</c:v>
                </c:pt>
                <c:pt idx="5522">
                  <c:v>1</c:v>
                </c:pt>
                <c:pt idx="5523">
                  <c:v>1</c:v>
                </c:pt>
                <c:pt idx="5524">
                  <c:v>1</c:v>
                </c:pt>
                <c:pt idx="5527">
                  <c:v>1</c:v>
                </c:pt>
                <c:pt idx="5529">
                  <c:v>1</c:v>
                </c:pt>
                <c:pt idx="5533">
                  <c:v>1</c:v>
                </c:pt>
              </c:numCache>
            </c:numRef>
          </c:val>
          <c:extLst>
            <c:ext xmlns:c16="http://schemas.microsoft.com/office/drawing/2014/chart" uri="{C3380CC4-5D6E-409C-BE32-E72D297353CC}">
              <c16:uniqueId val="{0000000A-4E9B-44A9-A86B-27627A9F9D12}"/>
            </c:ext>
          </c:extLst>
        </c:ser>
        <c:ser>
          <c:idx val="11"/>
          <c:order val="11"/>
          <c:tx>
            <c:strRef>
              <c:f>'Day Wise &amp; Month Wise Data'!$M$3:$M$6</c:f>
              <c:strCache>
                <c:ptCount val="1"/>
                <c:pt idx="0">
                  <c:v>Nov</c:v>
                </c:pt>
              </c:strCache>
            </c:strRef>
          </c:tx>
          <c:spPr>
            <a:noFill/>
            <a:ln w="9525" cap="flat" cmpd="sng" algn="ctr">
              <a:solidFill>
                <a:schemeClr val="accent6">
                  <a:lumMod val="60000"/>
                </a:schemeClr>
              </a:solidFill>
              <a:miter lim="800000"/>
            </a:ln>
            <a:effectLst>
              <a:glow rad="63500">
                <a:schemeClr val="accent6">
                  <a:lumMod val="60000"/>
                  <a:satMod val="175000"/>
                  <a:alpha val="25000"/>
                </a:schemeClr>
              </a:glow>
            </a:effectLst>
          </c:spPr>
          <c:invertIfNegative val="0"/>
          <c:cat>
            <c:strRef>
              <c:f>'Day Wise &amp; Month Wise Data'!$A$7:$A$71094</c:f>
              <c:strCache>
                <c:ptCount val="5551"/>
                <c:pt idx="0">
                  <c:v>Michael Smith</c:v>
                </c:pt>
                <c:pt idx="1">
                  <c:v>David Smith</c:v>
                </c:pt>
                <c:pt idx="2">
                  <c:v>David Johnson</c:v>
                </c:pt>
                <c:pt idx="3">
                  <c:v>Michael Johnson</c:v>
                </c:pt>
                <c:pt idx="4">
                  <c:v>James Smith</c:v>
                </c:pt>
                <c:pt idx="5">
                  <c:v>Jennifer Smith</c:v>
                </c:pt>
                <c:pt idx="6">
                  <c:v>Michael Williams</c:v>
                </c:pt>
                <c:pt idx="7">
                  <c:v>Robert Smith</c:v>
                </c:pt>
                <c:pt idx="8">
                  <c:v>John Smith</c:v>
                </c:pt>
                <c:pt idx="9">
                  <c:v>Michael Miller</c:v>
                </c:pt>
                <c:pt idx="10">
                  <c:v>James Johnson</c:v>
                </c:pt>
                <c:pt idx="11">
                  <c:v>John Williams</c:v>
                </c:pt>
                <c:pt idx="12">
                  <c:v>Christopher Smith</c:v>
                </c:pt>
                <c:pt idx="13">
                  <c:v>William Smith</c:v>
                </c:pt>
                <c:pt idx="14">
                  <c:v>Michael Davis</c:v>
                </c:pt>
                <c:pt idx="15">
                  <c:v>Jennifer Johnson</c:v>
                </c:pt>
                <c:pt idx="16">
                  <c:v>Christopher Jones</c:v>
                </c:pt>
                <c:pt idx="17">
                  <c:v>Christopher Johnson</c:v>
                </c:pt>
                <c:pt idx="18">
                  <c:v>Robert Johnson</c:v>
                </c:pt>
                <c:pt idx="19">
                  <c:v>Michael Brown</c:v>
                </c:pt>
                <c:pt idx="20">
                  <c:v>Michael Jones</c:v>
                </c:pt>
                <c:pt idx="21">
                  <c:v>James Williams</c:v>
                </c:pt>
                <c:pt idx="22">
                  <c:v>Kevin Smith</c:v>
                </c:pt>
                <c:pt idx="23">
                  <c:v>Jessica Johnson</c:v>
                </c:pt>
                <c:pt idx="24">
                  <c:v>Jessica Smith</c:v>
                </c:pt>
                <c:pt idx="25">
                  <c:v>Jennifer Williams</c:v>
                </c:pt>
                <c:pt idx="26">
                  <c:v>Christopher Davis</c:v>
                </c:pt>
                <c:pt idx="27">
                  <c:v>Daniel Williams</c:v>
                </c:pt>
                <c:pt idx="28">
                  <c:v>Robert Williams</c:v>
                </c:pt>
                <c:pt idx="29">
                  <c:v>John Jones</c:v>
                </c:pt>
                <c:pt idx="30">
                  <c:v>Daniel Johnson</c:v>
                </c:pt>
                <c:pt idx="31">
                  <c:v>Stephanie Johnson</c:v>
                </c:pt>
                <c:pt idx="32">
                  <c:v>Richard Smith</c:v>
                </c:pt>
                <c:pt idx="33">
                  <c:v>Michael Allen</c:v>
                </c:pt>
                <c:pt idx="34">
                  <c:v>James Brown</c:v>
                </c:pt>
                <c:pt idx="35">
                  <c:v>John Johnson</c:v>
                </c:pt>
                <c:pt idx="36">
                  <c:v>Joseph Smith</c:v>
                </c:pt>
                <c:pt idx="37">
                  <c:v>Jennifer Brown</c:v>
                </c:pt>
                <c:pt idx="38">
                  <c:v>Jennifer Jones</c:v>
                </c:pt>
                <c:pt idx="39">
                  <c:v>Daniel Smith</c:v>
                </c:pt>
                <c:pt idx="40">
                  <c:v>Christopher Brown</c:v>
                </c:pt>
                <c:pt idx="41">
                  <c:v>Christopher Miller</c:v>
                </c:pt>
                <c:pt idx="42">
                  <c:v>Anthony Smith</c:v>
                </c:pt>
                <c:pt idx="43">
                  <c:v>Richard Brown</c:v>
                </c:pt>
                <c:pt idx="44">
                  <c:v>Matthew Williams</c:v>
                </c:pt>
                <c:pt idx="45">
                  <c:v>Michael Martinez</c:v>
                </c:pt>
                <c:pt idx="46">
                  <c:v>Michael Garcia</c:v>
                </c:pt>
                <c:pt idx="47">
                  <c:v>Lisa Smith</c:v>
                </c:pt>
                <c:pt idx="48">
                  <c:v>Jennifer Miller</c:v>
                </c:pt>
                <c:pt idx="49">
                  <c:v>David Miller</c:v>
                </c:pt>
                <c:pt idx="50">
                  <c:v>Robert Thompson</c:v>
                </c:pt>
                <c:pt idx="51">
                  <c:v>Matthew Davis</c:v>
                </c:pt>
                <c:pt idx="52">
                  <c:v>Matthew Smith</c:v>
                </c:pt>
                <c:pt idx="53">
                  <c:v>Michael Rodriguez</c:v>
                </c:pt>
                <c:pt idx="54">
                  <c:v>Joseph Williams</c:v>
                </c:pt>
                <c:pt idx="55">
                  <c:v>David Williams</c:v>
                </c:pt>
                <c:pt idx="56">
                  <c:v>Brian Smith</c:v>
                </c:pt>
                <c:pt idx="57">
                  <c:v>Amanda Johnson</c:v>
                </c:pt>
                <c:pt idx="58">
                  <c:v>Stephanie Smith</c:v>
                </c:pt>
                <c:pt idx="59">
                  <c:v>Steven Smith</c:v>
                </c:pt>
                <c:pt idx="60">
                  <c:v>Robert Miller</c:v>
                </c:pt>
                <c:pt idx="61">
                  <c:v>Robert Jones</c:v>
                </c:pt>
                <c:pt idx="62">
                  <c:v>Mark Johnson</c:v>
                </c:pt>
                <c:pt idx="63">
                  <c:v>Michael Hernandez</c:v>
                </c:pt>
                <c:pt idx="64">
                  <c:v>Mark Williams</c:v>
                </c:pt>
                <c:pt idx="65">
                  <c:v>Kimberly Smith</c:v>
                </c:pt>
                <c:pt idx="66">
                  <c:v>Jessica Brown</c:v>
                </c:pt>
                <c:pt idx="67">
                  <c:v>Jason Smith</c:v>
                </c:pt>
                <c:pt idx="68">
                  <c:v>James Miller</c:v>
                </c:pt>
                <c:pt idx="69">
                  <c:v>Joseph Johnson</c:v>
                </c:pt>
                <c:pt idx="70">
                  <c:v>Daniel Brown</c:v>
                </c:pt>
                <c:pt idx="71">
                  <c:v>David Jones</c:v>
                </c:pt>
                <c:pt idx="72">
                  <c:v>Ashley Johnson</c:v>
                </c:pt>
                <c:pt idx="73">
                  <c:v>Thomas Johnson</c:v>
                </c:pt>
                <c:pt idx="74">
                  <c:v>William Davis</c:v>
                </c:pt>
                <c:pt idx="75">
                  <c:v>Timothy Smith</c:v>
                </c:pt>
                <c:pt idx="76">
                  <c:v>Thomas Smith</c:v>
                </c:pt>
                <c:pt idx="77">
                  <c:v>Robert Martin</c:v>
                </c:pt>
                <c:pt idx="78">
                  <c:v>Robert Lee</c:v>
                </c:pt>
                <c:pt idx="79">
                  <c:v>Robert Davis</c:v>
                </c:pt>
                <c:pt idx="80">
                  <c:v>Sarah Smith</c:v>
                </c:pt>
                <c:pt idx="81">
                  <c:v>Robert Rodriguez</c:v>
                </c:pt>
                <c:pt idx="82">
                  <c:v>Michael Lee</c:v>
                </c:pt>
                <c:pt idx="83">
                  <c:v>Michael Harris</c:v>
                </c:pt>
                <c:pt idx="84">
                  <c:v>Melissa Johnson</c:v>
                </c:pt>
                <c:pt idx="85">
                  <c:v>Mark Smith</c:v>
                </c:pt>
                <c:pt idx="86">
                  <c:v>Michael Thomas</c:v>
                </c:pt>
                <c:pt idx="87">
                  <c:v>Michael Wilson</c:v>
                </c:pt>
                <c:pt idx="88">
                  <c:v>Michael Edwards</c:v>
                </c:pt>
                <c:pt idx="89">
                  <c:v>Melissa Smith</c:v>
                </c:pt>
                <c:pt idx="90">
                  <c:v>Lisa Johnson</c:v>
                </c:pt>
                <c:pt idx="91">
                  <c:v>Lisa Williams</c:v>
                </c:pt>
                <c:pt idx="92">
                  <c:v>Lisa Jones</c:v>
                </c:pt>
                <c:pt idx="93">
                  <c:v>Kimberly Davis</c:v>
                </c:pt>
                <c:pt idx="94">
                  <c:v>Jason Johnson</c:v>
                </c:pt>
                <c:pt idx="95">
                  <c:v>David Wilson</c:v>
                </c:pt>
                <c:pt idx="96">
                  <c:v>Heather Smith</c:v>
                </c:pt>
                <c:pt idx="97">
                  <c:v>Brian Williams</c:v>
                </c:pt>
                <c:pt idx="98">
                  <c:v>Christina Jones</c:v>
                </c:pt>
                <c:pt idx="99">
                  <c:v>Christopher Williams</c:v>
                </c:pt>
                <c:pt idx="100">
                  <c:v>Ashley Williams</c:v>
                </c:pt>
                <c:pt idx="101">
                  <c:v>Richard Johnson</c:v>
                </c:pt>
                <c:pt idx="102">
                  <c:v>Robert Martinez</c:v>
                </c:pt>
                <c:pt idx="103">
                  <c:v>Robert Taylor</c:v>
                </c:pt>
                <c:pt idx="104">
                  <c:v>Michelle Davis</c:v>
                </c:pt>
                <c:pt idx="105">
                  <c:v>Matthew Miller</c:v>
                </c:pt>
                <c:pt idx="106">
                  <c:v>Mary Smith</c:v>
                </c:pt>
                <c:pt idx="107">
                  <c:v>Matthew Johnson</c:v>
                </c:pt>
                <c:pt idx="108">
                  <c:v>Michael Anderson</c:v>
                </c:pt>
                <c:pt idx="109">
                  <c:v>Michael Hall</c:v>
                </c:pt>
                <c:pt idx="110">
                  <c:v>Laura Smith</c:v>
                </c:pt>
                <c:pt idx="111">
                  <c:v>Lisa Miller</c:v>
                </c:pt>
                <c:pt idx="112">
                  <c:v>Kevin Johnson</c:v>
                </c:pt>
                <c:pt idx="113">
                  <c:v>Kevin Thomas</c:v>
                </c:pt>
                <c:pt idx="114">
                  <c:v>Jeffrey Johnson</c:v>
                </c:pt>
                <c:pt idx="115">
                  <c:v>James Adams</c:v>
                </c:pt>
                <c:pt idx="116">
                  <c:v>Joshua Smith</c:v>
                </c:pt>
                <c:pt idx="117">
                  <c:v>Jessica Williams</c:v>
                </c:pt>
                <c:pt idx="118">
                  <c:v>James Jones</c:v>
                </c:pt>
                <c:pt idx="119">
                  <c:v>James Martinez</c:v>
                </c:pt>
                <c:pt idx="120">
                  <c:v>Jennifer Lopez</c:v>
                </c:pt>
                <c:pt idx="121">
                  <c:v>Eric Smith</c:v>
                </c:pt>
                <c:pt idx="122">
                  <c:v>Elizabeth Smith</c:v>
                </c:pt>
                <c:pt idx="123">
                  <c:v>David Garcia</c:v>
                </c:pt>
                <c:pt idx="124">
                  <c:v>David Moore</c:v>
                </c:pt>
                <c:pt idx="125">
                  <c:v>Amanda Smith</c:v>
                </c:pt>
                <c:pt idx="126">
                  <c:v>Andrew Smith</c:v>
                </c:pt>
                <c:pt idx="127">
                  <c:v>William Johnson</c:v>
                </c:pt>
                <c:pt idx="128">
                  <c:v>Ryan Smith</c:v>
                </c:pt>
                <c:pt idx="129">
                  <c:v>Sarah Williams</c:v>
                </c:pt>
                <c:pt idx="130">
                  <c:v>Mary Johnson</c:v>
                </c:pt>
                <c:pt idx="131">
                  <c:v>Michelle Smith</c:v>
                </c:pt>
                <c:pt idx="132">
                  <c:v>Matthew Brown</c:v>
                </c:pt>
                <c:pt idx="133">
                  <c:v>Michael Taylor</c:v>
                </c:pt>
                <c:pt idx="134">
                  <c:v>Lisa Brown</c:v>
                </c:pt>
                <c:pt idx="135">
                  <c:v>Laura Johnson</c:v>
                </c:pt>
                <c:pt idx="136">
                  <c:v>John Brown</c:v>
                </c:pt>
                <c:pt idx="137">
                  <c:v>Jeffrey Smith</c:v>
                </c:pt>
                <c:pt idx="138">
                  <c:v>John Miller</c:v>
                </c:pt>
                <c:pt idx="139">
                  <c:v>James King</c:v>
                </c:pt>
                <c:pt idx="140">
                  <c:v>James Moore</c:v>
                </c:pt>
                <c:pt idx="141">
                  <c:v>Elizabeth Brown</c:v>
                </c:pt>
                <c:pt idx="142">
                  <c:v>David Jackson</c:v>
                </c:pt>
                <c:pt idx="143">
                  <c:v>Christopher Rodriguez</c:v>
                </c:pt>
                <c:pt idx="144">
                  <c:v>David Anderson</c:v>
                </c:pt>
                <c:pt idx="145">
                  <c:v>Amy Smith</c:v>
                </c:pt>
                <c:pt idx="146">
                  <c:v>Timothy Davis</c:v>
                </c:pt>
                <c:pt idx="147">
                  <c:v>William Clark</c:v>
                </c:pt>
                <c:pt idx="148">
                  <c:v>Steven Johnson</c:v>
                </c:pt>
                <c:pt idx="149">
                  <c:v>William Williams</c:v>
                </c:pt>
                <c:pt idx="150">
                  <c:v>Sarah Brown</c:v>
                </c:pt>
                <c:pt idx="151">
                  <c:v>Samantha Johnson</c:v>
                </c:pt>
                <c:pt idx="152">
                  <c:v>Robert Mitchell</c:v>
                </c:pt>
                <c:pt idx="153">
                  <c:v>Michael Thompson</c:v>
                </c:pt>
                <c:pt idx="154">
                  <c:v>Mary Davis</c:v>
                </c:pt>
                <c:pt idx="155">
                  <c:v>Michael Walker</c:v>
                </c:pt>
                <c:pt idx="156">
                  <c:v>Kimberly Johnson</c:v>
                </c:pt>
                <c:pt idx="157">
                  <c:v>James Hernandez</c:v>
                </c:pt>
                <c:pt idx="158">
                  <c:v>Jennifer Davis</c:v>
                </c:pt>
                <c:pt idx="159">
                  <c:v>James Anderson</c:v>
                </c:pt>
                <c:pt idx="160">
                  <c:v>James Wilson</c:v>
                </c:pt>
                <c:pt idx="161">
                  <c:v>John Wilson</c:v>
                </c:pt>
                <c:pt idx="162">
                  <c:v>Jessica Martin</c:v>
                </c:pt>
                <c:pt idx="163">
                  <c:v>Joshua Thompson</c:v>
                </c:pt>
                <c:pt idx="164">
                  <c:v>Emily Johnson</c:v>
                </c:pt>
                <c:pt idx="165">
                  <c:v>David Rodriguez</c:v>
                </c:pt>
                <c:pt idx="166">
                  <c:v>David Harris</c:v>
                </c:pt>
                <c:pt idx="167">
                  <c:v>Christopher Jackson</c:v>
                </c:pt>
                <c:pt idx="168">
                  <c:v>Brian Johnson</c:v>
                </c:pt>
                <c:pt idx="169">
                  <c:v>Ashley Wilson</c:v>
                </c:pt>
                <c:pt idx="170">
                  <c:v>Angela Smith</c:v>
                </c:pt>
                <c:pt idx="171">
                  <c:v>Stephanie Williams</c:v>
                </c:pt>
                <c:pt idx="172">
                  <c:v>Steven Miller</c:v>
                </c:pt>
                <c:pt idx="173">
                  <c:v>Timothy Brown</c:v>
                </c:pt>
                <c:pt idx="174">
                  <c:v>Sarah Johnson</c:v>
                </c:pt>
                <c:pt idx="175">
                  <c:v>Richard Jones</c:v>
                </c:pt>
                <c:pt idx="176">
                  <c:v>Samantha Smith</c:v>
                </c:pt>
                <c:pt idx="177">
                  <c:v>Robert Wilson</c:v>
                </c:pt>
                <c:pt idx="178">
                  <c:v>Paul Smith</c:v>
                </c:pt>
                <c:pt idx="179">
                  <c:v>Robert Brown</c:v>
                </c:pt>
                <c:pt idx="180">
                  <c:v>Michael Sanchez</c:v>
                </c:pt>
                <c:pt idx="181">
                  <c:v>Michael Richardson</c:v>
                </c:pt>
                <c:pt idx="182">
                  <c:v>Michael Clark</c:v>
                </c:pt>
                <c:pt idx="183">
                  <c:v>Mary Brown</c:v>
                </c:pt>
                <c:pt idx="184">
                  <c:v>Michael Robinson</c:v>
                </c:pt>
                <c:pt idx="185">
                  <c:v>Mary Jones</c:v>
                </c:pt>
                <c:pt idx="186">
                  <c:v>Michael Scott</c:v>
                </c:pt>
                <c:pt idx="187">
                  <c:v>Michael Lopez</c:v>
                </c:pt>
                <c:pt idx="188">
                  <c:v>Michael Jackson</c:v>
                </c:pt>
                <c:pt idx="189">
                  <c:v>Michael Murphy</c:v>
                </c:pt>
                <c:pt idx="190">
                  <c:v>Mark Jones</c:v>
                </c:pt>
                <c:pt idx="191">
                  <c:v>Matthew Baker</c:v>
                </c:pt>
                <c:pt idx="192">
                  <c:v>Michael Lewis</c:v>
                </c:pt>
                <c:pt idx="193">
                  <c:v>Lisa Davis</c:v>
                </c:pt>
                <c:pt idx="194">
                  <c:v>Lauren Brown</c:v>
                </c:pt>
                <c:pt idx="195">
                  <c:v>Kimberly Brown</c:v>
                </c:pt>
                <c:pt idx="196">
                  <c:v>John Hall</c:v>
                </c:pt>
                <c:pt idx="197">
                  <c:v>Joseph Taylor</c:v>
                </c:pt>
                <c:pt idx="198">
                  <c:v>Joseph Davis</c:v>
                </c:pt>
                <c:pt idx="199">
                  <c:v>Jennifer Anderson</c:v>
                </c:pt>
                <c:pt idx="200">
                  <c:v>Jonathan Smith</c:v>
                </c:pt>
                <c:pt idx="201">
                  <c:v>James Rodriguez</c:v>
                </c:pt>
                <c:pt idx="202">
                  <c:v>John Thompson</c:v>
                </c:pt>
                <c:pt idx="203">
                  <c:v>Jennifer Martinez</c:v>
                </c:pt>
                <c:pt idx="204">
                  <c:v>Joseph Rodriguez</c:v>
                </c:pt>
                <c:pt idx="205">
                  <c:v>Eric Johnson</c:v>
                </c:pt>
                <c:pt idx="206">
                  <c:v>Eric White</c:v>
                </c:pt>
                <c:pt idx="207">
                  <c:v>Eric Williams</c:v>
                </c:pt>
                <c:pt idx="208">
                  <c:v>Daniel Jones</c:v>
                </c:pt>
                <c:pt idx="209">
                  <c:v>Christopher Martinez</c:v>
                </c:pt>
                <c:pt idx="210">
                  <c:v>David Brown</c:v>
                </c:pt>
                <c:pt idx="211">
                  <c:v>Christina Smith</c:v>
                </c:pt>
                <c:pt idx="212">
                  <c:v>Christopher Garcia</c:v>
                </c:pt>
                <c:pt idx="213">
                  <c:v>Christine Johnson</c:v>
                </c:pt>
                <c:pt idx="214">
                  <c:v>Daniel Miller</c:v>
                </c:pt>
                <c:pt idx="215">
                  <c:v>Charles Smith</c:v>
                </c:pt>
                <c:pt idx="216">
                  <c:v>Cynthia Davis</c:v>
                </c:pt>
                <c:pt idx="217">
                  <c:v>Brian Garcia</c:v>
                </c:pt>
                <c:pt idx="218">
                  <c:v>Amy Miller</c:v>
                </c:pt>
                <c:pt idx="219">
                  <c:v>Andrew Williams</c:v>
                </c:pt>
                <c:pt idx="220">
                  <c:v>Ashley Jones</c:v>
                </c:pt>
                <c:pt idx="221">
                  <c:v>Andrew Johnson</c:v>
                </c:pt>
                <c:pt idx="222">
                  <c:v>Brandon Brown</c:v>
                </c:pt>
                <c:pt idx="223">
                  <c:v>Amanda Jones</c:v>
                </c:pt>
                <c:pt idx="224">
                  <c:v>Brandon Smith</c:v>
                </c:pt>
                <c:pt idx="225">
                  <c:v>Timothy Williams</c:v>
                </c:pt>
                <c:pt idx="226">
                  <c:v>Tammy Brown</c:v>
                </c:pt>
                <c:pt idx="227">
                  <c:v>William Brown</c:v>
                </c:pt>
                <c:pt idx="228">
                  <c:v>Stephanie Jones</c:v>
                </c:pt>
                <c:pt idx="229">
                  <c:v>William Jones</c:v>
                </c:pt>
                <c:pt idx="230">
                  <c:v>Patricia Smith</c:v>
                </c:pt>
                <c:pt idx="231">
                  <c:v>Samuel Smith</c:v>
                </c:pt>
                <c:pt idx="232">
                  <c:v>Richard Davis</c:v>
                </c:pt>
                <c:pt idx="233">
                  <c:v>Paul Jones</c:v>
                </c:pt>
                <c:pt idx="234">
                  <c:v>Pamela Williams</c:v>
                </c:pt>
                <c:pt idx="235">
                  <c:v>Robert Anderson</c:v>
                </c:pt>
                <c:pt idx="236">
                  <c:v>Patrick Smith</c:v>
                </c:pt>
                <c:pt idx="237">
                  <c:v>Scott Johnson</c:v>
                </c:pt>
                <c:pt idx="238">
                  <c:v>Robert Campbell</c:v>
                </c:pt>
                <c:pt idx="239">
                  <c:v>Robert Thomas</c:v>
                </c:pt>
                <c:pt idx="240">
                  <c:v>Michelle Miller</c:v>
                </c:pt>
                <c:pt idx="241">
                  <c:v>Matthew Anderson</c:v>
                </c:pt>
                <c:pt idx="242">
                  <c:v>Michael Gonzalez</c:v>
                </c:pt>
                <c:pt idx="243">
                  <c:v>Nicholas Smith</c:v>
                </c:pt>
                <c:pt idx="244">
                  <c:v>Michelle Johnson</c:v>
                </c:pt>
                <c:pt idx="245">
                  <c:v>Mark Brown</c:v>
                </c:pt>
                <c:pt idx="246">
                  <c:v>Nicole Smith</c:v>
                </c:pt>
                <c:pt idx="247">
                  <c:v>Melissa Jones</c:v>
                </c:pt>
                <c:pt idx="248">
                  <c:v>Karen Johnson</c:v>
                </c:pt>
                <c:pt idx="249">
                  <c:v>Justin Smith</c:v>
                </c:pt>
                <c:pt idx="250">
                  <c:v>Julie Jones</c:v>
                </c:pt>
                <c:pt idx="251">
                  <c:v>Julie Smith</c:v>
                </c:pt>
                <c:pt idx="252">
                  <c:v>Lisa Wright</c:v>
                </c:pt>
                <c:pt idx="253">
                  <c:v>Kimberly Thomas</c:v>
                </c:pt>
                <c:pt idx="254">
                  <c:v>Karen Smith</c:v>
                </c:pt>
                <c:pt idx="255">
                  <c:v>Kelly Smith</c:v>
                </c:pt>
                <c:pt idx="256">
                  <c:v>Justin Jones</c:v>
                </c:pt>
                <c:pt idx="257">
                  <c:v>Kevin Williams</c:v>
                </c:pt>
                <c:pt idx="258">
                  <c:v>Jacob Johnson</c:v>
                </c:pt>
                <c:pt idx="259">
                  <c:v>John Jackson</c:v>
                </c:pt>
                <c:pt idx="260">
                  <c:v>Jordan Smith</c:v>
                </c:pt>
                <c:pt idx="261">
                  <c:v>Jennifer Hall</c:v>
                </c:pt>
                <c:pt idx="262">
                  <c:v>John Moore</c:v>
                </c:pt>
                <c:pt idx="263">
                  <c:v>Jennifer Hill</c:v>
                </c:pt>
                <c:pt idx="264">
                  <c:v>John Taylor</c:v>
                </c:pt>
                <c:pt idx="265">
                  <c:v>James Baker</c:v>
                </c:pt>
                <c:pt idx="266">
                  <c:v>Jeffrey Brown</c:v>
                </c:pt>
                <c:pt idx="267">
                  <c:v>Jennifer Martin</c:v>
                </c:pt>
                <c:pt idx="268">
                  <c:v>John Martinez</c:v>
                </c:pt>
                <c:pt idx="269">
                  <c:v>Jennifer Nguyen</c:v>
                </c:pt>
                <c:pt idx="270">
                  <c:v>John Rodriguez</c:v>
                </c:pt>
                <c:pt idx="271">
                  <c:v>James Ramirez</c:v>
                </c:pt>
                <c:pt idx="272">
                  <c:v>John Stevens</c:v>
                </c:pt>
                <c:pt idx="273">
                  <c:v>Jason Jones</c:v>
                </c:pt>
                <c:pt idx="274">
                  <c:v>John Torres</c:v>
                </c:pt>
                <c:pt idx="275">
                  <c:v>Jessica Miller</c:v>
                </c:pt>
                <c:pt idx="276">
                  <c:v>Joseph Brown</c:v>
                </c:pt>
                <c:pt idx="277">
                  <c:v>James Harris</c:v>
                </c:pt>
                <c:pt idx="278">
                  <c:v>Jennifer Garcia</c:v>
                </c:pt>
                <c:pt idx="279">
                  <c:v>Gary Smith</c:v>
                </c:pt>
                <c:pt idx="280">
                  <c:v>Heather Davis</c:v>
                </c:pt>
                <c:pt idx="281">
                  <c:v>David Robinson</c:v>
                </c:pt>
                <c:pt idx="282">
                  <c:v>Elizabeth Williams</c:v>
                </c:pt>
                <c:pt idx="283">
                  <c:v>Elizabeth Miller</c:v>
                </c:pt>
                <c:pt idx="284">
                  <c:v>Elizabeth Davis</c:v>
                </c:pt>
                <c:pt idx="285">
                  <c:v>David Clark</c:v>
                </c:pt>
                <c:pt idx="286">
                  <c:v>Daniel Garcia</c:v>
                </c:pt>
                <c:pt idx="287">
                  <c:v>Daniel Davis</c:v>
                </c:pt>
                <c:pt idx="288">
                  <c:v>David Hernandez</c:v>
                </c:pt>
                <c:pt idx="289">
                  <c:v>Brian Jones</c:v>
                </c:pt>
                <c:pt idx="290">
                  <c:v>Christopher Taylor</c:v>
                </c:pt>
                <c:pt idx="291">
                  <c:v>Amanda Brown</c:v>
                </c:pt>
                <c:pt idx="292">
                  <c:v>Ashley Thompson</c:v>
                </c:pt>
                <c:pt idx="293">
                  <c:v>Angela Williams</c:v>
                </c:pt>
                <c:pt idx="294">
                  <c:v>Stephen Smith</c:v>
                </c:pt>
                <c:pt idx="295">
                  <c:v>Susan Johnson</c:v>
                </c:pt>
                <c:pt idx="296">
                  <c:v>Steven Martinez</c:v>
                </c:pt>
                <c:pt idx="297">
                  <c:v>Timothy Jones</c:v>
                </c:pt>
                <c:pt idx="298">
                  <c:v>William Miller</c:v>
                </c:pt>
                <c:pt idx="299">
                  <c:v>Thomas Williams</c:v>
                </c:pt>
                <c:pt idx="300">
                  <c:v>Ryan Johnson</c:v>
                </c:pt>
                <c:pt idx="301">
                  <c:v>Scott Williams</c:v>
                </c:pt>
                <c:pt idx="302">
                  <c:v>Ryan Williams</c:v>
                </c:pt>
                <c:pt idx="303">
                  <c:v>Rebecca Johnson</c:v>
                </c:pt>
                <c:pt idx="304">
                  <c:v>Robert White</c:v>
                </c:pt>
                <c:pt idx="305">
                  <c:v>Richard Wilson</c:v>
                </c:pt>
                <c:pt idx="306">
                  <c:v>Ryan Thomas</c:v>
                </c:pt>
                <c:pt idx="307">
                  <c:v>Robert Garcia</c:v>
                </c:pt>
                <c:pt idx="308">
                  <c:v>Sarah Martin</c:v>
                </c:pt>
                <c:pt idx="309">
                  <c:v>Robert Hill</c:v>
                </c:pt>
                <c:pt idx="310">
                  <c:v>Scott Smith</c:v>
                </c:pt>
                <c:pt idx="311">
                  <c:v>Michael Morgan</c:v>
                </c:pt>
                <c:pt idx="312">
                  <c:v>Michael West</c:v>
                </c:pt>
                <c:pt idx="313">
                  <c:v>Michael Morris</c:v>
                </c:pt>
                <c:pt idx="314">
                  <c:v>Nicole Jones</c:v>
                </c:pt>
                <c:pt idx="315">
                  <c:v>Michael Martin</c:v>
                </c:pt>
                <c:pt idx="316">
                  <c:v>Michael Nguyen</c:v>
                </c:pt>
                <c:pt idx="317">
                  <c:v>Monica Jones</c:v>
                </c:pt>
                <c:pt idx="318">
                  <c:v>Matthew Hernandez</c:v>
                </c:pt>
                <c:pt idx="319">
                  <c:v>Michael Henderson</c:v>
                </c:pt>
                <c:pt idx="320">
                  <c:v>Megan Smith</c:v>
                </c:pt>
                <c:pt idx="321">
                  <c:v>Michael White</c:v>
                </c:pt>
                <c:pt idx="322">
                  <c:v>Nicholas Jones</c:v>
                </c:pt>
                <c:pt idx="323">
                  <c:v>Mark Martin</c:v>
                </c:pt>
                <c:pt idx="324">
                  <c:v>Matthew Green</c:v>
                </c:pt>
                <c:pt idx="325">
                  <c:v>Melissa Davis</c:v>
                </c:pt>
                <c:pt idx="326">
                  <c:v>Michael Adams</c:v>
                </c:pt>
                <c:pt idx="327">
                  <c:v>Nathan Smith</c:v>
                </c:pt>
                <c:pt idx="328">
                  <c:v>Mary White</c:v>
                </c:pt>
                <c:pt idx="329">
                  <c:v>Michael Green</c:v>
                </c:pt>
                <c:pt idx="330">
                  <c:v>Nicole Williams</c:v>
                </c:pt>
                <c:pt idx="331">
                  <c:v>Michael King</c:v>
                </c:pt>
                <c:pt idx="332">
                  <c:v>Lauren Johnson</c:v>
                </c:pt>
                <c:pt idx="333">
                  <c:v>Kimberly Garcia</c:v>
                </c:pt>
                <c:pt idx="334">
                  <c:v>Lisa Gonzalez</c:v>
                </c:pt>
                <c:pt idx="335">
                  <c:v>Justin Williams</c:v>
                </c:pt>
                <c:pt idx="336">
                  <c:v>Kimberly Williams</c:v>
                </c:pt>
                <c:pt idx="337">
                  <c:v>Julie Garcia</c:v>
                </c:pt>
                <c:pt idx="338">
                  <c:v>Linda Johnson</c:v>
                </c:pt>
                <c:pt idx="339">
                  <c:v>Kelly Johnson</c:v>
                </c:pt>
                <c:pt idx="340">
                  <c:v>Kevin Anderson</c:v>
                </c:pt>
                <c:pt idx="341">
                  <c:v>Kevin Jones</c:v>
                </c:pt>
                <c:pt idx="342">
                  <c:v>Jeffrey Williams</c:v>
                </c:pt>
                <c:pt idx="343">
                  <c:v>James Lopez</c:v>
                </c:pt>
                <c:pt idx="344">
                  <c:v>Jose Smith</c:v>
                </c:pt>
                <c:pt idx="345">
                  <c:v>Jessica Hernandez</c:v>
                </c:pt>
                <c:pt idx="346">
                  <c:v>Joshua Johnson</c:v>
                </c:pt>
                <c:pt idx="347">
                  <c:v>Jessica Jones</c:v>
                </c:pt>
                <c:pt idx="348">
                  <c:v>James Thompson</c:v>
                </c:pt>
                <c:pt idx="349">
                  <c:v>Jessica Taylor</c:v>
                </c:pt>
                <c:pt idx="350">
                  <c:v>James Perez</c:v>
                </c:pt>
                <c:pt idx="351">
                  <c:v>Joseph Jones</c:v>
                </c:pt>
                <c:pt idx="352">
                  <c:v>John Robinson</c:v>
                </c:pt>
                <c:pt idx="353">
                  <c:v>John Flores</c:v>
                </c:pt>
                <c:pt idx="354">
                  <c:v>Jamie Smith</c:v>
                </c:pt>
                <c:pt idx="355">
                  <c:v>John Garcia</c:v>
                </c:pt>
                <c:pt idx="356">
                  <c:v>Jonathan Jones</c:v>
                </c:pt>
                <c:pt idx="357">
                  <c:v>John Hernandez</c:v>
                </c:pt>
                <c:pt idx="358">
                  <c:v>David Thomas</c:v>
                </c:pt>
                <c:pt idx="359">
                  <c:v>David Wright</c:v>
                </c:pt>
                <c:pt idx="360">
                  <c:v>Heather Williams</c:v>
                </c:pt>
                <c:pt idx="361">
                  <c:v>Denise Johnson</c:v>
                </c:pt>
                <c:pt idx="362">
                  <c:v>David Taylor</c:v>
                </c:pt>
                <c:pt idx="363">
                  <c:v>Elizabeth Johnson</c:v>
                </c:pt>
                <c:pt idx="364">
                  <c:v>David Gonzalez</c:v>
                </c:pt>
                <c:pt idx="365">
                  <c:v>David Martinez</c:v>
                </c:pt>
                <c:pt idx="366">
                  <c:v>Brian Brown</c:v>
                </c:pt>
                <c:pt idx="367">
                  <c:v>Daniel Anderson</c:v>
                </c:pt>
                <c:pt idx="368">
                  <c:v>David Flores</c:v>
                </c:pt>
                <c:pt idx="369">
                  <c:v>Christopher Martin</c:v>
                </c:pt>
                <c:pt idx="370">
                  <c:v>Christopher Wilson</c:v>
                </c:pt>
                <c:pt idx="371">
                  <c:v>Christopher Robinson</c:v>
                </c:pt>
                <c:pt idx="372">
                  <c:v>Crystal Johnson</c:v>
                </c:pt>
                <c:pt idx="373">
                  <c:v>David Allen</c:v>
                </c:pt>
                <c:pt idx="374">
                  <c:v>Cynthia Rodriguez</c:v>
                </c:pt>
                <c:pt idx="375">
                  <c:v>Charles Johnson</c:v>
                </c:pt>
                <c:pt idx="376">
                  <c:v>Brenda Jones</c:v>
                </c:pt>
                <c:pt idx="377">
                  <c:v>Anthony Jackson</c:v>
                </c:pt>
                <c:pt idx="378">
                  <c:v>Ashley Martinez</c:v>
                </c:pt>
                <c:pt idx="379">
                  <c:v>Amy Johnson</c:v>
                </c:pt>
                <c:pt idx="380">
                  <c:v>Anthony Brown</c:v>
                </c:pt>
                <c:pt idx="381">
                  <c:v>Ashley Smith</c:v>
                </c:pt>
                <c:pt idx="382">
                  <c:v>Anthony Gonzalez</c:v>
                </c:pt>
                <c:pt idx="383">
                  <c:v>Anthony Johnson</c:v>
                </c:pt>
                <c:pt idx="384">
                  <c:v>Stephen Williams</c:v>
                </c:pt>
                <c:pt idx="385">
                  <c:v>Thomas West</c:v>
                </c:pt>
                <c:pt idx="386">
                  <c:v>Teresa Smith</c:v>
                </c:pt>
                <c:pt idx="387">
                  <c:v>Thomas Brown</c:v>
                </c:pt>
                <c:pt idx="388">
                  <c:v>William Lewis</c:v>
                </c:pt>
                <c:pt idx="389">
                  <c:v>Zachary Smith</c:v>
                </c:pt>
                <c:pt idx="390">
                  <c:v>Susan Smith</c:v>
                </c:pt>
                <c:pt idx="391">
                  <c:v>Tina Smith</c:v>
                </c:pt>
                <c:pt idx="392">
                  <c:v>Victoria Williams</c:v>
                </c:pt>
                <c:pt idx="393">
                  <c:v>William Mitchell</c:v>
                </c:pt>
                <c:pt idx="394">
                  <c:v>Steven Brown</c:v>
                </c:pt>
                <c:pt idx="395">
                  <c:v>Robert Jackson</c:v>
                </c:pt>
                <c:pt idx="396">
                  <c:v>Ryan Walker</c:v>
                </c:pt>
                <c:pt idx="397">
                  <c:v>Ryan Miller</c:v>
                </c:pt>
                <c:pt idx="398">
                  <c:v>Robert Moore</c:v>
                </c:pt>
                <c:pt idx="399">
                  <c:v>Samantha Jones</c:v>
                </c:pt>
                <c:pt idx="400">
                  <c:v>Sarah Sanchez</c:v>
                </c:pt>
                <c:pt idx="401">
                  <c:v>Ryan Jones</c:v>
                </c:pt>
                <c:pt idx="402">
                  <c:v>Rebecca Miller</c:v>
                </c:pt>
                <c:pt idx="403">
                  <c:v>Robert Hernandez</c:v>
                </c:pt>
                <c:pt idx="404">
                  <c:v>Robert Walker</c:v>
                </c:pt>
                <c:pt idx="405">
                  <c:v>Paul Johnson</c:v>
                </c:pt>
                <c:pt idx="406">
                  <c:v>Peter Johnson</c:v>
                </c:pt>
                <c:pt idx="407">
                  <c:v>Sarah Jones</c:v>
                </c:pt>
                <c:pt idx="408">
                  <c:v>Robert Wright</c:v>
                </c:pt>
                <c:pt idx="409">
                  <c:v>Patricia Jones</c:v>
                </c:pt>
                <c:pt idx="410">
                  <c:v>Rebecca Smith</c:v>
                </c:pt>
                <c:pt idx="411">
                  <c:v>Shannon Smith</c:v>
                </c:pt>
                <c:pt idx="412">
                  <c:v>Patricia Williams</c:v>
                </c:pt>
                <c:pt idx="413">
                  <c:v>Ronald Brown</c:v>
                </c:pt>
                <c:pt idx="414">
                  <c:v>Nicole Miller</c:v>
                </c:pt>
                <c:pt idx="415">
                  <c:v>Michelle Jones</c:v>
                </c:pt>
                <c:pt idx="416">
                  <c:v>Michael Turner</c:v>
                </c:pt>
                <c:pt idx="417">
                  <c:v>Maria Smith</c:v>
                </c:pt>
                <c:pt idx="418">
                  <c:v>Michelle Rodriguez</c:v>
                </c:pt>
                <c:pt idx="419">
                  <c:v>Michael Moore</c:v>
                </c:pt>
                <c:pt idx="420">
                  <c:v>Nicholas Williams</c:v>
                </c:pt>
                <c:pt idx="421">
                  <c:v>Michael Anthony</c:v>
                </c:pt>
                <c:pt idx="422">
                  <c:v>Michelle Brown</c:v>
                </c:pt>
                <c:pt idx="423">
                  <c:v>Michael Baker</c:v>
                </c:pt>
                <c:pt idx="424">
                  <c:v>Michelle Lee</c:v>
                </c:pt>
                <c:pt idx="425">
                  <c:v>Michael Bell</c:v>
                </c:pt>
                <c:pt idx="426">
                  <c:v>Melissa Rodriguez</c:v>
                </c:pt>
                <c:pt idx="427">
                  <c:v>Michael Ramirez</c:v>
                </c:pt>
                <c:pt idx="428">
                  <c:v>Matthew Taylor</c:v>
                </c:pt>
                <c:pt idx="429">
                  <c:v>Mark Taylor</c:v>
                </c:pt>
                <c:pt idx="430">
                  <c:v>Michael Stewart</c:v>
                </c:pt>
                <c:pt idx="431">
                  <c:v>Matthew Moore</c:v>
                </c:pt>
                <c:pt idx="432">
                  <c:v>Keith Smith</c:v>
                </c:pt>
                <c:pt idx="433">
                  <c:v>Lisa Hernandez</c:v>
                </c:pt>
                <c:pt idx="434">
                  <c:v>Linda Martinez</c:v>
                </c:pt>
                <c:pt idx="435">
                  <c:v>Keith Johnson</c:v>
                </c:pt>
                <c:pt idx="436">
                  <c:v>Laura Chavez</c:v>
                </c:pt>
                <c:pt idx="437">
                  <c:v>Justin Miller</c:v>
                </c:pt>
                <c:pt idx="438">
                  <c:v>Kevin Brown</c:v>
                </c:pt>
                <c:pt idx="439">
                  <c:v>Lori Smith</c:v>
                </c:pt>
                <c:pt idx="440">
                  <c:v>Kevin Davis</c:v>
                </c:pt>
                <c:pt idx="441">
                  <c:v>Julie Johnson</c:v>
                </c:pt>
                <c:pt idx="442">
                  <c:v>Lisa Martinez</c:v>
                </c:pt>
                <c:pt idx="443">
                  <c:v>Kyle Johnson</c:v>
                </c:pt>
                <c:pt idx="444">
                  <c:v>Lisa Sanchez</c:v>
                </c:pt>
                <c:pt idx="445">
                  <c:v>Joseph Martin</c:v>
                </c:pt>
                <c:pt idx="446">
                  <c:v>Jennifer Jackson</c:v>
                </c:pt>
                <c:pt idx="447">
                  <c:v>James Scott</c:v>
                </c:pt>
                <c:pt idx="448">
                  <c:v>John Harris</c:v>
                </c:pt>
                <c:pt idx="449">
                  <c:v>Jason Garcia</c:v>
                </c:pt>
                <c:pt idx="450">
                  <c:v>James Green</c:v>
                </c:pt>
                <c:pt idx="451">
                  <c:v>Jason Brown</c:v>
                </c:pt>
                <c:pt idx="452">
                  <c:v>Jason Williams</c:v>
                </c:pt>
                <c:pt idx="453">
                  <c:v>Jonathan Brown</c:v>
                </c:pt>
                <c:pt idx="454">
                  <c:v>John Allen</c:v>
                </c:pt>
                <c:pt idx="455">
                  <c:v>John Sanchez</c:v>
                </c:pt>
                <c:pt idx="456">
                  <c:v>James Lee</c:v>
                </c:pt>
                <c:pt idx="457">
                  <c:v>Jennifer Lewis</c:v>
                </c:pt>
                <c:pt idx="458">
                  <c:v>Jeffrey Allen</c:v>
                </c:pt>
                <c:pt idx="459">
                  <c:v>Jeffrey Miller</c:v>
                </c:pt>
                <c:pt idx="460">
                  <c:v>John Edwards</c:v>
                </c:pt>
                <c:pt idx="461">
                  <c:v>John Turner</c:v>
                </c:pt>
                <c:pt idx="462">
                  <c:v>John Mitchell</c:v>
                </c:pt>
                <c:pt idx="463">
                  <c:v>John Gonzalez</c:v>
                </c:pt>
                <c:pt idx="464">
                  <c:v>Joseph White</c:v>
                </c:pt>
                <c:pt idx="465">
                  <c:v>Jacob Brown</c:v>
                </c:pt>
                <c:pt idx="466">
                  <c:v>Jason White</c:v>
                </c:pt>
                <c:pt idx="467">
                  <c:v>Jason Miller</c:v>
                </c:pt>
                <c:pt idx="468">
                  <c:v>Jennifer Gonzalez</c:v>
                </c:pt>
                <c:pt idx="469">
                  <c:v>Joseph Allen</c:v>
                </c:pt>
                <c:pt idx="470">
                  <c:v>Jeffrey Davis</c:v>
                </c:pt>
                <c:pt idx="471">
                  <c:v>James Nguyen</c:v>
                </c:pt>
                <c:pt idx="472">
                  <c:v>John Lewis</c:v>
                </c:pt>
                <c:pt idx="473">
                  <c:v>James Robinson</c:v>
                </c:pt>
                <c:pt idx="474">
                  <c:v>Jennifer Robinson</c:v>
                </c:pt>
                <c:pt idx="475">
                  <c:v>John Evans</c:v>
                </c:pt>
                <c:pt idx="476">
                  <c:v>Joshua Williams</c:v>
                </c:pt>
                <c:pt idx="477">
                  <c:v>James Garcia</c:v>
                </c:pt>
                <c:pt idx="478">
                  <c:v>Jennifer Wilson</c:v>
                </c:pt>
                <c:pt idx="479">
                  <c:v>Heather Miller</c:v>
                </c:pt>
                <c:pt idx="480">
                  <c:v>Eric Wilson</c:v>
                </c:pt>
                <c:pt idx="481">
                  <c:v>Elizabeth Gonzalez</c:v>
                </c:pt>
                <c:pt idx="482">
                  <c:v>David Thompson</c:v>
                </c:pt>
                <c:pt idx="483">
                  <c:v>Gregory Smith</c:v>
                </c:pt>
                <c:pt idx="484">
                  <c:v>Elizabeth Taylor</c:v>
                </c:pt>
                <c:pt idx="485">
                  <c:v>Heather Wilson</c:v>
                </c:pt>
                <c:pt idx="486">
                  <c:v>David White</c:v>
                </c:pt>
                <c:pt idx="487">
                  <c:v>David Scott</c:v>
                </c:pt>
                <c:pt idx="488">
                  <c:v>Christopher Baker</c:v>
                </c:pt>
                <c:pt idx="489">
                  <c:v>Cynthia Brown</c:v>
                </c:pt>
                <c:pt idx="490">
                  <c:v>Brittany Smith</c:v>
                </c:pt>
                <c:pt idx="491">
                  <c:v>Charles Lopez</c:v>
                </c:pt>
                <c:pt idx="492">
                  <c:v>Brian Harris</c:v>
                </c:pt>
                <c:pt idx="493">
                  <c:v>Brian Miller</c:v>
                </c:pt>
                <c:pt idx="494">
                  <c:v>Brittany Johnson</c:v>
                </c:pt>
                <c:pt idx="495">
                  <c:v>Christopher Thompson</c:v>
                </c:pt>
                <c:pt idx="496">
                  <c:v>Christopher Hall</c:v>
                </c:pt>
                <c:pt idx="497">
                  <c:v>Christine Smith</c:v>
                </c:pt>
                <c:pt idx="498">
                  <c:v>Christopher Lopez</c:v>
                </c:pt>
                <c:pt idx="499">
                  <c:v>Christopher Walker</c:v>
                </c:pt>
                <c:pt idx="500">
                  <c:v>David Nguyen</c:v>
                </c:pt>
                <c:pt idx="501">
                  <c:v>Christopher Phillips</c:v>
                </c:pt>
                <c:pt idx="502">
                  <c:v>Ashley Miller</c:v>
                </c:pt>
                <c:pt idx="503">
                  <c:v>Amy Jones</c:v>
                </c:pt>
                <c:pt idx="504">
                  <c:v>Aaron Smith</c:v>
                </c:pt>
                <c:pt idx="505">
                  <c:v>Ashley Martin</c:v>
                </c:pt>
                <c:pt idx="506">
                  <c:v>Amanda Martinez</c:v>
                </c:pt>
                <c:pt idx="507">
                  <c:v>Angela Johnson</c:v>
                </c:pt>
                <c:pt idx="508">
                  <c:v>Anthony Martinez</c:v>
                </c:pt>
                <c:pt idx="509">
                  <c:v>Andrew Brown</c:v>
                </c:pt>
                <c:pt idx="510">
                  <c:v>Angela Miller</c:v>
                </c:pt>
                <c:pt idx="511">
                  <c:v>Angela Martinez</c:v>
                </c:pt>
                <c:pt idx="512">
                  <c:v>Stephanie Brown</c:v>
                </c:pt>
                <c:pt idx="513">
                  <c:v>Steven Rodriguez</c:v>
                </c:pt>
                <c:pt idx="514">
                  <c:v>William Roberts</c:v>
                </c:pt>
                <c:pt idx="515">
                  <c:v>Stephanie Miller</c:v>
                </c:pt>
                <c:pt idx="516">
                  <c:v>Stephanie Sanchez</c:v>
                </c:pt>
                <c:pt idx="517">
                  <c:v>Stephanie Moore</c:v>
                </c:pt>
                <c:pt idx="518">
                  <c:v>Steven Moore</c:v>
                </c:pt>
                <c:pt idx="519">
                  <c:v>Thomas Lee</c:v>
                </c:pt>
                <c:pt idx="520">
                  <c:v>William Adams</c:v>
                </c:pt>
                <c:pt idx="521">
                  <c:v>Thomas Miller</c:v>
                </c:pt>
                <c:pt idx="522">
                  <c:v>Susan Jones</c:v>
                </c:pt>
                <c:pt idx="523">
                  <c:v>Todd Smith</c:v>
                </c:pt>
                <c:pt idx="524">
                  <c:v>William Hernandez</c:v>
                </c:pt>
                <c:pt idx="525">
                  <c:v>Travis Jones</c:v>
                </c:pt>
                <c:pt idx="526">
                  <c:v>Stephanie White</c:v>
                </c:pt>
                <c:pt idx="527">
                  <c:v>Tyler Wilson</c:v>
                </c:pt>
                <c:pt idx="528">
                  <c:v>William Martinez</c:v>
                </c:pt>
                <c:pt idx="529">
                  <c:v>Susan Williams</c:v>
                </c:pt>
                <c:pt idx="530">
                  <c:v>Thomas Hernandez</c:v>
                </c:pt>
                <c:pt idx="531">
                  <c:v>Vincent Smith</c:v>
                </c:pt>
                <c:pt idx="532">
                  <c:v>William Robinson</c:v>
                </c:pt>
                <c:pt idx="533">
                  <c:v>Stephen Brown</c:v>
                </c:pt>
                <c:pt idx="534">
                  <c:v>Timothy Johnson</c:v>
                </c:pt>
                <c:pt idx="535">
                  <c:v>Tiffany Jones</c:v>
                </c:pt>
                <c:pt idx="536">
                  <c:v>Tiffany Smith</c:v>
                </c:pt>
                <c:pt idx="537">
                  <c:v>Thomas Thompson</c:v>
                </c:pt>
                <c:pt idx="538">
                  <c:v>Sarah Miller</c:v>
                </c:pt>
                <c:pt idx="539">
                  <c:v>Samantha Davis</c:v>
                </c:pt>
                <c:pt idx="540">
                  <c:v>Ryan Robinson</c:v>
                </c:pt>
                <c:pt idx="541">
                  <c:v>Rebecca Williams</c:v>
                </c:pt>
                <c:pt idx="542">
                  <c:v>Samantha White</c:v>
                </c:pt>
                <c:pt idx="543">
                  <c:v>Patricia Taylor</c:v>
                </c:pt>
                <c:pt idx="544">
                  <c:v>Robert Young</c:v>
                </c:pt>
                <c:pt idx="545">
                  <c:v>Rachel Johnson</c:v>
                </c:pt>
                <c:pt idx="546">
                  <c:v>Pamela Smith</c:v>
                </c:pt>
                <c:pt idx="547">
                  <c:v>Richard Hernandez</c:v>
                </c:pt>
                <c:pt idx="548">
                  <c:v>Rachel Martin</c:v>
                </c:pt>
                <c:pt idx="549">
                  <c:v>Patricia Martinez</c:v>
                </c:pt>
                <c:pt idx="550">
                  <c:v>Sarah Green</c:v>
                </c:pt>
                <c:pt idx="551">
                  <c:v>Richard Martinez</c:v>
                </c:pt>
                <c:pt idx="552">
                  <c:v>Richard Miller</c:v>
                </c:pt>
                <c:pt idx="553">
                  <c:v>Ryan Garcia</c:v>
                </c:pt>
                <c:pt idx="554">
                  <c:v>Michael Alvarez</c:v>
                </c:pt>
                <c:pt idx="555">
                  <c:v>Michael Cruz</c:v>
                </c:pt>
                <c:pt idx="556">
                  <c:v>Matthew Wilson</c:v>
                </c:pt>
                <c:pt idx="557">
                  <c:v>Michael Nelson</c:v>
                </c:pt>
                <c:pt idx="558">
                  <c:v>Melissa Martinez</c:v>
                </c:pt>
                <c:pt idx="559">
                  <c:v>Nicole Rodriguez</c:v>
                </c:pt>
                <c:pt idx="560">
                  <c:v>Mary Rodriguez</c:v>
                </c:pt>
                <c:pt idx="561">
                  <c:v>Nicole Brown</c:v>
                </c:pt>
                <c:pt idx="562">
                  <c:v>Matthew Martin</c:v>
                </c:pt>
                <c:pt idx="563">
                  <c:v>Matthew Thompson</c:v>
                </c:pt>
                <c:pt idx="564">
                  <c:v>Michael Simmons</c:v>
                </c:pt>
                <c:pt idx="565">
                  <c:v>Mark Davis</c:v>
                </c:pt>
                <c:pt idx="566">
                  <c:v>Melissa Miller</c:v>
                </c:pt>
                <c:pt idx="567">
                  <c:v>Michael Gray</c:v>
                </c:pt>
                <c:pt idx="568">
                  <c:v>Michael Carter</c:v>
                </c:pt>
                <c:pt idx="569">
                  <c:v>Michael Ward</c:v>
                </c:pt>
                <c:pt idx="570">
                  <c:v>Michael Rivera</c:v>
                </c:pt>
                <c:pt idx="571">
                  <c:v>Matthew Rodriguez</c:v>
                </c:pt>
                <c:pt idx="572">
                  <c:v>Michelle Williams</c:v>
                </c:pt>
                <c:pt idx="573">
                  <c:v>Michael Gutierrez</c:v>
                </c:pt>
                <c:pt idx="574">
                  <c:v>Melissa Thompson</c:v>
                </c:pt>
                <c:pt idx="575">
                  <c:v>Mary Williams</c:v>
                </c:pt>
                <c:pt idx="576">
                  <c:v>Mark Martinez</c:v>
                </c:pt>
                <c:pt idx="577">
                  <c:v>Michael Wright</c:v>
                </c:pt>
                <c:pt idx="578">
                  <c:v>Mark Moore</c:v>
                </c:pt>
                <c:pt idx="579">
                  <c:v>Michael Perez</c:v>
                </c:pt>
                <c:pt idx="580">
                  <c:v>Melissa Garcia</c:v>
                </c:pt>
                <c:pt idx="581">
                  <c:v>Mark Thompson</c:v>
                </c:pt>
                <c:pt idx="582">
                  <c:v>Michael Kelly</c:v>
                </c:pt>
                <c:pt idx="583">
                  <c:v>Lisa Adams</c:v>
                </c:pt>
                <c:pt idx="584">
                  <c:v>Lauren Smith</c:v>
                </c:pt>
                <c:pt idx="585">
                  <c:v>Lisa Jackson</c:v>
                </c:pt>
                <c:pt idx="586">
                  <c:v>Kenneth Williams</c:v>
                </c:pt>
                <c:pt idx="587">
                  <c:v>Kevin Taylor</c:v>
                </c:pt>
                <c:pt idx="588">
                  <c:v>Kimberly Miller</c:v>
                </c:pt>
                <c:pt idx="589">
                  <c:v>Lisa Hall</c:v>
                </c:pt>
                <c:pt idx="590">
                  <c:v>Julie Williams</c:v>
                </c:pt>
                <c:pt idx="591">
                  <c:v>Lisa Rodriguez</c:v>
                </c:pt>
                <c:pt idx="592">
                  <c:v>Karen Martinez</c:v>
                </c:pt>
                <c:pt idx="593">
                  <c:v>Kevin Martinez</c:v>
                </c:pt>
                <c:pt idx="594">
                  <c:v>Kristen Smith</c:v>
                </c:pt>
                <c:pt idx="595">
                  <c:v>Linda Smith</c:v>
                </c:pt>
                <c:pt idx="596">
                  <c:v>Kayla Smith</c:v>
                </c:pt>
                <c:pt idx="597">
                  <c:v>Kelly Taylor</c:v>
                </c:pt>
                <c:pt idx="598">
                  <c:v>Laura Brown</c:v>
                </c:pt>
                <c:pt idx="599">
                  <c:v>Justin Rodriguez</c:v>
                </c:pt>
                <c:pt idx="600">
                  <c:v>Kelly Martin</c:v>
                </c:pt>
                <c:pt idx="601">
                  <c:v>Lisa Lopez</c:v>
                </c:pt>
                <c:pt idx="602">
                  <c:v>Laura Jones</c:v>
                </c:pt>
                <c:pt idx="603">
                  <c:v>Kenneth Johnson</c:v>
                </c:pt>
                <c:pt idx="604">
                  <c:v>Karen Brown</c:v>
                </c:pt>
                <c:pt idx="605">
                  <c:v>Kimberly Green</c:v>
                </c:pt>
                <c:pt idx="606">
                  <c:v>Kimberly Jackson</c:v>
                </c:pt>
                <c:pt idx="607">
                  <c:v>Kimberly Jones</c:v>
                </c:pt>
                <c:pt idx="608">
                  <c:v>Jeffrey Jones</c:v>
                </c:pt>
                <c:pt idx="609">
                  <c:v>Jeffrey Garcia</c:v>
                </c:pt>
                <c:pt idx="610">
                  <c:v>Jonathan Johnson</c:v>
                </c:pt>
                <c:pt idx="611">
                  <c:v>Jennifer Myers</c:v>
                </c:pt>
                <c:pt idx="612">
                  <c:v>Jennifer Young</c:v>
                </c:pt>
                <c:pt idx="613">
                  <c:v>John Mills</c:v>
                </c:pt>
                <c:pt idx="614">
                  <c:v>Joseph Perez</c:v>
                </c:pt>
                <c:pt idx="615">
                  <c:v>Jessica Martinez</c:v>
                </c:pt>
                <c:pt idx="616">
                  <c:v>James Bailey</c:v>
                </c:pt>
                <c:pt idx="617">
                  <c:v>Jennifer Gomez</c:v>
                </c:pt>
                <c:pt idx="618">
                  <c:v>Jennifer Lee</c:v>
                </c:pt>
                <c:pt idx="619">
                  <c:v>Jessica Rodriguez</c:v>
                </c:pt>
                <c:pt idx="620">
                  <c:v>Jennifer Clark</c:v>
                </c:pt>
                <c:pt idx="621">
                  <c:v>Jennifer Ramos</c:v>
                </c:pt>
                <c:pt idx="622">
                  <c:v>John Kelly</c:v>
                </c:pt>
                <c:pt idx="623">
                  <c:v>Jason Anderson</c:v>
                </c:pt>
                <c:pt idx="624">
                  <c:v>Jennifer Edwards</c:v>
                </c:pt>
                <c:pt idx="625">
                  <c:v>Jennifer Green</c:v>
                </c:pt>
                <c:pt idx="626">
                  <c:v>Jacob Martinez</c:v>
                </c:pt>
                <c:pt idx="627">
                  <c:v>Jessica Young</c:v>
                </c:pt>
                <c:pt idx="628">
                  <c:v>Jordan Jones</c:v>
                </c:pt>
                <c:pt idx="629">
                  <c:v>Jeffrey Rodriguez</c:v>
                </c:pt>
                <c:pt idx="630">
                  <c:v>Jose Hernandez</c:v>
                </c:pt>
                <c:pt idx="631">
                  <c:v>John Thomas</c:v>
                </c:pt>
                <c:pt idx="632">
                  <c:v>Jason Wilson</c:v>
                </c:pt>
                <c:pt idx="633">
                  <c:v>John Boyd</c:v>
                </c:pt>
                <c:pt idx="634">
                  <c:v>Joseph Clark</c:v>
                </c:pt>
                <c:pt idx="635">
                  <c:v>James Clark</c:v>
                </c:pt>
                <c:pt idx="636">
                  <c:v>Joseph Garcia</c:v>
                </c:pt>
                <c:pt idx="637">
                  <c:v>John Cruz</c:v>
                </c:pt>
                <c:pt idx="638">
                  <c:v>James Jackson</c:v>
                </c:pt>
                <c:pt idx="639">
                  <c:v>John Walker</c:v>
                </c:pt>
                <c:pt idx="640">
                  <c:v>Joseph Miller</c:v>
                </c:pt>
                <c:pt idx="641">
                  <c:v>John Davis</c:v>
                </c:pt>
                <c:pt idx="642">
                  <c:v>John King</c:v>
                </c:pt>
                <c:pt idx="643">
                  <c:v>Jennifer Thomas</c:v>
                </c:pt>
                <c:pt idx="644">
                  <c:v>Jeffrey Martin</c:v>
                </c:pt>
                <c:pt idx="645">
                  <c:v>James Martin</c:v>
                </c:pt>
                <c:pt idx="646">
                  <c:v>Jennifer Wright</c:v>
                </c:pt>
                <c:pt idx="647">
                  <c:v>Jennifer Rogers</c:v>
                </c:pt>
                <c:pt idx="648">
                  <c:v>Jennifer Sanchez</c:v>
                </c:pt>
                <c:pt idx="649">
                  <c:v>Jennifer Thompson</c:v>
                </c:pt>
                <c:pt idx="650">
                  <c:v>Elizabeth Jones</c:v>
                </c:pt>
                <c:pt idx="651">
                  <c:v>Eric Brown</c:v>
                </c:pt>
                <c:pt idx="652">
                  <c:v>Donald Johnson</c:v>
                </c:pt>
                <c:pt idx="653">
                  <c:v>Donna Rodriguez</c:v>
                </c:pt>
                <c:pt idx="654">
                  <c:v>Heather Brown</c:v>
                </c:pt>
                <c:pt idx="655">
                  <c:v>Emily Rodriguez</c:v>
                </c:pt>
                <c:pt idx="656">
                  <c:v>Edward Johnson</c:v>
                </c:pt>
                <c:pt idx="657">
                  <c:v>Erica Smith</c:v>
                </c:pt>
                <c:pt idx="658">
                  <c:v>Heather White</c:v>
                </c:pt>
                <c:pt idx="659">
                  <c:v>David Sanchez</c:v>
                </c:pt>
                <c:pt idx="660">
                  <c:v>David Richardson</c:v>
                </c:pt>
                <c:pt idx="661">
                  <c:v>Elizabeth Lewis</c:v>
                </c:pt>
                <c:pt idx="662">
                  <c:v>David Morris</c:v>
                </c:pt>
                <c:pt idx="663">
                  <c:v>David Adams</c:v>
                </c:pt>
                <c:pt idx="664">
                  <c:v>Cynthia Wilson</c:v>
                </c:pt>
                <c:pt idx="665">
                  <c:v>Brittany Wilson</c:v>
                </c:pt>
                <c:pt idx="666">
                  <c:v>David Hill</c:v>
                </c:pt>
                <c:pt idx="667">
                  <c:v>Charles Jones</c:v>
                </c:pt>
                <c:pt idx="668">
                  <c:v>Christopher Thomas</c:v>
                </c:pt>
                <c:pt idx="669">
                  <c:v>Charles Miller</c:v>
                </c:pt>
                <c:pt idx="670">
                  <c:v>Danielle Smith</c:v>
                </c:pt>
                <c:pt idx="671">
                  <c:v>Charles Williams</c:v>
                </c:pt>
                <c:pt idx="672">
                  <c:v>David Edwards</c:v>
                </c:pt>
                <c:pt idx="673">
                  <c:v>Cheryl Williams</c:v>
                </c:pt>
                <c:pt idx="674">
                  <c:v>David Lee</c:v>
                </c:pt>
                <c:pt idx="675">
                  <c:v>Christina Brown</c:v>
                </c:pt>
                <c:pt idx="676">
                  <c:v>Christopher Roberts</c:v>
                </c:pt>
                <c:pt idx="677">
                  <c:v>Christopher Adams</c:v>
                </c:pt>
                <c:pt idx="678">
                  <c:v>Brian Lopez</c:v>
                </c:pt>
                <c:pt idx="679">
                  <c:v>Christopher Clark</c:v>
                </c:pt>
                <c:pt idx="680">
                  <c:v>Daniel Rodriguez</c:v>
                </c:pt>
                <c:pt idx="681">
                  <c:v>Christopher Edwards</c:v>
                </c:pt>
                <c:pt idx="682">
                  <c:v>Danielle Taylor</c:v>
                </c:pt>
                <c:pt idx="683">
                  <c:v>Christopher Fisher</c:v>
                </c:pt>
                <c:pt idx="684">
                  <c:v>David Davis</c:v>
                </c:pt>
                <c:pt idx="685">
                  <c:v>Christopher Hernandez</c:v>
                </c:pt>
                <c:pt idx="686">
                  <c:v>Brian Taylor</c:v>
                </c:pt>
                <c:pt idx="687">
                  <c:v>Christopher Moore</c:v>
                </c:pt>
                <c:pt idx="688">
                  <c:v>David Lawrence</c:v>
                </c:pt>
                <c:pt idx="689">
                  <c:v>Christopher Nelson</c:v>
                </c:pt>
                <c:pt idx="690">
                  <c:v>David Martin</c:v>
                </c:pt>
                <c:pt idx="691">
                  <c:v>Christopher Perez</c:v>
                </c:pt>
                <c:pt idx="692">
                  <c:v>Christopher Price</c:v>
                </c:pt>
                <c:pt idx="693">
                  <c:v>David Murphy</c:v>
                </c:pt>
                <c:pt idx="694">
                  <c:v>Brandon Jackson</c:v>
                </c:pt>
                <c:pt idx="695">
                  <c:v>Alexander Smith</c:v>
                </c:pt>
                <c:pt idx="696">
                  <c:v>Angela Brown</c:v>
                </c:pt>
                <c:pt idx="697">
                  <c:v>Anthony Williams</c:v>
                </c:pt>
                <c:pt idx="698">
                  <c:v>Anthony Jones</c:v>
                </c:pt>
                <c:pt idx="699">
                  <c:v>Ashley Carter</c:v>
                </c:pt>
                <c:pt idx="700">
                  <c:v>Angela Anderson</c:v>
                </c:pt>
                <c:pt idx="701">
                  <c:v>Ashley Jackson</c:v>
                </c:pt>
                <c:pt idx="702">
                  <c:v>Amy Anderson</c:v>
                </c:pt>
                <c:pt idx="703">
                  <c:v>Adam Smith</c:v>
                </c:pt>
                <c:pt idx="704">
                  <c:v>Brett Smith</c:v>
                </c:pt>
                <c:pt idx="705">
                  <c:v>Amanda Davis</c:v>
                </c:pt>
                <c:pt idx="706">
                  <c:v>Brandon Davis</c:v>
                </c:pt>
                <c:pt idx="707">
                  <c:v>Amanda Miller</c:v>
                </c:pt>
                <c:pt idx="708">
                  <c:v>Brandon Miller</c:v>
                </c:pt>
                <c:pt idx="709">
                  <c:v>Amanda Robinson</c:v>
                </c:pt>
                <c:pt idx="710">
                  <c:v>Brenda Brown</c:v>
                </c:pt>
                <c:pt idx="711">
                  <c:v>Amanda Hernandez</c:v>
                </c:pt>
                <c:pt idx="712">
                  <c:v>Andrew Miller</c:v>
                </c:pt>
                <c:pt idx="713">
                  <c:v>Angela Gonzalez</c:v>
                </c:pt>
                <c:pt idx="714">
                  <c:v>Vanessa Johnson</c:v>
                </c:pt>
                <c:pt idx="715">
                  <c:v>Tiffany Williams</c:v>
                </c:pt>
                <c:pt idx="716">
                  <c:v>William Garcia</c:v>
                </c:pt>
                <c:pt idx="717">
                  <c:v>Steven Williams</c:v>
                </c:pt>
                <c:pt idx="718">
                  <c:v>Zachary Jones</c:v>
                </c:pt>
                <c:pt idx="719">
                  <c:v>Stephanie Anderson</c:v>
                </c:pt>
                <c:pt idx="720">
                  <c:v>Victoria Smith</c:v>
                </c:pt>
                <c:pt idx="721">
                  <c:v>Stephanie Morgan</c:v>
                </c:pt>
                <c:pt idx="722">
                  <c:v>William Moore</c:v>
                </c:pt>
                <c:pt idx="723">
                  <c:v>Tammy Smith</c:v>
                </c:pt>
                <c:pt idx="724">
                  <c:v>Zachary Anderson</c:v>
                </c:pt>
                <c:pt idx="725">
                  <c:v>Taylor Smith</c:v>
                </c:pt>
                <c:pt idx="726">
                  <c:v>Troy Johnson</c:v>
                </c:pt>
                <c:pt idx="727">
                  <c:v>Thomas Jackson</c:v>
                </c:pt>
                <c:pt idx="728">
                  <c:v>Victoria Johnson</c:v>
                </c:pt>
                <c:pt idx="729">
                  <c:v>Thomas Jones</c:v>
                </c:pt>
                <c:pt idx="730">
                  <c:v>William Anderson</c:v>
                </c:pt>
                <c:pt idx="731">
                  <c:v>Thomas Roberts</c:v>
                </c:pt>
                <c:pt idx="732">
                  <c:v>Stephanie Martinez</c:v>
                </c:pt>
                <c:pt idx="733">
                  <c:v>Thomas Robinson</c:v>
                </c:pt>
                <c:pt idx="734">
                  <c:v>William Thompson</c:v>
                </c:pt>
                <c:pt idx="735">
                  <c:v>Stephen Garcia</c:v>
                </c:pt>
                <c:pt idx="736">
                  <c:v>Timothy Rodriguez</c:v>
                </c:pt>
                <c:pt idx="737">
                  <c:v>Scott Hill</c:v>
                </c:pt>
                <c:pt idx="738">
                  <c:v>Sarah Lopez</c:v>
                </c:pt>
                <c:pt idx="739">
                  <c:v>Sara Jones</c:v>
                </c:pt>
                <c:pt idx="740">
                  <c:v>Rachel Jones</c:v>
                </c:pt>
                <c:pt idx="741">
                  <c:v>Robert Allen</c:v>
                </c:pt>
                <c:pt idx="742">
                  <c:v>Rachel Garcia</c:v>
                </c:pt>
                <c:pt idx="743">
                  <c:v>Paul Clark</c:v>
                </c:pt>
                <c:pt idx="744">
                  <c:v>Robert Perez</c:v>
                </c:pt>
                <c:pt idx="745">
                  <c:v>Robert Tucker</c:v>
                </c:pt>
                <c:pt idx="746">
                  <c:v>Sean Johnson</c:v>
                </c:pt>
                <c:pt idx="747">
                  <c:v>Richard Martin</c:v>
                </c:pt>
                <c:pt idx="748">
                  <c:v>Shannon Johnson</c:v>
                </c:pt>
                <c:pt idx="749">
                  <c:v>Sarah Thomas</c:v>
                </c:pt>
                <c:pt idx="750">
                  <c:v>Ryan Davis</c:v>
                </c:pt>
                <c:pt idx="751">
                  <c:v>Richard Williams</c:v>
                </c:pt>
                <c:pt idx="752">
                  <c:v>Rebecca Brown</c:v>
                </c:pt>
                <c:pt idx="753">
                  <c:v>Sandra Johnson</c:v>
                </c:pt>
                <c:pt idx="754">
                  <c:v>Scott White</c:v>
                </c:pt>
                <c:pt idx="755">
                  <c:v>Sara Smith</c:v>
                </c:pt>
                <c:pt idx="756">
                  <c:v>Ryan King</c:v>
                </c:pt>
                <c:pt idx="757">
                  <c:v>Rachel Williams</c:v>
                </c:pt>
                <c:pt idx="758">
                  <c:v>Richard Rodriguez</c:v>
                </c:pt>
                <c:pt idx="759">
                  <c:v>Robert Adams</c:v>
                </c:pt>
                <c:pt idx="760">
                  <c:v>Robert Ramirez</c:v>
                </c:pt>
                <c:pt idx="761">
                  <c:v>Sarah Rodriguez</c:v>
                </c:pt>
                <c:pt idx="762">
                  <c:v>Scott Wilson</c:v>
                </c:pt>
                <c:pt idx="763">
                  <c:v>Sarah Taylor</c:v>
                </c:pt>
                <c:pt idx="764">
                  <c:v>Robert Robinson</c:v>
                </c:pt>
                <c:pt idx="765">
                  <c:v>Sarah Torres</c:v>
                </c:pt>
                <c:pt idx="766">
                  <c:v>Patricia Wilson</c:v>
                </c:pt>
                <c:pt idx="767">
                  <c:v>Rebecca Martin</c:v>
                </c:pt>
                <c:pt idx="768">
                  <c:v>Robert Clark</c:v>
                </c:pt>
                <c:pt idx="769">
                  <c:v>Robert Brooks</c:v>
                </c:pt>
                <c:pt idx="770">
                  <c:v>Ryan Gonzalez</c:v>
                </c:pt>
                <c:pt idx="771">
                  <c:v>Rebecca Rodriguez</c:v>
                </c:pt>
                <c:pt idx="772">
                  <c:v>Michelle Martinez</c:v>
                </c:pt>
                <c:pt idx="773">
                  <c:v>Nicholas Martinez</c:v>
                </c:pt>
                <c:pt idx="774">
                  <c:v>Nancy Smith</c:v>
                </c:pt>
                <c:pt idx="775">
                  <c:v>Matthew White</c:v>
                </c:pt>
                <c:pt idx="776">
                  <c:v>Melissa Taylor</c:v>
                </c:pt>
                <c:pt idx="777">
                  <c:v>Michael Roberts</c:v>
                </c:pt>
                <c:pt idx="778">
                  <c:v>Mark Garcia</c:v>
                </c:pt>
                <c:pt idx="779">
                  <c:v>Melissa Williams</c:v>
                </c:pt>
                <c:pt idx="780">
                  <c:v>Nicholas Brown</c:v>
                </c:pt>
                <c:pt idx="781">
                  <c:v>Mary Thompson</c:v>
                </c:pt>
                <c:pt idx="782">
                  <c:v>Michael Quinn</c:v>
                </c:pt>
                <c:pt idx="783">
                  <c:v>Melissa Wilson</c:v>
                </c:pt>
                <c:pt idx="784">
                  <c:v>Michael Chen</c:v>
                </c:pt>
                <c:pt idx="785">
                  <c:v>Mary Lopez</c:v>
                </c:pt>
                <c:pt idx="786">
                  <c:v>Michelle Ortiz</c:v>
                </c:pt>
                <c:pt idx="787">
                  <c:v>Mary Martinez</c:v>
                </c:pt>
                <c:pt idx="788">
                  <c:v>Michael Diaz</c:v>
                </c:pt>
                <c:pt idx="789">
                  <c:v>Michael Hayes</c:v>
                </c:pt>
                <c:pt idx="790">
                  <c:v>Nathan Jones</c:v>
                </c:pt>
                <c:pt idx="791">
                  <c:v>Matthew Hall</c:v>
                </c:pt>
                <c:pt idx="792">
                  <c:v>Nicholas Johnson</c:v>
                </c:pt>
                <c:pt idx="793">
                  <c:v>Michael Sullivan</c:v>
                </c:pt>
                <c:pt idx="794">
                  <c:v>Nicholas Thomas</c:v>
                </c:pt>
                <c:pt idx="795">
                  <c:v>Michael Sutton</c:v>
                </c:pt>
                <c:pt idx="796">
                  <c:v>Matthew Walker</c:v>
                </c:pt>
                <c:pt idx="797">
                  <c:v>Mary Roberts</c:v>
                </c:pt>
                <c:pt idx="798">
                  <c:v>Matthew Gonzales</c:v>
                </c:pt>
                <c:pt idx="799">
                  <c:v>Michael Hill</c:v>
                </c:pt>
                <c:pt idx="800">
                  <c:v>Michelle Martin</c:v>
                </c:pt>
                <c:pt idx="801">
                  <c:v>Michael Howard</c:v>
                </c:pt>
                <c:pt idx="802">
                  <c:v>Melissa Lopez</c:v>
                </c:pt>
                <c:pt idx="803">
                  <c:v>Matthew Harris</c:v>
                </c:pt>
                <c:pt idx="804">
                  <c:v>Mark Turner</c:v>
                </c:pt>
                <c:pt idx="805">
                  <c:v>Matthew Robinson</c:v>
                </c:pt>
                <c:pt idx="806">
                  <c:v>Michelle Taylor</c:v>
                </c:pt>
                <c:pt idx="807">
                  <c:v>Melanie Smith</c:v>
                </c:pt>
                <c:pt idx="808">
                  <c:v>Mary King</c:v>
                </c:pt>
                <c:pt idx="809">
                  <c:v>Melissa Brown</c:v>
                </c:pt>
                <c:pt idx="810">
                  <c:v>Nancy Williams</c:v>
                </c:pt>
                <c:pt idx="811">
                  <c:v>Michael Kim</c:v>
                </c:pt>
                <c:pt idx="812">
                  <c:v>Matthew Thomas</c:v>
                </c:pt>
                <c:pt idx="813">
                  <c:v>Mark Rodriguez</c:v>
                </c:pt>
                <c:pt idx="814">
                  <c:v>Nicholas Hernandez</c:v>
                </c:pt>
                <c:pt idx="815">
                  <c:v>Michael Bailey</c:v>
                </c:pt>
                <c:pt idx="816">
                  <c:v>Michael Olson</c:v>
                </c:pt>
                <c:pt idx="817">
                  <c:v>Matthew Flores</c:v>
                </c:pt>
                <c:pt idx="818">
                  <c:v>Matthew Martinez</c:v>
                </c:pt>
                <c:pt idx="819">
                  <c:v>Michelle Anderson</c:v>
                </c:pt>
                <c:pt idx="820">
                  <c:v>Michael Perkins</c:v>
                </c:pt>
                <c:pt idx="821">
                  <c:v>Michael Barnes</c:v>
                </c:pt>
                <c:pt idx="822">
                  <c:v>Nicole Garcia</c:v>
                </c:pt>
                <c:pt idx="823">
                  <c:v>Michelle Campbell</c:v>
                </c:pt>
                <c:pt idx="824">
                  <c:v>Michael Reed</c:v>
                </c:pt>
                <c:pt idx="825">
                  <c:v>Matthew Rogers</c:v>
                </c:pt>
                <c:pt idx="826">
                  <c:v>Mary Jackson</c:v>
                </c:pt>
                <c:pt idx="827">
                  <c:v>Michael Gibson</c:v>
                </c:pt>
                <c:pt idx="828">
                  <c:v>Michael Ferguson</c:v>
                </c:pt>
                <c:pt idx="829">
                  <c:v>Kelly White</c:v>
                </c:pt>
                <c:pt idx="830">
                  <c:v>Lauren Jackson</c:v>
                </c:pt>
                <c:pt idx="831">
                  <c:v>Kevin Allen</c:v>
                </c:pt>
                <c:pt idx="832">
                  <c:v>Kevin Clark</c:v>
                </c:pt>
                <c:pt idx="833">
                  <c:v>Lisa Allen</c:v>
                </c:pt>
                <c:pt idx="834">
                  <c:v>Kevin Garcia</c:v>
                </c:pt>
                <c:pt idx="835">
                  <c:v>Kenneth Baker</c:v>
                </c:pt>
                <c:pt idx="836">
                  <c:v>Kevin King</c:v>
                </c:pt>
                <c:pt idx="837">
                  <c:v>Laura Miller</c:v>
                </c:pt>
                <c:pt idx="838">
                  <c:v>Kevin Miller</c:v>
                </c:pt>
                <c:pt idx="839">
                  <c:v>Linda Brown</c:v>
                </c:pt>
                <c:pt idx="840">
                  <c:v>Kevin Moore</c:v>
                </c:pt>
                <c:pt idx="841">
                  <c:v>Kelly Thomas</c:v>
                </c:pt>
                <c:pt idx="842">
                  <c:v>Kevin Scott</c:v>
                </c:pt>
                <c:pt idx="843">
                  <c:v>Justin Johnson</c:v>
                </c:pt>
                <c:pt idx="844">
                  <c:v>Kevin Walker</c:v>
                </c:pt>
                <c:pt idx="845">
                  <c:v>Julie Davis</c:v>
                </c:pt>
                <c:pt idx="846">
                  <c:v>Kevin White</c:v>
                </c:pt>
                <c:pt idx="847">
                  <c:v>Laura Martinez</c:v>
                </c:pt>
                <c:pt idx="848">
                  <c:v>Kimberly Cox</c:v>
                </c:pt>
                <c:pt idx="849">
                  <c:v>Laura Williams</c:v>
                </c:pt>
                <c:pt idx="850">
                  <c:v>Kathryn Smith</c:v>
                </c:pt>
                <c:pt idx="851">
                  <c:v>Leslie Miller</c:v>
                </c:pt>
                <c:pt idx="852">
                  <c:v>Kayla Jones</c:v>
                </c:pt>
                <c:pt idx="853">
                  <c:v>Justin White</c:v>
                </c:pt>
                <c:pt idx="854">
                  <c:v>Kimberly Martinez</c:v>
                </c:pt>
                <c:pt idx="855">
                  <c:v>Lisa Anderson</c:v>
                </c:pt>
                <c:pt idx="856">
                  <c:v>Justin Thompson</c:v>
                </c:pt>
                <c:pt idx="857">
                  <c:v>Kelly Thompson</c:v>
                </c:pt>
                <c:pt idx="858">
                  <c:v>Julie Wilson</c:v>
                </c:pt>
                <c:pt idx="859">
                  <c:v>Kelly Williams</c:v>
                </c:pt>
                <c:pt idx="860">
                  <c:v>Kimberly Walker</c:v>
                </c:pt>
                <c:pt idx="861">
                  <c:v>Lisa Lee</c:v>
                </c:pt>
                <c:pt idx="862">
                  <c:v>Laura Anderson</c:v>
                </c:pt>
                <c:pt idx="863">
                  <c:v>Lisa Porter</c:v>
                </c:pt>
                <c:pt idx="864">
                  <c:v>Laura Garcia</c:v>
                </c:pt>
                <c:pt idx="865">
                  <c:v>Lisa Scott</c:v>
                </c:pt>
                <c:pt idx="866">
                  <c:v>Lori Johnson</c:v>
                </c:pt>
                <c:pt idx="867">
                  <c:v>Karen Davis</c:v>
                </c:pt>
                <c:pt idx="868">
                  <c:v>Karen Miller</c:v>
                </c:pt>
                <c:pt idx="869">
                  <c:v>John Clark</c:v>
                </c:pt>
                <c:pt idx="870">
                  <c:v>Jose Jones</c:v>
                </c:pt>
                <c:pt idx="871">
                  <c:v>Jonathan Miller</c:v>
                </c:pt>
                <c:pt idx="872">
                  <c:v>Jennifer Adams</c:v>
                </c:pt>
                <c:pt idx="873">
                  <c:v>Joseph Hernandez</c:v>
                </c:pt>
                <c:pt idx="874">
                  <c:v>Jennifer Reed</c:v>
                </c:pt>
                <c:pt idx="875">
                  <c:v>Jennifer Phillips</c:v>
                </c:pt>
                <c:pt idx="876">
                  <c:v>Jennifer Alexander</c:v>
                </c:pt>
                <c:pt idx="877">
                  <c:v>Jessica Sanchez</c:v>
                </c:pt>
                <c:pt idx="878">
                  <c:v>Jennifer Rodriguez</c:v>
                </c:pt>
                <c:pt idx="879">
                  <c:v>Jason Davis</c:v>
                </c:pt>
                <c:pt idx="880">
                  <c:v>James Morales</c:v>
                </c:pt>
                <c:pt idx="881">
                  <c:v>Jennifer Morris</c:v>
                </c:pt>
                <c:pt idx="882">
                  <c:v>Jennifer Brooks</c:v>
                </c:pt>
                <c:pt idx="883">
                  <c:v>Joseph Young</c:v>
                </c:pt>
                <c:pt idx="884">
                  <c:v>Jason King</c:v>
                </c:pt>
                <c:pt idx="885">
                  <c:v>Joshua Martin</c:v>
                </c:pt>
                <c:pt idx="886">
                  <c:v>Jennifer Stewart</c:v>
                </c:pt>
                <c:pt idx="887">
                  <c:v>Jessica Perez</c:v>
                </c:pt>
                <c:pt idx="888">
                  <c:v>James Stewart</c:v>
                </c:pt>
                <c:pt idx="889">
                  <c:v>Jordan Williams</c:v>
                </c:pt>
                <c:pt idx="890">
                  <c:v>Jason Moore</c:v>
                </c:pt>
                <c:pt idx="891">
                  <c:v>Jessica Thompson</c:v>
                </c:pt>
                <c:pt idx="892">
                  <c:v>Jason Ramirez</c:v>
                </c:pt>
                <c:pt idx="893">
                  <c:v>John Adams</c:v>
                </c:pt>
                <c:pt idx="894">
                  <c:v>John Lopez</c:v>
                </c:pt>
                <c:pt idx="895">
                  <c:v>John Bell</c:v>
                </c:pt>
                <c:pt idx="896">
                  <c:v>John Martin</c:v>
                </c:pt>
                <c:pt idx="897">
                  <c:v>Jason Gibson</c:v>
                </c:pt>
                <c:pt idx="898">
                  <c:v>James Thomas</c:v>
                </c:pt>
                <c:pt idx="899">
                  <c:v>Jennifer Ortiz</c:v>
                </c:pt>
                <c:pt idx="900">
                  <c:v>James Murphy</c:v>
                </c:pt>
                <c:pt idx="901">
                  <c:v>Joshua Baker</c:v>
                </c:pt>
                <c:pt idx="902">
                  <c:v>James Henderson</c:v>
                </c:pt>
                <c:pt idx="903">
                  <c:v>Joshua Lewis</c:v>
                </c:pt>
                <c:pt idx="904">
                  <c:v>James Parker</c:v>
                </c:pt>
                <c:pt idx="905">
                  <c:v>Joshua Robinson</c:v>
                </c:pt>
                <c:pt idx="906">
                  <c:v>Jason Wright</c:v>
                </c:pt>
                <c:pt idx="907">
                  <c:v>Jonathan Moore</c:v>
                </c:pt>
                <c:pt idx="908">
                  <c:v>John Morgan</c:v>
                </c:pt>
                <c:pt idx="909">
                  <c:v>James Gomez</c:v>
                </c:pt>
                <c:pt idx="910">
                  <c:v>Jeremy Miller</c:v>
                </c:pt>
                <c:pt idx="911">
                  <c:v>Jordan Thomas</c:v>
                </c:pt>
                <c:pt idx="912">
                  <c:v>Jeremy Smith</c:v>
                </c:pt>
                <c:pt idx="913">
                  <c:v>Jennifer Long</c:v>
                </c:pt>
                <c:pt idx="914">
                  <c:v>Jeremy Williams</c:v>
                </c:pt>
                <c:pt idx="915">
                  <c:v>Jason Clark</c:v>
                </c:pt>
                <c:pt idx="916">
                  <c:v>John Sanders</c:v>
                </c:pt>
                <c:pt idx="917">
                  <c:v>Joseph Anderson</c:v>
                </c:pt>
                <c:pt idx="918">
                  <c:v>Jerry Smith</c:v>
                </c:pt>
                <c:pt idx="919">
                  <c:v>Jeffrey Parker</c:v>
                </c:pt>
                <c:pt idx="920">
                  <c:v>Jerry Williams</c:v>
                </c:pt>
                <c:pt idx="921">
                  <c:v>James Campbell</c:v>
                </c:pt>
                <c:pt idx="922">
                  <c:v>James Wright</c:v>
                </c:pt>
                <c:pt idx="923">
                  <c:v>John Baker</c:v>
                </c:pt>
                <c:pt idx="924">
                  <c:v>Jessica Davis</c:v>
                </c:pt>
                <c:pt idx="925">
                  <c:v>Joseph Lee</c:v>
                </c:pt>
                <c:pt idx="926">
                  <c:v>Jessica Garcia</c:v>
                </c:pt>
                <c:pt idx="927">
                  <c:v>John Brooks</c:v>
                </c:pt>
                <c:pt idx="928">
                  <c:v>Jennifer Hunt</c:v>
                </c:pt>
                <c:pt idx="929">
                  <c:v>John Carter</c:v>
                </c:pt>
                <c:pt idx="930">
                  <c:v>James Young</c:v>
                </c:pt>
                <c:pt idx="931">
                  <c:v>James Carter</c:v>
                </c:pt>
                <c:pt idx="932">
                  <c:v>Jamie Johnson</c:v>
                </c:pt>
                <c:pt idx="933">
                  <c:v>Jennifer Peterson</c:v>
                </c:pt>
                <c:pt idx="934">
                  <c:v>John Wells</c:v>
                </c:pt>
                <c:pt idx="935">
                  <c:v>Joshua Anderson</c:v>
                </c:pt>
                <c:pt idx="936">
                  <c:v>Jessica Lopez</c:v>
                </c:pt>
                <c:pt idx="937">
                  <c:v>Joshua Jackson</c:v>
                </c:pt>
                <c:pt idx="938">
                  <c:v>Jacqueline Jones</c:v>
                </c:pt>
                <c:pt idx="939">
                  <c:v>Joshua Jones</c:v>
                </c:pt>
                <c:pt idx="940">
                  <c:v>Jennifer King</c:v>
                </c:pt>
                <c:pt idx="941">
                  <c:v>Joshua Lopez</c:v>
                </c:pt>
                <c:pt idx="942">
                  <c:v>Jonathan Davis</c:v>
                </c:pt>
                <c:pt idx="943">
                  <c:v>Joshua Perez</c:v>
                </c:pt>
                <c:pt idx="944">
                  <c:v>Jack Williams</c:v>
                </c:pt>
                <c:pt idx="945">
                  <c:v>Jennifer Powell</c:v>
                </c:pt>
                <c:pt idx="946">
                  <c:v>Jessica Murphy</c:v>
                </c:pt>
                <c:pt idx="947">
                  <c:v>Joshua Walker</c:v>
                </c:pt>
                <c:pt idx="948">
                  <c:v>Jennifer Torres</c:v>
                </c:pt>
                <c:pt idx="949">
                  <c:v>Jennifer Walker</c:v>
                </c:pt>
                <c:pt idx="950">
                  <c:v>Jennifer Ward</c:v>
                </c:pt>
                <c:pt idx="951">
                  <c:v>Hannah Smith</c:v>
                </c:pt>
                <c:pt idx="952">
                  <c:v>Elizabeth Hernandez</c:v>
                </c:pt>
                <c:pt idx="953">
                  <c:v>David Simpson</c:v>
                </c:pt>
                <c:pt idx="954">
                  <c:v>Eric Davis</c:v>
                </c:pt>
                <c:pt idx="955">
                  <c:v>Gregory Johnson</c:v>
                </c:pt>
                <c:pt idx="956">
                  <c:v>Dylan Jones</c:v>
                </c:pt>
                <c:pt idx="957">
                  <c:v>Heather Campbell</c:v>
                </c:pt>
                <c:pt idx="958">
                  <c:v>Eric Jones</c:v>
                </c:pt>
                <c:pt idx="959">
                  <c:v>Emily Smith</c:v>
                </c:pt>
                <c:pt idx="960">
                  <c:v>Eric Miller</c:v>
                </c:pt>
                <c:pt idx="961">
                  <c:v>Gregory Hernandez</c:v>
                </c:pt>
                <c:pt idx="962">
                  <c:v>Eric Moore</c:v>
                </c:pt>
                <c:pt idx="963">
                  <c:v>Elizabeth Garcia</c:v>
                </c:pt>
                <c:pt idx="964">
                  <c:v>David Turner</c:v>
                </c:pt>
                <c:pt idx="965">
                  <c:v>Elizabeth Gomez</c:v>
                </c:pt>
                <c:pt idx="966">
                  <c:v>Edward Smith</c:v>
                </c:pt>
                <c:pt idx="967">
                  <c:v>Emily Coleman</c:v>
                </c:pt>
                <c:pt idx="968">
                  <c:v>Henry Smith</c:v>
                </c:pt>
                <c:pt idx="969">
                  <c:v>Elizabeth Harris</c:v>
                </c:pt>
                <c:pt idx="970">
                  <c:v>Donald Smith</c:v>
                </c:pt>
                <c:pt idx="971">
                  <c:v>Emily Williams</c:v>
                </c:pt>
                <c:pt idx="972">
                  <c:v>Holly Taylor</c:v>
                </c:pt>
                <c:pt idx="973">
                  <c:v>Donna Anderson</c:v>
                </c:pt>
                <c:pt idx="974">
                  <c:v>Holly Smith</c:v>
                </c:pt>
                <c:pt idx="975">
                  <c:v>Elizabeth Martinez</c:v>
                </c:pt>
                <c:pt idx="976">
                  <c:v>Elizabeth Rodriguez</c:v>
                </c:pt>
                <c:pt idx="977">
                  <c:v>Danielle Williams</c:v>
                </c:pt>
                <c:pt idx="978">
                  <c:v>Daniel Gonzalez</c:v>
                </c:pt>
                <c:pt idx="979">
                  <c:v>Christina Williams</c:v>
                </c:pt>
                <c:pt idx="980">
                  <c:v>Christine Wilson</c:v>
                </c:pt>
                <c:pt idx="981">
                  <c:v>Daniel Martinez</c:v>
                </c:pt>
                <c:pt idx="982">
                  <c:v>Christopher Carter</c:v>
                </c:pt>
                <c:pt idx="983">
                  <c:v>Christina Johnson</c:v>
                </c:pt>
                <c:pt idx="984">
                  <c:v>Christopher Coleman</c:v>
                </c:pt>
                <c:pt idx="985">
                  <c:v>Brian Moore</c:v>
                </c:pt>
                <c:pt idx="986">
                  <c:v>Carla Smith</c:v>
                </c:pt>
                <c:pt idx="987">
                  <c:v>Daniel King</c:v>
                </c:pt>
                <c:pt idx="988">
                  <c:v>Brian Gonzalez</c:v>
                </c:pt>
                <c:pt idx="989">
                  <c:v>Daniel Wright</c:v>
                </c:pt>
                <c:pt idx="990">
                  <c:v>Brian Greene</c:v>
                </c:pt>
                <c:pt idx="991">
                  <c:v>David Bennett</c:v>
                </c:pt>
                <c:pt idx="992">
                  <c:v>Christopher Lee</c:v>
                </c:pt>
                <c:pt idx="993">
                  <c:v>Brian Davis</c:v>
                </c:pt>
                <c:pt idx="994">
                  <c:v>Brian Hernandez</c:v>
                </c:pt>
                <c:pt idx="995">
                  <c:v>Cynthia Lopez</c:v>
                </c:pt>
                <c:pt idx="996">
                  <c:v>Brian Howard</c:v>
                </c:pt>
                <c:pt idx="997">
                  <c:v>Brian Perez</c:v>
                </c:pt>
                <c:pt idx="998">
                  <c:v>Catherine Williams</c:v>
                </c:pt>
                <c:pt idx="999">
                  <c:v>Daniel Jackson</c:v>
                </c:pt>
                <c:pt idx="1000">
                  <c:v>Christopher Stewart</c:v>
                </c:pt>
                <c:pt idx="1001">
                  <c:v>Daniel Lewis</c:v>
                </c:pt>
                <c:pt idx="1002">
                  <c:v>Brian King</c:v>
                </c:pt>
                <c:pt idx="1003">
                  <c:v>Daniel Wilson</c:v>
                </c:pt>
                <c:pt idx="1004">
                  <c:v>David Mullins</c:v>
                </c:pt>
                <c:pt idx="1005">
                  <c:v>Danielle Miller</c:v>
                </c:pt>
                <c:pt idx="1006">
                  <c:v>Christopher White</c:v>
                </c:pt>
                <c:pt idx="1007">
                  <c:v>Christian Smith</c:v>
                </c:pt>
                <c:pt idx="1008">
                  <c:v>Brian Carter</c:v>
                </c:pt>
                <c:pt idx="1009">
                  <c:v>Christina Anderson</c:v>
                </c:pt>
                <c:pt idx="1010">
                  <c:v>Christopher Young</c:v>
                </c:pt>
                <c:pt idx="1011">
                  <c:v>David Lewis</c:v>
                </c:pt>
                <c:pt idx="1012">
                  <c:v>Crystal Lewis</c:v>
                </c:pt>
                <c:pt idx="1013">
                  <c:v>Crystal Wilson</c:v>
                </c:pt>
                <c:pt idx="1014">
                  <c:v>David Morrison</c:v>
                </c:pt>
                <c:pt idx="1015">
                  <c:v>Ashley Scott</c:v>
                </c:pt>
                <c:pt idx="1016">
                  <c:v>Anthony Long</c:v>
                </c:pt>
                <c:pt idx="1017">
                  <c:v>Brandon Martin</c:v>
                </c:pt>
                <c:pt idx="1018">
                  <c:v>Amanda Rodriguez</c:v>
                </c:pt>
                <c:pt idx="1019">
                  <c:v>Ashley Garcia</c:v>
                </c:pt>
                <c:pt idx="1020">
                  <c:v>Amanda Thomas</c:v>
                </c:pt>
                <c:pt idx="1021">
                  <c:v>Benjamin Thomas</c:v>
                </c:pt>
                <c:pt idx="1022">
                  <c:v>Amanda Wilson</c:v>
                </c:pt>
                <c:pt idx="1023">
                  <c:v>Anthony Garcia</c:v>
                </c:pt>
                <c:pt idx="1024">
                  <c:v>Amber Hernandez</c:v>
                </c:pt>
                <c:pt idx="1025">
                  <c:v>Ashley Brown</c:v>
                </c:pt>
                <c:pt idx="1026">
                  <c:v>Amber Johnson</c:v>
                </c:pt>
                <c:pt idx="1027">
                  <c:v>Ashley Morgan</c:v>
                </c:pt>
                <c:pt idx="1028">
                  <c:v>Amber Robinson</c:v>
                </c:pt>
                <c:pt idx="1029">
                  <c:v>Austin Johnson</c:v>
                </c:pt>
                <c:pt idx="1030">
                  <c:v>Amy Brown</c:v>
                </c:pt>
                <c:pt idx="1031">
                  <c:v>Brandon Johnson</c:v>
                </c:pt>
                <c:pt idx="1032">
                  <c:v>Amy Moore</c:v>
                </c:pt>
                <c:pt idx="1033">
                  <c:v>Brandon Williams</c:v>
                </c:pt>
                <c:pt idx="1034">
                  <c:v>Andrea Brown</c:v>
                </c:pt>
                <c:pt idx="1035">
                  <c:v>Anthony Hernandez</c:v>
                </c:pt>
                <c:pt idx="1036">
                  <c:v>Andrea Williams</c:v>
                </c:pt>
                <c:pt idx="1037">
                  <c:v>Anthony Miller</c:v>
                </c:pt>
                <c:pt idx="1038">
                  <c:v>Andrew Anderson</c:v>
                </c:pt>
                <c:pt idx="1039">
                  <c:v>Ashley Davis</c:v>
                </c:pt>
                <c:pt idx="1040">
                  <c:v>Andrew Jackson</c:v>
                </c:pt>
                <c:pt idx="1041">
                  <c:v>Amanda Anderson</c:v>
                </c:pt>
                <c:pt idx="1042">
                  <c:v>Andrew Jones</c:v>
                </c:pt>
                <c:pt idx="1043">
                  <c:v>Ashley Nelson</c:v>
                </c:pt>
                <c:pt idx="1044">
                  <c:v>Andrew Thompson</c:v>
                </c:pt>
                <c:pt idx="1045">
                  <c:v>Aaron Johnson</c:v>
                </c:pt>
                <c:pt idx="1046">
                  <c:v>Andrew White</c:v>
                </c:pt>
                <c:pt idx="1047">
                  <c:v>Austin Jones</c:v>
                </c:pt>
                <c:pt idx="1048">
                  <c:v>Aaron Garcia</c:v>
                </c:pt>
                <c:pt idx="1049">
                  <c:v>Amanda Gonzalez</c:v>
                </c:pt>
                <c:pt idx="1050">
                  <c:v>Angela Davis</c:v>
                </c:pt>
                <c:pt idx="1051">
                  <c:v>Brandon Lewis</c:v>
                </c:pt>
                <c:pt idx="1052">
                  <c:v>Angela Harris</c:v>
                </c:pt>
                <c:pt idx="1053">
                  <c:v>Amanda Jenkins</c:v>
                </c:pt>
                <c:pt idx="1054">
                  <c:v>Angela Jones</c:v>
                </c:pt>
                <c:pt idx="1055">
                  <c:v>Aaron Miller</c:v>
                </c:pt>
                <c:pt idx="1056">
                  <c:v>Angela Thomas</c:v>
                </c:pt>
                <c:pt idx="1057">
                  <c:v>Amanda King</c:v>
                </c:pt>
                <c:pt idx="1058">
                  <c:v>Thomas Martin</c:v>
                </c:pt>
                <c:pt idx="1059">
                  <c:v>William Hill</c:v>
                </c:pt>
                <c:pt idx="1060">
                  <c:v>Steven Davis</c:v>
                </c:pt>
                <c:pt idx="1061">
                  <c:v>Tamara Smith</c:v>
                </c:pt>
                <c:pt idx="1062">
                  <c:v>Thomas Lopez</c:v>
                </c:pt>
                <c:pt idx="1063">
                  <c:v>Tammy Davis</c:v>
                </c:pt>
                <c:pt idx="1064">
                  <c:v>Terry Johnson</c:v>
                </c:pt>
                <c:pt idx="1065">
                  <c:v>Thomas Rodriguez</c:v>
                </c:pt>
                <c:pt idx="1066">
                  <c:v>Thomas Hughes</c:v>
                </c:pt>
                <c:pt idx="1067">
                  <c:v>Susan Garcia</c:v>
                </c:pt>
                <c:pt idx="1068">
                  <c:v>William King</c:v>
                </c:pt>
                <c:pt idx="1069">
                  <c:v>Thomas White</c:v>
                </c:pt>
                <c:pt idx="1070">
                  <c:v>William Rodriguez</c:v>
                </c:pt>
                <c:pt idx="1071">
                  <c:v>Tiffany Garcia</c:v>
                </c:pt>
                <c:pt idx="1072">
                  <c:v>Tyler Williams</c:v>
                </c:pt>
                <c:pt idx="1073">
                  <c:v>Tiffany Johnson</c:v>
                </c:pt>
                <c:pt idx="1074">
                  <c:v>Victoria Lee</c:v>
                </c:pt>
                <c:pt idx="1075">
                  <c:v>Tiffany Thomas</c:v>
                </c:pt>
                <c:pt idx="1076">
                  <c:v>Steven Gonzalez</c:v>
                </c:pt>
                <c:pt idx="1077">
                  <c:v>Tara Smith</c:v>
                </c:pt>
                <c:pt idx="1078">
                  <c:v>William Green</c:v>
                </c:pt>
                <c:pt idx="1079">
                  <c:v>Timothy Baker</c:v>
                </c:pt>
                <c:pt idx="1080">
                  <c:v>Steven Lewis</c:v>
                </c:pt>
                <c:pt idx="1081">
                  <c:v>Stephen Lee</c:v>
                </c:pt>
                <c:pt idx="1082">
                  <c:v>Susan Moore</c:v>
                </c:pt>
                <c:pt idx="1083">
                  <c:v>Stephen Martin</c:v>
                </c:pt>
                <c:pt idx="1084">
                  <c:v>William Pierce</c:v>
                </c:pt>
                <c:pt idx="1085">
                  <c:v>Timothy Gonzalez</c:v>
                </c:pt>
                <c:pt idx="1086">
                  <c:v>William Taylor</c:v>
                </c:pt>
                <c:pt idx="1087">
                  <c:v>Timothy Hall</c:v>
                </c:pt>
                <c:pt idx="1088">
                  <c:v>Thomas Nelson</c:v>
                </c:pt>
                <c:pt idx="1089">
                  <c:v>Stephen Miller</c:v>
                </c:pt>
                <c:pt idx="1090">
                  <c:v>Steven Collins</c:v>
                </c:pt>
                <c:pt idx="1091">
                  <c:v>Timothy King</c:v>
                </c:pt>
                <c:pt idx="1092">
                  <c:v>Theresa Rodriguez</c:v>
                </c:pt>
                <c:pt idx="1093">
                  <c:v>Timothy Martinez</c:v>
                </c:pt>
                <c:pt idx="1094">
                  <c:v>Thomas Harris</c:v>
                </c:pt>
                <c:pt idx="1095">
                  <c:v>Timothy Miller</c:v>
                </c:pt>
                <c:pt idx="1096">
                  <c:v>Steven Garcia</c:v>
                </c:pt>
                <c:pt idx="1097">
                  <c:v>Timothy Ramirez</c:v>
                </c:pt>
                <c:pt idx="1098">
                  <c:v>William Allen</c:v>
                </c:pt>
                <c:pt idx="1099">
                  <c:v>William Turner</c:v>
                </c:pt>
                <c:pt idx="1100">
                  <c:v>Susan Davis</c:v>
                </c:pt>
                <c:pt idx="1101">
                  <c:v>William Wallace</c:v>
                </c:pt>
                <c:pt idx="1102">
                  <c:v>Stephanie King</c:v>
                </c:pt>
                <c:pt idx="1103">
                  <c:v>Taylor Jones</c:v>
                </c:pt>
                <c:pt idx="1104">
                  <c:v>William Jackson</c:v>
                </c:pt>
                <c:pt idx="1105">
                  <c:v>Taylor Miller</c:v>
                </c:pt>
                <c:pt idx="1106">
                  <c:v>William Kim</c:v>
                </c:pt>
                <c:pt idx="1107">
                  <c:v>Todd Johnson</c:v>
                </c:pt>
                <c:pt idx="1108">
                  <c:v>Stephanie Lee</c:v>
                </c:pt>
                <c:pt idx="1109">
                  <c:v>Todd Williams</c:v>
                </c:pt>
                <c:pt idx="1110">
                  <c:v>Steven Nelson</c:v>
                </c:pt>
                <c:pt idx="1111">
                  <c:v>Tracy Jones</c:v>
                </c:pt>
                <c:pt idx="1112">
                  <c:v>William Perez</c:v>
                </c:pt>
                <c:pt idx="1113">
                  <c:v>Tracy Smith</c:v>
                </c:pt>
                <c:pt idx="1114">
                  <c:v>Steven Perez</c:v>
                </c:pt>
                <c:pt idx="1115">
                  <c:v>Tracy Williams</c:v>
                </c:pt>
                <c:pt idx="1116">
                  <c:v>William Scott</c:v>
                </c:pt>
                <c:pt idx="1117">
                  <c:v>Travis Brown</c:v>
                </c:pt>
                <c:pt idx="1118">
                  <c:v>William Thomas</c:v>
                </c:pt>
                <c:pt idx="1119">
                  <c:v>Stacy Smith</c:v>
                </c:pt>
                <c:pt idx="1120">
                  <c:v>William Tucker</c:v>
                </c:pt>
                <c:pt idx="1121">
                  <c:v>Troy Davis</c:v>
                </c:pt>
                <c:pt idx="1122">
                  <c:v>Susan Brown</c:v>
                </c:pt>
                <c:pt idx="1123">
                  <c:v>Stacy Williams</c:v>
                </c:pt>
                <c:pt idx="1124">
                  <c:v>Timothy Thompson</c:v>
                </c:pt>
                <c:pt idx="1125">
                  <c:v>Zachary Johnson</c:v>
                </c:pt>
                <c:pt idx="1126">
                  <c:v>Timothy Wilson</c:v>
                </c:pt>
                <c:pt idx="1127">
                  <c:v>Tina Lopez</c:v>
                </c:pt>
                <c:pt idx="1128">
                  <c:v>Stacey Smith</c:v>
                </c:pt>
                <c:pt idx="1129">
                  <c:v>Ryan Hall</c:v>
                </c:pt>
                <c:pt idx="1130">
                  <c:v>Ronald Wilson</c:v>
                </c:pt>
                <c:pt idx="1131">
                  <c:v>Richard Harris</c:v>
                </c:pt>
                <c:pt idx="1132">
                  <c:v>Richard Reed</c:v>
                </c:pt>
                <c:pt idx="1133">
                  <c:v>Scott Martinez</c:v>
                </c:pt>
                <c:pt idx="1134">
                  <c:v>Robert Gutierrez</c:v>
                </c:pt>
                <c:pt idx="1135">
                  <c:v>Robert Garza</c:v>
                </c:pt>
                <c:pt idx="1136">
                  <c:v>Ryan Martinez</c:v>
                </c:pt>
                <c:pt idx="1137">
                  <c:v>Robert Green</c:v>
                </c:pt>
                <c:pt idx="1138">
                  <c:v>Rachel Davis</c:v>
                </c:pt>
                <c:pt idx="1139">
                  <c:v>Scott Harris</c:v>
                </c:pt>
                <c:pt idx="1140">
                  <c:v>Robert Roberts</c:v>
                </c:pt>
                <c:pt idx="1141">
                  <c:v>Scott Russell</c:v>
                </c:pt>
                <c:pt idx="1142">
                  <c:v>Robert Edwards</c:v>
                </c:pt>
                <c:pt idx="1143">
                  <c:v>Sarah Davis</c:v>
                </c:pt>
                <c:pt idx="1144">
                  <c:v>Rachel Lee</c:v>
                </c:pt>
                <c:pt idx="1145">
                  <c:v>Robert Matthews</c:v>
                </c:pt>
                <c:pt idx="1146">
                  <c:v>Richard Scott</c:v>
                </c:pt>
                <c:pt idx="1147">
                  <c:v>Roger Martinez</c:v>
                </c:pt>
                <c:pt idx="1148">
                  <c:v>Richard Gonzalez</c:v>
                </c:pt>
                <c:pt idx="1149">
                  <c:v>Robert Morales</c:v>
                </c:pt>
                <c:pt idx="1150">
                  <c:v>Richard Taylor</c:v>
                </c:pt>
                <c:pt idx="1151">
                  <c:v>Sarah White</c:v>
                </c:pt>
                <c:pt idx="1152">
                  <c:v>Samantha Black</c:v>
                </c:pt>
                <c:pt idx="1153">
                  <c:v>Robert Morris</c:v>
                </c:pt>
                <c:pt idx="1154">
                  <c:v>Sharon Thomas</c:v>
                </c:pt>
                <c:pt idx="1155">
                  <c:v>Scott Ramirez</c:v>
                </c:pt>
                <c:pt idx="1156">
                  <c:v>Shawn Smith</c:v>
                </c:pt>
                <c:pt idx="1157">
                  <c:v>Scott Thomas</c:v>
                </c:pt>
                <c:pt idx="1158">
                  <c:v>Rebecca Lopez</c:v>
                </c:pt>
                <c:pt idx="1159">
                  <c:v>Sarah Clark</c:v>
                </c:pt>
                <c:pt idx="1160">
                  <c:v>Samantha Martinez</c:v>
                </c:pt>
                <c:pt idx="1161">
                  <c:v>Sarah Gonzalez</c:v>
                </c:pt>
                <c:pt idx="1162">
                  <c:v>Rachel Moore</c:v>
                </c:pt>
                <c:pt idx="1163">
                  <c:v>Sarah Harris</c:v>
                </c:pt>
                <c:pt idx="1164">
                  <c:v>Shannon Miller</c:v>
                </c:pt>
                <c:pt idx="1165">
                  <c:v>Rebecca Jackson</c:v>
                </c:pt>
                <c:pt idx="1166">
                  <c:v>Samantha Wilson</c:v>
                </c:pt>
                <c:pt idx="1167">
                  <c:v>Robert Gonzalez</c:v>
                </c:pt>
                <c:pt idx="1168">
                  <c:v>Rachel Robinson</c:v>
                </c:pt>
                <c:pt idx="1169">
                  <c:v>Sarah Phillips</c:v>
                </c:pt>
                <c:pt idx="1170">
                  <c:v>Robert Kim</c:v>
                </c:pt>
                <c:pt idx="1171">
                  <c:v>Shane Young</c:v>
                </c:pt>
                <c:pt idx="1172">
                  <c:v>Sandra Martinez</c:v>
                </c:pt>
                <c:pt idx="1173">
                  <c:v>Rebecca Davis</c:v>
                </c:pt>
                <c:pt idx="1174">
                  <c:v>Sandra Miller</c:v>
                </c:pt>
                <c:pt idx="1175">
                  <c:v>Sarah Wallace</c:v>
                </c:pt>
                <c:pt idx="1176">
                  <c:v>Sandra Smith</c:v>
                </c:pt>
                <c:pt idx="1177">
                  <c:v>Raymond Smith</c:v>
                </c:pt>
                <c:pt idx="1178">
                  <c:v>Sandra Young</c:v>
                </c:pt>
                <c:pt idx="1179">
                  <c:v>Robert Morgan</c:v>
                </c:pt>
                <c:pt idx="1180">
                  <c:v>Sara Davis</c:v>
                </c:pt>
                <c:pt idx="1181">
                  <c:v>Scott Lewis</c:v>
                </c:pt>
                <c:pt idx="1182">
                  <c:v>Patricia Brown</c:v>
                </c:pt>
                <c:pt idx="1183">
                  <c:v>Scott Miller</c:v>
                </c:pt>
                <c:pt idx="1184">
                  <c:v>Robert Lewis</c:v>
                </c:pt>
                <c:pt idx="1185">
                  <c:v>Scott Rodriguez</c:v>
                </c:pt>
                <c:pt idx="1186">
                  <c:v>Sara Taylor</c:v>
                </c:pt>
                <c:pt idx="1187">
                  <c:v>Paul Wilson</c:v>
                </c:pt>
                <c:pt idx="1188">
                  <c:v>Sarah Barnes</c:v>
                </c:pt>
                <c:pt idx="1189">
                  <c:v>Robert Parker</c:v>
                </c:pt>
                <c:pt idx="1190">
                  <c:v>Sarah Brooks</c:v>
                </c:pt>
                <c:pt idx="1191">
                  <c:v>Richard Moore</c:v>
                </c:pt>
                <c:pt idx="1192">
                  <c:v>Rachel Rodriguez</c:v>
                </c:pt>
                <c:pt idx="1193">
                  <c:v>Ryan Sanchez</c:v>
                </c:pt>
                <c:pt idx="1194">
                  <c:v>Shannon Davis</c:v>
                </c:pt>
                <c:pt idx="1195">
                  <c:v>Ronald Jones</c:v>
                </c:pt>
                <c:pt idx="1196">
                  <c:v>Shannon Jones</c:v>
                </c:pt>
                <c:pt idx="1197">
                  <c:v>Ronald Miller</c:v>
                </c:pt>
                <c:pt idx="1198">
                  <c:v>Ronald Smith</c:v>
                </c:pt>
                <c:pt idx="1199">
                  <c:v>Robert Sullivan</c:v>
                </c:pt>
                <c:pt idx="1200">
                  <c:v>Maria Johnson</c:v>
                </c:pt>
                <c:pt idx="1201">
                  <c:v>Megan Johnson</c:v>
                </c:pt>
                <c:pt idx="1202">
                  <c:v>Matthew Tran</c:v>
                </c:pt>
                <c:pt idx="1203">
                  <c:v>Matthew Bailey</c:v>
                </c:pt>
                <c:pt idx="1204">
                  <c:v>Michelle Hernandez</c:v>
                </c:pt>
                <c:pt idx="1205">
                  <c:v>Michael Bowers</c:v>
                </c:pt>
                <c:pt idx="1206">
                  <c:v>Nicole Davis</c:v>
                </c:pt>
                <c:pt idx="1207">
                  <c:v>Michael Bryant</c:v>
                </c:pt>
                <c:pt idx="1208">
                  <c:v>Michael Romero</c:v>
                </c:pt>
                <c:pt idx="1209">
                  <c:v>Michael Butler</c:v>
                </c:pt>
                <c:pt idx="1210">
                  <c:v>Melissa Anderson</c:v>
                </c:pt>
                <c:pt idx="1211">
                  <c:v>Matthew Campbell</c:v>
                </c:pt>
                <c:pt idx="1212">
                  <c:v>Michelle Robinson</c:v>
                </c:pt>
                <c:pt idx="1213">
                  <c:v>Michael Cohen</c:v>
                </c:pt>
                <c:pt idx="1214">
                  <c:v>Mary Robinson</c:v>
                </c:pt>
                <c:pt idx="1215">
                  <c:v>Michael Cook</c:v>
                </c:pt>
                <c:pt idx="1216">
                  <c:v>Nicole Lawson</c:v>
                </c:pt>
                <c:pt idx="1217">
                  <c:v>Michael Cooper</c:v>
                </c:pt>
                <c:pt idx="1218">
                  <c:v>Mary Hernandez</c:v>
                </c:pt>
                <c:pt idx="1219">
                  <c:v>Matthew Cox</c:v>
                </c:pt>
                <c:pt idx="1220">
                  <c:v>Michael Sanders</c:v>
                </c:pt>
                <c:pt idx="1221">
                  <c:v>Mark Nelson</c:v>
                </c:pt>
                <c:pt idx="1222">
                  <c:v>Michael Tucker</c:v>
                </c:pt>
                <c:pt idx="1223">
                  <c:v>Michael Ellis</c:v>
                </c:pt>
                <c:pt idx="1224">
                  <c:v>Melissa Baker</c:v>
                </c:pt>
                <c:pt idx="1225">
                  <c:v>Michael Evans</c:v>
                </c:pt>
                <c:pt idx="1226">
                  <c:v>Mark Jackson</c:v>
                </c:pt>
                <c:pt idx="1227">
                  <c:v>Mark Price</c:v>
                </c:pt>
                <c:pt idx="1228">
                  <c:v>Miranda Smith</c:v>
                </c:pt>
                <c:pt idx="1229">
                  <c:v>Michael Fuller</c:v>
                </c:pt>
                <c:pt idx="1230">
                  <c:v>Nicholas Garcia</c:v>
                </c:pt>
                <c:pt idx="1231">
                  <c:v>Matthew Gonzalez</c:v>
                </c:pt>
                <c:pt idx="1232">
                  <c:v>Nicole Allen</c:v>
                </c:pt>
                <c:pt idx="1233">
                  <c:v>Matthew Henderson</c:v>
                </c:pt>
                <c:pt idx="1234">
                  <c:v>Nicole Jackson</c:v>
                </c:pt>
                <c:pt idx="1235">
                  <c:v>Mark Adams</c:v>
                </c:pt>
                <c:pt idx="1236">
                  <c:v>Michael Powell</c:v>
                </c:pt>
                <c:pt idx="1237">
                  <c:v>Michael Haynes</c:v>
                </c:pt>
                <c:pt idx="1238">
                  <c:v>Mary Gonzalez</c:v>
                </c:pt>
                <c:pt idx="1239">
                  <c:v>Matthew Howard</c:v>
                </c:pt>
                <c:pt idx="1240">
                  <c:v>Michael Rogers</c:v>
                </c:pt>
                <c:pt idx="1241">
                  <c:v>Matthew Jackson</c:v>
                </c:pt>
                <c:pt idx="1242">
                  <c:v>Michael Ruiz</c:v>
                </c:pt>
                <c:pt idx="1243">
                  <c:v>Michael Herrera</c:v>
                </c:pt>
                <c:pt idx="1244">
                  <c:v>Nicole White</c:v>
                </c:pt>
                <c:pt idx="1245">
                  <c:v>Mark Torres</c:v>
                </c:pt>
                <c:pt idx="1246">
                  <c:v>Michael Torres</c:v>
                </c:pt>
                <c:pt idx="1247">
                  <c:v>Michael Holmes</c:v>
                </c:pt>
                <c:pt idx="1248">
                  <c:v>Melissa Adams</c:v>
                </c:pt>
                <c:pt idx="1249">
                  <c:v>Matthew Jones</c:v>
                </c:pt>
                <c:pt idx="1250">
                  <c:v>Michele Smith</c:v>
                </c:pt>
                <c:pt idx="1251">
                  <c:v>Matthew Marshall</c:v>
                </c:pt>
                <c:pt idx="1252">
                  <c:v>Melissa Clark</c:v>
                </c:pt>
                <c:pt idx="1253">
                  <c:v>Michael Kelley</c:v>
                </c:pt>
                <c:pt idx="1254">
                  <c:v>Michelle Lopez</c:v>
                </c:pt>
                <c:pt idx="1255">
                  <c:v>Michael Knight</c:v>
                </c:pt>
                <c:pt idx="1256">
                  <c:v>Melissa Hall</c:v>
                </c:pt>
                <c:pt idx="1257">
                  <c:v>Michael Lawson</c:v>
                </c:pt>
                <c:pt idx="1258">
                  <c:v>Michelle Sanchez</c:v>
                </c:pt>
                <c:pt idx="1259">
                  <c:v>Matthew Mitchell</c:v>
                </c:pt>
                <c:pt idx="1260">
                  <c:v>Morgan Johnson</c:v>
                </c:pt>
                <c:pt idx="1261">
                  <c:v>Michael Long</c:v>
                </c:pt>
                <c:pt idx="1262">
                  <c:v>Natalie Thomas</c:v>
                </c:pt>
                <c:pt idx="1263">
                  <c:v>Matthew Morris</c:v>
                </c:pt>
                <c:pt idx="1264">
                  <c:v>Melissa Perez</c:v>
                </c:pt>
                <c:pt idx="1265">
                  <c:v>Matthew Ramirez</c:v>
                </c:pt>
                <c:pt idx="1266">
                  <c:v>Nicholas Turner</c:v>
                </c:pt>
                <c:pt idx="1267">
                  <c:v>Michael Mills</c:v>
                </c:pt>
                <c:pt idx="1268">
                  <c:v>Mary Taylor</c:v>
                </c:pt>
                <c:pt idx="1269">
                  <c:v>Michael Murray</c:v>
                </c:pt>
                <c:pt idx="1270">
                  <c:v>Nicole Gonzalez</c:v>
                </c:pt>
                <c:pt idx="1271">
                  <c:v>Michael Oliver</c:v>
                </c:pt>
                <c:pt idx="1272">
                  <c:v>Nicole Johnson</c:v>
                </c:pt>
                <c:pt idx="1273">
                  <c:v>Michael Patterson</c:v>
                </c:pt>
                <c:pt idx="1274">
                  <c:v>Michael Perry</c:v>
                </c:pt>
                <c:pt idx="1275">
                  <c:v>Matthew Wright</c:v>
                </c:pt>
                <c:pt idx="1276">
                  <c:v>Katherine Evans</c:v>
                </c:pt>
                <c:pt idx="1277">
                  <c:v>Karen Jones</c:v>
                </c:pt>
                <c:pt idx="1278">
                  <c:v>Lisa Howard</c:v>
                </c:pt>
                <c:pt idx="1279">
                  <c:v>Kyle Jones</c:v>
                </c:pt>
                <c:pt idx="1280">
                  <c:v>Keith Ramos</c:v>
                </c:pt>
                <c:pt idx="1281">
                  <c:v>Kyle Martin</c:v>
                </c:pt>
                <c:pt idx="1282">
                  <c:v>Lisa Green</c:v>
                </c:pt>
                <c:pt idx="1283">
                  <c:v>Kyle Smith</c:v>
                </c:pt>
                <c:pt idx="1284">
                  <c:v>Lisa King</c:v>
                </c:pt>
                <c:pt idx="1285">
                  <c:v>Kevin Martin</c:v>
                </c:pt>
                <c:pt idx="1286">
                  <c:v>Kimberly Ward</c:v>
                </c:pt>
                <c:pt idx="1287">
                  <c:v>Kelly Garcia</c:v>
                </c:pt>
                <c:pt idx="1288">
                  <c:v>Kelly Davis</c:v>
                </c:pt>
                <c:pt idx="1289">
                  <c:v>Kelly Harris</c:v>
                </c:pt>
                <c:pt idx="1290">
                  <c:v>Lisa Diaz</c:v>
                </c:pt>
                <c:pt idx="1291">
                  <c:v>Laura Davis</c:v>
                </c:pt>
                <c:pt idx="1292">
                  <c:v>Lisa Hansen</c:v>
                </c:pt>
                <c:pt idx="1293">
                  <c:v>Kathleen Harrison</c:v>
                </c:pt>
                <c:pt idx="1294">
                  <c:v>Kimberly Thompson</c:v>
                </c:pt>
                <c:pt idx="1295">
                  <c:v>Kimberly Carter</c:v>
                </c:pt>
                <c:pt idx="1296">
                  <c:v>Kimberly Wallace</c:v>
                </c:pt>
                <c:pt idx="1297">
                  <c:v>Kimberly Clark</c:v>
                </c:pt>
                <c:pt idx="1298">
                  <c:v>Lisa Moore</c:v>
                </c:pt>
                <c:pt idx="1299">
                  <c:v>Laura Martin</c:v>
                </c:pt>
                <c:pt idx="1300">
                  <c:v>Kenneth Smith</c:v>
                </c:pt>
                <c:pt idx="1301">
                  <c:v>Katherine Brooks</c:v>
                </c:pt>
                <c:pt idx="1302">
                  <c:v>Lisa Thompson</c:v>
                </c:pt>
                <c:pt idx="1303">
                  <c:v>Kathleen Smith</c:v>
                </c:pt>
                <c:pt idx="1304">
                  <c:v>Kimberly Lee</c:v>
                </c:pt>
                <c:pt idx="1305">
                  <c:v>Justin Clark</c:v>
                </c:pt>
                <c:pt idx="1306">
                  <c:v>Karen Baker</c:v>
                </c:pt>
                <c:pt idx="1307">
                  <c:v>Laura Taylor</c:v>
                </c:pt>
                <c:pt idx="1308">
                  <c:v>Kimberly Moore</c:v>
                </c:pt>
                <c:pt idx="1309">
                  <c:v>Kathryn Miller</c:v>
                </c:pt>
                <c:pt idx="1310">
                  <c:v>Kimberly Scott</c:v>
                </c:pt>
                <c:pt idx="1311">
                  <c:v>Katherine Moore</c:v>
                </c:pt>
                <c:pt idx="1312">
                  <c:v>Julie Lopez</c:v>
                </c:pt>
                <c:pt idx="1313">
                  <c:v>Kelly Jones</c:v>
                </c:pt>
                <c:pt idx="1314">
                  <c:v>Kathleen Johnson</c:v>
                </c:pt>
                <c:pt idx="1315">
                  <c:v>Karen Harris</c:v>
                </c:pt>
                <c:pt idx="1316">
                  <c:v>Julie Brown</c:v>
                </c:pt>
                <c:pt idx="1317">
                  <c:v>Lauren Wilson</c:v>
                </c:pt>
                <c:pt idx="1318">
                  <c:v>Julie Miller</c:v>
                </c:pt>
                <c:pt idx="1319">
                  <c:v>Laurie Smith</c:v>
                </c:pt>
                <c:pt idx="1320">
                  <c:v>Lisa Martin</c:v>
                </c:pt>
                <c:pt idx="1321">
                  <c:v>Kathryn Taylor</c:v>
                </c:pt>
                <c:pt idx="1322">
                  <c:v>Justin Martin</c:v>
                </c:pt>
                <c:pt idx="1323">
                  <c:v>Kevin Rodriguez</c:v>
                </c:pt>
                <c:pt idx="1324">
                  <c:v>Lisa Nguyen</c:v>
                </c:pt>
                <c:pt idx="1325">
                  <c:v>Linda Collins</c:v>
                </c:pt>
                <c:pt idx="1326">
                  <c:v>Lisa Robinson</c:v>
                </c:pt>
                <c:pt idx="1327">
                  <c:v>Linda Garcia</c:v>
                </c:pt>
                <c:pt idx="1328">
                  <c:v>Kimberly White</c:v>
                </c:pt>
                <c:pt idx="1329">
                  <c:v>Kelly Miller</c:v>
                </c:pt>
                <c:pt idx="1330">
                  <c:v>Lisa Thomas</c:v>
                </c:pt>
                <c:pt idx="1331">
                  <c:v>Kelly Rodriguez</c:v>
                </c:pt>
                <c:pt idx="1332">
                  <c:v>Karen Cox</c:v>
                </c:pt>
                <c:pt idx="1333">
                  <c:v>Karen Howard</c:v>
                </c:pt>
                <c:pt idx="1334">
                  <c:v>Lindsay Smith</c:v>
                </c:pt>
                <c:pt idx="1335">
                  <c:v>Laura Green</c:v>
                </c:pt>
                <c:pt idx="1336">
                  <c:v>Kimberly Gonzalez</c:v>
                </c:pt>
                <c:pt idx="1337">
                  <c:v>John Crawford</c:v>
                </c:pt>
                <c:pt idx="1338">
                  <c:v>Jonathan Williams</c:v>
                </c:pt>
                <c:pt idx="1339">
                  <c:v>John Perez</c:v>
                </c:pt>
                <c:pt idx="1340">
                  <c:v>Jason Lee</c:v>
                </c:pt>
                <c:pt idx="1341">
                  <c:v>Jessica Scott</c:v>
                </c:pt>
                <c:pt idx="1342">
                  <c:v>Jason Nelson</c:v>
                </c:pt>
                <c:pt idx="1343">
                  <c:v>John Jordan</c:v>
                </c:pt>
                <c:pt idx="1344">
                  <c:v>Jason Sanchez</c:v>
                </c:pt>
                <c:pt idx="1345">
                  <c:v>John White</c:v>
                </c:pt>
                <c:pt idx="1346">
                  <c:v>Jason Taylor</c:v>
                </c:pt>
                <c:pt idx="1347">
                  <c:v>Joshua Brown</c:v>
                </c:pt>
                <c:pt idx="1348">
                  <c:v>Jason Thomas</c:v>
                </c:pt>
                <c:pt idx="1349">
                  <c:v>Jacob Williams</c:v>
                </c:pt>
                <c:pt idx="1350">
                  <c:v>James Butler</c:v>
                </c:pt>
                <c:pt idx="1351">
                  <c:v>Jacob Wilson</c:v>
                </c:pt>
                <c:pt idx="1352">
                  <c:v>Jeffrey Gonzalez</c:v>
                </c:pt>
                <c:pt idx="1353">
                  <c:v>James Sullivan</c:v>
                </c:pt>
                <c:pt idx="1354">
                  <c:v>Jeffrey Lopez</c:v>
                </c:pt>
                <c:pt idx="1355">
                  <c:v>James Tucker</c:v>
                </c:pt>
                <c:pt idx="1356">
                  <c:v>Jeffrey Peterson</c:v>
                </c:pt>
                <c:pt idx="1357">
                  <c:v>Jonathan Anderson</c:v>
                </c:pt>
                <c:pt idx="1358">
                  <c:v>Jeffrey Sanchez</c:v>
                </c:pt>
                <c:pt idx="1359">
                  <c:v>Joseph Lopez</c:v>
                </c:pt>
                <c:pt idx="1360">
                  <c:v>Jeffrey Taylor</c:v>
                </c:pt>
                <c:pt idx="1361">
                  <c:v>Joshua Moore</c:v>
                </c:pt>
                <c:pt idx="1362">
                  <c:v>Jennifer Allen</c:v>
                </c:pt>
                <c:pt idx="1363">
                  <c:v>Jessica Wilson</c:v>
                </c:pt>
                <c:pt idx="1364">
                  <c:v>James Davis</c:v>
                </c:pt>
                <c:pt idx="1365">
                  <c:v>John Campbell</c:v>
                </c:pt>
                <c:pt idx="1366">
                  <c:v>Jennifer Carter</c:v>
                </c:pt>
                <c:pt idx="1367">
                  <c:v>John Diaz</c:v>
                </c:pt>
                <c:pt idx="1368">
                  <c:v>Jennifer Collins</c:v>
                </c:pt>
                <c:pt idx="1369">
                  <c:v>John Gordon</c:v>
                </c:pt>
                <c:pt idx="1370">
                  <c:v>Jennifer Cook</c:v>
                </c:pt>
                <c:pt idx="1371">
                  <c:v>John Lane</c:v>
                </c:pt>
                <c:pt idx="1372">
                  <c:v>Jennifer Crawford</c:v>
                </c:pt>
                <c:pt idx="1373">
                  <c:v>John Nelson</c:v>
                </c:pt>
                <c:pt idx="1374">
                  <c:v>Jennifer Cummings</c:v>
                </c:pt>
                <c:pt idx="1375">
                  <c:v>John Porter</c:v>
                </c:pt>
                <c:pt idx="1376">
                  <c:v>James Edwards</c:v>
                </c:pt>
                <c:pt idx="1377">
                  <c:v>John Stewart</c:v>
                </c:pt>
                <c:pt idx="1378">
                  <c:v>Jennifer Espinoza</c:v>
                </c:pt>
                <c:pt idx="1379">
                  <c:v>Johnny Smith</c:v>
                </c:pt>
                <c:pt idx="1380">
                  <c:v>James Evans</c:v>
                </c:pt>
                <c:pt idx="1381">
                  <c:v>Jonathan Sanchez</c:v>
                </c:pt>
                <c:pt idx="1382">
                  <c:v>Jennifer Hart</c:v>
                </c:pt>
                <c:pt idx="1383">
                  <c:v>Joseph Hall</c:v>
                </c:pt>
                <c:pt idx="1384">
                  <c:v>Jennifer Henderson</c:v>
                </c:pt>
                <c:pt idx="1385">
                  <c:v>Joseph Powell</c:v>
                </c:pt>
                <c:pt idx="1386">
                  <c:v>Jennifer Hudson</c:v>
                </c:pt>
                <c:pt idx="1387">
                  <c:v>Joshua King</c:v>
                </c:pt>
                <c:pt idx="1388">
                  <c:v>James Foster</c:v>
                </c:pt>
                <c:pt idx="1389">
                  <c:v>Joshua Taylor</c:v>
                </c:pt>
                <c:pt idx="1390">
                  <c:v>Jacob Diaz</c:v>
                </c:pt>
                <c:pt idx="1391">
                  <c:v>James Myers</c:v>
                </c:pt>
                <c:pt idx="1392">
                  <c:v>James Griffin</c:v>
                </c:pt>
                <c:pt idx="1393">
                  <c:v>John Alexander</c:v>
                </c:pt>
                <c:pt idx="1394">
                  <c:v>James Guzman</c:v>
                </c:pt>
                <c:pt idx="1395">
                  <c:v>John Burke</c:v>
                </c:pt>
                <c:pt idx="1396">
                  <c:v>Jennifer Mitchell</c:v>
                </c:pt>
                <c:pt idx="1397">
                  <c:v>John Cook</c:v>
                </c:pt>
                <c:pt idx="1398">
                  <c:v>Jennifer Moreno</c:v>
                </c:pt>
                <c:pt idx="1399">
                  <c:v>James Richardson</c:v>
                </c:pt>
                <c:pt idx="1400">
                  <c:v>Jennifer Morgan</c:v>
                </c:pt>
                <c:pt idx="1401">
                  <c:v>James Roberts</c:v>
                </c:pt>
                <c:pt idx="1402">
                  <c:v>Jennifer Reeves</c:v>
                </c:pt>
                <c:pt idx="1403">
                  <c:v>James Rogers</c:v>
                </c:pt>
                <c:pt idx="1404">
                  <c:v>Jennifer Richardson</c:v>
                </c:pt>
                <c:pt idx="1405">
                  <c:v>James Sanders</c:v>
                </c:pt>
                <c:pt idx="1406">
                  <c:v>Jennifer Roberts</c:v>
                </c:pt>
                <c:pt idx="1407">
                  <c:v>John Kennedy</c:v>
                </c:pt>
                <c:pt idx="1408">
                  <c:v>Jennifer Shaw</c:v>
                </c:pt>
                <c:pt idx="1409">
                  <c:v>John Leonard</c:v>
                </c:pt>
                <c:pt idx="1410">
                  <c:v>James Kelly</c:v>
                </c:pt>
                <c:pt idx="1411">
                  <c:v>James Taylor</c:v>
                </c:pt>
                <c:pt idx="1412">
                  <c:v>Jennifer Wagner</c:v>
                </c:pt>
                <c:pt idx="1413">
                  <c:v>John Nguyen</c:v>
                </c:pt>
                <c:pt idx="1414">
                  <c:v>Jennifer West</c:v>
                </c:pt>
                <c:pt idx="1415">
                  <c:v>John Peterson</c:v>
                </c:pt>
                <c:pt idx="1416">
                  <c:v>Jennifer Woods</c:v>
                </c:pt>
                <c:pt idx="1417">
                  <c:v>John Ramirez</c:v>
                </c:pt>
                <c:pt idx="1418">
                  <c:v>Jacob Lewis</c:v>
                </c:pt>
                <c:pt idx="1419">
                  <c:v>John Silva</c:v>
                </c:pt>
                <c:pt idx="1420">
                  <c:v>Jeremy Allen</c:v>
                </c:pt>
                <c:pt idx="1421">
                  <c:v>James Wallace</c:v>
                </c:pt>
                <c:pt idx="1422">
                  <c:v>Jeremy Johnson</c:v>
                </c:pt>
                <c:pt idx="1423">
                  <c:v>Jacqueline Scott</c:v>
                </c:pt>
                <c:pt idx="1424">
                  <c:v>Jeremy Jones</c:v>
                </c:pt>
                <c:pt idx="1425">
                  <c:v>Jonathan Allen</c:v>
                </c:pt>
                <c:pt idx="1426">
                  <c:v>Jeremy Rodriguez</c:v>
                </c:pt>
                <c:pt idx="1427">
                  <c:v>Jonathan Martin</c:v>
                </c:pt>
                <c:pt idx="1428">
                  <c:v>Jessica Allen</c:v>
                </c:pt>
                <c:pt idx="1429">
                  <c:v>Jonathan Thompson</c:v>
                </c:pt>
                <c:pt idx="1430">
                  <c:v>Jessica Anderson</c:v>
                </c:pt>
                <c:pt idx="1431">
                  <c:v>Jonathan Wright</c:v>
                </c:pt>
                <c:pt idx="1432">
                  <c:v>James Mendez</c:v>
                </c:pt>
                <c:pt idx="1433">
                  <c:v>Joseph Kelly</c:v>
                </c:pt>
                <c:pt idx="1434">
                  <c:v>Jessica Cruz</c:v>
                </c:pt>
                <c:pt idx="1435">
                  <c:v>Joseph Martinez</c:v>
                </c:pt>
                <c:pt idx="1436">
                  <c:v>Jessica Curtis</c:v>
                </c:pt>
                <c:pt idx="1437">
                  <c:v>Joseph Robinson</c:v>
                </c:pt>
                <c:pt idx="1438">
                  <c:v>Jessica Dixon</c:v>
                </c:pt>
                <c:pt idx="1439">
                  <c:v>Joshua Hernandez</c:v>
                </c:pt>
                <c:pt idx="1440">
                  <c:v>Jessica Harris</c:v>
                </c:pt>
                <c:pt idx="1441">
                  <c:v>Joshua Miller</c:v>
                </c:pt>
                <c:pt idx="1442">
                  <c:v>James Moran</c:v>
                </c:pt>
                <c:pt idx="1443">
                  <c:v>James Allen</c:v>
                </c:pt>
                <c:pt idx="1444">
                  <c:v>Jessica Moore</c:v>
                </c:pt>
                <c:pt idx="1445">
                  <c:v>Juan Johnson</c:v>
                </c:pt>
                <c:pt idx="1446">
                  <c:v>Jessica Roberts</c:v>
                </c:pt>
                <c:pt idx="1447">
                  <c:v>Jessica White</c:v>
                </c:pt>
                <c:pt idx="1448">
                  <c:v>Gregory Williams</c:v>
                </c:pt>
                <c:pt idx="1449">
                  <c:v>Emily Richardson</c:v>
                </c:pt>
                <c:pt idx="1450">
                  <c:v>Heather Jones</c:v>
                </c:pt>
                <c:pt idx="1451">
                  <c:v>Elizabeth Clark</c:v>
                </c:pt>
                <c:pt idx="1452">
                  <c:v>Donna Williams</c:v>
                </c:pt>
                <c:pt idx="1453">
                  <c:v>Eric Anderson</c:v>
                </c:pt>
                <c:pt idx="1454">
                  <c:v>Heather Bishop</c:v>
                </c:pt>
                <c:pt idx="1455">
                  <c:v>Elizabeth Collins</c:v>
                </c:pt>
                <c:pt idx="1456">
                  <c:v>Edward Walker</c:v>
                </c:pt>
                <c:pt idx="1457">
                  <c:v>Eric Clark</c:v>
                </c:pt>
                <c:pt idx="1458">
                  <c:v>Donna Smith</c:v>
                </c:pt>
                <c:pt idx="1459">
                  <c:v>Eric Cox</c:v>
                </c:pt>
                <c:pt idx="1460">
                  <c:v>Gregory Miller</c:v>
                </c:pt>
                <c:pt idx="1461">
                  <c:v>Debra Smith</c:v>
                </c:pt>
                <c:pt idx="1462">
                  <c:v>Hannah Johnson</c:v>
                </c:pt>
                <c:pt idx="1463">
                  <c:v>Eric Garcia</c:v>
                </c:pt>
                <c:pt idx="1464">
                  <c:v>Elizabeth Turner</c:v>
                </c:pt>
                <c:pt idx="1465">
                  <c:v>David Powell</c:v>
                </c:pt>
                <c:pt idx="1466">
                  <c:v>Heather Rodriguez</c:v>
                </c:pt>
                <c:pt idx="1467">
                  <c:v>Diana Williams</c:v>
                </c:pt>
                <c:pt idx="1468">
                  <c:v>Emily Parker</c:v>
                </c:pt>
                <c:pt idx="1469">
                  <c:v>David Simmons</c:v>
                </c:pt>
                <c:pt idx="1470">
                  <c:v>Deborah Smith</c:v>
                </c:pt>
                <c:pt idx="1471">
                  <c:v>Donald Martin</c:v>
                </c:pt>
                <c:pt idx="1472">
                  <c:v>Gary Williams</c:v>
                </c:pt>
                <c:pt idx="1473">
                  <c:v>Eric Rodriguez</c:v>
                </c:pt>
                <c:pt idx="1474">
                  <c:v>Elizabeth Perez</c:v>
                </c:pt>
                <c:pt idx="1475">
                  <c:v>David Rogers</c:v>
                </c:pt>
                <c:pt idx="1476">
                  <c:v>Dawn Davis</c:v>
                </c:pt>
                <c:pt idx="1477">
                  <c:v>Eric Taylor</c:v>
                </c:pt>
                <c:pt idx="1478">
                  <c:v>Hannah Brown</c:v>
                </c:pt>
                <c:pt idx="1479">
                  <c:v>Elizabeth Jackson</c:v>
                </c:pt>
                <c:pt idx="1480">
                  <c:v>Edward Hernandez</c:v>
                </c:pt>
                <c:pt idx="1481">
                  <c:v>David Reed</c:v>
                </c:pt>
                <c:pt idx="1482">
                  <c:v>Deanna Brown</c:v>
                </c:pt>
                <c:pt idx="1483">
                  <c:v>Donna Johnson</c:v>
                </c:pt>
                <c:pt idx="1484">
                  <c:v>Deborah Davis</c:v>
                </c:pt>
                <c:pt idx="1485">
                  <c:v>Erica Johnson</c:v>
                </c:pt>
                <c:pt idx="1486">
                  <c:v>Elizabeth Wilson</c:v>
                </c:pt>
                <c:pt idx="1487">
                  <c:v>David Young</c:v>
                </c:pt>
                <c:pt idx="1488">
                  <c:v>Emily Brown</c:v>
                </c:pt>
                <c:pt idx="1489">
                  <c:v>Erica Williams</c:v>
                </c:pt>
                <c:pt idx="1490">
                  <c:v>Elizabeth Allen</c:v>
                </c:pt>
                <c:pt idx="1491">
                  <c:v>Erin Jones</c:v>
                </c:pt>
                <c:pt idx="1492">
                  <c:v>Heather Young</c:v>
                </c:pt>
                <c:pt idx="1493">
                  <c:v>Erin Smith</c:v>
                </c:pt>
                <c:pt idx="1494">
                  <c:v>Elizabeth Anderson</c:v>
                </c:pt>
                <c:pt idx="1495">
                  <c:v>Evan Smith</c:v>
                </c:pt>
                <c:pt idx="1496">
                  <c:v>Gabriel Jones</c:v>
                </c:pt>
                <c:pt idx="1497">
                  <c:v>David Phillips</c:v>
                </c:pt>
                <c:pt idx="1498">
                  <c:v>Christina Green</c:v>
                </c:pt>
                <c:pt idx="1499">
                  <c:v>Christine Martinez</c:v>
                </c:pt>
                <c:pt idx="1500">
                  <c:v>Daniel Myers</c:v>
                </c:pt>
                <c:pt idx="1501">
                  <c:v>Christopher Evans</c:v>
                </c:pt>
                <c:pt idx="1502">
                  <c:v>David Bailey</c:v>
                </c:pt>
                <c:pt idx="1503">
                  <c:v>Brian Edwards</c:v>
                </c:pt>
                <c:pt idx="1504">
                  <c:v>David Perez</c:v>
                </c:pt>
                <c:pt idx="1505">
                  <c:v>Bryan Brown</c:v>
                </c:pt>
                <c:pt idx="1506">
                  <c:v>Daniel Stewart</c:v>
                </c:pt>
                <c:pt idx="1507">
                  <c:v>Brian Martin</c:v>
                </c:pt>
                <c:pt idx="1508">
                  <c:v>Cheryl Johnson</c:v>
                </c:pt>
                <c:pt idx="1509">
                  <c:v>Christopher Gray</c:v>
                </c:pt>
                <c:pt idx="1510">
                  <c:v>Christopher Collins</c:v>
                </c:pt>
                <c:pt idx="1511">
                  <c:v>Christy Johnson</c:v>
                </c:pt>
                <c:pt idx="1512">
                  <c:v>Brittany Martinez</c:v>
                </c:pt>
                <c:pt idx="1513">
                  <c:v>Courtney Garcia</c:v>
                </c:pt>
                <c:pt idx="1514">
                  <c:v>Daniel Martin</c:v>
                </c:pt>
                <c:pt idx="1515">
                  <c:v>Crystal Hernandez</c:v>
                </c:pt>
                <c:pt idx="1516">
                  <c:v>Chelsea Smith</c:v>
                </c:pt>
                <c:pt idx="1517">
                  <c:v>Brian Martinez</c:v>
                </c:pt>
                <c:pt idx="1518">
                  <c:v>Daniel Turner</c:v>
                </c:pt>
                <c:pt idx="1519">
                  <c:v>Carol Brown</c:v>
                </c:pt>
                <c:pt idx="1520">
                  <c:v>Danielle Johnson</c:v>
                </c:pt>
                <c:pt idx="1521">
                  <c:v>Crystal Moore</c:v>
                </c:pt>
                <c:pt idx="1522">
                  <c:v>Charles Garcia</c:v>
                </c:pt>
                <c:pt idx="1523">
                  <c:v>Crystal Smith</c:v>
                </c:pt>
                <c:pt idx="1524">
                  <c:v>Brian Jackson</c:v>
                </c:pt>
                <c:pt idx="1525">
                  <c:v>Crystal Williams</c:v>
                </c:pt>
                <c:pt idx="1526">
                  <c:v>Brooke Wilson</c:v>
                </c:pt>
                <c:pt idx="1527">
                  <c:v>Christopher Aguilar</c:v>
                </c:pt>
                <c:pt idx="1528">
                  <c:v>Christina Harris</c:v>
                </c:pt>
                <c:pt idx="1529">
                  <c:v>Cynthia Campbell</c:v>
                </c:pt>
                <c:pt idx="1530">
                  <c:v>Bryan Johnson</c:v>
                </c:pt>
                <c:pt idx="1531">
                  <c:v>Christopher Kelly</c:v>
                </c:pt>
                <c:pt idx="1532">
                  <c:v>Daniel Lopez</c:v>
                </c:pt>
                <c:pt idx="1533">
                  <c:v>Christine Collins</c:v>
                </c:pt>
                <c:pt idx="1534">
                  <c:v>Carrie Smith</c:v>
                </c:pt>
                <c:pt idx="1535">
                  <c:v>Christopher King</c:v>
                </c:pt>
                <c:pt idx="1536">
                  <c:v>Daniel Nelson</c:v>
                </c:pt>
                <c:pt idx="1537">
                  <c:v>Christopher Austin</c:v>
                </c:pt>
                <c:pt idx="1538">
                  <c:v>Daniel Sanchez</c:v>
                </c:pt>
                <c:pt idx="1539">
                  <c:v>Cynthia Taylor</c:v>
                </c:pt>
                <c:pt idx="1540">
                  <c:v>Daniel Thompson</c:v>
                </c:pt>
                <c:pt idx="1541">
                  <c:v>Charles Wilson</c:v>
                </c:pt>
                <c:pt idx="1542">
                  <c:v>Daniel White</c:v>
                </c:pt>
                <c:pt idx="1543">
                  <c:v>Daniel Adams</c:v>
                </c:pt>
                <c:pt idx="1544">
                  <c:v>Christopher Osborne</c:v>
                </c:pt>
                <c:pt idx="1545">
                  <c:v>Daniel Campbell</c:v>
                </c:pt>
                <c:pt idx="1546">
                  <c:v>Chad Lee</c:v>
                </c:pt>
                <c:pt idx="1547">
                  <c:v>Daniel Carter</c:v>
                </c:pt>
                <c:pt idx="1548">
                  <c:v>Brian Wright</c:v>
                </c:pt>
                <c:pt idx="1549">
                  <c:v>Daniel Collins</c:v>
                </c:pt>
                <c:pt idx="1550">
                  <c:v>Brittany Davis</c:v>
                </c:pt>
                <c:pt idx="1551">
                  <c:v>Brian Nguyen</c:v>
                </c:pt>
                <c:pt idx="1552">
                  <c:v>David Baker</c:v>
                </c:pt>
                <c:pt idx="1553">
                  <c:v>Christopher Lewis</c:v>
                </c:pt>
                <c:pt idx="1554">
                  <c:v>David Carter</c:v>
                </c:pt>
                <c:pt idx="1555">
                  <c:v>Christine Lee</c:v>
                </c:pt>
                <c:pt idx="1556">
                  <c:v>David Dixon</c:v>
                </c:pt>
                <c:pt idx="1557">
                  <c:v>Daniel Harris</c:v>
                </c:pt>
                <c:pt idx="1558">
                  <c:v>Brian Stewart</c:v>
                </c:pt>
                <c:pt idx="1559">
                  <c:v>Daniel Hernandez</c:v>
                </c:pt>
                <c:pt idx="1560">
                  <c:v>David Hayes</c:v>
                </c:pt>
                <c:pt idx="1561">
                  <c:v>Christopher Matthews</c:v>
                </c:pt>
                <c:pt idx="1562">
                  <c:v>David Hughes</c:v>
                </c:pt>
                <c:pt idx="1563">
                  <c:v>Daniel Jimenez</c:v>
                </c:pt>
                <c:pt idx="1564">
                  <c:v>Christina Rodriguez</c:v>
                </c:pt>
                <c:pt idx="1565">
                  <c:v>Daniel Kelly</c:v>
                </c:pt>
                <c:pt idx="1566">
                  <c:v>Christopher Torres</c:v>
                </c:pt>
                <c:pt idx="1567">
                  <c:v>Bryan Davis</c:v>
                </c:pt>
                <c:pt idx="1568">
                  <c:v>Christopher Mitchell</c:v>
                </c:pt>
                <c:pt idx="1569">
                  <c:v>Brett Williams</c:v>
                </c:pt>
                <c:pt idx="1570">
                  <c:v>Cynthia Lee</c:v>
                </c:pt>
                <c:pt idx="1571">
                  <c:v>Brian Wilson</c:v>
                </c:pt>
                <c:pt idx="1572">
                  <c:v>Cindy Smith</c:v>
                </c:pt>
                <c:pt idx="1573">
                  <c:v>Amy Adams</c:v>
                </c:pt>
                <c:pt idx="1574">
                  <c:v>Amy Davis</c:v>
                </c:pt>
                <c:pt idx="1575">
                  <c:v>Aaron Brown</c:v>
                </c:pt>
                <c:pt idx="1576">
                  <c:v>Amy Williams</c:v>
                </c:pt>
                <c:pt idx="1577">
                  <c:v>Amanda Lee</c:v>
                </c:pt>
                <c:pt idx="1578">
                  <c:v>Andrew Baker</c:v>
                </c:pt>
                <c:pt idx="1579">
                  <c:v>Anthony Ramirez</c:v>
                </c:pt>
                <c:pt idx="1580">
                  <c:v>Andrew Campbell</c:v>
                </c:pt>
                <c:pt idx="1581">
                  <c:v>Ashley Lee</c:v>
                </c:pt>
                <c:pt idx="1582">
                  <c:v>Amanda Martin</c:v>
                </c:pt>
                <c:pt idx="1583">
                  <c:v>Benjamin Smith</c:v>
                </c:pt>
                <c:pt idx="1584">
                  <c:v>Adam Jones</c:v>
                </c:pt>
                <c:pt idx="1585">
                  <c:v>Brandon Scott</c:v>
                </c:pt>
                <c:pt idx="1586">
                  <c:v>Andrew Lee</c:v>
                </c:pt>
                <c:pt idx="1587">
                  <c:v>Anthony Meyer</c:v>
                </c:pt>
                <c:pt idx="1588">
                  <c:v>Andrew Moore</c:v>
                </c:pt>
                <c:pt idx="1589">
                  <c:v>April Martinez</c:v>
                </c:pt>
                <c:pt idx="1590">
                  <c:v>Andrew Rodriguez</c:v>
                </c:pt>
                <c:pt idx="1591">
                  <c:v>Allison Williams</c:v>
                </c:pt>
                <c:pt idx="1592">
                  <c:v>Andrew Taylor</c:v>
                </c:pt>
                <c:pt idx="1593">
                  <c:v>Amanda Baker</c:v>
                </c:pt>
                <c:pt idx="1594">
                  <c:v>Amanda Williams</c:v>
                </c:pt>
                <c:pt idx="1595">
                  <c:v>Amy Jackson</c:v>
                </c:pt>
                <c:pt idx="1596">
                  <c:v>Aaron Rodriguez</c:v>
                </c:pt>
                <c:pt idx="1597">
                  <c:v>Brandon Green</c:v>
                </c:pt>
                <c:pt idx="1598">
                  <c:v>Andrew Wilson</c:v>
                </c:pt>
                <c:pt idx="1599">
                  <c:v>Brandon Perez</c:v>
                </c:pt>
                <c:pt idx="1600">
                  <c:v>Alan Miller</c:v>
                </c:pt>
                <c:pt idx="1601">
                  <c:v>Anthony King</c:v>
                </c:pt>
                <c:pt idx="1602">
                  <c:v>Angela Hall</c:v>
                </c:pt>
                <c:pt idx="1603">
                  <c:v>Amy Wallace</c:v>
                </c:pt>
                <c:pt idx="1604">
                  <c:v>Angela Hernandez</c:v>
                </c:pt>
                <c:pt idx="1605">
                  <c:v>Anthony Moore</c:v>
                </c:pt>
                <c:pt idx="1606">
                  <c:v>Amber Nelson</c:v>
                </c:pt>
                <c:pt idx="1607">
                  <c:v>Allison Sanchez</c:v>
                </c:pt>
                <c:pt idx="1608">
                  <c:v>Alexander Brown</c:v>
                </c:pt>
                <c:pt idx="1609">
                  <c:v>Ashley Anderson</c:v>
                </c:pt>
                <c:pt idx="1610">
                  <c:v>Angela Moore</c:v>
                </c:pt>
                <c:pt idx="1611">
                  <c:v>Ashley Green</c:v>
                </c:pt>
                <c:pt idx="1612">
                  <c:v>Angela Taylor</c:v>
                </c:pt>
                <c:pt idx="1613">
                  <c:v>Amy Clark</c:v>
                </c:pt>
                <c:pt idx="1614">
                  <c:v>Amanda Roberts</c:v>
                </c:pt>
                <c:pt idx="1615">
                  <c:v>Ashley Lewis</c:v>
                </c:pt>
                <c:pt idx="1616">
                  <c:v>Angela White</c:v>
                </c:pt>
                <c:pt idx="1617">
                  <c:v>Amanda Carter</c:v>
                </c:pt>
                <c:pt idx="1618">
                  <c:v>Ann Jones</c:v>
                </c:pt>
                <c:pt idx="1619">
                  <c:v>Amanda Cochran</c:v>
                </c:pt>
                <c:pt idx="1620">
                  <c:v>Ann Smith</c:v>
                </c:pt>
                <c:pt idx="1621">
                  <c:v>Aaron Thompson</c:v>
                </c:pt>
                <c:pt idx="1622">
                  <c:v>Anna Williams</c:v>
                </c:pt>
                <c:pt idx="1623">
                  <c:v>Brandon Garcia</c:v>
                </c:pt>
                <c:pt idx="1624">
                  <c:v>Brenda Smith</c:v>
                </c:pt>
                <c:pt idx="1625">
                  <c:v>Amanda Hall</c:v>
                </c:pt>
                <c:pt idx="1626">
                  <c:v>Anthony Adams</c:v>
                </c:pt>
                <c:pt idx="1627">
                  <c:v>Aaron Jones</c:v>
                </c:pt>
                <c:pt idx="1628">
                  <c:v>Amber Smith</c:v>
                </c:pt>
                <c:pt idx="1629">
                  <c:v>Brandon Rodriguez</c:v>
                </c:pt>
                <c:pt idx="1630">
                  <c:v>Anthony Harris</c:v>
                </c:pt>
                <c:pt idx="1631">
                  <c:v>Allison Brown</c:v>
                </c:pt>
                <c:pt idx="1632">
                  <c:v>Anthony Martin</c:v>
                </c:pt>
                <c:pt idx="1633">
                  <c:v>William Carter</c:v>
                </c:pt>
                <c:pt idx="1634">
                  <c:v>William Stewart</c:v>
                </c:pt>
                <c:pt idx="1635">
                  <c:v>Stephanie Lewis</c:v>
                </c:pt>
                <c:pt idx="1636">
                  <c:v>Thomas Adams</c:v>
                </c:pt>
                <c:pt idx="1637">
                  <c:v>Stephanie Mitchell</c:v>
                </c:pt>
                <c:pt idx="1638">
                  <c:v>Thomas Baker</c:v>
                </c:pt>
                <c:pt idx="1639">
                  <c:v>Thomas Thomas</c:v>
                </c:pt>
                <c:pt idx="1640">
                  <c:v>Timothy Robinson</c:v>
                </c:pt>
                <c:pt idx="1641">
                  <c:v>William Phillips</c:v>
                </c:pt>
                <c:pt idx="1642">
                  <c:v>Stacey Lewis</c:v>
                </c:pt>
                <c:pt idx="1643">
                  <c:v>Stephanie Jackson</c:v>
                </c:pt>
                <c:pt idx="1644">
                  <c:v>Timothy Rogers</c:v>
                </c:pt>
                <c:pt idx="1645">
                  <c:v>Thomas Rogers</c:v>
                </c:pt>
                <c:pt idx="1646">
                  <c:v>Stephen Sullivan</c:v>
                </c:pt>
                <c:pt idx="1647">
                  <c:v>William Gonzalez</c:v>
                </c:pt>
                <c:pt idx="1648">
                  <c:v>Thomas Davis</c:v>
                </c:pt>
                <c:pt idx="1649">
                  <c:v>Steven Martin</c:v>
                </c:pt>
                <c:pt idx="1650">
                  <c:v>Steven Thompson</c:v>
                </c:pt>
                <c:pt idx="1651">
                  <c:v>William Morgan</c:v>
                </c:pt>
                <c:pt idx="1652">
                  <c:v>Thomas Edwards</c:v>
                </c:pt>
                <c:pt idx="1653">
                  <c:v>Taylor Morris</c:v>
                </c:pt>
                <c:pt idx="1654">
                  <c:v>Thomas Hall</c:v>
                </c:pt>
                <c:pt idx="1655">
                  <c:v>Stephanie Bailey</c:v>
                </c:pt>
                <c:pt idx="1656">
                  <c:v>Tina Morgan</c:v>
                </c:pt>
                <c:pt idx="1657">
                  <c:v>Zachary Davis</c:v>
                </c:pt>
                <c:pt idx="1658">
                  <c:v>Stephen Young</c:v>
                </c:pt>
                <c:pt idx="1659">
                  <c:v>Whitney Smith</c:v>
                </c:pt>
                <c:pt idx="1660">
                  <c:v>Todd Edwards</c:v>
                </c:pt>
                <c:pt idx="1661">
                  <c:v>William Brooks</c:v>
                </c:pt>
                <c:pt idx="1662">
                  <c:v>Susan Wilson</c:v>
                </c:pt>
                <c:pt idx="1663">
                  <c:v>Steven Jackson</c:v>
                </c:pt>
                <c:pt idx="1664">
                  <c:v>Steven Anderson</c:v>
                </c:pt>
                <c:pt idx="1665">
                  <c:v>William Hall</c:v>
                </c:pt>
                <c:pt idx="1666">
                  <c:v>Stephanie Clark</c:v>
                </c:pt>
                <c:pt idx="1667">
                  <c:v>Thomas Walker</c:v>
                </c:pt>
                <c:pt idx="1668">
                  <c:v>Toni Johnson</c:v>
                </c:pt>
                <c:pt idx="1669">
                  <c:v>Stephen Hill</c:v>
                </c:pt>
                <c:pt idx="1670">
                  <c:v>Tracey Smith</c:v>
                </c:pt>
                <c:pt idx="1671">
                  <c:v>Stephen Johnson</c:v>
                </c:pt>
                <c:pt idx="1672">
                  <c:v>Tracey Williams</c:v>
                </c:pt>
                <c:pt idx="1673">
                  <c:v>William Nelson</c:v>
                </c:pt>
                <c:pt idx="1674">
                  <c:v>Tracy Brown</c:v>
                </c:pt>
                <c:pt idx="1675">
                  <c:v>Steven Walker</c:v>
                </c:pt>
                <c:pt idx="1676">
                  <c:v>Thomas Hicks</c:v>
                </c:pt>
                <c:pt idx="1677">
                  <c:v>Timothy Bond</c:v>
                </c:pt>
                <c:pt idx="1678">
                  <c:v>Steven Torres</c:v>
                </c:pt>
                <c:pt idx="1679">
                  <c:v>Timothy Clark</c:v>
                </c:pt>
                <c:pt idx="1680">
                  <c:v>Tracy Taylor</c:v>
                </c:pt>
                <c:pt idx="1681">
                  <c:v>Terry Smith</c:v>
                </c:pt>
                <c:pt idx="1682">
                  <c:v>Tracy Thomas</c:v>
                </c:pt>
                <c:pt idx="1683">
                  <c:v>Yvonne Jones</c:v>
                </c:pt>
                <c:pt idx="1684">
                  <c:v>Stephanie Nguyen</c:v>
                </c:pt>
                <c:pt idx="1685">
                  <c:v>Timothy Lee</c:v>
                </c:pt>
                <c:pt idx="1686">
                  <c:v>Tracy Wilson</c:v>
                </c:pt>
                <c:pt idx="1687">
                  <c:v>Wesley Smith</c:v>
                </c:pt>
                <c:pt idx="1688">
                  <c:v>Stephanie Cooper</c:v>
                </c:pt>
                <c:pt idx="1689">
                  <c:v>Tanya Smith</c:v>
                </c:pt>
                <c:pt idx="1690">
                  <c:v>Susan Hernandez</c:v>
                </c:pt>
                <c:pt idx="1691">
                  <c:v>Thomas Ross</c:v>
                </c:pt>
                <c:pt idx="1692">
                  <c:v>Trevor Brown</c:v>
                </c:pt>
                <c:pt idx="1693">
                  <c:v>Steven Hernandez</c:v>
                </c:pt>
                <c:pt idx="1694">
                  <c:v>Stephanie Young</c:v>
                </c:pt>
                <c:pt idx="1695">
                  <c:v>Steven Hill</c:v>
                </c:pt>
                <c:pt idx="1696">
                  <c:v>Tammy Gomez</c:v>
                </c:pt>
                <c:pt idx="1697">
                  <c:v>Thomas Scott</c:v>
                </c:pt>
                <c:pt idx="1698">
                  <c:v>Tyler Baker</c:v>
                </c:pt>
                <c:pt idx="1699">
                  <c:v>Tara Brown</c:v>
                </c:pt>
                <c:pt idx="1700">
                  <c:v>Tyler Hernandez</c:v>
                </c:pt>
                <c:pt idx="1701">
                  <c:v>William Harrison</c:v>
                </c:pt>
                <c:pt idx="1702">
                  <c:v>Tyler Lee</c:v>
                </c:pt>
                <c:pt idx="1703">
                  <c:v>Zachary Thompson</c:v>
                </c:pt>
                <c:pt idx="1704">
                  <c:v>Tyler Roberts</c:v>
                </c:pt>
                <c:pt idx="1705">
                  <c:v>Stephen Gonzalez</c:v>
                </c:pt>
                <c:pt idx="1706">
                  <c:v>Tammy Harris</c:v>
                </c:pt>
                <c:pt idx="1707">
                  <c:v>Tara Miller</c:v>
                </c:pt>
                <c:pt idx="1708">
                  <c:v>Thomas Martinez</c:v>
                </c:pt>
                <c:pt idx="1709">
                  <c:v>Steven Turner</c:v>
                </c:pt>
                <c:pt idx="1710">
                  <c:v>Valerie Johnson</c:v>
                </c:pt>
                <c:pt idx="1711">
                  <c:v>Taylor Davis</c:v>
                </c:pt>
                <c:pt idx="1712">
                  <c:v>Vanessa Brown</c:v>
                </c:pt>
                <c:pt idx="1713">
                  <c:v>Tiffany Rodriguez</c:v>
                </c:pt>
                <c:pt idx="1714">
                  <c:v>Stephanie Davis</c:v>
                </c:pt>
                <c:pt idx="1715">
                  <c:v>William Murphy</c:v>
                </c:pt>
                <c:pt idx="1716">
                  <c:v>Vanessa Smith</c:v>
                </c:pt>
                <c:pt idx="1717">
                  <c:v>Stephen Jones</c:v>
                </c:pt>
                <c:pt idx="1718">
                  <c:v>Vicki Smith</c:v>
                </c:pt>
                <c:pt idx="1719">
                  <c:v>Susan Lopez</c:v>
                </c:pt>
                <c:pt idx="1720">
                  <c:v>Victoria Bell</c:v>
                </c:pt>
                <c:pt idx="1721">
                  <c:v>Steven Reed</c:v>
                </c:pt>
                <c:pt idx="1722">
                  <c:v>Tammy Jones</c:v>
                </c:pt>
                <c:pt idx="1723">
                  <c:v>William Rogers</c:v>
                </c:pt>
                <c:pt idx="1724">
                  <c:v>Victoria Jones</c:v>
                </c:pt>
                <c:pt idx="1725">
                  <c:v>Steven Robinson</c:v>
                </c:pt>
                <c:pt idx="1726">
                  <c:v>Thomas Ramirez</c:v>
                </c:pt>
                <c:pt idx="1727">
                  <c:v>Stephanie Morris</c:v>
                </c:pt>
                <c:pt idx="1728">
                  <c:v>Victoria Miller</c:v>
                </c:pt>
                <c:pt idx="1729">
                  <c:v>Taylor Williams</c:v>
                </c:pt>
                <c:pt idx="1730">
                  <c:v>Thomas Reeves</c:v>
                </c:pt>
                <c:pt idx="1731">
                  <c:v>Susan Turner</c:v>
                </c:pt>
                <c:pt idx="1732">
                  <c:v>Susan Baker</c:v>
                </c:pt>
                <c:pt idx="1733">
                  <c:v>William White</c:v>
                </c:pt>
                <c:pt idx="1734">
                  <c:v>Tammy Taylor</c:v>
                </c:pt>
                <c:pt idx="1735">
                  <c:v>William Wilson</c:v>
                </c:pt>
                <c:pt idx="1736">
                  <c:v>Walter Jones</c:v>
                </c:pt>
                <c:pt idx="1737">
                  <c:v>Theresa Miller</c:v>
                </c:pt>
                <c:pt idx="1738">
                  <c:v>Wayne Smith</c:v>
                </c:pt>
                <c:pt idx="1739">
                  <c:v>Zachary Evans</c:v>
                </c:pt>
                <c:pt idx="1740">
                  <c:v>Wendy Gonzalez</c:v>
                </c:pt>
                <c:pt idx="1741">
                  <c:v>Timothy Martin</c:v>
                </c:pt>
                <c:pt idx="1742">
                  <c:v>Wendy Howard</c:v>
                </c:pt>
                <c:pt idx="1743">
                  <c:v>Stephanie Myers</c:v>
                </c:pt>
                <c:pt idx="1744">
                  <c:v>Wendy Smith</c:v>
                </c:pt>
                <c:pt idx="1745">
                  <c:v>Timothy Castillo</c:v>
                </c:pt>
                <c:pt idx="1746">
                  <c:v>Sarah Dixon</c:v>
                </c:pt>
                <c:pt idx="1747">
                  <c:v>Patricia Moore</c:v>
                </c:pt>
                <c:pt idx="1748">
                  <c:v>Patricia Robinson</c:v>
                </c:pt>
                <c:pt idx="1749">
                  <c:v>Ryan Brown</c:v>
                </c:pt>
                <c:pt idx="1750">
                  <c:v>Sean Brown</c:v>
                </c:pt>
                <c:pt idx="1751">
                  <c:v>Ryan Carter</c:v>
                </c:pt>
                <c:pt idx="1752">
                  <c:v>Raymond Sanchez</c:v>
                </c:pt>
                <c:pt idx="1753">
                  <c:v>Ryan Cooper</c:v>
                </c:pt>
                <c:pt idx="1754">
                  <c:v>Scott Anderson</c:v>
                </c:pt>
                <c:pt idx="1755">
                  <c:v>Robert Crawford</c:v>
                </c:pt>
                <c:pt idx="1756">
                  <c:v>Robert Black</c:v>
                </c:pt>
                <c:pt idx="1757">
                  <c:v>Pamela Taylor</c:v>
                </c:pt>
                <c:pt idx="1758">
                  <c:v>Ronald Powell</c:v>
                </c:pt>
                <c:pt idx="1759">
                  <c:v>Rachel Campbell</c:v>
                </c:pt>
                <c:pt idx="1760">
                  <c:v>Richard Robinson</c:v>
                </c:pt>
                <c:pt idx="1761">
                  <c:v>Robert Evans</c:v>
                </c:pt>
                <c:pt idx="1762">
                  <c:v>Sarah Rivera</c:v>
                </c:pt>
                <c:pt idx="1763">
                  <c:v>Ryan Harris</c:v>
                </c:pt>
                <c:pt idx="1764">
                  <c:v>Patricia Miller</c:v>
                </c:pt>
                <c:pt idx="1765">
                  <c:v>Robert Flores</c:v>
                </c:pt>
                <c:pt idx="1766">
                  <c:v>Peter Smith</c:v>
                </c:pt>
                <c:pt idx="1767">
                  <c:v>Robert Freeman</c:v>
                </c:pt>
                <c:pt idx="1768">
                  <c:v>Scott Moore</c:v>
                </c:pt>
                <c:pt idx="1769">
                  <c:v>Rebecca Nelson</c:v>
                </c:pt>
                <c:pt idx="1770">
                  <c:v>Rachel Anderson</c:v>
                </c:pt>
                <c:pt idx="1771">
                  <c:v>Rebecca Ramirez</c:v>
                </c:pt>
                <c:pt idx="1772">
                  <c:v>Sean Smith</c:v>
                </c:pt>
                <c:pt idx="1773">
                  <c:v>Robert Gonzales</c:v>
                </c:pt>
                <c:pt idx="1774">
                  <c:v>Russell Johnson</c:v>
                </c:pt>
                <c:pt idx="1775">
                  <c:v>Ryan Morgan</c:v>
                </c:pt>
                <c:pt idx="1776">
                  <c:v>Paula Smith</c:v>
                </c:pt>
                <c:pt idx="1777">
                  <c:v>Ryan Perez</c:v>
                </c:pt>
                <c:pt idx="1778">
                  <c:v>Shannon Perez</c:v>
                </c:pt>
                <c:pt idx="1779">
                  <c:v>Rachel Carter</c:v>
                </c:pt>
                <c:pt idx="1780">
                  <c:v>Patrick Moore</c:v>
                </c:pt>
                <c:pt idx="1781">
                  <c:v>Robert Gordon</c:v>
                </c:pt>
                <c:pt idx="1782">
                  <c:v>Sarah Rogers</c:v>
                </c:pt>
                <c:pt idx="1783">
                  <c:v>Paul Green</c:v>
                </c:pt>
                <c:pt idx="1784">
                  <c:v>Richard Wallace</c:v>
                </c:pt>
                <c:pt idx="1785">
                  <c:v>Rebecca Thompson</c:v>
                </c:pt>
                <c:pt idx="1786">
                  <c:v>Rebecca Clark</c:v>
                </c:pt>
                <c:pt idx="1787">
                  <c:v>Robert Hall</c:v>
                </c:pt>
                <c:pt idx="1788">
                  <c:v>Scott Evans</c:v>
                </c:pt>
                <c:pt idx="1789">
                  <c:v>Paul Hernandez</c:v>
                </c:pt>
                <c:pt idx="1790">
                  <c:v>Rebecca Fisher</c:v>
                </c:pt>
                <c:pt idx="1791">
                  <c:v>Ryan Wright</c:v>
                </c:pt>
                <c:pt idx="1792">
                  <c:v>Scott Miles</c:v>
                </c:pt>
                <c:pt idx="1793">
                  <c:v>Ryan Young</c:v>
                </c:pt>
                <c:pt idx="1794">
                  <c:v>Robert Baker</c:v>
                </c:pt>
                <c:pt idx="1795">
                  <c:v>Sabrina Brown</c:v>
                </c:pt>
                <c:pt idx="1796">
                  <c:v>Scott Scott</c:v>
                </c:pt>
                <c:pt idx="1797">
                  <c:v>Rebecca Young</c:v>
                </c:pt>
                <c:pt idx="1798">
                  <c:v>Rebecca Lee</c:v>
                </c:pt>
                <c:pt idx="1799">
                  <c:v>Samantha Clark</c:v>
                </c:pt>
                <c:pt idx="1800">
                  <c:v>Rachel Boyd</c:v>
                </c:pt>
                <c:pt idx="1801">
                  <c:v>Regina Reynolds</c:v>
                </c:pt>
                <c:pt idx="1802">
                  <c:v>Shannon Anderson</c:v>
                </c:pt>
                <c:pt idx="1803">
                  <c:v>Samantha Garcia</c:v>
                </c:pt>
                <c:pt idx="1804">
                  <c:v>Rachel Brown</c:v>
                </c:pt>
                <c:pt idx="1805">
                  <c:v>Samantha Green</c:v>
                </c:pt>
                <c:pt idx="1806">
                  <c:v>Ryan Allen</c:v>
                </c:pt>
                <c:pt idx="1807">
                  <c:v>Samantha Harris</c:v>
                </c:pt>
                <c:pt idx="1808">
                  <c:v>Sarah Gomez</c:v>
                </c:pt>
                <c:pt idx="1809">
                  <c:v>Pamela Thompson</c:v>
                </c:pt>
                <c:pt idx="1810">
                  <c:v>Robert Richardson</c:v>
                </c:pt>
                <c:pt idx="1811">
                  <c:v>Rhonda Jones</c:v>
                </c:pt>
                <c:pt idx="1812">
                  <c:v>Randy Smith</c:v>
                </c:pt>
                <c:pt idx="1813">
                  <c:v>Samantha Martin</c:v>
                </c:pt>
                <c:pt idx="1814">
                  <c:v>Sarah Lewis</c:v>
                </c:pt>
                <c:pt idx="1815">
                  <c:v>Pamela Perez</c:v>
                </c:pt>
                <c:pt idx="1816">
                  <c:v>Sharon Mathews</c:v>
                </c:pt>
                <c:pt idx="1817">
                  <c:v>Samantha Moore</c:v>
                </c:pt>
                <c:pt idx="1818">
                  <c:v>Shawn Edwards</c:v>
                </c:pt>
                <c:pt idx="1819">
                  <c:v>Samantha Perez</c:v>
                </c:pt>
                <c:pt idx="1820">
                  <c:v>Rebecca Baker</c:v>
                </c:pt>
                <c:pt idx="1821">
                  <c:v>Samantha Sanchez</c:v>
                </c:pt>
                <c:pt idx="1822">
                  <c:v>Richard Torres</c:v>
                </c:pt>
                <c:pt idx="1823">
                  <c:v>Richard Clark</c:v>
                </c:pt>
                <c:pt idx="1824">
                  <c:v>Patricia Rodriguez</c:v>
                </c:pt>
                <c:pt idx="1825">
                  <c:v>Patrick Sanchez</c:v>
                </c:pt>
                <c:pt idx="1826">
                  <c:v>Peter Jones</c:v>
                </c:pt>
                <c:pt idx="1827">
                  <c:v>Robert Mann</c:v>
                </c:pt>
                <c:pt idx="1828">
                  <c:v>Robert Torres</c:v>
                </c:pt>
                <c:pt idx="1829">
                  <c:v>Samuel Clark</c:v>
                </c:pt>
                <c:pt idx="1830">
                  <c:v>Scott Allen</c:v>
                </c:pt>
                <c:pt idx="1831">
                  <c:v>Patricia Harris</c:v>
                </c:pt>
                <c:pt idx="1832">
                  <c:v>Scott Brown</c:v>
                </c:pt>
                <c:pt idx="1833">
                  <c:v>Samuel Wilson</c:v>
                </c:pt>
                <c:pt idx="1834">
                  <c:v>Scott Garcia</c:v>
                </c:pt>
                <c:pt idx="1835">
                  <c:v>Sandra Gonzalez</c:v>
                </c:pt>
                <c:pt idx="1836">
                  <c:v>Robert Wells</c:v>
                </c:pt>
                <c:pt idx="1837">
                  <c:v>Sandra Graham</c:v>
                </c:pt>
                <c:pt idx="1838">
                  <c:v>Scott Jones</c:v>
                </c:pt>
                <c:pt idx="1839">
                  <c:v>Patrick Garcia</c:v>
                </c:pt>
                <c:pt idx="1840">
                  <c:v>Phillip Smith</c:v>
                </c:pt>
                <c:pt idx="1841">
                  <c:v>Paul Martinez</c:v>
                </c:pt>
                <c:pt idx="1842">
                  <c:v>Robert Wood</c:v>
                </c:pt>
                <c:pt idx="1843">
                  <c:v>Patrick Young</c:v>
                </c:pt>
                <c:pt idx="1844">
                  <c:v>Scott Murphy</c:v>
                </c:pt>
                <c:pt idx="1845">
                  <c:v>Rachel Miller</c:v>
                </c:pt>
                <c:pt idx="1846">
                  <c:v>Scott Robinson</c:v>
                </c:pt>
                <c:pt idx="1847">
                  <c:v>Sandra Williams</c:v>
                </c:pt>
                <c:pt idx="1848">
                  <c:v>Robin Brown</c:v>
                </c:pt>
                <c:pt idx="1849">
                  <c:v>Paul Thomas</c:v>
                </c:pt>
                <c:pt idx="1850">
                  <c:v>Robin Rivera</c:v>
                </c:pt>
                <c:pt idx="1851">
                  <c:v>Paul Ward</c:v>
                </c:pt>
                <c:pt idx="1852">
                  <c:v>Ronald Anderson</c:v>
                </c:pt>
                <c:pt idx="1853">
                  <c:v>Sara Garcia</c:v>
                </c:pt>
                <c:pt idx="1854">
                  <c:v>Ronald Johnson</c:v>
                </c:pt>
                <c:pt idx="1855">
                  <c:v>Paul Brown</c:v>
                </c:pt>
                <c:pt idx="1856">
                  <c:v>Sean Garcia</c:v>
                </c:pt>
                <c:pt idx="1857">
                  <c:v>Rachel Thomas</c:v>
                </c:pt>
                <c:pt idx="1858">
                  <c:v>Sean Scott</c:v>
                </c:pt>
                <c:pt idx="1859">
                  <c:v>Robert Nguyen</c:v>
                </c:pt>
                <c:pt idx="1860">
                  <c:v>Robert Carter</c:v>
                </c:pt>
                <c:pt idx="1861">
                  <c:v>Sara White</c:v>
                </c:pt>
                <c:pt idx="1862">
                  <c:v>Shannon Brown</c:v>
                </c:pt>
                <c:pt idx="1863">
                  <c:v>Robert Ortiz</c:v>
                </c:pt>
                <c:pt idx="1864">
                  <c:v>Shannon Jackson</c:v>
                </c:pt>
                <c:pt idx="1865">
                  <c:v>Rachel Thompson</c:v>
                </c:pt>
                <c:pt idx="1866">
                  <c:v>Robert Cox</c:v>
                </c:pt>
                <c:pt idx="1867">
                  <c:v>Richard Perez</c:v>
                </c:pt>
                <c:pt idx="1868">
                  <c:v>Shannon Moore</c:v>
                </c:pt>
                <c:pt idx="1869">
                  <c:v>Robert Peterson</c:v>
                </c:pt>
                <c:pt idx="1870">
                  <c:v>Robert Phillips</c:v>
                </c:pt>
                <c:pt idx="1871">
                  <c:v>Sharon Anderson</c:v>
                </c:pt>
                <c:pt idx="1872">
                  <c:v>Robert Rogers</c:v>
                </c:pt>
                <c:pt idx="1873">
                  <c:v>Sharon Smith</c:v>
                </c:pt>
                <c:pt idx="1874">
                  <c:v>Robert Russell</c:v>
                </c:pt>
                <c:pt idx="1875">
                  <c:v>Sharon Williams</c:v>
                </c:pt>
                <c:pt idx="1876">
                  <c:v>Robert Schmidt</c:v>
                </c:pt>
                <c:pt idx="1877">
                  <c:v>Shawn Johnson</c:v>
                </c:pt>
                <c:pt idx="1878">
                  <c:v>Sherri Johnson</c:v>
                </c:pt>
                <c:pt idx="1879">
                  <c:v>Robert Simpson</c:v>
                </c:pt>
                <c:pt idx="1880">
                  <c:v>Robert Scott</c:v>
                </c:pt>
                <c:pt idx="1881">
                  <c:v>Mark Walker</c:v>
                </c:pt>
                <c:pt idx="1882">
                  <c:v>Melissa Freeman</c:v>
                </c:pt>
                <c:pt idx="1883">
                  <c:v>Margaret Jones</c:v>
                </c:pt>
                <c:pt idx="1884">
                  <c:v>Matthew Patterson</c:v>
                </c:pt>
                <c:pt idx="1885">
                  <c:v>Michelle Walters</c:v>
                </c:pt>
                <c:pt idx="1886">
                  <c:v>Marcus Harris</c:v>
                </c:pt>
                <c:pt idx="1887">
                  <c:v>Mark Kelly</c:v>
                </c:pt>
                <c:pt idx="1888">
                  <c:v>Michael Mccoy</c:v>
                </c:pt>
                <c:pt idx="1889">
                  <c:v>Michael Hicks</c:v>
                </c:pt>
                <c:pt idx="1890">
                  <c:v>Matthew Ramos</c:v>
                </c:pt>
                <c:pt idx="1891">
                  <c:v>Michael Ibarra</c:v>
                </c:pt>
                <c:pt idx="1892">
                  <c:v>Nicole Wilson</c:v>
                </c:pt>
                <c:pt idx="1893">
                  <c:v>Monique Johnson</c:v>
                </c:pt>
                <c:pt idx="1894">
                  <c:v>Michael Mitchell</c:v>
                </c:pt>
                <c:pt idx="1895">
                  <c:v>Melissa Owens</c:v>
                </c:pt>
                <c:pt idx="1896">
                  <c:v>Matthew Reynolds</c:v>
                </c:pt>
                <c:pt idx="1897">
                  <c:v>Michael Delgado</c:v>
                </c:pt>
                <c:pt idx="1898">
                  <c:v>Michael Moreno</c:v>
                </c:pt>
                <c:pt idx="1899">
                  <c:v>Michelle Edwards</c:v>
                </c:pt>
                <c:pt idx="1900">
                  <c:v>Matthew Richardson</c:v>
                </c:pt>
                <c:pt idx="1901">
                  <c:v>Michelle Kim</c:v>
                </c:pt>
                <c:pt idx="1902">
                  <c:v>Mark Wilson</c:v>
                </c:pt>
                <c:pt idx="1903">
                  <c:v>Michelle Morgan</c:v>
                </c:pt>
                <c:pt idx="1904">
                  <c:v>Michael Morrison</c:v>
                </c:pt>
                <c:pt idx="1905">
                  <c:v>Mary Moore</c:v>
                </c:pt>
                <c:pt idx="1906">
                  <c:v>Martin Jones</c:v>
                </c:pt>
                <c:pt idx="1907">
                  <c:v>Mike Johnson</c:v>
                </c:pt>
                <c:pt idx="1908">
                  <c:v>Michael Fischer</c:v>
                </c:pt>
                <c:pt idx="1909">
                  <c:v>Michael Day</c:v>
                </c:pt>
                <c:pt idx="1910">
                  <c:v>Mary Anderson</c:v>
                </c:pt>
                <c:pt idx="1911">
                  <c:v>Nathan Ramirez</c:v>
                </c:pt>
                <c:pt idx="1912">
                  <c:v>Matthew Romero</c:v>
                </c:pt>
                <c:pt idx="1913">
                  <c:v>Matthew Mendoza</c:v>
                </c:pt>
                <c:pt idx="1914">
                  <c:v>Michael Obrien</c:v>
                </c:pt>
                <c:pt idx="1915">
                  <c:v>Nicholas Stewart</c:v>
                </c:pt>
                <c:pt idx="1916">
                  <c:v>Michael Oconnor</c:v>
                </c:pt>
                <c:pt idx="1917">
                  <c:v>Michael Acosta</c:v>
                </c:pt>
                <c:pt idx="1918">
                  <c:v>Mark Miller</c:v>
                </c:pt>
                <c:pt idx="1919">
                  <c:v>Nicole Lopez</c:v>
                </c:pt>
                <c:pt idx="1920">
                  <c:v>Mary Baker</c:v>
                </c:pt>
                <c:pt idx="1921">
                  <c:v>Michelle Green</c:v>
                </c:pt>
                <c:pt idx="1922">
                  <c:v>Michael Parker</c:v>
                </c:pt>
                <c:pt idx="1923">
                  <c:v>Melissa Coleman</c:v>
                </c:pt>
                <c:pt idx="1924">
                  <c:v>Michael Gallegos</c:v>
                </c:pt>
                <c:pt idx="1925">
                  <c:v>Matthew Bennett</c:v>
                </c:pt>
                <c:pt idx="1926">
                  <c:v>Mark Clark</c:v>
                </c:pt>
                <c:pt idx="1927">
                  <c:v>Michelle Mitchell</c:v>
                </c:pt>
                <c:pt idx="1928">
                  <c:v>Mary Cook</c:v>
                </c:pt>
                <c:pt idx="1929">
                  <c:v>Michelle Ramos</c:v>
                </c:pt>
                <c:pt idx="1930">
                  <c:v>Matthew Clark</c:v>
                </c:pt>
                <c:pt idx="1931">
                  <c:v>Michelle Romero</c:v>
                </c:pt>
                <c:pt idx="1932">
                  <c:v>Michael Peterson</c:v>
                </c:pt>
                <c:pt idx="1933">
                  <c:v>Michelle Thomas</c:v>
                </c:pt>
                <c:pt idx="1934">
                  <c:v>Matthew Goodwin</c:v>
                </c:pt>
                <c:pt idx="1935">
                  <c:v>Mary Ramirez</c:v>
                </c:pt>
                <c:pt idx="1936">
                  <c:v>Margaret Smith</c:v>
                </c:pt>
                <c:pt idx="1937">
                  <c:v>Monica Garcia</c:v>
                </c:pt>
                <c:pt idx="1938">
                  <c:v>Matthew Gordon</c:v>
                </c:pt>
                <c:pt idx="1939">
                  <c:v>Nancy Anderson</c:v>
                </c:pt>
                <c:pt idx="1940">
                  <c:v>Matthew Tucker</c:v>
                </c:pt>
                <c:pt idx="1941">
                  <c:v>Natalie Davis</c:v>
                </c:pt>
                <c:pt idx="1942">
                  <c:v>Michael Reynolds</c:v>
                </c:pt>
                <c:pt idx="1943">
                  <c:v>Melissa Moore</c:v>
                </c:pt>
                <c:pt idx="1944">
                  <c:v>Matthew Turner</c:v>
                </c:pt>
                <c:pt idx="1945">
                  <c:v>Nathan Thomas</c:v>
                </c:pt>
                <c:pt idx="1946">
                  <c:v>Maria Williams</c:v>
                </c:pt>
                <c:pt idx="1947">
                  <c:v>Michael Kent</c:v>
                </c:pt>
                <c:pt idx="1948">
                  <c:v>Matthew Ward</c:v>
                </c:pt>
                <c:pt idx="1949">
                  <c:v>Mark White</c:v>
                </c:pt>
                <c:pt idx="1950">
                  <c:v>Matthew Gutierrez</c:v>
                </c:pt>
                <c:pt idx="1951">
                  <c:v>Nicholas Olson</c:v>
                </c:pt>
                <c:pt idx="1952">
                  <c:v>Mark Estrada</c:v>
                </c:pt>
                <c:pt idx="1953">
                  <c:v>Michael Klein</c:v>
                </c:pt>
                <c:pt idx="1954">
                  <c:v>Michael Griffin</c:v>
                </c:pt>
                <c:pt idx="1955">
                  <c:v>Nicole Collins</c:v>
                </c:pt>
                <c:pt idx="1956">
                  <c:v>Michael Gross</c:v>
                </c:pt>
                <c:pt idx="1957">
                  <c:v>Nicole Greene</c:v>
                </c:pt>
                <c:pt idx="1958">
                  <c:v>Michael Ross</c:v>
                </c:pt>
                <c:pt idx="1959">
                  <c:v>Mark Lee</c:v>
                </c:pt>
                <c:pt idx="1960">
                  <c:v>Michael Guerra</c:v>
                </c:pt>
                <c:pt idx="1961">
                  <c:v>Michael Adkins</c:v>
                </c:pt>
                <c:pt idx="1962">
                  <c:v>Michael Russell</c:v>
                </c:pt>
                <c:pt idx="1963">
                  <c:v>Michelle Flores</c:v>
                </c:pt>
                <c:pt idx="1964">
                  <c:v>Maria Brown</c:v>
                </c:pt>
                <c:pt idx="1965">
                  <c:v>Michelle Harris</c:v>
                </c:pt>
                <c:pt idx="1966">
                  <c:v>Mario Martin</c:v>
                </c:pt>
                <c:pt idx="1967">
                  <c:v>Michelle Hughes</c:v>
                </c:pt>
                <c:pt idx="1968">
                  <c:v>Michael Schneider</c:v>
                </c:pt>
                <c:pt idx="1969">
                  <c:v>Mary Lewis</c:v>
                </c:pt>
                <c:pt idx="1970">
                  <c:v>Nicole Morris</c:v>
                </c:pt>
                <c:pt idx="1971">
                  <c:v>Melissa Dickerson</c:v>
                </c:pt>
                <c:pt idx="1972">
                  <c:v>Nicole Richardson</c:v>
                </c:pt>
                <c:pt idx="1973">
                  <c:v>Melissa Evans</c:v>
                </c:pt>
                <c:pt idx="1974">
                  <c:v>Mary Torres</c:v>
                </c:pt>
                <c:pt idx="1975">
                  <c:v>Michael Cox</c:v>
                </c:pt>
                <c:pt idx="1976">
                  <c:v>Mark Lopez</c:v>
                </c:pt>
                <c:pt idx="1977">
                  <c:v>Michelle Moore</c:v>
                </c:pt>
                <c:pt idx="1978">
                  <c:v>Marissa Smith</c:v>
                </c:pt>
                <c:pt idx="1979">
                  <c:v>Mathew Smith</c:v>
                </c:pt>
                <c:pt idx="1980">
                  <c:v>Megan Dawson</c:v>
                </c:pt>
                <c:pt idx="1981">
                  <c:v>Michelle Richardson</c:v>
                </c:pt>
                <c:pt idx="1982">
                  <c:v>Megan Harris</c:v>
                </c:pt>
                <c:pt idx="1983">
                  <c:v>Maria Garcia</c:v>
                </c:pt>
                <c:pt idx="1984">
                  <c:v>Michael Hardy</c:v>
                </c:pt>
                <c:pt idx="1985">
                  <c:v>Matthew Lewis</c:v>
                </c:pt>
                <c:pt idx="1986">
                  <c:v>Megan Jones</c:v>
                </c:pt>
                <c:pt idx="1987">
                  <c:v>Melissa Kelly</c:v>
                </c:pt>
                <c:pt idx="1988">
                  <c:v>Megan Lewis</c:v>
                </c:pt>
                <c:pt idx="1989">
                  <c:v>Michelle Thompson</c:v>
                </c:pt>
                <c:pt idx="1990">
                  <c:v>Megan Miller</c:v>
                </c:pt>
                <c:pt idx="1991">
                  <c:v>Michelle White</c:v>
                </c:pt>
                <c:pt idx="1992">
                  <c:v>Megan Moore</c:v>
                </c:pt>
                <c:pt idx="1993">
                  <c:v>Michelle Wilson</c:v>
                </c:pt>
                <c:pt idx="1994">
                  <c:v>Michael Cobb</c:v>
                </c:pt>
                <c:pt idx="1995">
                  <c:v>Michael Burns</c:v>
                </c:pt>
                <c:pt idx="1996">
                  <c:v>Matthew Bell</c:v>
                </c:pt>
                <c:pt idx="1997">
                  <c:v>Melissa Martin</c:v>
                </c:pt>
                <c:pt idx="1998">
                  <c:v>Mark Gonzalez</c:v>
                </c:pt>
                <c:pt idx="1999">
                  <c:v>Mark Anderson</c:v>
                </c:pt>
                <c:pt idx="2000">
                  <c:v>Megan Thompson</c:v>
                </c:pt>
                <c:pt idx="2001">
                  <c:v>Mary Richardson</c:v>
                </c:pt>
                <c:pt idx="2002">
                  <c:v>Michael Wallace</c:v>
                </c:pt>
                <c:pt idx="2003">
                  <c:v>Natalie Brown</c:v>
                </c:pt>
                <c:pt idx="2004">
                  <c:v>Michael Walters</c:v>
                </c:pt>
                <c:pt idx="2005">
                  <c:v>Natalie Robinson</c:v>
                </c:pt>
                <c:pt idx="2006">
                  <c:v>Michael Walton</c:v>
                </c:pt>
                <c:pt idx="2007">
                  <c:v>Nathan Johnson</c:v>
                </c:pt>
                <c:pt idx="2008">
                  <c:v>Megan Williams</c:v>
                </c:pt>
                <c:pt idx="2009">
                  <c:v>Nathan Miller</c:v>
                </c:pt>
                <c:pt idx="2010">
                  <c:v>Michael Watson</c:v>
                </c:pt>
                <c:pt idx="2011">
                  <c:v>Melissa Mueller</c:v>
                </c:pt>
                <c:pt idx="2012">
                  <c:v>Michael Webb</c:v>
                </c:pt>
                <c:pt idx="2013">
                  <c:v>Nathaniel Smith</c:v>
                </c:pt>
                <c:pt idx="2014">
                  <c:v>Michael Welch</c:v>
                </c:pt>
                <c:pt idx="2015">
                  <c:v>Nicholas Davis</c:v>
                </c:pt>
                <c:pt idx="2016">
                  <c:v>Melanie Carter</c:v>
                </c:pt>
                <c:pt idx="2017">
                  <c:v>Nicholas Hall</c:v>
                </c:pt>
                <c:pt idx="2018">
                  <c:v>Mark Harris</c:v>
                </c:pt>
                <c:pt idx="2019">
                  <c:v>Melissa Peterson</c:v>
                </c:pt>
                <c:pt idx="2020">
                  <c:v>Melinda Williams</c:v>
                </c:pt>
                <c:pt idx="2021">
                  <c:v>Nicholas King</c:v>
                </c:pt>
                <c:pt idx="2022">
                  <c:v>Michael Willis</c:v>
                </c:pt>
                <c:pt idx="2023">
                  <c:v>Nicholas Mitchell</c:v>
                </c:pt>
                <c:pt idx="2024">
                  <c:v>Michael Cole</c:v>
                </c:pt>
                <c:pt idx="2025">
                  <c:v>Mary Sanchez</c:v>
                </c:pt>
                <c:pt idx="2026">
                  <c:v>Michael Wong</c:v>
                </c:pt>
                <c:pt idx="2027">
                  <c:v>Mary Scott</c:v>
                </c:pt>
                <c:pt idx="2028">
                  <c:v>Michael Wood</c:v>
                </c:pt>
                <c:pt idx="2029">
                  <c:v>Mark King</c:v>
                </c:pt>
                <c:pt idx="2030">
                  <c:v>Michael Coleman</c:v>
                </c:pt>
                <c:pt idx="2031">
                  <c:v>Mark Phillips</c:v>
                </c:pt>
                <c:pt idx="2032">
                  <c:v>Michele Johnson</c:v>
                </c:pt>
                <c:pt idx="2033">
                  <c:v>Matthew Garcia</c:v>
                </c:pt>
                <c:pt idx="2034">
                  <c:v>Michael Henry</c:v>
                </c:pt>
                <c:pt idx="2035">
                  <c:v>Michael Leonard</c:v>
                </c:pt>
                <c:pt idx="2036">
                  <c:v>Michele Young</c:v>
                </c:pt>
                <c:pt idx="2037">
                  <c:v>Nicole Hernandez</c:v>
                </c:pt>
                <c:pt idx="2038">
                  <c:v>Michelle Adams</c:v>
                </c:pt>
                <c:pt idx="2039">
                  <c:v>Michael Ball</c:v>
                </c:pt>
                <c:pt idx="2040">
                  <c:v>Michael Contreras</c:v>
                </c:pt>
                <c:pt idx="2041">
                  <c:v>Michael Campbell</c:v>
                </c:pt>
                <c:pt idx="2042">
                  <c:v>Mary Lee</c:v>
                </c:pt>
                <c:pt idx="2043">
                  <c:v>Nicole Martinez</c:v>
                </c:pt>
                <c:pt idx="2044">
                  <c:v>Melissa Campbell</c:v>
                </c:pt>
                <c:pt idx="2045">
                  <c:v>Michael Lowe</c:v>
                </c:pt>
                <c:pt idx="2046">
                  <c:v>Maria Moore</c:v>
                </c:pt>
                <c:pt idx="2047">
                  <c:v>Nicole Robinson</c:v>
                </c:pt>
                <c:pt idx="2048">
                  <c:v>Michael Silva</c:v>
                </c:pt>
                <c:pt idx="2049">
                  <c:v>Nicole Rogers</c:v>
                </c:pt>
                <c:pt idx="2050">
                  <c:v>Megan Davis</c:v>
                </c:pt>
                <c:pt idx="2051">
                  <c:v>Nicole Thomas</c:v>
                </c:pt>
                <c:pt idx="2052">
                  <c:v>Michael Simon</c:v>
                </c:pt>
                <c:pt idx="2053">
                  <c:v>Maria Jones</c:v>
                </c:pt>
                <c:pt idx="2054">
                  <c:v>Michael Sims</c:v>
                </c:pt>
                <c:pt idx="2055">
                  <c:v>Pamela Green</c:v>
                </c:pt>
                <c:pt idx="2056">
                  <c:v>Michael Fields</c:v>
                </c:pt>
                <c:pt idx="2057">
                  <c:v>Michael Dunn</c:v>
                </c:pt>
                <c:pt idx="2058">
                  <c:v>Lisa White</c:v>
                </c:pt>
                <c:pt idx="2059">
                  <c:v>Kelly Hernandez</c:v>
                </c:pt>
                <c:pt idx="2060">
                  <c:v>Kevin Phillips</c:v>
                </c:pt>
                <c:pt idx="2061">
                  <c:v>Kimberly Lopez</c:v>
                </c:pt>
                <c:pt idx="2062">
                  <c:v>Julie Rogers</c:v>
                </c:pt>
                <c:pt idx="2063">
                  <c:v>Kelly Wallace</c:v>
                </c:pt>
                <c:pt idx="2064">
                  <c:v>Katherine Garcia</c:v>
                </c:pt>
                <c:pt idx="2065">
                  <c:v>Kathleen Young</c:v>
                </c:pt>
                <c:pt idx="2066">
                  <c:v>Lisa Cox</c:v>
                </c:pt>
                <c:pt idx="2067">
                  <c:v>Kathryn Johnson</c:v>
                </c:pt>
                <c:pt idx="2068">
                  <c:v>Julie Perez</c:v>
                </c:pt>
                <c:pt idx="2069">
                  <c:v>Kimberly Parker</c:v>
                </c:pt>
                <c:pt idx="2070">
                  <c:v>Kathleen Jackson</c:v>
                </c:pt>
                <c:pt idx="2071">
                  <c:v>Kimberly Perry</c:v>
                </c:pt>
                <c:pt idx="2072">
                  <c:v>Madeline Smith</c:v>
                </c:pt>
                <c:pt idx="2073">
                  <c:v>Kimberly Peterson</c:v>
                </c:pt>
                <c:pt idx="2074">
                  <c:v>Kevin Mitchell</c:v>
                </c:pt>
                <c:pt idx="2075">
                  <c:v>Kimberly Sanchez</c:v>
                </c:pt>
                <c:pt idx="2076">
                  <c:v>Lisa Bailey</c:v>
                </c:pt>
                <c:pt idx="2077">
                  <c:v>Kelly Wilson</c:v>
                </c:pt>
                <c:pt idx="2078">
                  <c:v>Lisa Gray</c:v>
                </c:pt>
                <c:pt idx="2079">
                  <c:v>Kelsey Davis</c:v>
                </c:pt>
                <c:pt idx="2080">
                  <c:v>Kimberly Baker</c:v>
                </c:pt>
                <c:pt idx="2081">
                  <c:v>Kenneth Allen</c:v>
                </c:pt>
                <c:pt idx="2082">
                  <c:v>Katherine Wright</c:v>
                </c:pt>
                <c:pt idx="2083">
                  <c:v>Kathryn Jones</c:v>
                </c:pt>
                <c:pt idx="2084">
                  <c:v>Lisa Reyes</c:v>
                </c:pt>
                <c:pt idx="2085">
                  <c:v>Kimberly Torres</c:v>
                </c:pt>
                <c:pt idx="2086">
                  <c:v>Lisa Taylor</c:v>
                </c:pt>
                <c:pt idx="2087">
                  <c:v>Karen Ward</c:v>
                </c:pt>
                <c:pt idx="2088">
                  <c:v>Julian Rodriguez</c:v>
                </c:pt>
                <c:pt idx="2089">
                  <c:v>Kenneth Jones</c:v>
                </c:pt>
                <c:pt idx="2090">
                  <c:v>Leslie Smith</c:v>
                </c:pt>
                <c:pt idx="2091">
                  <c:v>Kenneth Nguyen</c:v>
                </c:pt>
                <c:pt idx="2092">
                  <c:v>Katherine Hernandez</c:v>
                </c:pt>
                <c:pt idx="2093">
                  <c:v>Kimberly Welch</c:v>
                </c:pt>
                <c:pt idx="2094">
                  <c:v>Katherine Jones</c:v>
                </c:pt>
                <c:pt idx="2095">
                  <c:v>Kenneth Roberts</c:v>
                </c:pt>
                <c:pt idx="2096">
                  <c:v>Kevin Robinson</c:v>
                </c:pt>
                <c:pt idx="2097">
                  <c:v>Karen Williams</c:v>
                </c:pt>
                <c:pt idx="2098">
                  <c:v>Lisa Bryant</c:v>
                </c:pt>
                <c:pt idx="2099">
                  <c:v>Kimberly Wood</c:v>
                </c:pt>
                <c:pt idx="2100">
                  <c:v>Katherine Miller</c:v>
                </c:pt>
                <c:pt idx="2101">
                  <c:v>Kimberly Young</c:v>
                </c:pt>
                <c:pt idx="2102">
                  <c:v>Karen Payne</c:v>
                </c:pt>
                <c:pt idx="2103">
                  <c:v>Kristen Green</c:v>
                </c:pt>
                <c:pt idx="2104">
                  <c:v>Madison Smith</c:v>
                </c:pt>
                <c:pt idx="2105">
                  <c:v>Kristen Johnson</c:v>
                </c:pt>
                <c:pt idx="2106">
                  <c:v>Kimberly Black</c:v>
                </c:pt>
                <c:pt idx="2107">
                  <c:v>Kenneth Thomas</c:v>
                </c:pt>
                <c:pt idx="2108">
                  <c:v>Katherine Williams</c:v>
                </c:pt>
                <c:pt idx="2109">
                  <c:v>Kristen Young</c:v>
                </c:pt>
                <c:pt idx="2110">
                  <c:v>Karen Rodriguez</c:v>
                </c:pt>
                <c:pt idx="2111">
                  <c:v>Kristin Gonzalez</c:v>
                </c:pt>
                <c:pt idx="2112">
                  <c:v>Lisa Phillips</c:v>
                </c:pt>
                <c:pt idx="2113">
                  <c:v>Kristin Hernandez</c:v>
                </c:pt>
                <c:pt idx="2114">
                  <c:v>Lisa Rivera</c:v>
                </c:pt>
                <c:pt idx="2115">
                  <c:v>Kristin Miller</c:v>
                </c:pt>
                <c:pt idx="2116">
                  <c:v>Kathleen Lopez</c:v>
                </c:pt>
                <c:pt idx="2117">
                  <c:v>Kristin Smith</c:v>
                </c:pt>
                <c:pt idx="2118">
                  <c:v>Kimberly Harris</c:v>
                </c:pt>
                <c:pt idx="2119">
                  <c:v>Kristina Smith</c:v>
                </c:pt>
                <c:pt idx="2120">
                  <c:v>Lisa Wilson</c:v>
                </c:pt>
                <c:pt idx="2121">
                  <c:v>Krystal Davis</c:v>
                </c:pt>
                <c:pt idx="2122">
                  <c:v>Lori Wilson</c:v>
                </c:pt>
                <c:pt idx="2123">
                  <c:v>Kyle Jackson</c:v>
                </c:pt>
                <c:pt idx="2124">
                  <c:v>Kevin Lewis</c:v>
                </c:pt>
                <c:pt idx="2125">
                  <c:v>Justin Taylor</c:v>
                </c:pt>
                <c:pt idx="2126">
                  <c:v>Kevin Lopez</c:v>
                </c:pt>
                <c:pt idx="2127">
                  <c:v>Kevin Alexander</c:v>
                </c:pt>
                <c:pt idx="2128">
                  <c:v>Keith King</c:v>
                </c:pt>
                <c:pt idx="2129">
                  <c:v>Kayla Garcia</c:v>
                </c:pt>
                <c:pt idx="2130">
                  <c:v>Linda Lee</c:v>
                </c:pt>
                <c:pt idx="2131">
                  <c:v>Katherine Brown</c:v>
                </c:pt>
                <c:pt idx="2132">
                  <c:v>Linda Miller</c:v>
                </c:pt>
                <c:pt idx="2133">
                  <c:v>Kyle Williams</c:v>
                </c:pt>
                <c:pt idx="2134">
                  <c:v>Lindsay Hernandez</c:v>
                </c:pt>
                <c:pt idx="2135">
                  <c:v>Larry Harris</c:v>
                </c:pt>
                <c:pt idx="2136">
                  <c:v>Kevin Powell</c:v>
                </c:pt>
                <c:pt idx="2137">
                  <c:v>Larry Martinez</c:v>
                </c:pt>
                <c:pt idx="2138">
                  <c:v>Kelly Anderson</c:v>
                </c:pt>
                <c:pt idx="2139">
                  <c:v>Kevin Baker</c:v>
                </c:pt>
                <c:pt idx="2140">
                  <c:v>Justin Garcia</c:v>
                </c:pt>
                <c:pt idx="2141">
                  <c:v>Kevin Bell</c:v>
                </c:pt>
                <c:pt idx="2142">
                  <c:v>Lisa Chavez</c:v>
                </c:pt>
                <c:pt idx="2143">
                  <c:v>Kevin Boyd</c:v>
                </c:pt>
                <c:pt idx="2144">
                  <c:v>Justin Hall</c:v>
                </c:pt>
                <c:pt idx="2145">
                  <c:v>Kayla Miller</c:v>
                </c:pt>
                <c:pt idx="2146">
                  <c:v>Kelly Ford</c:v>
                </c:pt>
                <c:pt idx="2147">
                  <c:v>Kevin Campbell</c:v>
                </c:pt>
                <c:pt idx="2148">
                  <c:v>Kevin Stone</c:v>
                </c:pt>
                <c:pt idx="2149">
                  <c:v>Karen Moore</c:v>
                </c:pt>
                <c:pt idx="2150">
                  <c:v>Katherine Thompson</c:v>
                </c:pt>
                <c:pt idx="2151">
                  <c:v>Justin Campbell</c:v>
                </c:pt>
                <c:pt idx="2152">
                  <c:v>Katherine Walker</c:v>
                </c:pt>
                <c:pt idx="2153">
                  <c:v>Kevin Collins</c:v>
                </c:pt>
                <c:pt idx="2154">
                  <c:v>Marc Williams</c:v>
                </c:pt>
                <c:pt idx="2155">
                  <c:v>Kayla Williams</c:v>
                </c:pt>
                <c:pt idx="2156">
                  <c:v>Kimberly Benson</c:v>
                </c:pt>
                <c:pt idx="2157">
                  <c:v>Kevin Edwards</c:v>
                </c:pt>
                <c:pt idx="2158">
                  <c:v>Lisa Long</c:v>
                </c:pt>
                <c:pt idx="2159">
                  <c:v>Keith Anderson</c:v>
                </c:pt>
                <c:pt idx="2160">
                  <c:v>Kimberly Campbell</c:v>
                </c:pt>
                <c:pt idx="2161">
                  <c:v>Laura Rodriguez</c:v>
                </c:pt>
                <c:pt idx="2162">
                  <c:v>Lisa Meyer</c:v>
                </c:pt>
                <c:pt idx="2163">
                  <c:v>Kevin Gonzalez</c:v>
                </c:pt>
                <c:pt idx="2164">
                  <c:v>Lisa Mitchell</c:v>
                </c:pt>
                <c:pt idx="2165">
                  <c:v>Kevin Green</c:v>
                </c:pt>
                <c:pt idx="2166">
                  <c:v>Lisa Morris</c:v>
                </c:pt>
                <c:pt idx="2167">
                  <c:v>Laura White</c:v>
                </c:pt>
                <c:pt idx="2168">
                  <c:v>Lisa Parsons</c:v>
                </c:pt>
                <c:pt idx="2169">
                  <c:v>Kevin Hill</c:v>
                </c:pt>
                <c:pt idx="2170">
                  <c:v>Kimberly Edwards</c:v>
                </c:pt>
                <c:pt idx="2171">
                  <c:v>Justin Flores</c:v>
                </c:pt>
                <c:pt idx="2172">
                  <c:v>Lisa Richardson</c:v>
                </c:pt>
                <c:pt idx="2173">
                  <c:v>Lauren Hernandez</c:v>
                </c:pt>
                <c:pt idx="2174">
                  <c:v>Kimberly Evans</c:v>
                </c:pt>
                <c:pt idx="2175">
                  <c:v>Julia Smith</c:v>
                </c:pt>
                <c:pt idx="2176">
                  <c:v>Julie Gonzalez</c:v>
                </c:pt>
                <c:pt idx="2177">
                  <c:v>Keith Davis</c:v>
                </c:pt>
                <c:pt idx="2178">
                  <c:v>Justin Martinez</c:v>
                </c:pt>
                <c:pt idx="2179">
                  <c:v>Lauren Miller</c:v>
                </c:pt>
                <c:pt idx="2180">
                  <c:v>Kimberly Hall</c:v>
                </c:pt>
                <c:pt idx="2181">
                  <c:v>Kevin Kelley</c:v>
                </c:pt>
                <c:pt idx="2182">
                  <c:v>Lisa Watson</c:v>
                </c:pt>
                <c:pt idx="2183">
                  <c:v>Lauren Taylor</c:v>
                </c:pt>
                <c:pt idx="2184">
                  <c:v>Karen Taylor</c:v>
                </c:pt>
                <c:pt idx="2185">
                  <c:v>Lauren Torres</c:v>
                </c:pt>
                <c:pt idx="2186">
                  <c:v>Justin Morris</c:v>
                </c:pt>
                <c:pt idx="2187">
                  <c:v>Lauren Williams</c:v>
                </c:pt>
                <c:pt idx="2188">
                  <c:v>Kathleen Williams</c:v>
                </c:pt>
                <c:pt idx="2189">
                  <c:v>Keith Hill</c:v>
                </c:pt>
                <c:pt idx="2190">
                  <c:v>Luis Miller</c:v>
                </c:pt>
                <c:pt idx="2191">
                  <c:v>Kevin Lee</c:v>
                </c:pt>
                <c:pt idx="2192">
                  <c:v>Kelly Walker</c:v>
                </c:pt>
                <c:pt idx="2193">
                  <c:v>Lawrence Brown</c:v>
                </c:pt>
                <c:pt idx="2194">
                  <c:v>Kim Brown</c:v>
                </c:pt>
                <c:pt idx="2195">
                  <c:v>Kimberly Gibson</c:v>
                </c:pt>
                <c:pt idx="2196">
                  <c:v>John Vazquez</c:v>
                </c:pt>
                <c:pt idx="2197">
                  <c:v>John Douglas</c:v>
                </c:pt>
                <c:pt idx="2198">
                  <c:v>James Cooper</c:v>
                </c:pt>
                <c:pt idx="2199">
                  <c:v>Jennifer Arnold</c:v>
                </c:pt>
                <c:pt idx="2200">
                  <c:v>John Morales</c:v>
                </c:pt>
                <c:pt idx="2201">
                  <c:v>Jennifer Baker</c:v>
                </c:pt>
                <c:pt idx="2202">
                  <c:v>Jonathan Rogers</c:v>
                </c:pt>
                <c:pt idx="2203">
                  <c:v>Jennifer Boyd</c:v>
                </c:pt>
                <c:pt idx="2204">
                  <c:v>Joshua Lee</c:v>
                </c:pt>
                <c:pt idx="2205">
                  <c:v>Jennifer Brewer</c:v>
                </c:pt>
                <c:pt idx="2206">
                  <c:v>John Hill</c:v>
                </c:pt>
                <c:pt idx="2207">
                  <c:v>Jason Lopez</c:v>
                </c:pt>
                <c:pt idx="2208">
                  <c:v>John Ray</c:v>
                </c:pt>
                <c:pt idx="2209">
                  <c:v>Jennifer Cole</c:v>
                </c:pt>
                <c:pt idx="2210">
                  <c:v>Jamie Brown</c:v>
                </c:pt>
                <c:pt idx="2211">
                  <c:v>Jason Martinez</c:v>
                </c:pt>
                <c:pt idx="2212">
                  <c:v>Joseph Gomez</c:v>
                </c:pt>
                <c:pt idx="2213">
                  <c:v>Jennifer Cruz</c:v>
                </c:pt>
                <c:pt idx="2214">
                  <c:v>Jason Carroll</c:v>
                </c:pt>
                <c:pt idx="2215">
                  <c:v>James Bell</c:v>
                </c:pt>
                <c:pt idx="2216">
                  <c:v>Joshua Wilson</c:v>
                </c:pt>
                <c:pt idx="2217">
                  <c:v>Jason Morales</c:v>
                </c:pt>
                <c:pt idx="2218">
                  <c:v>John Gray</c:v>
                </c:pt>
                <c:pt idx="2219">
                  <c:v>Jennifer Gonzales</c:v>
                </c:pt>
                <c:pt idx="2220">
                  <c:v>John Lee</c:v>
                </c:pt>
                <c:pt idx="2221">
                  <c:v>Jason Morgan</c:v>
                </c:pt>
                <c:pt idx="2222">
                  <c:v>James Cole</c:v>
                </c:pt>
                <c:pt idx="2223">
                  <c:v>Jennifer Gregory</c:v>
                </c:pt>
                <c:pt idx="2224">
                  <c:v>Jeffrey Nguyen</c:v>
                </c:pt>
                <c:pt idx="2225">
                  <c:v>Jennifer Harris</c:v>
                </c:pt>
                <c:pt idx="2226">
                  <c:v>Jeffrey Phillips</c:v>
                </c:pt>
                <c:pt idx="2227">
                  <c:v>Jennifer Hawkins</c:v>
                </c:pt>
                <c:pt idx="2228">
                  <c:v>Jonathan Mendoza</c:v>
                </c:pt>
                <c:pt idx="2229">
                  <c:v>Jason Ortega</c:v>
                </c:pt>
                <c:pt idx="2230">
                  <c:v>Jordan Miller</c:v>
                </c:pt>
                <c:pt idx="2231">
                  <c:v>Jennifer Henry</c:v>
                </c:pt>
                <c:pt idx="2232">
                  <c:v>Jeffrey Warren</c:v>
                </c:pt>
                <c:pt idx="2233">
                  <c:v>Jennifer Hernandez</c:v>
                </c:pt>
                <c:pt idx="2234">
                  <c:v>Joseph Thompson</c:v>
                </c:pt>
                <c:pt idx="2235">
                  <c:v>James Flores</c:v>
                </c:pt>
                <c:pt idx="2236">
                  <c:v>Jenna Davis</c:v>
                </c:pt>
                <c:pt idx="2237">
                  <c:v>Jason Perez</c:v>
                </c:pt>
                <c:pt idx="2238">
                  <c:v>Jason Gonzalez</c:v>
                </c:pt>
                <c:pt idx="2239">
                  <c:v>Jason Phillips</c:v>
                </c:pt>
                <c:pt idx="2240">
                  <c:v>James Reed</c:v>
                </c:pt>
                <c:pt idx="2241">
                  <c:v>Jennifer Jacobs</c:v>
                </c:pt>
                <c:pt idx="2242">
                  <c:v>John Foster</c:v>
                </c:pt>
                <c:pt idx="2243">
                  <c:v>Jennifer Jenkins</c:v>
                </c:pt>
                <c:pt idx="2244">
                  <c:v>John Guzman</c:v>
                </c:pt>
                <c:pt idx="2245">
                  <c:v>Jennifer Joseph</c:v>
                </c:pt>
                <c:pt idx="2246">
                  <c:v>Jeffrey James</c:v>
                </c:pt>
                <c:pt idx="2247">
                  <c:v>Jennifer Lawrence</c:v>
                </c:pt>
                <c:pt idx="2248">
                  <c:v>John Marshall</c:v>
                </c:pt>
                <c:pt idx="2249">
                  <c:v>James Grant</c:v>
                </c:pt>
                <c:pt idx="2250">
                  <c:v>John Myers</c:v>
                </c:pt>
                <c:pt idx="2251">
                  <c:v>James Bennett</c:v>
                </c:pt>
                <c:pt idx="2252">
                  <c:v>Jeffrey Moore</c:v>
                </c:pt>
                <c:pt idx="2253">
                  <c:v>Jason Ramos</c:v>
                </c:pt>
                <c:pt idx="2254">
                  <c:v>John Reid</c:v>
                </c:pt>
                <c:pt idx="2255">
                  <c:v>Jennifer Lucas</c:v>
                </c:pt>
                <c:pt idx="2256">
                  <c:v>James Walker</c:v>
                </c:pt>
                <c:pt idx="2257">
                  <c:v>Jennifer Marshall</c:v>
                </c:pt>
                <c:pt idx="2258">
                  <c:v>John Walsh</c:v>
                </c:pt>
                <c:pt idx="2259">
                  <c:v>Jennifer Mason</c:v>
                </c:pt>
                <c:pt idx="2260">
                  <c:v>John Wright</c:v>
                </c:pt>
                <c:pt idx="2261">
                  <c:v>Jennifer Mcdonald</c:v>
                </c:pt>
                <c:pt idx="2262">
                  <c:v>Jonathan Hernandez</c:v>
                </c:pt>
                <c:pt idx="2263">
                  <c:v>James Hall</c:v>
                </c:pt>
                <c:pt idx="2264">
                  <c:v>Jonathan Phillips</c:v>
                </c:pt>
                <c:pt idx="2265">
                  <c:v>Jennifer Moore</c:v>
                </c:pt>
                <c:pt idx="2266">
                  <c:v>Jonathan White</c:v>
                </c:pt>
                <c:pt idx="2267">
                  <c:v>Jennifer Murphy</c:v>
                </c:pt>
                <c:pt idx="2268">
                  <c:v>Jamie Williams</c:v>
                </c:pt>
                <c:pt idx="2269">
                  <c:v>Jennifer Owens</c:v>
                </c:pt>
                <c:pt idx="2270">
                  <c:v>Joseph King</c:v>
                </c:pt>
                <c:pt idx="2271">
                  <c:v>Jennifer Patel</c:v>
                </c:pt>
                <c:pt idx="2272">
                  <c:v>Joseph Morgan</c:v>
                </c:pt>
                <c:pt idx="2273">
                  <c:v>Jacob Harris</c:v>
                </c:pt>
                <c:pt idx="2274">
                  <c:v>Jeffrey Wilson</c:v>
                </c:pt>
                <c:pt idx="2275">
                  <c:v>James Hunt</c:v>
                </c:pt>
                <c:pt idx="2276">
                  <c:v>Joseph Walker</c:v>
                </c:pt>
                <c:pt idx="2277">
                  <c:v>Jason Rodriguez</c:v>
                </c:pt>
                <c:pt idx="2278">
                  <c:v>Joshua Collins</c:v>
                </c:pt>
                <c:pt idx="2279">
                  <c:v>Jennifer Reid</c:v>
                </c:pt>
                <c:pt idx="2280">
                  <c:v>James Alexander</c:v>
                </c:pt>
                <c:pt idx="2281">
                  <c:v>Jacob Hernandez</c:v>
                </c:pt>
                <c:pt idx="2282">
                  <c:v>Joshua Rodriguez</c:v>
                </c:pt>
                <c:pt idx="2283">
                  <c:v>Jason Jackson</c:v>
                </c:pt>
                <c:pt idx="2284">
                  <c:v>Joshua West</c:v>
                </c:pt>
                <c:pt idx="2285">
                  <c:v>Jennifer Simmons</c:v>
                </c:pt>
                <c:pt idx="2286">
                  <c:v>John Butler</c:v>
                </c:pt>
                <c:pt idx="2287">
                  <c:v>Jennifer Simon</c:v>
                </c:pt>
                <c:pt idx="2288">
                  <c:v>Jacob Campbell</c:v>
                </c:pt>
                <c:pt idx="2289">
                  <c:v>James Keith</c:v>
                </c:pt>
                <c:pt idx="2290">
                  <c:v>James Cruz</c:v>
                </c:pt>
                <c:pt idx="2291">
                  <c:v>Jennifer Spencer</c:v>
                </c:pt>
                <c:pt idx="2292">
                  <c:v>John Gomez</c:v>
                </c:pt>
                <c:pt idx="2293">
                  <c:v>Jennifer Stephens</c:v>
                </c:pt>
                <c:pt idx="2294">
                  <c:v>John Gutierrez</c:v>
                </c:pt>
                <c:pt idx="2295">
                  <c:v>Jennifer Taylor</c:v>
                </c:pt>
                <c:pt idx="2296">
                  <c:v>John Harrison</c:v>
                </c:pt>
                <c:pt idx="2297">
                  <c:v>James Kim</c:v>
                </c:pt>
                <c:pt idx="2298">
                  <c:v>John Hunter</c:v>
                </c:pt>
                <c:pt idx="2299">
                  <c:v>Jennifer Turner</c:v>
                </c:pt>
                <c:pt idx="2300">
                  <c:v>James Santos</c:v>
                </c:pt>
                <c:pt idx="2301">
                  <c:v>Jennifer Warren</c:v>
                </c:pt>
                <c:pt idx="2302">
                  <c:v>James Simmons</c:v>
                </c:pt>
                <c:pt idx="2303">
                  <c:v>James Lewis</c:v>
                </c:pt>
                <c:pt idx="2304">
                  <c:v>Jacqueline Brown</c:v>
                </c:pt>
                <c:pt idx="2305">
                  <c:v>James Long</c:v>
                </c:pt>
                <c:pt idx="2306">
                  <c:v>John Morris</c:v>
                </c:pt>
                <c:pt idx="2307">
                  <c:v>James Lyons</c:v>
                </c:pt>
                <c:pt idx="2308">
                  <c:v>John Parker</c:v>
                </c:pt>
                <c:pt idx="2309">
                  <c:v>Jeremiah Johnson</c:v>
                </c:pt>
                <c:pt idx="2310">
                  <c:v>John Pierce</c:v>
                </c:pt>
                <c:pt idx="2311">
                  <c:v>Jason James</c:v>
                </c:pt>
                <c:pt idx="2312">
                  <c:v>John Quinn</c:v>
                </c:pt>
                <c:pt idx="2313">
                  <c:v>Jerry Miller</c:v>
                </c:pt>
                <c:pt idx="2314">
                  <c:v>John Reed</c:v>
                </c:pt>
                <c:pt idx="2315">
                  <c:v>Jerry Roberts</c:v>
                </c:pt>
                <c:pt idx="2316">
                  <c:v>John Russell</c:v>
                </c:pt>
                <c:pt idx="2317">
                  <c:v>Jesse Harris</c:v>
                </c:pt>
                <c:pt idx="2318">
                  <c:v>John Soto</c:v>
                </c:pt>
                <c:pt idx="2319">
                  <c:v>Jason Walker</c:v>
                </c:pt>
                <c:pt idx="2320">
                  <c:v>John Tran</c:v>
                </c:pt>
                <c:pt idx="2321">
                  <c:v>Jessica Bell</c:v>
                </c:pt>
                <c:pt idx="2322">
                  <c:v>Jacqueline Moore</c:v>
                </c:pt>
                <c:pt idx="2323">
                  <c:v>Jessica Burns</c:v>
                </c:pt>
                <c:pt idx="2324">
                  <c:v>John Warren</c:v>
                </c:pt>
                <c:pt idx="2325">
                  <c:v>Jessica Campbell</c:v>
                </c:pt>
                <c:pt idx="2326">
                  <c:v>Jacqueline Smith</c:v>
                </c:pt>
                <c:pt idx="2327">
                  <c:v>Jessica Cole</c:v>
                </c:pt>
                <c:pt idx="2328">
                  <c:v>Jeffrey Reed</c:v>
                </c:pt>
                <c:pt idx="2329">
                  <c:v>James Brady</c:v>
                </c:pt>
                <c:pt idx="2330">
                  <c:v>Jonathan Hall</c:v>
                </c:pt>
                <c:pt idx="2331">
                  <c:v>Jacob Bennett</c:v>
                </c:pt>
                <c:pt idx="2332">
                  <c:v>Jonathan Kennedy</c:v>
                </c:pt>
                <c:pt idx="2333">
                  <c:v>Jessica Fisher</c:v>
                </c:pt>
                <c:pt idx="2334">
                  <c:v>Jamie Gonzalez</c:v>
                </c:pt>
                <c:pt idx="2335">
                  <c:v>Jessica Ford</c:v>
                </c:pt>
                <c:pt idx="2336">
                  <c:v>Jonathan Price</c:v>
                </c:pt>
                <c:pt idx="2337">
                  <c:v>James Meyer</c:v>
                </c:pt>
                <c:pt idx="2338">
                  <c:v>Jeffrey Schultz</c:v>
                </c:pt>
                <c:pt idx="2339">
                  <c:v>Jessica Gonzalez</c:v>
                </c:pt>
                <c:pt idx="2340">
                  <c:v>James Cook</c:v>
                </c:pt>
                <c:pt idx="2341">
                  <c:v>Jessica Guzman</c:v>
                </c:pt>
                <c:pt idx="2342">
                  <c:v>Jose Johnson</c:v>
                </c:pt>
                <c:pt idx="2343">
                  <c:v>Jacob Moore</c:v>
                </c:pt>
                <c:pt idx="2344">
                  <c:v>Joseph Cook</c:v>
                </c:pt>
                <c:pt idx="2345">
                  <c:v>Jessica Lee</c:v>
                </c:pt>
                <c:pt idx="2346">
                  <c:v>Jeffrey Vasquez</c:v>
                </c:pt>
                <c:pt idx="2347">
                  <c:v>Jessica Morris</c:v>
                </c:pt>
                <c:pt idx="2348">
                  <c:v>Joseph Long</c:v>
                </c:pt>
                <c:pt idx="2349">
                  <c:v>James Munoz</c:v>
                </c:pt>
                <c:pt idx="2350">
                  <c:v>Joseph Mitchell</c:v>
                </c:pt>
                <c:pt idx="2351">
                  <c:v>Jessica Peterson</c:v>
                </c:pt>
                <c:pt idx="2352">
                  <c:v>Joseph Patel</c:v>
                </c:pt>
                <c:pt idx="2353">
                  <c:v>Jessica Phillips</c:v>
                </c:pt>
                <c:pt idx="2354">
                  <c:v>Joseph Roberts</c:v>
                </c:pt>
                <c:pt idx="2355">
                  <c:v>Jessica Robinson</c:v>
                </c:pt>
                <c:pt idx="2356">
                  <c:v>Jason Baker</c:v>
                </c:pt>
                <c:pt idx="2357">
                  <c:v>James Murray</c:v>
                </c:pt>
                <c:pt idx="2358">
                  <c:v>Joseph Tucker</c:v>
                </c:pt>
                <c:pt idx="2359">
                  <c:v>Jessica Spencer</c:v>
                </c:pt>
                <c:pt idx="2360">
                  <c:v>Joseph Wilson</c:v>
                </c:pt>
                <c:pt idx="2361">
                  <c:v>Jessica Thomas</c:v>
                </c:pt>
                <c:pt idx="2362">
                  <c:v>Jason Carter</c:v>
                </c:pt>
                <c:pt idx="2363">
                  <c:v>Jessica Walker</c:v>
                </c:pt>
                <c:pt idx="2364">
                  <c:v>Joshua Cook</c:v>
                </c:pt>
                <c:pt idx="2365">
                  <c:v>Jessica Wiggins</c:v>
                </c:pt>
                <c:pt idx="2366">
                  <c:v>Jason Cook</c:v>
                </c:pt>
                <c:pt idx="2367">
                  <c:v>Jeffrey Anderson</c:v>
                </c:pt>
                <c:pt idx="2368">
                  <c:v>Jenna Smith</c:v>
                </c:pt>
                <c:pt idx="2369">
                  <c:v>Jill Smith</c:v>
                </c:pt>
                <c:pt idx="2370">
                  <c:v>Jennifer Aguilar</c:v>
                </c:pt>
                <c:pt idx="2371">
                  <c:v>James Ortiz</c:v>
                </c:pt>
                <c:pt idx="2372">
                  <c:v>Joshua Stewart</c:v>
                </c:pt>
                <c:pt idx="2373">
                  <c:v>John Anderson</c:v>
                </c:pt>
                <c:pt idx="2374">
                  <c:v>Joshua Wallace</c:v>
                </c:pt>
                <c:pt idx="2375">
                  <c:v>James Peterson</c:v>
                </c:pt>
                <c:pt idx="2376">
                  <c:v>Jason Hall</c:v>
                </c:pt>
                <c:pt idx="2377">
                  <c:v>James Price</c:v>
                </c:pt>
                <c:pt idx="2378">
                  <c:v>Julia Jackson</c:v>
                </c:pt>
                <c:pt idx="2379">
                  <c:v>John Burgess</c:v>
                </c:pt>
                <c:pt idx="2380">
                  <c:v>John Ferguson</c:v>
                </c:pt>
                <c:pt idx="2381">
                  <c:v>Emily Moore</c:v>
                </c:pt>
                <c:pt idx="2382">
                  <c:v>Gregory Thomas</c:v>
                </c:pt>
                <c:pt idx="2383">
                  <c:v>Erin Garcia</c:v>
                </c:pt>
                <c:pt idx="2384">
                  <c:v>David Walker</c:v>
                </c:pt>
                <c:pt idx="2385">
                  <c:v>Elizabeth Weber</c:v>
                </c:pt>
                <c:pt idx="2386">
                  <c:v>David Welch</c:v>
                </c:pt>
                <c:pt idx="2387">
                  <c:v>Eric James</c:v>
                </c:pt>
                <c:pt idx="2388">
                  <c:v>David Reeves</c:v>
                </c:pt>
                <c:pt idx="2389">
                  <c:v>Gary Wilson</c:v>
                </c:pt>
                <c:pt idx="2390">
                  <c:v>Dawn Adams</c:v>
                </c:pt>
                <c:pt idx="2391">
                  <c:v>Holly Johnson</c:v>
                </c:pt>
                <c:pt idx="2392">
                  <c:v>Dawn Gonzalez</c:v>
                </c:pt>
                <c:pt idx="2393">
                  <c:v>Emily Green</c:v>
                </c:pt>
                <c:pt idx="2394">
                  <c:v>Dawn Jones</c:v>
                </c:pt>
                <c:pt idx="2395">
                  <c:v>David Ramirez</c:v>
                </c:pt>
                <c:pt idx="2396">
                  <c:v>Dawn Phillips</c:v>
                </c:pt>
                <c:pt idx="2397">
                  <c:v>Erica Moore</c:v>
                </c:pt>
                <c:pt idx="2398">
                  <c:v>Dawn Smith</c:v>
                </c:pt>
                <c:pt idx="2399">
                  <c:v>Erin Walker</c:v>
                </c:pt>
                <c:pt idx="2400">
                  <c:v>Dawn Taylor</c:v>
                </c:pt>
                <c:pt idx="2401">
                  <c:v>Gina Johnson</c:v>
                </c:pt>
                <c:pt idx="2402">
                  <c:v>Dawn Thomas</c:v>
                </c:pt>
                <c:pt idx="2403">
                  <c:v>Heather Johnson</c:v>
                </c:pt>
                <c:pt idx="2404">
                  <c:v>Deborah Jones</c:v>
                </c:pt>
                <c:pt idx="2405">
                  <c:v>Elizabeth Phillips</c:v>
                </c:pt>
                <c:pt idx="2406">
                  <c:v>Deborah Moore</c:v>
                </c:pt>
                <c:pt idx="2407">
                  <c:v>Emily Carter</c:v>
                </c:pt>
                <c:pt idx="2408">
                  <c:v>Deborah Thomas</c:v>
                </c:pt>
                <c:pt idx="2409">
                  <c:v>Emily Martinez</c:v>
                </c:pt>
                <c:pt idx="2410">
                  <c:v>Deborah Williams</c:v>
                </c:pt>
                <c:pt idx="2411">
                  <c:v>Emily Thompson</c:v>
                </c:pt>
                <c:pt idx="2412">
                  <c:v>Debra Brown</c:v>
                </c:pt>
                <c:pt idx="2413">
                  <c:v>Eric Hanson</c:v>
                </c:pt>
                <c:pt idx="2414">
                  <c:v>Debra Lopez</c:v>
                </c:pt>
                <c:pt idx="2415">
                  <c:v>Eric Powell</c:v>
                </c:pt>
                <c:pt idx="2416">
                  <c:v>Debra Miller</c:v>
                </c:pt>
                <c:pt idx="2417">
                  <c:v>Erik Smith</c:v>
                </c:pt>
                <c:pt idx="2418">
                  <c:v>Debra Nelson</c:v>
                </c:pt>
                <c:pt idx="2419">
                  <c:v>Erin Martinez</c:v>
                </c:pt>
                <c:pt idx="2420">
                  <c:v>Denise Perez</c:v>
                </c:pt>
                <c:pt idx="2421">
                  <c:v>Frank Miller</c:v>
                </c:pt>
                <c:pt idx="2422">
                  <c:v>Denise Sanchez</c:v>
                </c:pt>
                <c:pt idx="2423">
                  <c:v>George Jones</c:v>
                </c:pt>
                <c:pt idx="2424">
                  <c:v>Denise Williams</c:v>
                </c:pt>
                <c:pt idx="2425">
                  <c:v>Gregory Lewis</c:v>
                </c:pt>
                <c:pt idx="2426">
                  <c:v>Dennis Jones</c:v>
                </c:pt>
                <c:pt idx="2427">
                  <c:v>Hannah Williams</c:v>
                </c:pt>
                <c:pt idx="2428">
                  <c:v>Dennis Miller</c:v>
                </c:pt>
                <c:pt idx="2429">
                  <c:v>Heather Scott</c:v>
                </c:pt>
                <c:pt idx="2430">
                  <c:v>Dennis Smith</c:v>
                </c:pt>
                <c:pt idx="2431">
                  <c:v>Elizabeth Moore</c:v>
                </c:pt>
                <c:pt idx="2432">
                  <c:v>Dennis Thompson</c:v>
                </c:pt>
                <c:pt idx="2433">
                  <c:v>Elizabeth Thomas</c:v>
                </c:pt>
                <c:pt idx="2434">
                  <c:v>Diana Johnson</c:v>
                </c:pt>
                <c:pt idx="2435">
                  <c:v>Elizabeth Weiss</c:v>
                </c:pt>
                <c:pt idx="2436">
                  <c:v>Diane Phillips</c:v>
                </c:pt>
                <c:pt idx="2437">
                  <c:v>Emily Gonzalez</c:v>
                </c:pt>
                <c:pt idx="2438">
                  <c:v>Diane Walker</c:v>
                </c:pt>
                <c:pt idx="2439">
                  <c:v>Emily Jones</c:v>
                </c:pt>
                <c:pt idx="2440">
                  <c:v>Diane Williams</c:v>
                </c:pt>
                <c:pt idx="2441">
                  <c:v>Emily Mitchell</c:v>
                </c:pt>
                <c:pt idx="2442">
                  <c:v>Donald Allen</c:v>
                </c:pt>
                <c:pt idx="2443">
                  <c:v>Emily Sanchez</c:v>
                </c:pt>
                <c:pt idx="2444">
                  <c:v>Donald Gonzalez</c:v>
                </c:pt>
                <c:pt idx="2445">
                  <c:v>Eric Baker</c:v>
                </c:pt>
                <c:pt idx="2446">
                  <c:v>David Rivera</c:v>
                </c:pt>
                <c:pt idx="2447">
                  <c:v>Eric Gonzalez</c:v>
                </c:pt>
                <c:pt idx="2448">
                  <c:v>Donald Martinez</c:v>
                </c:pt>
                <c:pt idx="2449">
                  <c:v>Eric Howard</c:v>
                </c:pt>
                <c:pt idx="2450">
                  <c:v>Donald Miller</c:v>
                </c:pt>
                <c:pt idx="2451">
                  <c:v>Eric Nelson</c:v>
                </c:pt>
                <c:pt idx="2452">
                  <c:v>Donna Hernandez</c:v>
                </c:pt>
                <c:pt idx="2453">
                  <c:v>Erica Brown</c:v>
                </c:pt>
                <c:pt idx="2454">
                  <c:v>Donna Jones</c:v>
                </c:pt>
                <c:pt idx="2455">
                  <c:v>Erik Miller</c:v>
                </c:pt>
                <c:pt idx="2456">
                  <c:v>Donna Martinez</c:v>
                </c:pt>
                <c:pt idx="2457">
                  <c:v>Erin Anderson</c:v>
                </c:pt>
                <c:pt idx="2458">
                  <c:v>Douglas Brown</c:v>
                </c:pt>
                <c:pt idx="2459">
                  <c:v>Erin Gomez</c:v>
                </c:pt>
                <c:pt idx="2460">
                  <c:v>Douglas Smith</c:v>
                </c:pt>
                <c:pt idx="2461">
                  <c:v>Erin Thomas</c:v>
                </c:pt>
                <c:pt idx="2462">
                  <c:v>Dustin Smith</c:v>
                </c:pt>
                <c:pt idx="2463">
                  <c:v>Frank Davis</c:v>
                </c:pt>
                <c:pt idx="2464">
                  <c:v>Dylan Gonzalez</c:v>
                </c:pt>
                <c:pt idx="2465">
                  <c:v>Gary Gonzalez</c:v>
                </c:pt>
                <c:pt idx="2466">
                  <c:v>Edward Lopez</c:v>
                </c:pt>
                <c:pt idx="2467">
                  <c:v>George Davis</c:v>
                </c:pt>
                <c:pt idx="2468">
                  <c:v>Elizabeth Burke</c:v>
                </c:pt>
                <c:pt idx="2469">
                  <c:v>Gerald Rodriguez</c:v>
                </c:pt>
                <c:pt idx="2470">
                  <c:v>Elizabeth Carter</c:v>
                </c:pt>
                <c:pt idx="2471">
                  <c:v>Gregory Davis</c:v>
                </c:pt>
                <c:pt idx="2472">
                  <c:v>David Russell</c:v>
                </c:pt>
                <c:pt idx="2473">
                  <c:v>Gregory Martinez</c:v>
                </c:pt>
                <c:pt idx="2474">
                  <c:v>Elizabeth Hall</c:v>
                </c:pt>
                <c:pt idx="2475">
                  <c:v>Gregory Thompson</c:v>
                </c:pt>
                <c:pt idx="2476">
                  <c:v>Elizabeth Harrison</c:v>
                </c:pt>
                <c:pt idx="2477">
                  <c:v>Heather Harris</c:v>
                </c:pt>
                <c:pt idx="2478">
                  <c:v>Elizabeth Henderson</c:v>
                </c:pt>
                <c:pt idx="2479">
                  <c:v>Heather Reyes</c:v>
                </c:pt>
                <c:pt idx="2480">
                  <c:v>David Price</c:v>
                </c:pt>
                <c:pt idx="2481">
                  <c:v>Holly Harris</c:v>
                </c:pt>
                <c:pt idx="2482">
                  <c:v>David Sanders</c:v>
                </c:pt>
                <c:pt idx="2483">
                  <c:v>Elizabeth Mitchell</c:v>
                </c:pt>
                <c:pt idx="2484">
                  <c:v>Elizabeth Young</c:v>
                </c:pt>
                <c:pt idx="2485">
                  <c:v>David Gutierrez</c:v>
                </c:pt>
                <c:pt idx="2486">
                  <c:v>Danielle Young</c:v>
                </c:pt>
                <c:pt idx="2487">
                  <c:v>Christopher Morales</c:v>
                </c:pt>
                <c:pt idx="2488">
                  <c:v>Carol Williams</c:v>
                </c:pt>
                <c:pt idx="2489">
                  <c:v>David Cox</c:v>
                </c:pt>
                <c:pt idx="2490">
                  <c:v>Cindy Cooper</c:v>
                </c:pt>
                <c:pt idx="2491">
                  <c:v>Brian Fisher</c:v>
                </c:pt>
                <c:pt idx="2492">
                  <c:v>David Osborne</c:v>
                </c:pt>
                <c:pt idx="2493">
                  <c:v>Danielle Green</c:v>
                </c:pt>
                <c:pt idx="2494">
                  <c:v>David Parker</c:v>
                </c:pt>
                <c:pt idx="2495">
                  <c:v>Brian Hughes</c:v>
                </c:pt>
                <c:pt idx="2496">
                  <c:v>Corey Smith</c:v>
                </c:pt>
                <c:pt idx="2497">
                  <c:v>Brian Clark</c:v>
                </c:pt>
                <c:pt idx="2498">
                  <c:v>Cory Smith</c:v>
                </c:pt>
                <c:pt idx="2499">
                  <c:v>David Hogan</c:v>
                </c:pt>
                <c:pt idx="2500">
                  <c:v>Christopher Boyd</c:v>
                </c:pt>
                <c:pt idx="2501">
                  <c:v>Christopher Wright</c:v>
                </c:pt>
                <c:pt idx="2502">
                  <c:v>Courtney Gonzalez</c:v>
                </c:pt>
                <c:pt idx="2503">
                  <c:v>Christopher Myers</c:v>
                </c:pt>
                <c:pt idx="2504">
                  <c:v>Courtney Miller</c:v>
                </c:pt>
                <c:pt idx="2505">
                  <c:v>Christine Anderson</c:v>
                </c:pt>
                <c:pt idx="2506">
                  <c:v>Courtney Smith</c:v>
                </c:pt>
                <c:pt idx="2507">
                  <c:v>David Armstrong</c:v>
                </c:pt>
                <c:pt idx="2508">
                  <c:v>Craig Williams</c:v>
                </c:pt>
                <c:pt idx="2509">
                  <c:v>David Chang</c:v>
                </c:pt>
                <c:pt idx="2510">
                  <c:v>Christopher Bradley</c:v>
                </c:pt>
                <c:pt idx="2511">
                  <c:v>David English</c:v>
                </c:pt>
                <c:pt idx="2512">
                  <c:v>Christopher Brooks</c:v>
                </c:pt>
                <c:pt idx="2513">
                  <c:v>David Graham</c:v>
                </c:pt>
                <c:pt idx="2514">
                  <c:v>Christopher Burns</c:v>
                </c:pt>
                <c:pt idx="2515">
                  <c:v>David Hawkins</c:v>
                </c:pt>
                <c:pt idx="2516">
                  <c:v>Crystal Lopez</c:v>
                </c:pt>
                <c:pt idx="2517">
                  <c:v>David Kelley</c:v>
                </c:pt>
                <c:pt idx="2518">
                  <c:v>Crystal Miller</c:v>
                </c:pt>
                <c:pt idx="2519">
                  <c:v>Charles Lee</c:v>
                </c:pt>
                <c:pt idx="2520">
                  <c:v>Charles Moore</c:v>
                </c:pt>
                <c:pt idx="2521">
                  <c:v>Daniel Scott</c:v>
                </c:pt>
                <c:pt idx="2522">
                  <c:v>Christopher Castaneda</c:v>
                </c:pt>
                <c:pt idx="2523">
                  <c:v>Christopher Morris</c:v>
                </c:pt>
                <c:pt idx="2524">
                  <c:v>Christopher Castillo</c:v>
                </c:pt>
                <c:pt idx="2525">
                  <c:v>Christopher Ortiz</c:v>
                </c:pt>
                <c:pt idx="2526">
                  <c:v>Charles Turner</c:v>
                </c:pt>
                <c:pt idx="2527">
                  <c:v>Christopher Patterson</c:v>
                </c:pt>
                <c:pt idx="2528">
                  <c:v>Curtis Wilson</c:v>
                </c:pt>
                <c:pt idx="2529">
                  <c:v>Danielle White</c:v>
                </c:pt>
                <c:pt idx="2530">
                  <c:v>Carrie Johnson</c:v>
                </c:pt>
                <c:pt idx="2531">
                  <c:v>Christine Burns</c:v>
                </c:pt>
                <c:pt idx="2532">
                  <c:v>Brittany Carter</c:v>
                </c:pt>
                <c:pt idx="2533">
                  <c:v>Charles Gonzalez</c:v>
                </c:pt>
                <c:pt idx="2534">
                  <c:v>Cynthia Diaz</c:v>
                </c:pt>
                <c:pt idx="2535">
                  <c:v>David Campbell</c:v>
                </c:pt>
                <c:pt idx="2536">
                  <c:v>Cynthia Garcia</c:v>
                </c:pt>
                <c:pt idx="2537">
                  <c:v>David Cook</c:v>
                </c:pt>
                <c:pt idx="2538">
                  <c:v>Cynthia Johnson</c:v>
                </c:pt>
                <c:pt idx="2539">
                  <c:v>Christopher Schmidt</c:v>
                </c:pt>
                <c:pt idx="2540">
                  <c:v>Cynthia Jones</c:v>
                </c:pt>
                <c:pt idx="2541">
                  <c:v>Christopher Snyder</c:v>
                </c:pt>
                <c:pt idx="2542">
                  <c:v>Christopher Cruz</c:v>
                </c:pt>
                <c:pt idx="2543">
                  <c:v>David Gibson</c:v>
                </c:pt>
                <c:pt idx="2544">
                  <c:v>Casey Clark</c:v>
                </c:pt>
                <c:pt idx="2545">
                  <c:v>David Gregory</c:v>
                </c:pt>
                <c:pt idx="2546">
                  <c:v>Cynthia Martin</c:v>
                </c:pt>
                <c:pt idx="2547">
                  <c:v>Brian Thomas</c:v>
                </c:pt>
                <c:pt idx="2548">
                  <c:v>Christopher Ellis</c:v>
                </c:pt>
                <c:pt idx="2549">
                  <c:v>Brian Torres</c:v>
                </c:pt>
                <c:pt idx="2550">
                  <c:v>Casey Smith</c:v>
                </c:pt>
                <c:pt idx="2551">
                  <c:v>David Jenkins</c:v>
                </c:pt>
                <c:pt idx="2552">
                  <c:v>Cynthia Williams</c:v>
                </c:pt>
                <c:pt idx="2553">
                  <c:v>Christine Rodriguez</c:v>
                </c:pt>
                <c:pt idx="2554">
                  <c:v>Cheryl Miller</c:v>
                </c:pt>
                <c:pt idx="2555">
                  <c:v>David Mcguire</c:v>
                </c:pt>
                <c:pt idx="2556">
                  <c:v>Dana Harris</c:v>
                </c:pt>
                <c:pt idx="2557">
                  <c:v>Charles Matthews</c:v>
                </c:pt>
                <c:pt idx="2558">
                  <c:v>Christopher French</c:v>
                </c:pt>
                <c:pt idx="2559">
                  <c:v>Christopher Allen</c:v>
                </c:pt>
                <c:pt idx="2560">
                  <c:v>Daniel Bradley</c:v>
                </c:pt>
                <c:pt idx="2561">
                  <c:v>Brian Rodriguez</c:v>
                </c:pt>
                <c:pt idx="2562">
                  <c:v>Daniel Brooks</c:v>
                </c:pt>
                <c:pt idx="2563">
                  <c:v>Daniel Taylor</c:v>
                </c:pt>
                <c:pt idx="2564">
                  <c:v>Cheryl Taylor</c:v>
                </c:pt>
                <c:pt idx="2565">
                  <c:v>Christopher Morrison</c:v>
                </c:pt>
                <c:pt idx="2566">
                  <c:v>Christopher Goodwin</c:v>
                </c:pt>
                <c:pt idx="2567">
                  <c:v>Christina Thompson</c:v>
                </c:pt>
                <c:pt idx="2568">
                  <c:v>Casey Thompson</c:v>
                </c:pt>
                <c:pt idx="2569">
                  <c:v>Danielle Garcia</c:v>
                </c:pt>
                <c:pt idx="2570">
                  <c:v>Daniel Cooper</c:v>
                </c:pt>
                <c:pt idx="2571">
                  <c:v>Carlos White</c:v>
                </c:pt>
                <c:pt idx="2572">
                  <c:v>Christopher Green</c:v>
                </c:pt>
                <c:pt idx="2573">
                  <c:v>Danielle Robinson</c:v>
                </c:pt>
                <c:pt idx="2574">
                  <c:v>Daniel Flores</c:v>
                </c:pt>
                <c:pt idx="2575">
                  <c:v>David Perry</c:v>
                </c:pt>
                <c:pt idx="2576">
                  <c:v>Christopher Harris</c:v>
                </c:pt>
                <c:pt idx="2577">
                  <c:v>Christopher Powell</c:v>
                </c:pt>
                <c:pt idx="2578">
                  <c:v>Christopher Henry</c:v>
                </c:pt>
                <c:pt idx="2579">
                  <c:v>Danny Smith</c:v>
                </c:pt>
                <c:pt idx="2580">
                  <c:v>Daniel Gutierrez</c:v>
                </c:pt>
                <c:pt idx="2581">
                  <c:v>Brian Ruiz</c:v>
                </c:pt>
                <c:pt idx="2582">
                  <c:v>Daniel Hall</c:v>
                </c:pt>
                <c:pt idx="2583">
                  <c:v>Christopher Ramirez</c:v>
                </c:pt>
                <c:pt idx="2584">
                  <c:v>Cassandra Smith</c:v>
                </c:pt>
                <c:pt idx="2585">
                  <c:v>David Barnes</c:v>
                </c:pt>
                <c:pt idx="2586">
                  <c:v>Christopher Holmes</c:v>
                </c:pt>
                <c:pt idx="2587">
                  <c:v>Brian Scott</c:v>
                </c:pt>
                <c:pt idx="2588">
                  <c:v>Christopher Hudson</c:v>
                </c:pt>
                <c:pt idx="2589">
                  <c:v>Charles Howard</c:v>
                </c:pt>
                <c:pt idx="2590">
                  <c:v>Daniel Jenkins</c:v>
                </c:pt>
                <c:pt idx="2591">
                  <c:v>David Collins</c:v>
                </c:pt>
                <c:pt idx="2592">
                  <c:v>Catherine Johnson</c:v>
                </c:pt>
                <c:pt idx="2593">
                  <c:v>David Cooper</c:v>
                </c:pt>
                <c:pt idx="2594">
                  <c:v>Brian Reyes</c:v>
                </c:pt>
                <c:pt idx="2595">
                  <c:v>Christopher Rogers</c:v>
                </c:pt>
                <c:pt idx="2596">
                  <c:v>Brian Hall</c:v>
                </c:pt>
                <c:pt idx="2597">
                  <c:v>Brian Bell</c:v>
                </c:pt>
                <c:pt idx="2598">
                  <c:v>Christina Bell</c:v>
                </c:pt>
                <c:pt idx="2599">
                  <c:v>David Fisher</c:v>
                </c:pt>
                <c:pt idx="2600">
                  <c:v>Catherine Jones</c:v>
                </c:pt>
                <c:pt idx="2601">
                  <c:v>David Fox</c:v>
                </c:pt>
                <c:pt idx="2602">
                  <c:v>Christina Davis</c:v>
                </c:pt>
                <c:pt idx="2603">
                  <c:v>David Garza</c:v>
                </c:pt>
                <c:pt idx="2604">
                  <c:v>Brittany Hill</c:v>
                </c:pt>
                <c:pt idx="2605">
                  <c:v>David Gomez</c:v>
                </c:pt>
                <c:pt idx="2606">
                  <c:v>Chad Harris</c:v>
                </c:pt>
                <c:pt idx="2607">
                  <c:v>David Green</c:v>
                </c:pt>
                <c:pt idx="2608">
                  <c:v>Daniel Medina</c:v>
                </c:pt>
                <c:pt idx="2609">
                  <c:v>David Griffin</c:v>
                </c:pt>
                <c:pt idx="2610">
                  <c:v>Daniel Mendoza</c:v>
                </c:pt>
                <c:pt idx="2611">
                  <c:v>David Hall</c:v>
                </c:pt>
                <c:pt idx="2612">
                  <c:v>Daniel Mitchell</c:v>
                </c:pt>
                <c:pt idx="2613">
                  <c:v>David Hart</c:v>
                </c:pt>
                <c:pt idx="2614">
                  <c:v>Daniel Moore</c:v>
                </c:pt>
                <c:pt idx="2615">
                  <c:v>Christopher Stone</c:v>
                </c:pt>
                <c:pt idx="2616">
                  <c:v>Daniel Moreno</c:v>
                </c:pt>
                <c:pt idx="2617">
                  <c:v>Brittany Lopez</c:v>
                </c:pt>
                <c:pt idx="2618">
                  <c:v>Daniel Murphy</c:v>
                </c:pt>
                <c:pt idx="2619">
                  <c:v>Christine Murphy</c:v>
                </c:pt>
                <c:pt idx="2620">
                  <c:v>Carlos Nelson</c:v>
                </c:pt>
                <c:pt idx="2621">
                  <c:v>Brian Wagner</c:v>
                </c:pt>
                <c:pt idx="2622">
                  <c:v>Chad Smith</c:v>
                </c:pt>
                <c:pt idx="2623">
                  <c:v>David Kelly</c:v>
                </c:pt>
                <c:pt idx="2624">
                  <c:v>Daniel Owens</c:v>
                </c:pt>
                <c:pt idx="2625">
                  <c:v>Brian Lewis</c:v>
                </c:pt>
                <c:pt idx="2626">
                  <c:v>Daniel Perez</c:v>
                </c:pt>
                <c:pt idx="2627">
                  <c:v>Christine Taylor</c:v>
                </c:pt>
                <c:pt idx="2628">
                  <c:v>Daniel Powell</c:v>
                </c:pt>
                <c:pt idx="2629">
                  <c:v>Brian White</c:v>
                </c:pt>
                <c:pt idx="2630">
                  <c:v>Daniel Price</c:v>
                </c:pt>
                <c:pt idx="2631">
                  <c:v>Charles Lewis</c:v>
                </c:pt>
                <c:pt idx="2632">
                  <c:v>Daniel Ramos</c:v>
                </c:pt>
                <c:pt idx="2633">
                  <c:v>David Munoz</c:v>
                </c:pt>
                <c:pt idx="2634">
                  <c:v>Daniel Reynolds</c:v>
                </c:pt>
                <c:pt idx="2635">
                  <c:v>David Nelson</c:v>
                </c:pt>
                <c:pt idx="2636">
                  <c:v>Chad Williams</c:v>
                </c:pt>
                <c:pt idx="2637">
                  <c:v>Christina Taylor</c:v>
                </c:pt>
                <c:pt idx="2638">
                  <c:v>Cody Smith</c:v>
                </c:pt>
                <c:pt idx="2639">
                  <c:v>Christopher Wallace</c:v>
                </c:pt>
                <c:pt idx="2640">
                  <c:v>Brenda Johnson</c:v>
                </c:pt>
                <c:pt idx="2641">
                  <c:v>Benjamin Miller</c:v>
                </c:pt>
                <c:pt idx="2642">
                  <c:v>Amanda Cox</c:v>
                </c:pt>
                <c:pt idx="2643">
                  <c:v>Angela Walker</c:v>
                </c:pt>
                <c:pt idx="2644">
                  <c:v>Aaron Williams</c:v>
                </c:pt>
                <c:pt idx="2645">
                  <c:v>Angela Wheeler</c:v>
                </c:pt>
                <c:pt idx="2646">
                  <c:v>Amy Gonzalez</c:v>
                </c:pt>
                <c:pt idx="2647">
                  <c:v>Amanda Ward</c:v>
                </c:pt>
                <c:pt idx="2648">
                  <c:v>Angela Jackson</c:v>
                </c:pt>
                <c:pt idx="2649">
                  <c:v>Alexander Martin</c:v>
                </c:pt>
                <c:pt idx="2650">
                  <c:v>Bradley Smith</c:v>
                </c:pt>
                <c:pt idx="2651">
                  <c:v>Andrew Kelly</c:v>
                </c:pt>
                <c:pt idx="2652">
                  <c:v>Alexander Johnson</c:v>
                </c:pt>
                <c:pt idx="2653">
                  <c:v>Andrew King</c:v>
                </c:pt>
                <c:pt idx="2654">
                  <c:v>Aaron Jackson</c:v>
                </c:pt>
                <c:pt idx="2655">
                  <c:v>Anna Brown</c:v>
                </c:pt>
                <c:pt idx="2656">
                  <c:v>Amy Harris</c:v>
                </c:pt>
                <c:pt idx="2657">
                  <c:v>Anna Johnson</c:v>
                </c:pt>
                <c:pt idx="2658">
                  <c:v>Amy Hudson</c:v>
                </c:pt>
                <c:pt idx="2659">
                  <c:v>Anna Smith</c:v>
                </c:pt>
                <c:pt idx="2660">
                  <c:v>Benjamin Carter</c:v>
                </c:pt>
                <c:pt idx="2661">
                  <c:v>Anna Thomas</c:v>
                </c:pt>
                <c:pt idx="2662">
                  <c:v>Benjamin Walker</c:v>
                </c:pt>
                <c:pt idx="2663">
                  <c:v>Andrea Martinez</c:v>
                </c:pt>
                <c:pt idx="2664">
                  <c:v>Angela King</c:v>
                </c:pt>
                <c:pt idx="2665">
                  <c:v>Anne Ramirez</c:v>
                </c:pt>
                <c:pt idx="2666">
                  <c:v>Angela Ramirez</c:v>
                </c:pt>
                <c:pt idx="2667">
                  <c:v>Andrew Martin</c:v>
                </c:pt>
                <c:pt idx="2668">
                  <c:v>Adam Hernandez</c:v>
                </c:pt>
                <c:pt idx="2669">
                  <c:v>Andrew Martinez</c:v>
                </c:pt>
                <c:pt idx="2670">
                  <c:v>Amanda Nelson</c:v>
                </c:pt>
                <c:pt idx="2671">
                  <c:v>Anthony Anderson</c:v>
                </c:pt>
                <c:pt idx="2672">
                  <c:v>Ashley Moore</c:v>
                </c:pt>
                <c:pt idx="2673">
                  <c:v>Anthony Baker</c:v>
                </c:pt>
                <c:pt idx="2674">
                  <c:v>Ashley Perez</c:v>
                </c:pt>
                <c:pt idx="2675">
                  <c:v>Anthony Brooks</c:v>
                </c:pt>
                <c:pt idx="2676">
                  <c:v>Ashley Stewart</c:v>
                </c:pt>
                <c:pt idx="2677">
                  <c:v>Alexander Moore</c:v>
                </c:pt>
                <c:pt idx="2678">
                  <c:v>Ashley West</c:v>
                </c:pt>
                <c:pt idx="2679">
                  <c:v>Anthony Clark</c:v>
                </c:pt>
                <c:pt idx="2680">
                  <c:v>Ashley Wright</c:v>
                </c:pt>
                <c:pt idx="2681">
                  <c:v>Anthony Edwards</c:v>
                </c:pt>
                <c:pt idx="2682">
                  <c:v>Barbara Johnson</c:v>
                </c:pt>
                <c:pt idx="2683">
                  <c:v>Anthony Flores</c:v>
                </c:pt>
                <c:pt idx="2684">
                  <c:v>Benjamin Hernandez</c:v>
                </c:pt>
                <c:pt idx="2685">
                  <c:v>Adam Martin</c:v>
                </c:pt>
                <c:pt idx="2686">
                  <c:v>Aaron Walker</c:v>
                </c:pt>
                <c:pt idx="2687">
                  <c:v>Aaron Harris</c:v>
                </c:pt>
                <c:pt idx="2688">
                  <c:v>Benjamin Wilson</c:v>
                </c:pt>
                <c:pt idx="2689">
                  <c:v>Anthony Hall</c:v>
                </c:pt>
                <c:pt idx="2690">
                  <c:v>Amy Manning</c:v>
                </c:pt>
                <c:pt idx="2691">
                  <c:v>Andrew Mitchell</c:v>
                </c:pt>
                <c:pt idx="2692">
                  <c:v>Alexander Green</c:v>
                </c:pt>
                <c:pt idx="2693">
                  <c:v>Amber Young</c:v>
                </c:pt>
                <c:pt idx="2694">
                  <c:v>Amy Reed</c:v>
                </c:pt>
                <c:pt idx="2695">
                  <c:v>Alexander Williams</c:v>
                </c:pt>
                <c:pt idx="2696">
                  <c:v>Angela Simmons</c:v>
                </c:pt>
                <c:pt idx="2697">
                  <c:v>Alexandra Brown</c:v>
                </c:pt>
                <c:pt idx="2698">
                  <c:v>Brandon Russell</c:v>
                </c:pt>
                <c:pt idx="2699">
                  <c:v>Andrea Shepard</c:v>
                </c:pt>
                <c:pt idx="2700">
                  <c:v>Amy Stewart</c:v>
                </c:pt>
                <c:pt idx="2701">
                  <c:v>Andrew Owens</c:v>
                </c:pt>
                <c:pt idx="2702">
                  <c:v>Angela Clark</c:v>
                </c:pt>
                <c:pt idx="2703">
                  <c:v>Anthony Lee</c:v>
                </c:pt>
                <c:pt idx="2704">
                  <c:v>Brenda Williams</c:v>
                </c:pt>
                <c:pt idx="2705">
                  <c:v>Andrea Smith</c:v>
                </c:pt>
                <c:pt idx="2706">
                  <c:v>Andrea Clark</c:v>
                </c:pt>
                <c:pt idx="2707">
                  <c:v>Adam Martinez</c:v>
                </c:pt>
                <c:pt idx="2708">
                  <c:v>Amber Miller</c:v>
                </c:pt>
                <c:pt idx="2709">
                  <c:v>Brenda Perez</c:v>
                </c:pt>
                <c:pt idx="2710">
                  <c:v>Ashley Palmer</c:v>
                </c:pt>
                <c:pt idx="2711">
                  <c:v>Aaron Stewart</c:v>
                </c:pt>
                <c:pt idx="2712">
                  <c:v>Ashley Rodriguez</c:v>
                </c:pt>
                <c:pt idx="2713">
                  <c:v>Aaron Thomas</c:v>
                </c:pt>
                <c:pt idx="2714">
                  <c:v>Andrew Collins</c:v>
                </c:pt>
                <c:pt idx="2715">
                  <c:v>Andrew Thomas</c:v>
                </c:pt>
                <c:pt idx="2716">
                  <c:v>Ashley Taylor</c:v>
                </c:pt>
                <c:pt idx="2717">
                  <c:v>Anthony Nelson</c:v>
                </c:pt>
                <c:pt idx="2718">
                  <c:v>Ashley Wagner</c:v>
                </c:pt>
                <c:pt idx="2719">
                  <c:v>Anthony Perry</c:v>
                </c:pt>
                <c:pt idx="2720">
                  <c:v>Ashley White</c:v>
                </c:pt>
                <c:pt idx="2721">
                  <c:v>Amanda Taylor</c:v>
                </c:pt>
                <c:pt idx="2722">
                  <c:v>Amanda Diaz</c:v>
                </c:pt>
                <c:pt idx="2723">
                  <c:v>Allison Marshall</c:v>
                </c:pt>
                <c:pt idx="2724">
                  <c:v>Austin Jackson</c:v>
                </c:pt>
                <c:pt idx="2725">
                  <c:v>Anthony Taylor</c:v>
                </c:pt>
                <c:pt idx="2726">
                  <c:v>Alan Smith</c:v>
                </c:pt>
                <c:pt idx="2727">
                  <c:v>Anthony Thomas</c:v>
                </c:pt>
                <c:pt idx="2728">
                  <c:v>Barbara Mitchell</c:v>
                </c:pt>
                <c:pt idx="2729">
                  <c:v>Anthony Turner</c:v>
                </c:pt>
                <c:pt idx="2730">
                  <c:v>Benjamin Garcia</c:v>
                </c:pt>
                <c:pt idx="2731">
                  <c:v>Anthony Walker</c:v>
                </c:pt>
                <c:pt idx="2732">
                  <c:v>Benjamin Johnson</c:v>
                </c:pt>
                <c:pt idx="2733">
                  <c:v>Aaron Moore</c:v>
                </c:pt>
                <c:pt idx="2734">
                  <c:v>Andrew Davis</c:v>
                </c:pt>
                <c:pt idx="2735">
                  <c:v>Amanda Sandoval</c:v>
                </c:pt>
                <c:pt idx="2736">
                  <c:v>Benjamin Torres</c:v>
                </c:pt>
                <c:pt idx="2737">
                  <c:v>April Rodriguez</c:v>
                </c:pt>
                <c:pt idx="2738">
                  <c:v>Benjamin Williams</c:v>
                </c:pt>
                <c:pt idx="2739">
                  <c:v>Ashley Adams</c:v>
                </c:pt>
                <c:pt idx="2740">
                  <c:v>Beth Smith</c:v>
                </c:pt>
                <c:pt idx="2741">
                  <c:v>Andrew Brooks</c:v>
                </c:pt>
                <c:pt idx="2742">
                  <c:v>Brandon Adams</c:v>
                </c:pt>
                <c:pt idx="2743">
                  <c:v>Amy Bennett</c:v>
                </c:pt>
                <c:pt idx="2744">
                  <c:v>Amanda Green</c:v>
                </c:pt>
                <c:pt idx="2745">
                  <c:v>Allison Smith</c:v>
                </c:pt>
                <c:pt idx="2746">
                  <c:v>Andrew Flores</c:v>
                </c:pt>
                <c:pt idx="2747">
                  <c:v>Ashley Clark</c:v>
                </c:pt>
                <c:pt idx="2748">
                  <c:v>Brandon James</c:v>
                </c:pt>
                <c:pt idx="2749">
                  <c:v>Amy Brooks</c:v>
                </c:pt>
                <c:pt idx="2750">
                  <c:v>Andrew Gonzalez</c:v>
                </c:pt>
                <c:pt idx="2751">
                  <c:v>Andrew Wright</c:v>
                </c:pt>
                <c:pt idx="2752">
                  <c:v>Brandon Martinez</c:v>
                </c:pt>
                <c:pt idx="2753">
                  <c:v>Adam White</c:v>
                </c:pt>
                <c:pt idx="2754">
                  <c:v>Brandon Moore</c:v>
                </c:pt>
                <c:pt idx="2755">
                  <c:v>Ashley Harris</c:v>
                </c:pt>
                <c:pt idx="2756">
                  <c:v>Brandon Reed</c:v>
                </c:pt>
                <c:pt idx="2757">
                  <c:v>Ashley Hill</c:v>
                </c:pt>
                <c:pt idx="2758">
                  <c:v>Brandon Rogers</c:v>
                </c:pt>
                <c:pt idx="2759">
                  <c:v>Ashley Howard</c:v>
                </c:pt>
                <c:pt idx="2760">
                  <c:v>Andrea Hernandez</c:v>
                </c:pt>
                <c:pt idx="2761">
                  <c:v>Adam Young</c:v>
                </c:pt>
                <c:pt idx="2762">
                  <c:v>Brandon Thomas</c:v>
                </c:pt>
                <c:pt idx="2763">
                  <c:v>Alyssa Johnson</c:v>
                </c:pt>
                <c:pt idx="2764">
                  <c:v>Aaron Lynch</c:v>
                </c:pt>
                <c:pt idx="2765">
                  <c:v>Adam Johnson</c:v>
                </c:pt>
                <c:pt idx="2766">
                  <c:v>Andrea Jones</c:v>
                </c:pt>
                <c:pt idx="2767">
                  <c:v>Ashley King</c:v>
                </c:pt>
                <c:pt idx="2768">
                  <c:v>Amy Ward</c:v>
                </c:pt>
                <c:pt idx="2769">
                  <c:v>Allison Lee</c:v>
                </c:pt>
                <c:pt idx="2770">
                  <c:v>Annette Johnson</c:v>
                </c:pt>
                <c:pt idx="2771">
                  <c:v>Andrew Walker</c:v>
                </c:pt>
                <c:pt idx="2772">
                  <c:v>Veronica Jones</c:v>
                </c:pt>
                <c:pt idx="2773">
                  <c:v>Timothy Lopez</c:v>
                </c:pt>
                <c:pt idx="2774">
                  <c:v>William Russell</c:v>
                </c:pt>
                <c:pt idx="2775">
                  <c:v>Stacey Baker</c:v>
                </c:pt>
                <c:pt idx="2776">
                  <c:v>Tracy Clark</c:v>
                </c:pt>
                <c:pt idx="2777">
                  <c:v>Stacey Taylor</c:v>
                </c:pt>
                <c:pt idx="2778">
                  <c:v>William Cohen</c:v>
                </c:pt>
                <c:pt idx="2779">
                  <c:v>Stacey Wilson</c:v>
                </c:pt>
                <c:pt idx="2780">
                  <c:v>Tiffany Martin</c:v>
                </c:pt>
                <c:pt idx="2781">
                  <c:v>Stacy Crawford</c:v>
                </c:pt>
                <c:pt idx="2782">
                  <c:v>Tina Cox</c:v>
                </c:pt>
                <c:pt idx="2783">
                  <c:v>Stephanie Alexander</c:v>
                </c:pt>
                <c:pt idx="2784">
                  <c:v>Tyler Davis</c:v>
                </c:pt>
                <c:pt idx="2785">
                  <c:v>Stephanie Chapman</c:v>
                </c:pt>
                <c:pt idx="2786">
                  <c:v>Wendy Williams</c:v>
                </c:pt>
                <c:pt idx="2787">
                  <c:v>Stephanie Cox</c:v>
                </c:pt>
                <c:pt idx="2788">
                  <c:v>William Lambert</c:v>
                </c:pt>
                <c:pt idx="2789">
                  <c:v>Stephanie Davidson</c:v>
                </c:pt>
                <c:pt idx="2790">
                  <c:v>Zachary Carter</c:v>
                </c:pt>
                <c:pt idx="2791">
                  <c:v>Stephanie Edwards</c:v>
                </c:pt>
                <c:pt idx="2792">
                  <c:v>Timothy Brooks</c:v>
                </c:pt>
                <c:pt idx="2793">
                  <c:v>Stephanie Franklin</c:v>
                </c:pt>
                <c:pt idx="2794">
                  <c:v>Timothy Russell</c:v>
                </c:pt>
                <c:pt idx="2795">
                  <c:v>Stephanie Garcia</c:v>
                </c:pt>
                <c:pt idx="2796">
                  <c:v>Todd Peterson</c:v>
                </c:pt>
                <c:pt idx="2797">
                  <c:v>Stephanie Gilbert</c:v>
                </c:pt>
                <c:pt idx="2798">
                  <c:v>Travis Robinson</c:v>
                </c:pt>
                <c:pt idx="2799">
                  <c:v>Stephanie Graham</c:v>
                </c:pt>
                <c:pt idx="2800">
                  <c:v>Tyler Ray</c:v>
                </c:pt>
                <c:pt idx="2801">
                  <c:v>Stephanie Griffin</c:v>
                </c:pt>
                <c:pt idx="2802">
                  <c:v>Victoria Wilson</c:v>
                </c:pt>
                <c:pt idx="2803">
                  <c:v>Stephanie Hernandez</c:v>
                </c:pt>
                <c:pt idx="2804">
                  <c:v>William Anthony</c:v>
                </c:pt>
                <c:pt idx="2805">
                  <c:v>Stephanie Howard</c:v>
                </c:pt>
                <c:pt idx="2806">
                  <c:v>William Garza</c:v>
                </c:pt>
                <c:pt idx="2807">
                  <c:v>Stephanie Kennedy</c:v>
                </c:pt>
                <c:pt idx="2808">
                  <c:v>William Norman</c:v>
                </c:pt>
                <c:pt idx="2809">
                  <c:v>Stephanie Knight</c:v>
                </c:pt>
                <c:pt idx="2810">
                  <c:v>William West</c:v>
                </c:pt>
                <c:pt idx="2811">
                  <c:v>Stephanie Mack</c:v>
                </c:pt>
                <c:pt idx="2812">
                  <c:v>Zachary Rodriguez</c:v>
                </c:pt>
                <c:pt idx="2813">
                  <c:v>Stephanie Martin</c:v>
                </c:pt>
                <c:pt idx="2814">
                  <c:v>Tiffany Welch</c:v>
                </c:pt>
                <c:pt idx="2815">
                  <c:v>Stephanie Mckinney</c:v>
                </c:pt>
                <c:pt idx="2816">
                  <c:v>Timothy Flores</c:v>
                </c:pt>
                <c:pt idx="2817">
                  <c:v>Stephanie Montgomery</c:v>
                </c:pt>
                <c:pt idx="2818">
                  <c:v>Timothy Norton</c:v>
                </c:pt>
                <c:pt idx="2819">
                  <c:v>Stephanie Nelson</c:v>
                </c:pt>
                <c:pt idx="2820">
                  <c:v>Timothy Thornton</c:v>
                </c:pt>
                <c:pt idx="2821">
                  <c:v>Stephanie Newman</c:v>
                </c:pt>
                <c:pt idx="2822">
                  <c:v>Todd Black</c:v>
                </c:pt>
                <c:pt idx="2823">
                  <c:v>Stephanie Parker</c:v>
                </c:pt>
                <c:pt idx="2824">
                  <c:v>Tonya Williams</c:v>
                </c:pt>
                <c:pt idx="2825">
                  <c:v>Stephanie Patel</c:v>
                </c:pt>
                <c:pt idx="2826">
                  <c:v>Tracy Walker</c:v>
                </c:pt>
                <c:pt idx="2827">
                  <c:v>Stephanie Perez</c:v>
                </c:pt>
                <c:pt idx="2828">
                  <c:v>Troy Perez</c:v>
                </c:pt>
                <c:pt idx="2829">
                  <c:v>Stephanie Reid</c:v>
                </c:pt>
                <c:pt idx="2830">
                  <c:v>Tyler Morris</c:v>
                </c:pt>
                <c:pt idx="2831">
                  <c:v>Stephanie Rodriguez</c:v>
                </c:pt>
                <c:pt idx="2832">
                  <c:v>Valerie Rodriguez</c:v>
                </c:pt>
                <c:pt idx="2833">
                  <c:v>Stephanie Romero</c:v>
                </c:pt>
                <c:pt idx="2834">
                  <c:v>Victoria Garza</c:v>
                </c:pt>
                <c:pt idx="2835">
                  <c:v>Stephanie Shaw</c:v>
                </c:pt>
                <c:pt idx="2836">
                  <c:v>Wendy Cobb</c:v>
                </c:pt>
                <c:pt idx="2837">
                  <c:v>Sherry Bell</c:v>
                </c:pt>
                <c:pt idx="2838">
                  <c:v>Sierra Gregory</c:v>
                </c:pt>
                <c:pt idx="2839">
                  <c:v>Stephanie Taylor</c:v>
                </c:pt>
                <c:pt idx="2840">
                  <c:v>William Beck</c:v>
                </c:pt>
                <c:pt idx="2841">
                  <c:v>Stephanie Thompson</c:v>
                </c:pt>
                <c:pt idx="2842">
                  <c:v>William Fischer</c:v>
                </c:pt>
                <c:pt idx="2843">
                  <c:v>Stephanie Walker</c:v>
                </c:pt>
                <c:pt idx="2844">
                  <c:v>William Hogan</c:v>
                </c:pt>
                <c:pt idx="2845">
                  <c:v>Stephanie Wood</c:v>
                </c:pt>
                <c:pt idx="2846">
                  <c:v>William Lynn</c:v>
                </c:pt>
                <c:pt idx="2847">
                  <c:v>Stephanie Wright</c:v>
                </c:pt>
                <c:pt idx="2848">
                  <c:v>William Price</c:v>
                </c:pt>
                <c:pt idx="2849">
                  <c:v>Stephen Baker</c:v>
                </c:pt>
                <c:pt idx="2850">
                  <c:v>William Walker</c:v>
                </c:pt>
                <c:pt idx="2851">
                  <c:v>Stephen Bishop</c:v>
                </c:pt>
                <c:pt idx="2852">
                  <c:v>Yolanda Gibson</c:v>
                </c:pt>
                <c:pt idx="2853">
                  <c:v>Stephen Clark</c:v>
                </c:pt>
                <c:pt idx="2854">
                  <c:v>Zachary Martin</c:v>
                </c:pt>
                <c:pt idx="2855">
                  <c:v>Stephen Harris</c:v>
                </c:pt>
                <c:pt idx="2856">
                  <c:v>Tiffany Gonzalez</c:v>
                </c:pt>
                <c:pt idx="2857">
                  <c:v>Stephen Kim</c:v>
                </c:pt>
                <c:pt idx="2858">
                  <c:v>Zachary Wilson</c:v>
                </c:pt>
                <c:pt idx="2859">
                  <c:v>Stephen Lewis</c:v>
                </c:pt>
                <c:pt idx="2860">
                  <c:v>Timothy Adams</c:v>
                </c:pt>
                <c:pt idx="2861">
                  <c:v>Stephen Martinez</c:v>
                </c:pt>
                <c:pt idx="2862">
                  <c:v>Timothy Dixon</c:v>
                </c:pt>
                <c:pt idx="2863">
                  <c:v>Stephen Moore</c:v>
                </c:pt>
                <c:pt idx="2864">
                  <c:v>Timothy Hill</c:v>
                </c:pt>
                <c:pt idx="2865">
                  <c:v>Stephen Parker</c:v>
                </c:pt>
                <c:pt idx="2866">
                  <c:v>Timothy Nguyen</c:v>
                </c:pt>
                <c:pt idx="2867">
                  <c:v>Stephen Rivera</c:v>
                </c:pt>
                <c:pt idx="2868">
                  <c:v>Timothy Pierce</c:v>
                </c:pt>
                <c:pt idx="2869">
                  <c:v>Stephen Roberts</c:v>
                </c:pt>
                <c:pt idx="2870">
                  <c:v>Timothy Stewart</c:v>
                </c:pt>
                <c:pt idx="2871">
                  <c:v>Stephen Washington</c:v>
                </c:pt>
                <c:pt idx="2872">
                  <c:v>Timothy Wright</c:v>
                </c:pt>
                <c:pt idx="2873">
                  <c:v>Stephen Wilson</c:v>
                </c:pt>
                <c:pt idx="2874">
                  <c:v>Tina Sanchez</c:v>
                </c:pt>
                <c:pt idx="2875">
                  <c:v>Steven Allen</c:v>
                </c:pt>
                <c:pt idx="2876">
                  <c:v>Todd Lopez</c:v>
                </c:pt>
                <c:pt idx="2877">
                  <c:v>Steven Banks</c:v>
                </c:pt>
                <c:pt idx="2878">
                  <c:v>Tony Johnson</c:v>
                </c:pt>
                <c:pt idx="2879">
                  <c:v>Steven Barnes</c:v>
                </c:pt>
                <c:pt idx="2880">
                  <c:v>Tracey Miller</c:v>
                </c:pt>
                <c:pt idx="2881">
                  <c:v>Steven Berry</c:v>
                </c:pt>
                <c:pt idx="2882">
                  <c:v>Tracy Martin</c:v>
                </c:pt>
                <c:pt idx="2883">
                  <c:v>Steven Burton</c:v>
                </c:pt>
                <c:pt idx="2884">
                  <c:v>Travis Davis</c:v>
                </c:pt>
                <c:pt idx="2885">
                  <c:v>Steven Campbell</c:v>
                </c:pt>
                <c:pt idx="2886">
                  <c:v>Trevor Wilson</c:v>
                </c:pt>
                <c:pt idx="2887">
                  <c:v>Steven Coleman</c:v>
                </c:pt>
                <c:pt idx="2888">
                  <c:v>Tyler Butler</c:v>
                </c:pt>
                <c:pt idx="2889">
                  <c:v>Steven Contreras</c:v>
                </c:pt>
                <c:pt idx="2890">
                  <c:v>Tyler Harris</c:v>
                </c:pt>
                <c:pt idx="2891">
                  <c:v>Steven Cook</c:v>
                </c:pt>
                <c:pt idx="2892">
                  <c:v>Tyler Nichols</c:v>
                </c:pt>
                <c:pt idx="2893">
                  <c:v>Steven Cooper</c:v>
                </c:pt>
                <c:pt idx="2894">
                  <c:v>Tyrone Rodriguez</c:v>
                </c:pt>
                <c:pt idx="2895">
                  <c:v>Steven Cox</c:v>
                </c:pt>
                <c:pt idx="2896">
                  <c:v>Vanessa Martinez</c:v>
                </c:pt>
                <c:pt idx="2897">
                  <c:v>Steven Foster</c:v>
                </c:pt>
                <c:pt idx="2898">
                  <c:v>Vicki Collins</c:v>
                </c:pt>
                <c:pt idx="2899">
                  <c:v>Steven Garza</c:v>
                </c:pt>
                <c:pt idx="2900">
                  <c:v>Victoria Mendez</c:v>
                </c:pt>
                <c:pt idx="2901">
                  <c:v>Steven Jones</c:v>
                </c:pt>
                <c:pt idx="2902">
                  <c:v>Virginia Ramos</c:v>
                </c:pt>
                <c:pt idx="2903">
                  <c:v>Steven Jordan</c:v>
                </c:pt>
                <c:pt idx="2904">
                  <c:v>Wendy Mitchell</c:v>
                </c:pt>
                <c:pt idx="2905">
                  <c:v>Steven Juarez</c:v>
                </c:pt>
                <c:pt idx="2906">
                  <c:v>Wesley Brown</c:v>
                </c:pt>
                <c:pt idx="2907">
                  <c:v>Steven Leonard</c:v>
                </c:pt>
                <c:pt idx="2908">
                  <c:v>William Aguilar</c:v>
                </c:pt>
                <c:pt idx="2909">
                  <c:v>Steven Long</c:v>
                </c:pt>
                <c:pt idx="2910">
                  <c:v>William Baker</c:v>
                </c:pt>
                <c:pt idx="2911">
                  <c:v>Steven Lopez</c:v>
                </c:pt>
                <c:pt idx="2912">
                  <c:v>William Bryant</c:v>
                </c:pt>
                <c:pt idx="2913">
                  <c:v>Steven Matthews</c:v>
                </c:pt>
                <c:pt idx="2914">
                  <c:v>William Erickson</c:v>
                </c:pt>
                <c:pt idx="2915">
                  <c:v>Steven Mills</c:v>
                </c:pt>
                <c:pt idx="2916">
                  <c:v>William Flores</c:v>
                </c:pt>
                <c:pt idx="2917">
                  <c:v>Steven Morgan</c:v>
                </c:pt>
                <c:pt idx="2918">
                  <c:v>William Harris</c:v>
                </c:pt>
                <c:pt idx="2919">
                  <c:v>Steven Phillips</c:v>
                </c:pt>
                <c:pt idx="2920">
                  <c:v>William Jimenez</c:v>
                </c:pt>
                <c:pt idx="2921">
                  <c:v>Steven Quinn</c:v>
                </c:pt>
                <c:pt idx="2922">
                  <c:v>William Long</c:v>
                </c:pt>
                <c:pt idx="2923">
                  <c:v>Steven Rivera</c:v>
                </c:pt>
                <c:pt idx="2924">
                  <c:v>William Moreno</c:v>
                </c:pt>
                <c:pt idx="2925">
                  <c:v>Steven Russell</c:v>
                </c:pt>
                <c:pt idx="2926">
                  <c:v>William Patel</c:v>
                </c:pt>
                <c:pt idx="2927">
                  <c:v>Steven Sanchez</c:v>
                </c:pt>
                <c:pt idx="2928">
                  <c:v>William Rose</c:v>
                </c:pt>
                <c:pt idx="2929">
                  <c:v>Steven Sanders</c:v>
                </c:pt>
                <c:pt idx="2930">
                  <c:v>William Stevenson</c:v>
                </c:pt>
                <c:pt idx="2931">
                  <c:v>Steven Santos</c:v>
                </c:pt>
                <c:pt idx="2932">
                  <c:v>William Washington</c:v>
                </c:pt>
                <c:pt idx="2933">
                  <c:v>Steven Scott</c:v>
                </c:pt>
                <c:pt idx="2934">
                  <c:v>William Young</c:v>
                </c:pt>
                <c:pt idx="2935">
                  <c:v>Steven Stephens</c:v>
                </c:pt>
                <c:pt idx="2936">
                  <c:v>Zachary Bailey</c:v>
                </c:pt>
                <c:pt idx="2937">
                  <c:v>Steven Taylor</c:v>
                </c:pt>
                <c:pt idx="2938">
                  <c:v>Zachary Jackson</c:v>
                </c:pt>
                <c:pt idx="2939">
                  <c:v>Steven White</c:v>
                </c:pt>
                <c:pt idx="2940">
                  <c:v>Zachary Miller</c:v>
                </c:pt>
                <c:pt idx="2941">
                  <c:v>Steven Young</c:v>
                </c:pt>
                <c:pt idx="2942">
                  <c:v>Tiffany Brown</c:v>
                </c:pt>
                <c:pt idx="2943">
                  <c:v>Susan Adams</c:v>
                </c:pt>
                <c:pt idx="2944">
                  <c:v>Tiffany Lee</c:v>
                </c:pt>
                <c:pt idx="2945">
                  <c:v>Susan Anderson</c:v>
                </c:pt>
                <c:pt idx="2946">
                  <c:v>Tiffany Miller</c:v>
                </c:pt>
                <c:pt idx="2947">
                  <c:v>Susan Andrews</c:v>
                </c:pt>
                <c:pt idx="2948">
                  <c:v>Tiffany Taylor</c:v>
                </c:pt>
                <c:pt idx="2949">
                  <c:v>Sherry Jones</c:v>
                </c:pt>
                <c:pt idx="2950">
                  <c:v>Tiffany Wright</c:v>
                </c:pt>
                <c:pt idx="2951">
                  <c:v>Susan Burch</c:v>
                </c:pt>
                <c:pt idx="2952">
                  <c:v>Timothy Bennett</c:v>
                </c:pt>
                <c:pt idx="2953">
                  <c:v>Susan Jackson</c:v>
                </c:pt>
                <c:pt idx="2954">
                  <c:v>Timothy Bryant</c:v>
                </c:pt>
                <c:pt idx="2955">
                  <c:v>Susan Lewis</c:v>
                </c:pt>
                <c:pt idx="2956">
                  <c:v>Timothy Duncan</c:v>
                </c:pt>
                <c:pt idx="2957">
                  <c:v>Susan Miller</c:v>
                </c:pt>
                <c:pt idx="2958">
                  <c:v>Timothy Garcia</c:v>
                </c:pt>
                <c:pt idx="2959">
                  <c:v>Susan Mitchell</c:v>
                </c:pt>
                <c:pt idx="2960">
                  <c:v>Timothy Knight</c:v>
                </c:pt>
                <c:pt idx="2961">
                  <c:v>Susan Parker</c:v>
                </c:pt>
                <c:pt idx="2962">
                  <c:v>Timothy Matthews</c:v>
                </c:pt>
                <c:pt idx="2963">
                  <c:v>Susan Reed</c:v>
                </c:pt>
                <c:pt idx="2964">
                  <c:v>Timothy Norris</c:v>
                </c:pt>
                <c:pt idx="2965">
                  <c:v>Susan Roberts</c:v>
                </c:pt>
                <c:pt idx="2966">
                  <c:v>Timothy Patel</c:v>
                </c:pt>
                <c:pt idx="2967">
                  <c:v>Susan Rodriguez</c:v>
                </c:pt>
                <c:pt idx="2968">
                  <c:v>Timothy Porter</c:v>
                </c:pt>
                <c:pt idx="2969">
                  <c:v>Susan Taylor</c:v>
                </c:pt>
                <c:pt idx="2970">
                  <c:v>Timothy Schaefer</c:v>
                </c:pt>
                <c:pt idx="2971">
                  <c:v>Susan Thomas</c:v>
                </c:pt>
                <c:pt idx="2972">
                  <c:v>Timothy Thomas</c:v>
                </c:pt>
                <c:pt idx="2973">
                  <c:v>Susan Walton</c:v>
                </c:pt>
                <c:pt idx="2974">
                  <c:v>Timothy Walker</c:v>
                </c:pt>
                <c:pt idx="2975">
                  <c:v>Susan Ward</c:v>
                </c:pt>
                <c:pt idx="2976">
                  <c:v>Tina Cook</c:v>
                </c:pt>
                <c:pt idx="2977">
                  <c:v>Susan White</c:v>
                </c:pt>
                <c:pt idx="2978">
                  <c:v>Tina Rodriguez</c:v>
                </c:pt>
                <c:pt idx="2979">
                  <c:v>Susan Wong</c:v>
                </c:pt>
                <c:pt idx="2980">
                  <c:v>Tina Wagner</c:v>
                </c:pt>
                <c:pt idx="2981">
                  <c:v>Suzanne Brown</c:v>
                </c:pt>
                <c:pt idx="2982">
                  <c:v>Todd Brown</c:v>
                </c:pt>
                <c:pt idx="2983">
                  <c:v>Suzanne Roberts</c:v>
                </c:pt>
                <c:pt idx="2984">
                  <c:v>Todd Miller</c:v>
                </c:pt>
                <c:pt idx="2985">
                  <c:v>Suzanne Smith</c:v>
                </c:pt>
                <c:pt idx="2986">
                  <c:v>Todd Walker</c:v>
                </c:pt>
                <c:pt idx="2987">
                  <c:v>Tamara Harris</c:v>
                </c:pt>
                <c:pt idx="2988">
                  <c:v>Tony Perez</c:v>
                </c:pt>
                <c:pt idx="2989">
                  <c:v>Tammy Anderson</c:v>
                </c:pt>
                <c:pt idx="2990">
                  <c:v>Tracey Brown</c:v>
                </c:pt>
                <c:pt idx="2991">
                  <c:v>Tammy Flores</c:v>
                </c:pt>
                <c:pt idx="2992">
                  <c:v>Tracey Peterson</c:v>
                </c:pt>
                <c:pt idx="2993">
                  <c:v>Tammy Garcia</c:v>
                </c:pt>
                <c:pt idx="2994">
                  <c:v>Tracy Lewis</c:v>
                </c:pt>
                <c:pt idx="2995">
                  <c:v>Tammy Jackson</c:v>
                </c:pt>
                <c:pt idx="2996">
                  <c:v>Tracy Miller</c:v>
                </c:pt>
                <c:pt idx="2997">
                  <c:v>Tammy Johnson</c:v>
                </c:pt>
                <c:pt idx="2998">
                  <c:v>Travis Campbell</c:v>
                </c:pt>
                <c:pt idx="2999">
                  <c:v>Tammy Mitchell</c:v>
                </c:pt>
                <c:pt idx="3000">
                  <c:v>Travis Gonzalez</c:v>
                </c:pt>
                <c:pt idx="3001">
                  <c:v>Tammy Parker</c:v>
                </c:pt>
                <c:pt idx="3002">
                  <c:v>Trevor Smith</c:v>
                </c:pt>
                <c:pt idx="3003">
                  <c:v>Tammy Powell</c:v>
                </c:pt>
                <c:pt idx="3004">
                  <c:v>Troy Clark</c:v>
                </c:pt>
                <c:pt idx="3005">
                  <c:v>Tammy Simmons</c:v>
                </c:pt>
                <c:pt idx="3006">
                  <c:v>Troy Smith</c:v>
                </c:pt>
                <c:pt idx="3007">
                  <c:v>Tammy Simpson</c:v>
                </c:pt>
                <c:pt idx="3008">
                  <c:v>Tyler Chapman</c:v>
                </c:pt>
                <c:pt idx="3009">
                  <c:v>Tammy Stewart</c:v>
                </c:pt>
                <c:pt idx="3010">
                  <c:v>Tyler Dixon</c:v>
                </c:pt>
                <c:pt idx="3011">
                  <c:v>Tammy Thompson</c:v>
                </c:pt>
                <c:pt idx="3012">
                  <c:v>Tyler Johnson</c:v>
                </c:pt>
                <c:pt idx="3013">
                  <c:v>Tammy Walker</c:v>
                </c:pt>
                <c:pt idx="3014">
                  <c:v>Tyler Nguyen</c:v>
                </c:pt>
                <c:pt idx="3015">
                  <c:v>Tammy White</c:v>
                </c:pt>
                <c:pt idx="3016">
                  <c:v>Tyler Payne</c:v>
                </c:pt>
                <c:pt idx="3017">
                  <c:v>Tammy Williams</c:v>
                </c:pt>
                <c:pt idx="3018">
                  <c:v>Tyler Smith</c:v>
                </c:pt>
                <c:pt idx="3019">
                  <c:v>Tammy Young</c:v>
                </c:pt>
                <c:pt idx="3020">
                  <c:v>Valerie Anderson</c:v>
                </c:pt>
                <c:pt idx="3021">
                  <c:v>Tanya Miller</c:v>
                </c:pt>
                <c:pt idx="3022">
                  <c:v>Valerie Williams</c:v>
                </c:pt>
                <c:pt idx="3023">
                  <c:v>Tara Hamilton</c:v>
                </c:pt>
                <c:pt idx="3024">
                  <c:v>Vanessa Williams</c:v>
                </c:pt>
                <c:pt idx="3025">
                  <c:v>Tara Johnson</c:v>
                </c:pt>
                <c:pt idx="3026">
                  <c:v>Veronica Rodriguez</c:v>
                </c:pt>
                <c:pt idx="3027">
                  <c:v>Tara Jones</c:v>
                </c:pt>
                <c:pt idx="3028">
                  <c:v>Victor Hernandez</c:v>
                </c:pt>
                <c:pt idx="3029">
                  <c:v>Sherry Perez</c:v>
                </c:pt>
                <c:pt idx="3030">
                  <c:v>Victoria Lopez</c:v>
                </c:pt>
                <c:pt idx="3031">
                  <c:v>Tara Williams</c:v>
                </c:pt>
                <c:pt idx="3032">
                  <c:v>Victoria Turner</c:v>
                </c:pt>
                <c:pt idx="3033">
                  <c:v>Taylor Flores</c:v>
                </c:pt>
                <c:pt idx="3034">
                  <c:v>Vincent Brown</c:v>
                </c:pt>
                <c:pt idx="3035">
                  <c:v>Taylor Hill</c:v>
                </c:pt>
                <c:pt idx="3036">
                  <c:v>Wendy Anderson</c:v>
                </c:pt>
                <c:pt idx="3037">
                  <c:v>Taylor Johnson</c:v>
                </c:pt>
                <c:pt idx="3038">
                  <c:v>Wendy Garcia</c:v>
                </c:pt>
                <c:pt idx="3039">
                  <c:v>Taylor Phillips</c:v>
                </c:pt>
                <c:pt idx="3040">
                  <c:v>Wendy Taylor</c:v>
                </c:pt>
                <c:pt idx="3041">
                  <c:v>Taylor Taylor</c:v>
                </c:pt>
                <c:pt idx="3042">
                  <c:v>Wendy Wilson</c:v>
                </c:pt>
                <c:pt idx="3043">
                  <c:v>Teresa Anderson</c:v>
                </c:pt>
                <c:pt idx="3044">
                  <c:v>Wesley Davis</c:v>
                </c:pt>
                <c:pt idx="3045">
                  <c:v>Teresa Miller</c:v>
                </c:pt>
                <c:pt idx="3046">
                  <c:v>Whitney Hill</c:v>
                </c:pt>
                <c:pt idx="3047">
                  <c:v>Teresa Thomas</c:v>
                </c:pt>
                <c:pt idx="3048">
                  <c:v>William Alexander</c:v>
                </c:pt>
                <c:pt idx="3049">
                  <c:v>Teresa Williams</c:v>
                </c:pt>
                <c:pt idx="3050">
                  <c:v>William Arnold</c:v>
                </c:pt>
                <c:pt idx="3051">
                  <c:v>Terri Martin</c:v>
                </c:pt>
                <c:pt idx="3052">
                  <c:v>William Barnes</c:v>
                </c:pt>
                <c:pt idx="3053">
                  <c:v>Terry Martin</c:v>
                </c:pt>
                <c:pt idx="3054">
                  <c:v>William Blackwell</c:v>
                </c:pt>
                <c:pt idx="3055">
                  <c:v>Terry Ross</c:v>
                </c:pt>
                <c:pt idx="3056">
                  <c:v>William Chen</c:v>
                </c:pt>
                <c:pt idx="3057">
                  <c:v>Terry Taylor</c:v>
                </c:pt>
                <c:pt idx="3058">
                  <c:v>William Coleman</c:v>
                </c:pt>
                <c:pt idx="3059">
                  <c:v>Theresa Anderson</c:v>
                </c:pt>
                <c:pt idx="3060">
                  <c:v>William Evans</c:v>
                </c:pt>
                <c:pt idx="3061">
                  <c:v>Theresa Jackson</c:v>
                </c:pt>
                <c:pt idx="3062">
                  <c:v>William Fisher</c:v>
                </c:pt>
                <c:pt idx="3063">
                  <c:v>Theresa Nelson</c:v>
                </c:pt>
                <c:pt idx="3064">
                  <c:v>William Garner</c:v>
                </c:pt>
                <c:pt idx="3065">
                  <c:v>Theresa Scott</c:v>
                </c:pt>
                <c:pt idx="3066">
                  <c:v>William Hamilton</c:v>
                </c:pt>
                <c:pt idx="3067">
                  <c:v>Thomas Clark</c:v>
                </c:pt>
                <c:pt idx="3068">
                  <c:v>William Henderson</c:v>
                </c:pt>
                <c:pt idx="3069">
                  <c:v>Thomas Collins</c:v>
                </c:pt>
                <c:pt idx="3070">
                  <c:v>William Howell</c:v>
                </c:pt>
                <c:pt idx="3071">
                  <c:v>Thomas Cooper</c:v>
                </c:pt>
                <c:pt idx="3072">
                  <c:v>William Knight</c:v>
                </c:pt>
                <c:pt idx="3073">
                  <c:v>Thomas Cox</c:v>
                </c:pt>
                <c:pt idx="3074">
                  <c:v>William Lee</c:v>
                </c:pt>
                <c:pt idx="3075">
                  <c:v>Thomas Evans</c:v>
                </c:pt>
                <c:pt idx="3076">
                  <c:v>William Lopez</c:v>
                </c:pt>
                <c:pt idx="3077">
                  <c:v>Thomas Garcia</c:v>
                </c:pt>
                <c:pt idx="3078">
                  <c:v>William Morales</c:v>
                </c:pt>
                <c:pt idx="3079">
                  <c:v>Thomas Gonzalez</c:v>
                </c:pt>
                <c:pt idx="3080">
                  <c:v>William Nguyen</c:v>
                </c:pt>
                <c:pt idx="3081">
                  <c:v>Thomas King</c:v>
                </c:pt>
                <c:pt idx="3082">
                  <c:v>William Ortiz</c:v>
                </c:pt>
                <c:pt idx="3083">
                  <c:v>Thomas Marshall</c:v>
                </c:pt>
                <c:pt idx="3084">
                  <c:v>William Perry</c:v>
                </c:pt>
                <c:pt idx="3085">
                  <c:v>Sherry Watson</c:v>
                </c:pt>
                <c:pt idx="3086">
                  <c:v>William Rios</c:v>
                </c:pt>
                <c:pt idx="3087">
                  <c:v>Thomas Moore</c:v>
                </c:pt>
                <c:pt idx="3088">
                  <c:v>William Ruiz</c:v>
                </c:pt>
                <c:pt idx="3089">
                  <c:v>Thomas Morris</c:v>
                </c:pt>
                <c:pt idx="3090">
                  <c:v>William Shepherd</c:v>
                </c:pt>
                <c:pt idx="3091">
                  <c:v>Thomas Murphy</c:v>
                </c:pt>
                <c:pt idx="3092">
                  <c:v>William Vega</c:v>
                </c:pt>
                <c:pt idx="3093">
                  <c:v>Thomas Murray</c:v>
                </c:pt>
                <c:pt idx="3094">
                  <c:v>William Walton</c:v>
                </c:pt>
                <c:pt idx="3095">
                  <c:v>Thomas Nguyen</c:v>
                </c:pt>
                <c:pt idx="3096">
                  <c:v>William Watson</c:v>
                </c:pt>
                <c:pt idx="3097">
                  <c:v>Thomas Parker</c:v>
                </c:pt>
                <c:pt idx="3098">
                  <c:v>William Wright</c:v>
                </c:pt>
                <c:pt idx="3099">
                  <c:v>Thomas Perez</c:v>
                </c:pt>
                <c:pt idx="3100">
                  <c:v>William Zimmerman</c:v>
                </c:pt>
                <c:pt idx="3101">
                  <c:v>Thomas Reyes</c:v>
                </c:pt>
                <c:pt idx="3102">
                  <c:v>Yolanda Johnson</c:v>
                </c:pt>
                <c:pt idx="3103">
                  <c:v>Thomas Richardson</c:v>
                </c:pt>
                <c:pt idx="3104">
                  <c:v>Zachary Bryant</c:v>
                </c:pt>
                <c:pt idx="3105">
                  <c:v>Thomas Sanchez</c:v>
                </c:pt>
                <c:pt idx="3106">
                  <c:v>Zachary Chavez</c:v>
                </c:pt>
                <c:pt idx="3107">
                  <c:v>Thomas Snyder</c:v>
                </c:pt>
                <c:pt idx="3108">
                  <c:v>Zachary King</c:v>
                </c:pt>
                <c:pt idx="3109">
                  <c:v>Thomas Wells</c:v>
                </c:pt>
                <c:pt idx="3110">
                  <c:v>Zachary Martinez</c:v>
                </c:pt>
                <c:pt idx="3111">
                  <c:v>Thomas Wilson</c:v>
                </c:pt>
                <c:pt idx="3112">
                  <c:v>Zachary Perez</c:v>
                </c:pt>
                <c:pt idx="3113">
                  <c:v>Thomas Wright</c:v>
                </c:pt>
                <c:pt idx="3114">
                  <c:v>Tiffany Bennett</c:v>
                </c:pt>
                <c:pt idx="3115">
                  <c:v>Tiffany Myers</c:v>
                </c:pt>
                <c:pt idx="3116">
                  <c:v>Sarah Robinson</c:v>
                </c:pt>
                <c:pt idx="3117">
                  <c:v>Sandra Simmons</c:v>
                </c:pt>
                <c:pt idx="3118">
                  <c:v>Sean Perez</c:v>
                </c:pt>
                <c:pt idx="3119">
                  <c:v>Paul Flores</c:v>
                </c:pt>
                <c:pt idx="3120">
                  <c:v>Robert Bauer</c:v>
                </c:pt>
                <c:pt idx="3121">
                  <c:v>Robert Oliver</c:v>
                </c:pt>
                <c:pt idx="3122">
                  <c:v>Robert Gregory</c:v>
                </c:pt>
                <c:pt idx="3123">
                  <c:v>Robert Olson</c:v>
                </c:pt>
                <c:pt idx="3124">
                  <c:v>Shannon Williams</c:v>
                </c:pt>
                <c:pt idx="3125">
                  <c:v>Robert Ortega</c:v>
                </c:pt>
                <c:pt idx="3126">
                  <c:v>Patrick Harris</c:v>
                </c:pt>
                <c:pt idx="3127">
                  <c:v>Randy Williams</c:v>
                </c:pt>
                <c:pt idx="3128">
                  <c:v>Sarah Martinez</c:v>
                </c:pt>
                <c:pt idx="3129">
                  <c:v>Robert Padilla</c:v>
                </c:pt>
                <c:pt idx="3130">
                  <c:v>Rachel Nelson</c:v>
                </c:pt>
                <c:pt idx="3131">
                  <c:v>Patricia Munoz</c:v>
                </c:pt>
                <c:pt idx="3132">
                  <c:v>Scott Thompson</c:v>
                </c:pt>
                <c:pt idx="3133">
                  <c:v>Robert Parks</c:v>
                </c:pt>
                <c:pt idx="3134">
                  <c:v>Robert Leonard</c:v>
                </c:pt>
                <c:pt idx="3135">
                  <c:v>Patricia Murphy</c:v>
                </c:pt>
                <c:pt idx="3136">
                  <c:v>Robert Morrison</c:v>
                </c:pt>
                <c:pt idx="3137">
                  <c:v>Robert Perry</c:v>
                </c:pt>
                <c:pt idx="3138">
                  <c:v>Patrick Fernandez</c:v>
                </c:pt>
                <c:pt idx="3139">
                  <c:v>Raymond Williams</c:v>
                </c:pt>
                <c:pt idx="3140">
                  <c:v>Patricia Lopez</c:v>
                </c:pt>
                <c:pt idx="3141">
                  <c:v>Rebecca Adams</c:v>
                </c:pt>
                <c:pt idx="3142">
                  <c:v>Patrick Rodriguez</c:v>
                </c:pt>
                <c:pt idx="3143">
                  <c:v>Robert Porter</c:v>
                </c:pt>
                <c:pt idx="3144">
                  <c:v>Sarah Pearson</c:v>
                </c:pt>
                <c:pt idx="3145">
                  <c:v>Rebecca Anderson</c:v>
                </c:pt>
                <c:pt idx="3146">
                  <c:v>Sarah Thompson</c:v>
                </c:pt>
                <c:pt idx="3147">
                  <c:v>Paul Howard</c:v>
                </c:pt>
                <c:pt idx="3148">
                  <c:v>Scott Hayes</c:v>
                </c:pt>
                <c:pt idx="3149">
                  <c:v>Paul Jackson</c:v>
                </c:pt>
                <c:pt idx="3150">
                  <c:v>Robert Harris</c:v>
                </c:pt>
                <c:pt idx="3151">
                  <c:v>Rebecca Campbell</c:v>
                </c:pt>
                <c:pt idx="3152">
                  <c:v>Rachel Sanchez</c:v>
                </c:pt>
                <c:pt idx="3153">
                  <c:v>Rebecca Carter</c:v>
                </c:pt>
                <c:pt idx="3154">
                  <c:v>Shane Allen</c:v>
                </c:pt>
                <c:pt idx="3155">
                  <c:v>Patricia Perez</c:v>
                </c:pt>
                <c:pt idx="3156">
                  <c:v>Paul Davis</c:v>
                </c:pt>
                <c:pt idx="3157">
                  <c:v>Patricia Gonzalez</c:v>
                </c:pt>
                <c:pt idx="3158">
                  <c:v>Randy Adams</c:v>
                </c:pt>
                <c:pt idx="3159">
                  <c:v>Robert Sanchez</c:v>
                </c:pt>
                <c:pt idx="3160">
                  <c:v>Peter Watson</c:v>
                </c:pt>
                <c:pt idx="3161">
                  <c:v>Paul Lopez</c:v>
                </c:pt>
                <c:pt idx="3162">
                  <c:v>Phillip Johnson</c:v>
                </c:pt>
                <c:pt idx="3163">
                  <c:v>Rebecca Flowers</c:v>
                </c:pt>
                <c:pt idx="3164">
                  <c:v>Sara Moore</c:v>
                </c:pt>
                <c:pt idx="3165">
                  <c:v>Rebecca Garza</c:v>
                </c:pt>
                <c:pt idx="3166">
                  <c:v>Patrick Johnson</c:v>
                </c:pt>
                <c:pt idx="3167">
                  <c:v>Rebecca Gonzalez</c:v>
                </c:pt>
                <c:pt idx="3168">
                  <c:v>Patrick Roberts</c:v>
                </c:pt>
                <c:pt idx="3169">
                  <c:v>Robert Stewart</c:v>
                </c:pt>
                <c:pt idx="3170">
                  <c:v>Sarah Foster</c:v>
                </c:pt>
                <c:pt idx="3171">
                  <c:v>Rebecca Graham</c:v>
                </c:pt>
                <c:pt idx="3172">
                  <c:v>Patrick Sampson</c:v>
                </c:pt>
                <c:pt idx="3173">
                  <c:v>Rebecca Harris</c:v>
                </c:pt>
                <c:pt idx="3174">
                  <c:v>Sarah Mitchell</c:v>
                </c:pt>
                <c:pt idx="3175">
                  <c:v>Pamela Tucker</c:v>
                </c:pt>
                <c:pt idx="3176">
                  <c:v>Sarah Ray</c:v>
                </c:pt>
                <c:pt idx="3177">
                  <c:v>Rebecca Jimenez</c:v>
                </c:pt>
                <c:pt idx="3178">
                  <c:v>Patrick Ward</c:v>
                </c:pt>
                <c:pt idx="3179">
                  <c:v>Paul Mcguire</c:v>
                </c:pt>
                <c:pt idx="3180">
                  <c:v>Robert Gamble</c:v>
                </c:pt>
                <c:pt idx="3181">
                  <c:v>Robert Trujillo</c:v>
                </c:pt>
                <c:pt idx="3182">
                  <c:v>Rachel Nguyen</c:v>
                </c:pt>
                <c:pt idx="3183">
                  <c:v>Rebecca Jones</c:v>
                </c:pt>
                <c:pt idx="3184">
                  <c:v>Rachel Reyes</c:v>
                </c:pt>
                <c:pt idx="3185">
                  <c:v>Robert Vargas</c:v>
                </c:pt>
                <c:pt idx="3186">
                  <c:v>Paul Allen</c:v>
                </c:pt>
                <c:pt idx="3187">
                  <c:v>Rebecca Knight</c:v>
                </c:pt>
                <c:pt idx="3188">
                  <c:v>Paul Benson</c:v>
                </c:pt>
                <c:pt idx="3189">
                  <c:v>Robert Walsh</c:v>
                </c:pt>
                <c:pt idx="3190">
                  <c:v>Rachel Salazar</c:v>
                </c:pt>
                <c:pt idx="3191">
                  <c:v>Robert Warren</c:v>
                </c:pt>
                <c:pt idx="3192">
                  <c:v>Sean Jones</c:v>
                </c:pt>
                <c:pt idx="3193">
                  <c:v>Robert Welch</c:v>
                </c:pt>
                <c:pt idx="3194">
                  <c:v>Rachel Smith</c:v>
                </c:pt>
                <c:pt idx="3195">
                  <c:v>Paul Melton</c:v>
                </c:pt>
                <c:pt idx="3196">
                  <c:v>Shane Smith</c:v>
                </c:pt>
                <c:pt idx="3197">
                  <c:v>Robert Wheeler</c:v>
                </c:pt>
                <c:pt idx="3198">
                  <c:v>Robert Lynch</c:v>
                </c:pt>
                <c:pt idx="3199">
                  <c:v>Paul Morales</c:v>
                </c:pt>
                <c:pt idx="3200">
                  <c:v>Robert May</c:v>
                </c:pt>
                <c:pt idx="3201">
                  <c:v>Paul Morgan</c:v>
                </c:pt>
                <c:pt idx="3202">
                  <c:v>Randall King</c:v>
                </c:pt>
                <c:pt idx="3203">
                  <c:v>Robert Williamson</c:v>
                </c:pt>
                <c:pt idx="3204">
                  <c:v>Shawn Baker</c:v>
                </c:pt>
                <c:pt idx="3205">
                  <c:v>Robert Willis</c:v>
                </c:pt>
                <c:pt idx="3206">
                  <c:v>Robert Nelson</c:v>
                </c:pt>
                <c:pt idx="3207">
                  <c:v>Rebecca May</c:v>
                </c:pt>
                <c:pt idx="3208">
                  <c:v>Sandra Robinson</c:v>
                </c:pt>
                <c:pt idx="3209">
                  <c:v>Rebecca Mcdonald</c:v>
                </c:pt>
                <c:pt idx="3210">
                  <c:v>Sandra Turner</c:v>
                </c:pt>
                <c:pt idx="3211">
                  <c:v>Rebecca Medina</c:v>
                </c:pt>
                <c:pt idx="3212">
                  <c:v>Sara Allen</c:v>
                </c:pt>
                <c:pt idx="3213">
                  <c:v>Robert Yates</c:v>
                </c:pt>
                <c:pt idx="3214">
                  <c:v>Sara Lopez</c:v>
                </c:pt>
                <c:pt idx="3215">
                  <c:v>Paul Morris</c:v>
                </c:pt>
                <c:pt idx="3216">
                  <c:v>Patricia Lee</c:v>
                </c:pt>
                <c:pt idx="3217">
                  <c:v>Roberto Johnson</c:v>
                </c:pt>
                <c:pt idx="3218">
                  <c:v>Sarah Bailey</c:v>
                </c:pt>
                <c:pt idx="3219">
                  <c:v>Rebecca Morton</c:v>
                </c:pt>
                <c:pt idx="3220">
                  <c:v>Sarah Boyd</c:v>
                </c:pt>
                <c:pt idx="3221">
                  <c:v>Robin Cooper</c:v>
                </c:pt>
                <c:pt idx="3222">
                  <c:v>Sarah Cabrera</c:v>
                </c:pt>
                <c:pt idx="3223">
                  <c:v>Robin Jones</c:v>
                </c:pt>
                <c:pt idx="3224">
                  <c:v>Robert Ball</c:v>
                </c:pt>
                <c:pt idx="3225">
                  <c:v>Robin King</c:v>
                </c:pt>
                <c:pt idx="3226">
                  <c:v>Sarah Flores</c:v>
                </c:pt>
                <c:pt idx="3227">
                  <c:v>Robin Lopez</c:v>
                </c:pt>
                <c:pt idx="3228">
                  <c:v>Rachel Cox</c:v>
                </c:pt>
                <c:pt idx="3229">
                  <c:v>Paul Page</c:v>
                </c:pt>
                <c:pt idx="3230">
                  <c:v>Sarah Jenkins</c:v>
                </c:pt>
                <c:pt idx="3231">
                  <c:v>Robin Williams</c:v>
                </c:pt>
                <c:pt idx="3232">
                  <c:v>Rachel Hawkins</c:v>
                </c:pt>
                <c:pt idx="3233">
                  <c:v>Rodney Baker</c:v>
                </c:pt>
                <c:pt idx="3234">
                  <c:v>Robert Cook</c:v>
                </c:pt>
                <c:pt idx="3235">
                  <c:v>Rodney Hernandez</c:v>
                </c:pt>
                <c:pt idx="3236">
                  <c:v>Sarah Nelson</c:v>
                </c:pt>
                <c:pt idx="3237">
                  <c:v>Rodney Miller</c:v>
                </c:pt>
                <c:pt idx="3238">
                  <c:v>Sarah Peterson</c:v>
                </c:pt>
                <c:pt idx="3239">
                  <c:v>Rodney Smith</c:v>
                </c:pt>
                <c:pt idx="3240">
                  <c:v>Patricia Garcia</c:v>
                </c:pt>
                <c:pt idx="3241">
                  <c:v>Rodney Williams</c:v>
                </c:pt>
                <c:pt idx="3242">
                  <c:v>Patrick Thomas</c:v>
                </c:pt>
                <c:pt idx="3243">
                  <c:v>Rebecca Owens</c:v>
                </c:pt>
                <c:pt idx="3244">
                  <c:v>Rachel Mendez</c:v>
                </c:pt>
                <c:pt idx="3245">
                  <c:v>Ronald Aguilar</c:v>
                </c:pt>
                <c:pt idx="3246">
                  <c:v>Sarah Walker</c:v>
                </c:pt>
                <c:pt idx="3247">
                  <c:v>Rebecca Peters</c:v>
                </c:pt>
                <c:pt idx="3248">
                  <c:v>Rachel Morales</c:v>
                </c:pt>
                <c:pt idx="3249">
                  <c:v>Paul Perez</c:v>
                </c:pt>
                <c:pt idx="3250">
                  <c:v>Robert Giles</c:v>
                </c:pt>
                <c:pt idx="3251">
                  <c:v>Ronald Cooper</c:v>
                </c:pt>
                <c:pt idx="3252">
                  <c:v>Scott Greene</c:v>
                </c:pt>
                <c:pt idx="3253">
                  <c:v>Ronald Davis</c:v>
                </c:pt>
                <c:pt idx="3254">
                  <c:v>Rachel Phillips</c:v>
                </c:pt>
                <c:pt idx="3255">
                  <c:v>Ronald Harris</c:v>
                </c:pt>
                <c:pt idx="3256">
                  <c:v>Scott Klein</c:v>
                </c:pt>
                <c:pt idx="3257">
                  <c:v>Rebecca Ramos</c:v>
                </c:pt>
                <c:pt idx="3258">
                  <c:v>Scott Matthews</c:v>
                </c:pt>
                <c:pt idx="3259">
                  <c:v>Rebecca Reed</c:v>
                </c:pt>
                <c:pt idx="3260">
                  <c:v>Robert Hansen</c:v>
                </c:pt>
                <c:pt idx="3261">
                  <c:v>Ronald Manning</c:v>
                </c:pt>
                <c:pt idx="3262">
                  <c:v>Robert Harrison</c:v>
                </c:pt>
                <c:pt idx="3263">
                  <c:v>Rebecca Robinson</c:v>
                </c:pt>
                <c:pt idx="3264">
                  <c:v>Robert Herring</c:v>
                </c:pt>
                <c:pt idx="3265">
                  <c:v>Ronald Moore</c:v>
                </c:pt>
                <c:pt idx="3266">
                  <c:v>Scott Watson</c:v>
                </c:pt>
                <c:pt idx="3267">
                  <c:v>Ronald Nelson</c:v>
                </c:pt>
                <c:pt idx="3268">
                  <c:v>Scott Young</c:v>
                </c:pt>
                <c:pt idx="3269">
                  <c:v>Paul Reynolds</c:v>
                </c:pt>
                <c:pt idx="3270">
                  <c:v>Sean Gonzalez</c:v>
                </c:pt>
                <c:pt idx="3271">
                  <c:v>Ronald Rodriguez</c:v>
                </c:pt>
                <c:pt idx="3272">
                  <c:v>Sean Moore</c:v>
                </c:pt>
                <c:pt idx="3273">
                  <c:v>Paul Sanchez</c:v>
                </c:pt>
                <c:pt idx="3274">
                  <c:v>Sean Sanchez</c:v>
                </c:pt>
                <c:pt idx="3275">
                  <c:v>Patricia Sanchez</c:v>
                </c:pt>
                <c:pt idx="3276">
                  <c:v>Sean Williams</c:v>
                </c:pt>
                <c:pt idx="3277">
                  <c:v>Ronnie Smith</c:v>
                </c:pt>
                <c:pt idx="3278">
                  <c:v>Shane Jones</c:v>
                </c:pt>
                <c:pt idx="3279">
                  <c:v>Roy Smith</c:v>
                </c:pt>
                <c:pt idx="3280">
                  <c:v>Robert Lawrence</c:v>
                </c:pt>
                <c:pt idx="3281">
                  <c:v>Russell Allen</c:v>
                </c:pt>
                <c:pt idx="3282">
                  <c:v>Shannon Gilbert</c:v>
                </c:pt>
                <c:pt idx="3283">
                  <c:v>Rebecca Walker</c:v>
                </c:pt>
                <c:pt idx="3284">
                  <c:v>Rachel Wallace</c:v>
                </c:pt>
                <c:pt idx="3285">
                  <c:v>Russell Martinez</c:v>
                </c:pt>
                <c:pt idx="3286">
                  <c:v>Shannon Robertson</c:v>
                </c:pt>
                <c:pt idx="3287">
                  <c:v>Russell Snyder</c:v>
                </c:pt>
                <c:pt idx="3288">
                  <c:v>Shannon Thomas</c:v>
                </c:pt>
                <c:pt idx="3289">
                  <c:v>Ryan Adams</c:v>
                </c:pt>
                <c:pt idx="3290">
                  <c:v>Sharon Davis</c:v>
                </c:pt>
                <c:pt idx="3291">
                  <c:v>Ryan Alexander</c:v>
                </c:pt>
                <c:pt idx="3292">
                  <c:v>Sharon Robinson</c:v>
                </c:pt>
                <c:pt idx="3293">
                  <c:v>Rebecca White</c:v>
                </c:pt>
                <c:pt idx="3294">
                  <c:v>Sharon Weaver</c:v>
                </c:pt>
                <c:pt idx="3295">
                  <c:v>Ryan Anderson</c:v>
                </c:pt>
                <c:pt idx="3296">
                  <c:v>Shawn Davis</c:v>
                </c:pt>
                <c:pt idx="3297">
                  <c:v>Ryan Bailey</c:v>
                </c:pt>
                <c:pt idx="3298">
                  <c:v>Shawn Patterson</c:v>
                </c:pt>
                <c:pt idx="3299">
                  <c:v>Patricia Hernandez</c:v>
                </c:pt>
                <c:pt idx="3300">
                  <c:v>Patrick Black</c:v>
                </c:pt>
                <c:pt idx="3301">
                  <c:v>Ryan Carlson</c:v>
                </c:pt>
                <c:pt idx="3302">
                  <c:v>Sandra Reynolds</c:v>
                </c:pt>
                <c:pt idx="3303">
                  <c:v>Rebecca Wilson</c:v>
                </c:pt>
                <c:pt idx="3304">
                  <c:v>Sandra Ryan</c:v>
                </c:pt>
                <c:pt idx="3305">
                  <c:v>Paul Thompson</c:v>
                </c:pt>
                <c:pt idx="3306">
                  <c:v>Richard Thomas</c:v>
                </c:pt>
                <c:pt idx="3307">
                  <c:v>Ryan Cox</c:v>
                </c:pt>
                <c:pt idx="3308">
                  <c:v>Sandra White</c:v>
                </c:pt>
                <c:pt idx="3309">
                  <c:v>Ryan Curtis</c:v>
                </c:pt>
                <c:pt idx="3310">
                  <c:v>Richard Vasquez</c:v>
                </c:pt>
                <c:pt idx="3311">
                  <c:v>Paul Torres</c:v>
                </c:pt>
                <c:pt idx="3312">
                  <c:v>Richard Wagner</c:v>
                </c:pt>
                <c:pt idx="3313">
                  <c:v>Renee Williams</c:v>
                </c:pt>
                <c:pt idx="3314">
                  <c:v>Richard West</c:v>
                </c:pt>
                <c:pt idx="3315">
                  <c:v>Ryan Gonzales</c:v>
                </c:pt>
                <c:pt idx="3316">
                  <c:v>Sara Miller</c:v>
                </c:pt>
                <c:pt idx="3317">
                  <c:v>Rhonda Johnson</c:v>
                </c:pt>
                <c:pt idx="3318">
                  <c:v>Sara Ross</c:v>
                </c:pt>
                <c:pt idx="3319">
                  <c:v>Ryan Gordon</c:v>
                </c:pt>
                <c:pt idx="3320">
                  <c:v>Rachel Bowman</c:v>
                </c:pt>
                <c:pt idx="3321">
                  <c:v>Paul Walker</c:v>
                </c:pt>
                <c:pt idx="3322">
                  <c:v>Sara Williams</c:v>
                </c:pt>
                <c:pt idx="3323">
                  <c:v>Rhonda Perez</c:v>
                </c:pt>
                <c:pt idx="3324">
                  <c:v>Sarah Banks</c:v>
                </c:pt>
                <c:pt idx="3325">
                  <c:v>Ryan Henderson</c:v>
                </c:pt>
                <c:pt idx="3326">
                  <c:v>Sarah Becker</c:v>
                </c:pt>
                <c:pt idx="3327">
                  <c:v>Ryan Herrera</c:v>
                </c:pt>
                <c:pt idx="3328">
                  <c:v>Robert Alvarez</c:v>
                </c:pt>
                <c:pt idx="3329">
                  <c:v>Ryan Hill</c:v>
                </c:pt>
                <c:pt idx="3330">
                  <c:v>Sarah Bryant</c:v>
                </c:pt>
                <c:pt idx="3331">
                  <c:v>Ryan Jackson</c:v>
                </c:pt>
                <c:pt idx="3332">
                  <c:v>Sarah Chavez</c:v>
                </c:pt>
                <c:pt idx="3333">
                  <c:v>Rhonda Smith</c:v>
                </c:pt>
                <c:pt idx="3334">
                  <c:v>Sarah Daniels</c:v>
                </c:pt>
                <c:pt idx="3335">
                  <c:v>Rhonda Williams</c:v>
                </c:pt>
                <c:pt idx="3336">
                  <c:v>Sarah Delgado</c:v>
                </c:pt>
                <c:pt idx="3337">
                  <c:v>Richard Bennett</c:v>
                </c:pt>
                <c:pt idx="3338">
                  <c:v>Sarah Fields</c:v>
                </c:pt>
                <c:pt idx="3339">
                  <c:v>Ryan Lee</c:v>
                </c:pt>
                <c:pt idx="3340">
                  <c:v>Sarah Floyd</c:v>
                </c:pt>
                <c:pt idx="3341">
                  <c:v>Ryan Lopez</c:v>
                </c:pt>
                <c:pt idx="3342">
                  <c:v>Robert Bell</c:v>
                </c:pt>
                <c:pt idx="3343">
                  <c:v>Patricia Jackson</c:v>
                </c:pt>
                <c:pt idx="3344">
                  <c:v>Robert Bowman</c:v>
                </c:pt>
                <c:pt idx="3345">
                  <c:v>Ryan Mcbride</c:v>
                </c:pt>
                <c:pt idx="3346">
                  <c:v>Sarah Jackson</c:v>
                </c:pt>
                <c:pt idx="3347">
                  <c:v>Ryan Medina</c:v>
                </c:pt>
                <c:pt idx="3348">
                  <c:v>Rachel Evans</c:v>
                </c:pt>
                <c:pt idx="3349">
                  <c:v>Paul White</c:v>
                </c:pt>
                <c:pt idx="3350">
                  <c:v>Robert Carroll</c:v>
                </c:pt>
                <c:pt idx="3351">
                  <c:v>Ryan Moore</c:v>
                </c:pt>
                <c:pt idx="3352">
                  <c:v>Rachel Jackson</c:v>
                </c:pt>
                <c:pt idx="3353">
                  <c:v>Paul Williams</c:v>
                </c:pt>
                <c:pt idx="3354">
                  <c:v>Sarah Mendoza</c:v>
                </c:pt>
                <c:pt idx="3355">
                  <c:v>Richard Estrada</c:v>
                </c:pt>
                <c:pt idx="3356">
                  <c:v>Sarah Mills</c:v>
                </c:pt>
                <c:pt idx="3357">
                  <c:v>Ryan Phillips</c:v>
                </c:pt>
                <c:pt idx="3358">
                  <c:v>Sarah Moore</c:v>
                </c:pt>
                <c:pt idx="3359">
                  <c:v>Ryan Roberts</c:v>
                </c:pt>
                <c:pt idx="3360">
                  <c:v>Sarah Parker</c:v>
                </c:pt>
                <c:pt idx="3361">
                  <c:v>Richard Everett</c:v>
                </c:pt>
                <c:pt idx="3362">
                  <c:v>Sarah Perez</c:v>
                </c:pt>
                <c:pt idx="3363">
                  <c:v>Richard Flores</c:v>
                </c:pt>
                <c:pt idx="3364">
                  <c:v>Pamela White</c:v>
                </c:pt>
                <c:pt idx="3365">
                  <c:v>Richard Foster</c:v>
                </c:pt>
                <c:pt idx="3366">
                  <c:v>Sarah Richardson</c:v>
                </c:pt>
                <c:pt idx="3367">
                  <c:v>Richard Gomez</c:v>
                </c:pt>
                <c:pt idx="3368">
                  <c:v>Sarah Roberts</c:v>
                </c:pt>
                <c:pt idx="3369">
                  <c:v>Patricia Thomas</c:v>
                </c:pt>
                <c:pt idx="3370">
                  <c:v>Sarah Rodgers</c:v>
                </c:pt>
                <c:pt idx="3371">
                  <c:v>Ryan Wells</c:v>
                </c:pt>
                <c:pt idx="3372">
                  <c:v>Robert Dixon</c:v>
                </c:pt>
                <c:pt idx="3373">
                  <c:v>Ryan White</c:v>
                </c:pt>
                <c:pt idx="3374">
                  <c:v>Robert Elliott</c:v>
                </c:pt>
                <c:pt idx="3375">
                  <c:v>Richard Gray</c:v>
                </c:pt>
                <c:pt idx="3376">
                  <c:v>Robert Fisher</c:v>
                </c:pt>
                <c:pt idx="3377">
                  <c:v>Richard Griffin</c:v>
                </c:pt>
                <c:pt idx="3378">
                  <c:v>Patrick Williams</c:v>
                </c:pt>
                <c:pt idx="3379">
                  <c:v>Richard Hanna</c:v>
                </c:pt>
                <c:pt idx="3380">
                  <c:v>Patricia Garrett</c:v>
                </c:pt>
                <c:pt idx="3381">
                  <c:v>Patricia Johnson</c:v>
                </c:pt>
                <c:pt idx="3382">
                  <c:v>Sarah Wilkerson</c:v>
                </c:pt>
                <c:pt idx="3383">
                  <c:v>Sabrina Johnson</c:v>
                </c:pt>
                <c:pt idx="3384">
                  <c:v>Sarah Wilson</c:v>
                </c:pt>
                <c:pt idx="3385">
                  <c:v>Sabrina Rodriguez</c:v>
                </c:pt>
                <c:pt idx="3386">
                  <c:v>Robert George</c:v>
                </c:pt>
                <c:pt idx="3387">
                  <c:v>Sabrina Ruiz</c:v>
                </c:pt>
                <c:pt idx="3388">
                  <c:v>Scott Daniels</c:v>
                </c:pt>
                <c:pt idx="3389">
                  <c:v>Sally Smith</c:v>
                </c:pt>
                <c:pt idx="3390">
                  <c:v>Rachel Perez</c:v>
                </c:pt>
                <c:pt idx="3391">
                  <c:v>Samantha Allen</c:v>
                </c:pt>
                <c:pt idx="3392">
                  <c:v>Robert Goodman</c:v>
                </c:pt>
                <c:pt idx="3393">
                  <c:v>Peter Brown</c:v>
                </c:pt>
                <c:pt idx="3394">
                  <c:v>Scott Henderson</c:v>
                </c:pt>
                <c:pt idx="3395">
                  <c:v>Samantha Brown</c:v>
                </c:pt>
                <c:pt idx="3396">
                  <c:v>Robert Gray</c:v>
                </c:pt>
                <c:pt idx="3397">
                  <c:v>Richard Jackson</c:v>
                </c:pt>
                <c:pt idx="3398">
                  <c:v>Scott Kennedy</c:v>
                </c:pt>
                <c:pt idx="3399">
                  <c:v>Richard James</c:v>
                </c:pt>
                <c:pt idx="3400">
                  <c:v>Scott Lee</c:v>
                </c:pt>
                <c:pt idx="3401">
                  <c:v>Peter Davis</c:v>
                </c:pt>
                <c:pt idx="3402">
                  <c:v>Robert Griffin</c:v>
                </c:pt>
                <c:pt idx="3403">
                  <c:v>Peter Flores</c:v>
                </c:pt>
                <c:pt idx="3404">
                  <c:v>Rachel Reynolds</c:v>
                </c:pt>
                <c:pt idx="3405">
                  <c:v>Samantha Hall</c:v>
                </c:pt>
                <c:pt idx="3406">
                  <c:v>Robert Hamilton</c:v>
                </c:pt>
                <c:pt idx="3407">
                  <c:v>Samantha Hansen</c:v>
                </c:pt>
                <c:pt idx="3408">
                  <c:v>Scott Parker</c:v>
                </c:pt>
                <c:pt idx="3409">
                  <c:v>Richard Kim</c:v>
                </c:pt>
                <c:pt idx="3410">
                  <c:v>Scott Ramos</c:v>
                </c:pt>
                <c:pt idx="3411">
                  <c:v>Samantha Hill</c:v>
                </c:pt>
                <c:pt idx="3412">
                  <c:v>Robert Hayes</c:v>
                </c:pt>
                <c:pt idx="3413">
                  <c:v>Samantha Hoffman</c:v>
                </c:pt>
                <c:pt idx="3414">
                  <c:v>Robert Herrera</c:v>
                </c:pt>
                <c:pt idx="3415">
                  <c:v>Richard Long</c:v>
                </c:pt>
                <c:pt idx="3416">
                  <c:v>Rachel Romero</c:v>
                </c:pt>
                <c:pt idx="3417">
                  <c:v>Richard Lopez</c:v>
                </c:pt>
                <c:pt idx="3418">
                  <c:v>Scott Wall</c:v>
                </c:pt>
                <c:pt idx="3419">
                  <c:v>Richard Maldonado</c:v>
                </c:pt>
                <c:pt idx="3420">
                  <c:v>Robert Howell</c:v>
                </c:pt>
                <c:pt idx="3421">
                  <c:v>Peter Harris</c:v>
                </c:pt>
                <c:pt idx="3422">
                  <c:v>Robert Jimenez</c:v>
                </c:pt>
                <c:pt idx="3423">
                  <c:v>Peter Jackson</c:v>
                </c:pt>
                <c:pt idx="3424">
                  <c:v>Sean Bell</c:v>
                </c:pt>
                <c:pt idx="3425">
                  <c:v>Samantha Morris</c:v>
                </c:pt>
                <c:pt idx="3426">
                  <c:v>Robert Johnston</c:v>
                </c:pt>
                <c:pt idx="3427">
                  <c:v>Patricia Adams</c:v>
                </c:pt>
                <c:pt idx="3428">
                  <c:v>Rachel Sanders</c:v>
                </c:pt>
                <c:pt idx="3429">
                  <c:v>Samantha Perkins</c:v>
                </c:pt>
                <c:pt idx="3430">
                  <c:v>Sean Miller</c:v>
                </c:pt>
                <c:pt idx="3431">
                  <c:v>Patrick Adams</c:v>
                </c:pt>
                <c:pt idx="3432">
                  <c:v>Sean Parker</c:v>
                </c:pt>
                <c:pt idx="3433">
                  <c:v>Richard Morris</c:v>
                </c:pt>
                <c:pt idx="3434">
                  <c:v>Sean Rivera</c:v>
                </c:pt>
                <c:pt idx="3435">
                  <c:v>Samantha Taylor</c:v>
                </c:pt>
                <c:pt idx="3436">
                  <c:v>Robert Kennedy</c:v>
                </c:pt>
                <c:pt idx="3437">
                  <c:v>Samantha Thomas</c:v>
                </c:pt>
                <c:pt idx="3438">
                  <c:v>Sean Tucker</c:v>
                </c:pt>
                <c:pt idx="3439">
                  <c:v>Samantha Torres</c:v>
                </c:pt>
                <c:pt idx="3440">
                  <c:v>Seth Smith</c:v>
                </c:pt>
                <c:pt idx="3441">
                  <c:v>Richard Murray</c:v>
                </c:pt>
                <c:pt idx="3442">
                  <c:v>Shane Anderson</c:v>
                </c:pt>
                <c:pt idx="3443">
                  <c:v>Richard Nguyen</c:v>
                </c:pt>
                <c:pt idx="3444">
                  <c:v>Shane Perez</c:v>
                </c:pt>
                <c:pt idx="3445">
                  <c:v>Samantha Wood</c:v>
                </c:pt>
                <c:pt idx="3446">
                  <c:v>Shane Williams</c:v>
                </c:pt>
                <c:pt idx="3447">
                  <c:v>Samantha Young</c:v>
                </c:pt>
                <c:pt idx="3448">
                  <c:v>Patricia Morales</c:v>
                </c:pt>
                <c:pt idx="3449">
                  <c:v>Peter Martinez</c:v>
                </c:pt>
                <c:pt idx="3450">
                  <c:v>Patricia Morgan</c:v>
                </c:pt>
                <c:pt idx="3451">
                  <c:v>Samuel Davis</c:v>
                </c:pt>
                <c:pt idx="3452">
                  <c:v>Robert Little</c:v>
                </c:pt>
                <c:pt idx="3453">
                  <c:v>Samuel Grant</c:v>
                </c:pt>
                <c:pt idx="3454">
                  <c:v>Rachel Walker</c:v>
                </c:pt>
                <c:pt idx="3455">
                  <c:v>Samuel Hill</c:v>
                </c:pt>
                <c:pt idx="3456">
                  <c:v>Rachel White</c:v>
                </c:pt>
                <c:pt idx="3457">
                  <c:v>Samuel Johnson</c:v>
                </c:pt>
                <c:pt idx="3458">
                  <c:v>Shannon Quinn</c:v>
                </c:pt>
                <c:pt idx="3459">
                  <c:v>Samuel Jones</c:v>
                </c:pt>
                <c:pt idx="3460">
                  <c:v>Shannon Rodriguez</c:v>
                </c:pt>
                <c:pt idx="3461">
                  <c:v>Samuel Martinez</c:v>
                </c:pt>
                <c:pt idx="3462">
                  <c:v>Shannon Taylor</c:v>
                </c:pt>
                <c:pt idx="3463">
                  <c:v>Samuel Robinson</c:v>
                </c:pt>
                <c:pt idx="3464">
                  <c:v>Shannon Thompson</c:v>
                </c:pt>
                <c:pt idx="3465">
                  <c:v>Peter Murphy</c:v>
                </c:pt>
                <c:pt idx="3466">
                  <c:v>Rachel Young</c:v>
                </c:pt>
                <c:pt idx="3467">
                  <c:v>Samuel Walker</c:v>
                </c:pt>
                <c:pt idx="3468">
                  <c:v>Sharon Gomez</c:v>
                </c:pt>
                <c:pt idx="3469">
                  <c:v>Samuel Williams</c:v>
                </c:pt>
                <c:pt idx="3470">
                  <c:v>Sharon Moore</c:v>
                </c:pt>
                <c:pt idx="3471">
                  <c:v>Richard Richardson</c:v>
                </c:pt>
                <c:pt idx="3472">
                  <c:v>Sharon Schmidt</c:v>
                </c:pt>
                <c:pt idx="3473">
                  <c:v>Sandra Flores</c:v>
                </c:pt>
                <c:pt idx="3474">
                  <c:v>Randy Hernandez</c:v>
                </c:pt>
                <c:pt idx="3475">
                  <c:v>Peter Potter</c:v>
                </c:pt>
                <c:pt idx="3476">
                  <c:v>Randy Jones</c:v>
                </c:pt>
                <c:pt idx="3477">
                  <c:v>Peter Rogers</c:v>
                </c:pt>
                <c:pt idx="3478">
                  <c:v>Shawn Brown</c:v>
                </c:pt>
                <c:pt idx="3479">
                  <c:v>Sandra Hill</c:v>
                </c:pt>
                <c:pt idx="3480">
                  <c:v>Randy Morris</c:v>
                </c:pt>
                <c:pt idx="3481">
                  <c:v>Sandra Jackson</c:v>
                </c:pt>
                <c:pt idx="3482">
                  <c:v>Shawn Jones</c:v>
                </c:pt>
                <c:pt idx="3483">
                  <c:v>Peter Scott</c:v>
                </c:pt>
                <c:pt idx="3484">
                  <c:v>Robert Murphy</c:v>
                </c:pt>
                <c:pt idx="3485">
                  <c:v>Sandra Lane</c:v>
                </c:pt>
                <c:pt idx="3486">
                  <c:v>Sandra Marquez</c:v>
                </c:pt>
                <c:pt idx="3487">
                  <c:v>Sherri Martinez</c:v>
                </c:pt>
                <c:pt idx="3488">
                  <c:v>Michael Weber</c:v>
                </c:pt>
                <c:pt idx="3489">
                  <c:v>Maria Peterson</c:v>
                </c:pt>
                <c:pt idx="3490">
                  <c:v>Nancy Miller</c:v>
                </c:pt>
                <c:pt idx="3491">
                  <c:v>Maria Rodriguez</c:v>
                </c:pt>
                <c:pt idx="3492">
                  <c:v>Michael Pope</c:v>
                </c:pt>
                <c:pt idx="3493">
                  <c:v>Matthew Collins</c:v>
                </c:pt>
                <c:pt idx="3494">
                  <c:v>Mary Morris</c:v>
                </c:pt>
                <c:pt idx="3495">
                  <c:v>Matthew Cruz</c:v>
                </c:pt>
                <c:pt idx="3496">
                  <c:v>Nicholas Parker</c:v>
                </c:pt>
                <c:pt idx="3497">
                  <c:v>Matthew Diaz</c:v>
                </c:pt>
                <c:pt idx="3498">
                  <c:v>Michael Morales</c:v>
                </c:pt>
                <c:pt idx="3499">
                  <c:v>Matthew Doyle</c:v>
                </c:pt>
                <c:pt idx="3500">
                  <c:v>Michael Singleton</c:v>
                </c:pt>
                <c:pt idx="3501">
                  <c:v>Matthew Floyd</c:v>
                </c:pt>
                <c:pt idx="3502">
                  <c:v>Michelle Collins</c:v>
                </c:pt>
                <c:pt idx="3503">
                  <c:v>Matthew Ford</c:v>
                </c:pt>
                <c:pt idx="3504">
                  <c:v>Misty Brown</c:v>
                </c:pt>
                <c:pt idx="3505">
                  <c:v>Maria Singh</c:v>
                </c:pt>
                <c:pt idx="3506">
                  <c:v>Nathan Stewart</c:v>
                </c:pt>
                <c:pt idx="3507">
                  <c:v>Matthew Gardner</c:v>
                </c:pt>
                <c:pt idx="3508">
                  <c:v>Nicole Flores</c:v>
                </c:pt>
                <c:pt idx="3509">
                  <c:v>Maria Stewart</c:v>
                </c:pt>
                <c:pt idx="3510">
                  <c:v>Martin Davis</c:v>
                </c:pt>
                <c:pt idx="3511">
                  <c:v>Maria Sullivan</c:v>
                </c:pt>
                <c:pt idx="3512">
                  <c:v>Michael Ortiz</c:v>
                </c:pt>
                <c:pt idx="3513">
                  <c:v>Matthew Gray</c:v>
                </c:pt>
                <c:pt idx="3514">
                  <c:v>Michael Rojas</c:v>
                </c:pt>
                <c:pt idx="3515">
                  <c:v>Matthew Gregory</c:v>
                </c:pt>
                <c:pt idx="3516">
                  <c:v>Mary Garcia</c:v>
                </c:pt>
                <c:pt idx="3517">
                  <c:v>Matthew Hanson</c:v>
                </c:pt>
                <c:pt idx="3518">
                  <c:v>Michele Walker</c:v>
                </c:pt>
                <c:pt idx="3519">
                  <c:v>Matthew Harper</c:v>
                </c:pt>
                <c:pt idx="3520">
                  <c:v>Mary Martin</c:v>
                </c:pt>
                <c:pt idx="3521">
                  <c:v>Maria White</c:v>
                </c:pt>
                <c:pt idx="3522">
                  <c:v>Michelle Walker</c:v>
                </c:pt>
                <c:pt idx="3523">
                  <c:v>Matthew Heath</c:v>
                </c:pt>
                <c:pt idx="3524">
                  <c:v>Monique Jones</c:v>
                </c:pt>
                <c:pt idx="3525">
                  <c:v>Matthew Kelly</c:v>
                </c:pt>
                <c:pt idx="3526">
                  <c:v>Natasha Davis</c:v>
                </c:pt>
                <c:pt idx="3527">
                  <c:v>Matthew King</c:v>
                </c:pt>
                <c:pt idx="3528">
                  <c:v>Nicholas Cox</c:v>
                </c:pt>
                <c:pt idx="3529">
                  <c:v>Matthew Kirby</c:v>
                </c:pt>
                <c:pt idx="3530">
                  <c:v>Nicole Brock</c:v>
                </c:pt>
                <c:pt idx="3531">
                  <c:v>Matthew Lee</c:v>
                </c:pt>
                <c:pt idx="3532">
                  <c:v>Nicole Hill</c:v>
                </c:pt>
                <c:pt idx="3533">
                  <c:v>Matthew Lopez</c:v>
                </c:pt>
                <c:pt idx="3534">
                  <c:v>Michael Marshall</c:v>
                </c:pt>
                <c:pt idx="3535">
                  <c:v>Matthew Mason</c:v>
                </c:pt>
                <c:pt idx="3536">
                  <c:v>Michael Mckinney</c:v>
                </c:pt>
                <c:pt idx="3537">
                  <c:v>Matthew Meyer</c:v>
                </c:pt>
                <c:pt idx="3538">
                  <c:v>Michael Mullins</c:v>
                </c:pt>
                <c:pt idx="3539">
                  <c:v>Marilyn Johnson</c:v>
                </c:pt>
                <c:pt idx="3540">
                  <c:v>Mary Adams</c:v>
                </c:pt>
                <c:pt idx="3541">
                  <c:v>Matthew Morales</c:v>
                </c:pt>
                <c:pt idx="3542">
                  <c:v>Michael Ramos</c:v>
                </c:pt>
                <c:pt idx="3543">
                  <c:v>Mario Brown</c:v>
                </c:pt>
                <c:pt idx="3544">
                  <c:v>Michael Schmidt</c:v>
                </c:pt>
                <c:pt idx="3545">
                  <c:v>Matthew Murray</c:v>
                </c:pt>
                <c:pt idx="3546">
                  <c:v>Michael Stone</c:v>
                </c:pt>
                <c:pt idx="3547">
                  <c:v>Matthew Myers</c:v>
                </c:pt>
                <c:pt idx="3548">
                  <c:v>Michael Walsh</c:v>
                </c:pt>
                <c:pt idx="3549">
                  <c:v>Matthew Navarro</c:v>
                </c:pt>
                <c:pt idx="3550">
                  <c:v>Michael Zimmerman</c:v>
                </c:pt>
                <c:pt idx="3551">
                  <c:v>Matthew Nelson</c:v>
                </c:pt>
                <c:pt idx="3552">
                  <c:v>Michelle Bates</c:v>
                </c:pt>
                <c:pt idx="3553">
                  <c:v>Matthew Ortiz</c:v>
                </c:pt>
                <c:pt idx="3554">
                  <c:v>Michelle Greene</c:v>
                </c:pt>
                <c:pt idx="3555">
                  <c:v>Matthew Padilla</c:v>
                </c:pt>
                <c:pt idx="3556">
                  <c:v>Michelle Lane</c:v>
                </c:pt>
                <c:pt idx="3557">
                  <c:v>Matthew Peterson</c:v>
                </c:pt>
                <c:pt idx="3558">
                  <c:v>Mary Nichols</c:v>
                </c:pt>
                <c:pt idx="3559">
                  <c:v>Matthew Porter</c:v>
                </c:pt>
                <c:pt idx="3560">
                  <c:v>Miguel Williams</c:v>
                </c:pt>
                <c:pt idx="3561">
                  <c:v>Matthew Scott</c:v>
                </c:pt>
                <c:pt idx="3562">
                  <c:v>Monica Flores</c:v>
                </c:pt>
                <c:pt idx="3563">
                  <c:v>Matthew Sosa</c:v>
                </c:pt>
                <c:pt idx="3564">
                  <c:v>Nancy Brown</c:v>
                </c:pt>
                <c:pt idx="3565">
                  <c:v>Matthew Stewart</c:v>
                </c:pt>
                <c:pt idx="3566">
                  <c:v>Natalie Reed</c:v>
                </c:pt>
                <c:pt idx="3567">
                  <c:v>Marissa Walker</c:v>
                </c:pt>
                <c:pt idx="3568">
                  <c:v>Nathan Hill</c:v>
                </c:pt>
                <c:pt idx="3569">
                  <c:v>Matthew Valenzuela</c:v>
                </c:pt>
                <c:pt idx="3570">
                  <c:v>Nicholas Barnes</c:v>
                </c:pt>
                <c:pt idx="3571">
                  <c:v>Matthew Vasquez</c:v>
                </c:pt>
                <c:pt idx="3572">
                  <c:v>Maria Mitchell</c:v>
                </c:pt>
                <c:pt idx="3573">
                  <c:v>Matthew Vazquez</c:v>
                </c:pt>
                <c:pt idx="3574">
                  <c:v>Matthew Alexander</c:v>
                </c:pt>
                <c:pt idx="3575">
                  <c:v>Marcus Smith</c:v>
                </c:pt>
                <c:pt idx="3576">
                  <c:v>Nicole Cooper</c:v>
                </c:pt>
                <c:pt idx="3577">
                  <c:v>Matthew Webb</c:v>
                </c:pt>
                <c:pt idx="3578">
                  <c:v>Nicole Hall</c:v>
                </c:pt>
                <c:pt idx="3579">
                  <c:v>Marcus Stewart</c:v>
                </c:pt>
                <c:pt idx="3580">
                  <c:v>Maria Ortiz</c:v>
                </c:pt>
                <c:pt idx="3581">
                  <c:v>Matthew Wise</c:v>
                </c:pt>
                <c:pt idx="3582">
                  <c:v>Oscar Brown</c:v>
                </c:pt>
                <c:pt idx="3583">
                  <c:v>Matthew Woods</c:v>
                </c:pt>
                <c:pt idx="3584">
                  <c:v>Michael May</c:v>
                </c:pt>
                <c:pt idx="3585">
                  <c:v>Mark Austin</c:v>
                </c:pt>
                <c:pt idx="3586">
                  <c:v>Michael Mcgee</c:v>
                </c:pt>
                <c:pt idx="3587">
                  <c:v>Matthew Young</c:v>
                </c:pt>
                <c:pt idx="3588">
                  <c:v>Michael Meyer</c:v>
                </c:pt>
                <c:pt idx="3589">
                  <c:v>Maurice Williams</c:v>
                </c:pt>
                <c:pt idx="3590">
                  <c:v>Michael Moss</c:v>
                </c:pt>
                <c:pt idx="3591">
                  <c:v>Megan Anderson</c:v>
                </c:pt>
                <c:pt idx="3592">
                  <c:v>Michael Myers</c:v>
                </c:pt>
                <c:pt idx="3593">
                  <c:v>Megan Baker</c:v>
                </c:pt>
                <c:pt idx="3594">
                  <c:v>Michael Palmer</c:v>
                </c:pt>
                <c:pt idx="3595">
                  <c:v>Megan Chavez</c:v>
                </c:pt>
                <c:pt idx="3596">
                  <c:v>Michael Peters</c:v>
                </c:pt>
                <c:pt idx="3597">
                  <c:v>Megan Clark</c:v>
                </c:pt>
                <c:pt idx="3598">
                  <c:v>Michael Price</c:v>
                </c:pt>
                <c:pt idx="3599">
                  <c:v>Megan Gonzalez</c:v>
                </c:pt>
                <c:pt idx="3600">
                  <c:v>Pamela King</c:v>
                </c:pt>
                <c:pt idx="3601">
                  <c:v>Megan Hale</c:v>
                </c:pt>
                <c:pt idx="3602">
                  <c:v>Michael Ryan</c:v>
                </c:pt>
                <c:pt idx="3603">
                  <c:v>Megan Hill</c:v>
                </c:pt>
                <c:pt idx="3604">
                  <c:v>Mary Cruz</c:v>
                </c:pt>
                <c:pt idx="3605">
                  <c:v>Mark Brooks</c:v>
                </c:pt>
                <c:pt idx="3606">
                  <c:v>Michael Stevens</c:v>
                </c:pt>
                <c:pt idx="3607">
                  <c:v>Megan Martinez</c:v>
                </c:pt>
                <c:pt idx="3608">
                  <c:v>Mary Foster</c:v>
                </c:pt>
                <c:pt idx="3609">
                  <c:v>Megan Moreno</c:v>
                </c:pt>
                <c:pt idx="3610">
                  <c:v>Michael Valentine</c:v>
                </c:pt>
                <c:pt idx="3611">
                  <c:v>Megan Nelson</c:v>
                </c:pt>
                <c:pt idx="3612">
                  <c:v>Michael Washington</c:v>
                </c:pt>
                <c:pt idx="3613">
                  <c:v>Megan Rodriguez</c:v>
                </c:pt>
                <c:pt idx="3614">
                  <c:v>Michael Wilcox</c:v>
                </c:pt>
                <c:pt idx="3615">
                  <c:v>Megan Scott</c:v>
                </c:pt>
                <c:pt idx="3616">
                  <c:v>Michele Hill</c:v>
                </c:pt>
                <c:pt idx="3617">
                  <c:v>Megan Stewart</c:v>
                </c:pt>
                <c:pt idx="3618">
                  <c:v>Michelle Baker</c:v>
                </c:pt>
                <c:pt idx="3619">
                  <c:v>Mark Campbell</c:v>
                </c:pt>
                <c:pt idx="3620">
                  <c:v>Michelle Carlson</c:v>
                </c:pt>
                <c:pt idx="3621">
                  <c:v>Megan Vazquez</c:v>
                </c:pt>
                <c:pt idx="3622">
                  <c:v>Michelle Daugherty</c:v>
                </c:pt>
                <c:pt idx="3623">
                  <c:v>Megan Wade</c:v>
                </c:pt>
                <c:pt idx="3624">
                  <c:v>Michelle Hancock</c:v>
                </c:pt>
                <c:pt idx="3625">
                  <c:v>Megan White</c:v>
                </c:pt>
                <c:pt idx="3626">
                  <c:v>Mary Meyer</c:v>
                </c:pt>
                <c:pt idx="3627">
                  <c:v>Mark Carter</c:v>
                </c:pt>
                <c:pt idx="3628">
                  <c:v>Michelle Li</c:v>
                </c:pt>
                <c:pt idx="3629">
                  <c:v>Megan Wilson</c:v>
                </c:pt>
                <c:pt idx="3630">
                  <c:v>Mary Nelson</c:v>
                </c:pt>
                <c:pt idx="3631">
                  <c:v>Mark Casey</c:v>
                </c:pt>
                <c:pt idx="3632">
                  <c:v>Michelle Russell</c:v>
                </c:pt>
                <c:pt idx="3633">
                  <c:v>Melanie Taylor</c:v>
                </c:pt>
                <c:pt idx="3634">
                  <c:v>Michelle Watson</c:v>
                </c:pt>
                <c:pt idx="3635">
                  <c:v>Melinda Anderson</c:v>
                </c:pt>
                <c:pt idx="3636">
                  <c:v>Mike Thomas</c:v>
                </c:pt>
                <c:pt idx="3637">
                  <c:v>Mark Chavez</c:v>
                </c:pt>
                <c:pt idx="3638">
                  <c:v>Mitchell Harris</c:v>
                </c:pt>
                <c:pt idx="3639">
                  <c:v>Marcus Williams</c:v>
                </c:pt>
                <c:pt idx="3640">
                  <c:v>Monica Rodriguez</c:v>
                </c:pt>
                <c:pt idx="3641">
                  <c:v>Melissa Allen</c:v>
                </c:pt>
                <c:pt idx="3642">
                  <c:v>Morgan Smith</c:v>
                </c:pt>
                <c:pt idx="3643">
                  <c:v>Melissa Bennett</c:v>
                </c:pt>
                <c:pt idx="3644">
                  <c:v>Nancy Lopez</c:v>
                </c:pt>
                <c:pt idx="3645">
                  <c:v>Melissa Boone</c:v>
                </c:pt>
                <c:pt idx="3646">
                  <c:v>Natalie Austin</c:v>
                </c:pt>
                <c:pt idx="3647">
                  <c:v>Melissa Collins</c:v>
                </c:pt>
                <c:pt idx="3648">
                  <c:v>Natalie Smith</c:v>
                </c:pt>
                <c:pt idx="3649">
                  <c:v>Melissa Cox</c:v>
                </c:pt>
                <c:pt idx="3650">
                  <c:v>Nathan Garcia</c:v>
                </c:pt>
                <c:pt idx="3651">
                  <c:v>Melissa Cruz</c:v>
                </c:pt>
                <c:pt idx="3652">
                  <c:v>Nathan Martin</c:v>
                </c:pt>
                <c:pt idx="3653">
                  <c:v>Melissa Edwards</c:v>
                </c:pt>
                <c:pt idx="3654">
                  <c:v>Mary Turner</c:v>
                </c:pt>
                <c:pt idx="3655">
                  <c:v>Melissa Ford</c:v>
                </c:pt>
                <c:pt idx="3656">
                  <c:v>Nicholas Clark</c:v>
                </c:pt>
                <c:pt idx="3657">
                  <c:v>Melissa Gonzalez</c:v>
                </c:pt>
                <c:pt idx="3658">
                  <c:v>Mary Walker</c:v>
                </c:pt>
                <c:pt idx="3659">
                  <c:v>Melissa Gray</c:v>
                </c:pt>
                <c:pt idx="3660">
                  <c:v>Marcus Martinez</c:v>
                </c:pt>
                <c:pt idx="3661">
                  <c:v>Melissa Hernandez</c:v>
                </c:pt>
                <c:pt idx="3662">
                  <c:v>Mary Young</c:v>
                </c:pt>
                <c:pt idx="3663">
                  <c:v>Melissa Hill</c:v>
                </c:pt>
                <c:pt idx="3664">
                  <c:v>Matthew Allen</c:v>
                </c:pt>
                <c:pt idx="3665">
                  <c:v>Melissa Hines</c:v>
                </c:pt>
                <c:pt idx="3666">
                  <c:v>Maria Nelson</c:v>
                </c:pt>
                <c:pt idx="3667">
                  <c:v>Melissa Jackson</c:v>
                </c:pt>
                <c:pt idx="3668">
                  <c:v>Nicole Edwards</c:v>
                </c:pt>
                <c:pt idx="3669">
                  <c:v>Mark Evans</c:v>
                </c:pt>
                <c:pt idx="3670">
                  <c:v>Nicole Gardner</c:v>
                </c:pt>
                <c:pt idx="3671">
                  <c:v>Mark Fernandez</c:v>
                </c:pt>
                <c:pt idx="3672">
                  <c:v>Nicole Hayes</c:v>
                </c:pt>
                <c:pt idx="3673">
                  <c:v>Mark Fletcher</c:v>
                </c:pt>
                <c:pt idx="3674">
                  <c:v>Nicole Lynn</c:v>
                </c:pt>
                <c:pt idx="3675">
                  <c:v>Melissa Lee</c:v>
                </c:pt>
                <c:pt idx="3676">
                  <c:v>Nicole Owens</c:v>
                </c:pt>
                <c:pt idx="3677">
                  <c:v>Mark Foster</c:v>
                </c:pt>
                <c:pt idx="3678">
                  <c:v>Nicole Walker</c:v>
                </c:pt>
                <c:pt idx="3679">
                  <c:v>Mark Fuller</c:v>
                </c:pt>
                <c:pt idx="3680">
                  <c:v>Pamela Hamilton</c:v>
                </c:pt>
                <c:pt idx="3681">
                  <c:v>Margaret Cook</c:v>
                </c:pt>
                <c:pt idx="3682">
                  <c:v>Mark Young</c:v>
                </c:pt>
                <c:pt idx="3683">
                  <c:v>Mark Gibson</c:v>
                </c:pt>
                <c:pt idx="3684">
                  <c:v>Michael Mccormick</c:v>
                </c:pt>
                <c:pt idx="3685">
                  <c:v>Melissa Patel</c:v>
                </c:pt>
                <c:pt idx="3686">
                  <c:v>Michael Mcdonald</c:v>
                </c:pt>
                <c:pt idx="3687">
                  <c:v>Mark Gonzales</c:v>
                </c:pt>
                <c:pt idx="3688">
                  <c:v>Michael Mcguire</c:v>
                </c:pt>
                <c:pt idx="3689">
                  <c:v>Melissa Ramirez</c:v>
                </c:pt>
                <c:pt idx="3690">
                  <c:v>Michael Mendoza</c:v>
                </c:pt>
                <c:pt idx="3691">
                  <c:v>Melissa Ray</c:v>
                </c:pt>
                <c:pt idx="3692">
                  <c:v>Michael Monroe</c:v>
                </c:pt>
                <c:pt idx="3693">
                  <c:v>Melissa Richardson</c:v>
                </c:pt>
                <c:pt idx="3694">
                  <c:v>Michael Moran</c:v>
                </c:pt>
                <c:pt idx="3695">
                  <c:v>Melissa Rivera</c:v>
                </c:pt>
                <c:pt idx="3696">
                  <c:v>Michael Mueller</c:v>
                </c:pt>
                <c:pt idx="3697">
                  <c:v>Melissa Roberts</c:v>
                </c:pt>
                <c:pt idx="3698">
                  <c:v>Michael Munoz</c:v>
                </c:pt>
                <c:pt idx="3699">
                  <c:v>Melissa Robinson</c:v>
                </c:pt>
                <c:pt idx="3700">
                  <c:v>Michael Nichols</c:v>
                </c:pt>
                <c:pt idx="3701">
                  <c:v>Melissa Ruiz</c:v>
                </c:pt>
                <c:pt idx="3702">
                  <c:v>Michael Pacheco</c:v>
                </c:pt>
                <c:pt idx="3703">
                  <c:v>Melissa Salinas</c:v>
                </c:pt>
                <c:pt idx="3704">
                  <c:v>Marvin Walker</c:v>
                </c:pt>
                <c:pt idx="3705">
                  <c:v>Melissa Sanchez</c:v>
                </c:pt>
                <c:pt idx="3706">
                  <c:v>Mary Allen</c:v>
                </c:pt>
                <c:pt idx="3707">
                  <c:v>Melissa Santiago</c:v>
                </c:pt>
                <c:pt idx="3708">
                  <c:v>Michael Phillips</c:v>
                </c:pt>
                <c:pt idx="3709">
                  <c:v>Melissa Simmons</c:v>
                </c:pt>
                <c:pt idx="3710">
                  <c:v>Michael Porter</c:v>
                </c:pt>
                <c:pt idx="3711">
                  <c:v>Mark Gray</c:v>
                </c:pt>
                <c:pt idx="3712">
                  <c:v>Mary Barnes</c:v>
                </c:pt>
                <c:pt idx="3713">
                  <c:v>Melissa Stanley</c:v>
                </c:pt>
                <c:pt idx="3714">
                  <c:v>Pamela Jones</c:v>
                </c:pt>
                <c:pt idx="3715">
                  <c:v>Melissa Stewart</c:v>
                </c:pt>
                <c:pt idx="3716">
                  <c:v>Matthew Castro</c:v>
                </c:pt>
                <c:pt idx="3717">
                  <c:v>Melissa Thomas</c:v>
                </c:pt>
                <c:pt idx="3718">
                  <c:v>Michael Rose</c:v>
                </c:pt>
                <c:pt idx="3719">
                  <c:v>Melissa Trujillo</c:v>
                </c:pt>
                <c:pt idx="3720">
                  <c:v>Michael Salazar</c:v>
                </c:pt>
                <c:pt idx="3721">
                  <c:v>Melissa Turner</c:v>
                </c:pt>
                <c:pt idx="3722">
                  <c:v>Michael Shelton</c:v>
                </c:pt>
                <c:pt idx="3723">
                  <c:v>Melissa Vargas</c:v>
                </c:pt>
                <c:pt idx="3724">
                  <c:v>Maria Cole</c:v>
                </c:pt>
                <c:pt idx="3725">
                  <c:v>Melissa Vazquez</c:v>
                </c:pt>
                <c:pt idx="3726">
                  <c:v>Michael Soto</c:v>
                </c:pt>
                <c:pt idx="3727">
                  <c:v>Melissa Ward</c:v>
                </c:pt>
                <c:pt idx="3728">
                  <c:v>Michael Stevenson</c:v>
                </c:pt>
                <c:pt idx="3729">
                  <c:v>Melissa Watkins</c:v>
                </c:pt>
                <c:pt idx="3730">
                  <c:v>Mary Ford</c:v>
                </c:pt>
                <c:pt idx="3731">
                  <c:v>Melissa Wood</c:v>
                </c:pt>
                <c:pt idx="3732">
                  <c:v>Michael Todd</c:v>
                </c:pt>
                <c:pt idx="3733">
                  <c:v>Melissa Wright</c:v>
                </c:pt>
                <c:pt idx="3734">
                  <c:v>Michael Travis</c:v>
                </c:pt>
                <c:pt idx="3735">
                  <c:v>Meredith Scott</c:v>
                </c:pt>
                <c:pt idx="3736">
                  <c:v>Michael Wagner</c:v>
                </c:pt>
                <c:pt idx="3737">
                  <c:v>Michael Aguirre</c:v>
                </c:pt>
                <c:pt idx="3738">
                  <c:v>Michael Warren</c:v>
                </c:pt>
                <c:pt idx="3739">
                  <c:v>Michael Alexander</c:v>
                </c:pt>
                <c:pt idx="3740">
                  <c:v>Michael Waters</c:v>
                </c:pt>
                <c:pt idx="3741">
                  <c:v>Mark Hernandez</c:v>
                </c:pt>
                <c:pt idx="3742">
                  <c:v>Mary Hill</c:v>
                </c:pt>
                <c:pt idx="3743">
                  <c:v>Mark Hicks</c:v>
                </c:pt>
                <c:pt idx="3744">
                  <c:v>Michael Young</c:v>
                </c:pt>
                <c:pt idx="3745">
                  <c:v>Michael Arnold</c:v>
                </c:pt>
                <c:pt idx="3746">
                  <c:v>Michele Gonzalez</c:v>
                </c:pt>
                <c:pt idx="3747">
                  <c:v>Michael Banks</c:v>
                </c:pt>
                <c:pt idx="3748">
                  <c:v>Michele Kane</c:v>
                </c:pt>
                <c:pt idx="3749">
                  <c:v>Michael Barker</c:v>
                </c:pt>
                <c:pt idx="3750">
                  <c:v>Michelle Bailey</c:v>
                </c:pt>
                <c:pt idx="3751">
                  <c:v>Michael Bates</c:v>
                </c:pt>
                <c:pt idx="3752">
                  <c:v>Michelle Barnett</c:v>
                </c:pt>
                <c:pt idx="3753">
                  <c:v>Michael Bennett</c:v>
                </c:pt>
                <c:pt idx="3754">
                  <c:v>Michelle Bishop</c:v>
                </c:pt>
                <c:pt idx="3755">
                  <c:v>Michael Blake</c:v>
                </c:pt>
                <c:pt idx="3756">
                  <c:v>Michelle Carter</c:v>
                </c:pt>
                <c:pt idx="3757">
                  <c:v>Michael Booth</c:v>
                </c:pt>
                <c:pt idx="3758">
                  <c:v>Michelle Cox</c:v>
                </c:pt>
                <c:pt idx="3759">
                  <c:v>Michael Brady</c:v>
                </c:pt>
                <c:pt idx="3760">
                  <c:v>Michelle Garcia</c:v>
                </c:pt>
                <c:pt idx="3761">
                  <c:v>Michael Brewer</c:v>
                </c:pt>
                <c:pt idx="3762">
                  <c:v>Michelle Hampton</c:v>
                </c:pt>
                <c:pt idx="3763">
                  <c:v>Mark Kennedy</c:v>
                </c:pt>
                <c:pt idx="3764">
                  <c:v>Michelle Harrison</c:v>
                </c:pt>
                <c:pt idx="3765">
                  <c:v>Mark Kim</c:v>
                </c:pt>
                <c:pt idx="3766">
                  <c:v>Michelle Jackson</c:v>
                </c:pt>
                <c:pt idx="3767">
                  <c:v>Michael Burton</c:v>
                </c:pt>
                <c:pt idx="3768">
                  <c:v>Michelle King</c:v>
                </c:pt>
                <c:pt idx="3769">
                  <c:v>Margaret Harris</c:v>
                </c:pt>
                <c:pt idx="3770">
                  <c:v>Mary Miller</c:v>
                </c:pt>
                <c:pt idx="3771">
                  <c:v>Mark Knight</c:v>
                </c:pt>
                <c:pt idx="3772">
                  <c:v>Michelle Matthews</c:v>
                </c:pt>
                <c:pt idx="3773">
                  <c:v>Michael Cannon</c:v>
                </c:pt>
                <c:pt idx="3774">
                  <c:v>Mary Murray</c:v>
                </c:pt>
                <c:pt idx="3775">
                  <c:v>Michael Carroll</c:v>
                </c:pt>
                <c:pt idx="3776">
                  <c:v>Mary Nguyen</c:v>
                </c:pt>
                <c:pt idx="3777">
                  <c:v>Michael Chavez</c:v>
                </c:pt>
                <c:pt idx="3778">
                  <c:v>Mary Parker</c:v>
                </c:pt>
                <c:pt idx="3779">
                  <c:v>Michael Collins</c:v>
                </c:pt>
                <c:pt idx="3780">
                  <c:v>Michelle Snyder</c:v>
                </c:pt>
                <c:pt idx="3781">
                  <c:v>Mark Mccullough</c:v>
                </c:pt>
                <c:pt idx="3782">
                  <c:v>Michelle Warren</c:v>
                </c:pt>
                <c:pt idx="3783">
                  <c:v>Michael Craig</c:v>
                </c:pt>
                <c:pt idx="3784">
                  <c:v>Michelle Yates</c:v>
                </c:pt>
                <c:pt idx="3785">
                  <c:v>Michael Crawford</c:v>
                </c:pt>
                <c:pt idx="3786">
                  <c:v>Mike Lopez</c:v>
                </c:pt>
                <c:pt idx="3787">
                  <c:v>Michael Cuevas</c:v>
                </c:pt>
                <c:pt idx="3788">
                  <c:v>Miranda Clark</c:v>
                </c:pt>
                <c:pt idx="3789">
                  <c:v>Michael Curry</c:v>
                </c:pt>
                <c:pt idx="3790">
                  <c:v>Misty Jones</c:v>
                </c:pt>
                <c:pt idx="3791">
                  <c:v>Michael Daniel</c:v>
                </c:pt>
                <c:pt idx="3792">
                  <c:v>Mitchell Miller</c:v>
                </c:pt>
                <c:pt idx="3793">
                  <c:v>Michael Dawson</c:v>
                </c:pt>
                <c:pt idx="3794">
                  <c:v>Monica Martin</c:v>
                </c:pt>
                <c:pt idx="3795">
                  <c:v>Margaret Johnson</c:v>
                </c:pt>
                <c:pt idx="3796">
                  <c:v>Monica Ruiz</c:v>
                </c:pt>
                <c:pt idx="3797">
                  <c:v>Mark Morgan</c:v>
                </c:pt>
                <c:pt idx="3798">
                  <c:v>Morgan Brown</c:v>
                </c:pt>
                <c:pt idx="3799">
                  <c:v>Michael Farley</c:v>
                </c:pt>
                <c:pt idx="3800">
                  <c:v>Nancy Banks</c:v>
                </c:pt>
                <c:pt idx="3801">
                  <c:v>Michael Flores</c:v>
                </c:pt>
                <c:pt idx="3802">
                  <c:v>Nancy Johnson</c:v>
                </c:pt>
                <c:pt idx="3803">
                  <c:v>Michael Ford</c:v>
                </c:pt>
                <c:pt idx="3804">
                  <c:v>Nancy Martinez</c:v>
                </c:pt>
                <c:pt idx="3805">
                  <c:v>Michael Freeman</c:v>
                </c:pt>
                <c:pt idx="3806">
                  <c:v>Maria Lee</c:v>
                </c:pt>
                <c:pt idx="3807">
                  <c:v>Mark Parker</c:v>
                </c:pt>
                <c:pt idx="3808">
                  <c:v>Natalie Miller</c:v>
                </c:pt>
                <c:pt idx="3809">
                  <c:v>Michael Gardner</c:v>
                </c:pt>
                <c:pt idx="3810">
                  <c:v>Mary Stone</c:v>
                </c:pt>
                <c:pt idx="3811">
                  <c:v>Michael Giles</c:v>
                </c:pt>
                <c:pt idx="3812">
                  <c:v>Maria Lopez</c:v>
                </c:pt>
                <c:pt idx="3813">
                  <c:v>Michael Gonzales</c:v>
                </c:pt>
                <c:pt idx="3814">
                  <c:v>Nathan Brown</c:v>
                </c:pt>
                <c:pt idx="3815">
                  <c:v>Michael Graham</c:v>
                </c:pt>
                <c:pt idx="3816">
                  <c:v>Nathan Harris</c:v>
                </c:pt>
                <c:pt idx="3817">
                  <c:v>Michael Graves</c:v>
                </c:pt>
                <c:pt idx="3818">
                  <c:v>Mary Thomas</c:v>
                </c:pt>
                <c:pt idx="3819">
                  <c:v>Mark Porter</c:v>
                </c:pt>
                <c:pt idx="3820">
                  <c:v>Nathan Moore</c:v>
                </c:pt>
                <c:pt idx="3821">
                  <c:v>Mark Ramirez</c:v>
                </c:pt>
                <c:pt idx="3822">
                  <c:v>Mary Tucker</c:v>
                </c:pt>
                <c:pt idx="3823">
                  <c:v>Michael Guerrero</c:v>
                </c:pt>
                <c:pt idx="3824">
                  <c:v>Nicholas Baker</c:v>
                </c:pt>
                <c:pt idx="3825">
                  <c:v>Michael Hammond</c:v>
                </c:pt>
                <c:pt idx="3826">
                  <c:v>Nicholas Becker</c:v>
                </c:pt>
                <c:pt idx="3827">
                  <c:v>Michael Hanna</c:v>
                </c:pt>
                <c:pt idx="3828">
                  <c:v>Nicholas Collins</c:v>
                </c:pt>
                <c:pt idx="3829">
                  <c:v>Mark Roberts</c:v>
                </c:pt>
                <c:pt idx="3830">
                  <c:v>Nicholas Esparza</c:v>
                </c:pt>
                <c:pt idx="3831">
                  <c:v>Mark Robinson</c:v>
                </c:pt>
                <c:pt idx="3832">
                  <c:v>Mary Weaver</c:v>
                </c:pt>
                <c:pt idx="3833">
                  <c:v>Michael Hart</c:v>
                </c:pt>
                <c:pt idx="3834">
                  <c:v>Nicholas Kim</c:v>
                </c:pt>
                <c:pt idx="3835">
                  <c:v>Michael Hebert</c:v>
                </c:pt>
                <c:pt idx="3836">
                  <c:v>Nicholas Mcdonald</c:v>
                </c:pt>
                <c:pt idx="3837">
                  <c:v>Mark Russo</c:v>
                </c:pt>
                <c:pt idx="3838">
                  <c:v>Nicholas Rivera</c:v>
                </c:pt>
                <c:pt idx="3839">
                  <c:v>Mark Stewart</c:v>
                </c:pt>
                <c:pt idx="3840">
                  <c:v>Nicholas Wells</c:v>
                </c:pt>
                <c:pt idx="3841">
                  <c:v>Michael Hines</c:v>
                </c:pt>
                <c:pt idx="3842">
                  <c:v>Nicholas Young</c:v>
                </c:pt>
                <c:pt idx="3843">
                  <c:v>Michael Hoffman</c:v>
                </c:pt>
                <c:pt idx="3844">
                  <c:v>Nicole Bailey</c:v>
                </c:pt>
                <c:pt idx="3845">
                  <c:v>Michael Hogan</c:v>
                </c:pt>
                <c:pt idx="3846">
                  <c:v>Nicole Carlson</c:v>
                </c:pt>
                <c:pt idx="3847">
                  <c:v>Mark Sullivan</c:v>
                </c:pt>
                <c:pt idx="3848">
                  <c:v>Nicole Conner</c:v>
                </c:pt>
                <c:pt idx="3849">
                  <c:v>Michael Hopkins</c:v>
                </c:pt>
                <c:pt idx="3850">
                  <c:v>Matthew Atkins</c:v>
                </c:pt>
                <c:pt idx="3851">
                  <c:v>Margaret Parker</c:v>
                </c:pt>
                <c:pt idx="3852">
                  <c:v>Nicole Evans</c:v>
                </c:pt>
                <c:pt idx="3853">
                  <c:v>Michael Howell</c:v>
                </c:pt>
                <c:pt idx="3854">
                  <c:v>Nicole Fox</c:v>
                </c:pt>
                <c:pt idx="3855">
                  <c:v>Michael Hunter</c:v>
                </c:pt>
                <c:pt idx="3856">
                  <c:v>Matthew Avila</c:v>
                </c:pt>
                <c:pt idx="3857">
                  <c:v>Mark Thomas</c:v>
                </c:pt>
                <c:pt idx="3858">
                  <c:v>Nicole Harris</c:v>
                </c:pt>
                <c:pt idx="3859">
                  <c:v>Michael Ingram</c:v>
                </c:pt>
                <c:pt idx="3860">
                  <c:v>Nicole Henderson</c:v>
                </c:pt>
                <c:pt idx="3861">
                  <c:v>Michael Jacobs</c:v>
                </c:pt>
                <c:pt idx="3862">
                  <c:v>Nicole Holland</c:v>
                </c:pt>
                <c:pt idx="3863">
                  <c:v>Michael James</c:v>
                </c:pt>
                <c:pt idx="3864">
                  <c:v>Nicole Martin</c:v>
                </c:pt>
                <c:pt idx="3865">
                  <c:v>Michael Jenkins</c:v>
                </c:pt>
                <c:pt idx="3866">
                  <c:v>Nicole Moore</c:v>
                </c:pt>
                <c:pt idx="3867">
                  <c:v>Michael Jimenez</c:v>
                </c:pt>
                <c:pt idx="3868">
                  <c:v>Nicole Parker</c:v>
                </c:pt>
                <c:pt idx="3869">
                  <c:v>Margaret Rodriguez</c:v>
                </c:pt>
                <c:pt idx="3870">
                  <c:v>Nicole Taylor</c:v>
                </c:pt>
                <c:pt idx="3871">
                  <c:v>Marcus Johnson</c:v>
                </c:pt>
                <c:pt idx="3872">
                  <c:v>Matthew Cameron</c:v>
                </c:pt>
                <c:pt idx="3873">
                  <c:v>Michael Larson</c:v>
                </c:pt>
                <c:pt idx="3874">
                  <c:v>Pamela Brown</c:v>
                </c:pt>
                <c:pt idx="3875">
                  <c:v>Mark Wright</c:v>
                </c:pt>
                <c:pt idx="3876">
                  <c:v>Pamela Hernandez</c:v>
                </c:pt>
                <c:pt idx="3877">
                  <c:v>Michael Marks</c:v>
                </c:pt>
                <c:pt idx="3878">
                  <c:v>Mary Bennett</c:v>
                </c:pt>
                <c:pt idx="3879">
                  <c:v>Lisa Munoz</c:v>
                </c:pt>
                <c:pt idx="3880">
                  <c:v>Laura Perez</c:v>
                </c:pt>
                <c:pt idx="3881">
                  <c:v>Kristin Johnson</c:v>
                </c:pt>
                <c:pt idx="3882">
                  <c:v>Katherine Wilson</c:v>
                </c:pt>
                <c:pt idx="3883">
                  <c:v>Linda Clark</c:v>
                </c:pt>
                <c:pt idx="3884">
                  <c:v>Kathleen Carter</c:v>
                </c:pt>
                <c:pt idx="3885">
                  <c:v>Lori Watson</c:v>
                </c:pt>
                <c:pt idx="3886">
                  <c:v>Kathleen Clark</c:v>
                </c:pt>
                <c:pt idx="3887">
                  <c:v>Larry Smith</c:v>
                </c:pt>
                <c:pt idx="3888">
                  <c:v>Kathleen Martin</c:v>
                </c:pt>
                <c:pt idx="3889">
                  <c:v>Lauren Orr</c:v>
                </c:pt>
                <c:pt idx="3890">
                  <c:v>Julie Price</c:v>
                </c:pt>
                <c:pt idx="3891">
                  <c:v>Lisa Bass</c:v>
                </c:pt>
                <c:pt idx="3892">
                  <c:v>Julie Riley</c:v>
                </c:pt>
                <c:pt idx="3893">
                  <c:v>Lisa Sharp</c:v>
                </c:pt>
                <c:pt idx="3894">
                  <c:v>Kathryn Campbell</c:v>
                </c:pt>
                <c:pt idx="3895">
                  <c:v>Kimberly Wright</c:v>
                </c:pt>
                <c:pt idx="3896">
                  <c:v>Kathryn Harris</c:v>
                </c:pt>
                <c:pt idx="3897">
                  <c:v>Kyle Patel</c:v>
                </c:pt>
                <c:pt idx="3898">
                  <c:v>Julie Scott</c:v>
                </c:pt>
                <c:pt idx="3899">
                  <c:v>Laura Evans</c:v>
                </c:pt>
                <c:pt idx="3900">
                  <c:v>Kathryn Williams</c:v>
                </c:pt>
                <c:pt idx="3901">
                  <c:v>Karen Nichols</c:v>
                </c:pt>
                <c:pt idx="3902">
                  <c:v>Kathy Garcia</c:v>
                </c:pt>
                <c:pt idx="3903">
                  <c:v>Lee Lopez</c:v>
                </c:pt>
                <c:pt idx="3904">
                  <c:v>Kathy Harris</c:v>
                </c:pt>
                <c:pt idx="3905">
                  <c:v>Linda Robinson</c:v>
                </c:pt>
                <c:pt idx="3906">
                  <c:v>Kathy Smith</c:v>
                </c:pt>
                <c:pt idx="3907">
                  <c:v>Lisa Gonzales</c:v>
                </c:pt>
                <c:pt idx="3908">
                  <c:v>Katie Aguilar</c:v>
                </c:pt>
                <c:pt idx="3909">
                  <c:v>Lisa Pierce</c:v>
                </c:pt>
                <c:pt idx="3910">
                  <c:v>Katie Butler</c:v>
                </c:pt>
                <c:pt idx="3911">
                  <c:v>Lori Day</c:v>
                </c:pt>
                <c:pt idx="3912">
                  <c:v>Katie Rodriguez</c:v>
                </c:pt>
                <c:pt idx="3913">
                  <c:v>Madison Williams</c:v>
                </c:pt>
                <c:pt idx="3914">
                  <c:v>Katie Williams</c:v>
                </c:pt>
                <c:pt idx="3915">
                  <c:v>Kristen Martinez</c:v>
                </c:pt>
                <c:pt idx="3916">
                  <c:v>Katrina Anderson</c:v>
                </c:pt>
                <c:pt idx="3917">
                  <c:v>Kyle Flores</c:v>
                </c:pt>
                <c:pt idx="3918">
                  <c:v>Kayla Brown</c:v>
                </c:pt>
                <c:pt idx="3919">
                  <c:v>Larry Johnson</c:v>
                </c:pt>
                <c:pt idx="3920">
                  <c:v>Kayla Gomez</c:v>
                </c:pt>
                <c:pt idx="3921">
                  <c:v>Laura Burch</c:v>
                </c:pt>
                <c:pt idx="3922">
                  <c:v>Kayla Gonzalez</c:v>
                </c:pt>
                <c:pt idx="3923">
                  <c:v>Laura Hall</c:v>
                </c:pt>
                <c:pt idx="3924">
                  <c:v>Kayla Johnson</c:v>
                </c:pt>
                <c:pt idx="3925">
                  <c:v>Karen Morris</c:v>
                </c:pt>
                <c:pt idx="3926">
                  <c:v>Kayla Lopez</c:v>
                </c:pt>
                <c:pt idx="3927">
                  <c:v>Lauren Harris</c:v>
                </c:pt>
                <c:pt idx="3928">
                  <c:v>Kayla Martinez</c:v>
                </c:pt>
                <c:pt idx="3929">
                  <c:v>Karen Robertson</c:v>
                </c:pt>
                <c:pt idx="3930">
                  <c:v>Kayla Moore</c:v>
                </c:pt>
                <c:pt idx="3931">
                  <c:v>Leslie Phillips</c:v>
                </c:pt>
                <c:pt idx="3932">
                  <c:v>Kayla Scott</c:v>
                </c:pt>
                <c:pt idx="3933">
                  <c:v>Linda Mccall</c:v>
                </c:pt>
                <c:pt idx="3934">
                  <c:v>Kayla Thomas</c:v>
                </c:pt>
                <c:pt idx="3935">
                  <c:v>Lindsay Williams</c:v>
                </c:pt>
                <c:pt idx="3936">
                  <c:v>Kayla Walker</c:v>
                </c:pt>
                <c:pt idx="3937">
                  <c:v>Lisa Daniels</c:v>
                </c:pt>
                <c:pt idx="3938">
                  <c:v>Julia Walker</c:v>
                </c:pt>
                <c:pt idx="3939">
                  <c:v>Katherine Carter</c:v>
                </c:pt>
                <c:pt idx="3940">
                  <c:v>Keith Brown</c:v>
                </c:pt>
                <c:pt idx="3941">
                  <c:v>Lisa Payne</c:v>
                </c:pt>
                <c:pt idx="3942">
                  <c:v>Keith Campbell</c:v>
                </c:pt>
                <c:pt idx="3943">
                  <c:v>Katherine Johnson</c:v>
                </c:pt>
                <c:pt idx="3944">
                  <c:v>Keith Garcia</c:v>
                </c:pt>
                <c:pt idx="3945">
                  <c:v>Lisa West</c:v>
                </c:pt>
                <c:pt idx="3946">
                  <c:v>Keith Miller</c:v>
                </c:pt>
                <c:pt idx="3947">
                  <c:v>Lori Nelson</c:v>
                </c:pt>
                <c:pt idx="3948">
                  <c:v>Kelly Aguilar</c:v>
                </c:pt>
                <c:pt idx="3949">
                  <c:v>Luis Thompson</c:v>
                </c:pt>
                <c:pt idx="3950">
                  <c:v>Kelly Brooks</c:v>
                </c:pt>
                <c:pt idx="3951">
                  <c:v>Kimberly Watson</c:v>
                </c:pt>
                <c:pt idx="3952">
                  <c:v>Justin Bowman</c:v>
                </c:pt>
                <c:pt idx="3953">
                  <c:v>Karen Garcia</c:v>
                </c:pt>
                <c:pt idx="3954">
                  <c:v>Kelly Diaz</c:v>
                </c:pt>
                <c:pt idx="3955">
                  <c:v>Kristen Thompson</c:v>
                </c:pt>
                <c:pt idx="3956">
                  <c:v>Kelly Dunn</c:v>
                </c:pt>
                <c:pt idx="3957">
                  <c:v>Kristopher Smith</c:v>
                </c:pt>
                <c:pt idx="3958">
                  <c:v>Kelly Gonzalez</c:v>
                </c:pt>
                <c:pt idx="3959">
                  <c:v>Kyle Miller</c:v>
                </c:pt>
                <c:pt idx="3960">
                  <c:v>Kelly Herrera</c:v>
                </c:pt>
                <c:pt idx="3961">
                  <c:v>Kyle Rodriguez</c:v>
                </c:pt>
                <c:pt idx="3962">
                  <c:v>Kelly Howard</c:v>
                </c:pt>
                <c:pt idx="3963">
                  <c:v>Larry Perez</c:v>
                </c:pt>
                <c:pt idx="3964">
                  <c:v>Kelly Jordan</c:v>
                </c:pt>
                <c:pt idx="3965">
                  <c:v>Laura Bell</c:v>
                </c:pt>
                <c:pt idx="3966">
                  <c:v>Kelly Lopez</c:v>
                </c:pt>
                <c:pt idx="3967">
                  <c:v>Laura Castro</c:v>
                </c:pt>
                <c:pt idx="3968">
                  <c:v>Kelly Martinez</c:v>
                </c:pt>
                <c:pt idx="3969">
                  <c:v>Laura Gonzalez</c:v>
                </c:pt>
                <c:pt idx="3970">
                  <c:v>Kelly Moore</c:v>
                </c:pt>
                <c:pt idx="3971">
                  <c:v>Laura King</c:v>
                </c:pt>
                <c:pt idx="3972">
                  <c:v>Kelly Nelson</c:v>
                </c:pt>
                <c:pt idx="3973">
                  <c:v>Laura Robertson</c:v>
                </c:pt>
                <c:pt idx="3974">
                  <c:v>Kelly Nguyen</c:v>
                </c:pt>
                <c:pt idx="3975">
                  <c:v>Laura Tran</c:v>
                </c:pt>
                <c:pt idx="3976">
                  <c:v>Kelly Porter</c:v>
                </c:pt>
                <c:pt idx="3977">
                  <c:v>Lauren Davis</c:v>
                </c:pt>
                <c:pt idx="3978">
                  <c:v>Kelly Powell</c:v>
                </c:pt>
                <c:pt idx="3979">
                  <c:v>Lauren Lopez</c:v>
                </c:pt>
                <c:pt idx="3980">
                  <c:v>Kelly Rivera</c:v>
                </c:pt>
                <c:pt idx="3981">
                  <c:v>Lauren Scott</c:v>
                </c:pt>
                <c:pt idx="3982">
                  <c:v>Kelly Salazar</c:v>
                </c:pt>
                <c:pt idx="3983">
                  <c:v>Julie Lee</c:v>
                </c:pt>
                <c:pt idx="3984">
                  <c:v>Kelly Stewart</c:v>
                </c:pt>
                <c:pt idx="3985">
                  <c:v>Leslie Johnson</c:v>
                </c:pt>
                <c:pt idx="3986">
                  <c:v>Justin Duke</c:v>
                </c:pt>
                <c:pt idx="3987">
                  <c:v>Karen Ruiz</c:v>
                </c:pt>
                <c:pt idx="3988">
                  <c:v>Justin Elliott</c:v>
                </c:pt>
                <c:pt idx="3989">
                  <c:v>Linda Davis</c:v>
                </c:pt>
                <c:pt idx="3990">
                  <c:v>Julie Clark</c:v>
                </c:pt>
                <c:pt idx="3991">
                  <c:v>Linda Perez</c:v>
                </c:pt>
                <c:pt idx="3992">
                  <c:v>Kelly Willis</c:v>
                </c:pt>
                <c:pt idx="3993">
                  <c:v>Lindsay Martinez</c:v>
                </c:pt>
                <c:pt idx="3994">
                  <c:v>Julie Collins</c:v>
                </c:pt>
                <c:pt idx="3995">
                  <c:v>Lindsey Wilson</c:v>
                </c:pt>
                <c:pt idx="3996">
                  <c:v>Kelsey Anderson</c:v>
                </c:pt>
                <c:pt idx="3997">
                  <c:v>Lisa Carter</c:v>
                </c:pt>
                <c:pt idx="3998">
                  <c:v>Justin Gibson</c:v>
                </c:pt>
                <c:pt idx="3999">
                  <c:v>Lisa Freeman</c:v>
                </c:pt>
                <c:pt idx="4000">
                  <c:v>Kelsey Jones</c:v>
                </c:pt>
                <c:pt idx="4001">
                  <c:v>Lisa Hart</c:v>
                </c:pt>
                <c:pt idx="4002">
                  <c:v>Kendra Jones</c:v>
                </c:pt>
                <c:pt idx="4003">
                  <c:v>Katherine Davis</c:v>
                </c:pt>
                <c:pt idx="4004">
                  <c:v>Kendra Smith</c:v>
                </c:pt>
                <c:pt idx="4005">
                  <c:v>Lisa Myers</c:v>
                </c:pt>
                <c:pt idx="4006">
                  <c:v>Justin Gonzalez</c:v>
                </c:pt>
                <c:pt idx="4007">
                  <c:v>Lisa Peterson</c:v>
                </c:pt>
                <c:pt idx="4008">
                  <c:v>Kenneth Black</c:v>
                </c:pt>
                <c:pt idx="4009">
                  <c:v>Lisa Rice</c:v>
                </c:pt>
                <c:pt idx="4010">
                  <c:v>Kenneth Davis</c:v>
                </c:pt>
                <c:pt idx="4011">
                  <c:v>Lisa Russo</c:v>
                </c:pt>
                <c:pt idx="4012">
                  <c:v>Kenneth Kim</c:v>
                </c:pt>
                <c:pt idx="4013">
                  <c:v>Lisa Torres</c:v>
                </c:pt>
                <c:pt idx="4014">
                  <c:v>Kenneth Miller</c:v>
                </c:pt>
                <c:pt idx="4015">
                  <c:v>Lori Brown</c:v>
                </c:pt>
                <c:pt idx="4016">
                  <c:v>Kenneth Moore</c:v>
                </c:pt>
                <c:pt idx="4017">
                  <c:v>Lori Hall</c:v>
                </c:pt>
                <c:pt idx="4018">
                  <c:v>Kenneth Richardson</c:v>
                </c:pt>
                <c:pt idx="4019">
                  <c:v>Lori Stewart</c:v>
                </c:pt>
                <c:pt idx="4020">
                  <c:v>Kenneth Rogers</c:v>
                </c:pt>
                <c:pt idx="4021">
                  <c:v>Luis Johnson</c:v>
                </c:pt>
                <c:pt idx="4022">
                  <c:v>Kenneth Scott</c:v>
                </c:pt>
                <c:pt idx="4023">
                  <c:v>Lynn Brown</c:v>
                </c:pt>
                <c:pt idx="4024">
                  <c:v>Justin Harris</c:v>
                </c:pt>
                <c:pt idx="4025">
                  <c:v>Manuel Davis</c:v>
                </c:pt>
                <c:pt idx="4026">
                  <c:v>Kenneth Ward</c:v>
                </c:pt>
                <c:pt idx="4027">
                  <c:v>Kimberly Wilson</c:v>
                </c:pt>
                <c:pt idx="4028">
                  <c:v>Justin Harvey</c:v>
                </c:pt>
                <c:pt idx="4029">
                  <c:v>Kristen Anderson</c:v>
                </c:pt>
                <c:pt idx="4030">
                  <c:v>Kerry Smith</c:v>
                </c:pt>
                <c:pt idx="4031">
                  <c:v>Kristen King</c:v>
                </c:pt>
                <c:pt idx="4032">
                  <c:v>Justin Hill</c:v>
                </c:pt>
                <c:pt idx="4033">
                  <c:v>Kristen Scott</c:v>
                </c:pt>
                <c:pt idx="4034">
                  <c:v>Kevin Baldwin</c:v>
                </c:pt>
                <c:pt idx="4035">
                  <c:v>Karen Gonzalez</c:v>
                </c:pt>
                <c:pt idx="4036">
                  <c:v>Justin Kennedy</c:v>
                </c:pt>
                <c:pt idx="4037">
                  <c:v>Kristin Jones</c:v>
                </c:pt>
                <c:pt idx="4038">
                  <c:v>Kevin Cox</c:v>
                </c:pt>
                <c:pt idx="4039">
                  <c:v>Kristy Martinez</c:v>
                </c:pt>
                <c:pt idx="4040">
                  <c:v>Kevin Crawford</c:v>
                </c:pt>
                <c:pt idx="4041">
                  <c:v>Kyle Hernandez</c:v>
                </c:pt>
                <c:pt idx="4042">
                  <c:v>Kevin Ellis</c:v>
                </c:pt>
                <c:pt idx="4043">
                  <c:v>Kyle Mitchell</c:v>
                </c:pt>
                <c:pt idx="4044">
                  <c:v>Kevin Graham</c:v>
                </c:pt>
                <c:pt idx="4045">
                  <c:v>Kyle Phillips</c:v>
                </c:pt>
                <c:pt idx="4046">
                  <c:v>Kevin Grant</c:v>
                </c:pt>
                <c:pt idx="4047">
                  <c:v>Kyle Sanders</c:v>
                </c:pt>
                <c:pt idx="4048">
                  <c:v>Kevin Hale</c:v>
                </c:pt>
                <c:pt idx="4049">
                  <c:v>Karen Jackson</c:v>
                </c:pt>
                <c:pt idx="4050">
                  <c:v>Kevin Harris</c:v>
                </c:pt>
                <c:pt idx="4051">
                  <c:v>Larry Rodriguez</c:v>
                </c:pt>
                <c:pt idx="4052">
                  <c:v>Kevin Hunter</c:v>
                </c:pt>
                <c:pt idx="4053">
                  <c:v>Latoya Jones</c:v>
                </c:pt>
                <c:pt idx="4054">
                  <c:v>Kevin Jackson</c:v>
                </c:pt>
                <c:pt idx="4055">
                  <c:v>Laura Bennett</c:v>
                </c:pt>
                <c:pt idx="4056">
                  <c:v>Julie Evans</c:v>
                </c:pt>
                <c:pt idx="4057">
                  <c:v>Laura Carter</c:v>
                </c:pt>
                <c:pt idx="4058">
                  <c:v>Kevin Kennedy</c:v>
                </c:pt>
                <c:pt idx="4059">
                  <c:v>Laura Daniels</c:v>
                </c:pt>
                <c:pt idx="4060">
                  <c:v>Kevin Knight</c:v>
                </c:pt>
                <c:pt idx="4061">
                  <c:v>Laura Francis</c:v>
                </c:pt>
                <c:pt idx="4062">
                  <c:v>Justin Moore</c:v>
                </c:pt>
                <c:pt idx="4063">
                  <c:v>Karen Lewis</c:v>
                </c:pt>
                <c:pt idx="4064">
                  <c:v>Justin Nelson</c:v>
                </c:pt>
                <c:pt idx="4065">
                  <c:v>Laura Hayes</c:v>
                </c:pt>
                <c:pt idx="4066">
                  <c:v>Kevin Mcdonald</c:v>
                </c:pt>
                <c:pt idx="4067">
                  <c:v>Laura Moore</c:v>
                </c:pt>
                <c:pt idx="4068">
                  <c:v>Kevin Medina</c:v>
                </c:pt>
                <c:pt idx="4069">
                  <c:v>Laura Reyes</c:v>
                </c:pt>
                <c:pt idx="4070">
                  <c:v>Kevin Meyers</c:v>
                </c:pt>
                <c:pt idx="4071">
                  <c:v>Laura Ruiz</c:v>
                </c:pt>
                <c:pt idx="4072">
                  <c:v>Kevin Murray</c:v>
                </c:pt>
                <c:pt idx="4073">
                  <c:v>Karen Myers</c:v>
                </c:pt>
                <c:pt idx="4074">
                  <c:v>Kevin Nelson</c:v>
                </c:pt>
                <c:pt idx="4075">
                  <c:v>Laura Vargas</c:v>
                </c:pt>
                <c:pt idx="4076">
                  <c:v>Kevin Palmer</c:v>
                </c:pt>
                <c:pt idx="4077">
                  <c:v>Laura Wilson</c:v>
                </c:pt>
                <c:pt idx="4078">
                  <c:v>Kevin Parker</c:v>
                </c:pt>
                <c:pt idx="4079">
                  <c:v>Lauren Gonzalez</c:v>
                </c:pt>
                <c:pt idx="4080">
                  <c:v>Kevin Peters</c:v>
                </c:pt>
                <c:pt idx="4081">
                  <c:v>Lauren Jenkins</c:v>
                </c:pt>
                <c:pt idx="4082">
                  <c:v>Kevin Porter</c:v>
                </c:pt>
                <c:pt idx="4083">
                  <c:v>Karen Peterson</c:v>
                </c:pt>
                <c:pt idx="4084">
                  <c:v>Kevin Ramirez</c:v>
                </c:pt>
                <c:pt idx="4085">
                  <c:v>Lauren Phillips</c:v>
                </c:pt>
                <c:pt idx="4086">
                  <c:v>Kevin Ramos</c:v>
                </c:pt>
                <c:pt idx="4087">
                  <c:v>Karen Rivera</c:v>
                </c:pt>
                <c:pt idx="4088">
                  <c:v>Kevin Reed</c:v>
                </c:pt>
                <c:pt idx="4089">
                  <c:v>Laurie Garcia</c:v>
                </c:pt>
                <c:pt idx="4090">
                  <c:v>Kevin Rice</c:v>
                </c:pt>
                <c:pt idx="4091">
                  <c:v>Leah Davis</c:v>
                </c:pt>
                <c:pt idx="4092">
                  <c:v>Kevin Roberts</c:v>
                </c:pt>
                <c:pt idx="4093">
                  <c:v>Leslie Freeman</c:v>
                </c:pt>
                <c:pt idx="4094">
                  <c:v>Justin Pierce</c:v>
                </c:pt>
                <c:pt idx="4095">
                  <c:v>Leslie Martinez</c:v>
                </c:pt>
                <c:pt idx="4096">
                  <c:v>Kevin Simpson</c:v>
                </c:pt>
                <c:pt idx="4097">
                  <c:v>Leslie Rodriguez</c:v>
                </c:pt>
                <c:pt idx="4098">
                  <c:v>Julie Flores</c:v>
                </c:pt>
                <c:pt idx="4099">
                  <c:v>Linda Anderson</c:v>
                </c:pt>
                <c:pt idx="4100">
                  <c:v>Justin Ross</c:v>
                </c:pt>
                <c:pt idx="4101">
                  <c:v>Linda Coleman</c:v>
                </c:pt>
                <c:pt idx="4102">
                  <c:v>Kevin Tucker</c:v>
                </c:pt>
                <c:pt idx="4103">
                  <c:v>Karen Thomas</c:v>
                </c:pt>
                <c:pt idx="4104">
                  <c:v>Kevin Wilson</c:v>
                </c:pt>
                <c:pt idx="4105">
                  <c:v>Karen Thompson</c:v>
                </c:pt>
                <c:pt idx="4106">
                  <c:v>Kim Baker</c:v>
                </c:pt>
                <c:pt idx="4107">
                  <c:v>Linda Phillips</c:v>
                </c:pt>
                <c:pt idx="4108">
                  <c:v>Kim Davis</c:v>
                </c:pt>
                <c:pt idx="4109">
                  <c:v>Linda Stewart</c:v>
                </c:pt>
                <c:pt idx="4110">
                  <c:v>Kim Rodriguez</c:v>
                </c:pt>
                <c:pt idx="4111">
                  <c:v>Karen Turner</c:v>
                </c:pt>
                <c:pt idx="4112">
                  <c:v>Kim Smith</c:v>
                </c:pt>
                <c:pt idx="4113">
                  <c:v>Lindsey Hernandez</c:v>
                </c:pt>
                <c:pt idx="4114">
                  <c:v>Kimberly Alvarez</c:v>
                </c:pt>
                <c:pt idx="4115">
                  <c:v>Lisa Barker</c:v>
                </c:pt>
                <c:pt idx="4116">
                  <c:v>Kimberly Anderson</c:v>
                </c:pt>
                <c:pt idx="4117">
                  <c:v>Lisa Burns</c:v>
                </c:pt>
                <c:pt idx="4118">
                  <c:v>Kimberly Bailey</c:v>
                </c:pt>
                <c:pt idx="4119">
                  <c:v>Lisa Collins</c:v>
                </c:pt>
                <c:pt idx="4120">
                  <c:v>Julie Allen</c:v>
                </c:pt>
                <c:pt idx="4121">
                  <c:v>Lisa Ford</c:v>
                </c:pt>
                <c:pt idx="4122">
                  <c:v>Kimberly Burns</c:v>
                </c:pt>
                <c:pt idx="4123">
                  <c:v>Lisa Garcia</c:v>
                </c:pt>
                <c:pt idx="4124">
                  <c:v>Justin Tucker</c:v>
                </c:pt>
                <c:pt idx="4125">
                  <c:v>Lisa Harrison</c:v>
                </c:pt>
                <c:pt idx="4126">
                  <c:v>Kimberly Carlson</c:v>
                </c:pt>
                <c:pt idx="4127">
                  <c:v>Katherine Campbell</c:v>
                </c:pt>
                <c:pt idx="4128">
                  <c:v>Kimberly Carpenter</c:v>
                </c:pt>
                <c:pt idx="4129">
                  <c:v>Lisa Lewis</c:v>
                </c:pt>
                <c:pt idx="4130">
                  <c:v>Justin Woods</c:v>
                </c:pt>
                <c:pt idx="4131">
                  <c:v>Katherine Gonzalez</c:v>
                </c:pt>
                <c:pt idx="4132">
                  <c:v>Justin Young</c:v>
                </c:pt>
                <c:pt idx="4133">
                  <c:v>Lisa Murray</c:v>
                </c:pt>
                <c:pt idx="4134">
                  <c:v>Marcus Davis</c:v>
                </c:pt>
                <c:pt idx="4135">
                  <c:v>Lisa Owens</c:v>
                </c:pt>
                <c:pt idx="4136">
                  <c:v>Kimberly Gilbert</c:v>
                </c:pt>
                <c:pt idx="4137">
                  <c:v>Lisa Perez</c:v>
                </c:pt>
                <c:pt idx="4138">
                  <c:v>Kimberly Gray</c:v>
                </c:pt>
                <c:pt idx="4139">
                  <c:v>Julie Moore</c:v>
                </c:pt>
                <c:pt idx="4140">
                  <c:v>Kaitlyn Reynolds</c:v>
                </c:pt>
                <c:pt idx="4141">
                  <c:v>Lisa Ramirez</c:v>
                </c:pt>
                <c:pt idx="4142">
                  <c:v>Kimberly James</c:v>
                </c:pt>
                <c:pt idx="4143">
                  <c:v>Katherine Jennings</c:v>
                </c:pt>
                <c:pt idx="4144">
                  <c:v>Kimberly Kelly</c:v>
                </c:pt>
                <c:pt idx="4145">
                  <c:v>Lisa Russell</c:v>
                </c:pt>
                <c:pt idx="4146">
                  <c:v>Kimberly Lambert</c:v>
                </c:pt>
                <c:pt idx="4147">
                  <c:v>Lisa Sanders</c:v>
                </c:pt>
                <c:pt idx="4148">
                  <c:v>Karen Armstrong</c:v>
                </c:pt>
                <c:pt idx="4149">
                  <c:v>Katherine Martinez</c:v>
                </c:pt>
                <c:pt idx="4150">
                  <c:v>Kimberly Martin</c:v>
                </c:pt>
                <c:pt idx="4151">
                  <c:v>Lisa Turner</c:v>
                </c:pt>
                <c:pt idx="4152">
                  <c:v>Kimberly Mcintyre</c:v>
                </c:pt>
                <c:pt idx="4153">
                  <c:v>Logan Smith</c:v>
                </c:pt>
                <c:pt idx="4154">
                  <c:v>Kimberly Mendoza</c:v>
                </c:pt>
                <c:pt idx="4155">
                  <c:v>Lori Browning</c:v>
                </c:pt>
                <c:pt idx="4156">
                  <c:v>Kimberly Murphy</c:v>
                </c:pt>
                <c:pt idx="4157">
                  <c:v>Lori Grant</c:v>
                </c:pt>
                <c:pt idx="4158">
                  <c:v>Kimberly Myers</c:v>
                </c:pt>
                <c:pt idx="4159">
                  <c:v>Lori Miller</c:v>
                </c:pt>
                <c:pt idx="4160">
                  <c:v>Julie Harrell</c:v>
                </c:pt>
                <c:pt idx="4161">
                  <c:v>Katherine Richardson</c:v>
                </c:pt>
                <c:pt idx="4162">
                  <c:v>Karen Carlson</c:v>
                </c:pt>
                <c:pt idx="4163">
                  <c:v>Lori Thomas</c:v>
                </c:pt>
                <c:pt idx="4164">
                  <c:v>Kimberly Ramirez</c:v>
                </c:pt>
                <c:pt idx="4165">
                  <c:v>Louis Miller</c:v>
                </c:pt>
                <c:pt idx="4166">
                  <c:v>Kimberly Rodriguez</c:v>
                </c:pt>
                <c:pt idx="4167">
                  <c:v>Luis Rodriguez</c:v>
                </c:pt>
                <c:pt idx="4168">
                  <c:v>Karen Castillo</c:v>
                </c:pt>
                <c:pt idx="4169">
                  <c:v>Luke Davis</c:v>
                </c:pt>
                <c:pt idx="4170">
                  <c:v>Kimberly Stevens</c:v>
                </c:pt>
                <c:pt idx="4171">
                  <c:v>Katherine Smith</c:v>
                </c:pt>
                <c:pt idx="4172">
                  <c:v>Kimberly Stone</c:v>
                </c:pt>
                <c:pt idx="4173">
                  <c:v>Madison Wilson</c:v>
                </c:pt>
                <c:pt idx="4174">
                  <c:v>Karen Coleman</c:v>
                </c:pt>
                <c:pt idx="4175">
                  <c:v>Marc Johnson</c:v>
                </c:pt>
                <c:pt idx="4176">
                  <c:v>Julie Hernandez</c:v>
                </c:pt>
                <c:pt idx="4177">
                  <c:v>Karen Gutierrez</c:v>
                </c:pt>
                <c:pt idx="4178">
                  <c:v>Jon Davis</c:v>
                </c:pt>
                <c:pt idx="4179">
                  <c:v>Joseph Pierce</c:v>
                </c:pt>
                <c:pt idx="4180">
                  <c:v>Jose Rios</c:v>
                </c:pt>
                <c:pt idx="4181">
                  <c:v>Jesse Brown</c:v>
                </c:pt>
                <c:pt idx="4182">
                  <c:v>Joshua Morrison</c:v>
                </c:pt>
                <c:pt idx="4183">
                  <c:v>Jesse Curtis</c:v>
                </c:pt>
                <c:pt idx="4184">
                  <c:v>Jonathan Walters</c:v>
                </c:pt>
                <c:pt idx="4185">
                  <c:v>Jennifer Bailey</c:v>
                </c:pt>
                <c:pt idx="4186">
                  <c:v>Joseph Haynes</c:v>
                </c:pt>
                <c:pt idx="4187">
                  <c:v>Jesse Johnson</c:v>
                </c:pt>
                <c:pt idx="4188">
                  <c:v>James Aguilar</c:v>
                </c:pt>
                <c:pt idx="4189">
                  <c:v>Jesse Rodriguez</c:v>
                </c:pt>
                <c:pt idx="4190">
                  <c:v>Ian Phillips</c:v>
                </c:pt>
                <c:pt idx="4191">
                  <c:v>Jesse White</c:v>
                </c:pt>
                <c:pt idx="4192">
                  <c:v>Jonathan Lawson</c:v>
                </c:pt>
                <c:pt idx="4193">
                  <c:v>Jason Torres</c:v>
                </c:pt>
                <c:pt idx="4194">
                  <c:v>Jordan Phillips</c:v>
                </c:pt>
                <c:pt idx="4195">
                  <c:v>Jessica Alvarez</c:v>
                </c:pt>
                <c:pt idx="4196">
                  <c:v>Joseph Cobb</c:v>
                </c:pt>
                <c:pt idx="4197">
                  <c:v>Jacob Davis</c:v>
                </c:pt>
                <c:pt idx="4198">
                  <c:v>Jared Williams</c:v>
                </c:pt>
                <c:pt idx="4199">
                  <c:v>Jennifer Johnston</c:v>
                </c:pt>
                <c:pt idx="4200">
                  <c:v>Joseph Thornton</c:v>
                </c:pt>
                <c:pt idx="4201">
                  <c:v>Jessica Bennett</c:v>
                </c:pt>
                <c:pt idx="4202">
                  <c:v>James Manning</c:v>
                </c:pt>
                <c:pt idx="4203">
                  <c:v>Jessica Berry</c:v>
                </c:pt>
                <c:pt idx="4204">
                  <c:v>Joshua Watson</c:v>
                </c:pt>
                <c:pt idx="4205">
                  <c:v>Jessica Bonilla</c:v>
                </c:pt>
                <c:pt idx="4206">
                  <c:v>James Woods</c:v>
                </c:pt>
                <c:pt idx="4207">
                  <c:v>James Boyer</c:v>
                </c:pt>
                <c:pt idx="4208">
                  <c:v>Jonathan Cruz</c:v>
                </c:pt>
                <c:pt idx="4209">
                  <c:v>James Gonzales</c:v>
                </c:pt>
                <c:pt idx="4210">
                  <c:v>Jonathan Nelson</c:v>
                </c:pt>
                <c:pt idx="4211">
                  <c:v>Jennifer Jordan</c:v>
                </c:pt>
                <c:pt idx="4212">
                  <c:v>Jordan Campbell</c:v>
                </c:pt>
                <c:pt idx="4213">
                  <c:v>Jessica Carlson</c:v>
                </c:pt>
                <c:pt idx="4214">
                  <c:v>Jose Green</c:v>
                </c:pt>
                <c:pt idx="4215">
                  <c:v>Jessica Carter</c:v>
                </c:pt>
                <c:pt idx="4216">
                  <c:v>Joseph Bailey</c:v>
                </c:pt>
                <c:pt idx="4217">
                  <c:v>Jason Mendoza</c:v>
                </c:pt>
                <c:pt idx="4218">
                  <c:v>Joseph Frank</c:v>
                </c:pt>
                <c:pt idx="4219">
                  <c:v>Jessica Collins</c:v>
                </c:pt>
                <c:pt idx="4220">
                  <c:v>Joseph Keith</c:v>
                </c:pt>
                <c:pt idx="4221">
                  <c:v>Jennifer Kelley</c:v>
                </c:pt>
                <c:pt idx="4222">
                  <c:v>Joseph Morris</c:v>
                </c:pt>
                <c:pt idx="4223">
                  <c:v>Jessica Curry</c:v>
                </c:pt>
                <c:pt idx="4224">
                  <c:v>Joseph Santos</c:v>
                </c:pt>
                <c:pt idx="4225">
                  <c:v>James Bridges</c:v>
                </c:pt>
                <c:pt idx="4226">
                  <c:v>Jason Brooks</c:v>
                </c:pt>
                <c:pt idx="4227">
                  <c:v>Jessica Daniel</c:v>
                </c:pt>
                <c:pt idx="4228">
                  <c:v>Jeremy Lopez</c:v>
                </c:pt>
                <c:pt idx="4229">
                  <c:v>James Mendoza</c:v>
                </c:pt>
                <c:pt idx="4230">
                  <c:v>Joshua Leach</c:v>
                </c:pt>
                <c:pt idx="4231">
                  <c:v>Jessica Diaz</c:v>
                </c:pt>
                <c:pt idx="4232">
                  <c:v>Jason Gomez</c:v>
                </c:pt>
                <c:pt idx="4233">
                  <c:v>Jennifer Kelly</c:v>
                </c:pt>
                <c:pt idx="4234">
                  <c:v>Juan Smith</c:v>
                </c:pt>
                <c:pt idx="4235">
                  <c:v>Jessica Evans</c:v>
                </c:pt>
                <c:pt idx="4236">
                  <c:v>John Ward</c:v>
                </c:pt>
                <c:pt idx="4237">
                  <c:v>James Gonzalez</c:v>
                </c:pt>
                <c:pt idx="4238">
                  <c:v>John Wood</c:v>
                </c:pt>
                <c:pt idx="4239">
                  <c:v>Jessica Flynn</c:v>
                </c:pt>
                <c:pt idx="4240">
                  <c:v>Jeffrey Robinson</c:v>
                </c:pt>
                <c:pt idx="4241">
                  <c:v>Jennifer Andrews</c:v>
                </c:pt>
                <c:pt idx="4242">
                  <c:v>Jennifer Castro</c:v>
                </c:pt>
                <c:pt idx="4243">
                  <c:v>Jennifer Lawson</c:v>
                </c:pt>
                <c:pt idx="4244">
                  <c:v>Jonathan Martinez</c:v>
                </c:pt>
                <c:pt idx="4245">
                  <c:v>Jessica Gonzales</c:v>
                </c:pt>
                <c:pt idx="4246">
                  <c:v>Jacob Aguilar</c:v>
                </c:pt>
                <c:pt idx="4247">
                  <c:v>James Bates</c:v>
                </c:pt>
                <c:pt idx="4248">
                  <c:v>Jonathan Yates</c:v>
                </c:pt>
                <c:pt idx="4249">
                  <c:v>Jessica Graham</c:v>
                </c:pt>
                <c:pt idx="4250">
                  <c:v>Jamie Jones</c:v>
                </c:pt>
                <c:pt idx="4251">
                  <c:v>Jennifer Daniel</c:v>
                </c:pt>
                <c:pt idx="4252">
                  <c:v>Jamie Price</c:v>
                </c:pt>
                <c:pt idx="4253">
                  <c:v>Jason Young</c:v>
                </c:pt>
                <c:pt idx="4254">
                  <c:v>Jamie Taylor</c:v>
                </c:pt>
                <c:pt idx="4255">
                  <c:v>Jessica Henry</c:v>
                </c:pt>
                <c:pt idx="4256">
                  <c:v>Jamie White</c:v>
                </c:pt>
                <c:pt idx="4257">
                  <c:v>Jennifer Li</c:v>
                </c:pt>
                <c:pt idx="4258">
                  <c:v>Joseph Bryant</c:v>
                </c:pt>
                <c:pt idx="4259">
                  <c:v>Jessica Holmes</c:v>
                </c:pt>
                <c:pt idx="4260">
                  <c:v>Joseph Day</c:v>
                </c:pt>
                <c:pt idx="4261">
                  <c:v>Jessica Howard</c:v>
                </c:pt>
                <c:pt idx="4262">
                  <c:v>Joseph Gonzales</c:v>
                </c:pt>
                <c:pt idx="4263">
                  <c:v>Jessica Jenkins</c:v>
                </c:pt>
                <c:pt idx="4264">
                  <c:v>Joseph Hunt</c:v>
                </c:pt>
                <c:pt idx="4265">
                  <c:v>James Mills</c:v>
                </c:pt>
                <c:pt idx="4266">
                  <c:v>Jennifer Wells</c:v>
                </c:pt>
                <c:pt idx="4267">
                  <c:v>James Montgomery</c:v>
                </c:pt>
                <c:pt idx="4268">
                  <c:v>Jasmine Turner</c:v>
                </c:pt>
                <c:pt idx="4269">
                  <c:v>Jessica Jordan</c:v>
                </c:pt>
                <c:pt idx="4270">
                  <c:v>Jennifer Wood</c:v>
                </c:pt>
                <c:pt idx="4271">
                  <c:v>Jessica King</c:v>
                </c:pt>
                <c:pt idx="4272">
                  <c:v>Jason Stanley</c:v>
                </c:pt>
                <c:pt idx="4273">
                  <c:v>James Greene</c:v>
                </c:pt>
                <c:pt idx="4274">
                  <c:v>Joseph Stewart</c:v>
                </c:pt>
                <c:pt idx="4275">
                  <c:v>Jessica Lewis</c:v>
                </c:pt>
                <c:pt idx="4276">
                  <c:v>Jeremy Flores</c:v>
                </c:pt>
                <c:pt idx="4277">
                  <c:v>James Montoya</c:v>
                </c:pt>
                <c:pt idx="4278">
                  <c:v>Joshua Adams</c:v>
                </c:pt>
                <c:pt idx="4279">
                  <c:v>Jessica Manning</c:v>
                </c:pt>
                <c:pt idx="4280">
                  <c:v>Joshua Carter</c:v>
                </c:pt>
                <c:pt idx="4281">
                  <c:v>Jacob Murphy</c:v>
                </c:pt>
                <c:pt idx="4282">
                  <c:v>Joshua Garcia</c:v>
                </c:pt>
                <c:pt idx="4283">
                  <c:v>Jacob Pierce</c:v>
                </c:pt>
                <c:pt idx="4284">
                  <c:v>Jason Collins</c:v>
                </c:pt>
                <c:pt idx="4285">
                  <c:v>Jessica Mckinney</c:v>
                </c:pt>
                <c:pt idx="4286">
                  <c:v>Jason Fuller</c:v>
                </c:pt>
                <c:pt idx="4287">
                  <c:v>Jeanette Cruz</c:v>
                </c:pt>
                <c:pt idx="4288">
                  <c:v>Jack Martin</c:v>
                </c:pt>
                <c:pt idx="4289">
                  <c:v>Jessica Molina</c:v>
                </c:pt>
                <c:pt idx="4290">
                  <c:v>Joshua Turner</c:v>
                </c:pt>
                <c:pt idx="4291">
                  <c:v>Jeff Johnson</c:v>
                </c:pt>
                <c:pt idx="4292">
                  <c:v>Joshua Wong</c:v>
                </c:pt>
                <c:pt idx="4293">
                  <c:v>Jessica Morales</c:v>
                </c:pt>
                <c:pt idx="4294">
                  <c:v>James White</c:v>
                </c:pt>
                <c:pt idx="4295">
                  <c:v>James Daniels</c:v>
                </c:pt>
                <c:pt idx="4296">
                  <c:v>Jennifer Hansen</c:v>
                </c:pt>
                <c:pt idx="4297">
                  <c:v>James Morrison</c:v>
                </c:pt>
                <c:pt idx="4298">
                  <c:v>John Watkins</c:v>
                </c:pt>
                <c:pt idx="4299">
                  <c:v>Jessica Nguyen</c:v>
                </c:pt>
                <c:pt idx="4300">
                  <c:v>Jeffrey Powell</c:v>
                </c:pt>
                <c:pt idx="4301">
                  <c:v>Jessica Ortega</c:v>
                </c:pt>
                <c:pt idx="4302">
                  <c:v>Johnny Miller</c:v>
                </c:pt>
                <c:pt idx="4303">
                  <c:v>Jessica Parker</c:v>
                </c:pt>
                <c:pt idx="4304">
                  <c:v>Jon Williams</c:v>
                </c:pt>
                <c:pt idx="4305">
                  <c:v>Jennifer Love</c:v>
                </c:pt>
                <c:pt idx="4306">
                  <c:v>Jamie Aguirre</c:v>
                </c:pt>
                <c:pt idx="4307">
                  <c:v>Jessica Perry</c:v>
                </c:pt>
                <c:pt idx="4308">
                  <c:v>Jonathan Gibson</c:v>
                </c:pt>
                <c:pt idx="4309">
                  <c:v>Jennifer Drake</c:v>
                </c:pt>
                <c:pt idx="4310">
                  <c:v>Jamie Garcia</c:v>
                </c:pt>
                <c:pt idx="4311">
                  <c:v>James Elliott</c:v>
                </c:pt>
                <c:pt idx="4312">
                  <c:v>Jonathan Lewis</c:v>
                </c:pt>
                <c:pt idx="4313">
                  <c:v>Jeffery Smith</c:v>
                </c:pt>
                <c:pt idx="4314">
                  <c:v>Jennifer Trevino</c:v>
                </c:pt>
                <c:pt idx="4315">
                  <c:v>James Gutierrez</c:v>
                </c:pt>
                <c:pt idx="4316">
                  <c:v>Jennifer Chavez</c:v>
                </c:pt>
                <c:pt idx="4317">
                  <c:v>Jacob Ruiz</c:v>
                </c:pt>
                <c:pt idx="4318">
                  <c:v>Jonathan Taylor</c:v>
                </c:pt>
                <c:pt idx="4319">
                  <c:v>Jessica Rojas</c:v>
                </c:pt>
                <c:pt idx="4320">
                  <c:v>Jason Scott</c:v>
                </c:pt>
                <c:pt idx="4321">
                  <c:v>Jessica Ross</c:v>
                </c:pt>
                <c:pt idx="4322">
                  <c:v>Jordan Bradley</c:v>
                </c:pt>
                <c:pt idx="4323">
                  <c:v>Jessica Russell</c:v>
                </c:pt>
                <c:pt idx="4324">
                  <c:v>Jordan Davis</c:v>
                </c:pt>
                <c:pt idx="4325">
                  <c:v>Jason Reid</c:v>
                </c:pt>
                <c:pt idx="4326">
                  <c:v>Jordan Morris</c:v>
                </c:pt>
                <c:pt idx="4327">
                  <c:v>Jessica Schneider</c:v>
                </c:pt>
                <c:pt idx="4328">
                  <c:v>Jordan Sanders</c:v>
                </c:pt>
                <c:pt idx="4329">
                  <c:v>Jeffery Walker</c:v>
                </c:pt>
                <c:pt idx="4330">
                  <c:v>Jose Brown</c:v>
                </c:pt>
                <c:pt idx="4331">
                  <c:v>Jessica Silva</c:v>
                </c:pt>
                <c:pt idx="4332">
                  <c:v>Jose Jackson</c:v>
                </c:pt>
                <c:pt idx="4333">
                  <c:v>James Austin</c:v>
                </c:pt>
                <c:pt idx="4334">
                  <c:v>Jose Marshall</c:v>
                </c:pt>
                <c:pt idx="4335">
                  <c:v>Jennifer Elliott</c:v>
                </c:pt>
                <c:pt idx="4336">
                  <c:v>Jamie Turner</c:v>
                </c:pt>
                <c:pt idx="4337">
                  <c:v>Jessica Stewart</c:v>
                </c:pt>
                <c:pt idx="4338">
                  <c:v>Jennifer Walters</c:v>
                </c:pt>
                <c:pt idx="4339">
                  <c:v>James Nelson</c:v>
                </c:pt>
                <c:pt idx="4340">
                  <c:v>Joseph Black</c:v>
                </c:pt>
                <c:pt idx="4341">
                  <c:v>Jennifer Mccarthy</c:v>
                </c:pt>
                <c:pt idx="4342">
                  <c:v>Joseph Chavez</c:v>
                </c:pt>
                <c:pt idx="4343">
                  <c:v>James Newman</c:v>
                </c:pt>
                <c:pt idx="4344">
                  <c:v>Joseph Cruz</c:v>
                </c:pt>
                <c:pt idx="4345">
                  <c:v>Jessica Todd</c:v>
                </c:pt>
                <c:pt idx="4346">
                  <c:v>Joseph Flores</c:v>
                </c:pt>
                <c:pt idx="4347">
                  <c:v>Jessica Turner</c:v>
                </c:pt>
                <c:pt idx="4348">
                  <c:v>Janice Fletcher</c:v>
                </c:pt>
                <c:pt idx="4349">
                  <c:v>Jennifer Mccoy</c:v>
                </c:pt>
                <c:pt idx="4350">
                  <c:v>Joseph Hardy</c:v>
                </c:pt>
                <c:pt idx="4351">
                  <c:v>Jessica Watson</c:v>
                </c:pt>
                <c:pt idx="4352">
                  <c:v>Janice Moore</c:v>
                </c:pt>
                <c:pt idx="4353">
                  <c:v>Jessica Webb</c:v>
                </c:pt>
                <c:pt idx="4354">
                  <c:v>Jared Bell</c:v>
                </c:pt>
                <c:pt idx="4355">
                  <c:v>Jason Harris</c:v>
                </c:pt>
                <c:pt idx="4356">
                  <c:v>Jennifer Welch</c:v>
                </c:pt>
                <c:pt idx="4357">
                  <c:v>Jason Long</c:v>
                </c:pt>
                <c:pt idx="4358">
                  <c:v>Jason Shaw</c:v>
                </c:pt>
                <c:pt idx="4359">
                  <c:v>Jacob Sanchez</c:v>
                </c:pt>
                <c:pt idx="4360">
                  <c:v>Joseph Matthews</c:v>
                </c:pt>
                <c:pt idx="4361">
                  <c:v>Jennifer Mclaughlin</c:v>
                </c:pt>
                <c:pt idx="4362">
                  <c:v>Joseph Moore</c:v>
                </c:pt>
                <c:pt idx="4363">
                  <c:v>Jessica Wright</c:v>
                </c:pt>
                <c:pt idx="4364">
                  <c:v>Joseph Norris</c:v>
                </c:pt>
                <c:pt idx="4365">
                  <c:v>James Nichols</c:v>
                </c:pt>
                <c:pt idx="4366">
                  <c:v>Jason Adams</c:v>
                </c:pt>
                <c:pt idx="4367">
                  <c:v>Jessica Zamora</c:v>
                </c:pt>
                <c:pt idx="4368">
                  <c:v>Joseph Reyes</c:v>
                </c:pt>
                <c:pt idx="4369">
                  <c:v>Jill Johnson</c:v>
                </c:pt>
                <c:pt idx="4370">
                  <c:v>Jaime Smith</c:v>
                </c:pt>
                <c:pt idx="4371">
                  <c:v>Jennifer Mendez</c:v>
                </c:pt>
                <c:pt idx="4372">
                  <c:v>Joseph Scott</c:v>
                </c:pt>
                <c:pt idx="4373">
                  <c:v>Jimmy Brown</c:v>
                </c:pt>
                <c:pt idx="4374">
                  <c:v>Joseph Thomas</c:v>
                </c:pt>
                <c:pt idx="4375">
                  <c:v>Jimmy Thomas</c:v>
                </c:pt>
                <c:pt idx="4376">
                  <c:v>Joseph Valdez</c:v>
                </c:pt>
                <c:pt idx="4377">
                  <c:v>Joan Tran</c:v>
                </c:pt>
                <c:pt idx="4378">
                  <c:v>Joseph Walton</c:v>
                </c:pt>
                <c:pt idx="4379">
                  <c:v>Joanne Garcia</c:v>
                </c:pt>
                <c:pt idx="4380">
                  <c:v>Jeremy Griffin</c:v>
                </c:pt>
                <c:pt idx="4381">
                  <c:v>Joe Craig</c:v>
                </c:pt>
                <c:pt idx="4382">
                  <c:v>Jennifer Hunter</c:v>
                </c:pt>
                <c:pt idx="4383">
                  <c:v>Joe Nelson</c:v>
                </c:pt>
                <c:pt idx="4384">
                  <c:v>Jeffrey Young</c:v>
                </c:pt>
                <c:pt idx="4385">
                  <c:v>Joe Williams</c:v>
                </c:pt>
                <c:pt idx="4386">
                  <c:v>Joshua Clarke</c:v>
                </c:pt>
                <c:pt idx="4387">
                  <c:v>Joel Davis</c:v>
                </c:pt>
                <c:pt idx="4388">
                  <c:v>Joshua Flores</c:v>
                </c:pt>
                <c:pt idx="4389">
                  <c:v>Joel Jones</c:v>
                </c:pt>
                <c:pt idx="4390">
                  <c:v>Joshua Gray</c:v>
                </c:pt>
                <c:pt idx="4391">
                  <c:v>Joel Smith</c:v>
                </c:pt>
                <c:pt idx="4392">
                  <c:v>Joshua Hughes</c:v>
                </c:pt>
                <c:pt idx="4393">
                  <c:v>Joel Williams</c:v>
                </c:pt>
                <c:pt idx="4394">
                  <c:v>Jeremy Myers</c:v>
                </c:pt>
                <c:pt idx="4395">
                  <c:v>Jennifer Meyer</c:v>
                </c:pt>
                <c:pt idx="4396">
                  <c:v>Jason Dixon</c:v>
                </c:pt>
                <c:pt idx="4397">
                  <c:v>Ian Davis</c:v>
                </c:pt>
                <c:pt idx="4398">
                  <c:v>Joshua Montgomery</c:v>
                </c:pt>
                <c:pt idx="4399">
                  <c:v>Jacob Stewart</c:v>
                </c:pt>
                <c:pt idx="4400">
                  <c:v>Jeremy Sanchez</c:v>
                </c:pt>
                <c:pt idx="4401">
                  <c:v>Jennifer Fox</c:v>
                </c:pt>
                <c:pt idx="4402">
                  <c:v>Joshua Ross</c:v>
                </c:pt>
                <c:pt idx="4403">
                  <c:v>John Ayala</c:v>
                </c:pt>
                <c:pt idx="4404">
                  <c:v>James Cross</c:v>
                </c:pt>
                <c:pt idx="4405">
                  <c:v>John Bailey</c:v>
                </c:pt>
                <c:pt idx="4406">
                  <c:v>Jerry Coleman</c:v>
                </c:pt>
                <c:pt idx="4407">
                  <c:v>James Patterson</c:v>
                </c:pt>
                <c:pt idx="4408">
                  <c:v>Jacob Clark</c:v>
                </c:pt>
                <c:pt idx="4409">
                  <c:v>Jacob White</c:v>
                </c:pt>
                <c:pt idx="4410">
                  <c:v>Jason Lewis</c:v>
                </c:pt>
                <c:pt idx="4411">
                  <c:v>Jennifer Mills</c:v>
                </c:pt>
                <c:pt idx="4412">
                  <c:v>James Mason</c:v>
                </c:pt>
                <c:pt idx="4413">
                  <c:v>John Brewer</c:v>
                </c:pt>
                <c:pt idx="4414">
                  <c:v>Jennifer Schmidt</c:v>
                </c:pt>
                <c:pt idx="4415">
                  <c:v>Jason Reyes</c:v>
                </c:pt>
                <c:pt idx="4416">
                  <c:v>Jennifer Scott</c:v>
                </c:pt>
                <c:pt idx="4417">
                  <c:v>Jeffrey Castro</c:v>
                </c:pt>
                <c:pt idx="4418">
                  <c:v>Jennifer Campbell</c:v>
                </c:pt>
                <c:pt idx="4419">
                  <c:v>John Bryan</c:v>
                </c:pt>
                <c:pt idx="4420">
                  <c:v>Jason Hill</c:v>
                </c:pt>
                <c:pt idx="4421">
                  <c:v>John Bryant</c:v>
                </c:pt>
                <c:pt idx="4422">
                  <c:v>John Welch</c:v>
                </c:pt>
                <c:pt idx="4423">
                  <c:v>James Ellis</c:v>
                </c:pt>
                <c:pt idx="4424">
                  <c:v>Jennifer Campos</c:v>
                </c:pt>
                <c:pt idx="4425">
                  <c:v>Jeffrey Collins</c:v>
                </c:pt>
                <c:pt idx="4426">
                  <c:v>Jennifer Hayes</c:v>
                </c:pt>
                <c:pt idx="4427">
                  <c:v>John Burns</c:v>
                </c:pt>
                <c:pt idx="4428">
                  <c:v>Jennifer Steele</c:v>
                </c:pt>
                <c:pt idx="4429">
                  <c:v>Jason Rice</c:v>
                </c:pt>
                <c:pt idx="4430">
                  <c:v>Jeffrey Ray</c:v>
                </c:pt>
                <c:pt idx="4431">
                  <c:v>Jeffrey Cooper</c:v>
                </c:pt>
                <c:pt idx="4432">
                  <c:v>Jon Johnson</c:v>
                </c:pt>
                <c:pt idx="4433">
                  <c:v>John Carpenter</c:v>
                </c:pt>
                <c:pt idx="4434">
                  <c:v>Jennifer Carr</c:v>
                </c:pt>
                <c:pt idx="4435">
                  <c:v>Jason Rivera</c:v>
                </c:pt>
                <c:pt idx="4436">
                  <c:v>Jonathan Bennett</c:v>
                </c:pt>
                <c:pt idx="4437">
                  <c:v>James Reyes</c:v>
                </c:pt>
                <c:pt idx="4438">
                  <c:v>Jonathan Cortez</c:v>
                </c:pt>
                <c:pt idx="4439">
                  <c:v>John Collins</c:v>
                </c:pt>
                <c:pt idx="4440">
                  <c:v>Jason Schultz</c:v>
                </c:pt>
                <c:pt idx="4441">
                  <c:v>James Hardy</c:v>
                </c:pt>
                <c:pt idx="4442">
                  <c:v>Jennifer Bell</c:v>
                </c:pt>
                <c:pt idx="4443">
                  <c:v>John Cooper</c:v>
                </c:pt>
                <c:pt idx="4444">
                  <c:v>Jamie Clark</c:v>
                </c:pt>
                <c:pt idx="4445">
                  <c:v>Jeffrey Freeman</c:v>
                </c:pt>
                <c:pt idx="4446">
                  <c:v>Ian Harris</c:v>
                </c:pt>
                <c:pt idx="4447">
                  <c:v>James Castillo</c:v>
                </c:pt>
                <c:pt idx="4448">
                  <c:v>Jonathan Lee</c:v>
                </c:pt>
                <c:pt idx="4449">
                  <c:v>John Daniels</c:v>
                </c:pt>
                <c:pt idx="4450">
                  <c:v>James Contreras</c:v>
                </c:pt>
                <c:pt idx="4451">
                  <c:v>James Roberson</c:v>
                </c:pt>
                <c:pt idx="4452">
                  <c:v>James Knight</c:v>
                </c:pt>
                <c:pt idx="4453">
                  <c:v>John Dawson</c:v>
                </c:pt>
                <c:pt idx="4454">
                  <c:v>Jamie Greene</c:v>
                </c:pt>
                <c:pt idx="4455">
                  <c:v>Hunter Lee</c:v>
                </c:pt>
                <c:pt idx="4456">
                  <c:v>Jennifer Tucker</c:v>
                </c:pt>
                <c:pt idx="4457">
                  <c:v>Jennifer Garza</c:v>
                </c:pt>
                <c:pt idx="4458">
                  <c:v>Jennifer Vance</c:v>
                </c:pt>
                <c:pt idx="4459">
                  <c:v>John Dyer</c:v>
                </c:pt>
                <c:pt idx="4460">
                  <c:v>Jacqueline Thomas</c:v>
                </c:pt>
                <c:pt idx="4461">
                  <c:v>Jeffrey Gordon</c:v>
                </c:pt>
                <c:pt idx="4462">
                  <c:v>Jennifer Vazquez</c:v>
                </c:pt>
                <c:pt idx="4463">
                  <c:v>John Ellis</c:v>
                </c:pt>
                <c:pt idx="4464">
                  <c:v>Jennifer Velez</c:v>
                </c:pt>
                <c:pt idx="4465">
                  <c:v>James Robertson</c:v>
                </c:pt>
                <c:pt idx="4466">
                  <c:v>Jeffrey Stewart</c:v>
                </c:pt>
                <c:pt idx="4467">
                  <c:v>Jacob Garcia</c:v>
                </c:pt>
                <c:pt idx="4468">
                  <c:v>Jonathon Smith</c:v>
                </c:pt>
                <c:pt idx="4469">
                  <c:v>John Fernandez</c:v>
                </c:pt>
                <c:pt idx="4470">
                  <c:v>Jordan Brown</c:v>
                </c:pt>
                <c:pt idx="4471">
                  <c:v>Jeffrey Gray</c:v>
                </c:pt>
                <c:pt idx="4472">
                  <c:v>Jordan Cunningham</c:v>
                </c:pt>
                <c:pt idx="4473">
                  <c:v>James Harvey</c:v>
                </c:pt>
                <c:pt idx="4474">
                  <c:v>Jordan Harrison</c:v>
                </c:pt>
                <c:pt idx="4475">
                  <c:v>John Franklin</c:v>
                </c:pt>
                <c:pt idx="4476">
                  <c:v>Jacob Klein</c:v>
                </c:pt>
                <c:pt idx="4477">
                  <c:v>Jacob Wright</c:v>
                </c:pt>
                <c:pt idx="4478">
                  <c:v>Jordan Perez</c:v>
                </c:pt>
                <c:pt idx="4479">
                  <c:v>John Garner</c:v>
                </c:pt>
                <c:pt idx="4480">
                  <c:v>Jordan Roberts</c:v>
                </c:pt>
                <c:pt idx="4481">
                  <c:v>Jennifer Norton</c:v>
                </c:pt>
                <c:pt idx="4482">
                  <c:v>Jamie Medina</c:v>
                </c:pt>
                <c:pt idx="4483">
                  <c:v>Jeffrey Hernandez</c:v>
                </c:pt>
                <c:pt idx="4484">
                  <c:v>Jamie Roberts</c:v>
                </c:pt>
                <c:pt idx="4485">
                  <c:v>Jeffrey Hill</c:v>
                </c:pt>
                <c:pt idx="4486">
                  <c:v>Jose Garcia</c:v>
                </c:pt>
                <c:pt idx="4487">
                  <c:v>Jennifer Obrien</c:v>
                </c:pt>
                <c:pt idx="4488">
                  <c:v>Jacqueline Williams</c:v>
                </c:pt>
                <c:pt idx="4489">
                  <c:v>Jacob Gonzalez</c:v>
                </c:pt>
                <c:pt idx="4490">
                  <c:v>Jennifer Walter</c:v>
                </c:pt>
                <c:pt idx="4491">
                  <c:v>Jennifer George</c:v>
                </c:pt>
                <c:pt idx="4492">
                  <c:v>Jose Lopez</c:v>
                </c:pt>
                <c:pt idx="4493">
                  <c:v>James Rojas</c:v>
                </c:pt>
                <c:pt idx="4494">
                  <c:v>Jose Nelson</c:v>
                </c:pt>
                <c:pt idx="4495">
                  <c:v>James Rose</c:v>
                </c:pt>
                <c:pt idx="4496">
                  <c:v>Jose Rodriguez</c:v>
                </c:pt>
                <c:pt idx="4497">
                  <c:v>James Escobar</c:v>
                </c:pt>
                <c:pt idx="4498">
                  <c:v>Jose Williams</c:v>
                </c:pt>
                <c:pt idx="4499">
                  <c:v>John Heath</c:v>
                </c:pt>
                <c:pt idx="4500">
                  <c:v>Joseph Alvarez</c:v>
                </c:pt>
                <c:pt idx="4501">
                  <c:v>James Ross</c:v>
                </c:pt>
                <c:pt idx="4502">
                  <c:v>Joseph Arnold</c:v>
                </c:pt>
                <c:pt idx="4503">
                  <c:v>Jennifer Pearson</c:v>
                </c:pt>
                <c:pt idx="4504">
                  <c:v>Joseph Baker</c:v>
                </c:pt>
                <c:pt idx="4505">
                  <c:v>Jennifer Perez</c:v>
                </c:pt>
                <c:pt idx="4506">
                  <c:v>Jane Smith</c:v>
                </c:pt>
                <c:pt idx="4507">
                  <c:v>James Salazar</c:v>
                </c:pt>
                <c:pt idx="4508">
                  <c:v>Joseph Carter</c:v>
                </c:pt>
                <c:pt idx="4509">
                  <c:v>John Jenkins</c:v>
                </c:pt>
                <c:pt idx="4510">
                  <c:v>Janet Clark</c:v>
                </c:pt>
                <c:pt idx="4511">
                  <c:v>James Sanchez</c:v>
                </c:pt>
                <c:pt idx="4512">
                  <c:v>Julia Jones</c:v>
                </c:pt>
                <c:pt idx="4513">
                  <c:v>Jeffrey Hunter</c:v>
                </c:pt>
                <c:pt idx="4514">
                  <c:v>Janice Brown</c:v>
                </c:pt>
                <c:pt idx="4515">
                  <c:v>Jennifer Bryant</c:v>
                </c:pt>
                <c:pt idx="4516">
                  <c:v>Joseph Dunn</c:v>
                </c:pt>
                <c:pt idx="4517">
                  <c:v>John Joseph</c:v>
                </c:pt>
                <c:pt idx="4518">
                  <c:v>Joseph Flynn</c:v>
                </c:pt>
                <c:pt idx="4519">
                  <c:v>James Herrera</c:v>
                </c:pt>
                <c:pt idx="4520">
                  <c:v>Joseph Freeman</c:v>
                </c:pt>
                <c:pt idx="4521">
                  <c:v>Jeffrey Jenkins</c:v>
                </c:pt>
                <c:pt idx="4522">
                  <c:v>Jennifer Hoffman</c:v>
                </c:pt>
                <c:pt idx="4523">
                  <c:v>John Kim</c:v>
                </c:pt>
                <c:pt idx="4524">
                  <c:v>Jason Hawkins</c:v>
                </c:pt>
                <c:pt idx="4525">
                  <c:v>Jacob Young</c:v>
                </c:pt>
                <c:pt idx="4526">
                  <c:v>Joseph Harris</c:v>
                </c:pt>
                <c:pt idx="4527">
                  <c:v>James Chen</c:v>
                </c:pt>
                <c:pt idx="4528">
                  <c:v>Joseph Henry</c:v>
                </c:pt>
                <c:pt idx="4529">
                  <c:v>John Lawrence</c:v>
                </c:pt>
                <c:pt idx="4530">
                  <c:v>Joseph Howell</c:v>
                </c:pt>
                <c:pt idx="4531">
                  <c:v>James Hill</c:v>
                </c:pt>
                <c:pt idx="4532">
                  <c:v>Joseph Jackson</c:v>
                </c:pt>
                <c:pt idx="4533">
                  <c:v>Jacob Cantu</c:v>
                </c:pt>
                <c:pt idx="4534">
                  <c:v>Jared Johnson</c:v>
                </c:pt>
                <c:pt idx="4535">
                  <c:v>James Shepard</c:v>
                </c:pt>
                <c:pt idx="4536">
                  <c:v>Joseph Keller</c:v>
                </c:pt>
                <c:pt idx="4537">
                  <c:v>Jennifer Powers</c:v>
                </c:pt>
                <c:pt idx="4538">
                  <c:v>Joseph Kim</c:v>
                </c:pt>
                <c:pt idx="4539">
                  <c:v>John Lowe</c:v>
                </c:pt>
                <c:pt idx="4540">
                  <c:v>Jared Rose</c:v>
                </c:pt>
                <c:pt idx="4541">
                  <c:v>Jennifer Ramirez</c:v>
                </c:pt>
                <c:pt idx="4542">
                  <c:v>Jeffrey Walker</c:v>
                </c:pt>
                <c:pt idx="4543">
                  <c:v>James Hughes</c:v>
                </c:pt>
                <c:pt idx="4544">
                  <c:v>Jennifer White</c:v>
                </c:pt>
                <c:pt idx="4545">
                  <c:v>James Snyder</c:v>
                </c:pt>
                <c:pt idx="4546">
                  <c:v>Joseph May</c:v>
                </c:pt>
                <c:pt idx="4547">
                  <c:v>John Mckinney</c:v>
                </c:pt>
                <c:pt idx="4548">
                  <c:v>Jennifer Holmes</c:v>
                </c:pt>
                <c:pt idx="4549">
                  <c:v>John Mendez</c:v>
                </c:pt>
                <c:pt idx="4550">
                  <c:v>Jennifer Howell</c:v>
                </c:pt>
                <c:pt idx="4551">
                  <c:v>James Steele</c:v>
                </c:pt>
                <c:pt idx="4552">
                  <c:v>Joseph Murphy</c:v>
                </c:pt>
                <c:pt idx="4553">
                  <c:v>Jacqueline Garcia</c:v>
                </c:pt>
                <c:pt idx="4554">
                  <c:v>Joseph Olson</c:v>
                </c:pt>
                <c:pt idx="4555">
                  <c:v>Jeffrey Klein</c:v>
                </c:pt>
                <c:pt idx="4556">
                  <c:v>Joseph Patterson</c:v>
                </c:pt>
                <c:pt idx="4557">
                  <c:v>James Summers</c:v>
                </c:pt>
                <c:pt idx="4558">
                  <c:v>Joseph Perry</c:v>
                </c:pt>
                <c:pt idx="4559">
                  <c:v>Jennifer Burns</c:v>
                </c:pt>
                <c:pt idx="4560">
                  <c:v>James Benson</c:v>
                </c:pt>
                <c:pt idx="4561">
                  <c:v>John Moreno</c:v>
                </c:pt>
                <c:pt idx="4562">
                  <c:v>Joseph Reynolds</c:v>
                </c:pt>
                <c:pt idx="4563">
                  <c:v>Jason Kennedy</c:v>
                </c:pt>
                <c:pt idx="4564">
                  <c:v>James Dennis</c:v>
                </c:pt>
                <c:pt idx="4565">
                  <c:v>James Ferguson</c:v>
                </c:pt>
                <c:pt idx="4566">
                  <c:v>Joseph Sanchez</c:v>
                </c:pt>
                <c:pt idx="4567">
                  <c:v>John Morrison</c:v>
                </c:pt>
                <c:pt idx="4568">
                  <c:v>Joseph Schroeder</c:v>
                </c:pt>
                <c:pt idx="4569">
                  <c:v>John Murray</c:v>
                </c:pt>
                <c:pt idx="4570">
                  <c:v>Jennifer Bowman</c:v>
                </c:pt>
                <c:pt idx="4571">
                  <c:v>Jennifer Cabrera</c:v>
                </c:pt>
                <c:pt idx="4572">
                  <c:v>Jason Ball</c:v>
                </c:pt>
                <c:pt idx="4573">
                  <c:v>John Nash</c:v>
                </c:pt>
                <c:pt idx="4574">
                  <c:v>Jeremiah Martinez</c:v>
                </c:pt>
                <c:pt idx="4575">
                  <c:v>James Clayton</c:v>
                </c:pt>
                <c:pt idx="4576">
                  <c:v>Jason Sullivan</c:v>
                </c:pt>
                <c:pt idx="4577">
                  <c:v>Jeffrey Martinez</c:v>
                </c:pt>
                <c:pt idx="4578">
                  <c:v>Joseph Vasquez</c:v>
                </c:pt>
                <c:pt idx="4579">
                  <c:v>John Olson</c:v>
                </c:pt>
                <c:pt idx="4580">
                  <c:v>Joseph Wallace</c:v>
                </c:pt>
                <c:pt idx="4581">
                  <c:v>Jennifer Reynolds</c:v>
                </c:pt>
                <c:pt idx="4582">
                  <c:v>Joseph Wheeler</c:v>
                </c:pt>
                <c:pt idx="4583">
                  <c:v>Jeffrey Mercado</c:v>
                </c:pt>
                <c:pt idx="4584">
                  <c:v>Jack Johnson</c:v>
                </c:pt>
                <c:pt idx="4585">
                  <c:v>Jennifer Richards</c:v>
                </c:pt>
                <c:pt idx="4586">
                  <c:v>Jeremy Hernandez</c:v>
                </c:pt>
                <c:pt idx="4587">
                  <c:v>Jason Rogers</c:v>
                </c:pt>
                <c:pt idx="4588">
                  <c:v>Joshua Alexander</c:v>
                </c:pt>
                <c:pt idx="4589">
                  <c:v>Jennifer Rios</c:v>
                </c:pt>
                <c:pt idx="4590">
                  <c:v>Joshua Avery</c:v>
                </c:pt>
                <c:pt idx="4591">
                  <c:v>John Powell</c:v>
                </c:pt>
                <c:pt idx="4592">
                  <c:v>Joshua Bauer</c:v>
                </c:pt>
                <c:pt idx="4593">
                  <c:v>Jason Ruiz</c:v>
                </c:pt>
                <c:pt idx="4594">
                  <c:v>Joshua Campbell</c:v>
                </c:pt>
                <c:pt idx="4595">
                  <c:v>Jeffrey Morris</c:v>
                </c:pt>
                <c:pt idx="4596">
                  <c:v>Joshua Chavez</c:v>
                </c:pt>
                <c:pt idx="4597">
                  <c:v>Jennifer Robertson</c:v>
                </c:pt>
                <c:pt idx="4598">
                  <c:v>Jason Jimenez</c:v>
                </c:pt>
                <c:pt idx="4599">
                  <c:v>James Fisher</c:v>
                </c:pt>
                <c:pt idx="4600">
                  <c:v>Joshua Doyle</c:v>
                </c:pt>
                <c:pt idx="4601">
                  <c:v>James James</c:v>
                </c:pt>
                <c:pt idx="4602">
                  <c:v>Joshua Ford</c:v>
                </c:pt>
                <c:pt idx="4603">
                  <c:v>John Reynolds</c:v>
                </c:pt>
                <c:pt idx="4604">
                  <c:v>Joshua Gonzalez</c:v>
                </c:pt>
                <c:pt idx="4605">
                  <c:v>John Richardson</c:v>
                </c:pt>
                <c:pt idx="4606">
                  <c:v>Joshua Hall</c:v>
                </c:pt>
                <c:pt idx="4607">
                  <c:v>John Roberts</c:v>
                </c:pt>
                <c:pt idx="4608">
                  <c:v>Joshua Horton</c:v>
                </c:pt>
                <c:pt idx="4609">
                  <c:v>Jacqueline Hill</c:v>
                </c:pt>
                <c:pt idx="4610">
                  <c:v>Joshua Hunt</c:v>
                </c:pt>
                <c:pt idx="4611">
                  <c:v>Jacqueline Johnson</c:v>
                </c:pt>
                <c:pt idx="4612">
                  <c:v>Julia Lopez</c:v>
                </c:pt>
                <c:pt idx="4613">
                  <c:v>John Rogers</c:v>
                </c:pt>
                <c:pt idx="4614">
                  <c:v>Jason Thompson</c:v>
                </c:pt>
                <c:pt idx="4615">
                  <c:v>John Ruiz</c:v>
                </c:pt>
                <c:pt idx="4616">
                  <c:v>Jeremy Ryan</c:v>
                </c:pt>
                <c:pt idx="4617">
                  <c:v>Jacob Holmes</c:v>
                </c:pt>
                <c:pt idx="4618">
                  <c:v>Jason Espinoza</c:v>
                </c:pt>
                <c:pt idx="4619">
                  <c:v>James Torres</c:v>
                </c:pt>
                <c:pt idx="4620">
                  <c:v>Jenna Williams</c:v>
                </c:pt>
                <c:pt idx="4621">
                  <c:v>Jennifer Salazar</c:v>
                </c:pt>
                <c:pt idx="4622">
                  <c:v>James Crane</c:v>
                </c:pt>
                <c:pt idx="4623">
                  <c:v>John Schneider</c:v>
                </c:pt>
                <c:pt idx="4624">
                  <c:v>Joshua Nichols</c:v>
                </c:pt>
                <c:pt idx="4625">
                  <c:v>Jeffrey Olson</c:v>
                </c:pt>
                <c:pt idx="4626">
                  <c:v>Joshua Peterson</c:v>
                </c:pt>
                <c:pt idx="4627">
                  <c:v>John Singh</c:v>
                </c:pt>
                <c:pt idx="4628">
                  <c:v>Ian Hill</c:v>
                </c:pt>
                <c:pt idx="4629">
                  <c:v>James Turner</c:v>
                </c:pt>
                <c:pt idx="4630">
                  <c:v>Joshua Scott</c:v>
                </c:pt>
                <c:pt idx="4631">
                  <c:v>John Snyder</c:v>
                </c:pt>
                <c:pt idx="4632">
                  <c:v>Jacob Miller</c:v>
                </c:pt>
                <c:pt idx="4633">
                  <c:v>Jacob Jackson</c:v>
                </c:pt>
                <c:pt idx="4634">
                  <c:v>Jerry Brown</c:v>
                </c:pt>
                <c:pt idx="4635">
                  <c:v>John Sparks</c:v>
                </c:pt>
                <c:pt idx="4636">
                  <c:v>Jason Grimes</c:v>
                </c:pt>
                <c:pt idx="4637">
                  <c:v>John Stephens</c:v>
                </c:pt>
                <c:pt idx="4638">
                  <c:v>Joshua Washington</c:v>
                </c:pt>
                <c:pt idx="4639">
                  <c:v>Jennifer Sanders</c:v>
                </c:pt>
                <c:pt idx="4640">
                  <c:v>Jerry Johnson</c:v>
                </c:pt>
                <c:pt idx="4641">
                  <c:v>John Stevenson</c:v>
                </c:pt>
                <c:pt idx="4642">
                  <c:v>Jason Martin</c:v>
                </c:pt>
                <c:pt idx="4643">
                  <c:v>James Coleman</c:v>
                </c:pt>
                <c:pt idx="4644">
                  <c:v>Joshua Young</c:v>
                </c:pt>
                <c:pt idx="4645">
                  <c:v>John Strickland</c:v>
                </c:pt>
                <c:pt idx="4646">
                  <c:v>Juan Rodriguez</c:v>
                </c:pt>
                <c:pt idx="4647">
                  <c:v>Jason Kent</c:v>
                </c:pt>
                <c:pt idx="4648">
                  <c:v>Judith Johnson</c:v>
                </c:pt>
                <c:pt idx="4649">
                  <c:v>James Ward</c:v>
                </c:pt>
                <c:pt idx="4650">
                  <c:v>James Matthews</c:v>
                </c:pt>
                <c:pt idx="4651">
                  <c:v>James Weaver</c:v>
                </c:pt>
                <c:pt idx="4652">
                  <c:v>Jeremy Moore</c:v>
                </c:pt>
                <c:pt idx="4653">
                  <c:v>Eric Robinson</c:v>
                </c:pt>
                <c:pt idx="4654">
                  <c:v>Donna Fuller</c:v>
                </c:pt>
                <c:pt idx="4655">
                  <c:v>Donald King</c:v>
                </c:pt>
                <c:pt idx="4656">
                  <c:v>Douglas Johnson</c:v>
                </c:pt>
                <c:pt idx="4657">
                  <c:v>Heather Martin</c:v>
                </c:pt>
                <c:pt idx="4658">
                  <c:v>Douglas Lopez</c:v>
                </c:pt>
                <c:pt idx="4659">
                  <c:v>Erica Wilson</c:v>
                </c:pt>
                <c:pt idx="4660">
                  <c:v>Douglas Miller</c:v>
                </c:pt>
                <c:pt idx="4661">
                  <c:v>Gabriel Brown</c:v>
                </c:pt>
                <c:pt idx="4662">
                  <c:v>Debra Garcia</c:v>
                </c:pt>
                <c:pt idx="4663">
                  <c:v>Hannah Baker</c:v>
                </c:pt>
                <c:pt idx="4664">
                  <c:v>Douglas Taylor</c:v>
                </c:pt>
                <c:pt idx="4665">
                  <c:v>Holly Brown</c:v>
                </c:pt>
                <c:pt idx="4666">
                  <c:v>Dustin Davis</c:v>
                </c:pt>
                <c:pt idx="4667">
                  <c:v>Eric Young</c:v>
                </c:pt>
                <c:pt idx="4668">
                  <c:v>Dustin Jones</c:v>
                </c:pt>
                <c:pt idx="4669">
                  <c:v>Erin Gibson</c:v>
                </c:pt>
                <c:pt idx="4670">
                  <c:v>Debra Green</c:v>
                </c:pt>
                <c:pt idx="4671">
                  <c:v>Frank Adams</c:v>
                </c:pt>
                <c:pt idx="4672">
                  <c:v>Dustin Wilson</c:v>
                </c:pt>
                <c:pt idx="4673">
                  <c:v>David Stout</c:v>
                </c:pt>
                <c:pt idx="4674">
                  <c:v>Debra Johnson</c:v>
                </c:pt>
                <c:pt idx="4675">
                  <c:v>Gregory Lopez</c:v>
                </c:pt>
                <c:pt idx="4676">
                  <c:v>Dylan Johnson</c:v>
                </c:pt>
                <c:pt idx="4677">
                  <c:v>Heather Hall</c:v>
                </c:pt>
                <c:pt idx="4678">
                  <c:v>Dylan Lee</c:v>
                </c:pt>
                <c:pt idx="4679">
                  <c:v>Donna Wilson</c:v>
                </c:pt>
                <c:pt idx="4680">
                  <c:v>Dylan Martin</c:v>
                </c:pt>
                <c:pt idx="4681">
                  <c:v>Eric Perez</c:v>
                </c:pt>
                <c:pt idx="4682">
                  <c:v>Edward Brown</c:v>
                </c:pt>
                <c:pt idx="4683">
                  <c:v>Eric Simpson</c:v>
                </c:pt>
                <c:pt idx="4684">
                  <c:v>Edward Collins</c:v>
                </c:pt>
                <c:pt idx="4685">
                  <c:v>Erica Davis</c:v>
                </c:pt>
                <c:pt idx="4686">
                  <c:v>Edward Garcia</c:v>
                </c:pt>
                <c:pt idx="4687">
                  <c:v>Donald Gibson</c:v>
                </c:pt>
                <c:pt idx="4688">
                  <c:v>Edward Jones</c:v>
                </c:pt>
                <c:pt idx="4689">
                  <c:v>Erin Miller</c:v>
                </c:pt>
                <c:pt idx="4690">
                  <c:v>Edward Kennedy</c:v>
                </c:pt>
                <c:pt idx="4691">
                  <c:v>Erin Williams</c:v>
                </c:pt>
                <c:pt idx="4692">
                  <c:v>Edward Lee</c:v>
                </c:pt>
                <c:pt idx="4693">
                  <c:v>Frank Newman</c:v>
                </c:pt>
                <c:pt idx="4694">
                  <c:v>Dawn Hernandez</c:v>
                </c:pt>
                <c:pt idx="4695">
                  <c:v>Donald Stephens</c:v>
                </c:pt>
                <c:pt idx="4696">
                  <c:v>Edward Martinez</c:v>
                </c:pt>
                <c:pt idx="4697">
                  <c:v>George Smith</c:v>
                </c:pt>
                <c:pt idx="4698">
                  <c:v>Edward Miller</c:v>
                </c:pt>
                <c:pt idx="4699">
                  <c:v>Gregory Diaz</c:v>
                </c:pt>
                <c:pt idx="4700">
                  <c:v>Edward Moore</c:v>
                </c:pt>
                <c:pt idx="4701">
                  <c:v>Donna Martin</c:v>
                </c:pt>
                <c:pt idx="4702">
                  <c:v>Edward Parker</c:v>
                </c:pt>
                <c:pt idx="4703">
                  <c:v>Heather Clark</c:v>
                </c:pt>
                <c:pt idx="4704">
                  <c:v>Elizabeth Adams</c:v>
                </c:pt>
                <c:pt idx="4705">
                  <c:v>Heather Kelly</c:v>
                </c:pt>
                <c:pt idx="4706">
                  <c:v>Elizabeth Andrews</c:v>
                </c:pt>
                <c:pt idx="4707">
                  <c:v>Donna Walker</c:v>
                </c:pt>
                <c:pt idx="4708">
                  <c:v>David Watts</c:v>
                </c:pt>
                <c:pt idx="4709">
                  <c:v>David Underwood</c:v>
                </c:pt>
                <c:pt idx="4710">
                  <c:v>Elizabeth Campbell</c:v>
                </c:pt>
                <c:pt idx="4711">
                  <c:v>Eric Mason</c:v>
                </c:pt>
                <c:pt idx="4712">
                  <c:v>Dawn Miller</c:v>
                </c:pt>
                <c:pt idx="4713">
                  <c:v>David Reynolds</c:v>
                </c:pt>
                <c:pt idx="4714">
                  <c:v>Elizabeth Castro</c:v>
                </c:pt>
                <c:pt idx="4715">
                  <c:v>Eric Sanchez</c:v>
                </c:pt>
                <c:pt idx="4716">
                  <c:v>Elizabeth Cobb</c:v>
                </c:pt>
                <c:pt idx="4717">
                  <c:v>Eric Thompson</c:v>
                </c:pt>
                <c:pt idx="4718">
                  <c:v>Elizabeth Cooper</c:v>
                </c:pt>
                <c:pt idx="4719">
                  <c:v>Erica Anderson</c:v>
                </c:pt>
                <c:pt idx="4720">
                  <c:v>Elizabeth Day</c:v>
                </c:pt>
                <c:pt idx="4721">
                  <c:v>David Rhodes</c:v>
                </c:pt>
                <c:pt idx="4722">
                  <c:v>Elizabeth Evans</c:v>
                </c:pt>
                <c:pt idx="4723">
                  <c:v>Erik Clark</c:v>
                </c:pt>
                <c:pt idx="4724">
                  <c:v>David Rush</c:v>
                </c:pt>
                <c:pt idx="4725">
                  <c:v>Erin Carr</c:v>
                </c:pt>
                <c:pt idx="4726">
                  <c:v>Debra Williams</c:v>
                </c:pt>
                <c:pt idx="4727">
                  <c:v>Erin Johnson</c:v>
                </c:pt>
                <c:pt idx="4728">
                  <c:v>Elizabeth Gordon</c:v>
                </c:pt>
                <c:pt idx="4729">
                  <c:v>Erin Russell</c:v>
                </c:pt>
                <c:pt idx="4730">
                  <c:v>Elizabeth Green</c:v>
                </c:pt>
                <c:pt idx="4731">
                  <c:v>Erin Vargas</c:v>
                </c:pt>
                <c:pt idx="4732">
                  <c:v>Elizabeth Gutierrez</c:v>
                </c:pt>
                <c:pt idx="4733">
                  <c:v>Evan Nguyen</c:v>
                </c:pt>
                <c:pt idx="4734">
                  <c:v>Denise Brown</c:v>
                </c:pt>
                <c:pt idx="4735">
                  <c:v>Deborah Weaver</c:v>
                </c:pt>
                <c:pt idx="4736">
                  <c:v>Denise Moore</c:v>
                </c:pt>
                <c:pt idx="4737">
                  <c:v>Frank Smith</c:v>
                </c:pt>
                <c:pt idx="4738">
                  <c:v>David Webb</c:v>
                </c:pt>
                <c:pt idx="4739">
                  <c:v>Gabriel Smith</c:v>
                </c:pt>
                <c:pt idx="4740">
                  <c:v>Elizabeth Hunt</c:v>
                </c:pt>
                <c:pt idx="4741">
                  <c:v>Gary Rodriguez</c:v>
                </c:pt>
                <c:pt idx="4742">
                  <c:v>Denise Reed</c:v>
                </c:pt>
                <c:pt idx="4743">
                  <c:v>Donna Castro</c:v>
                </c:pt>
                <c:pt idx="4744">
                  <c:v>David Wagner</c:v>
                </c:pt>
                <c:pt idx="4745">
                  <c:v>Gerald Davis</c:v>
                </c:pt>
                <c:pt idx="4746">
                  <c:v>Elizabeth Jordan</c:v>
                </c:pt>
                <c:pt idx="4747">
                  <c:v>Gregory Daniels</c:v>
                </c:pt>
                <c:pt idx="4748">
                  <c:v>Elizabeth Juarez</c:v>
                </c:pt>
                <c:pt idx="4749">
                  <c:v>Gregory Jackson</c:v>
                </c:pt>
                <c:pt idx="4750">
                  <c:v>Elizabeth Lee</c:v>
                </c:pt>
                <c:pt idx="4751">
                  <c:v>David Sutton</c:v>
                </c:pt>
                <c:pt idx="4752">
                  <c:v>Elizabeth Lopez</c:v>
                </c:pt>
                <c:pt idx="4753">
                  <c:v>Gregory Tran</c:v>
                </c:pt>
                <c:pt idx="4754">
                  <c:v>Elizabeth Martin</c:v>
                </c:pt>
                <c:pt idx="4755">
                  <c:v>Hannah Jones</c:v>
                </c:pt>
                <c:pt idx="4756">
                  <c:v>Denise Smith</c:v>
                </c:pt>
                <c:pt idx="4757">
                  <c:v>Heather Garcia</c:v>
                </c:pt>
                <c:pt idx="4758">
                  <c:v>David Vasquez</c:v>
                </c:pt>
                <c:pt idx="4759">
                  <c:v>Heather Howard</c:v>
                </c:pt>
                <c:pt idx="4760">
                  <c:v>Elizabeth Morgan</c:v>
                </c:pt>
                <c:pt idx="4761">
                  <c:v>Heather Lawson</c:v>
                </c:pt>
                <c:pt idx="4762">
                  <c:v>Elizabeth Murphy</c:v>
                </c:pt>
                <c:pt idx="4763">
                  <c:v>Heather Nelson</c:v>
                </c:pt>
                <c:pt idx="4764">
                  <c:v>Elizabeth Peterson</c:v>
                </c:pt>
                <c:pt idx="4765">
                  <c:v>Heather Robinson</c:v>
                </c:pt>
                <c:pt idx="4766">
                  <c:v>Dennis Davis</c:v>
                </c:pt>
                <c:pt idx="4767">
                  <c:v>Heather Thompson</c:v>
                </c:pt>
                <c:pt idx="4768">
                  <c:v>Elizabeth Porter</c:v>
                </c:pt>
                <c:pt idx="4769">
                  <c:v>Henry Anderson</c:v>
                </c:pt>
                <c:pt idx="4770">
                  <c:v>Elizabeth Robinson</c:v>
                </c:pt>
                <c:pt idx="4771">
                  <c:v>Douglas Harris</c:v>
                </c:pt>
                <c:pt idx="4772">
                  <c:v>Elizabeth Ryan</c:v>
                </c:pt>
                <c:pt idx="4773">
                  <c:v>Diane Webb</c:v>
                </c:pt>
                <c:pt idx="4774">
                  <c:v>Elizabeth Shaw</c:v>
                </c:pt>
                <c:pt idx="4775">
                  <c:v>Eric Phillips</c:v>
                </c:pt>
                <c:pt idx="4776">
                  <c:v>David Reyes</c:v>
                </c:pt>
                <c:pt idx="4777">
                  <c:v>Eric Riley</c:v>
                </c:pt>
                <c:pt idx="4778">
                  <c:v>Elizabeth Thompson</c:v>
                </c:pt>
                <c:pt idx="4779">
                  <c:v>Eric Ross</c:v>
                </c:pt>
                <c:pt idx="4780">
                  <c:v>Elizabeth Watson</c:v>
                </c:pt>
                <c:pt idx="4781">
                  <c:v>Eric Scott</c:v>
                </c:pt>
                <c:pt idx="4782">
                  <c:v>Elizabeth Weaver</c:v>
                </c:pt>
                <c:pt idx="4783">
                  <c:v>Eric Thomas</c:v>
                </c:pt>
                <c:pt idx="4784">
                  <c:v>Deanna Davis</c:v>
                </c:pt>
                <c:pt idx="4785">
                  <c:v>Eric Turner</c:v>
                </c:pt>
                <c:pt idx="4786">
                  <c:v>Debbie Anderson</c:v>
                </c:pt>
                <c:pt idx="4787">
                  <c:v>Erica Allen</c:v>
                </c:pt>
                <c:pt idx="4788">
                  <c:v>Elizabeth White</c:v>
                </c:pt>
                <c:pt idx="4789">
                  <c:v>Diane Wilson</c:v>
                </c:pt>
                <c:pt idx="4790">
                  <c:v>Holly Moore</c:v>
                </c:pt>
                <c:pt idx="4791">
                  <c:v>Erica Gonzalez</c:v>
                </c:pt>
                <c:pt idx="4792">
                  <c:v>Emily Austin</c:v>
                </c:pt>
                <c:pt idx="4793">
                  <c:v>David Stephens</c:v>
                </c:pt>
                <c:pt idx="4794">
                  <c:v>Emily Bennett</c:v>
                </c:pt>
                <c:pt idx="4795">
                  <c:v>Erik Brown</c:v>
                </c:pt>
                <c:pt idx="4796">
                  <c:v>Debbie Johnson</c:v>
                </c:pt>
                <c:pt idx="4797">
                  <c:v>Donald Garcia</c:v>
                </c:pt>
                <c:pt idx="4798">
                  <c:v>Emily Chan</c:v>
                </c:pt>
                <c:pt idx="4799">
                  <c:v>Deborah Rodriguez</c:v>
                </c:pt>
                <c:pt idx="4800">
                  <c:v>Emily Cooper</c:v>
                </c:pt>
                <c:pt idx="4801">
                  <c:v>Donald Hernandez</c:v>
                </c:pt>
                <c:pt idx="4802">
                  <c:v>Emily Cruz</c:v>
                </c:pt>
                <c:pt idx="4803">
                  <c:v>David Walters</c:v>
                </c:pt>
                <c:pt idx="4804">
                  <c:v>Emily Evans</c:v>
                </c:pt>
                <c:pt idx="4805">
                  <c:v>Donald Jones</c:v>
                </c:pt>
                <c:pt idx="4806">
                  <c:v>Emily Garcia</c:v>
                </c:pt>
                <c:pt idx="4807">
                  <c:v>Erin Peterson</c:v>
                </c:pt>
                <c:pt idx="4808">
                  <c:v>Derek Gonzalez</c:v>
                </c:pt>
                <c:pt idx="4809">
                  <c:v>Erin Terry</c:v>
                </c:pt>
                <c:pt idx="4810">
                  <c:v>Emily Graham</c:v>
                </c:pt>
                <c:pt idx="4811">
                  <c:v>Erin Turner</c:v>
                </c:pt>
                <c:pt idx="4812">
                  <c:v>Derek Johnson</c:v>
                </c:pt>
                <c:pt idx="4813">
                  <c:v>Deborah Thompson</c:v>
                </c:pt>
                <c:pt idx="4814">
                  <c:v>Emily Hall</c:v>
                </c:pt>
                <c:pt idx="4815">
                  <c:v>Evan Allen</c:v>
                </c:pt>
                <c:pt idx="4816">
                  <c:v>Emily Hernandez</c:v>
                </c:pt>
                <c:pt idx="4817">
                  <c:v>Felicia King</c:v>
                </c:pt>
                <c:pt idx="4818">
                  <c:v>Emily Jackson</c:v>
                </c:pt>
                <c:pt idx="4819">
                  <c:v>Frank Brown</c:v>
                </c:pt>
                <c:pt idx="4820">
                  <c:v>Derek Smith</c:v>
                </c:pt>
                <c:pt idx="4821">
                  <c:v>David Roberts</c:v>
                </c:pt>
                <c:pt idx="4822">
                  <c:v>Emily Knapp</c:v>
                </c:pt>
                <c:pt idx="4823">
                  <c:v>Frank Small</c:v>
                </c:pt>
                <c:pt idx="4824">
                  <c:v>Emily Larson</c:v>
                </c:pt>
                <c:pt idx="4825">
                  <c:v>Frank Thompson</c:v>
                </c:pt>
                <c:pt idx="4826">
                  <c:v>Derek Snyder</c:v>
                </c:pt>
                <c:pt idx="4827">
                  <c:v>Gabriel Garcia</c:v>
                </c:pt>
                <c:pt idx="4828">
                  <c:v>Derrick Brown</c:v>
                </c:pt>
                <c:pt idx="4829">
                  <c:v>Gary Brown</c:v>
                </c:pt>
                <c:pt idx="4830">
                  <c:v>Derrick Taylor</c:v>
                </c:pt>
                <c:pt idx="4831">
                  <c:v>Gary Johnson</c:v>
                </c:pt>
                <c:pt idx="4832">
                  <c:v>Emily Nelson</c:v>
                </c:pt>
                <c:pt idx="4833">
                  <c:v>Gary White</c:v>
                </c:pt>
                <c:pt idx="4834">
                  <c:v>Emily Perez</c:v>
                </c:pt>
                <c:pt idx="4835">
                  <c:v>Donna Adams</c:v>
                </c:pt>
                <c:pt idx="4836">
                  <c:v>Emily Quinn</c:v>
                </c:pt>
                <c:pt idx="4837">
                  <c:v>Donna Cox</c:v>
                </c:pt>
                <c:pt idx="4838">
                  <c:v>Emily Ramos</c:v>
                </c:pt>
                <c:pt idx="4839">
                  <c:v>George Young</c:v>
                </c:pt>
                <c:pt idx="4840">
                  <c:v>Emily Rogers</c:v>
                </c:pt>
                <c:pt idx="4841">
                  <c:v>Donna Davis</c:v>
                </c:pt>
                <c:pt idx="4842">
                  <c:v>Desiree Johnson</c:v>
                </c:pt>
                <c:pt idx="4843">
                  <c:v>Gregory Arnold</c:v>
                </c:pt>
                <c:pt idx="4844">
                  <c:v>Emily Thomas</c:v>
                </c:pt>
                <c:pt idx="4845">
                  <c:v>Donna Gomez</c:v>
                </c:pt>
                <c:pt idx="4846">
                  <c:v>Devin Anderson</c:v>
                </c:pt>
                <c:pt idx="4847">
                  <c:v>Gregory Flores</c:v>
                </c:pt>
                <c:pt idx="4848">
                  <c:v>Emily Walker</c:v>
                </c:pt>
                <c:pt idx="4849">
                  <c:v>Deborah White</c:v>
                </c:pt>
                <c:pt idx="4850">
                  <c:v>Emily Webb</c:v>
                </c:pt>
                <c:pt idx="4851">
                  <c:v>Dawn Anderson</c:v>
                </c:pt>
                <c:pt idx="4852">
                  <c:v>Emily White</c:v>
                </c:pt>
                <c:pt idx="4853">
                  <c:v>Gregory Rodriguez</c:v>
                </c:pt>
                <c:pt idx="4854">
                  <c:v>Emily Wilson</c:v>
                </c:pt>
                <c:pt idx="4855">
                  <c:v>Deborah Young</c:v>
                </c:pt>
                <c:pt idx="4856">
                  <c:v>Emily Wood</c:v>
                </c:pt>
                <c:pt idx="4857">
                  <c:v>Gregory Wilson</c:v>
                </c:pt>
                <c:pt idx="4858">
                  <c:v>Eric Adams</c:v>
                </c:pt>
                <c:pt idx="4859">
                  <c:v>Hannah Hernandez</c:v>
                </c:pt>
                <c:pt idx="4860">
                  <c:v>Eric Bailey</c:v>
                </c:pt>
                <c:pt idx="4861">
                  <c:v>Donna Miller</c:v>
                </c:pt>
                <c:pt idx="4862">
                  <c:v>Devin Smith</c:v>
                </c:pt>
                <c:pt idx="4863">
                  <c:v>Heather Cooper</c:v>
                </c:pt>
                <c:pt idx="4864">
                  <c:v>Eric Castillo</c:v>
                </c:pt>
                <c:pt idx="4865">
                  <c:v>Heather Gray</c:v>
                </c:pt>
                <c:pt idx="4866">
                  <c:v>Eric Cooper</c:v>
                </c:pt>
                <c:pt idx="4867">
                  <c:v>Donna Stewart</c:v>
                </c:pt>
                <c:pt idx="4868">
                  <c:v>Deborah Clark</c:v>
                </c:pt>
                <c:pt idx="4869">
                  <c:v>Donna Taylor</c:v>
                </c:pt>
                <c:pt idx="4870">
                  <c:v>Eric Curtis</c:v>
                </c:pt>
                <c:pt idx="4871">
                  <c:v>Heather Lawrence</c:v>
                </c:pt>
                <c:pt idx="4872">
                  <c:v>Eric Daniels</c:v>
                </c:pt>
                <c:pt idx="4873">
                  <c:v>Heather Lee</c:v>
                </c:pt>
                <c:pt idx="4874">
                  <c:v>Eric Gardner</c:v>
                </c:pt>
                <c:pt idx="4875">
                  <c:v>Heather Moore</c:v>
                </c:pt>
                <c:pt idx="4876">
                  <c:v>Eric Gilbert</c:v>
                </c:pt>
                <c:pt idx="4877">
                  <c:v>Heather Newman</c:v>
                </c:pt>
                <c:pt idx="4878">
                  <c:v>Diane Brown</c:v>
                </c:pt>
                <c:pt idx="4879">
                  <c:v>Heather Rice</c:v>
                </c:pt>
                <c:pt idx="4880">
                  <c:v>Eric Hall</c:v>
                </c:pt>
                <c:pt idx="4881">
                  <c:v>David Tran</c:v>
                </c:pt>
                <c:pt idx="4882">
                  <c:v>Diane Jones</c:v>
                </c:pt>
                <c:pt idx="4883">
                  <c:v>Heather Sullivan</c:v>
                </c:pt>
                <c:pt idx="4884">
                  <c:v>Eric Harris</c:v>
                </c:pt>
                <c:pt idx="4885">
                  <c:v>Heather Ward</c:v>
                </c:pt>
                <c:pt idx="4886">
                  <c:v>Eric Hernandez</c:v>
                </c:pt>
                <c:pt idx="4887">
                  <c:v>Heidi Thompson</c:v>
                </c:pt>
                <c:pt idx="4888">
                  <c:v>Deborah Harris</c:v>
                </c:pt>
                <c:pt idx="4889">
                  <c:v>Henry Moore</c:v>
                </c:pt>
                <c:pt idx="4890">
                  <c:v>Deborah Hernandez</c:v>
                </c:pt>
                <c:pt idx="4891">
                  <c:v>David Ward</c:v>
                </c:pt>
                <c:pt idx="4892">
                  <c:v>Eric Lee</c:v>
                </c:pt>
                <c:pt idx="4893">
                  <c:v>Douglas James</c:v>
                </c:pt>
                <c:pt idx="4894">
                  <c:v>Eric Lewis</c:v>
                </c:pt>
                <c:pt idx="4895">
                  <c:v>Emily Burns</c:v>
                </c:pt>
                <c:pt idx="4896">
                  <c:v>Christopher Keller</c:v>
                </c:pt>
                <c:pt idx="4897">
                  <c:v>Daniel Reid</c:v>
                </c:pt>
                <c:pt idx="4898">
                  <c:v>Brian Watson</c:v>
                </c:pt>
                <c:pt idx="4899">
                  <c:v>Carl Brown</c:v>
                </c:pt>
                <c:pt idx="4900">
                  <c:v>Danielle Munoz</c:v>
                </c:pt>
                <c:pt idx="4901">
                  <c:v>Christopher Scott</c:v>
                </c:pt>
                <c:pt idx="4902">
                  <c:v>David Harrington</c:v>
                </c:pt>
                <c:pt idx="4903">
                  <c:v>Christopher Simmons</c:v>
                </c:pt>
                <c:pt idx="4904">
                  <c:v>Daniel Mills</c:v>
                </c:pt>
                <c:pt idx="4905">
                  <c:v>Christopher Simon</c:v>
                </c:pt>
                <c:pt idx="4906">
                  <c:v>Brian Rose</c:v>
                </c:pt>
                <c:pt idx="4907">
                  <c:v>Chelsea Anderson</c:v>
                </c:pt>
                <c:pt idx="4908">
                  <c:v>Christopher Hill</c:v>
                </c:pt>
                <c:pt idx="4909">
                  <c:v>Chelsea Hernandez</c:v>
                </c:pt>
                <c:pt idx="4910">
                  <c:v>David Frazier</c:v>
                </c:pt>
                <c:pt idx="4911">
                  <c:v>Christopher Stevens</c:v>
                </c:pt>
                <c:pt idx="4912">
                  <c:v>David Johnston</c:v>
                </c:pt>
                <c:pt idx="4913">
                  <c:v>Chelsea Johnson</c:v>
                </c:pt>
                <c:pt idx="4914">
                  <c:v>David Olson</c:v>
                </c:pt>
                <c:pt idx="4915">
                  <c:v>Chelsea Miller</c:v>
                </c:pt>
                <c:pt idx="4916">
                  <c:v>Catherine Smith</c:v>
                </c:pt>
                <c:pt idx="4917">
                  <c:v>Brian Bennett</c:v>
                </c:pt>
                <c:pt idx="4918">
                  <c:v>Chad Johnson</c:v>
                </c:pt>
                <c:pt idx="4919">
                  <c:v>Chelsea Scott</c:v>
                </c:pt>
                <c:pt idx="4920">
                  <c:v>Bruce Reed</c:v>
                </c:pt>
                <c:pt idx="4921">
                  <c:v>Carl Thompson</c:v>
                </c:pt>
                <c:pt idx="4922">
                  <c:v>Brian Green</c:v>
                </c:pt>
                <c:pt idx="4923">
                  <c:v>Cheryl Bennett</c:v>
                </c:pt>
                <c:pt idx="4924">
                  <c:v>Christopher James</c:v>
                </c:pt>
                <c:pt idx="4925">
                  <c:v>Christopher Tucker</c:v>
                </c:pt>
                <c:pt idx="4926">
                  <c:v>David Donovan</c:v>
                </c:pt>
                <c:pt idx="4927">
                  <c:v>Christopher Valdez</c:v>
                </c:pt>
                <c:pt idx="4928">
                  <c:v>David Grant</c:v>
                </c:pt>
                <c:pt idx="4929">
                  <c:v>Christopher Valenzuela</c:v>
                </c:pt>
                <c:pt idx="4930">
                  <c:v>Charles Ramos</c:v>
                </c:pt>
                <c:pt idx="4931">
                  <c:v>Christopher Vasquez</c:v>
                </c:pt>
                <c:pt idx="4932">
                  <c:v>David Knight</c:v>
                </c:pt>
                <c:pt idx="4933">
                  <c:v>Christopher Wagner</c:v>
                </c:pt>
                <c:pt idx="4934">
                  <c:v>David Moss</c:v>
                </c:pt>
                <c:pt idx="4935">
                  <c:v>Carla Flores</c:v>
                </c:pt>
                <c:pt idx="4936">
                  <c:v>Brian Franklin</c:v>
                </c:pt>
                <c:pt idx="4937">
                  <c:v>Carla Hernandez</c:v>
                </c:pt>
                <c:pt idx="4938">
                  <c:v>Catherine Richardson</c:v>
                </c:pt>
                <c:pt idx="4939">
                  <c:v>Cheryl Phillips</c:v>
                </c:pt>
                <c:pt idx="4940">
                  <c:v>Catherine Wallace</c:v>
                </c:pt>
                <c:pt idx="4941">
                  <c:v>Christopher Watkins</c:v>
                </c:pt>
                <c:pt idx="4942">
                  <c:v>Brooke Martinez</c:v>
                </c:pt>
                <c:pt idx="4943">
                  <c:v>Christopher Webb</c:v>
                </c:pt>
                <c:pt idx="4944">
                  <c:v>Chad Morgan</c:v>
                </c:pt>
                <c:pt idx="4945">
                  <c:v>Christopher West</c:v>
                </c:pt>
                <c:pt idx="4946">
                  <c:v>Daniel Young</c:v>
                </c:pt>
                <c:pt idx="4947">
                  <c:v>Cheryl Rodriguez</c:v>
                </c:pt>
                <c:pt idx="4948">
                  <c:v>Danielle Jackson</c:v>
                </c:pt>
                <c:pt idx="4949">
                  <c:v>Carla Jones</c:v>
                </c:pt>
                <c:pt idx="4950">
                  <c:v>Danielle Sanders</c:v>
                </c:pt>
                <c:pt idx="4951">
                  <c:v>Carla Miller</c:v>
                </c:pt>
                <c:pt idx="4952">
                  <c:v>Christopher Harvey</c:v>
                </c:pt>
                <c:pt idx="4953">
                  <c:v>Christopher Wood</c:v>
                </c:pt>
                <c:pt idx="4954">
                  <c:v>Charles Gray</c:v>
                </c:pt>
                <c:pt idx="4955">
                  <c:v>Christian Martinez</c:v>
                </c:pt>
                <c:pt idx="4956">
                  <c:v>David Chen</c:v>
                </c:pt>
                <c:pt idx="4957">
                  <c:v>Christian Rivera</c:v>
                </c:pt>
                <c:pt idx="4958">
                  <c:v>David Daniels</c:v>
                </c:pt>
                <c:pt idx="4959">
                  <c:v>Brianna Johnson</c:v>
                </c:pt>
                <c:pt idx="4960">
                  <c:v>David Fischer</c:v>
                </c:pt>
                <c:pt idx="4961">
                  <c:v>Cindy Clark</c:v>
                </c:pt>
                <c:pt idx="4962">
                  <c:v>Christopher Mason</c:v>
                </c:pt>
                <c:pt idx="4963">
                  <c:v>Christian Thompson</c:v>
                </c:pt>
                <c:pt idx="4964">
                  <c:v>Charles Martin</c:v>
                </c:pt>
                <c:pt idx="4965">
                  <c:v>Cindy Johnson</c:v>
                </c:pt>
                <c:pt idx="4966">
                  <c:v>Bryan Williams</c:v>
                </c:pt>
                <c:pt idx="4967">
                  <c:v>Cindy Martinez</c:v>
                </c:pt>
                <c:pt idx="4968">
                  <c:v>Brian Vargas</c:v>
                </c:pt>
                <c:pt idx="4969">
                  <c:v>Christina Allen</c:v>
                </c:pt>
                <c:pt idx="4970">
                  <c:v>Christopher Perkins</c:v>
                </c:pt>
                <c:pt idx="4971">
                  <c:v>Cindy Thomas</c:v>
                </c:pt>
                <c:pt idx="4972">
                  <c:v>David Lopez</c:v>
                </c:pt>
                <c:pt idx="4973">
                  <c:v>Cindy Wilson</c:v>
                </c:pt>
                <c:pt idx="4974">
                  <c:v>David Mitchell</c:v>
                </c:pt>
                <c:pt idx="4975">
                  <c:v>Claudia Smith</c:v>
                </c:pt>
                <c:pt idx="4976">
                  <c:v>Charles West</c:v>
                </c:pt>
                <c:pt idx="4977">
                  <c:v>Cody Peterson</c:v>
                </c:pt>
                <c:pt idx="4978">
                  <c:v>David Padilla</c:v>
                </c:pt>
                <c:pt idx="4979">
                  <c:v>Cody Sanchez</c:v>
                </c:pt>
                <c:pt idx="4980">
                  <c:v>Christopher Bennett</c:v>
                </c:pt>
                <c:pt idx="4981">
                  <c:v>Carla Williams</c:v>
                </c:pt>
                <c:pt idx="4982">
                  <c:v>Catherine Moore</c:v>
                </c:pt>
                <c:pt idx="4983">
                  <c:v>Colleen Johnson</c:v>
                </c:pt>
                <c:pt idx="4984">
                  <c:v>Christopher Burke</c:v>
                </c:pt>
                <c:pt idx="4985">
                  <c:v>Colleen Williams</c:v>
                </c:pt>
                <c:pt idx="4986">
                  <c:v>Christopher Carroll</c:v>
                </c:pt>
                <c:pt idx="4987">
                  <c:v>Connie Baker</c:v>
                </c:pt>
                <c:pt idx="4988">
                  <c:v>Daniel Ramirez</c:v>
                </c:pt>
                <c:pt idx="4989">
                  <c:v>Connie Smith</c:v>
                </c:pt>
                <c:pt idx="4990">
                  <c:v>Christopher Cole</c:v>
                </c:pt>
                <c:pt idx="4991">
                  <c:v>Corey Allen</c:v>
                </c:pt>
                <c:pt idx="4992">
                  <c:v>Christopher Cook</c:v>
                </c:pt>
                <c:pt idx="4993">
                  <c:v>Corey Anderson</c:v>
                </c:pt>
                <c:pt idx="4994">
                  <c:v>Daniel Thomas</c:v>
                </c:pt>
                <c:pt idx="4995">
                  <c:v>Carlos Garcia</c:v>
                </c:pt>
                <c:pt idx="4996">
                  <c:v>Daniel Washington</c:v>
                </c:pt>
                <c:pt idx="4997">
                  <c:v>Christina Boyd</c:v>
                </c:pt>
                <c:pt idx="4998">
                  <c:v>Daniel Wood</c:v>
                </c:pt>
                <c:pt idx="4999">
                  <c:v>Christina Brooks</c:v>
                </c:pt>
                <c:pt idx="5000">
                  <c:v>Danielle Bailey</c:v>
                </c:pt>
                <c:pt idx="5001">
                  <c:v>Brittany Holmes</c:v>
                </c:pt>
                <c:pt idx="5002">
                  <c:v>Danielle Henderson</c:v>
                </c:pt>
                <c:pt idx="5003">
                  <c:v>Courtney Gray</c:v>
                </c:pt>
                <c:pt idx="5004">
                  <c:v>Christopher Gibson</c:v>
                </c:pt>
                <c:pt idx="5005">
                  <c:v>Christina Cook</c:v>
                </c:pt>
                <c:pt idx="5006">
                  <c:v>Danielle Ray</c:v>
                </c:pt>
                <c:pt idx="5007">
                  <c:v>Brittany Howard</c:v>
                </c:pt>
                <c:pt idx="5008">
                  <c:v>Charles Bryant</c:v>
                </c:pt>
                <c:pt idx="5009">
                  <c:v>Courtney Thompson</c:v>
                </c:pt>
                <c:pt idx="5010">
                  <c:v>Charles Campbell</c:v>
                </c:pt>
                <c:pt idx="5011">
                  <c:v>Courtney White</c:v>
                </c:pt>
                <c:pt idx="5012">
                  <c:v>Brian Schwartz</c:v>
                </c:pt>
                <c:pt idx="5013">
                  <c:v>Courtney Williams</c:v>
                </c:pt>
                <c:pt idx="5014">
                  <c:v>Christopher Howard</c:v>
                </c:pt>
                <c:pt idx="5015">
                  <c:v>Craig Miller</c:v>
                </c:pt>
                <c:pt idx="5016">
                  <c:v>Charles Harris</c:v>
                </c:pt>
                <c:pt idx="5017">
                  <c:v>Craig Ramirez</c:v>
                </c:pt>
                <c:pt idx="5018">
                  <c:v>Christopher Jenkins</c:v>
                </c:pt>
                <c:pt idx="5019">
                  <c:v>Craig Rivera</c:v>
                </c:pt>
                <c:pt idx="5020">
                  <c:v>Brian Hansen</c:v>
                </c:pt>
                <c:pt idx="5021">
                  <c:v>Craig Thompson</c:v>
                </c:pt>
                <c:pt idx="5022">
                  <c:v>David Cruz</c:v>
                </c:pt>
                <c:pt idx="5023">
                  <c:v>Carlos Williams</c:v>
                </c:pt>
                <c:pt idx="5024">
                  <c:v>David Diaz</c:v>
                </c:pt>
                <c:pt idx="5025">
                  <c:v>Craig Wilson</c:v>
                </c:pt>
                <c:pt idx="5026">
                  <c:v>Charles Jackson</c:v>
                </c:pt>
                <c:pt idx="5027">
                  <c:v>Crystal Boone</c:v>
                </c:pt>
                <c:pt idx="5028">
                  <c:v>Brian Baker</c:v>
                </c:pt>
                <c:pt idx="5029">
                  <c:v>Crystal Davis</c:v>
                </c:pt>
                <c:pt idx="5030">
                  <c:v>Bryan Ferguson</c:v>
                </c:pt>
                <c:pt idx="5031">
                  <c:v>Crystal Edwards</c:v>
                </c:pt>
                <c:pt idx="5032">
                  <c:v>Brian Terry</c:v>
                </c:pt>
                <c:pt idx="5033">
                  <c:v>Crystal Garcia</c:v>
                </c:pt>
                <c:pt idx="5034">
                  <c:v>Brittany Hernandez</c:v>
                </c:pt>
                <c:pt idx="5035">
                  <c:v>Christina Gutierrez</c:v>
                </c:pt>
                <c:pt idx="5036">
                  <c:v>Charles Martinez</c:v>
                </c:pt>
                <c:pt idx="5037">
                  <c:v>Crystal Jackson</c:v>
                </c:pt>
                <c:pt idx="5038">
                  <c:v>Christopher Murphy</c:v>
                </c:pt>
                <c:pt idx="5039">
                  <c:v>Christina Hall</c:v>
                </c:pt>
                <c:pt idx="5040">
                  <c:v>Christopher Nguyen</c:v>
                </c:pt>
                <c:pt idx="5041">
                  <c:v>Crystal Jones</c:v>
                </c:pt>
                <c:pt idx="5042">
                  <c:v>Charles Ramsey</c:v>
                </c:pt>
                <c:pt idx="5043">
                  <c:v>Brian Carson</c:v>
                </c:pt>
                <c:pt idx="5044">
                  <c:v>Christopher Patel</c:v>
                </c:pt>
                <c:pt idx="5045">
                  <c:v>Christina Hernandez</c:v>
                </c:pt>
                <c:pt idx="5046">
                  <c:v>David Jordan</c:v>
                </c:pt>
                <c:pt idx="5047">
                  <c:v>Christina Hill</c:v>
                </c:pt>
                <c:pt idx="5048">
                  <c:v>David King</c:v>
                </c:pt>
                <c:pt idx="5049">
                  <c:v>Crystal Mills</c:v>
                </c:pt>
                <c:pt idx="5050">
                  <c:v>Charles Scott</c:v>
                </c:pt>
                <c:pt idx="5051">
                  <c:v>Carol Smith</c:v>
                </c:pt>
                <c:pt idx="5052">
                  <c:v>David Macias</c:v>
                </c:pt>
                <c:pt idx="5053">
                  <c:v>Brian Cox</c:v>
                </c:pt>
                <c:pt idx="5054">
                  <c:v>Caitlin Smith</c:v>
                </c:pt>
                <c:pt idx="5055">
                  <c:v>Crystal Solomon</c:v>
                </c:pt>
                <c:pt idx="5056">
                  <c:v>Christopher Richardson</c:v>
                </c:pt>
                <c:pt idx="5057">
                  <c:v>Crystal Thompson</c:v>
                </c:pt>
                <c:pt idx="5058">
                  <c:v>Christopher Rivera</c:v>
                </c:pt>
                <c:pt idx="5059">
                  <c:v>Crystal White</c:v>
                </c:pt>
                <c:pt idx="5060">
                  <c:v>Brian Campos</c:v>
                </c:pt>
                <c:pt idx="5061">
                  <c:v>Christina Martinez</c:v>
                </c:pt>
                <c:pt idx="5062">
                  <c:v>Charles White</c:v>
                </c:pt>
                <c:pt idx="5063">
                  <c:v>Christina Mccarty</c:v>
                </c:pt>
                <c:pt idx="5064">
                  <c:v>Caitlin Williams</c:v>
                </c:pt>
                <c:pt idx="5065">
                  <c:v>Curtis Hernandez</c:v>
                </c:pt>
                <c:pt idx="5066">
                  <c:v>Christopher Bautista</c:v>
                </c:pt>
                <c:pt idx="5067">
                  <c:v>Curtis Smith</c:v>
                </c:pt>
                <c:pt idx="5068">
                  <c:v>Brian Roberts</c:v>
                </c:pt>
                <c:pt idx="5069">
                  <c:v>Christina Miller</c:v>
                </c:pt>
                <c:pt idx="5070">
                  <c:v>Catherine Martin</c:v>
                </c:pt>
                <c:pt idx="5071">
                  <c:v>Cynthia Anderson</c:v>
                </c:pt>
                <c:pt idx="5072">
                  <c:v>Christopher Briggs</c:v>
                </c:pt>
                <c:pt idx="5073">
                  <c:v>Brian Medina</c:v>
                </c:pt>
                <c:pt idx="5074">
                  <c:v>Brian Anderson</c:v>
                </c:pt>
                <c:pt idx="5075">
                  <c:v>Christina Newton</c:v>
                </c:pt>
                <c:pt idx="5076">
                  <c:v>Daniel Ortiz</c:v>
                </c:pt>
                <c:pt idx="5077">
                  <c:v>Carol Thomas</c:v>
                </c:pt>
                <c:pt idx="5078">
                  <c:v>Daniel Parker</c:v>
                </c:pt>
                <c:pt idx="5079">
                  <c:v>Brittany Jones</c:v>
                </c:pt>
                <c:pt idx="5080">
                  <c:v>Daniel Phillips</c:v>
                </c:pt>
                <c:pt idx="5081">
                  <c:v>Cynthia Dunn</c:v>
                </c:pt>
                <c:pt idx="5082">
                  <c:v>Brooke Hernandez</c:v>
                </c:pt>
                <c:pt idx="5083">
                  <c:v>Cynthia Evans</c:v>
                </c:pt>
                <c:pt idx="5084">
                  <c:v>Chad Anderson</c:v>
                </c:pt>
                <c:pt idx="5085">
                  <c:v>Cynthia Freeman</c:v>
                </c:pt>
                <c:pt idx="5086">
                  <c:v>Chad Garcia</c:v>
                </c:pt>
                <c:pt idx="5087">
                  <c:v>Carolyn Flores</c:v>
                </c:pt>
                <c:pt idx="5088">
                  <c:v>Daniel Rogers</c:v>
                </c:pt>
                <c:pt idx="5089">
                  <c:v>Cynthia Green</c:v>
                </c:pt>
                <c:pt idx="5090">
                  <c:v>Chad Jackson</c:v>
                </c:pt>
                <c:pt idx="5091">
                  <c:v>Cynthia Gutierrez</c:v>
                </c:pt>
                <c:pt idx="5092">
                  <c:v>Daniel Solomon</c:v>
                </c:pt>
                <c:pt idx="5093">
                  <c:v>Cynthia Hall</c:v>
                </c:pt>
                <c:pt idx="5094">
                  <c:v>Brian Gomez</c:v>
                </c:pt>
                <c:pt idx="5095">
                  <c:v>Carolyn Johnson</c:v>
                </c:pt>
                <c:pt idx="5096">
                  <c:v>Brianna Davis</c:v>
                </c:pt>
                <c:pt idx="5097">
                  <c:v>Christina Turner</c:v>
                </c:pt>
                <c:pt idx="5098">
                  <c:v>Daniel Walker</c:v>
                </c:pt>
                <c:pt idx="5099">
                  <c:v>Carolyn Lee</c:v>
                </c:pt>
                <c:pt idx="5100">
                  <c:v>Chad Sanchez</c:v>
                </c:pt>
                <c:pt idx="5101">
                  <c:v>Cynthia Long</c:v>
                </c:pt>
                <c:pt idx="5102">
                  <c:v>Christopher Fields</c:v>
                </c:pt>
                <c:pt idx="5103">
                  <c:v>Christina Young</c:v>
                </c:pt>
                <c:pt idx="5104">
                  <c:v>Chad Scott</c:v>
                </c:pt>
                <c:pt idx="5105">
                  <c:v>Christine Aguilar</c:v>
                </c:pt>
                <c:pt idx="5106">
                  <c:v>Danielle Acosta</c:v>
                </c:pt>
                <c:pt idx="5107">
                  <c:v>Cynthia Moore</c:v>
                </c:pt>
                <c:pt idx="5108">
                  <c:v>Christopher Flores</c:v>
                </c:pt>
                <c:pt idx="5109">
                  <c:v>Cynthia Parker</c:v>
                </c:pt>
                <c:pt idx="5110">
                  <c:v>Danielle Harris</c:v>
                </c:pt>
                <c:pt idx="5111">
                  <c:v>Cynthia Payne</c:v>
                </c:pt>
                <c:pt idx="5112">
                  <c:v>Danielle Irwin</c:v>
                </c:pt>
                <c:pt idx="5113">
                  <c:v>Cynthia Robinson</c:v>
                </c:pt>
                <c:pt idx="5114">
                  <c:v>Bruce Williams</c:v>
                </c:pt>
                <c:pt idx="5115">
                  <c:v>Christine Allen</c:v>
                </c:pt>
                <c:pt idx="5116">
                  <c:v>Danielle Moore</c:v>
                </c:pt>
                <c:pt idx="5117">
                  <c:v>Cynthia Ross</c:v>
                </c:pt>
                <c:pt idx="5118">
                  <c:v>Danielle Ramirez</c:v>
                </c:pt>
                <c:pt idx="5119">
                  <c:v>Cynthia Ruiz</c:v>
                </c:pt>
                <c:pt idx="5120">
                  <c:v>Charles Allen</c:v>
                </c:pt>
                <c:pt idx="5121">
                  <c:v>Cynthia Santiago</c:v>
                </c:pt>
                <c:pt idx="5122">
                  <c:v>Charles Bennett</c:v>
                </c:pt>
                <c:pt idx="5123">
                  <c:v>Cynthia Simmons</c:v>
                </c:pt>
                <c:pt idx="5124">
                  <c:v>Christopher Gutierrez</c:v>
                </c:pt>
                <c:pt idx="5125">
                  <c:v>Cynthia Smith</c:v>
                </c:pt>
                <c:pt idx="5126">
                  <c:v>Christopher Hancock</c:v>
                </c:pt>
                <c:pt idx="5127">
                  <c:v>Cynthia Sullivan</c:v>
                </c:pt>
                <c:pt idx="5128">
                  <c:v>Darren Wagner</c:v>
                </c:pt>
                <c:pt idx="5129">
                  <c:v>Carrie Gonzalez</c:v>
                </c:pt>
                <c:pt idx="5130">
                  <c:v>Charles Foster</c:v>
                </c:pt>
                <c:pt idx="5131">
                  <c:v>Cynthia Thomas</c:v>
                </c:pt>
                <c:pt idx="5132">
                  <c:v>Bryan Anderson</c:v>
                </c:pt>
                <c:pt idx="5133">
                  <c:v>Christine Brooks</c:v>
                </c:pt>
                <c:pt idx="5134">
                  <c:v>Brittany Garcia</c:v>
                </c:pt>
                <c:pt idx="5135">
                  <c:v>Christine Brown</c:v>
                </c:pt>
                <c:pt idx="5136">
                  <c:v>David Barnett</c:v>
                </c:pt>
                <c:pt idx="5137">
                  <c:v>Dale Williams</c:v>
                </c:pt>
                <c:pt idx="5138">
                  <c:v>David Boone</c:v>
                </c:pt>
                <c:pt idx="5139">
                  <c:v>Dana Davis</c:v>
                </c:pt>
                <c:pt idx="5140">
                  <c:v>David Burton</c:v>
                </c:pt>
                <c:pt idx="5141">
                  <c:v>Brianna Wright</c:v>
                </c:pt>
                <c:pt idx="5142">
                  <c:v>David Carr</c:v>
                </c:pt>
                <c:pt idx="5143">
                  <c:v>Dana Lawson</c:v>
                </c:pt>
                <c:pt idx="5144">
                  <c:v>Charles Hayes</c:v>
                </c:pt>
                <c:pt idx="5145">
                  <c:v>Dana Martinez</c:v>
                </c:pt>
                <c:pt idx="5146">
                  <c:v>Brian Bush</c:v>
                </c:pt>
                <c:pt idx="5147">
                  <c:v>Carrie Jones</c:v>
                </c:pt>
                <c:pt idx="5148">
                  <c:v>Christopher Jordan</c:v>
                </c:pt>
                <c:pt idx="5149">
                  <c:v>Daniel Allen</c:v>
                </c:pt>
                <c:pt idx="5150">
                  <c:v>Christopher Kelley</c:v>
                </c:pt>
                <c:pt idx="5151">
                  <c:v>Brian Morales</c:v>
                </c:pt>
                <c:pt idx="5152">
                  <c:v>David Cunningham</c:v>
                </c:pt>
                <c:pt idx="5153">
                  <c:v>Daniel Baker</c:v>
                </c:pt>
                <c:pt idx="5154">
                  <c:v>Bryan Campbell</c:v>
                </c:pt>
                <c:pt idx="5155">
                  <c:v>Daniel Bennett</c:v>
                </c:pt>
                <c:pt idx="5156">
                  <c:v>Charles Hughes</c:v>
                </c:pt>
                <c:pt idx="5157">
                  <c:v>Daniel Benson</c:v>
                </c:pt>
                <c:pt idx="5158">
                  <c:v>Christopher Kirk</c:v>
                </c:pt>
                <c:pt idx="5159">
                  <c:v>Daniel Berry</c:v>
                </c:pt>
                <c:pt idx="5160">
                  <c:v>David Evans</c:v>
                </c:pt>
                <c:pt idx="5161">
                  <c:v>Christine Crawford</c:v>
                </c:pt>
                <c:pt idx="5162">
                  <c:v>Brittany Green</c:v>
                </c:pt>
                <c:pt idx="5163">
                  <c:v>Christine Hall</c:v>
                </c:pt>
                <c:pt idx="5164">
                  <c:v>Christopher Lynch</c:v>
                </c:pt>
                <c:pt idx="5165">
                  <c:v>Brian Murphy</c:v>
                </c:pt>
                <c:pt idx="5166">
                  <c:v>David Freeman</c:v>
                </c:pt>
                <c:pt idx="5167">
                  <c:v>Christine Hill</c:v>
                </c:pt>
                <c:pt idx="5168">
                  <c:v>Brian Houston</c:v>
                </c:pt>
                <c:pt idx="5169">
                  <c:v>Carrie Rodriguez</c:v>
                </c:pt>
                <c:pt idx="5170">
                  <c:v>Bryan Harper</c:v>
                </c:pt>
                <c:pt idx="5171">
                  <c:v>Daniel Clark</c:v>
                </c:pt>
                <c:pt idx="5172">
                  <c:v>Christopher Mendez</c:v>
                </c:pt>
                <c:pt idx="5173">
                  <c:v>Bridget Hernandez</c:v>
                </c:pt>
                <c:pt idx="5174">
                  <c:v>David Gray</c:v>
                </c:pt>
                <c:pt idx="5175">
                  <c:v>Brittany Rodriguez</c:v>
                </c:pt>
                <c:pt idx="5176">
                  <c:v>Brian Cook</c:v>
                </c:pt>
                <c:pt idx="5177">
                  <c:v>Daniel Cox</c:v>
                </c:pt>
                <c:pt idx="5178">
                  <c:v>David Grimes</c:v>
                </c:pt>
                <c:pt idx="5179">
                  <c:v>Christine Mendoza</c:v>
                </c:pt>
                <c:pt idx="5180">
                  <c:v>Bryan Jones</c:v>
                </c:pt>
                <c:pt idx="5181">
                  <c:v>Daniel Edwards</c:v>
                </c:pt>
                <c:pt idx="5182">
                  <c:v>Charles Medina</c:v>
                </c:pt>
                <c:pt idx="5183">
                  <c:v>Daniel Ferguson</c:v>
                </c:pt>
                <c:pt idx="5184">
                  <c:v>Bryan Robinson</c:v>
                </c:pt>
                <c:pt idx="5185">
                  <c:v>Christine Miller</c:v>
                </c:pt>
                <c:pt idx="5186">
                  <c:v>David Henderson</c:v>
                </c:pt>
                <c:pt idx="5187">
                  <c:v>Daniel Foster</c:v>
                </c:pt>
                <c:pt idx="5188">
                  <c:v>Christopher Nicholson</c:v>
                </c:pt>
                <c:pt idx="5189">
                  <c:v>Christine Moore</c:v>
                </c:pt>
                <c:pt idx="5190">
                  <c:v>David Howard</c:v>
                </c:pt>
                <c:pt idx="5191">
                  <c:v>Brittany Brown</c:v>
                </c:pt>
                <c:pt idx="5192">
                  <c:v>David Hunt</c:v>
                </c:pt>
                <c:pt idx="5193">
                  <c:v>Daniel Green</c:v>
                </c:pt>
                <c:pt idx="5194">
                  <c:v>David James</c:v>
                </c:pt>
                <c:pt idx="5195">
                  <c:v>Brittany Taylor</c:v>
                </c:pt>
                <c:pt idx="5196">
                  <c:v>Charles Rogers</c:v>
                </c:pt>
                <c:pt idx="5197">
                  <c:v>Cassandra Jones</c:v>
                </c:pt>
                <c:pt idx="5198">
                  <c:v>Brian Walker</c:v>
                </c:pt>
                <c:pt idx="5199">
                  <c:v>Daniel Hamilton</c:v>
                </c:pt>
                <c:pt idx="5200">
                  <c:v>Charles Sanchez</c:v>
                </c:pt>
                <c:pt idx="5201">
                  <c:v>Cassandra Perez</c:v>
                </c:pt>
                <c:pt idx="5202">
                  <c:v>David Kennedy</c:v>
                </c:pt>
                <c:pt idx="5203">
                  <c:v>Daniel Harvey</c:v>
                </c:pt>
                <c:pt idx="5204">
                  <c:v>David Kline</c:v>
                </c:pt>
                <c:pt idx="5205">
                  <c:v>Daniel Henry</c:v>
                </c:pt>
                <c:pt idx="5206">
                  <c:v>Christopher Peterson</c:v>
                </c:pt>
                <c:pt idx="5207">
                  <c:v>Christine Thomas</c:v>
                </c:pt>
                <c:pt idx="5208">
                  <c:v>Brian Cowan</c:v>
                </c:pt>
                <c:pt idx="5209">
                  <c:v>Daniel Hicks</c:v>
                </c:pt>
                <c:pt idx="5210">
                  <c:v>David Lynch</c:v>
                </c:pt>
                <c:pt idx="5211">
                  <c:v>Brian Wood</c:v>
                </c:pt>
                <c:pt idx="5212">
                  <c:v>Charles Stephens</c:v>
                </c:pt>
                <c:pt idx="5213">
                  <c:v>Catherine Jackson</c:v>
                </c:pt>
                <c:pt idx="5214">
                  <c:v>David May</c:v>
                </c:pt>
                <c:pt idx="5215">
                  <c:v>Brooke Evans</c:v>
                </c:pt>
                <c:pt idx="5216">
                  <c:v>Brian Weaver</c:v>
                </c:pt>
                <c:pt idx="5217">
                  <c:v>Brian Ramos</c:v>
                </c:pt>
                <c:pt idx="5218">
                  <c:v>Christopher Reese</c:v>
                </c:pt>
                <c:pt idx="5219">
                  <c:v>Christopher Alexander</c:v>
                </c:pt>
                <c:pt idx="5220">
                  <c:v>Christopher Riley</c:v>
                </c:pt>
                <c:pt idx="5221">
                  <c:v>Brooke Harris</c:v>
                </c:pt>
                <c:pt idx="5222">
                  <c:v>Christopher Ritter</c:v>
                </c:pt>
                <c:pt idx="5223">
                  <c:v>Christopher Alvarez</c:v>
                </c:pt>
                <c:pt idx="5224">
                  <c:v>Charles Wells</c:v>
                </c:pt>
                <c:pt idx="5225">
                  <c:v>Daniel Lambert</c:v>
                </c:pt>
                <c:pt idx="5226">
                  <c:v>David Newman</c:v>
                </c:pt>
                <c:pt idx="5227">
                  <c:v>Christopher Anderson</c:v>
                </c:pt>
                <c:pt idx="5228">
                  <c:v>David Nunez</c:v>
                </c:pt>
                <c:pt idx="5229">
                  <c:v>Catherine Lee</c:v>
                </c:pt>
                <c:pt idx="5230">
                  <c:v>David Ortiz</c:v>
                </c:pt>
                <c:pt idx="5231">
                  <c:v>Daniel Lowe</c:v>
                </c:pt>
                <c:pt idx="5232">
                  <c:v>David Pacheco</c:v>
                </c:pt>
                <c:pt idx="5233">
                  <c:v>Daniel Lynch</c:v>
                </c:pt>
                <c:pt idx="5234">
                  <c:v>David Palmer</c:v>
                </c:pt>
                <c:pt idx="5235">
                  <c:v>Daniel Mack</c:v>
                </c:pt>
                <c:pt idx="5236">
                  <c:v>Christopher Saunders</c:v>
                </c:pt>
                <c:pt idx="5237">
                  <c:v>Christopher Bailey</c:v>
                </c:pt>
                <c:pt idx="5238">
                  <c:v>Christopher Washington</c:v>
                </c:pt>
                <c:pt idx="5239">
                  <c:v>Christopher Lane</c:v>
                </c:pt>
                <c:pt idx="5240">
                  <c:v>Bradley Williams</c:v>
                </c:pt>
                <c:pt idx="5241">
                  <c:v>Amy Wilson</c:v>
                </c:pt>
                <c:pt idx="5242">
                  <c:v>Ashley Gomez</c:v>
                </c:pt>
                <c:pt idx="5243">
                  <c:v>Amanda Howard</c:v>
                </c:pt>
                <c:pt idx="5244">
                  <c:v>Andrea Sanders</c:v>
                </c:pt>
                <c:pt idx="5245">
                  <c:v>Andrew Rose</c:v>
                </c:pt>
                <c:pt idx="5246">
                  <c:v>Brandon Ryan</c:v>
                </c:pt>
                <c:pt idx="5247">
                  <c:v>Amanda Hunter</c:v>
                </c:pt>
                <c:pt idx="5248">
                  <c:v>Allison Davis</c:v>
                </c:pt>
                <c:pt idx="5249">
                  <c:v>Amanda Jackson</c:v>
                </c:pt>
                <c:pt idx="5250">
                  <c:v>Austin Taylor</c:v>
                </c:pt>
                <c:pt idx="5251">
                  <c:v>Alexa Rodriguez</c:v>
                </c:pt>
                <c:pt idx="5252">
                  <c:v>Aaron Flores</c:v>
                </c:pt>
                <c:pt idx="5253">
                  <c:v>Alexander Anderson</c:v>
                </c:pt>
                <c:pt idx="5254">
                  <c:v>Brandon King</c:v>
                </c:pt>
                <c:pt idx="5255">
                  <c:v>Andrew Torres</c:v>
                </c:pt>
                <c:pt idx="5256">
                  <c:v>Abigail Smith</c:v>
                </c:pt>
                <c:pt idx="5257">
                  <c:v>Andrew Trujillo</c:v>
                </c:pt>
                <c:pt idx="5258">
                  <c:v>Amy Navarro</c:v>
                </c:pt>
                <c:pt idx="5259">
                  <c:v>Brent White</c:v>
                </c:pt>
                <c:pt idx="5260">
                  <c:v>Aaron Gonzalez</c:v>
                </c:pt>
                <c:pt idx="5261">
                  <c:v>Abigail Williams</c:v>
                </c:pt>
                <c:pt idx="5262">
                  <c:v>Aaron Davis</c:v>
                </c:pt>
                <c:pt idx="5263">
                  <c:v>Alexander Clark</c:v>
                </c:pt>
                <c:pt idx="5264">
                  <c:v>Barbara Thomas</c:v>
                </c:pt>
                <c:pt idx="5265">
                  <c:v>Adam Aguilar</c:v>
                </c:pt>
                <c:pt idx="5266">
                  <c:v>Alyssa Sanchez</c:v>
                </c:pt>
                <c:pt idx="5267">
                  <c:v>Andrew Woods</c:v>
                </c:pt>
                <c:pt idx="5268">
                  <c:v>Bradley Davis</c:v>
                </c:pt>
                <c:pt idx="5269">
                  <c:v>Amanda Lopez</c:v>
                </c:pt>
                <c:pt idx="5270">
                  <c:v>Brandon Gonzalez</c:v>
                </c:pt>
                <c:pt idx="5271">
                  <c:v>Angel Johnson</c:v>
                </c:pt>
                <c:pt idx="5272">
                  <c:v>Brandon Morales</c:v>
                </c:pt>
                <c:pt idx="5273">
                  <c:v>Amanda Mack</c:v>
                </c:pt>
                <c:pt idx="5274">
                  <c:v>Brandon White</c:v>
                </c:pt>
                <c:pt idx="5275">
                  <c:v>Alexander Herrera</c:v>
                </c:pt>
                <c:pt idx="5276">
                  <c:v>Brendan Smith</c:v>
                </c:pt>
                <c:pt idx="5277">
                  <c:v>Angela Atkins</c:v>
                </c:pt>
                <c:pt idx="5278">
                  <c:v>Amy Mendoza</c:v>
                </c:pt>
                <c:pt idx="5279">
                  <c:v>Angela Baker</c:v>
                </c:pt>
                <c:pt idx="5280">
                  <c:v>Ashley Larson</c:v>
                </c:pt>
                <c:pt idx="5281">
                  <c:v>Angela Brewer</c:v>
                </c:pt>
                <c:pt idx="5282">
                  <c:v>Amy Taylor</c:v>
                </c:pt>
                <c:pt idx="5283">
                  <c:v>Alexander Hill</c:v>
                </c:pt>
                <c:pt idx="5284">
                  <c:v>Ashley Sanchez</c:v>
                </c:pt>
                <c:pt idx="5285">
                  <c:v>Angela Bryant</c:v>
                </c:pt>
                <c:pt idx="5286">
                  <c:v>Andrea Avila</c:v>
                </c:pt>
                <c:pt idx="5287">
                  <c:v>Angela Carter</c:v>
                </c:pt>
                <c:pt idx="5288">
                  <c:v>Adam Oliver</c:v>
                </c:pt>
                <c:pt idx="5289">
                  <c:v>Angela Chapman</c:v>
                </c:pt>
                <c:pt idx="5290">
                  <c:v>Barbara Lewis</c:v>
                </c:pt>
                <c:pt idx="5291">
                  <c:v>Alexander Jackson</c:v>
                </c:pt>
                <c:pt idx="5292">
                  <c:v>Benjamin Anderson</c:v>
                </c:pt>
                <c:pt idx="5293">
                  <c:v>Angela Crawford</c:v>
                </c:pt>
                <c:pt idx="5294">
                  <c:v>Alyssa Perez</c:v>
                </c:pt>
                <c:pt idx="5295">
                  <c:v>Amanda Mitchell</c:v>
                </c:pt>
                <c:pt idx="5296">
                  <c:v>Aaron White</c:v>
                </c:pt>
                <c:pt idx="5297">
                  <c:v>Angela Gomez</c:v>
                </c:pt>
                <c:pt idx="5298">
                  <c:v>Billy Smith</c:v>
                </c:pt>
                <c:pt idx="5299">
                  <c:v>Amanda Monroe</c:v>
                </c:pt>
                <c:pt idx="5300">
                  <c:v>Bradley Martin</c:v>
                </c:pt>
                <c:pt idx="5301">
                  <c:v>Amanda Moore</c:v>
                </c:pt>
                <c:pt idx="5302">
                  <c:v>Amanda Brandt</c:v>
                </c:pt>
                <c:pt idx="5303">
                  <c:v>Adam Anderson</c:v>
                </c:pt>
                <c:pt idx="5304">
                  <c:v>Andrew Gilbert</c:v>
                </c:pt>
                <c:pt idx="5305">
                  <c:v>Amanda Newton</c:v>
                </c:pt>
                <c:pt idx="5306">
                  <c:v>Andrew Hill</c:v>
                </c:pt>
                <c:pt idx="5307">
                  <c:v>Angela Hill</c:v>
                </c:pt>
                <c:pt idx="5308">
                  <c:v>Brandon Robbins</c:v>
                </c:pt>
                <c:pt idx="5309">
                  <c:v>Amanda Parker</c:v>
                </c:pt>
                <c:pt idx="5310">
                  <c:v>Alan Mitchell</c:v>
                </c:pt>
                <c:pt idx="5311">
                  <c:v>Alexander Jones</c:v>
                </c:pt>
                <c:pt idx="5312">
                  <c:v>Andrew Medina</c:v>
                </c:pt>
                <c:pt idx="5313">
                  <c:v>Alexander Lewis</c:v>
                </c:pt>
                <c:pt idx="5314">
                  <c:v>Alex Miller</c:v>
                </c:pt>
                <c:pt idx="5315">
                  <c:v>Angela Kim</c:v>
                </c:pt>
                <c:pt idx="5316">
                  <c:v>Ashley Fitzpatrick</c:v>
                </c:pt>
                <c:pt idx="5317">
                  <c:v>Adam Ball</c:v>
                </c:pt>
                <c:pt idx="5318">
                  <c:v>Alison Wilson</c:v>
                </c:pt>
                <c:pt idx="5319">
                  <c:v>Angela Lee</c:v>
                </c:pt>
                <c:pt idx="5320">
                  <c:v>Ashley Howell</c:v>
                </c:pt>
                <c:pt idx="5321">
                  <c:v>Angela Lewis</c:v>
                </c:pt>
                <c:pt idx="5322">
                  <c:v>Ashley Jordan</c:v>
                </c:pt>
                <c:pt idx="5323">
                  <c:v>Amanda Sanchez</c:v>
                </c:pt>
                <c:pt idx="5324">
                  <c:v>Amy Robinson</c:v>
                </c:pt>
                <c:pt idx="5325">
                  <c:v>Adam Brown</c:v>
                </c:pt>
                <c:pt idx="5326">
                  <c:v>Ashley Mitchell</c:v>
                </c:pt>
                <c:pt idx="5327">
                  <c:v>Amanda Schultz</c:v>
                </c:pt>
                <c:pt idx="5328">
                  <c:v>Amy Thompson</c:v>
                </c:pt>
                <c:pt idx="5329">
                  <c:v>Angela Moreno</c:v>
                </c:pt>
                <c:pt idx="5330">
                  <c:v>Ashley Powell</c:v>
                </c:pt>
                <c:pt idx="5331">
                  <c:v>Angela Nguyen</c:v>
                </c:pt>
                <c:pt idx="5332">
                  <c:v>Ashley Shaw</c:v>
                </c:pt>
                <c:pt idx="5333">
                  <c:v>Alexander Ramirez</c:v>
                </c:pt>
                <c:pt idx="5334">
                  <c:v>Ana Williams</c:v>
                </c:pt>
                <c:pt idx="5335">
                  <c:v>Angela Reyes</c:v>
                </c:pt>
                <c:pt idx="5336">
                  <c:v>Allison Rodriguez</c:v>
                </c:pt>
                <c:pt idx="5337">
                  <c:v>Angela Rhodes</c:v>
                </c:pt>
                <c:pt idx="5338">
                  <c:v>Austin Campbell</c:v>
                </c:pt>
                <c:pt idx="5339">
                  <c:v>Angela Robinson</c:v>
                </c:pt>
                <c:pt idx="5340">
                  <c:v>Austin Martinez</c:v>
                </c:pt>
                <c:pt idx="5341">
                  <c:v>Angela Russell</c:v>
                </c:pt>
                <c:pt idx="5342">
                  <c:v>Barbara Davis</c:v>
                </c:pt>
                <c:pt idx="5343">
                  <c:v>Amanda Sparks</c:v>
                </c:pt>
                <c:pt idx="5344">
                  <c:v>Barbara Smith</c:v>
                </c:pt>
                <c:pt idx="5345">
                  <c:v>Adam Coleman</c:v>
                </c:pt>
                <c:pt idx="5346">
                  <c:v>Barbara Wolfe</c:v>
                </c:pt>
                <c:pt idx="5347">
                  <c:v>Angela Stewart</c:v>
                </c:pt>
                <c:pt idx="5348">
                  <c:v>Andrea Rodriguez</c:v>
                </c:pt>
                <c:pt idx="5349">
                  <c:v>Alexander Thomas</c:v>
                </c:pt>
                <c:pt idx="5350">
                  <c:v>Adam Scott</c:v>
                </c:pt>
                <c:pt idx="5351">
                  <c:v>Adam Davis</c:v>
                </c:pt>
                <c:pt idx="5352">
                  <c:v>Andrew Adams</c:v>
                </c:pt>
                <c:pt idx="5353">
                  <c:v>Angela Vargas</c:v>
                </c:pt>
                <c:pt idx="5354">
                  <c:v>Alyssa Williams</c:v>
                </c:pt>
                <c:pt idx="5355">
                  <c:v>Amanda Warren</c:v>
                </c:pt>
                <c:pt idx="5356">
                  <c:v>Beth Gutierrez</c:v>
                </c:pt>
                <c:pt idx="5357">
                  <c:v>Amanda Watkins</c:v>
                </c:pt>
                <c:pt idx="5358">
                  <c:v>Betty Anderson</c:v>
                </c:pt>
                <c:pt idx="5359">
                  <c:v>Amanda White</c:v>
                </c:pt>
                <c:pt idx="5360">
                  <c:v>Brad Fields</c:v>
                </c:pt>
                <c:pt idx="5361">
                  <c:v>Alexander Woods</c:v>
                </c:pt>
                <c:pt idx="5362">
                  <c:v>Bradley Johnson</c:v>
                </c:pt>
                <c:pt idx="5363">
                  <c:v>Anita Kelly</c:v>
                </c:pt>
                <c:pt idx="5364">
                  <c:v>Bradley Robinson</c:v>
                </c:pt>
                <c:pt idx="5365">
                  <c:v>Ann Brown</c:v>
                </c:pt>
                <c:pt idx="5366">
                  <c:v>Amanda Bradley</c:v>
                </c:pt>
                <c:pt idx="5367">
                  <c:v>Amanda Williamson</c:v>
                </c:pt>
                <c:pt idx="5368">
                  <c:v>Andrew Dixon</c:v>
                </c:pt>
                <c:pt idx="5369">
                  <c:v>Ann Lopez</c:v>
                </c:pt>
                <c:pt idx="5370">
                  <c:v>Brandon Hernandez</c:v>
                </c:pt>
                <c:pt idx="5371">
                  <c:v>Adam Diaz</c:v>
                </c:pt>
                <c:pt idx="5372">
                  <c:v>Aaron Wilson</c:v>
                </c:pt>
                <c:pt idx="5373">
                  <c:v>Amanda Woods</c:v>
                </c:pt>
                <c:pt idx="5374">
                  <c:v>Brandon Lopez</c:v>
                </c:pt>
                <c:pt idx="5375">
                  <c:v>Anna Fisher</c:v>
                </c:pt>
                <c:pt idx="5376">
                  <c:v>Amanda Clark</c:v>
                </c:pt>
                <c:pt idx="5377">
                  <c:v>Anna Harris</c:v>
                </c:pt>
                <c:pt idx="5378">
                  <c:v>Amanda Coleman</c:v>
                </c:pt>
                <c:pt idx="5379">
                  <c:v>Amanda Wright</c:v>
                </c:pt>
                <c:pt idx="5380">
                  <c:v>Andrew Kennedy</c:v>
                </c:pt>
                <c:pt idx="5381">
                  <c:v>Anna Phillips</c:v>
                </c:pt>
                <c:pt idx="5382">
                  <c:v>Abigail Jones</c:v>
                </c:pt>
                <c:pt idx="5383">
                  <c:v>Amanda Young</c:v>
                </c:pt>
                <c:pt idx="5384">
                  <c:v>Brandon Turner</c:v>
                </c:pt>
                <c:pt idx="5385">
                  <c:v>Amber Bryant</c:v>
                </c:pt>
                <c:pt idx="5386">
                  <c:v>Brandon Wilson</c:v>
                </c:pt>
                <c:pt idx="5387">
                  <c:v>Anna White</c:v>
                </c:pt>
                <c:pt idx="5388">
                  <c:v>Brenda Hernandez</c:v>
                </c:pt>
                <c:pt idx="5389">
                  <c:v>Amber Evans</c:v>
                </c:pt>
                <c:pt idx="5390">
                  <c:v>Brenda Reyes</c:v>
                </c:pt>
                <c:pt idx="5391">
                  <c:v>Anne Brown</c:v>
                </c:pt>
                <c:pt idx="5392">
                  <c:v>Andrew Patrick</c:v>
                </c:pt>
                <c:pt idx="5393">
                  <c:v>Amber Hall</c:v>
                </c:pt>
                <c:pt idx="5394">
                  <c:v>Ashley Evans</c:v>
                </c:pt>
                <c:pt idx="5395">
                  <c:v>Alexandra Davis</c:v>
                </c:pt>
                <c:pt idx="5396">
                  <c:v>Amy Lopez</c:v>
                </c:pt>
                <c:pt idx="5397">
                  <c:v>Alexandra Miller</c:v>
                </c:pt>
                <c:pt idx="5398">
                  <c:v>Ashley Gonzalez</c:v>
                </c:pt>
                <c:pt idx="5399">
                  <c:v>Amber Jones</c:v>
                </c:pt>
                <c:pt idx="5400">
                  <c:v>Amy Martin</c:v>
                </c:pt>
                <c:pt idx="5401">
                  <c:v>Amber Lee</c:v>
                </c:pt>
                <c:pt idx="5402">
                  <c:v>Allen Smith</c:v>
                </c:pt>
                <c:pt idx="5403">
                  <c:v>Anthony Ballard</c:v>
                </c:pt>
                <c:pt idx="5404">
                  <c:v>Aaron Campbell</c:v>
                </c:pt>
                <c:pt idx="5405">
                  <c:v>Anthony Barnes</c:v>
                </c:pt>
                <c:pt idx="5406">
                  <c:v>Amy Owens</c:v>
                </c:pt>
                <c:pt idx="5407">
                  <c:v>Amber Lopez</c:v>
                </c:pt>
                <c:pt idx="5408">
                  <c:v>Amy Ramirez</c:v>
                </c:pt>
                <c:pt idx="5409">
                  <c:v>Amber Martin</c:v>
                </c:pt>
                <c:pt idx="5410">
                  <c:v>Allison Carter</c:v>
                </c:pt>
                <c:pt idx="5411">
                  <c:v>Amber Martinez</c:v>
                </c:pt>
                <c:pt idx="5412">
                  <c:v>Amy Saunders</c:v>
                </c:pt>
                <c:pt idx="5413">
                  <c:v>Anthony Davis</c:v>
                </c:pt>
                <c:pt idx="5414">
                  <c:v>Amy Stevenson</c:v>
                </c:pt>
                <c:pt idx="5415">
                  <c:v>Anthony Dennis</c:v>
                </c:pt>
                <c:pt idx="5416">
                  <c:v>Allison Johnson</c:v>
                </c:pt>
                <c:pt idx="5417">
                  <c:v>Alexandra Perez</c:v>
                </c:pt>
                <c:pt idx="5418">
                  <c:v>Ashley Murphy</c:v>
                </c:pt>
                <c:pt idx="5419">
                  <c:v>Anthony Estrada</c:v>
                </c:pt>
                <c:pt idx="5420">
                  <c:v>Ashley Osborne</c:v>
                </c:pt>
                <c:pt idx="5421">
                  <c:v>Alexandra Rodriguez</c:v>
                </c:pt>
                <c:pt idx="5422">
                  <c:v>Allison Lewis</c:v>
                </c:pt>
                <c:pt idx="5423">
                  <c:v>Anthony Ford</c:v>
                </c:pt>
                <c:pt idx="5424">
                  <c:v>Amy Watkins</c:v>
                </c:pt>
                <c:pt idx="5425">
                  <c:v>Amber Petersen</c:v>
                </c:pt>
                <c:pt idx="5426">
                  <c:v>Amy Watson</c:v>
                </c:pt>
                <c:pt idx="5427">
                  <c:v>Amber Robertson</c:v>
                </c:pt>
                <c:pt idx="5428">
                  <c:v>Aaron Martin</c:v>
                </c:pt>
                <c:pt idx="5429">
                  <c:v>Alexandra Walker</c:v>
                </c:pt>
                <c:pt idx="5430">
                  <c:v>Ana Smith</c:v>
                </c:pt>
                <c:pt idx="5431">
                  <c:v>Anthony Hammond</c:v>
                </c:pt>
                <c:pt idx="5432">
                  <c:v>Ashley Torres</c:v>
                </c:pt>
                <c:pt idx="5433">
                  <c:v>Amber Scott</c:v>
                </c:pt>
                <c:pt idx="5434">
                  <c:v>Allison Martinez</c:v>
                </c:pt>
                <c:pt idx="5435">
                  <c:v>Alexandria Johnson</c:v>
                </c:pt>
                <c:pt idx="5436">
                  <c:v>Andrea Davis</c:v>
                </c:pt>
                <c:pt idx="5437">
                  <c:v>Anthony Holmes</c:v>
                </c:pt>
                <c:pt idx="5438">
                  <c:v>Andrea Johnson</c:v>
                </c:pt>
                <c:pt idx="5439">
                  <c:v>Amber Stanley</c:v>
                </c:pt>
                <c:pt idx="5440">
                  <c:v>Aaron Fisher</c:v>
                </c:pt>
                <c:pt idx="5441">
                  <c:v>Anthony James</c:v>
                </c:pt>
                <c:pt idx="5442">
                  <c:v>Andrea Miller</c:v>
                </c:pt>
                <c:pt idx="5443">
                  <c:v>Anthony Jimenez</c:v>
                </c:pt>
                <c:pt idx="5444">
                  <c:v>Austin Moore</c:v>
                </c:pt>
                <c:pt idx="5445">
                  <c:v>Amber Vasquez</c:v>
                </c:pt>
                <c:pt idx="5446">
                  <c:v>Austin Wilson</c:v>
                </c:pt>
                <c:pt idx="5447">
                  <c:v>Amber Wilson</c:v>
                </c:pt>
                <c:pt idx="5448">
                  <c:v>Andrea Murphy</c:v>
                </c:pt>
                <c:pt idx="5449">
                  <c:v>Alexis Allen</c:v>
                </c:pt>
                <c:pt idx="5450">
                  <c:v>Andrea Powers</c:v>
                </c:pt>
                <c:pt idx="5451">
                  <c:v>Alexis Anderson</c:v>
                </c:pt>
                <c:pt idx="5452">
                  <c:v>Barbara Stephens</c:v>
                </c:pt>
                <c:pt idx="5453">
                  <c:v>Alexis Davis</c:v>
                </c:pt>
                <c:pt idx="5454">
                  <c:v>Barbara Williams</c:v>
                </c:pt>
                <c:pt idx="5455">
                  <c:v>Anthony Lynch</c:v>
                </c:pt>
                <c:pt idx="5456">
                  <c:v>Becky Ferguson</c:v>
                </c:pt>
                <c:pt idx="5457">
                  <c:v>Amy Bailey</c:v>
                </c:pt>
                <c:pt idx="5458">
                  <c:v>Benjamin Boyd</c:v>
                </c:pt>
                <c:pt idx="5459">
                  <c:v>Amy Baker</c:v>
                </c:pt>
                <c:pt idx="5460">
                  <c:v>Benjamin Crawford</c:v>
                </c:pt>
                <c:pt idx="5461">
                  <c:v>Alexis Jones</c:v>
                </c:pt>
                <c:pt idx="5462">
                  <c:v>Alyssa Herrera</c:v>
                </c:pt>
                <c:pt idx="5463">
                  <c:v>Alexis King</c:v>
                </c:pt>
                <c:pt idx="5464">
                  <c:v>Benjamin Jones</c:v>
                </c:pt>
                <c:pt idx="5465">
                  <c:v>Alexis Miller</c:v>
                </c:pt>
                <c:pt idx="5466">
                  <c:v>Benjamin Ross</c:v>
                </c:pt>
                <c:pt idx="5467">
                  <c:v>Amy Buchanan</c:v>
                </c:pt>
                <c:pt idx="5468">
                  <c:v>Andrew Aguilar</c:v>
                </c:pt>
                <c:pt idx="5469">
                  <c:v>Anthony Ortega</c:v>
                </c:pt>
                <c:pt idx="5470">
                  <c:v>Alyssa Smith</c:v>
                </c:pt>
                <c:pt idx="5471">
                  <c:v>Anthony Parker</c:v>
                </c:pt>
                <c:pt idx="5472">
                  <c:v>Benjamin Williamson</c:v>
                </c:pt>
                <c:pt idx="5473">
                  <c:v>Anthony Pena</c:v>
                </c:pt>
                <c:pt idx="5474">
                  <c:v>Beth Davis</c:v>
                </c:pt>
                <c:pt idx="5475">
                  <c:v>Anthony Perez</c:v>
                </c:pt>
                <c:pt idx="5476">
                  <c:v>Beth Jones</c:v>
                </c:pt>
                <c:pt idx="5477">
                  <c:v>Amy Chavez</c:v>
                </c:pt>
                <c:pt idx="5478">
                  <c:v>Bethany Lewis</c:v>
                </c:pt>
                <c:pt idx="5479">
                  <c:v>Anthony Pham</c:v>
                </c:pt>
                <c:pt idx="5480">
                  <c:v>Bianca Johnson</c:v>
                </c:pt>
                <c:pt idx="5481">
                  <c:v>Anthony Phillips</c:v>
                </c:pt>
                <c:pt idx="5482">
                  <c:v>Blake Young</c:v>
                </c:pt>
                <c:pt idx="5483">
                  <c:v>Alexis White</c:v>
                </c:pt>
                <c:pt idx="5484">
                  <c:v>Bradley Blake</c:v>
                </c:pt>
                <c:pt idx="5485">
                  <c:v>Anthony Rodriguez</c:v>
                </c:pt>
                <c:pt idx="5486">
                  <c:v>Bradley Jackson</c:v>
                </c:pt>
                <c:pt idx="5487">
                  <c:v>Amy Collins</c:v>
                </c:pt>
                <c:pt idx="5488">
                  <c:v>Bradley Jones</c:v>
                </c:pt>
                <c:pt idx="5489">
                  <c:v>Amy Cruz</c:v>
                </c:pt>
                <c:pt idx="5490">
                  <c:v>Bradley Miller</c:v>
                </c:pt>
                <c:pt idx="5491">
                  <c:v>Amy Davidson</c:v>
                </c:pt>
                <c:pt idx="5492">
                  <c:v>Andrew Clark</c:v>
                </c:pt>
                <c:pt idx="5493">
                  <c:v>Alexis Williams</c:v>
                </c:pt>
                <c:pt idx="5494">
                  <c:v>Brandi Williams</c:v>
                </c:pt>
                <c:pt idx="5495">
                  <c:v>Amy Diaz</c:v>
                </c:pt>
                <c:pt idx="5496">
                  <c:v>Brandon Austin</c:v>
                </c:pt>
                <c:pt idx="5497">
                  <c:v>Anthony Ward</c:v>
                </c:pt>
                <c:pt idx="5498">
                  <c:v>Brandon Cortez</c:v>
                </c:pt>
                <c:pt idx="5499">
                  <c:v>Alicia Brown</c:v>
                </c:pt>
                <c:pt idx="5500">
                  <c:v>Adam Williams</c:v>
                </c:pt>
                <c:pt idx="5501">
                  <c:v>Anthony Wilson</c:v>
                </c:pt>
                <c:pt idx="5502">
                  <c:v>Andrew Freeman</c:v>
                </c:pt>
                <c:pt idx="5503">
                  <c:v>Anthony Wright</c:v>
                </c:pt>
                <c:pt idx="5504">
                  <c:v>Andrew Garcia</c:v>
                </c:pt>
                <c:pt idx="5505">
                  <c:v>Antonio Cruz</c:v>
                </c:pt>
                <c:pt idx="5506">
                  <c:v>Brandon Jimenez</c:v>
                </c:pt>
                <c:pt idx="5507">
                  <c:v>Antonio White</c:v>
                </c:pt>
                <c:pt idx="5508">
                  <c:v>Brandon Jones</c:v>
                </c:pt>
                <c:pt idx="5509">
                  <c:v>April Collins</c:v>
                </c:pt>
                <c:pt idx="5510">
                  <c:v>Andrew Green</c:v>
                </c:pt>
                <c:pt idx="5511">
                  <c:v>April Ford</c:v>
                </c:pt>
                <c:pt idx="5512">
                  <c:v>Andrew Hicks</c:v>
                </c:pt>
                <c:pt idx="5513">
                  <c:v>April Garcia</c:v>
                </c:pt>
                <c:pt idx="5514">
                  <c:v>Brandon Medina</c:v>
                </c:pt>
                <c:pt idx="5515">
                  <c:v>April Gonzalez</c:v>
                </c:pt>
                <c:pt idx="5516">
                  <c:v>Andrew Jimenez</c:v>
                </c:pt>
                <c:pt idx="5517">
                  <c:v>April Lopez</c:v>
                </c:pt>
                <c:pt idx="5518">
                  <c:v>Adrian Miller</c:v>
                </c:pt>
                <c:pt idx="5519">
                  <c:v>Amy Hall</c:v>
                </c:pt>
                <c:pt idx="5520">
                  <c:v>Brandon Richards</c:v>
                </c:pt>
                <c:pt idx="5521">
                  <c:v>Alicia Davis</c:v>
                </c:pt>
                <c:pt idx="5522">
                  <c:v>Aimee Jones</c:v>
                </c:pt>
                <c:pt idx="5523">
                  <c:v>April Smith</c:v>
                </c:pt>
                <c:pt idx="5524">
                  <c:v>Alan Brown</c:v>
                </c:pt>
                <c:pt idx="5525">
                  <c:v>April Thompson</c:v>
                </c:pt>
                <c:pt idx="5526">
                  <c:v>Alan Martin</c:v>
                </c:pt>
                <c:pt idx="5527">
                  <c:v>April Williams</c:v>
                </c:pt>
                <c:pt idx="5528">
                  <c:v>Brandon Taylor</c:v>
                </c:pt>
                <c:pt idx="5529">
                  <c:v>Arthur Smith</c:v>
                </c:pt>
                <c:pt idx="5530">
                  <c:v>Brandon Thompson</c:v>
                </c:pt>
                <c:pt idx="5531">
                  <c:v>Alicia Kelly</c:v>
                </c:pt>
                <c:pt idx="5532">
                  <c:v>Brandon Walker</c:v>
                </c:pt>
                <c:pt idx="5533">
                  <c:v>Amy Hughes</c:v>
                </c:pt>
                <c:pt idx="5534">
                  <c:v>Andrew Mcclain</c:v>
                </c:pt>
                <c:pt idx="5535">
                  <c:v>Ashley Baker</c:v>
                </c:pt>
                <c:pt idx="5536">
                  <c:v>Brenda Armstrong</c:v>
                </c:pt>
                <c:pt idx="5537">
                  <c:v>Alicia Peterson</c:v>
                </c:pt>
                <c:pt idx="5538">
                  <c:v>Brenda Green</c:v>
                </c:pt>
                <c:pt idx="5539">
                  <c:v>Alicia Smith</c:v>
                </c:pt>
                <c:pt idx="5540">
                  <c:v>Amanda Griffin</c:v>
                </c:pt>
                <c:pt idx="5541">
                  <c:v>Ashley Castillo</c:v>
                </c:pt>
                <c:pt idx="5542">
                  <c:v>Amanda Hart</c:v>
                </c:pt>
                <c:pt idx="5543">
                  <c:v>Ashley Chavez</c:v>
                </c:pt>
                <c:pt idx="5544">
                  <c:v>Brenda Roberts</c:v>
                </c:pt>
                <c:pt idx="5545">
                  <c:v>Alison Brown</c:v>
                </c:pt>
                <c:pt idx="5546">
                  <c:v>Brenda Taylor</c:v>
                </c:pt>
                <c:pt idx="5547">
                  <c:v>Ashley Cox</c:v>
                </c:pt>
                <c:pt idx="5548">
                  <c:v>Brendan Moore</c:v>
                </c:pt>
                <c:pt idx="5549">
                  <c:v>Ashley Cruz</c:v>
                </c:pt>
                <c:pt idx="5550">
                  <c:v>Andrew Porter</c:v>
                </c:pt>
              </c:strCache>
            </c:strRef>
          </c:cat>
          <c:val>
            <c:numRef>
              <c:f>'Day Wise &amp; Month Wise Data'!$M$7:$M$71094</c:f>
              <c:numCache>
                <c:formatCode>General</c:formatCode>
                <c:ptCount val="5551"/>
                <c:pt idx="0">
                  <c:v>5</c:v>
                </c:pt>
                <c:pt idx="1">
                  <c:v>2</c:v>
                </c:pt>
                <c:pt idx="2">
                  <c:v>4</c:v>
                </c:pt>
                <c:pt idx="3">
                  <c:v>1</c:v>
                </c:pt>
                <c:pt idx="4">
                  <c:v>5</c:v>
                </c:pt>
                <c:pt idx="5">
                  <c:v>3</c:v>
                </c:pt>
                <c:pt idx="6">
                  <c:v>1</c:v>
                </c:pt>
                <c:pt idx="7">
                  <c:v>1</c:v>
                </c:pt>
                <c:pt idx="9">
                  <c:v>1</c:v>
                </c:pt>
                <c:pt idx="10">
                  <c:v>2</c:v>
                </c:pt>
                <c:pt idx="11">
                  <c:v>1</c:v>
                </c:pt>
                <c:pt idx="12">
                  <c:v>1</c:v>
                </c:pt>
                <c:pt idx="13">
                  <c:v>2</c:v>
                </c:pt>
                <c:pt idx="14">
                  <c:v>1</c:v>
                </c:pt>
                <c:pt idx="15">
                  <c:v>1</c:v>
                </c:pt>
                <c:pt idx="17">
                  <c:v>3</c:v>
                </c:pt>
                <c:pt idx="18">
                  <c:v>1</c:v>
                </c:pt>
                <c:pt idx="19">
                  <c:v>2</c:v>
                </c:pt>
                <c:pt idx="20">
                  <c:v>3</c:v>
                </c:pt>
                <c:pt idx="21">
                  <c:v>3</c:v>
                </c:pt>
                <c:pt idx="23">
                  <c:v>1</c:v>
                </c:pt>
                <c:pt idx="24">
                  <c:v>2</c:v>
                </c:pt>
                <c:pt idx="25">
                  <c:v>5</c:v>
                </c:pt>
                <c:pt idx="26">
                  <c:v>3</c:v>
                </c:pt>
                <c:pt idx="27">
                  <c:v>2</c:v>
                </c:pt>
                <c:pt idx="28">
                  <c:v>1</c:v>
                </c:pt>
                <c:pt idx="29">
                  <c:v>1</c:v>
                </c:pt>
                <c:pt idx="30">
                  <c:v>4</c:v>
                </c:pt>
                <c:pt idx="32">
                  <c:v>1</c:v>
                </c:pt>
                <c:pt idx="33">
                  <c:v>3</c:v>
                </c:pt>
                <c:pt idx="35">
                  <c:v>2</c:v>
                </c:pt>
                <c:pt idx="36">
                  <c:v>2</c:v>
                </c:pt>
                <c:pt idx="37">
                  <c:v>1</c:v>
                </c:pt>
                <c:pt idx="38">
                  <c:v>2</c:v>
                </c:pt>
                <c:pt idx="39">
                  <c:v>1</c:v>
                </c:pt>
                <c:pt idx="41">
                  <c:v>4</c:v>
                </c:pt>
                <c:pt idx="42">
                  <c:v>1</c:v>
                </c:pt>
                <c:pt idx="45">
                  <c:v>2</c:v>
                </c:pt>
                <c:pt idx="47">
                  <c:v>1</c:v>
                </c:pt>
                <c:pt idx="48">
                  <c:v>1</c:v>
                </c:pt>
                <c:pt idx="49">
                  <c:v>2</c:v>
                </c:pt>
                <c:pt idx="50">
                  <c:v>1</c:v>
                </c:pt>
                <c:pt idx="51">
                  <c:v>1</c:v>
                </c:pt>
                <c:pt idx="52">
                  <c:v>2</c:v>
                </c:pt>
                <c:pt idx="54">
                  <c:v>3</c:v>
                </c:pt>
                <c:pt idx="55">
                  <c:v>1</c:v>
                </c:pt>
                <c:pt idx="56">
                  <c:v>2</c:v>
                </c:pt>
                <c:pt idx="57">
                  <c:v>1</c:v>
                </c:pt>
                <c:pt idx="59">
                  <c:v>3</c:v>
                </c:pt>
                <c:pt idx="60">
                  <c:v>1</c:v>
                </c:pt>
                <c:pt idx="61">
                  <c:v>2</c:v>
                </c:pt>
                <c:pt idx="62">
                  <c:v>3</c:v>
                </c:pt>
                <c:pt idx="64">
                  <c:v>2</c:v>
                </c:pt>
                <c:pt idx="65">
                  <c:v>1</c:v>
                </c:pt>
                <c:pt idx="66">
                  <c:v>2</c:v>
                </c:pt>
                <c:pt idx="67">
                  <c:v>1</c:v>
                </c:pt>
                <c:pt idx="69">
                  <c:v>2</c:v>
                </c:pt>
                <c:pt idx="71">
                  <c:v>4</c:v>
                </c:pt>
                <c:pt idx="72">
                  <c:v>3</c:v>
                </c:pt>
                <c:pt idx="73">
                  <c:v>1</c:v>
                </c:pt>
                <c:pt idx="74">
                  <c:v>1</c:v>
                </c:pt>
                <c:pt idx="75">
                  <c:v>1</c:v>
                </c:pt>
                <c:pt idx="76">
                  <c:v>1</c:v>
                </c:pt>
                <c:pt idx="78">
                  <c:v>1</c:v>
                </c:pt>
                <c:pt idx="79">
                  <c:v>4</c:v>
                </c:pt>
                <c:pt idx="80">
                  <c:v>1</c:v>
                </c:pt>
                <c:pt idx="81">
                  <c:v>2</c:v>
                </c:pt>
                <c:pt idx="82">
                  <c:v>1</c:v>
                </c:pt>
                <c:pt idx="84">
                  <c:v>2</c:v>
                </c:pt>
                <c:pt idx="85">
                  <c:v>1</c:v>
                </c:pt>
                <c:pt idx="87">
                  <c:v>3</c:v>
                </c:pt>
                <c:pt idx="88">
                  <c:v>3</c:v>
                </c:pt>
                <c:pt idx="89">
                  <c:v>2</c:v>
                </c:pt>
                <c:pt idx="90">
                  <c:v>2</c:v>
                </c:pt>
                <c:pt idx="91">
                  <c:v>2</c:v>
                </c:pt>
                <c:pt idx="92">
                  <c:v>1</c:v>
                </c:pt>
                <c:pt idx="95">
                  <c:v>1</c:v>
                </c:pt>
                <c:pt idx="96">
                  <c:v>3</c:v>
                </c:pt>
                <c:pt idx="98">
                  <c:v>2</c:v>
                </c:pt>
                <c:pt idx="99">
                  <c:v>1</c:v>
                </c:pt>
                <c:pt idx="100">
                  <c:v>1</c:v>
                </c:pt>
                <c:pt idx="101">
                  <c:v>4</c:v>
                </c:pt>
                <c:pt idx="102">
                  <c:v>1</c:v>
                </c:pt>
                <c:pt idx="103">
                  <c:v>2</c:v>
                </c:pt>
                <c:pt idx="105">
                  <c:v>1</c:v>
                </c:pt>
                <c:pt idx="108">
                  <c:v>1</c:v>
                </c:pt>
                <c:pt idx="109">
                  <c:v>1</c:v>
                </c:pt>
                <c:pt idx="110">
                  <c:v>2</c:v>
                </c:pt>
                <c:pt idx="111">
                  <c:v>3</c:v>
                </c:pt>
                <c:pt idx="112">
                  <c:v>1</c:v>
                </c:pt>
                <c:pt idx="113">
                  <c:v>2</c:v>
                </c:pt>
                <c:pt idx="114">
                  <c:v>1</c:v>
                </c:pt>
                <c:pt idx="115">
                  <c:v>1</c:v>
                </c:pt>
                <c:pt idx="116">
                  <c:v>1</c:v>
                </c:pt>
                <c:pt idx="117">
                  <c:v>1</c:v>
                </c:pt>
                <c:pt idx="118">
                  <c:v>3</c:v>
                </c:pt>
                <c:pt idx="119">
                  <c:v>2</c:v>
                </c:pt>
                <c:pt idx="120">
                  <c:v>3</c:v>
                </c:pt>
                <c:pt idx="121">
                  <c:v>1</c:v>
                </c:pt>
                <c:pt idx="122">
                  <c:v>1</c:v>
                </c:pt>
                <c:pt idx="123">
                  <c:v>2</c:v>
                </c:pt>
                <c:pt idx="124">
                  <c:v>3</c:v>
                </c:pt>
                <c:pt idx="125">
                  <c:v>1</c:v>
                </c:pt>
                <c:pt idx="126">
                  <c:v>2</c:v>
                </c:pt>
                <c:pt idx="127">
                  <c:v>1</c:v>
                </c:pt>
                <c:pt idx="128">
                  <c:v>1</c:v>
                </c:pt>
                <c:pt idx="129">
                  <c:v>2</c:v>
                </c:pt>
                <c:pt idx="130">
                  <c:v>3</c:v>
                </c:pt>
                <c:pt idx="131">
                  <c:v>2</c:v>
                </c:pt>
                <c:pt idx="132">
                  <c:v>1</c:v>
                </c:pt>
                <c:pt idx="133">
                  <c:v>2</c:v>
                </c:pt>
                <c:pt idx="134">
                  <c:v>1</c:v>
                </c:pt>
                <c:pt idx="135">
                  <c:v>1</c:v>
                </c:pt>
                <c:pt idx="137">
                  <c:v>1</c:v>
                </c:pt>
                <c:pt idx="139">
                  <c:v>1</c:v>
                </c:pt>
                <c:pt idx="140">
                  <c:v>1</c:v>
                </c:pt>
                <c:pt idx="141">
                  <c:v>1</c:v>
                </c:pt>
                <c:pt idx="142">
                  <c:v>1</c:v>
                </c:pt>
                <c:pt idx="143">
                  <c:v>1</c:v>
                </c:pt>
                <c:pt idx="144">
                  <c:v>2</c:v>
                </c:pt>
                <c:pt idx="145">
                  <c:v>1</c:v>
                </c:pt>
                <c:pt idx="146">
                  <c:v>3</c:v>
                </c:pt>
                <c:pt idx="147">
                  <c:v>2</c:v>
                </c:pt>
                <c:pt idx="148">
                  <c:v>1</c:v>
                </c:pt>
                <c:pt idx="150">
                  <c:v>1</c:v>
                </c:pt>
                <c:pt idx="151">
                  <c:v>1</c:v>
                </c:pt>
                <c:pt idx="152">
                  <c:v>3</c:v>
                </c:pt>
                <c:pt idx="157">
                  <c:v>1</c:v>
                </c:pt>
                <c:pt idx="159">
                  <c:v>3</c:v>
                </c:pt>
                <c:pt idx="161">
                  <c:v>1</c:v>
                </c:pt>
                <c:pt idx="163">
                  <c:v>1</c:v>
                </c:pt>
                <c:pt idx="164">
                  <c:v>1</c:v>
                </c:pt>
                <c:pt idx="165">
                  <c:v>2</c:v>
                </c:pt>
                <c:pt idx="166">
                  <c:v>1</c:v>
                </c:pt>
                <c:pt idx="168">
                  <c:v>2</c:v>
                </c:pt>
                <c:pt idx="169">
                  <c:v>1</c:v>
                </c:pt>
                <c:pt idx="170">
                  <c:v>3</c:v>
                </c:pt>
                <c:pt idx="171">
                  <c:v>1</c:v>
                </c:pt>
                <c:pt idx="172">
                  <c:v>1</c:v>
                </c:pt>
                <c:pt idx="173">
                  <c:v>1</c:v>
                </c:pt>
                <c:pt idx="174">
                  <c:v>4</c:v>
                </c:pt>
                <c:pt idx="175">
                  <c:v>2</c:v>
                </c:pt>
                <c:pt idx="176">
                  <c:v>2</c:v>
                </c:pt>
                <c:pt idx="177">
                  <c:v>1</c:v>
                </c:pt>
                <c:pt idx="178">
                  <c:v>1</c:v>
                </c:pt>
                <c:pt idx="180">
                  <c:v>1</c:v>
                </c:pt>
                <c:pt idx="181">
                  <c:v>1</c:v>
                </c:pt>
                <c:pt idx="182">
                  <c:v>1</c:v>
                </c:pt>
                <c:pt idx="184">
                  <c:v>1</c:v>
                </c:pt>
                <c:pt idx="186">
                  <c:v>1</c:v>
                </c:pt>
                <c:pt idx="187">
                  <c:v>3</c:v>
                </c:pt>
                <c:pt idx="188">
                  <c:v>2</c:v>
                </c:pt>
                <c:pt idx="189">
                  <c:v>1</c:v>
                </c:pt>
                <c:pt idx="190">
                  <c:v>2</c:v>
                </c:pt>
                <c:pt idx="191">
                  <c:v>1</c:v>
                </c:pt>
                <c:pt idx="192">
                  <c:v>1</c:v>
                </c:pt>
                <c:pt idx="193">
                  <c:v>1</c:v>
                </c:pt>
                <c:pt idx="195">
                  <c:v>3</c:v>
                </c:pt>
                <c:pt idx="196">
                  <c:v>1</c:v>
                </c:pt>
                <c:pt idx="197">
                  <c:v>2</c:v>
                </c:pt>
                <c:pt idx="198">
                  <c:v>2</c:v>
                </c:pt>
                <c:pt idx="199">
                  <c:v>2</c:v>
                </c:pt>
                <c:pt idx="200">
                  <c:v>2</c:v>
                </c:pt>
                <c:pt idx="202">
                  <c:v>2</c:v>
                </c:pt>
                <c:pt idx="205">
                  <c:v>2</c:v>
                </c:pt>
                <c:pt idx="206">
                  <c:v>2</c:v>
                </c:pt>
                <c:pt idx="207">
                  <c:v>4</c:v>
                </c:pt>
                <c:pt idx="208">
                  <c:v>1</c:v>
                </c:pt>
                <c:pt idx="209">
                  <c:v>2</c:v>
                </c:pt>
                <c:pt idx="210">
                  <c:v>2</c:v>
                </c:pt>
                <c:pt idx="212">
                  <c:v>2</c:v>
                </c:pt>
                <c:pt idx="213">
                  <c:v>1</c:v>
                </c:pt>
                <c:pt idx="217">
                  <c:v>1</c:v>
                </c:pt>
                <c:pt idx="219">
                  <c:v>2</c:v>
                </c:pt>
                <c:pt idx="220">
                  <c:v>1</c:v>
                </c:pt>
                <c:pt idx="222">
                  <c:v>1</c:v>
                </c:pt>
                <c:pt idx="224">
                  <c:v>1</c:v>
                </c:pt>
                <c:pt idx="225">
                  <c:v>1</c:v>
                </c:pt>
                <c:pt idx="226">
                  <c:v>1</c:v>
                </c:pt>
                <c:pt idx="227">
                  <c:v>2</c:v>
                </c:pt>
                <c:pt idx="228">
                  <c:v>1</c:v>
                </c:pt>
                <c:pt idx="231">
                  <c:v>1</c:v>
                </c:pt>
                <c:pt idx="232">
                  <c:v>2</c:v>
                </c:pt>
                <c:pt idx="233">
                  <c:v>1</c:v>
                </c:pt>
                <c:pt idx="234">
                  <c:v>1</c:v>
                </c:pt>
                <c:pt idx="236">
                  <c:v>3</c:v>
                </c:pt>
                <c:pt idx="237">
                  <c:v>1</c:v>
                </c:pt>
                <c:pt idx="238">
                  <c:v>3</c:v>
                </c:pt>
                <c:pt idx="239">
                  <c:v>2</c:v>
                </c:pt>
                <c:pt idx="240">
                  <c:v>3</c:v>
                </c:pt>
                <c:pt idx="241">
                  <c:v>2</c:v>
                </c:pt>
                <c:pt idx="242">
                  <c:v>1</c:v>
                </c:pt>
                <c:pt idx="245">
                  <c:v>1</c:v>
                </c:pt>
                <c:pt idx="247">
                  <c:v>1</c:v>
                </c:pt>
                <c:pt idx="249">
                  <c:v>1</c:v>
                </c:pt>
                <c:pt idx="251">
                  <c:v>3</c:v>
                </c:pt>
                <c:pt idx="257">
                  <c:v>1</c:v>
                </c:pt>
                <c:pt idx="258">
                  <c:v>3</c:v>
                </c:pt>
                <c:pt idx="259">
                  <c:v>1</c:v>
                </c:pt>
                <c:pt idx="261">
                  <c:v>1</c:v>
                </c:pt>
                <c:pt idx="263">
                  <c:v>1</c:v>
                </c:pt>
                <c:pt idx="264">
                  <c:v>1</c:v>
                </c:pt>
                <c:pt idx="265">
                  <c:v>2</c:v>
                </c:pt>
                <c:pt idx="266">
                  <c:v>2</c:v>
                </c:pt>
                <c:pt idx="267">
                  <c:v>1</c:v>
                </c:pt>
                <c:pt idx="268">
                  <c:v>2</c:v>
                </c:pt>
                <c:pt idx="269">
                  <c:v>1</c:v>
                </c:pt>
                <c:pt idx="270">
                  <c:v>1</c:v>
                </c:pt>
                <c:pt idx="273">
                  <c:v>1</c:v>
                </c:pt>
                <c:pt idx="279">
                  <c:v>1</c:v>
                </c:pt>
                <c:pt idx="280">
                  <c:v>1</c:v>
                </c:pt>
                <c:pt idx="283">
                  <c:v>3</c:v>
                </c:pt>
                <c:pt idx="285">
                  <c:v>1</c:v>
                </c:pt>
                <c:pt idx="288">
                  <c:v>1</c:v>
                </c:pt>
                <c:pt idx="289">
                  <c:v>1</c:v>
                </c:pt>
                <c:pt idx="291">
                  <c:v>2</c:v>
                </c:pt>
                <c:pt idx="292">
                  <c:v>1</c:v>
                </c:pt>
                <c:pt idx="293">
                  <c:v>1</c:v>
                </c:pt>
                <c:pt idx="295">
                  <c:v>1</c:v>
                </c:pt>
                <c:pt idx="296">
                  <c:v>2</c:v>
                </c:pt>
                <c:pt idx="302">
                  <c:v>1</c:v>
                </c:pt>
                <c:pt idx="306">
                  <c:v>1</c:v>
                </c:pt>
                <c:pt idx="307">
                  <c:v>1</c:v>
                </c:pt>
                <c:pt idx="308">
                  <c:v>1</c:v>
                </c:pt>
                <c:pt idx="309">
                  <c:v>2</c:v>
                </c:pt>
                <c:pt idx="310">
                  <c:v>1</c:v>
                </c:pt>
                <c:pt idx="311">
                  <c:v>2</c:v>
                </c:pt>
                <c:pt idx="313">
                  <c:v>1</c:v>
                </c:pt>
                <c:pt idx="316">
                  <c:v>1</c:v>
                </c:pt>
                <c:pt idx="319">
                  <c:v>1</c:v>
                </c:pt>
                <c:pt idx="321">
                  <c:v>3</c:v>
                </c:pt>
                <c:pt idx="323">
                  <c:v>2</c:v>
                </c:pt>
                <c:pt idx="324">
                  <c:v>1</c:v>
                </c:pt>
                <c:pt idx="325">
                  <c:v>1</c:v>
                </c:pt>
                <c:pt idx="326">
                  <c:v>1</c:v>
                </c:pt>
                <c:pt idx="329">
                  <c:v>1</c:v>
                </c:pt>
                <c:pt idx="330">
                  <c:v>2</c:v>
                </c:pt>
                <c:pt idx="331">
                  <c:v>2</c:v>
                </c:pt>
                <c:pt idx="332">
                  <c:v>1</c:v>
                </c:pt>
                <c:pt idx="334">
                  <c:v>1</c:v>
                </c:pt>
                <c:pt idx="335">
                  <c:v>2</c:v>
                </c:pt>
                <c:pt idx="338">
                  <c:v>2</c:v>
                </c:pt>
                <c:pt idx="339">
                  <c:v>1</c:v>
                </c:pt>
                <c:pt idx="341">
                  <c:v>1</c:v>
                </c:pt>
                <c:pt idx="346">
                  <c:v>2</c:v>
                </c:pt>
                <c:pt idx="347">
                  <c:v>2</c:v>
                </c:pt>
                <c:pt idx="348">
                  <c:v>1</c:v>
                </c:pt>
                <c:pt idx="350">
                  <c:v>1</c:v>
                </c:pt>
                <c:pt idx="352">
                  <c:v>1</c:v>
                </c:pt>
                <c:pt idx="354">
                  <c:v>1</c:v>
                </c:pt>
                <c:pt idx="355">
                  <c:v>1</c:v>
                </c:pt>
                <c:pt idx="357">
                  <c:v>1</c:v>
                </c:pt>
                <c:pt idx="362">
                  <c:v>1</c:v>
                </c:pt>
                <c:pt idx="364">
                  <c:v>1</c:v>
                </c:pt>
                <c:pt idx="365">
                  <c:v>1</c:v>
                </c:pt>
                <c:pt idx="368">
                  <c:v>1</c:v>
                </c:pt>
                <c:pt idx="369">
                  <c:v>1</c:v>
                </c:pt>
                <c:pt idx="371">
                  <c:v>2</c:v>
                </c:pt>
                <c:pt idx="372">
                  <c:v>1</c:v>
                </c:pt>
                <c:pt idx="374">
                  <c:v>1</c:v>
                </c:pt>
                <c:pt idx="375">
                  <c:v>1</c:v>
                </c:pt>
                <c:pt idx="377">
                  <c:v>2</c:v>
                </c:pt>
                <c:pt idx="378">
                  <c:v>2</c:v>
                </c:pt>
                <c:pt idx="380">
                  <c:v>3</c:v>
                </c:pt>
                <c:pt idx="381">
                  <c:v>2</c:v>
                </c:pt>
                <c:pt idx="382">
                  <c:v>1</c:v>
                </c:pt>
                <c:pt idx="386">
                  <c:v>2</c:v>
                </c:pt>
                <c:pt idx="387">
                  <c:v>1</c:v>
                </c:pt>
                <c:pt idx="388">
                  <c:v>1</c:v>
                </c:pt>
                <c:pt idx="389">
                  <c:v>1</c:v>
                </c:pt>
                <c:pt idx="391">
                  <c:v>2</c:v>
                </c:pt>
                <c:pt idx="395">
                  <c:v>1</c:v>
                </c:pt>
                <c:pt idx="396">
                  <c:v>2</c:v>
                </c:pt>
                <c:pt idx="398">
                  <c:v>2</c:v>
                </c:pt>
                <c:pt idx="399">
                  <c:v>1</c:v>
                </c:pt>
                <c:pt idx="401">
                  <c:v>1</c:v>
                </c:pt>
                <c:pt idx="402">
                  <c:v>4</c:v>
                </c:pt>
                <c:pt idx="403">
                  <c:v>1</c:v>
                </c:pt>
                <c:pt idx="404">
                  <c:v>1</c:v>
                </c:pt>
                <c:pt idx="408">
                  <c:v>2</c:v>
                </c:pt>
                <c:pt idx="409">
                  <c:v>1</c:v>
                </c:pt>
                <c:pt idx="416">
                  <c:v>1</c:v>
                </c:pt>
                <c:pt idx="428">
                  <c:v>1</c:v>
                </c:pt>
                <c:pt idx="429">
                  <c:v>1</c:v>
                </c:pt>
                <c:pt idx="430">
                  <c:v>2</c:v>
                </c:pt>
                <c:pt idx="431">
                  <c:v>1</c:v>
                </c:pt>
                <c:pt idx="433">
                  <c:v>1</c:v>
                </c:pt>
                <c:pt idx="442">
                  <c:v>2</c:v>
                </c:pt>
                <c:pt idx="443">
                  <c:v>1</c:v>
                </c:pt>
                <c:pt idx="445">
                  <c:v>1</c:v>
                </c:pt>
                <c:pt idx="446">
                  <c:v>1</c:v>
                </c:pt>
                <c:pt idx="447">
                  <c:v>1</c:v>
                </c:pt>
                <c:pt idx="449">
                  <c:v>1</c:v>
                </c:pt>
                <c:pt idx="451">
                  <c:v>2</c:v>
                </c:pt>
                <c:pt idx="455">
                  <c:v>1</c:v>
                </c:pt>
                <c:pt idx="456">
                  <c:v>1</c:v>
                </c:pt>
                <c:pt idx="457">
                  <c:v>2</c:v>
                </c:pt>
                <c:pt idx="458">
                  <c:v>3</c:v>
                </c:pt>
                <c:pt idx="459">
                  <c:v>2</c:v>
                </c:pt>
                <c:pt idx="460">
                  <c:v>1</c:v>
                </c:pt>
                <c:pt idx="461">
                  <c:v>1</c:v>
                </c:pt>
                <c:pt idx="462">
                  <c:v>1</c:v>
                </c:pt>
                <c:pt idx="463">
                  <c:v>1</c:v>
                </c:pt>
                <c:pt idx="464">
                  <c:v>1</c:v>
                </c:pt>
                <c:pt idx="466">
                  <c:v>2</c:v>
                </c:pt>
                <c:pt idx="467">
                  <c:v>1</c:v>
                </c:pt>
                <c:pt idx="469">
                  <c:v>2</c:v>
                </c:pt>
                <c:pt idx="471">
                  <c:v>1</c:v>
                </c:pt>
                <c:pt idx="472">
                  <c:v>1</c:v>
                </c:pt>
                <c:pt idx="474">
                  <c:v>1</c:v>
                </c:pt>
                <c:pt idx="475">
                  <c:v>1</c:v>
                </c:pt>
                <c:pt idx="477">
                  <c:v>1</c:v>
                </c:pt>
                <c:pt idx="479">
                  <c:v>1</c:v>
                </c:pt>
                <c:pt idx="485">
                  <c:v>1</c:v>
                </c:pt>
                <c:pt idx="487">
                  <c:v>1</c:v>
                </c:pt>
                <c:pt idx="490">
                  <c:v>2</c:v>
                </c:pt>
                <c:pt idx="491">
                  <c:v>1</c:v>
                </c:pt>
                <c:pt idx="493">
                  <c:v>2</c:v>
                </c:pt>
                <c:pt idx="494">
                  <c:v>2</c:v>
                </c:pt>
                <c:pt idx="495">
                  <c:v>1</c:v>
                </c:pt>
                <c:pt idx="496">
                  <c:v>1</c:v>
                </c:pt>
                <c:pt idx="499">
                  <c:v>2</c:v>
                </c:pt>
                <c:pt idx="505">
                  <c:v>1</c:v>
                </c:pt>
                <c:pt idx="506">
                  <c:v>1</c:v>
                </c:pt>
                <c:pt idx="507">
                  <c:v>2</c:v>
                </c:pt>
                <c:pt idx="508">
                  <c:v>1</c:v>
                </c:pt>
                <c:pt idx="511">
                  <c:v>1</c:v>
                </c:pt>
                <c:pt idx="512">
                  <c:v>1</c:v>
                </c:pt>
                <c:pt idx="515">
                  <c:v>3</c:v>
                </c:pt>
                <c:pt idx="517">
                  <c:v>1</c:v>
                </c:pt>
                <c:pt idx="520">
                  <c:v>2</c:v>
                </c:pt>
                <c:pt idx="521">
                  <c:v>1</c:v>
                </c:pt>
                <c:pt idx="523">
                  <c:v>1</c:v>
                </c:pt>
                <c:pt idx="525">
                  <c:v>1</c:v>
                </c:pt>
                <c:pt idx="526">
                  <c:v>1</c:v>
                </c:pt>
                <c:pt idx="528">
                  <c:v>2</c:v>
                </c:pt>
                <c:pt idx="529">
                  <c:v>1</c:v>
                </c:pt>
                <c:pt idx="530">
                  <c:v>1</c:v>
                </c:pt>
                <c:pt idx="534">
                  <c:v>2</c:v>
                </c:pt>
                <c:pt idx="536">
                  <c:v>1</c:v>
                </c:pt>
                <c:pt idx="542">
                  <c:v>1</c:v>
                </c:pt>
                <c:pt idx="544">
                  <c:v>1</c:v>
                </c:pt>
                <c:pt idx="545">
                  <c:v>1</c:v>
                </c:pt>
                <c:pt idx="549">
                  <c:v>1</c:v>
                </c:pt>
                <c:pt idx="550">
                  <c:v>1</c:v>
                </c:pt>
                <c:pt idx="551">
                  <c:v>2</c:v>
                </c:pt>
                <c:pt idx="554">
                  <c:v>1</c:v>
                </c:pt>
                <c:pt idx="555">
                  <c:v>1</c:v>
                </c:pt>
                <c:pt idx="560">
                  <c:v>1</c:v>
                </c:pt>
                <c:pt idx="561">
                  <c:v>2</c:v>
                </c:pt>
                <c:pt idx="562">
                  <c:v>1</c:v>
                </c:pt>
                <c:pt idx="565">
                  <c:v>1</c:v>
                </c:pt>
                <c:pt idx="567">
                  <c:v>1</c:v>
                </c:pt>
                <c:pt idx="568">
                  <c:v>1</c:v>
                </c:pt>
                <c:pt idx="569">
                  <c:v>1</c:v>
                </c:pt>
                <c:pt idx="571">
                  <c:v>1</c:v>
                </c:pt>
                <c:pt idx="572">
                  <c:v>1</c:v>
                </c:pt>
                <c:pt idx="574">
                  <c:v>2</c:v>
                </c:pt>
                <c:pt idx="576">
                  <c:v>3</c:v>
                </c:pt>
                <c:pt idx="577">
                  <c:v>2</c:v>
                </c:pt>
                <c:pt idx="578">
                  <c:v>2</c:v>
                </c:pt>
                <c:pt idx="584">
                  <c:v>1</c:v>
                </c:pt>
                <c:pt idx="585">
                  <c:v>3</c:v>
                </c:pt>
                <c:pt idx="589">
                  <c:v>2</c:v>
                </c:pt>
                <c:pt idx="590">
                  <c:v>1</c:v>
                </c:pt>
                <c:pt idx="591">
                  <c:v>2</c:v>
                </c:pt>
                <c:pt idx="593">
                  <c:v>1</c:v>
                </c:pt>
                <c:pt idx="596">
                  <c:v>1</c:v>
                </c:pt>
                <c:pt idx="597">
                  <c:v>1</c:v>
                </c:pt>
                <c:pt idx="598">
                  <c:v>1</c:v>
                </c:pt>
                <c:pt idx="601">
                  <c:v>1</c:v>
                </c:pt>
                <c:pt idx="602">
                  <c:v>1</c:v>
                </c:pt>
                <c:pt idx="607">
                  <c:v>1</c:v>
                </c:pt>
                <c:pt idx="609">
                  <c:v>1</c:v>
                </c:pt>
                <c:pt idx="612">
                  <c:v>1</c:v>
                </c:pt>
                <c:pt idx="613">
                  <c:v>2</c:v>
                </c:pt>
                <c:pt idx="614">
                  <c:v>1</c:v>
                </c:pt>
                <c:pt idx="617">
                  <c:v>1</c:v>
                </c:pt>
                <c:pt idx="619">
                  <c:v>2</c:v>
                </c:pt>
                <c:pt idx="620">
                  <c:v>1</c:v>
                </c:pt>
                <c:pt idx="621">
                  <c:v>1</c:v>
                </c:pt>
                <c:pt idx="622">
                  <c:v>1</c:v>
                </c:pt>
                <c:pt idx="623">
                  <c:v>1</c:v>
                </c:pt>
                <c:pt idx="625">
                  <c:v>2</c:v>
                </c:pt>
                <c:pt idx="627">
                  <c:v>1</c:v>
                </c:pt>
                <c:pt idx="630">
                  <c:v>2</c:v>
                </c:pt>
                <c:pt idx="631">
                  <c:v>1</c:v>
                </c:pt>
                <c:pt idx="632">
                  <c:v>2</c:v>
                </c:pt>
                <c:pt idx="636">
                  <c:v>1</c:v>
                </c:pt>
                <c:pt idx="640">
                  <c:v>2</c:v>
                </c:pt>
                <c:pt idx="642">
                  <c:v>1</c:v>
                </c:pt>
                <c:pt idx="644">
                  <c:v>1</c:v>
                </c:pt>
                <c:pt idx="645">
                  <c:v>1</c:v>
                </c:pt>
                <c:pt idx="646">
                  <c:v>1</c:v>
                </c:pt>
                <c:pt idx="647">
                  <c:v>1</c:v>
                </c:pt>
                <c:pt idx="648">
                  <c:v>1</c:v>
                </c:pt>
                <c:pt idx="650">
                  <c:v>1</c:v>
                </c:pt>
                <c:pt idx="653">
                  <c:v>1</c:v>
                </c:pt>
                <c:pt idx="654">
                  <c:v>1</c:v>
                </c:pt>
                <c:pt idx="655">
                  <c:v>2</c:v>
                </c:pt>
                <c:pt idx="656">
                  <c:v>3</c:v>
                </c:pt>
                <c:pt idx="658">
                  <c:v>1</c:v>
                </c:pt>
                <c:pt idx="661">
                  <c:v>1</c:v>
                </c:pt>
                <c:pt idx="662">
                  <c:v>1</c:v>
                </c:pt>
                <c:pt idx="663">
                  <c:v>1</c:v>
                </c:pt>
                <c:pt idx="665">
                  <c:v>1</c:v>
                </c:pt>
                <c:pt idx="667">
                  <c:v>2</c:v>
                </c:pt>
                <c:pt idx="669">
                  <c:v>1</c:v>
                </c:pt>
                <c:pt idx="670">
                  <c:v>1</c:v>
                </c:pt>
                <c:pt idx="671">
                  <c:v>1</c:v>
                </c:pt>
                <c:pt idx="672">
                  <c:v>1</c:v>
                </c:pt>
                <c:pt idx="674">
                  <c:v>1</c:v>
                </c:pt>
                <c:pt idx="675">
                  <c:v>1</c:v>
                </c:pt>
                <c:pt idx="677">
                  <c:v>1</c:v>
                </c:pt>
                <c:pt idx="678">
                  <c:v>2</c:v>
                </c:pt>
                <c:pt idx="679">
                  <c:v>2</c:v>
                </c:pt>
                <c:pt idx="680">
                  <c:v>1</c:v>
                </c:pt>
                <c:pt idx="684">
                  <c:v>1</c:v>
                </c:pt>
                <c:pt idx="686">
                  <c:v>1</c:v>
                </c:pt>
                <c:pt idx="687">
                  <c:v>1</c:v>
                </c:pt>
                <c:pt idx="689">
                  <c:v>1</c:v>
                </c:pt>
                <c:pt idx="693">
                  <c:v>1</c:v>
                </c:pt>
                <c:pt idx="694">
                  <c:v>1</c:v>
                </c:pt>
                <c:pt idx="696">
                  <c:v>1</c:v>
                </c:pt>
                <c:pt idx="698">
                  <c:v>1</c:v>
                </c:pt>
                <c:pt idx="699">
                  <c:v>1</c:v>
                </c:pt>
                <c:pt idx="701">
                  <c:v>1</c:v>
                </c:pt>
                <c:pt idx="702">
                  <c:v>1</c:v>
                </c:pt>
                <c:pt idx="704">
                  <c:v>1</c:v>
                </c:pt>
                <c:pt idx="706">
                  <c:v>2</c:v>
                </c:pt>
                <c:pt idx="707">
                  <c:v>1</c:v>
                </c:pt>
                <c:pt idx="708">
                  <c:v>1</c:v>
                </c:pt>
                <c:pt idx="710">
                  <c:v>2</c:v>
                </c:pt>
                <c:pt idx="711">
                  <c:v>1</c:v>
                </c:pt>
                <c:pt idx="712">
                  <c:v>1</c:v>
                </c:pt>
                <c:pt idx="715">
                  <c:v>2</c:v>
                </c:pt>
                <c:pt idx="719">
                  <c:v>2</c:v>
                </c:pt>
                <c:pt idx="720">
                  <c:v>2</c:v>
                </c:pt>
                <c:pt idx="722">
                  <c:v>2</c:v>
                </c:pt>
                <c:pt idx="728">
                  <c:v>1</c:v>
                </c:pt>
                <c:pt idx="730">
                  <c:v>2</c:v>
                </c:pt>
                <c:pt idx="731">
                  <c:v>1</c:v>
                </c:pt>
                <c:pt idx="732">
                  <c:v>1</c:v>
                </c:pt>
                <c:pt idx="733">
                  <c:v>1</c:v>
                </c:pt>
                <c:pt idx="735">
                  <c:v>2</c:v>
                </c:pt>
                <c:pt idx="737">
                  <c:v>1</c:v>
                </c:pt>
                <c:pt idx="747">
                  <c:v>1</c:v>
                </c:pt>
                <c:pt idx="753">
                  <c:v>1</c:v>
                </c:pt>
                <c:pt idx="755">
                  <c:v>1</c:v>
                </c:pt>
                <c:pt idx="758">
                  <c:v>1</c:v>
                </c:pt>
                <c:pt idx="759">
                  <c:v>1</c:v>
                </c:pt>
                <c:pt idx="760">
                  <c:v>1</c:v>
                </c:pt>
                <c:pt idx="761">
                  <c:v>2</c:v>
                </c:pt>
                <c:pt idx="762">
                  <c:v>1</c:v>
                </c:pt>
                <c:pt idx="765">
                  <c:v>1</c:v>
                </c:pt>
                <c:pt idx="766">
                  <c:v>1</c:v>
                </c:pt>
                <c:pt idx="767">
                  <c:v>2</c:v>
                </c:pt>
                <c:pt idx="768">
                  <c:v>1</c:v>
                </c:pt>
                <c:pt idx="769">
                  <c:v>1</c:v>
                </c:pt>
                <c:pt idx="770">
                  <c:v>1</c:v>
                </c:pt>
                <c:pt idx="773">
                  <c:v>1</c:v>
                </c:pt>
                <c:pt idx="775">
                  <c:v>1</c:v>
                </c:pt>
                <c:pt idx="779">
                  <c:v>1</c:v>
                </c:pt>
                <c:pt idx="782">
                  <c:v>2</c:v>
                </c:pt>
                <c:pt idx="783">
                  <c:v>1</c:v>
                </c:pt>
                <c:pt idx="785">
                  <c:v>1</c:v>
                </c:pt>
                <c:pt idx="787">
                  <c:v>2</c:v>
                </c:pt>
                <c:pt idx="788">
                  <c:v>2</c:v>
                </c:pt>
                <c:pt idx="789">
                  <c:v>1</c:v>
                </c:pt>
                <c:pt idx="795">
                  <c:v>1</c:v>
                </c:pt>
                <c:pt idx="796">
                  <c:v>1</c:v>
                </c:pt>
                <c:pt idx="799">
                  <c:v>2</c:v>
                </c:pt>
                <c:pt idx="807">
                  <c:v>1</c:v>
                </c:pt>
                <c:pt idx="809">
                  <c:v>1</c:v>
                </c:pt>
                <c:pt idx="812">
                  <c:v>1</c:v>
                </c:pt>
                <c:pt idx="813">
                  <c:v>1</c:v>
                </c:pt>
                <c:pt idx="814">
                  <c:v>1</c:v>
                </c:pt>
                <c:pt idx="815">
                  <c:v>1</c:v>
                </c:pt>
                <c:pt idx="816">
                  <c:v>1</c:v>
                </c:pt>
                <c:pt idx="817">
                  <c:v>1</c:v>
                </c:pt>
                <c:pt idx="818">
                  <c:v>1</c:v>
                </c:pt>
                <c:pt idx="822">
                  <c:v>1</c:v>
                </c:pt>
                <c:pt idx="824">
                  <c:v>1</c:v>
                </c:pt>
                <c:pt idx="828">
                  <c:v>1</c:v>
                </c:pt>
                <c:pt idx="830">
                  <c:v>1</c:v>
                </c:pt>
                <c:pt idx="831">
                  <c:v>1</c:v>
                </c:pt>
                <c:pt idx="832">
                  <c:v>1</c:v>
                </c:pt>
                <c:pt idx="834">
                  <c:v>1</c:v>
                </c:pt>
                <c:pt idx="835">
                  <c:v>1</c:v>
                </c:pt>
                <c:pt idx="837">
                  <c:v>2</c:v>
                </c:pt>
                <c:pt idx="838">
                  <c:v>2</c:v>
                </c:pt>
                <c:pt idx="839">
                  <c:v>2</c:v>
                </c:pt>
                <c:pt idx="840">
                  <c:v>1</c:v>
                </c:pt>
                <c:pt idx="841">
                  <c:v>1</c:v>
                </c:pt>
                <c:pt idx="844">
                  <c:v>1</c:v>
                </c:pt>
                <c:pt idx="847">
                  <c:v>1</c:v>
                </c:pt>
                <c:pt idx="848">
                  <c:v>1</c:v>
                </c:pt>
                <c:pt idx="850">
                  <c:v>1</c:v>
                </c:pt>
                <c:pt idx="851">
                  <c:v>1</c:v>
                </c:pt>
                <c:pt idx="852">
                  <c:v>1</c:v>
                </c:pt>
                <c:pt idx="854">
                  <c:v>1</c:v>
                </c:pt>
                <c:pt idx="860">
                  <c:v>2</c:v>
                </c:pt>
                <c:pt idx="862">
                  <c:v>1</c:v>
                </c:pt>
                <c:pt idx="869">
                  <c:v>1</c:v>
                </c:pt>
                <c:pt idx="875">
                  <c:v>1</c:v>
                </c:pt>
                <c:pt idx="877">
                  <c:v>2</c:v>
                </c:pt>
                <c:pt idx="879">
                  <c:v>1</c:v>
                </c:pt>
                <c:pt idx="880">
                  <c:v>1</c:v>
                </c:pt>
                <c:pt idx="881">
                  <c:v>1</c:v>
                </c:pt>
                <c:pt idx="887">
                  <c:v>2</c:v>
                </c:pt>
                <c:pt idx="888">
                  <c:v>1</c:v>
                </c:pt>
                <c:pt idx="890">
                  <c:v>1</c:v>
                </c:pt>
                <c:pt idx="891">
                  <c:v>1</c:v>
                </c:pt>
                <c:pt idx="902">
                  <c:v>1</c:v>
                </c:pt>
                <c:pt idx="904">
                  <c:v>1</c:v>
                </c:pt>
                <c:pt idx="905">
                  <c:v>2</c:v>
                </c:pt>
                <c:pt idx="906">
                  <c:v>3</c:v>
                </c:pt>
                <c:pt idx="909">
                  <c:v>1</c:v>
                </c:pt>
                <c:pt idx="911">
                  <c:v>2</c:v>
                </c:pt>
                <c:pt idx="912">
                  <c:v>1</c:v>
                </c:pt>
                <c:pt idx="917">
                  <c:v>1</c:v>
                </c:pt>
                <c:pt idx="920">
                  <c:v>2</c:v>
                </c:pt>
                <c:pt idx="922">
                  <c:v>1</c:v>
                </c:pt>
                <c:pt idx="923">
                  <c:v>1</c:v>
                </c:pt>
                <c:pt idx="925">
                  <c:v>2</c:v>
                </c:pt>
                <c:pt idx="927">
                  <c:v>1</c:v>
                </c:pt>
                <c:pt idx="930">
                  <c:v>1</c:v>
                </c:pt>
                <c:pt idx="932">
                  <c:v>1</c:v>
                </c:pt>
                <c:pt idx="933">
                  <c:v>1</c:v>
                </c:pt>
                <c:pt idx="934">
                  <c:v>1</c:v>
                </c:pt>
                <c:pt idx="938">
                  <c:v>1</c:v>
                </c:pt>
                <c:pt idx="940">
                  <c:v>1</c:v>
                </c:pt>
                <c:pt idx="941">
                  <c:v>2</c:v>
                </c:pt>
                <c:pt idx="944">
                  <c:v>1</c:v>
                </c:pt>
                <c:pt idx="949">
                  <c:v>1</c:v>
                </c:pt>
                <c:pt idx="950">
                  <c:v>1</c:v>
                </c:pt>
                <c:pt idx="951">
                  <c:v>1</c:v>
                </c:pt>
                <c:pt idx="954">
                  <c:v>1</c:v>
                </c:pt>
                <c:pt idx="955">
                  <c:v>1</c:v>
                </c:pt>
                <c:pt idx="957">
                  <c:v>2</c:v>
                </c:pt>
                <c:pt idx="958">
                  <c:v>1</c:v>
                </c:pt>
                <c:pt idx="959">
                  <c:v>2</c:v>
                </c:pt>
                <c:pt idx="961">
                  <c:v>1</c:v>
                </c:pt>
                <c:pt idx="963">
                  <c:v>2</c:v>
                </c:pt>
                <c:pt idx="964">
                  <c:v>1</c:v>
                </c:pt>
                <c:pt idx="966">
                  <c:v>1</c:v>
                </c:pt>
                <c:pt idx="967">
                  <c:v>2</c:v>
                </c:pt>
                <c:pt idx="968">
                  <c:v>1</c:v>
                </c:pt>
                <c:pt idx="969">
                  <c:v>1</c:v>
                </c:pt>
                <c:pt idx="971">
                  <c:v>2</c:v>
                </c:pt>
                <c:pt idx="973">
                  <c:v>1</c:v>
                </c:pt>
                <c:pt idx="978">
                  <c:v>1</c:v>
                </c:pt>
                <c:pt idx="980">
                  <c:v>2</c:v>
                </c:pt>
                <c:pt idx="981">
                  <c:v>2</c:v>
                </c:pt>
                <c:pt idx="982">
                  <c:v>1</c:v>
                </c:pt>
                <c:pt idx="986">
                  <c:v>1</c:v>
                </c:pt>
                <c:pt idx="988">
                  <c:v>1</c:v>
                </c:pt>
                <c:pt idx="995">
                  <c:v>1</c:v>
                </c:pt>
                <c:pt idx="997">
                  <c:v>2</c:v>
                </c:pt>
                <c:pt idx="998">
                  <c:v>2</c:v>
                </c:pt>
                <c:pt idx="1002">
                  <c:v>1</c:v>
                </c:pt>
                <c:pt idx="1004">
                  <c:v>1</c:v>
                </c:pt>
                <c:pt idx="1005">
                  <c:v>1</c:v>
                </c:pt>
                <c:pt idx="1006">
                  <c:v>1</c:v>
                </c:pt>
                <c:pt idx="1008">
                  <c:v>1</c:v>
                </c:pt>
                <c:pt idx="1011">
                  <c:v>1</c:v>
                </c:pt>
                <c:pt idx="1017">
                  <c:v>1</c:v>
                </c:pt>
                <c:pt idx="1020">
                  <c:v>1</c:v>
                </c:pt>
                <c:pt idx="1021">
                  <c:v>2</c:v>
                </c:pt>
                <c:pt idx="1026">
                  <c:v>1</c:v>
                </c:pt>
                <c:pt idx="1027">
                  <c:v>2</c:v>
                </c:pt>
                <c:pt idx="1034">
                  <c:v>2</c:v>
                </c:pt>
                <c:pt idx="1035">
                  <c:v>1</c:v>
                </c:pt>
                <c:pt idx="1039">
                  <c:v>1</c:v>
                </c:pt>
                <c:pt idx="1040">
                  <c:v>1</c:v>
                </c:pt>
                <c:pt idx="1042">
                  <c:v>1</c:v>
                </c:pt>
                <c:pt idx="1044">
                  <c:v>1</c:v>
                </c:pt>
                <c:pt idx="1048">
                  <c:v>1</c:v>
                </c:pt>
                <c:pt idx="1053">
                  <c:v>1</c:v>
                </c:pt>
                <c:pt idx="1054">
                  <c:v>2</c:v>
                </c:pt>
                <c:pt idx="1059">
                  <c:v>2</c:v>
                </c:pt>
                <c:pt idx="1066">
                  <c:v>1</c:v>
                </c:pt>
                <c:pt idx="1070">
                  <c:v>1</c:v>
                </c:pt>
                <c:pt idx="1073">
                  <c:v>1</c:v>
                </c:pt>
                <c:pt idx="1075">
                  <c:v>2</c:v>
                </c:pt>
                <c:pt idx="1077">
                  <c:v>3</c:v>
                </c:pt>
                <c:pt idx="1079">
                  <c:v>1</c:v>
                </c:pt>
                <c:pt idx="1082">
                  <c:v>1</c:v>
                </c:pt>
                <c:pt idx="1085">
                  <c:v>2</c:v>
                </c:pt>
                <c:pt idx="1086">
                  <c:v>1</c:v>
                </c:pt>
                <c:pt idx="1087">
                  <c:v>1</c:v>
                </c:pt>
                <c:pt idx="1090">
                  <c:v>1</c:v>
                </c:pt>
                <c:pt idx="1092">
                  <c:v>1</c:v>
                </c:pt>
                <c:pt idx="1095">
                  <c:v>1</c:v>
                </c:pt>
                <c:pt idx="1102">
                  <c:v>1</c:v>
                </c:pt>
                <c:pt idx="1106">
                  <c:v>1</c:v>
                </c:pt>
                <c:pt idx="1108">
                  <c:v>1</c:v>
                </c:pt>
                <c:pt idx="1109">
                  <c:v>1</c:v>
                </c:pt>
                <c:pt idx="1111">
                  <c:v>1</c:v>
                </c:pt>
                <c:pt idx="1113">
                  <c:v>1</c:v>
                </c:pt>
                <c:pt idx="1116">
                  <c:v>3</c:v>
                </c:pt>
                <c:pt idx="1119">
                  <c:v>1</c:v>
                </c:pt>
                <c:pt idx="1121">
                  <c:v>2</c:v>
                </c:pt>
                <c:pt idx="1127">
                  <c:v>1</c:v>
                </c:pt>
                <c:pt idx="1128">
                  <c:v>2</c:v>
                </c:pt>
                <c:pt idx="1130">
                  <c:v>1</c:v>
                </c:pt>
                <c:pt idx="1132">
                  <c:v>1</c:v>
                </c:pt>
                <c:pt idx="1133">
                  <c:v>2</c:v>
                </c:pt>
                <c:pt idx="1137">
                  <c:v>1</c:v>
                </c:pt>
                <c:pt idx="1138">
                  <c:v>1</c:v>
                </c:pt>
                <c:pt idx="1139">
                  <c:v>1</c:v>
                </c:pt>
                <c:pt idx="1141">
                  <c:v>1</c:v>
                </c:pt>
                <c:pt idx="1143">
                  <c:v>1</c:v>
                </c:pt>
                <c:pt idx="1144">
                  <c:v>1</c:v>
                </c:pt>
                <c:pt idx="1145">
                  <c:v>1</c:v>
                </c:pt>
                <c:pt idx="1146">
                  <c:v>1</c:v>
                </c:pt>
                <c:pt idx="1147">
                  <c:v>1</c:v>
                </c:pt>
                <c:pt idx="1150">
                  <c:v>1</c:v>
                </c:pt>
                <c:pt idx="1151">
                  <c:v>1</c:v>
                </c:pt>
                <c:pt idx="1153">
                  <c:v>2</c:v>
                </c:pt>
                <c:pt idx="1154">
                  <c:v>1</c:v>
                </c:pt>
                <c:pt idx="1162">
                  <c:v>1</c:v>
                </c:pt>
                <c:pt idx="1168">
                  <c:v>3</c:v>
                </c:pt>
                <c:pt idx="1169">
                  <c:v>2</c:v>
                </c:pt>
                <c:pt idx="1175">
                  <c:v>2</c:v>
                </c:pt>
                <c:pt idx="1177">
                  <c:v>2</c:v>
                </c:pt>
                <c:pt idx="1185">
                  <c:v>1</c:v>
                </c:pt>
                <c:pt idx="1188">
                  <c:v>1</c:v>
                </c:pt>
                <c:pt idx="1189">
                  <c:v>1</c:v>
                </c:pt>
                <c:pt idx="1192">
                  <c:v>1</c:v>
                </c:pt>
                <c:pt idx="1199">
                  <c:v>1</c:v>
                </c:pt>
                <c:pt idx="1200">
                  <c:v>1</c:v>
                </c:pt>
                <c:pt idx="1201">
                  <c:v>1</c:v>
                </c:pt>
                <c:pt idx="1203">
                  <c:v>1</c:v>
                </c:pt>
                <c:pt idx="1204">
                  <c:v>1</c:v>
                </c:pt>
                <c:pt idx="1207">
                  <c:v>1</c:v>
                </c:pt>
                <c:pt idx="1210">
                  <c:v>1</c:v>
                </c:pt>
                <c:pt idx="1213">
                  <c:v>2</c:v>
                </c:pt>
                <c:pt idx="1216">
                  <c:v>3</c:v>
                </c:pt>
                <c:pt idx="1219">
                  <c:v>2</c:v>
                </c:pt>
                <c:pt idx="1220">
                  <c:v>2</c:v>
                </c:pt>
                <c:pt idx="1224">
                  <c:v>1</c:v>
                </c:pt>
                <c:pt idx="1226">
                  <c:v>1</c:v>
                </c:pt>
                <c:pt idx="1227">
                  <c:v>1</c:v>
                </c:pt>
                <c:pt idx="1228">
                  <c:v>1</c:v>
                </c:pt>
                <c:pt idx="1230">
                  <c:v>2</c:v>
                </c:pt>
                <c:pt idx="1231">
                  <c:v>1</c:v>
                </c:pt>
                <c:pt idx="1232">
                  <c:v>1</c:v>
                </c:pt>
                <c:pt idx="1236">
                  <c:v>1</c:v>
                </c:pt>
                <c:pt idx="1240">
                  <c:v>1</c:v>
                </c:pt>
                <c:pt idx="1241">
                  <c:v>1</c:v>
                </c:pt>
                <c:pt idx="1245">
                  <c:v>1</c:v>
                </c:pt>
                <c:pt idx="1247">
                  <c:v>1</c:v>
                </c:pt>
                <c:pt idx="1249">
                  <c:v>1</c:v>
                </c:pt>
                <c:pt idx="1250">
                  <c:v>1</c:v>
                </c:pt>
                <c:pt idx="1255">
                  <c:v>1</c:v>
                </c:pt>
                <c:pt idx="1256">
                  <c:v>1</c:v>
                </c:pt>
                <c:pt idx="1259">
                  <c:v>1</c:v>
                </c:pt>
                <c:pt idx="1261">
                  <c:v>1</c:v>
                </c:pt>
                <c:pt idx="1262">
                  <c:v>1</c:v>
                </c:pt>
                <c:pt idx="1264">
                  <c:v>1</c:v>
                </c:pt>
                <c:pt idx="1265">
                  <c:v>1</c:v>
                </c:pt>
                <c:pt idx="1269">
                  <c:v>1</c:v>
                </c:pt>
                <c:pt idx="1271">
                  <c:v>2</c:v>
                </c:pt>
                <c:pt idx="1274">
                  <c:v>2</c:v>
                </c:pt>
                <c:pt idx="1276">
                  <c:v>1</c:v>
                </c:pt>
                <c:pt idx="1277">
                  <c:v>1</c:v>
                </c:pt>
                <c:pt idx="1278">
                  <c:v>1</c:v>
                </c:pt>
                <c:pt idx="1280">
                  <c:v>1</c:v>
                </c:pt>
                <c:pt idx="1284">
                  <c:v>1</c:v>
                </c:pt>
                <c:pt idx="1290">
                  <c:v>1</c:v>
                </c:pt>
                <c:pt idx="1293">
                  <c:v>1</c:v>
                </c:pt>
                <c:pt idx="1294">
                  <c:v>1</c:v>
                </c:pt>
                <c:pt idx="1299">
                  <c:v>1</c:v>
                </c:pt>
                <c:pt idx="1302">
                  <c:v>1</c:v>
                </c:pt>
                <c:pt idx="1305">
                  <c:v>1</c:v>
                </c:pt>
                <c:pt idx="1307">
                  <c:v>1</c:v>
                </c:pt>
                <c:pt idx="1308">
                  <c:v>1</c:v>
                </c:pt>
                <c:pt idx="1312">
                  <c:v>1</c:v>
                </c:pt>
                <c:pt idx="1313">
                  <c:v>2</c:v>
                </c:pt>
                <c:pt idx="1323">
                  <c:v>1</c:v>
                </c:pt>
                <c:pt idx="1328">
                  <c:v>2</c:v>
                </c:pt>
                <c:pt idx="1329">
                  <c:v>1</c:v>
                </c:pt>
                <c:pt idx="1330">
                  <c:v>1</c:v>
                </c:pt>
                <c:pt idx="1331">
                  <c:v>1</c:v>
                </c:pt>
                <c:pt idx="1336">
                  <c:v>1</c:v>
                </c:pt>
                <c:pt idx="1337">
                  <c:v>1</c:v>
                </c:pt>
                <c:pt idx="1339">
                  <c:v>1</c:v>
                </c:pt>
                <c:pt idx="1340">
                  <c:v>1</c:v>
                </c:pt>
                <c:pt idx="1342">
                  <c:v>1</c:v>
                </c:pt>
                <c:pt idx="1344">
                  <c:v>1</c:v>
                </c:pt>
                <c:pt idx="1346">
                  <c:v>1</c:v>
                </c:pt>
                <c:pt idx="1347">
                  <c:v>1</c:v>
                </c:pt>
                <c:pt idx="1351">
                  <c:v>2</c:v>
                </c:pt>
                <c:pt idx="1354">
                  <c:v>1</c:v>
                </c:pt>
                <c:pt idx="1355">
                  <c:v>1</c:v>
                </c:pt>
                <c:pt idx="1356">
                  <c:v>1</c:v>
                </c:pt>
                <c:pt idx="1357">
                  <c:v>1</c:v>
                </c:pt>
                <c:pt idx="1358">
                  <c:v>2</c:v>
                </c:pt>
                <c:pt idx="1359">
                  <c:v>2</c:v>
                </c:pt>
                <c:pt idx="1360">
                  <c:v>1</c:v>
                </c:pt>
                <c:pt idx="1361">
                  <c:v>2</c:v>
                </c:pt>
                <c:pt idx="1367">
                  <c:v>1</c:v>
                </c:pt>
                <c:pt idx="1374">
                  <c:v>1</c:v>
                </c:pt>
                <c:pt idx="1377">
                  <c:v>2</c:v>
                </c:pt>
                <c:pt idx="1378">
                  <c:v>1</c:v>
                </c:pt>
                <c:pt idx="1380">
                  <c:v>1</c:v>
                </c:pt>
                <c:pt idx="1381">
                  <c:v>1</c:v>
                </c:pt>
                <c:pt idx="1385">
                  <c:v>1</c:v>
                </c:pt>
                <c:pt idx="1386">
                  <c:v>1</c:v>
                </c:pt>
                <c:pt idx="1390">
                  <c:v>1</c:v>
                </c:pt>
                <c:pt idx="1391">
                  <c:v>1</c:v>
                </c:pt>
                <c:pt idx="1392">
                  <c:v>2</c:v>
                </c:pt>
                <c:pt idx="1395">
                  <c:v>1</c:v>
                </c:pt>
                <c:pt idx="1399">
                  <c:v>1</c:v>
                </c:pt>
                <c:pt idx="1403">
                  <c:v>1</c:v>
                </c:pt>
                <c:pt idx="1404">
                  <c:v>1</c:v>
                </c:pt>
                <c:pt idx="1406">
                  <c:v>1</c:v>
                </c:pt>
                <c:pt idx="1407">
                  <c:v>1</c:v>
                </c:pt>
                <c:pt idx="1409">
                  <c:v>1</c:v>
                </c:pt>
                <c:pt idx="1411">
                  <c:v>1</c:v>
                </c:pt>
                <c:pt idx="1412">
                  <c:v>2</c:v>
                </c:pt>
                <c:pt idx="1416">
                  <c:v>1</c:v>
                </c:pt>
                <c:pt idx="1417">
                  <c:v>1</c:v>
                </c:pt>
                <c:pt idx="1421">
                  <c:v>1</c:v>
                </c:pt>
                <c:pt idx="1424">
                  <c:v>1</c:v>
                </c:pt>
                <c:pt idx="1430">
                  <c:v>1</c:v>
                </c:pt>
                <c:pt idx="1431">
                  <c:v>1</c:v>
                </c:pt>
                <c:pt idx="1432">
                  <c:v>1</c:v>
                </c:pt>
                <c:pt idx="1434">
                  <c:v>1</c:v>
                </c:pt>
                <c:pt idx="1438">
                  <c:v>1</c:v>
                </c:pt>
                <c:pt idx="1441">
                  <c:v>1</c:v>
                </c:pt>
                <c:pt idx="1442">
                  <c:v>1</c:v>
                </c:pt>
                <c:pt idx="1443">
                  <c:v>1</c:v>
                </c:pt>
                <c:pt idx="1447">
                  <c:v>1</c:v>
                </c:pt>
                <c:pt idx="1448">
                  <c:v>1</c:v>
                </c:pt>
                <c:pt idx="1451">
                  <c:v>1</c:v>
                </c:pt>
                <c:pt idx="1454">
                  <c:v>1</c:v>
                </c:pt>
                <c:pt idx="1455">
                  <c:v>1</c:v>
                </c:pt>
                <c:pt idx="1463">
                  <c:v>1</c:v>
                </c:pt>
                <c:pt idx="1464">
                  <c:v>1</c:v>
                </c:pt>
                <c:pt idx="1465">
                  <c:v>1</c:v>
                </c:pt>
                <c:pt idx="1466">
                  <c:v>2</c:v>
                </c:pt>
                <c:pt idx="1472">
                  <c:v>1</c:v>
                </c:pt>
                <c:pt idx="1474">
                  <c:v>1</c:v>
                </c:pt>
                <c:pt idx="1475">
                  <c:v>1</c:v>
                </c:pt>
                <c:pt idx="1478">
                  <c:v>1</c:v>
                </c:pt>
                <c:pt idx="1482">
                  <c:v>1</c:v>
                </c:pt>
                <c:pt idx="1489">
                  <c:v>1</c:v>
                </c:pt>
                <c:pt idx="1490">
                  <c:v>1</c:v>
                </c:pt>
                <c:pt idx="1492">
                  <c:v>1</c:v>
                </c:pt>
                <c:pt idx="1497">
                  <c:v>1</c:v>
                </c:pt>
                <c:pt idx="1499">
                  <c:v>1</c:v>
                </c:pt>
                <c:pt idx="1501">
                  <c:v>1</c:v>
                </c:pt>
                <c:pt idx="1502">
                  <c:v>1</c:v>
                </c:pt>
                <c:pt idx="1504">
                  <c:v>1</c:v>
                </c:pt>
                <c:pt idx="1506">
                  <c:v>1</c:v>
                </c:pt>
                <c:pt idx="1507">
                  <c:v>1</c:v>
                </c:pt>
                <c:pt idx="1508">
                  <c:v>1</c:v>
                </c:pt>
                <c:pt idx="1513">
                  <c:v>1</c:v>
                </c:pt>
                <c:pt idx="1515">
                  <c:v>2</c:v>
                </c:pt>
                <c:pt idx="1516">
                  <c:v>1</c:v>
                </c:pt>
                <c:pt idx="1518">
                  <c:v>2</c:v>
                </c:pt>
                <c:pt idx="1521">
                  <c:v>1</c:v>
                </c:pt>
                <c:pt idx="1524">
                  <c:v>1</c:v>
                </c:pt>
                <c:pt idx="1528">
                  <c:v>1</c:v>
                </c:pt>
                <c:pt idx="1531">
                  <c:v>1</c:v>
                </c:pt>
                <c:pt idx="1538">
                  <c:v>2</c:v>
                </c:pt>
                <c:pt idx="1539">
                  <c:v>2</c:v>
                </c:pt>
                <c:pt idx="1540">
                  <c:v>1</c:v>
                </c:pt>
                <c:pt idx="1543">
                  <c:v>1</c:v>
                </c:pt>
                <c:pt idx="1544">
                  <c:v>1</c:v>
                </c:pt>
                <c:pt idx="1545">
                  <c:v>1</c:v>
                </c:pt>
                <c:pt idx="1547">
                  <c:v>1</c:v>
                </c:pt>
                <c:pt idx="1548">
                  <c:v>1</c:v>
                </c:pt>
                <c:pt idx="1551">
                  <c:v>2</c:v>
                </c:pt>
                <c:pt idx="1554">
                  <c:v>1</c:v>
                </c:pt>
                <c:pt idx="1555">
                  <c:v>3</c:v>
                </c:pt>
                <c:pt idx="1556">
                  <c:v>1</c:v>
                </c:pt>
                <c:pt idx="1559">
                  <c:v>2</c:v>
                </c:pt>
                <c:pt idx="1561">
                  <c:v>1</c:v>
                </c:pt>
                <c:pt idx="1564">
                  <c:v>1</c:v>
                </c:pt>
                <c:pt idx="1565">
                  <c:v>1</c:v>
                </c:pt>
                <c:pt idx="1570">
                  <c:v>1</c:v>
                </c:pt>
                <c:pt idx="1571">
                  <c:v>1</c:v>
                </c:pt>
                <c:pt idx="1575">
                  <c:v>1</c:v>
                </c:pt>
                <c:pt idx="1576">
                  <c:v>1</c:v>
                </c:pt>
                <c:pt idx="1583">
                  <c:v>1</c:v>
                </c:pt>
                <c:pt idx="1586">
                  <c:v>1</c:v>
                </c:pt>
                <c:pt idx="1593">
                  <c:v>1</c:v>
                </c:pt>
                <c:pt idx="1594">
                  <c:v>1</c:v>
                </c:pt>
                <c:pt idx="1598">
                  <c:v>1</c:v>
                </c:pt>
                <c:pt idx="1604">
                  <c:v>1</c:v>
                </c:pt>
                <c:pt idx="1605">
                  <c:v>2</c:v>
                </c:pt>
                <c:pt idx="1606">
                  <c:v>2</c:v>
                </c:pt>
                <c:pt idx="1608">
                  <c:v>1</c:v>
                </c:pt>
                <c:pt idx="1613">
                  <c:v>1</c:v>
                </c:pt>
                <c:pt idx="1617">
                  <c:v>2</c:v>
                </c:pt>
                <c:pt idx="1619">
                  <c:v>2</c:v>
                </c:pt>
                <c:pt idx="1620">
                  <c:v>1</c:v>
                </c:pt>
                <c:pt idx="1621">
                  <c:v>1</c:v>
                </c:pt>
                <c:pt idx="1622">
                  <c:v>1</c:v>
                </c:pt>
                <c:pt idx="1624">
                  <c:v>1</c:v>
                </c:pt>
                <c:pt idx="1625">
                  <c:v>1</c:v>
                </c:pt>
                <c:pt idx="1626">
                  <c:v>1</c:v>
                </c:pt>
                <c:pt idx="1627">
                  <c:v>1</c:v>
                </c:pt>
                <c:pt idx="1628">
                  <c:v>1</c:v>
                </c:pt>
                <c:pt idx="1629">
                  <c:v>1</c:v>
                </c:pt>
                <c:pt idx="1633">
                  <c:v>1</c:v>
                </c:pt>
                <c:pt idx="1638">
                  <c:v>1</c:v>
                </c:pt>
                <c:pt idx="1640">
                  <c:v>1</c:v>
                </c:pt>
                <c:pt idx="1642">
                  <c:v>1</c:v>
                </c:pt>
                <c:pt idx="1647">
                  <c:v>1</c:v>
                </c:pt>
                <c:pt idx="1650">
                  <c:v>1</c:v>
                </c:pt>
                <c:pt idx="1651">
                  <c:v>1</c:v>
                </c:pt>
                <c:pt idx="1653">
                  <c:v>1</c:v>
                </c:pt>
                <c:pt idx="1654">
                  <c:v>1</c:v>
                </c:pt>
                <c:pt idx="1661">
                  <c:v>1</c:v>
                </c:pt>
                <c:pt idx="1662">
                  <c:v>1</c:v>
                </c:pt>
                <c:pt idx="1663">
                  <c:v>1</c:v>
                </c:pt>
                <c:pt idx="1673">
                  <c:v>1</c:v>
                </c:pt>
                <c:pt idx="1674">
                  <c:v>1</c:v>
                </c:pt>
                <c:pt idx="1676">
                  <c:v>2</c:v>
                </c:pt>
                <c:pt idx="1678">
                  <c:v>1</c:v>
                </c:pt>
                <c:pt idx="1679">
                  <c:v>1</c:v>
                </c:pt>
                <c:pt idx="1681">
                  <c:v>1</c:v>
                </c:pt>
                <c:pt idx="1683">
                  <c:v>3</c:v>
                </c:pt>
                <c:pt idx="1684">
                  <c:v>2</c:v>
                </c:pt>
                <c:pt idx="1694">
                  <c:v>1</c:v>
                </c:pt>
                <c:pt idx="1695">
                  <c:v>1</c:v>
                </c:pt>
                <c:pt idx="1696">
                  <c:v>1</c:v>
                </c:pt>
                <c:pt idx="1701">
                  <c:v>1</c:v>
                </c:pt>
                <c:pt idx="1702">
                  <c:v>1</c:v>
                </c:pt>
                <c:pt idx="1707">
                  <c:v>1</c:v>
                </c:pt>
                <c:pt idx="1708">
                  <c:v>1</c:v>
                </c:pt>
                <c:pt idx="1710">
                  <c:v>1</c:v>
                </c:pt>
                <c:pt idx="1712">
                  <c:v>1</c:v>
                </c:pt>
                <c:pt idx="1716">
                  <c:v>1</c:v>
                </c:pt>
                <c:pt idx="1717">
                  <c:v>1</c:v>
                </c:pt>
                <c:pt idx="1723">
                  <c:v>1</c:v>
                </c:pt>
                <c:pt idx="1724">
                  <c:v>1</c:v>
                </c:pt>
                <c:pt idx="1725">
                  <c:v>1</c:v>
                </c:pt>
                <c:pt idx="1727">
                  <c:v>1</c:v>
                </c:pt>
                <c:pt idx="1735">
                  <c:v>1</c:v>
                </c:pt>
                <c:pt idx="1739">
                  <c:v>2</c:v>
                </c:pt>
                <c:pt idx="1741">
                  <c:v>1</c:v>
                </c:pt>
                <c:pt idx="1742">
                  <c:v>1</c:v>
                </c:pt>
                <c:pt idx="1744">
                  <c:v>1</c:v>
                </c:pt>
                <c:pt idx="1747">
                  <c:v>1</c:v>
                </c:pt>
                <c:pt idx="1749">
                  <c:v>1</c:v>
                </c:pt>
                <c:pt idx="1753">
                  <c:v>1</c:v>
                </c:pt>
                <c:pt idx="1756">
                  <c:v>1</c:v>
                </c:pt>
                <c:pt idx="1758">
                  <c:v>1</c:v>
                </c:pt>
                <c:pt idx="1761">
                  <c:v>1</c:v>
                </c:pt>
                <c:pt idx="1765">
                  <c:v>1</c:v>
                </c:pt>
                <c:pt idx="1766">
                  <c:v>1</c:v>
                </c:pt>
                <c:pt idx="1767">
                  <c:v>1</c:v>
                </c:pt>
                <c:pt idx="1770">
                  <c:v>1</c:v>
                </c:pt>
                <c:pt idx="1771">
                  <c:v>1</c:v>
                </c:pt>
                <c:pt idx="1780">
                  <c:v>1</c:v>
                </c:pt>
                <c:pt idx="1783">
                  <c:v>1</c:v>
                </c:pt>
                <c:pt idx="1784">
                  <c:v>1</c:v>
                </c:pt>
                <c:pt idx="1787">
                  <c:v>1</c:v>
                </c:pt>
                <c:pt idx="1793">
                  <c:v>1</c:v>
                </c:pt>
                <c:pt idx="1801">
                  <c:v>1</c:v>
                </c:pt>
                <c:pt idx="1816">
                  <c:v>2</c:v>
                </c:pt>
                <c:pt idx="1817">
                  <c:v>2</c:v>
                </c:pt>
                <c:pt idx="1819">
                  <c:v>1</c:v>
                </c:pt>
                <c:pt idx="1821">
                  <c:v>1</c:v>
                </c:pt>
                <c:pt idx="1823">
                  <c:v>1</c:v>
                </c:pt>
                <c:pt idx="1824">
                  <c:v>1</c:v>
                </c:pt>
                <c:pt idx="1827">
                  <c:v>1</c:v>
                </c:pt>
                <c:pt idx="1830">
                  <c:v>1</c:v>
                </c:pt>
                <c:pt idx="1832">
                  <c:v>2</c:v>
                </c:pt>
                <c:pt idx="1840">
                  <c:v>2</c:v>
                </c:pt>
                <c:pt idx="1842">
                  <c:v>1</c:v>
                </c:pt>
                <c:pt idx="1849">
                  <c:v>1</c:v>
                </c:pt>
                <c:pt idx="1850">
                  <c:v>2</c:v>
                </c:pt>
                <c:pt idx="1851">
                  <c:v>1</c:v>
                </c:pt>
                <c:pt idx="1853">
                  <c:v>1</c:v>
                </c:pt>
                <c:pt idx="1856">
                  <c:v>1</c:v>
                </c:pt>
                <c:pt idx="1858">
                  <c:v>1</c:v>
                </c:pt>
                <c:pt idx="1860">
                  <c:v>1</c:v>
                </c:pt>
                <c:pt idx="1862">
                  <c:v>1</c:v>
                </c:pt>
                <c:pt idx="1863">
                  <c:v>1</c:v>
                </c:pt>
                <c:pt idx="1865">
                  <c:v>2</c:v>
                </c:pt>
                <c:pt idx="1869">
                  <c:v>2</c:v>
                </c:pt>
                <c:pt idx="1870">
                  <c:v>1</c:v>
                </c:pt>
                <c:pt idx="1872">
                  <c:v>1</c:v>
                </c:pt>
                <c:pt idx="1875">
                  <c:v>1</c:v>
                </c:pt>
                <c:pt idx="1878">
                  <c:v>1</c:v>
                </c:pt>
                <c:pt idx="1879">
                  <c:v>1</c:v>
                </c:pt>
                <c:pt idx="1882">
                  <c:v>1</c:v>
                </c:pt>
                <c:pt idx="1891">
                  <c:v>1</c:v>
                </c:pt>
                <c:pt idx="1892">
                  <c:v>2</c:v>
                </c:pt>
                <c:pt idx="1911">
                  <c:v>1</c:v>
                </c:pt>
                <c:pt idx="1912">
                  <c:v>2</c:v>
                </c:pt>
                <c:pt idx="1913">
                  <c:v>1</c:v>
                </c:pt>
                <c:pt idx="1914">
                  <c:v>1</c:v>
                </c:pt>
                <c:pt idx="1919">
                  <c:v>2</c:v>
                </c:pt>
                <c:pt idx="1924">
                  <c:v>1</c:v>
                </c:pt>
                <c:pt idx="1937">
                  <c:v>1</c:v>
                </c:pt>
                <c:pt idx="1947">
                  <c:v>1</c:v>
                </c:pt>
                <c:pt idx="1952">
                  <c:v>2</c:v>
                </c:pt>
                <c:pt idx="1957">
                  <c:v>1</c:v>
                </c:pt>
                <c:pt idx="1958">
                  <c:v>1</c:v>
                </c:pt>
                <c:pt idx="1962">
                  <c:v>1</c:v>
                </c:pt>
                <c:pt idx="1964">
                  <c:v>1</c:v>
                </c:pt>
                <c:pt idx="1968">
                  <c:v>1</c:v>
                </c:pt>
                <c:pt idx="1975">
                  <c:v>1</c:v>
                </c:pt>
                <c:pt idx="1976">
                  <c:v>1</c:v>
                </c:pt>
                <c:pt idx="1977">
                  <c:v>1</c:v>
                </c:pt>
                <c:pt idx="1979">
                  <c:v>1</c:v>
                </c:pt>
                <c:pt idx="1980">
                  <c:v>1</c:v>
                </c:pt>
                <c:pt idx="1983">
                  <c:v>1</c:v>
                </c:pt>
                <c:pt idx="1984">
                  <c:v>1</c:v>
                </c:pt>
                <c:pt idx="1986">
                  <c:v>1</c:v>
                </c:pt>
                <c:pt idx="1988">
                  <c:v>1</c:v>
                </c:pt>
                <c:pt idx="1990">
                  <c:v>1</c:v>
                </c:pt>
                <c:pt idx="1991">
                  <c:v>1</c:v>
                </c:pt>
                <c:pt idx="1998">
                  <c:v>1</c:v>
                </c:pt>
                <c:pt idx="2005">
                  <c:v>1</c:v>
                </c:pt>
                <c:pt idx="2008">
                  <c:v>2</c:v>
                </c:pt>
                <c:pt idx="2009">
                  <c:v>3</c:v>
                </c:pt>
                <c:pt idx="2012">
                  <c:v>1</c:v>
                </c:pt>
                <c:pt idx="2013">
                  <c:v>1</c:v>
                </c:pt>
                <c:pt idx="2017">
                  <c:v>1</c:v>
                </c:pt>
                <c:pt idx="2024">
                  <c:v>2</c:v>
                </c:pt>
                <c:pt idx="2027">
                  <c:v>2</c:v>
                </c:pt>
                <c:pt idx="2028">
                  <c:v>1</c:v>
                </c:pt>
                <c:pt idx="2031">
                  <c:v>1</c:v>
                </c:pt>
                <c:pt idx="2032">
                  <c:v>1</c:v>
                </c:pt>
                <c:pt idx="2042">
                  <c:v>1</c:v>
                </c:pt>
                <c:pt idx="2045">
                  <c:v>1</c:v>
                </c:pt>
                <c:pt idx="2047">
                  <c:v>1</c:v>
                </c:pt>
                <c:pt idx="2048">
                  <c:v>1</c:v>
                </c:pt>
                <c:pt idx="2052">
                  <c:v>1</c:v>
                </c:pt>
                <c:pt idx="2053">
                  <c:v>1</c:v>
                </c:pt>
                <c:pt idx="2054">
                  <c:v>1</c:v>
                </c:pt>
                <c:pt idx="2055">
                  <c:v>1</c:v>
                </c:pt>
                <c:pt idx="2059">
                  <c:v>1</c:v>
                </c:pt>
                <c:pt idx="2065">
                  <c:v>1</c:v>
                </c:pt>
                <c:pt idx="2067">
                  <c:v>1</c:v>
                </c:pt>
                <c:pt idx="2071">
                  <c:v>2</c:v>
                </c:pt>
                <c:pt idx="2072">
                  <c:v>1</c:v>
                </c:pt>
                <c:pt idx="2077">
                  <c:v>1</c:v>
                </c:pt>
                <c:pt idx="2083">
                  <c:v>1</c:v>
                </c:pt>
                <c:pt idx="2089">
                  <c:v>1</c:v>
                </c:pt>
                <c:pt idx="2092">
                  <c:v>1</c:v>
                </c:pt>
                <c:pt idx="2094">
                  <c:v>1</c:v>
                </c:pt>
                <c:pt idx="2095">
                  <c:v>2</c:v>
                </c:pt>
                <c:pt idx="2097">
                  <c:v>1</c:v>
                </c:pt>
                <c:pt idx="2099">
                  <c:v>1</c:v>
                </c:pt>
                <c:pt idx="2103">
                  <c:v>1</c:v>
                </c:pt>
                <c:pt idx="2111">
                  <c:v>1</c:v>
                </c:pt>
                <c:pt idx="2112">
                  <c:v>1</c:v>
                </c:pt>
                <c:pt idx="2114">
                  <c:v>2</c:v>
                </c:pt>
                <c:pt idx="2115">
                  <c:v>1</c:v>
                </c:pt>
                <c:pt idx="2117">
                  <c:v>1</c:v>
                </c:pt>
                <c:pt idx="2121">
                  <c:v>1</c:v>
                </c:pt>
                <c:pt idx="2122">
                  <c:v>1</c:v>
                </c:pt>
                <c:pt idx="2123">
                  <c:v>2</c:v>
                </c:pt>
                <c:pt idx="2129">
                  <c:v>1</c:v>
                </c:pt>
                <c:pt idx="2130">
                  <c:v>2</c:v>
                </c:pt>
                <c:pt idx="2132">
                  <c:v>1</c:v>
                </c:pt>
                <c:pt idx="2135">
                  <c:v>1</c:v>
                </c:pt>
                <c:pt idx="2137">
                  <c:v>2</c:v>
                </c:pt>
                <c:pt idx="2143">
                  <c:v>1</c:v>
                </c:pt>
                <c:pt idx="2148">
                  <c:v>1</c:v>
                </c:pt>
                <c:pt idx="2149">
                  <c:v>1</c:v>
                </c:pt>
                <c:pt idx="2151">
                  <c:v>1</c:v>
                </c:pt>
                <c:pt idx="2152">
                  <c:v>1</c:v>
                </c:pt>
                <c:pt idx="2156">
                  <c:v>1</c:v>
                </c:pt>
                <c:pt idx="2158">
                  <c:v>1</c:v>
                </c:pt>
                <c:pt idx="2164">
                  <c:v>1</c:v>
                </c:pt>
                <c:pt idx="2170">
                  <c:v>1</c:v>
                </c:pt>
                <c:pt idx="2172">
                  <c:v>1</c:v>
                </c:pt>
                <c:pt idx="2176">
                  <c:v>2</c:v>
                </c:pt>
                <c:pt idx="2177">
                  <c:v>1</c:v>
                </c:pt>
                <c:pt idx="2182">
                  <c:v>1</c:v>
                </c:pt>
                <c:pt idx="2197">
                  <c:v>1</c:v>
                </c:pt>
                <c:pt idx="2198">
                  <c:v>1</c:v>
                </c:pt>
                <c:pt idx="2204">
                  <c:v>1</c:v>
                </c:pt>
                <c:pt idx="2205">
                  <c:v>1</c:v>
                </c:pt>
                <c:pt idx="2218">
                  <c:v>1</c:v>
                </c:pt>
                <c:pt idx="2219">
                  <c:v>1</c:v>
                </c:pt>
                <c:pt idx="2226">
                  <c:v>1</c:v>
                </c:pt>
                <c:pt idx="2230">
                  <c:v>1</c:v>
                </c:pt>
                <c:pt idx="2231">
                  <c:v>1</c:v>
                </c:pt>
                <c:pt idx="2235">
                  <c:v>2</c:v>
                </c:pt>
                <c:pt idx="2236">
                  <c:v>1</c:v>
                </c:pt>
                <c:pt idx="2238">
                  <c:v>1</c:v>
                </c:pt>
                <c:pt idx="2239">
                  <c:v>2</c:v>
                </c:pt>
                <c:pt idx="2241">
                  <c:v>1</c:v>
                </c:pt>
                <c:pt idx="2245">
                  <c:v>1</c:v>
                </c:pt>
                <c:pt idx="2246">
                  <c:v>1</c:v>
                </c:pt>
                <c:pt idx="2247">
                  <c:v>1</c:v>
                </c:pt>
                <c:pt idx="2249">
                  <c:v>1</c:v>
                </c:pt>
                <c:pt idx="2252">
                  <c:v>1</c:v>
                </c:pt>
                <c:pt idx="2253">
                  <c:v>1</c:v>
                </c:pt>
                <c:pt idx="2257">
                  <c:v>1</c:v>
                </c:pt>
                <c:pt idx="2259">
                  <c:v>1</c:v>
                </c:pt>
                <c:pt idx="2266">
                  <c:v>1</c:v>
                </c:pt>
                <c:pt idx="2269">
                  <c:v>1</c:v>
                </c:pt>
                <c:pt idx="2275">
                  <c:v>1</c:v>
                </c:pt>
                <c:pt idx="2276">
                  <c:v>1</c:v>
                </c:pt>
                <c:pt idx="2287">
                  <c:v>1</c:v>
                </c:pt>
                <c:pt idx="2289">
                  <c:v>1</c:v>
                </c:pt>
                <c:pt idx="2290">
                  <c:v>1</c:v>
                </c:pt>
                <c:pt idx="2295">
                  <c:v>1</c:v>
                </c:pt>
                <c:pt idx="2300">
                  <c:v>1</c:v>
                </c:pt>
                <c:pt idx="2303">
                  <c:v>1</c:v>
                </c:pt>
                <c:pt idx="2304">
                  <c:v>1</c:v>
                </c:pt>
                <c:pt idx="2305">
                  <c:v>2</c:v>
                </c:pt>
                <c:pt idx="2308">
                  <c:v>1</c:v>
                </c:pt>
                <c:pt idx="2309">
                  <c:v>1</c:v>
                </c:pt>
                <c:pt idx="2310">
                  <c:v>1</c:v>
                </c:pt>
                <c:pt idx="2316">
                  <c:v>1</c:v>
                </c:pt>
                <c:pt idx="2318">
                  <c:v>1</c:v>
                </c:pt>
                <c:pt idx="2319">
                  <c:v>1</c:v>
                </c:pt>
                <c:pt idx="2320">
                  <c:v>1</c:v>
                </c:pt>
                <c:pt idx="2321">
                  <c:v>1</c:v>
                </c:pt>
                <c:pt idx="2330">
                  <c:v>1</c:v>
                </c:pt>
                <c:pt idx="2331">
                  <c:v>1</c:v>
                </c:pt>
                <c:pt idx="2334">
                  <c:v>2</c:v>
                </c:pt>
                <c:pt idx="2337">
                  <c:v>1</c:v>
                </c:pt>
                <c:pt idx="2342">
                  <c:v>1</c:v>
                </c:pt>
                <c:pt idx="2349">
                  <c:v>1</c:v>
                </c:pt>
                <c:pt idx="2350">
                  <c:v>1</c:v>
                </c:pt>
                <c:pt idx="2351">
                  <c:v>2</c:v>
                </c:pt>
                <c:pt idx="2356">
                  <c:v>1</c:v>
                </c:pt>
                <c:pt idx="2357">
                  <c:v>1</c:v>
                </c:pt>
                <c:pt idx="2362">
                  <c:v>1</c:v>
                </c:pt>
                <c:pt idx="2363">
                  <c:v>1</c:v>
                </c:pt>
                <c:pt idx="2366">
                  <c:v>1</c:v>
                </c:pt>
                <c:pt idx="2372">
                  <c:v>1</c:v>
                </c:pt>
                <c:pt idx="2373">
                  <c:v>1</c:v>
                </c:pt>
                <c:pt idx="2374">
                  <c:v>1</c:v>
                </c:pt>
                <c:pt idx="2377">
                  <c:v>1</c:v>
                </c:pt>
                <c:pt idx="2378">
                  <c:v>1</c:v>
                </c:pt>
                <c:pt idx="2379">
                  <c:v>1</c:v>
                </c:pt>
                <c:pt idx="2380">
                  <c:v>1</c:v>
                </c:pt>
                <c:pt idx="2385">
                  <c:v>1</c:v>
                </c:pt>
                <c:pt idx="2389">
                  <c:v>1</c:v>
                </c:pt>
                <c:pt idx="2394">
                  <c:v>1</c:v>
                </c:pt>
                <c:pt idx="2395">
                  <c:v>1</c:v>
                </c:pt>
                <c:pt idx="2397">
                  <c:v>1</c:v>
                </c:pt>
                <c:pt idx="2398">
                  <c:v>1</c:v>
                </c:pt>
                <c:pt idx="2399">
                  <c:v>1</c:v>
                </c:pt>
                <c:pt idx="2403">
                  <c:v>1</c:v>
                </c:pt>
                <c:pt idx="2413">
                  <c:v>1</c:v>
                </c:pt>
                <c:pt idx="2414">
                  <c:v>1</c:v>
                </c:pt>
                <c:pt idx="2416">
                  <c:v>1</c:v>
                </c:pt>
                <c:pt idx="2427">
                  <c:v>1</c:v>
                </c:pt>
                <c:pt idx="2439">
                  <c:v>1</c:v>
                </c:pt>
                <c:pt idx="2441">
                  <c:v>1</c:v>
                </c:pt>
                <c:pt idx="2446">
                  <c:v>1</c:v>
                </c:pt>
                <c:pt idx="2450">
                  <c:v>1</c:v>
                </c:pt>
                <c:pt idx="2454">
                  <c:v>2</c:v>
                </c:pt>
                <c:pt idx="2456">
                  <c:v>2</c:v>
                </c:pt>
                <c:pt idx="2457">
                  <c:v>1</c:v>
                </c:pt>
                <c:pt idx="2468">
                  <c:v>1</c:v>
                </c:pt>
                <c:pt idx="2471">
                  <c:v>1</c:v>
                </c:pt>
                <c:pt idx="2476">
                  <c:v>1</c:v>
                </c:pt>
                <c:pt idx="2477">
                  <c:v>2</c:v>
                </c:pt>
                <c:pt idx="2478">
                  <c:v>1</c:v>
                </c:pt>
                <c:pt idx="2483">
                  <c:v>1</c:v>
                </c:pt>
                <c:pt idx="2490">
                  <c:v>1</c:v>
                </c:pt>
                <c:pt idx="2491">
                  <c:v>1</c:v>
                </c:pt>
                <c:pt idx="2494">
                  <c:v>1</c:v>
                </c:pt>
                <c:pt idx="2499">
                  <c:v>1</c:v>
                </c:pt>
                <c:pt idx="2500">
                  <c:v>1</c:v>
                </c:pt>
                <c:pt idx="2502">
                  <c:v>1</c:v>
                </c:pt>
                <c:pt idx="2505">
                  <c:v>1</c:v>
                </c:pt>
                <c:pt idx="2515">
                  <c:v>1</c:v>
                </c:pt>
                <c:pt idx="2520">
                  <c:v>2</c:v>
                </c:pt>
                <c:pt idx="2521">
                  <c:v>2</c:v>
                </c:pt>
                <c:pt idx="2530">
                  <c:v>1</c:v>
                </c:pt>
                <c:pt idx="2531">
                  <c:v>1</c:v>
                </c:pt>
                <c:pt idx="2534">
                  <c:v>1</c:v>
                </c:pt>
                <c:pt idx="2536">
                  <c:v>1</c:v>
                </c:pt>
                <c:pt idx="2539">
                  <c:v>1</c:v>
                </c:pt>
                <c:pt idx="2544">
                  <c:v>1</c:v>
                </c:pt>
                <c:pt idx="2545">
                  <c:v>2</c:v>
                </c:pt>
                <c:pt idx="2548">
                  <c:v>1</c:v>
                </c:pt>
                <c:pt idx="2555">
                  <c:v>1</c:v>
                </c:pt>
                <c:pt idx="2556">
                  <c:v>1</c:v>
                </c:pt>
                <c:pt idx="2559">
                  <c:v>1</c:v>
                </c:pt>
                <c:pt idx="2562">
                  <c:v>1</c:v>
                </c:pt>
                <c:pt idx="2565">
                  <c:v>1</c:v>
                </c:pt>
                <c:pt idx="2568">
                  <c:v>1</c:v>
                </c:pt>
                <c:pt idx="2570">
                  <c:v>1</c:v>
                </c:pt>
                <c:pt idx="2571">
                  <c:v>1</c:v>
                </c:pt>
                <c:pt idx="2572">
                  <c:v>1</c:v>
                </c:pt>
                <c:pt idx="2573">
                  <c:v>1</c:v>
                </c:pt>
                <c:pt idx="2574">
                  <c:v>1</c:v>
                </c:pt>
                <c:pt idx="2579">
                  <c:v>1</c:v>
                </c:pt>
                <c:pt idx="2580">
                  <c:v>1</c:v>
                </c:pt>
                <c:pt idx="2581">
                  <c:v>1</c:v>
                </c:pt>
                <c:pt idx="2587">
                  <c:v>1</c:v>
                </c:pt>
                <c:pt idx="2588">
                  <c:v>1</c:v>
                </c:pt>
                <c:pt idx="2589">
                  <c:v>2</c:v>
                </c:pt>
                <c:pt idx="2590">
                  <c:v>1</c:v>
                </c:pt>
                <c:pt idx="2591">
                  <c:v>1</c:v>
                </c:pt>
                <c:pt idx="2593">
                  <c:v>1</c:v>
                </c:pt>
                <c:pt idx="2595">
                  <c:v>1</c:v>
                </c:pt>
                <c:pt idx="2606">
                  <c:v>1</c:v>
                </c:pt>
                <c:pt idx="2612">
                  <c:v>1</c:v>
                </c:pt>
                <c:pt idx="2614">
                  <c:v>1</c:v>
                </c:pt>
                <c:pt idx="2623">
                  <c:v>1</c:v>
                </c:pt>
                <c:pt idx="2626">
                  <c:v>1</c:v>
                </c:pt>
                <c:pt idx="2633">
                  <c:v>1</c:v>
                </c:pt>
                <c:pt idx="2638">
                  <c:v>1</c:v>
                </c:pt>
                <c:pt idx="2639">
                  <c:v>1</c:v>
                </c:pt>
                <c:pt idx="2641">
                  <c:v>1</c:v>
                </c:pt>
                <c:pt idx="2642">
                  <c:v>1</c:v>
                </c:pt>
                <c:pt idx="2646">
                  <c:v>1</c:v>
                </c:pt>
                <c:pt idx="2656">
                  <c:v>1</c:v>
                </c:pt>
                <c:pt idx="2658">
                  <c:v>1</c:v>
                </c:pt>
                <c:pt idx="2659">
                  <c:v>1</c:v>
                </c:pt>
                <c:pt idx="2664">
                  <c:v>1</c:v>
                </c:pt>
                <c:pt idx="2665">
                  <c:v>1</c:v>
                </c:pt>
                <c:pt idx="2668">
                  <c:v>1</c:v>
                </c:pt>
                <c:pt idx="2673">
                  <c:v>1</c:v>
                </c:pt>
                <c:pt idx="2676">
                  <c:v>1</c:v>
                </c:pt>
                <c:pt idx="2678">
                  <c:v>1</c:v>
                </c:pt>
                <c:pt idx="2681">
                  <c:v>1</c:v>
                </c:pt>
                <c:pt idx="2686">
                  <c:v>1</c:v>
                </c:pt>
                <c:pt idx="2689">
                  <c:v>1</c:v>
                </c:pt>
                <c:pt idx="2692">
                  <c:v>1</c:v>
                </c:pt>
                <c:pt idx="2695">
                  <c:v>1</c:v>
                </c:pt>
                <c:pt idx="2698">
                  <c:v>1</c:v>
                </c:pt>
                <c:pt idx="2702">
                  <c:v>1</c:v>
                </c:pt>
                <c:pt idx="2703">
                  <c:v>1</c:v>
                </c:pt>
                <c:pt idx="2710">
                  <c:v>1</c:v>
                </c:pt>
                <c:pt idx="2716">
                  <c:v>2</c:v>
                </c:pt>
                <c:pt idx="2719">
                  <c:v>1</c:v>
                </c:pt>
                <c:pt idx="2728">
                  <c:v>1</c:v>
                </c:pt>
                <c:pt idx="2729">
                  <c:v>1</c:v>
                </c:pt>
                <c:pt idx="2730">
                  <c:v>1</c:v>
                </c:pt>
                <c:pt idx="2731">
                  <c:v>1</c:v>
                </c:pt>
                <c:pt idx="2735">
                  <c:v>1</c:v>
                </c:pt>
                <c:pt idx="2736">
                  <c:v>1</c:v>
                </c:pt>
                <c:pt idx="2737">
                  <c:v>1</c:v>
                </c:pt>
                <c:pt idx="2738">
                  <c:v>1</c:v>
                </c:pt>
                <c:pt idx="2739">
                  <c:v>2</c:v>
                </c:pt>
                <c:pt idx="2744">
                  <c:v>1</c:v>
                </c:pt>
                <c:pt idx="2749">
                  <c:v>1</c:v>
                </c:pt>
                <c:pt idx="2751">
                  <c:v>1</c:v>
                </c:pt>
                <c:pt idx="2755">
                  <c:v>2</c:v>
                </c:pt>
                <c:pt idx="2763">
                  <c:v>1</c:v>
                </c:pt>
                <c:pt idx="2768">
                  <c:v>1</c:v>
                </c:pt>
                <c:pt idx="2772">
                  <c:v>2</c:v>
                </c:pt>
                <c:pt idx="2775">
                  <c:v>1</c:v>
                </c:pt>
                <c:pt idx="2776">
                  <c:v>1</c:v>
                </c:pt>
                <c:pt idx="2783">
                  <c:v>1</c:v>
                </c:pt>
                <c:pt idx="2787">
                  <c:v>1</c:v>
                </c:pt>
                <c:pt idx="2788">
                  <c:v>1</c:v>
                </c:pt>
                <c:pt idx="2789">
                  <c:v>2</c:v>
                </c:pt>
                <c:pt idx="2792">
                  <c:v>1</c:v>
                </c:pt>
                <c:pt idx="2798">
                  <c:v>1</c:v>
                </c:pt>
                <c:pt idx="2801">
                  <c:v>1</c:v>
                </c:pt>
                <c:pt idx="2802">
                  <c:v>1</c:v>
                </c:pt>
                <c:pt idx="2803">
                  <c:v>1</c:v>
                </c:pt>
                <c:pt idx="2806">
                  <c:v>1</c:v>
                </c:pt>
                <c:pt idx="2809">
                  <c:v>1</c:v>
                </c:pt>
                <c:pt idx="2814">
                  <c:v>1</c:v>
                </c:pt>
                <c:pt idx="2815">
                  <c:v>1</c:v>
                </c:pt>
                <c:pt idx="2828">
                  <c:v>1</c:v>
                </c:pt>
                <c:pt idx="2831">
                  <c:v>1</c:v>
                </c:pt>
                <c:pt idx="2832">
                  <c:v>1</c:v>
                </c:pt>
                <c:pt idx="2833">
                  <c:v>1</c:v>
                </c:pt>
                <c:pt idx="2835">
                  <c:v>1</c:v>
                </c:pt>
                <c:pt idx="2842">
                  <c:v>2</c:v>
                </c:pt>
                <c:pt idx="2845">
                  <c:v>1</c:v>
                </c:pt>
                <c:pt idx="2846">
                  <c:v>2</c:v>
                </c:pt>
                <c:pt idx="2847">
                  <c:v>1</c:v>
                </c:pt>
                <c:pt idx="2851">
                  <c:v>2</c:v>
                </c:pt>
                <c:pt idx="2860">
                  <c:v>1</c:v>
                </c:pt>
                <c:pt idx="2867">
                  <c:v>1</c:v>
                </c:pt>
                <c:pt idx="2879">
                  <c:v>1</c:v>
                </c:pt>
                <c:pt idx="2881">
                  <c:v>1</c:v>
                </c:pt>
                <c:pt idx="2892">
                  <c:v>1</c:v>
                </c:pt>
                <c:pt idx="2895">
                  <c:v>1</c:v>
                </c:pt>
                <c:pt idx="2897">
                  <c:v>1</c:v>
                </c:pt>
                <c:pt idx="2903">
                  <c:v>1</c:v>
                </c:pt>
                <c:pt idx="2904">
                  <c:v>1</c:v>
                </c:pt>
                <c:pt idx="2906">
                  <c:v>1</c:v>
                </c:pt>
                <c:pt idx="2911">
                  <c:v>1</c:v>
                </c:pt>
                <c:pt idx="2917">
                  <c:v>1</c:v>
                </c:pt>
                <c:pt idx="2919">
                  <c:v>1</c:v>
                </c:pt>
                <c:pt idx="2925">
                  <c:v>1</c:v>
                </c:pt>
                <c:pt idx="2931">
                  <c:v>1</c:v>
                </c:pt>
                <c:pt idx="2933">
                  <c:v>1</c:v>
                </c:pt>
                <c:pt idx="2938">
                  <c:v>2</c:v>
                </c:pt>
                <c:pt idx="2939">
                  <c:v>1</c:v>
                </c:pt>
                <c:pt idx="2940">
                  <c:v>1</c:v>
                </c:pt>
                <c:pt idx="2951">
                  <c:v>1</c:v>
                </c:pt>
                <c:pt idx="2952">
                  <c:v>1</c:v>
                </c:pt>
                <c:pt idx="2958">
                  <c:v>2</c:v>
                </c:pt>
                <c:pt idx="2960">
                  <c:v>1</c:v>
                </c:pt>
                <c:pt idx="2961">
                  <c:v>1</c:v>
                </c:pt>
                <c:pt idx="2964">
                  <c:v>1</c:v>
                </c:pt>
                <c:pt idx="2965">
                  <c:v>1</c:v>
                </c:pt>
                <c:pt idx="2969">
                  <c:v>1</c:v>
                </c:pt>
                <c:pt idx="2972">
                  <c:v>2</c:v>
                </c:pt>
                <c:pt idx="2973">
                  <c:v>2</c:v>
                </c:pt>
                <c:pt idx="2976">
                  <c:v>1</c:v>
                </c:pt>
                <c:pt idx="2977">
                  <c:v>1</c:v>
                </c:pt>
                <c:pt idx="2982">
                  <c:v>1</c:v>
                </c:pt>
                <c:pt idx="2985">
                  <c:v>1</c:v>
                </c:pt>
                <c:pt idx="2986">
                  <c:v>1</c:v>
                </c:pt>
                <c:pt idx="2994">
                  <c:v>1</c:v>
                </c:pt>
                <c:pt idx="3001">
                  <c:v>1</c:v>
                </c:pt>
                <c:pt idx="3003">
                  <c:v>1</c:v>
                </c:pt>
                <c:pt idx="3006">
                  <c:v>1</c:v>
                </c:pt>
                <c:pt idx="3007">
                  <c:v>1</c:v>
                </c:pt>
                <c:pt idx="3011">
                  <c:v>1</c:v>
                </c:pt>
                <c:pt idx="3014">
                  <c:v>1</c:v>
                </c:pt>
                <c:pt idx="3015">
                  <c:v>1</c:v>
                </c:pt>
                <c:pt idx="3016">
                  <c:v>1</c:v>
                </c:pt>
                <c:pt idx="3017">
                  <c:v>1</c:v>
                </c:pt>
                <c:pt idx="3035">
                  <c:v>1</c:v>
                </c:pt>
                <c:pt idx="3040">
                  <c:v>1</c:v>
                </c:pt>
                <c:pt idx="3047">
                  <c:v>1</c:v>
                </c:pt>
                <c:pt idx="3056">
                  <c:v>1</c:v>
                </c:pt>
                <c:pt idx="3060">
                  <c:v>1</c:v>
                </c:pt>
                <c:pt idx="3065">
                  <c:v>1</c:v>
                </c:pt>
                <c:pt idx="3068">
                  <c:v>1</c:v>
                </c:pt>
                <c:pt idx="3071">
                  <c:v>1</c:v>
                </c:pt>
                <c:pt idx="3072">
                  <c:v>1</c:v>
                </c:pt>
                <c:pt idx="3087">
                  <c:v>1</c:v>
                </c:pt>
                <c:pt idx="3091">
                  <c:v>1</c:v>
                </c:pt>
                <c:pt idx="3097">
                  <c:v>1</c:v>
                </c:pt>
                <c:pt idx="3102">
                  <c:v>1</c:v>
                </c:pt>
                <c:pt idx="3103">
                  <c:v>1</c:v>
                </c:pt>
                <c:pt idx="3106">
                  <c:v>1</c:v>
                </c:pt>
                <c:pt idx="3109">
                  <c:v>1</c:v>
                </c:pt>
                <c:pt idx="3110">
                  <c:v>1</c:v>
                </c:pt>
                <c:pt idx="3112">
                  <c:v>1</c:v>
                </c:pt>
                <c:pt idx="3113">
                  <c:v>1</c:v>
                </c:pt>
                <c:pt idx="3114">
                  <c:v>1</c:v>
                </c:pt>
                <c:pt idx="3116">
                  <c:v>1</c:v>
                </c:pt>
                <c:pt idx="3120">
                  <c:v>1</c:v>
                </c:pt>
                <c:pt idx="3121">
                  <c:v>1</c:v>
                </c:pt>
                <c:pt idx="3126">
                  <c:v>1</c:v>
                </c:pt>
                <c:pt idx="3130">
                  <c:v>1</c:v>
                </c:pt>
                <c:pt idx="3134">
                  <c:v>1</c:v>
                </c:pt>
                <c:pt idx="3136">
                  <c:v>1</c:v>
                </c:pt>
                <c:pt idx="3144">
                  <c:v>2</c:v>
                </c:pt>
                <c:pt idx="3147">
                  <c:v>1</c:v>
                </c:pt>
                <c:pt idx="3148">
                  <c:v>1</c:v>
                </c:pt>
                <c:pt idx="3154">
                  <c:v>1</c:v>
                </c:pt>
                <c:pt idx="3158">
                  <c:v>1</c:v>
                </c:pt>
                <c:pt idx="3159">
                  <c:v>1</c:v>
                </c:pt>
                <c:pt idx="3162">
                  <c:v>1</c:v>
                </c:pt>
                <c:pt idx="3163">
                  <c:v>1</c:v>
                </c:pt>
                <c:pt idx="3171">
                  <c:v>1</c:v>
                </c:pt>
                <c:pt idx="3173">
                  <c:v>1</c:v>
                </c:pt>
                <c:pt idx="3175">
                  <c:v>2</c:v>
                </c:pt>
                <c:pt idx="3179">
                  <c:v>1</c:v>
                </c:pt>
                <c:pt idx="3182">
                  <c:v>1</c:v>
                </c:pt>
                <c:pt idx="3187">
                  <c:v>1</c:v>
                </c:pt>
                <c:pt idx="3191">
                  <c:v>1</c:v>
                </c:pt>
                <c:pt idx="3192">
                  <c:v>1</c:v>
                </c:pt>
                <c:pt idx="3193">
                  <c:v>1</c:v>
                </c:pt>
                <c:pt idx="3195">
                  <c:v>1</c:v>
                </c:pt>
                <c:pt idx="3197">
                  <c:v>1</c:v>
                </c:pt>
                <c:pt idx="3201">
                  <c:v>1</c:v>
                </c:pt>
                <c:pt idx="3202">
                  <c:v>1</c:v>
                </c:pt>
                <c:pt idx="3205">
                  <c:v>1</c:v>
                </c:pt>
                <c:pt idx="3209">
                  <c:v>2</c:v>
                </c:pt>
                <c:pt idx="3210">
                  <c:v>2</c:v>
                </c:pt>
                <c:pt idx="3215">
                  <c:v>1</c:v>
                </c:pt>
                <c:pt idx="3216">
                  <c:v>1</c:v>
                </c:pt>
                <c:pt idx="3218">
                  <c:v>1</c:v>
                </c:pt>
                <c:pt idx="3238">
                  <c:v>1</c:v>
                </c:pt>
                <c:pt idx="3243">
                  <c:v>1</c:v>
                </c:pt>
                <c:pt idx="3245">
                  <c:v>2</c:v>
                </c:pt>
                <c:pt idx="3249">
                  <c:v>1</c:v>
                </c:pt>
                <c:pt idx="3251">
                  <c:v>1</c:v>
                </c:pt>
                <c:pt idx="3258">
                  <c:v>1</c:v>
                </c:pt>
                <c:pt idx="3261">
                  <c:v>1</c:v>
                </c:pt>
                <c:pt idx="3262">
                  <c:v>1</c:v>
                </c:pt>
                <c:pt idx="3268">
                  <c:v>1</c:v>
                </c:pt>
                <c:pt idx="3270">
                  <c:v>1</c:v>
                </c:pt>
                <c:pt idx="3275">
                  <c:v>1</c:v>
                </c:pt>
                <c:pt idx="3277">
                  <c:v>1</c:v>
                </c:pt>
                <c:pt idx="3278">
                  <c:v>1</c:v>
                </c:pt>
                <c:pt idx="3281">
                  <c:v>1</c:v>
                </c:pt>
                <c:pt idx="3283">
                  <c:v>1</c:v>
                </c:pt>
                <c:pt idx="3284">
                  <c:v>1</c:v>
                </c:pt>
                <c:pt idx="3288">
                  <c:v>1</c:v>
                </c:pt>
                <c:pt idx="3296">
                  <c:v>2</c:v>
                </c:pt>
                <c:pt idx="3297">
                  <c:v>1</c:v>
                </c:pt>
                <c:pt idx="3298">
                  <c:v>1</c:v>
                </c:pt>
                <c:pt idx="3305">
                  <c:v>1</c:v>
                </c:pt>
                <c:pt idx="3308">
                  <c:v>2</c:v>
                </c:pt>
                <c:pt idx="3313">
                  <c:v>1</c:v>
                </c:pt>
                <c:pt idx="3319">
                  <c:v>1</c:v>
                </c:pt>
                <c:pt idx="3321">
                  <c:v>1</c:v>
                </c:pt>
                <c:pt idx="3322">
                  <c:v>1</c:v>
                </c:pt>
                <c:pt idx="3323">
                  <c:v>1</c:v>
                </c:pt>
                <c:pt idx="3325">
                  <c:v>1</c:v>
                </c:pt>
                <c:pt idx="3326">
                  <c:v>1</c:v>
                </c:pt>
                <c:pt idx="3335">
                  <c:v>1</c:v>
                </c:pt>
                <c:pt idx="3338">
                  <c:v>1</c:v>
                </c:pt>
                <c:pt idx="3341">
                  <c:v>1</c:v>
                </c:pt>
                <c:pt idx="3345">
                  <c:v>1</c:v>
                </c:pt>
                <c:pt idx="3356">
                  <c:v>1</c:v>
                </c:pt>
                <c:pt idx="3362">
                  <c:v>1</c:v>
                </c:pt>
                <c:pt idx="3381">
                  <c:v>1</c:v>
                </c:pt>
                <c:pt idx="3382">
                  <c:v>2</c:v>
                </c:pt>
                <c:pt idx="3386">
                  <c:v>1</c:v>
                </c:pt>
                <c:pt idx="3387">
                  <c:v>2</c:v>
                </c:pt>
                <c:pt idx="3389">
                  <c:v>1</c:v>
                </c:pt>
                <c:pt idx="3390">
                  <c:v>1</c:v>
                </c:pt>
                <c:pt idx="3396">
                  <c:v>1</c:v>
                </c:pt>
                <c:pt idx="3397">
                  <c:v>2</c:v>
                </c:pt>
                <c:pt idx="3402">
                  <c:v>1</c:v>
                </c:pt>
                <c:pt idx="3405">
                  <c:v>1</c:v>
                </c:pt>
                <c:pt idx="3413">
                  <c:v>1</c:v>
                </c:pt>
                <c:pt idx="3415">
                  <c:v>1</c:v>
                </c:pt>
                <c:pt idx="3419">
                  <c:v>1</c:v>
                </c:pt>
                <c:pt idx="3421">
                  <c:v>1</c:v>
                </c:pt>
                <c:pt idx="3423">
                  <c:v>2</c:v>
                </c:pt>
                <c:pt idx="3426">
                  <c:v>1</c:v>
                </c:pt>
                <c:pt idx="3433">
                  <c:v>2</c:v>
                </c:pt>
                <c:pt idx="3435">
                  <c:v>2</c:v>
                </c:pt>
                <c:pt idx="3443">
                  <c:v>1</c:v>
                </c:pt>
                <c:pt idx="3444">
                  <c:v>1</c:v>
                </c:pt>
                <c:pt idx="3452">
                  <c:v>1</c:v>
                </c:pt>
                <c:pt idx="3458">
                  <c:v>2</c:v>
                </c:pt>
                <c:pt idx="3461">
                  <c:v>1</c:v>
                </c:pt>
                <c:pt idx="3476">
                  <c:v>1</c:v>
                </c:pt>
                <c:pt idx="3481">
                  <c:v>1</c:v>
                </c:pt>
                <c:pt idx="3482">
                  <c:v>1</c:v>
                </c:pt>
                <c:pt idx="3495">
                  <c:v>1</c:v>
                </c:pt>
                <c:pt idx="3498">
                  <c:v>1</c:v>
                </c:pt>
                <c:pt idx="3499">
                  <c:v>1</c:v>
                </c:pt>
                <c:pt idx="3504">
                  <c:v>1</c:v>
                </c:pt>
                <c:pt idx="3514">
                  <c:v>1</c:v>
                </c:pt>
                <c:pt idx="3518">
                  <c:v>1</c:v>
                </c:pt>
                <c:pt idx="3521">
                  <c:v>1</c:v>
                </c:pt>
                <c:pt idx="3522">
                  <c:v>1</c:v>
                </c:pt>
                <c:pt idx="3524">
                  <c:v>2</c:v>
                </c:pt>
                <c:pt idx="3536">
                  <c:v>1</c:v>
                </c:pt>
                <c:pt idx="3537">
                  <c:v>1</c:v>
                </c:pt>
                <c:pt idx="3541">
                  <c:v>1</c:v>
                </c:pt>
                <c:pt idx="3548">
                  <c:v>1</c:v>
                </c:pt>
                <c:pt idx="3551">
                  <c:v>1</c:v>
                </c:pt>
                <c:pt idx="3552">
                  <c:v>1</c:v>
                </c:pt>
                <c:pt idx="3555">
                  <c:v>2</c:v>
                </c:pt>
                <c:pt idx="3557">
                  <c:v>1</c:v>
                </c:pt>
                <c:pt idx="3561">
                  <c:v>1</c:v>
                </c:pt>
                <c:pt idx="3562">
                  <c:v>1</c:v>
                </c:pt>
                <c:pt idx="3564">
                  <c:v>1</c:v>
                </c:pt>
                <c:pt idx="3565">
                  <c:v>1</c:v>
                </c:pt>
                <c:pt idx="3572">
                  <c:v>1</c:v>
                </c:pt>
                <c:pt idx="3578">
                  <c:v>2</c:v>
                </c:pt>
                <c:pt idx="3585">
                  <c:v>1</c:v>
                </c:pt>
                <c:pt idx="3588">
                  <c:v>1</c:v>
                </c:pt>
                <c:pt idx="3592">
                  <c:v>1</c:v>
                </c:pt>
                <c:pt idx="3594">
                  <c:v>1</c:v>
                </c:pt>
                <c:pt idx="3598">
                  <c:v>1</c:v>
                </c:pt>
                <c:pt idx="3600">
                  <c:v>2</c:v>
                </c:pt>
                <c:pt idx="3602">
                  <c:v>1</c:v>
                </c:pt>
                <c:pt idx="3603">
                  <c:v>1</c:v>
                </c:pt>
                <c:pt idx="3608">
                  <c:v>1</c:v>
                </c:pt>
                <c:pt idx="3612">
                  <c:v>1</c:v>
                </c:pt>
                <c:pt idx="3621">
                  <c:v>1</c:v>
                </c:pt>
                <c:pt idx="3623">
                  <c:v>2</c:v>
                </c:pt>
                <c:pt idx="3627">
                  <c:v>1</c:v>
                </c:pt>
                <c:pt idx="3635">
                  <c:v>1</c:v>
                </c:pt>
                <c:pt idx="3641">
                  <c:v>2</c:v>
                </c:pt>
                <c:pt idx="3645">
                  <c:v>1</c:v>
                </c:pt>
                <c:pt idx="3646">
                  <c:v>1</c:v>
                </c:pt>
                <c:pt idx="3654">
                  <c:v>1</c:v>
                </c:pt>
                <c:pt idx="3660">
                  <c:v>1</c:v>
                </c:pt>
                <c:pt idx="3664">
                  <c:v>1</c:v>
                </c:pt>
                <c:pt idx="3668">
                  <c:v>1</c:v>
                </c:pt>
                <c:pt idx="3670">
                  <c:v>1</c:v>
                </c:pt>
                <c:pt idx="3673">
                  <c:v>1</c:v>
                </c:pt>
                <c:pt idx="3677">
                  <c:v>1</c:v>
                </c:pt>
                <c:pt idx="3681">
                  <c:v>1</c:v>
                </c:pt>
                <c:pt idx="3684">
                  <c:v>1</c:v>
                </c:pt>
                <c:pt idx="3693">
                  <c:v>1</c:v>
                </c:pt>
                <c:pt idx="3695">
                  <c:v>1</c:v>
                </c:pt>
                <c:pt idx="3697">
                  <c:v>2</c:v>
                </c:pt>
                <c:pt idx="3703">
                  <c:v>1</c:v>
                </c:pt>
                <c:pt idx="3719">
                  <c:v>1</c:v>
                </c:pt>
                <c:pt idx="3720">
                  <c:v>1</c:v>
                </c:pt>
                <c:pt idx="3721">
                  <c:v>1</c:v>
                </c:pt>
                <c:pt idx="3723">
                  <c:v>1</c:v>
                </c:pt>
                <c:pt idx="3724">
                  <c:v>1</c:v>
                </c:pt>
                <c:pt idx="3726">
                  <c:v>1</c:v>
                </c:pt>
                <c:pt idx="3728">
                  <c:v>1</c:v>
                </c:pt>
                <c:pt idx="3732">
                  <c:v>1</c:v>
                </c:pt>
                <c:pt idx="3736">
                  <c:v>1</c:v>
                </c:pt>
                <c:pt idx="3738">
                  <c:v>1</c:v>
                </c:pt>
                <c:pt idx="3743">
                  <c:v>1</c:v>
                </c:pt>
                <c:pt idx="3746">
                  <c:v>1</c:v>
                </c:pt>
                <c:pt idx="3752">
                  <c:v>1</c:v>
                </c:pt>
                <c:pt idx="3754">
                  <c:v>2</c:v>
                </c:pt>
                <c:pt idx="3765">
                  <c:v>1</c:v>
                </c:pt>
                <c:pt idx="3766">
                  <c:v>1</c:v>
                </c:pt>
                <c:pt idx="3776">
                  <c:v>1</c:v>
                </c:pt>
                <c:pt idx="3779">
                  <c:v>1</c:v>
                </c:pt>
                <c:pt idx="3784">
                  <c:v>1</c:v>
                </c:pt>
                <c:pt idx="3788">
                  <c:v>1</c:v>
                </c:pt>
                <c:pt idx="3791">
                  <c:v>1</c:v>
                </c:pt>
                <c:pt idx="3794">
                  <c:v>1</c:v>
                </c:pt>
                <c:pt idx="3797">
                  <c:v>2</c:v>
                </c:pt>
                <c:pt idx="3799">
                  <c:v>1</c:v>
                </c:pt>
                <c:pt idx="3800">
                  <c:v>1</c:v>
                </c:pt>
                <c:pt idx="3802">
                  <c:v>1</c:v>
                </c:pt>
                <c:pt idx="3803">
                  <c:v>1</c:v>
                </c:pt>
                <c:pt idx="3804">
                  <c:v>1</c:v>
                </c:pt>
                <c:pt idx="3807">
                  <c:v>1</c:v>
                </c:pt>
                <c:pt idx="3816">
                  <c:v>1</c:v>
                </c:pt>
                <c:pt idx="3819">
                  <c:v>1</c:v>
                </c:pt>
                <c:pt idx="3821">
                  <c:v>1</c:v>
                </c:pt>
                <c:pt idx="3830">
                  <c:v>1</c:v>
                </c:pt>
                <c:pt idx="3832">
                  <c:v>1</c:v>
                </c:pt>
                <c:pt idx="3835">
                  <c:v>1</c:v>
                </c:pt>
                <c:pt idx="3837">
                  <c:v>1</c:v>
                </c:pt>
                <c:pt idx="3841">
                  <c:v>1</c:v>
                </c:pt>
                <c:pt idx="3847">
                  <c:v>1</c:v>
                </c:pt>
                <c:pt idx="3861">
                  <c:v>1</c:v>
                </c:pt>
                <c:pt idx="3862">
                  <c:v>1</c:v>
                </c:pt>
                <c:pt idx="3869">
                  <c:v>1</c:v>
                </c:pt>
                <c:pt idx="3875">
                  <c:v>1</c:v>
                </c:pt>
                <c:pt idx="3876">
                  <c:v>1</c:v>
                </c:pt>
                <c:pt idx="3877">
                  <c:v>1</c:v>
                </c:pt>
                <c:pt idx="3878">
                  <c:v>1</c:v>
                </c:pt>
                <c:pt idx="3880">
                  <c:v>1</c:v>
                </c:pt>
                <c:pt idx="3890">
                  <c:v>1</c:v>
                </c:pt>
                <c:pt idx="3893">
                  <c:v>2</c:v>
                </c:pt>
                <c:pt idx="3894">
                  <c:v>1</c:v>
                </c:pt>
                <c:pt idx="3901">
                  <c:v>3</c:v>
                </c:pt>
                <c:pt idx="3910">
                  <c:v>1</c:v>
                </c:pt>
                <c:pt idx="3913">
                  <c:v>1</c:v>
                </c:pt>
                <c:pt idx="3917">
                  <c:v>1</c:v>
                </c:pt>
                <c:pt idx="3919">
                  <c:v>1</c:v>
                </c:pt>
                <c:pt idx="3924">
                  <c:v>1</c:v>
                </c:pt>
                <c:pt idx="3926">
                  <c:v>1</c:v>
                </c:pt>
                <c:pt idx="3928">
                  <c:v>1</c:v>
                </c:pt>
                <c:pt idx="3949">
                  <c:v>1</c:v>
                </c:pt>
                <c:pt idx="3954">
                  <c:v>1</c:v>
                </c:pt>
                <c:pt idx="3958">
                  <c:v>1</c:v>
                </c:pt>
                <c:pt idx="3966">
                  <c:v>1</c:v>
                </c:pt>
                <c:pt idx="3967">
                  <c:v>1</c:v>
                </c:pt>
                <c:pt idx="3970">
                  <c:v>1</c:v>
                </c:pt>
                <c:pt idx="3971">
                  <c:v>1</c:v>
                </c:pt>
                <c:pt idx="3973">
                  <c:v>1</c:v>
                </c:pt>
                <c:pt idx="3994">
                  <c:v>2</c:v>
                </c:pt>
                <c:pt idx="3997">
                  <c:v>1</c:v>
                </c:pt>
                <c:pt idx="3998">
                  <c:v>1</c:v>
                </c:pt>
                <c:pt idx="4000">
                  <c:v>1</c:v>
                </c:pt>
                <c:pt idx="4004">
                  <c:v>1</c:v>
                </c:pt>
                <c:pt idx="4013">
                  <c:v>1</c:v>
                </c:pt>
                <c:pt idx="4017">
                  <c:v>1</c:v>
                </c:pt>
                <c:pt idx="4019">
                  <c:v>1</c:v>
                </c:pt>
                <c:pt idx="4025">
                  <c:v>2</c:v>
                </c:pt>
                <c:pt idx="4029">
                  <c:v>1</c:v>
                </c:pt>
                <c:pt idx="4030">
                  <c:v>1</c:v>
                </c:pt>
                <c:pt idx="4034">
                  <c:v>1</c:v>
                </c:pt>
                <c:pt idx="4036">
                  <c:v>1</c:v>
                </c:pt>
                <c:pt idx="4041">
                  <c:v>1</c:v>
                </c:pt>
                <c:pt idx="4048">
                  <c:v>1</c:v>
                </c:pt>
                <c:pt idx="4059">
                  <c:v>1</c:v>
                </c:pt>
                <c:pt idx="4060">
                  <c:v>1</c:v>
                </c:pt>
                <c:pt idx="4062">
                  <c:v>1</c:v>
                </c:pt>
                <c:pt idx="4066">
                  <c:v>1</c:v>
                </c:pt>
                <c:pt idx="4067">
                  <c:v>1</c:v>
                </c:pt>
                <c:pt idx="4077">
                  <c:v>1</c:v>
                </c:pt>
                <c:pt idx="4081">
                  <c:v>1</c:v>
                </c:pt>
                <c:pt idx="4089">
                  <c:v>1</c:v>
                </c:pt>
                <c:pt idx="4091">
                  <c:v>2</c:v>
                </c:pt>
                <c:pt idx="4096">
                  <c:v>2</c:v>
                </c:pt>
                <c:pt idx="4097">
                  <c:v>1</c:v>
                </c:pt>
                <c:pt idx="4098">
                  <c:v>1</c:v>
                </c:pt>
                <c:pt idx="4105">
                  <c:v>1</c:v>
                </c:pt>
                <c:pt idx="4117">
                  <c:v>1</c:v>
                </c:pt>
                <c:pt idx="4121">
                  <c:v>1</c:v>
                </c:pt>
                <c:pt idx="4125">
                  <c:v>1</c:v>
                </c:pt>
                <c:pt idx="4130">
                  <c:v>1</c:v>
                </c:pt>
                <c:pt idx="4135">
                  <c:v>1</c:v>
                </c:pt>
                <c:pt idx="4141">
                  <c:v>1</c:v>
                </c:pt>
                <c:pt idx="4142">
                  <c:v>1</c:v>
                </c:pt>
                <c:pt idx="4143">
                  <c:v>1</c:v>
                </c:pt>
                <c:pt idx="4148">
                  <c:v>1</c:v>
                </c:pt>
                <c:pt idx="4151">
                  <c:v>1</c:v>
                </c:pt>
                <c:pt idx="4154">
                  <c:v>1</c:v>
                </c:pt>
                <c:pt idx="4155">
                  <c:v>1</c:v>
                </c:pt>
                <c:pt idx="4160">
                  <c:v>1</c:v>
                </c:pt>
                <c:pt idx="4163">
                  <c:v>1</c:v>
                </c:pt>
                <c:pt idx="4172">
                  <c:v>1</c:v>
                </c:pt>
                <c:pt idx="4175">
                  <c:v>1</c:v>
                </c:pt>
                <c:pt idx="4177">
                  <c:v>1</c:v>
                </c:pt>
                <c:pt idx="4181">
                  <c:v>2</c:v>
                </c:pt>
                <c:pt idx="4183">
                  <c:v>1</c:v>
                </c:pt>
                <c:pt idx="4186">
                  <c:v>1</c:v>
                </c:pt>
                <c:pt idx="4190">
                  <c:v>1</c:v>
                </c:pt>
                <c:pt idx="4193">
                  <c:v>1</c:v>
                </c:pt>
                <c:pt idx="4200">
                  <c:v>1</c:v>
                </c:pt>
                <c:pt idx="4201">
                  <c:v>1</c:v>
                </c:pt>
                <c:pt idx="4202">
                  <c:v>2</c:v>
                </c:pt>
                <c:pt idx="4203">
                  <c:v>1</c:v>
                </c:pt>
                <c:pt idx="4204">
                  <c:v>1</c:v>
                </c:pt>
                <c:pt idx="4210">
                  <c:v>1</c:v>
                </c:pt>
                <c:pt idx="4216">
                  <c:v>1</c:v>
                </c:pt>
                <c:pt idx="4217">
                  <c:v>1</c:v>
                </c:pt>
                <c:pt idx="4219">
                  <c:v>1</c:v>
                </c:pt>
                <c:pt idx="4220">
                  <c:v>1</c:v>
                </c:pt>
                <c:pt idx="4224">
                  <c:v>1</c:v>
                </c:pt>
                <c:pt idx="4225">
                  <c:v>2</c:v>
                </c:pt>
                <c:pt idx="4227">
                  <c:v>1</c:v>
                </c:pt>
                <c:pt idx="4229">
                  <c:v>1</c:v>
                </c:pt>
                <c:pt idx="4243">
                  <c:v>1</c:v>
                </c:pt>
                <c:pt idx="4253">
                  <c:v>1</c:v>
                </c:pt>
                <c:pt idx="4257">
                  <c:v>1</c:v>
                </c:pt>
                <c:pt idx="4262">
                  <c:v>1</c:v>
                </c:pt>
                <c:pt idx="4264">
                  <c:v>1</c:v>
                </c:pt>
                <c:pt idx="4270">
                  <c:v>1</c:v>
                </c:pt>
                <c:pt idx="4276">
                  <c:v>1</c:v>
                </c:pt>
                <c:pt idx="4279">
                  <c:v>1</c:v>
                </c:pt>
                <c:pt idx="4281">
                  <c:v>1</c:v>
                </c:pt>
                <c:pt idx="4284">
                  <c:v>1</c:v>
                </c:pt>
                <c:pt idx="4288">
                  <c:v>1</c:v>
                </c:pt>
                <c:pt idx="4294">
                  <c:v>1</c:v>
                </c:pt>
                <c:pt idx="4295">
                  <c:v>1</c:v>
                </c:pt>
                <c:pt idx="4297">
                  <c:v>1</c:v>
                </c:pt>
                <c:pt idx="4301">
                  <c:v>1</c:v>
                </c:pt>
                <c:pt idx="4302">
                  <c:v>1</c:v>
                </c:pt>
                <c:pt idx="4303">
                  <c:v>1</c:v>
                </c:pt>
                <c:pt idx="4308">
                  <c:v>1</c:v>
                </c:pt>
                <c:pt idx="4309">
                  <c:v>1</c:v>
                </c:pt>
                <c:pt idx="4311">
                  <c:v>1</c:v>
                </c:pt>
                <c:pt idx="4315">
                  <c:v>1</c:v>
                </c:pt>
                <c:pt idx="4318">
                  <c:v>1</c:v>
                </c:pt>
                <c:pt idx="4332">
                  <c:v>1</c:v>
                </c:pt>
                <c:pt idx="4334">
                  <c:v>1</c:v>
                </c:pt>
                <c:pt idx="4335">
                  <c:v>1</c:v>
                </c:pt>
                <c:pt idx="4338">
                  <c:v>1</c:v>
                </c:pt>
                <c:pt idx="4340">
                  <c:v>1</c:v>
                </c:pt>
                <c:pt idx="4346">
                  <c:v>1</c:v>
                </c:pt>
                <c:pt idx="4347">
                  <c:v>1</c:v>
                </c:pt>
                <c:pt idx="4349">
                  <c:v>1</c:v>
                </c:pt>
                <c:pt idx="4362">
                  <c:v>1</c:v>
                </c:pt>
                <c:pt idx="4364">
                  <c:v>1</c:v>
                </c:pt>
                <c:pt idx="4373">
                  <c:v>1</c:v>
                </c:pt>
                <c:pt idx="4379">
                  <c:v>1</c:v>
                </c:pt>
                <c:pt idx="4381">
                  <c:v>1</c:v>
                </c:pt>
                <c:pt idx="4387">
                  <c:v>2</c:v>
                </c:pt>
                <c:pt idx="4388">
                  <c:v>1</c:v>
                </c:pt>
                <c:pt idx="4400">
                  <c:v>1</c:v>
                </c:pt>
                <c:pt idx="4401">
                  <c:v>1</c:v>
                </c:pt>
                <c:pt idx="4403">
                  <c:v>1</c:v>
                </c:pt>
                <c:pt idx="4409">
                  <c:v>2</c:v>
                </c:pt>
                <c:pt idx="4416">
                  <c:v>1</c:v>
                </c:pt>
                <c:pt idx="4424">
                  <c:v>1</c:v>
                </c:pt>
                <c:pt idx="4437">
                  <c:v>1</c:v>
                </c:pt>
                <c:pt idx="4438">
                  <c:v>1</c:v>
                </c:pt>
                <c:pt idx="4440">
                  <c:v>1</c:v>
                </c:pt>
                <c:pt idx="4443">
                  <c:v>1</c:v>
                </c:pt>
                <c:pt idx="4444">
                  <c:v>1</c:v>
                </c:pt>
                <c:pt idx="4445">
                  <c:v>1</c:v>
                </c:pt>
                <c:pt idx="4448">
                  <c:v>1</c:v>
                </c:pt>
                <c:pt idx="4456">
                  <c:v>1</c:v>
                </c:pt>
                <c:pt idx="4463">
                  <c:v>1</c:v>
                </c:pt>
                <c:pt idx="4467">
                  <c:v>1</c:v>
                </c:pt>
                <c:pt idx="4481">
                  <c:v>1</c:v>
                </c:pt>
                <c:pt idx="4482">
                  <c:v>1</c:v>
                </c:pt>
                <c:pt idx="4484">
                  <c:v>1</c:v>
                </c:pt>
                <c:pt idx="4489">
                  <c:v>1</c:v>
                </c:pt>
                <c:pt idx="4491">
                  <c:v>1</c:v>
                </c:pt>
                <c:pt idx="4497">
                  <c:v>1</c:v>
                </c:pt>
                <c:pt idx="4501">
                  <c:v>1</c:v>
                </c:pt>
                <c:pt idx="4505">
                  <c:v>1</c:v>
                </c:pt>
                <c:pt idx="4508">
                  <c:v>1</c:v>
                </c:pt>
                <c:pt idx="4512">
                  <c:v>1</c:v>
                </c:pt>
                <c:pt idx="4514">
                  <c:v>2</c:v>
                </c:pt>
                <c:pt idx="4515">
                  <c:v>1</c:v>
                </c:pt>
                <c:pt idx="4516">
                  <c:v>1</c:v>
                </c:pt>
                <c:pt idx="4521">
                  <c:v>1</c:v>
                </c:pt>
                <c:pt idx="4523">
                  <c:v>1</c:v>
                </c:pt>
                <c:pt idx="4526">
                  <c:v>1</c:v>
                </c:pt>
                <c:pt idx="4529">
                  <c:v>1</c:v>
                </c:pt>
                <c:pt idx="4537">
                  <c:v>1</c:v>
                </c:pt>
                <c:pt idx="4538">
                  <c:v>1</c:v>
                </c:pt>
                <c:pt idx="4543">
                  <c:v>1</c:v>
                </c:pt>
                <c:pt idx="4545">
                  <c:v>1</c:v>
                </c:pt>
                <c:pt idx="4550">
                  <c:v>1</c:v>
                </c:pt>
                <c:pt idx="4557">
                  <c:v>1</c:v>
                </c:pt>
                <c:pt idx="4565">
                  <c:v>1</c:v>
                </c:pt>
                <c:pt idx="4573">
                  <c:v>1</c:v>
                </c:pt>
                <c:pt idx="4574">
                  <c:v>1</c:v>
                </c:pt>
                <c:pt idx="4582">
                  <c:v>2</c:v>
                </c:pt>
                <c:pt idx="4584">
                  <c:v>1</c:v>
                </c:pt>
                <c:pt idx="4585">
                  <c:v>1</c:v>
                </c:pt>
                <c:pt idx="4586">
                  <c:v>2</c:v>
                </c:pt>
                <c:pt idx="4590">
                  <c:v>1</c:v>
                </c:pt>
                <c:pt idx="4592">
                  <c:v>1</c:v>
                </c:pt>
                <c:pt idx="4594">
                  <c:v>1</c:v>
                </c:pt>
                <c:pt idx="4596">
                  <c:v>1</c:v>
                </c:pt>
                <c:pt idx="4606">
                  <c:v>1</c:v>
                </c:pt>
                <c:pt idx="4617">
                  <c:v>1</c:v>
                </c:pt>
                <c:pt idx="4619">
                  <c:v>1</c:v>
                </c:pt>
                <c:pt idx="4620">
                  <c:v>1</c:v>
                </c:pt>
                <c:pt idx="4621">
                  <c:v>1</c:v>
                </c:pt>
                <c:pt idx="4625">
                  <c:v>1</c:v>
                </c:pt>
                <c:pt idx="4626">
                  <c:v>1</c:v>
                </c:pt>
                <c:pt idx="4630">
                  <c:v>1</c:v>
                </c:pt>
                <c:pt idx="4633">
                  <c:v>1</c:v>
                </c:pt>
                <c:pt idx="4636">
                  <c:v>1</c:v>
                </c:pt>
                <c:pt idx="4639">
                  <c:v>1</c:v>
                </c:pt>
                <c:pt idx="4641">
                  <c:v>1</c:v>
                </c:pt>
                <c:pt idx="4644">
                  <c:v>1</c:v>
                </c:pt>
                <c:pt idx="4645">
                  <c:v>1</c:v>
                </c:pt>
                <c:pt idx="4648">
                  <c:v>1</c:v>
                </c:pt>
                <c:pt idx="4653">
                  <c:v>1</c:v>
                </c:pt>
                <c:pt idx="4654">
                  <c:v>1</c:v>
                </c:pt>
                <c:pt idx="4663">
                  <c:v>1</c:v>
                </c:pt>
                <c:pt idx="4665">
                  <c:v>1</c:v>
                </c:pt>
                <c:pt idx="4668">
                  <c:v>1</c:v>
                </c:pt>
                <c:pt idx="4673">
                  <c:v>1</c:v>
                </c:pt>
                <c:pt idx="4674">
                  <c:v>1</c:v>
                </c:pt>
                <c:pt idx="4683">
                  <c:v>1</c:v>
                </c:pt>
                <c:pt idx="4699">
                  <c:v>1</c:v>
                </c:pt>
                <c:pt idx="4703">
                  <c:v>1</c:v>
                </c:pt>
                <c:pt idx="4709">
                  <c:v>1</c:v>
                </c:pt>
                <c:pt idx="4714">
                  <c:v>1</c:v>
                </c:pt>
                <c:pt idx="4723">
                  <c:v>1</c:v>
                </c:pt>
                <c:pt idx="4726">
                  <c:v>1</c:v>
                </c:pt>
                <c:pt idx="4729">
                  <c:v>1</c:v>
                </c:pt>
                <c:pt idx="4743">
                  <c:v>1</c:v>
                </c:pt>
                <c:pt idx="4760">
                  <c:v>1</c:v>
                </c:pt>
                <c:pt idx="4764">
                  <c:v>1</c:v>
                </c:pt>
                <c:pt idx="4769">
                  <c:v>1</c:v>
                </c:pt>
                <c:pt idx="4770">
                  <c:v>1</c:v>
                </c:pt>
                <c:pt idx="4771">
                  <c:v>1</c:v>
                </c:pt>
                <c:pt idx="4780">
                  <c:v>1</c:v>
                </c:pt>
                <c:pt idx="4783">
                  <c:v>1</c:v>
                </c:pt>
                <c:pt idx="4790">
                  <c:v>1</c:v>
                </c:pt>
                <c:pt idx="4793">
                  <c:v>2</c:v>
                </c:pt>
                <c:pt idx="4798">
                  <c:v>1</c:v>
                </c:pt>
                <c:pt idx="4804">
                  <c:v>1</c:v>
                </c:pt>
                <c:pt idx="4817">
                  <c:v>1</c:v>
                </c:pt>
                <c:pt idx="4818">
                  <c:v>1</c:v>
                </c:pt>
                <c:pt idx="4825">
                  <c:v>1</c:v>
                </c:pt>
                <c:pt idx="4829">
                  <c:v>1</c:v>
                </c:pt>
                <c:pt idx="4830">
                  <c:v>1</c:v>
                </c:pt>
                <c:pt idx="4831">
                  <c:v>1</c:v>
                </c:pt>
                <c:pt idx="4838">
                  <c:v>1</c:v>
                </c:pt>
                <c:pt idx="4840">
                  <c:v>1</c:v>
                </c:pt>
                <c:pt idx="4841">
                  <c:v>1</c:v>
                </c:pt>
                <c:pt idx="4850">
                  <c:v>1</c:v>
                </c:pt>
                <c:pt idx="4851">
                  <c:v>1</c:v>
                </c:pt>
                <c:pt idx="4852">
                  <c:v>1</c:v>
                </c:pt>
                <c:pt idx="4853">
                  <c:v>1</c:v>
                </c:pt>
                <c:pt idx="4854">
                  <c:v>1</c:v>
                </c:pt>
                <c:pt idx="4857">
                  <c:v>1</c:v>
                </c:pt>
                <c:pt idx="4858">
                  <c:v>1</c:v>
                </c:pt>
                <c:pt idx="4859">
                  <c:v>1</c:v>
                </c:pt>
                <c:pt idx="4861">
                  <c:v>1</c:v>
                </c:pt>
                <c:pt idx="4862">
                  <c:v>1</c:v>
                </c:pt>
                <c:pt idx="4866">
                  <c:v>1</c:v>
                </c:pt>
                <c:pt idx="4868">
                  <c:v>1</c:v>
                </c:pt>
                <c:pt idx="4872">
                  <c:v>1</c:v>
                </c:pt>
                <c:pt idx="4875">
                  <c:v>1</c:v>
                </c:pt>
                <c:pt idx="4877">
                  <c:v>2</c:v>
                </c:pt>
                <c:pt idx="4884">
                  <c:v>1</c:v>
                </c:pt>
                <c:pt idx="4892">
                  <c:v>1</c:v>
                </c:pt>
                <c:pt idx="4905">
                  <c:v>1</c:v>
                </c:pt>
                <c:pt idx="4909">
                  <c:v>1</c:v>
                </c:pt>
                <c:pt idx="4910">
                  <c:v>1</c:v>
                </c:pt>
                <c:pt idx="4920">
                  <c:v>1</c:v>
                </c:pt>
                <c:pt idx="4930">
                  <c:v>1</c:v>
                </c:pt>
                <c:pt idx="4931">
                  <c:v>1</c:v>
                </c:pt>
                <c:pt idx="4935">
                  <c:v>1</c:v>
                </c:pt>
                <c:pt idx="4936">
                  <c:v>1</c:v>
                </c:pt>
                <c:pt idx="4944">
                  <c:v>1</c:v>
                </c:pt>
                <c:pt idx="4954">
                  <c:v>1</c:v>
                </c:pt>
                <c:pt idx="4960">
                  <c:v>1</c:v>
                </c:pt>
                <c:pt idx="4966">
                  <c:v>1</c:v>
                </c:pt>
                <c:pt idx="4968">
                  <c:v>1</c:v>
                </c:pt>
                <c:pt idx="4972">
                  <c:v>1</c:v>
                </c:pt>
                <c:pt idx="4975">
                  <c:v>1</c:v>
                </c:pt>
                <c:pt idx="4983">
                  <c:v>1</c:v>
                </c:pt>
                <c:pt idx="4985">
                  <c:v>1</c:v>
                </c:pt>
                <c:pt idx="4986">
                  <c:v>1</c:v>
                </c:pt>
                <c:pt idx="4993">
                  <c:v>1</c:v>
                </c:pt>
                <c:pt idx="4997">
                  <c:v>1</c:v>
                </c:pt>
                <c:pt idx="5015">
                  <c:v>1</c:v>
                </c:pt>
                <c:pt idx="5021">
                  <c:v>1</c:v>
                </c:pt>
                <c:pt idx="5025">
                  <c:v>1</c:v>
                </c:pt>
                <c:pt idx="5029">
                  <c:v>1</c:v>
                </c:pt>
                <c:pt idx="5032">
                  <c:v>1</c:v>
                </c:pt>
                <c:pt idx="5033">
                  <c:v>1</c:v>
                </c:pt>
                <c:pt idx="5036">
                  <c:v>1</c:v>
                </c:pt>
                <c:pt idx="5059">
                  <c:v>1</c:v>
                </c:pt>
                <c:pt idx="5060">
                  <c:v>1</c:v>
                </c:pt>
                <c:pt idx="5063">
                  <c:v>1</c:v>
                </c:pt>
                <c:pt idx="5064">
                  <c:v>2</c:v>
                </c:pt>
                <c:pt idx="5068">
                  <c:v>1</c:v>
                </c:pt>
                <c:pt idx="5074">
                  <c:v>1</c:v>
                </c:pt>
                <c:pt idx="5077">
                  <c:v>1</c:v>
                </c:pt>
                <c:pt idx="5079">
                  <c:v>1</c:v>
                </c:pt>
                <c:pt idx="5080">
                  <c:v>1</c:v>
                </c:pt>
                <c:pt idx="5085">
                  <c:v>1</c:v>
                </c:pt>
                <c:pt idx="5091">
                  <c:v>1</c:v>
                </c:pt>
                <c:pt idx="5093">
                  <c:v>1</c:v>
                </c:pt>
                <c:pt idx="5094">
                  <c:v>1</c:v>
                </c:pt>
                <c:pt idx="5096">
                  <c:v>1</c:v>
                </c:pt>
                <c:pt idx="5097">
                  <c:v>1</c:v>
                </c:pt>
                <c:pt idx="5101">
                  <c:v>1</c:v>
                </c:pt>
                <c:pt idx="5103">
                  <c:v>1</c:v>
                </c:pt>
                <c:pt idx="5105">
                  <c:v>2</c:v>
                </c:pt>
                <c:pt idx="5108">
                  <c:v>1</c:v>
                </c:pt>
                <c:pt idx="5109">
                  <c:v>1</c:v>
                </c:pt>
                <c:pt idx="5110">
                  <c:v>2</c:v>
                </c:pt>
                <c:pt idx="5112">
                  <c:v>1</c:v>
                </c:pt>
                <c:pt idx="5118">
                  <c:v>1</c:v>
                </c:pt>
                <c:pt idx="5120">
                  <c:v>2</c:v>
                </c:pt>
                <c:pt idx="5124">
                  <c:v>1</c:v>
                </c:pt>
                <c:pt idx="5128">
                  <c:v>1</c:v>
                </c:pt>
                <c:pt idx="5140">
                  <c:v>2</c:v>
                </c:pt>
                <c:pt idx="5143">
                  <c:v>1</c:v>
                </c:pt>
                <c:pt idx="5150">
                  <c:v>1</c:v>
                </c:pt>
                <c:pt idx="5157">
                  <c:v>1</c:v>
                </c:pt>
                <c:pt idx="5160">
                  <c:v>1</c:v>
                </c:pt>
                <c:pt idx="5162">
                  <c:v>1</c:v>
                </c:pt>
                <c:pt idx="5169">
                  <c:v>1</c:v>
                </c:pt>
                <c:pt idx="5174">
                  <c:v>1</c:v>
                </c:pt>
                <c:pt idx="5182">
                  <c:v>1</c:v>
                </c:pt>
                <c:pt idx="5185">
                  <c:v>1</c:v>
                </c:pt>
                <c:pt idx="5191">
                  <c:v>1</c:v>
                </c:pt>
                <c:pt idx="5199">
                  <c:v>1</c:v>
                </c:pt>
                <c:pt idx="5202">
                  <c:v>2</c:v>
                </c:pt>
                <c:pt idx="5208">
                  <c:v>1</c:v>
                </c:pt>
                <c:pt idx="5217">
                  <c:v>1</c:v>
                </c:pt>
                <c:pt idx="5219">
                  <c:v>2</c:v>
                </c:pt>
                <c:pt idx="5220">
                  <c:v>1</c:v>
                </c:pt>
                <c:pt idx="5225">
                  <c:v>1</c:v>
                </c:pt>
                <c:pt idx="5231">
                  <c:v>1</c:v>
                </c:pt>
                <c:pt idx="5240">
                  <c:v>2</c:v>
                </c:pt>
                <c:pt idx="5245">
                  <c:v>1</c:v>
                </c:pt>
                <c:pt idx="5247">
                  <c:v>1</c:v>
                </c:pt>
                <c:pt idx="5248">
                  <c:v>1</c:v>
                </c:pt>
                <c:pt idx="5253">
                  <c:v>1</c:v>
                </c:pt>
                <c:pt idx="5257">
                  <c:v>1</c:v>
                </c:pt>
                <c:pt idx="5258">
                  <c:v>1</c:v>
                </c:pt>
                <c:pt idx="5260">
                  <c:v>1</c:v>
                </c:pt>
                <c:pt idx="5261">
                  <c:v>1</c:v>
                </c:pt>
                <c:pt idx="5264">
                  <c:v>1</c:v>
                </c:pt>
                <c:pt idx="5269">
                  <c:v>1</c:v>
                </c:pt>
                <c:pt idx="5274">
                  <c:v>1</c:v>
                </c:pt>
                <c:pt idx="5278">
                  <c:v>1</c:v>
                </c:pt>
                <c:pt idx="5279">
                  <c:v>1</c:v>
                </c:pt>
                <c:pt idx="5284">
                  <c:v>1</c:v>
                </c:pt>
                <c:pt idx="5285">
                  <c:v>1</c:v>
                </c:pt>
                <c:pt idx="5294">
                  <c:v>1</c:v>
                </c:pt>
                <c:pt idx="5300">
                  <c:v>1</c:v>
                </c:pt>
                <c:pt idx="5301">
                  <c:v>1</c:v>
                </c:pt>
                <c:pt idx="5307">
                  <c:v>1</c:v>
                </c:pt>
                <c:pt idx="5308">
                  <c:v>2</c:v>
                </c:pt>
                <c:pt idx="5309">
                  <c:v>2</c:v>
                </c:pt>
                <c:pt idx="5310">
                  <c:v>1</c:v>
                </c:pt>
                <c:pt idx="5311">
                  <c:v>1</c:v>
                </c:pt>
                <c:pt idx="5312">
                  <c:v>1</c:v>
                </c:pt>
                <c:pt idx="5314">
                  <c:v>1</c:v>
                </c:pt>
                <c:pt idx="5317">
                  <c:v>1</c:v>
                </c:pt>
                <c:pt idx="5321">
                  <c:v>1</c:v>
                </c:pt>
                <c:pt idx="5341">
                  <c:v>1</c:v>
                </c:pt>
                <c:pt idx="5345">
                  <c:v>1</c:v>
                </c:pt>
                <c:pt idx="5347">
                  <c:v>1</c:v>
                </c:pt>
                <c:pt idx="5349">
                  <c:v>1</c:v>
                </c:pt>
                <c:pt idx="5356">
                  <c:v>2</c:v>
                </c:pt>
                <c:pt idx="5359">
                  <c:v>1</c:v>
                </c:pt>
                <c:pt idx="5363">
                  <c:v>1</c:v>
                </c:pt>
                <c:pt idx="5368">
                  <c:v>1</c:v>
                </c:pt>
                <c:pt idx="5370">
                  <c:v>1</c:v>
                </c:pt>
                <c:pt idx="5371">
                  <c:v>1</c:v>
                </c:pt>
                <c:pt idx="5379">
                  <c:v>1</c:v>
                </c:pt>
                <c:pt idx="5385">
                  <c:v>1</c:v>
                </c:pt>
                <c:pt idx="5386">
                  <c:v>2</c:v>
                </c:pt>
                <c:pt idx="5391">
                  <c:v>2</c:v>
                </c:pt>
                <c:pt idx="5393">
                  <c:v>1</c:v>
                </c:pt>
                <c:pt idx="5397">
                  <c:v>1</c:v>
                </c:pt>
                <c:pt idx="5401">
                  <c:v>1</c:v>
                </c:pt>
                <c:pt idx="5405">
                  <c:v>1</c:v>
                </c:pt>
                <c:pt idx="5406">
                  <c:v>1</c:v>
                </c:pt>
                <c:pt idx="5410">
                  <c:v>1</c:v>
                </c:pt>
                <c:pt idx="5417">
                  <c:v>1</c:v>
                </c:pt>
                <c:pt idx="5420">
                  <c:v>1</c:v>
                </c:pt>
                <c:pt idx="5421">
                  <c:v>1</c:v>
                </c:pt>
                <c:pt idx="5422">
                  <c:v>2</c:v>
                </c:pt>
                <c:pt idx="5424">
                  <c:v>1</c:v>
                </c:pt>
                <c:pt idx="5430">
                  <c:v>1</c:v>
                </c:pt>
                <c:pt idx="5436">
                  <c:v>1</c:v>
                </c:pt>
                <c:pt idx="5438">
                  <c:v>1</c:v>
                </c:pt>
                <c:pt idx="5439">
                  <c:v>1</c:v>
                </c:pt>
                <c:pt idx="5440">
                  <c:v>1</c:v>
                </c:pt>
                <c:pt idx="5450">
                  <c:v>1</c:v>
                </c:pt>
                <c:pt idx="5457">
                  <c:v>1</c:v>
                </c:pt>
                <c:pt idx="5460">
                  <c:v>1</c:v>
                </c:pt>
                <c:pt idx="5465">
                  <c:v>1</c:v>
                </c:pt>
                <c:pt idx="5471">
                  <c:v>1</c:v>
                </c:pt>
                <c:pt idx="5472">
                  <c:v>1</c:v>
                </c:pt>
                <c:pt idx="5477">
                  <c:v>1</c:v>
                </c:pt>
                <c:pt idx="5480">
                  <c:v>1</c:v>
                </c:pt>
                <c:pt idx="5487">
                  <c:v>1</c:v>
                </c:pt>
                <c:pt idx="5492">
                  <c:v>1</c:v>
                </c:pt>
                <c:pt idx="5493">
                  <c:v>1</c:v>
                </c:pt>
                <c:pt idx="5495">
                  <c:v>1</c:v>
                </c:pt>
                <c:pt idx="5496">
                  <c:v>1</c:v>
                </c:pt>
                <c:pt idx="5498">
                  <c:v>1</c:v>
                </c:pt>
                <c:pt idx="5499">
                  <c:v>1</c:v>
                </c:pt>
                <c:pt idx="5500">
                  <c:v>1</c:v>
                </c:pt>
                <c:pt idx="5504">
                  <c:v>1</c:v>
                </c:pt>
                <c:pt idx="5507">
                  <c:v>1</c:v>
                </c:pt>
                <c:pt idx="5508">
                  <c:v>1</c:v>
                </c:pt>
                <c:pt idx="5511">
                  <c:v>1</c:v>
                </c:pt>
                <c:pt idx="5513">
                  <c:v>1</c:v>
                </c:pt>
                <c:pt idx="5517">
                  <c:v>1</c:v>
                </c:pt>
                <c:pt idx="5521">
                  <c:v>2</c:v>
                </c:pt>
                <c:pt idx="5525">
                  <c:v>2</c:v>
                </c:pt>
                <c:pt idx="5527">
                  <c:v>1</c:v>
                </c:pt>
                <c:pt idx="5529">
                  <c:v>1</c:v>
                </c:pt>
                <c:pt idx="5541">
                  <c:v>1</c:v>
                </c:pt>
                <c:pt idx="5542">
                  <c:v>1</c:v>
                </c:pt>
                <c:pt idx="5544">
                  <c:v>1</c:v>
                </c:pt>
                <c:pt idx="5546">
                  <c:v>1</c:v>
                </c:pt>
                <c:pt idx="5548">
                  <c:v>1</c:v>
                </c:pt>
              </c:numCache>
            </c:numRef>
          </c:val>
          <c:extLst>
            <c:ext xmlns:c16="http://schemas.microsoft.com/office/drawing/2014/chart" uri="{C3380CC4-5D6E-409C-BE32-E72D297353CC}">
              <c16:uniqueId val="{0000000B-4E9B-44A9-A86B-27627A9F9D12}"/>
            </c:ext>
          </c:extLst>
        </c:ser>
        <c:ser>
          <c:idx val="12"/>
          <c:order val="12"/>
          <c:tx>
            <c:strRef>
              <c:f>'Day Wise &amp; Month Wise Data'!$N$3:$N$6</c:f>
              <c:strCache>
                <c:ptCount val="1"/>
                <c:pt idx="0">
                  <c:v>Dec</c:v>
                </c:pt>
              </c:strCache>
            </c:strRef>
          </c:tx>
          <c:spPr>
            <a:noFill/>
            <a:ln w="9525" cap="flat" cmpd="sng" algn="ctr">
              <a:solidFill>
                <a:schemeClr val="accent1">
                  <a:lumMod val="80000"/>
                  <a:lumOff val="20000"/>
                </a:schemeClr>
              </a:solidFill>
              <a:miter lim="800000"/>
            </a:ln>
            <a:effectLst>
              <a:glow rad="63500">
                <a:schemeClr val="accent1">
                  <a:lumMod val="80000"/>
                  <a:lumOff val="20000"/>
                  <a:satMod val="175000"/>
                  <a:alpha val="25000"/>
                </a:schemeClr>
              </a:glow>
            </a:effectLst>
          </c:spPr>
          <c:invertIfNegative val="0"/>
          <c:cat>
            <c:strRef>
              <c:f>'Day Wise &amp; Month Wise Data'!$A$7:$A$71094</c:f>
              <c:strCache>
                <c:ptCount val="5551"/>
                <c:pt idx="0">
                  <c:v>Michael Smith</c:v>
                </c:pt>
                <c:pt idx="1">
                  <c:v>David Smith</c:v>
                </c:pt>
                <c:pt idx="2">
                  <c:v>David Johnson</c:v>
                </c:pt>
                <c:pt idx="3">
                  <c:v>Michael Johnson</c:v>
                </c:pt>
                <c:pt idx="4">
                  <c:v>James Smith</c:v>
                </c:pt>
                <c:pt idx="5">
                  <c:v>Jennifer Smith</c:v>
                </c:pt>
                <c:pt idx="6">
                  <c:v>Michael Williams</c:v>
                </c:pt>
                <c:pt idx="7">
                  <c:v>Robert Smith</c:v>
                </c:pt>
                <c:pt idx="8">
                  <c:v>John Smith</c:v>
                </c:pt>
                <c:pt idx="9">
                  <c:v>Michael Miller</c:v>
                </c:pt>
                <c:pt idx="10">
                  <c:v>James Johnson</c:v>
                </c:pt>
                <c:pt idx="11">
                  <c:v>John Williams</c:v>
                </c:pt>
                <c:pt idx="12">
                  <c:v>Christopher Smith</c:v>
                </c:pt>
                <c:pt idx="13">
                  <c:v>William Smith</c:v>
                </c:pt>
                <c:pt idx="14">
                  <c:v>Michael Davis</c:v>
                </c:pt>
                <c:pt idx="15">
                  <c:v>Jennifer Johnson</c:v>
                </c:pt>
                <c:pt idx="16">
                  <c:v>Christopher Jones</c:v>
                </c:pt>
                <c:pt idx="17">
                  <c:v>Christopher Johnson</c:v>
                </c:pt>
                <c:pt idx="18">
                  <c:v>Robert Johnson</c:v>
                </c:pt>
                <c:pt idx="19">
                  <c:v>Michael Brown</c:v>
                </c:pt>
                <c:pt idx="20">
                  <c:v>Michael Jones</c:v>
                </c:pt>
                <c:pt idx="21">
                  <c:v>James Williams</c:v>
                </c:pt>
                <c:pt idx="22">
                  <c:v>Kevin Smith</c:v>
                </c:pt>
                <c:pt idx="23">
                  <c:v>Jessica Johnson</c:v>
                </c:pt>
                <c:pt idx="24">
                  <c:v>Jessica Smith</c:v>
                </c:pt>
                <c:pt idx="25">
                  <c:v>Jennifer Williams</c:v>
                </c:pt>
                <c:pt idx="26">
                  <c:v>Christopher Davis</c:v>
                </c:pt>
                <c:pt idx="27">
                  <c:v>Daniel Williams</c:v>
                </c:pt>
                <c:pt idx="28">
                  <c:v>Robert Williams</c:v>
                </c:pt>
                <c:pt idx="29">
                  <c:v>John Jones</c:v>
                </c:pt>
                <c:pt idx="30">
                  <c:v>Daniel Johnson</c:v>
                </c:pt>
                <c:pt idx="31">
                  <c:v>Stephanie Johnson</c:v>
                </c:pt>
                <c:pt idx="32">
                  <c:v>Richard Smith</c:v>
                </c:pt>
                <c:pt idx="33">
                  <c:v>Michael Allen</c:v>
                </c:pt>
                <c:pt idx="34">
                  <c:v>James Brown</c:v>
                </c:pt>
                <c:pt idx="35">
                  <c:v>John Johnson</c:v>
                </c:pt>
                <c:pt idx="36">
                  <c:v>Joseph Smith</c:v>
                </c:pt>
                <c:pt idx="37">
                  <c:v>Jennifer Brown</c:v>
                </c:pt>
                <c:pt idx="38">
                  <c:v>Jennifer Jones</c:v>
                </c:pt>
                <c:pt idx="39">
                  <c:v>Daniel Smith</c:v>
                </c:pt>
                <c:pt idx="40">
                  <c:v>Christopher Brown</c:v>
                </c:pt>
                <c:pt idx="41">
                  <c:v>Christopher Miller</c:v>
                </c:pt>
                <c:pt idx="42">
                  <c:v>Anthony Smith</c:v>
                </c:pt>
                <c:pt idx="43">
                  <c:v>Richard Brown</c:v>
                </c:pt>
                <c:pt idx="44">
                  <c:v>Matthew Williams</c:v>
                </c:pt>
                <c:pt idx="45">
                  <c:v>Michael Martinez</c:v>
                </c:pt>
                <c:pt idx="46">
                  <c:v>Michael Garcia</c:v>
                </c:pt>
                <c:pt idx="47">
                  <c:v>Lisa Smith</c:v>
                </c:pt>
                <c:pt idx="48">
                  <c:v>Jennifer Miller</c:v>
                </c:pt>
                <c:pt idx="49">
                  <c:v>David Miller</c:v>
                </c:pt>
                <c:pt idx="50">
                  <c:v>Robert Thompson</c:v>
                </c:pt>
                <c:pt idx="51">
                  <c:v>Matthew Davis</c:v>
                </c:pt>
                <c:pt idx="52">
                  <c:v>Matthew Smith</c:v>
                </c:pt>
                <c:pt idx="53">
                  <c:v>Michael Rodriguez</c:v>
                </c:pt>
                <c:pt idx="54">
                  <c:v>Joseph Williams</c:v>
                </c:pt>
                <c:pt idx="55">
                  <c:v>David Williams</c:v>
                </c:pt>
                <c:pt idx="56">
                  <c:v>Brian Smith</c:v>
                </c:pt>
                <c:pt idx="57">
                  <c:v>Amanda Johnson</c:v>
                </c:pt>
                <c:pt idx="58">
                  <c:v>Stephanie Smith</c:v>
                </c:pt>
                <c:pt idx="59">
                  <c:v>Steven Smith</c:v>
                </c:pt>
                <c:pt idx="60">
                  <c:v>Robert Miller</c:v>
                </c:pt>
                <c:pt idx="61">
                  <c:v>Robert Jones</c:v>
                </c:pt>
                <c:pt idx="62">
                  <c:v>Mark Johnson</c:v>
                </c:pt>
                <c:pt idx="63">
                  <c:v>Michael Hernandez</c:v>
                </c:pt>
                <c:pt idx="64">
                  <c:v>Mark Williams</c:v>
                </c:pt>
                <c:pt idx="65">
                  <c:v>Kimberly Smith</c:v>
                </c:pt>
                <c:pt idx="66">
                  <c:v>Jessica Brown</c:v>
                </c:pt>
                <c:pt idx="67">
                  <c:v>Jason Smith</c:v>
                </c:pt>
                <c:pt idx="68">
                  <c:v>James Miller</c:v>
                </c:pt>
                <c:pt idx="69">
                  <c:v>Joseph Johnson</c:v>
                </c:pt>
                <c:pt idx="70">
                  <c:v>Daniel Brown</c:v>
                </c:pt>
                <c:pt idx="71">
                  <c:v>David Jones</c:v>
                </c:pt>
                <c:pt idx="72">
                  <c:v>Ashley Johnson</c:v>
                </c:pt>
                <c:pt idx="73">
                  <c:v>Thomas Johnson</c:v>
                </c:pt>
                <c:pt idx="74">
                  <c:v>William Davis</c:v>
                </c:pt>
                <c:pt idx="75">
                  <c:v>Timothy Smith</c:v>
                </c:pt>
                <c:pt idx="76">
                  <c:v>Thomas Smith</c:v>
                </c:pt>
                <c:pt idx="77">
                  <c:v>Robert Martin</c:v>
                </c:pt>
                <c:pt idx="78">
                  <c:v>Robert Lee</c:v>
                </c:pt>
                <c:pt idx="79">
                  <c:v>Robert Davis</c:v>
                </c:pt>
                <c:pt idx="80">
                  <c:v>Sarah Smith</c:v>
                </c:pt>
                <c:pt idx="81">
                  <c:v>Robert Rodriguez</c:v>
                </c:pt>
                <c:pt idx="82">
                  <c:v>Michael Lee</c:v>
                </c:pt>
                <c:pt idx="83">
                  <c:v>Michael Harris</c:v>
                </c:pt>
                <c:pt idx="84">
                  <c:v>Melissa Johnson</c:v>
                </c:pt>
                <c:pt idx="85">
                  <c:v>Mark Smith</c:v>
                </c:pt>
                <c:pt idx="86">
                  <c:v>Michael Thomas</c:v>
                </c:pt>
                <c:pt idx="87">
                  <c:v>Michael Wilson</c:v>
                </c:pt>
                <c:pt idx="88">
                  <c:v>Michael Edwards</c:v>
                </c:pt>
                <c:pt idx="89">
                  <c:v>Melissa Smith</c:v>
                </c:pt>
                <c:pt idx="90">
                  <c:v>Lisa Johnson</c:v>
                </c:pt>
                <c:pt idx="91">
                  <c:v>Lisa Williams</c:v>
                </c:pt>
                <c:pt idx="92">
                  <c:v>Lisa Jones</c:v>
                </c:pt>
                <c:pt idx="93">
                  <c:v>Kimberly Davis</c:v>
                </c:pt>
                <c:pt idx="94">
                  <c:v>Jason Johnson</c:v>
                </c:pt>
                <c:pt idx="95">
                  <c:v>David Wilson</c:v>
                </c:pt>
                <c:pt idx="96">
                  <c:v>Heather Smith</c:v>
                </c:pt>
                <c:pt idx="97">
                  <c:v>Brian Williams</c:v>
                </c:pt>
                <c:pt idx="98">
                  <c:v>Christina Jones</c:v>
                </c:pt>
                <c:pt idx="99">
                  <c:v>Christopher Williams</c:v>
                </c:pt>
                <c:pt idx="100">
                  <c:v>Ashley Williams</c:v>
                </c:pt>
                <c:pt idx="101">
                  <c:v>Richard Johnson</c:v>
                </c:pt>
                <c:pt idx="102">
                  <c:v>Robert Martinez</c:v>
                </c:pt>
                <c:pt idx="103">
                  <c:v>Robert Taylor</c:v>
                </c:pt>
                <c:pt idx="104">
                  <c:v>Michelle Davis</c:v>
                </c:pt>
                <c:pt idx="105">
                  <c:v>Matthew Miller</c:v>
                </c:pt>
                <c:pt idx="106">
                  <c:v>Mary Smith</c:v>
                </c:pt>
                <c:pt idx="107">
                  <c:v>Matthew Johnson</c:v>
                </c:pt>
                <c:pt idx="108">
                  <c:v>Michael Anderson</c:v>
                </c:pt>
                <c:pt idx="109">
                  <c:v>Michael Hall</c:v>
                </c:pt>
                <c:pt idx="110">
                  <c:v>Laura Smith</c:v>
                </c:pt>
                <c:pt idx="111">
                  <c:v>Lisa Miller</c:v>
                </c:pt>
                <c:pt idx="112">
                  <c:v>Kevin Johnson</c:v>
                </c:pt>
                <c:pt idx="113">
                  <c:v>Kevin Thomas</c:v>
                </c:pt>
                <c:pt idx="114">
                  <c:v>Jeffrey Johnson</c:v>
                </c:pt>
                <c:pt idx="115">
                  <c:v>James Adams</c:v>
                </c:pt>
                <c:pt idx="116">
                  <c:v>Joshua Smith</c:v>
                </c:pt>
                <c:pt idx="117">
                  <c:v>Jessica Williams</c:v>
                </c:pt>
                <c:pt idx="118">
                  <c:v>James Jones</c:v>
                </c:pt>
                <c:pt idx="119">
                  <c:v>James Martinez</c:v>
                </c:pt>
                <c:pt idx="120">
                  <c:v>Jennifer Lopez</c:v>
                </c:pt>
                <c:pt idx="121">
                  <c:v>Eric Smith</c:v>
                </c:pt>
                <c:pt idx="122">
                  <c:v>Elizabeth Smith</c:v>
                </c:pt>
                <c:pt idx="123">
                  <c:v>David Garcia</c:v>
                </c:pt>
                <c:pt idx="124">
                  <c:v>David Moore</c:v>
                </c:pt>
                <c:pt idx="125">
                  <c:v>Amanda Smith</c:v>
                </c:pt>
                <c:pt idx="126">
                  <c:v>Andrew Smith</c:v>
                </c:pt>
                <c:pt idx="127">
                  <c:v>William Johnson</c:v>
                </c:pt>
                <c:pt idx="128">
                  <c:v>Ryan Smith</c:v>
                </c:pt>
                <c:pt idx="129">
                  <c:v>Sarah Williams</c:v>
                </c:pt>
                <c:pt idx="130">
                  <c:v>Mary Johnson</c:v>
                </c:pt>
                <c:pt idx="131">
                  <c:v>Michelle Smith</c:v>
                </c:pt>
                <c:pt idx="132">
                  <c:v>Matthew Brown</c:v>
                </c:pt>
                <c:pt idx="133">
                  <c:v>Michael Taylor</c:v>
                </c:pt>
                <c:pt idx="134">
                  <c:v>Lisa Brown</c:v>
                </c:pt>
                <c:pt idx="135">
                  <c:v>Laura Johnson</c:v>
                </c:pt>
                <c:pt idx="136">
                  <c:v>John Brown</c:v>
                </c:pt>
                <c:pt idx="137">
                  <c:v>Jeffrey Smith</c:v>
                </c:pt>
                <c:pt idx="138">
                  <c:v>John Miller</c:v>
                </c:pt>
                <c:pt idx="139">
                  <c:v>James King</c:v>
                </c:pt>
                <c:pt idx="140">
                  <c:v>James Moore</c:v>
                </c:pt>
                <c:pt idx="141">
                  <c:v>Elizabeth Brown</c:v>
                </c:pt>
                <c:pt idx="142">
                  <c:v>David Jackson</c:v>
                </c:pt>
                <c:pt idx="143">
                  <c:v>Christopher Rodriguez</c:v>
                </c:pt>
                <c:pt idx="144">
                  <c:v>David Anderson</c:v>
                </c:pt>
                <c:pt idx="145">
                  <c:v>Amy Smith</c:v>
                </c:pt>
                <c:pt idx="146">
                  <c:v>Timothy Davis</c:v>
                </c:pt>
                <c:pt idx="147">
                  <c:v>William Clark</c:v>
                </c:pt>
                <c:pt idx="148">
                  <c:v>Steven Johnson</c:v>
                </c:pt>
                <c:pt idx="149">
                  <c:v>William Williams</c:v>
                </c:pt>
                <c:pt idx="150">
                  <c:v>Sarah Brown</c:v>
                </c:pt>
                <c:pt idx="151">
                  <c:v>Samantha Johnson</c:v>
                </c:pt>
                <c:pt idx="152">
                  <c:v>Robert Mitchell</c:v>
                </c:pt>
                <c:pt idx="153">
                  <c:v>Michael Thompson</c:v>
                </c:pt>
                <c:pt idx="154">
                  <c:v>Mary Davis</c:v>
                </c:pt>
                <c:pt idx="155">
                  <c:v>Michael Walker</c:v>
                </c:pt>
                <c:pt idx="156">
                  <c:v>Kimberly Johnson</c:v>
                </c:pt>
                <c:pt idx="157">
                  <c:v>James Hernandez</c:v>
                </c:pt>
                <c:pt idx="158">
                  <c:v>Jennifer Davis</c:v>
                </c:pt>
                <c:pt idx="159">
                  <c:v>James Anderson</c:v>
                </c:pt>
                <c:pt idx="160">
                  <c:v>James Wilson</c:v>
                </c:pt>
                <c:pt idx="161">
                  <c:v>John Wilson</c:v>
                </c:pt>
                <c:pt idx="162">
                  <c:v>Jessica Martin</c:v>
                </c:pt>
                <c:pt idx="163">
                  <c:v>Joshua Thompson</c:v>
                </c:pt>
                <c:pt idx="164">
                  <c:v>Emily Johnson</c:v>
                </c:pt>
                <c:pt idx="165">
                  <c:v>David Rodriguez</c:v>
                </c:pt>
                <c:pt idx="166">
                  <c:v>David Harris</c:v>
                </c:pt>
                <c:pt idx="167">
                  <c:v>Christopher Jackson</c:v>
                </c:pt>
                <c:pt idx="168">
                  <c:v>Brian Johnson</c:v>
                </c:pt>
                <c:pt idx="169">
                  <c:v>Ashley Wilson</c:v>
                </c:pt>
                <c:pt idx="170">
                  <c:v>Angela Smith</c:v>
                </c:pt>
                <c:pt idx="171">
                  <c:v>Stephanie Williams</c:v>
                </c:pt>
                <c:pt idx="172">
                  <c:v>Steven Miller</c:v>
                </c:pt>
                <c:pt idx="173">
                  <c:v>Timothy Brown</c:v>
                </c:pt>
                <c:pt idx="174">
                  <c:v>Sarah Johnson</c:v>
                </c:pt>
                <c:pt idx="175">
                  <c:v>Richard Jones</c:v>
                </c:pt>
                <c:pt idx="176">
                  <c:v>Samantha Smith</c:v>
                </c:pt>
                <c:pt idx="177">
                  <c:v>Robert Wilson</c:v>
                </c:pt>
                <c:pt idx="178">
                  <c:v>Paul Smith</c:v>
                </c:pt>
                <c:pt idx="179">
                  <c:v>Robert Brown</c:v>
                </c:pt>
                <c:pt idx="180">
                  <c:v>Michael Sanchez</c:v>
                </c:pt>
                <c:pt idx="181">
                  <c:v>Michael Richardson</c:v>
                </c:pt>
                <c:pt idx="182">
                  <c:v>Michael Clark</c:v>
                </c:pt>
                <c:pt idx="183">
                  <c:v>Mary Brown</c:v>
                </c:pt>
                <c:pt idx="184">
                  <c:v>Michael Robinson</c:v>
                </c:pt>
                <c:pt idx="185">
                  <c:v>Mary Jones</c:v>
                </c:pt>
                <c:pt idx="186">
                  <c:v>Michael Scott</c:v>
                </c:pt>
                <c:pt idx="187">
                  <c:v>Michael Lopez</c:v>
                </c:pt>
                <c:pt idx="188">
                  <c:v>Michael Jackson</c:v>
                </c:pt>
                <c:pt idx="189">
                  <c:v>Michael Murphy</c:v>
                </c:pt>
                <c:pt idx="190">
                  <c:v>Mark Jones</c:v>
                </c:pt>
                <c:pt idx="191">
                  <c:v>Matthew Baker</c:v>
                </c:pt>
                <c:pt idx="192">
                  <c:v>Michael Lewis</c:v>
                </c:pt>
                <c:pt idx="193">
                  <c:v>Lisa Davis</c:v>
                </c:pt>
                <c:pt idx="194">
                  <c:v>Lauren Brown</c:v>
                </c:pt>
                <c:pt idx="195">
                  <c:v>Kimberly Brown</c:v>
                </c:pt>
                <c:pt idx="196">
                  <c:v>John Hall</c:v>
                </c:pt>
                <c:pt idx="197">
                  <c:v>Joseph Taylor</c:v>
                </c:pt>
                <c:pt idx="198">
                  <c:v>Joseph Davis</c:v>
                </c:pt>
                <c:pt idx="199">
                  <c:v>Jennifer Anderson</c:v>
                </c:pt>
                <c:pt idx="200">
                  <c:v>Jonathan Smith</c:v>
                </c:pt>
                <c:pt idx="201">
                  <c:v>James Rodriguez</c:v>
                </c:pt>
                <c:pt idx="202">
                  <c:v>John Thompson</c:v>
                </c:pt>
                <c:pt idx="203">
                  <c:v>Jennifer Martinez</c:v>
                </c:pt>
                <c:pt idx="204">
                  <c:v>Joseph Rodriguez</c:v>
                </c:pt>
                <c:pt idx="205">
                  <c:v>Eric Johnson</c:v>
                </c:pt>
                <c:pt idx="206">
                  <c:v>Eric White</c:v>
                </c:pt>
                <c:pt idx="207">
                  <c:v>Eric Williams</c:v>
                </c:pt>
                <c:pt idx="208">
                  <c:v>Daniel Jones</c:v>
                </c:pt>
                <c:pt idx="209">
                  <c:v>Christopher Martinez</c:v>
                </c:pt>
                <c:pt idx="210">
                  <c:v>David Brown</c:v>
                </c:pt>
                <c:pt idx="211">
                  <c:v>Christina Smith</c:v>
                </c:pt>
                <c:pt idx="212">
                  <c:v>Christopher Garcia</c:v>
                </c:pt>
                <c:pt idx="213">
                  <c:v>Christine Johnson</c:v>
                </c:pt>
                <c:pt idx="214">
                  <c:v>Daniel Miller</c:v>
                </c:pt>
                <c:pt idx="215">
                  <c:v>Charles Smith</c:v>
                </c:pt>
                <c:pt idx="216">
                  <c:v>Cynthia Davis</c:v>
                </c:pt>
                <c:pt idx="217">
                  <c:v>Brian Garcia</c:v>
                </c:pt>
                <c:pt idx="218">
                  <c:v>Amy Miller</c:v>
                </c:pt>
                <c:pt idx="219">
                  <c:v>Andrew Williams</c:v>
                </c:pt>
                <c:pt idx="220">
                  <c:v>Ashley Jones</c:v>
                </c:pt>
                <c:pt idx="221">
                  <c:v>Andrew Johnson</c:v>
                </c:pt>
                <c:pt idx="222">
                  <c:v>Brandon Brown</c:v>
                </c:pt>
                <c:pt idx="223">
                  <c:v>Amanda Jones</c:v>
                </c:pt>
                <c:pt idx="224">
                  <c:v>Brandon Smith</c:v>
                </c:pt>
                <c:pt idx="225">
                  <c:v>Timothy Williams</c:v>
                </c:pt>
                <c:pt idx="226">
                  <c:v>Tammy Brown</c:v>
                </c:pt>
                <c:pt idx="227">
                  <c:v>William Brown</c:v>
                </c:pt>
                <c:pt idx="228">
                  <c:v>Stephanie Jones</c:v>
                </c:pt>
                <c:pt idx="229">
                  <c:v>William Jones</c:v>
                </c:pt>
                <c:pt idx="230">
                  <c:v>Patricia Smith</c:v>
                </c:pt>
                <c:pt idx="231">
                  <c:v>Samuel Smith</c:v>
                </c:pt>
                <c:pt idx="232">
                  <c:v>Richard Davis</c:v>
                </c:pt>
                <c:pt idx="233">
                  <c:v>Paul Jones</c:v>
                </c:pt>
                <c:pt idx="234">
                  <c:v>Pamela Williams</c:v>
                </c:pt>
                <c:pt idx="235">
                  <c:v>Robert Anderson</c:v>
                </c:pt>
                <c:pt idx="236">
                  <c:v>Patrick Smith</c:v>
                </c:pt>
                <c:pt idx="237">
                  <c:v>Scott Johnson</c:v>
                </c:pt>
                <c:pt idx="238">
                  <c:v>Robert Campbell</c:v>
                </c:pt>
                <c:pt idx="239">
                  <c:v>Robert Thomas</c:v>
                </c:pt>
                <c:pt idx="240">
                  <c:v>Michelle Miller</c:v>
                </c:pt>
                <c:pt idx="241">
                  <c:v>Matthew Anderson</c:v>
                </c:pt>
                <c:pt idx="242">
                  <c:v>Michael Gonzalez</c:v>
                </c:pt>
                <c:pt idx="243">
                  <c:v>Nicholas Smith</c:v>
                </c:pt>
                <c:pt idx="244">
                  <c:v>Michelle Johnson</c:v>
                </c:pt>
                <c:pt idx="245">
                  <c:v>Mark Brown</c:v>
                </c:pt>
                <c:pt idx="246">
                  <c:v>Nicole Smith</c:v>
                </c:pt>
                <c:pt idx="247">
                  <c:v>Melissa Jones</c:v>
                </c:pt>
                <c:pt idx="248">
                  <c:v>Karen Johnson</c:v>
                </c:pt>
                <c:pt idx="249">
                  <c:v>Justin Smith</c:v>
                </c:pt>
                <c:pt idx="250">
                  <c:v>Julie Jones</c:v>
                </c:pt>
                <c:pt idx="251">
                  <c:v>Julie Smith</c:v>
                </c:pt>
                <c:pt idx="252">
                  <c:v>Lisa Wright</c:v>
                </c:pt>
                <c:pt idx="253">
                  <c:v>Kimberly Thomas</c:v>
                </c:pt>
                <c:pt idx="254">
                  <c:v>Karen Smith</c:v>
                </c:pt>
                <c:pt idx="255">
                  <c:v>Kelly Smith</c:v>
                </c:pt>
                <c:pt idx="256">
                  <c:v>Justin Jones</c:v>
                </c:pt>
                <c:pt idx="257">
                  <c:v>Kevin Williams</c:v>
                </c:pt>
                <c:pt idx="258">
                  <c:v>Jacob Johnson</c:v>
                </c:pt>
                <c:pt idx="259">
                  <c:v>John Jackson</c:v>
                </c:pt>
                <c:pt idx="260">
                  <c:v>Jordan Smith</c:v>
                </c:pt>
                <c:pt idx="261">
                  <c:v>Jennifer Hall</c:v>
                </c:pt>
                <c:pt idx="262">
                  <c:v>John Moore</c:v>
                </c:pt>
                <c:pt idx="263">
                  <c:v>Jennifer Hill</c:v>
                </c:pt>
                <c:pt idx="264">
                  <c:v>John Taylor</c:v>
                </c:pt>
                <c:pt idx="265">
                  <c:v>James Baker</c:v>
                </c:pt>
                <c:pt idx="266">
                  <c:v>Jeffrey Brown</c:v>
                </c:pt>
                <c:pt idx="267">
                  <c:v>Jennifer Martin</c:v>
                </c:pt>
                <c:pt idx="268">
                  <c:v>John Martinez</c:v>
                </c:pt>
                <c:pt idx="269">
                  <c:v>Jennifer Nguyen</c:v>
                </c:pt>
                <c:pt idx="270">
                  <c:v>John Rodriguez</c:v>
                </c:pt>
                <c:pt idx="271">
                  <c:v>James Ramirez</c:v>
                </c:pt>
                <c:pt idx="272">
                  <c:v>John Stevens</c:v>
                </c:pt>
                <c:pt idx="273">
                  <c:v>Jason Jones</c:v>
                </c:pt>
                <c:pt idx="274">
                  <c:v>John Torres</c:v>
                </c:pt>
                <c:pt idx="275">
                  <c:v>Jessica Miller</c:v>
                </c:pt>
                <c:pt idx="276">
                  <c:v>Joseph Brown</c:v>
                </c:pt>
                <c:pt idx="277">
                  <c:v>James Harris</c:v>
                </c:pt>
                <c:pt idx="278">
                  <c:v>Jennifer Garcia</c:v>
                </c:pt>
                <c:pt idx="279">
                  <c:v>Gary Smith</c:v>
                </c:pt>
                <c:pt idx="280">
                  <c:v>Heather Davis</c:v>
                </c:pt>
                <c:pt idx="281">
                  <c:v>David Robinson</c:v>
                </c:pt>
                <c:pt idx="282">
                  <c:v>Elizabeth Williams</c:v>
                </c:pt>
                <c:pt idx="283">
                  <c:v>Elizabeth Miller</c:v>
                </c:pt>
                <c:pt idx="284">
                  <c:v>Elizabeth Davis</c:v>
                </c:pt>
                <c:pt idx="285">
                  <c:v>David Clark</c:v>
                </c:pt>
                <c:pt idx="286">
                  <c:v>Daniel Garcia</c:v>
                </c:pt>
                <c:pt idx="287">
                  <c:v>Daniel Davis</c:v>
                </c:pt>
                <c:pt idx="288">
                  <c:v>David Hernandez</c:v>
                </c:pt>
                <c:pt idx="289">
                  <c:v>Brian Jones</c:v>
                </c:pt>
                <c:pt idx="290">
                  <c:v>Christopher Taylor</c:v>
                </c:pt>
                <c:pt idx="291">
                  <c:v>Amanda Brown</c:v>
                </c:pt>
                <c:pt idx="292">
                  <c:v>Ashley Thompson</c:v>
                </c:pt>
                <c:pt idx="293">
                  <c:v>Angela Williams</c:v>
                </c:pt>
                <c:pt idx="294">
                  <c:v>Stephen Smith</c:v>
                </c:pt>
                <c:pt idx="295">
                  <c:v>Susan Johnson</c:v>
                </c:pt>
                <c:pt idx="296">
                  <c:v>Steven Martinez</c:v>
                </c:pt>
                <c:pt idx="297">
                  <c:v>Timothy Jones</c:v>
                </c:pt>
                <c:pt idx="298">
                  <c:v>William Miller</c:v>
                </c:pt>
                <c:pt idx="299">
                  <c:v>Thomas Williams</c:v>
                </c:pt>
                <c:pt idx="300">
                  <c:v>Ryan Johnson</c:v>
                </c:pt>
                <c:pt idx="301">
                  <c:v>Scott Williams</c:v>
                </c:pt>
                <c:pt idx="302">
                  <c:v>Ryan Williams</c:v>
                </c:pt>
                <c:pt idx="303">
                  <c:v>Rebecca Johnson</c:v>
                </c:pt>
                <c:pt idx="304">
                  <c:v>Robert White</c:v>
                </c:pt>
                <c:pt idx="305">
                  <c:v>Richard Wilson</c:v>
                </c:pt>
                <c:pt idx="306">
                  <c:v>Ryan Thomas</c:v>
                </c:pt>
                <c:pt idx="307">
                  <c:v>Robert Garcia</c:v>
                </c:pt>
                <c:pt idx="308">
                  <c:v>Sarah Martin</c:v>
                </c:pt>
                <c:pt idx="309">
                  <c:v>Robert Hill</c:v>
                </c:pt>
                <c:pt idx="310">
                  <c:v>Scott Smith</c:v>
                </c:pt>
                <c:pt idx="311">
                  <c:v>Michael Morgan</c:v>
                </c:pt>
                <c:pt idx="312">
                  <c:v>Michael West</c:v>
                </c:pt>
                <c:pt idx="313">
                  <c:v>Michael Morris</c:v>
                </c:pt>
                <c:pt idx="314">
                  <c:v>Nicole Jones</c:v>
                </c:pt>
                <c:pt idx="315">
                  <c:v>Michael Martin</c:v>
                </c:pt>
                <c:pt idx="316">
                  <c:v>Michael Nguyen</c:v>
                </c:pt>
                <c:pt idx="317">
                  <c:v>Monica Jones</c:v>
                </c:pt>
                <c:pt idx="318">
                  <c:v>Matthew Hernandez</c:v>
                </c:pt>
                <c:pt idx="319">
                  <c:v>Michael Henderson</c:v>
                </c:pt>
                <c:pt idx="320">
                  <c:v>Megan Smith</c:v>
                </c:pt>
                <c:pt idx="321">
                  <c:v>Michael White</c:v>
                </c:pt>
                <c:pt idx="322">
                  <c:v>Nicholas Jones</c:v>
                </c:pt>
                <c:pt idx="323">
                  <c:v>Mark Martin</c:v>
                </c:pt>
                <c:pt idx="324">
                  <c:v>Matthew Green</c:v>
                </c:pt>
                <c:pt idx="325">
                  <c:v>Melissa Davis</c:v>
                </c:pt>
                <c:pt idx="326">
                  <c:v>Michael Adams</c:v>
                </c:pt>
                <c:pt idx="327">
                  <c:v>Nathan Smith</c:v>
                </c:pt>
                <c:pt idx="328">
                  <c:v>Mary White</c:v>
                </c:pt>
                <c:pt idx="329">
                  <c:v>Michael Green</c:v>
                </c:pt>
                <c:pt idx="330">
                  <c:v>Nicole Williams</c:v>
                </c:pt>
                <c:pt idx="331">
                  <c:v>Michael King</c:v>
                </c:pt>
                <c:pt idx="332">
                  <c:v>Lauren Johnson</c:v>
                </c:pt>
                <c:pt idx="333">
                  <c:v>Kimberly Garcia</c:v>
                </c:pt>
                <c:pt idx="334">
                  <c:v>Lisa Gonzalez</c:v>
                </c:pt>
                <c:pt idx="335">
                  <c:v>Justin Williams</c:v>
                </c:pt>
                <c:pt idx="336">
                  <c:v>Kimberly Williams</c:v>
                </c:pt>
                <c:pt idx="337">
                  <c:v>Julie Garcia</c:v>
                </c:pt>
                <c:pt idx="338">
                  <c:v>Linda Johnson</c:v>
                </c:pt>
                <c:pt idx="339">
                  <c:v>Kelly Johnson</c:v>
                </c:pt>
                <c:pt idx="340">
                  <c:v>Kevin Anderson</c:v>
                </c:pt>
                <c:pt idx="341">
                  <c:v>Kevin Jones</c:v>
                </c:pt>
                <c:pt idx="342">
                  <c:v>Jeffrey Williams</c:v>
                </c:pt>
                <c:pt idx="343">
                  <c:v>James Lopez</c:v>
                </c:pt>
                <c:pt idx="344">
                  <c:v>Jose Smith</c:v>
                </c:pt>
                <c:pt idx="345">
                  <c:v>Jessica Hernandez</c:v>
                </c:pt>
                <c:pt idx="346">
                  <c:v>Joshua Johnson</c:v>
                </c:pt>
                <c:pt idx="347">
                  <c:v>Jessica Jones</c:v>
                </c:pt>
                <c:pt idx="348">
                  <c:v>James Thompson</c:v>
                </c:pt>
                <c:pt idx="349">
                  <c:v>Jessica Taylor</c:v>
                </c:pt>
                <c:pt idx="350">
                  <c:v>James Perez</c:v>
                </c:pt>
                <c:pt idx="351">
                  <c:v>Joseph Jones</c:v>
                </c:pt>
                <c:pt idx="352">
                  <c:v>John Robinson</c:v>
                </c:pt>
                <c:pt idx="353">
                  <c:v>John Flores</c:v>
                </c:pt>
                <c:pt idx="354">
                  <c:v>Jamie Smith</c:v>
                </c:pt>
                <c:pt idx="355">
                  <c:v>John Garcia</c:v>
                </c:pt>
                <c:pt idx="356">
                  <c:v>Jonathan Jones</c:v>
                </c:pt>
                <c:pt idx="357">
                  <c:v>John Hernandez</c:v>
                </c:pt>
                <c:pt idx="358">
                  <c:v>David Thomas</c:v>
                </c:pt>
                <c:pt idx="359">
                  <c:v>David Wright</c:v>
                </c:pt>
                <c:pt idx="360">
                  <c:v>Heather Williams</c:v>
                </c:pt>
                <c:pt idx="361">
                  <c:v>Denise Johnson</c:v>
                </c:pt>
                <c:pt idx="362">
                  <c:v>David Taylor</c:v>
                </c:pt>
                <c:pt idx="363">
                  <c:v>Elizabeth Johnson</c:v>
                </c:pt>
                <c:pt idx="364">
                  <c:v>David Gonzalez</c:v>
                </c:pt>
                <c:pt idx="365">
                  <c:v>David Martinez</c:v>
                </c:pt>
                <c:pt idx="366">
                  <c:v>Brian Brown</c:v>
                </c:pt>
                <c:pt idx="367">
                  <c:v>Daniel Anderson</c:v>
                </c:pt>
                <c:pt idx="368">
                  <c:v>David Flores</c:v>
                </c:pt>
                <c:pt idx="369">
                  <c:v>Christopher Martin</c:v>
                </c:pt>
                <c:pt idx="370">
                  <c:v>Christopher Wilson</c:v>
                </c:pt>
                <c:pt idx="371">
                  <c:v>Christopher Robinson</c:v>
                </c:pt>
                <c:pt idx="372">
                  <c:v>Crystal Johnson</c:v>
                </c:pt>
                <c:pt idx="373">
                  <c:v>David Allen</c:v>
                </c:pt>
                <c:pt idx="374">
                  <c:v>Cynthia Rodriguez</c:v>
                </c:pt>
                <c:pt idx="375">
                  <c:v>Charles Johnson</c:v>
                </c:pt>
                <c:pt idx="376">
                  <c:v>Brenda Jones</c:v>
                </c:pt>
                <c:pt idx="377">
                  <c:v>Anthony Jackson</c:v>
                </c:pt>
                <c:pt idx="378">
                  <c:v>Ashley Martinez</c:v>
                </c:pt>
                <c:pt idx="379">
                  <c:v>Amy Johnson</c:v>
                </c:pt>
                <c:pt idx="380">
                  <c:v>Anthony Brown</c:v>
                </c:pt>
                <c:pt idx="381">
                  <c:v>Ashley Smith</c:v>
                </c:pt>
                <c:pt idx="382">
                  <c:v>Anthony Gonzalez</c:v>
                </c:pt>
                <c:pt idx="383">
                  <c:v>Anthony Johnson</c:v>
                </c:pt>
                <c:pt idx="384">
                  <c:v>Stephen Williams</c:v>
                </c:pt>
                <c:pt idx="385">
                  <c:v>Thomas West</c:v>
                </c:pt>
                <c:pt idx="386">
                  <c:v>Teresa Smith</c:v>
                </c:pt>
                <c:pt idx="387">
                  <c:v>Thomas Brown</c:v>
                </c:pt>
                <c:pt idx="388">
                  <c:v>William Lewis</c:v>
                </c:pt>
                <c:pt idx="389">
                  <c:v>Zachary Smith</c:v>
                </c:pt>
                <c:pt idx="390">
                  <c:v>Susan Smith</c:v>
                </c:pt>
                <c:pt idx="391">
                  <c:v>Tina Smith</c:v>
                </c:pt>
                <c:pt idx="392">
                  <c:v>Victoria Williams</c:v>
                </c:pt>
                <c:pt idx="393">
                  <c:v>William Mitchell</c:v>
                </c:pt>
                <c:pt idx="394">
                  <c:v>Steven Brown</c:v>
                </c:pt>
                <c:pt idx="395">
                  <c:v>Robert Jackson</c:v>
                </c:pt>
                <c:pt idx="396">
                  <c:v>Ryan Walker</c:v>
                </c:pt>
                <c:pt idx="397">
                  <c:v>Ryan Miller</c:v>
                </c:pt>
                <c:pt idx="398">
                  <c:v>Robert Moore</c:v>
                </c:pt>
                <c:pt idx="399">
                  <c:v>Samantha Jones</c:v>
                </c:pt>
                <c:pt idx="400">
                  <c:v>Sarah Sanchez</c:v>
                </c:pt>
                <c:pt idx="401">
                  <c:v>Ryan Jones</c:v>
                </c:pt>
                <c:pt idx="402">
                  <c:v>Rebecca Miller</c:v>
                </c:pt>
                <c:pt idx="403">
                  <c:v>Robert Hernandez</c:v>
                </c:pt>
                <c:pt idx="404">
                  <c:v>Robert Walker</c:v>
                </c:pt>
                <c:pt idx="405">
                  <c:v>Paul Johnson</c:v>
                </c:pt>
                <c:pt idx="406">
                  <c:v>Peter Johnson</c:v>
                </c:pt>
                <c:pt idx="407">
                  <c:v>Sarah Jones</c:v>
                </c:pt>
                <c:pt idx="408">
                  <c:v>Robert Wright</c:v>
                </c:pt>
                <c:pt idx="409">
                  <c:v>Patricia Jones</c:v>
                </c:pt>
                <c:pt idx="410">
                  <c:v>Rebecca Smith</c:v>
                </c:pt>
                <c:pt idx="411">
                  <c:v>Shannon Smith</c:v>
                </c:pt>
                <c:pt idx="412">
                  <c:v>Patricia Williams</c:v>
                </c:pt>
                <c:pt idx="413">
                  <c:v>Ronald Brown</c:v>
                </c:pt>
                <c:pt idx="414">
                  <c:v>Nicole Miller</c:v>
                </c:pt>
                <c:pt idx="415">
                  <c:v>Michelle Jones</c:v>
                </c:pt>
                <c:pt idx="416">
                  <c:v>Michael Turner</c:v>
                </c:pt>
                <c:pt idx="417">
                  <c:v>Maria Smith</c:v>
                </c:pt>
                <c:pt idx="418">
                  <c:v>Michelle Rodriguez</c:v>
                </c:pt>
                <c:pt idx="419">
                  <c:v>Michael Moore</c:v>
                </c:pt>
                <c:pt idx="420">
                  <c:v>Nicholas Williams</c:v>
                </c:pt>
                <c:pt idx="421">
                  <c:v>Michael Anthony</c:v>
                </c:pt>
                <c:pt idx="422">
                  <c:v>Michelle Brown</c:v>
                </c:pt>
                <c:pt idx="423">
                  <c:v>Michael Baker</c:v>
                </c:pt>
                <c:pt idx="424">
                  <c:v>Michelle Lee</c:v>
                </c:pt>
                <c:pt idx="425">
                  <c:v>Michael Bell</c:v>
                </c:pt>
                <c:pt idx="426">
                  <c:v>Melissa Rodriguez</c:v>
                </c:pt>
                <c:pt idx="427">
                  <c:v>Michael Ramirez</c:v>
                </c:pt>
                <c:pt idx="428">
                  <c:v>Matthew Taylor</c:v>
                </c:pt>
                <c:pt idx="429">
                  <c:v>Mark Taylor</c:v>
                </c:pt>
                <c:pt idx="430">
                  <c:v>Michael Stewart</c:v>
                </c:pt>
                <c:pt idx="431">
                  <c:v>Matthew Moore</c:v>
                </c:pt>
                <c:pt idx="432">
                  <c:v>Keith Smith</c:v>
                </c:pt>
                <c:pt idx="433">
                  <c:v>Lisa Hernandez</c:v>
                </c:pt>
                <c:pt idx="434">
                  <c:v>Linda Martinez</c:v>
                </c:pt>
                <c:pt idx="435">
                  <c:v>Keith Johnson</c:v>
                </c:pt>
                <c:pt idx="436">
                  <c:v>Laura Chavez</c:v>
                </c:pt>
                <c:pt idx="437">
                  <c:v>Justin Miller</c:v>
                </c:pt>
                <c:pt idx="438">
                  <c:v>Kevin Brown</c:v>
                </c:pt>
                <c:pt idx="439">
                  <c:v>Lori Smith</c:v>
                </c:pt>
                <c:pt idx="440">
                  <c:v>Kevin Davis</c:v>
                </c:pt>
                <c:pt idx="441">
                  <c:v>Julie Johnson</c:v>
                </c:pt>
                <c:pt idx="442">
                  <c:v>Lisa Martinez</c:v>
                </c:pt>
                <c:pt idx="443">
                  <c:v>Kyle Johnson</c:v>
                </c:pt>
                <c:pt idx="444">
                  <c:v>Lisa Sanchez</c:v>
                </c:pt>
                <c:pt idx="445">
                  <c:v>Joseph Martin</c:v>
                </c:pt>
                <c:pt idx="446">
                  <c:v>Jennifer Jackson</c:v>
                </c:pt>
                <c:pt idx="447">
                  <c:v>James Scott</c:v>
                </c:pt>
                <c:pt idx="448">
                  <c:v>John Harris</c:v>
                </c:pt>
                <c:pt idx="449">
                  <c:v>Jason Garcia</c:v>
                </c:pt>
                <c:pt idx="450">
                  <c:v>James Green</c:v>
                </c:pt>
                <c:pt idx="451">
                  <c:v>Jason Brown</c:v>
                </c:pt>
                <c:pt idx="452">
                  <c:v>Jason Williams</c:v>
                </c:pt>
                <c:pt idx="453">
                  <c:v>Jonathan Brown</c:v>
                </c:pt>
                <c:pt idx="454">
                  <c:v>John Allen</c:v>
                </c:pt>
                <c:pt idx="455">
                  <c:v>John Sanchez</c:v>
                </c:pt>
                <c:pt idx="456">
                  <c:v>James Lee</c:v>
                </c:pt>
                <c:pt idx="457">
                  <c:v>Jennifer Lewis</c:v>
                </c:pt>
                <c:pt idx="458">
                  <c:v>Jeffrey Allen</c:v>
                </c:pt>
                <c:pt idx="459">
                  <c:v>Jeffrey Miller</c:v>
                </c:pt>
                <c:pt idx="460">
                  <c:v>John Edwards</c:v>
                </c:pt>
                <c:pt idx="461">
                  <c:v>John Turner</c:v>
                </c:pt>
                <c:pt idx="462">
                  <c:v>John Mitchell</c:v>
                </c:pt>
                <c:pt idx="463">
                  <c:v>John Gonzalez</c:v>
                </c:pt>
                <c:pt idx="464">
                  <c:v>Joseph White</c:v>
                </c:pt>
                <c:pt idx="465">
                  <c:v>Jacob Brown</c:v>
                </c:pt>
                <c:pt idx="466">
                  <c:v>Jason White</c:v>
                </c:pt>
                <c:pt idx="467">
                  <c:v>Jason Miller</c:v>
                </c:pt>
                <c:pt idx="468">
                  <c:v>Jennifer Gonzalez</c:v>
                </c:pt>
                <c:pt idx="469">
                  <c:v>Joseph Allen</c:v>
                </c:pt>
                <c:pt idx="470">
                  <c:v>Jeffrey Davis</c:v>
                </c:pt>
                <c:pt idx="471">
                  <c:v>James Nguyen</c:v>
                </c:pt>
                <c:pt idx="472">
                  <c:v>John Lewis</c:v>
                </c:pt>
                <c:pt idx="473">
                  <c:v>James Robinson</c:v>
                </c:pt>
                <c:pt idx="474">
                  <c:v>Jennifer Robinson</c:v>
                </c:pt>
                <c:pt idx="475">
                  <c:v>John Evans</c:v>
                </c:pt>
                <c:pt idx="476">
                  <c:v>Joshua Williams</c:v>
                </c:pt>
                <c:pt idx="477">
                  <c:v>James Garcia</c:v>
                </c:pt>
                <c:pt idx="478">
                  <c:v>Jennifer Wilson</c:v>
                </c:pt>
                <c:pt idx="479">
                  <c:v>Heather Miller</c:v>
                </c:pt>
                <c:pt idx="480">
                  <c:v>Eric Wilson</c:v>
                </c:pt>
                <c:pt idx="481">
                  <c:v>Elizabeth Gonzalez</c:v>
                </c:pt>
                <c:pt idx="482">
                  <c:v>David Thompson</c:v>
                </c:pt>
                <c:pt idx="483">
                  <c:v>Gregory Smith</c:v>
                </c:pt>
                <c:pt idx="484">
                  <c:v>Elizabeth Taylor</c:v>
                </c:pt>
                <c:pt idx="485">
                  <c:v>Heather Wilson</c:v>
                </c:pt>
                <c:pt idx="486">
                  <c:v>David White</c:v>
                </c:pt>
                <c:pt idx="487">
                  <c:v>David Scott</c:v>
                </c:pt>
                <c:pt idx="488">
                  <c:v>Christopher Baker</c:v>
                </c:pt>
                <c:pt idx="489">
                  <c:v>Cynthia Brown</c:v>
                </c:pt>
                <c:pt idx="490">
                  <c:v>Brittany Smith</c:v>
                </c:pt>
                <c:pt idx="491">
                  <c:v>Charles Lopez</c:v>
                </c:pt>
                <c:pt idx="492">
                  <c:v>Brian Harris</c:v>
                </c:pt>
                <c:pt idx="493">
                  <c:v>Brian Miller</c:v>
                </c:pt>
                <c:pt idx="494">
                  <c:v>Brittany Johnson</c:v>
                </c:pt>
                <c:pt idx="495">
                  <c:v>Christopher Thompson</c:v>
                </c:pt>
                <c:pt idx="496">
                  <c:v>Christopher Hall</c:v>
                </c:pt>
                <c:pt idx="497">
                  <c:v>Christine Smith</c:v>
                </c:pt>
                <c:pt idx="498">
                  <c:v>Christopher Lopez</c:v>
                </c:pt>
                <c:pt idx="499">
                  <c:v>Christopher Walker</c:v>
                </c:pt>
                <c:pt idx="500">
                  <c:v>David Nguyen</c:v>
                </c:pt>
                <c:pt idx="501">
                  <c:v>Christopher Phillips</c:v>
                </c:pt>
                <c:pt idx="502">
                  <c:v>Ashley Miller</c:v>
                </c:pt>
                <c:pt idx="503">
                  <c:v>Amy Jones</c:v>
                </c:pt>
                <c:pt idx="504">
                  <c:v>Aaron Smith</c:v>
                </c:pt>
                <c:pt idx="505">
                  <c:v>Ashley Martin</c:v>
                </c:pt>
                <c:pt idx="506">
                  <c:v>Amanda Martinez</c:v>
                </c:pt>
                <c:pt idx="507">
                  <c:v>Angela Johnson</c:v>
                </c:pt>
                <c:pt idx="508">
                  <c:v>Anthony Martinez</c:v>
                </c:pt>
                <c:pt idx="509">
                  <c:v>Andrew Brown</c:v>
                </c:pt>
                <c:pt idx="510">
                  <c:v>Angela Miller</c:v>
                </c:pt>
                <c:pt idx="511">
                  <c:v>Angela Martinez</c:v>
                </c:pt>
                <c:pt idx="512">
                  <c:v>Stephanie Brown</c:v>
                </c:pt>
                <c:pt idx="513">
                  <c:v>Steven Rodriguez</c:v>
                </c:pt>
                <c:pt idx="514">
                  <c:v>William Roberts</c:v>
                </c:pt>
                <c:pt idx="515">
                  <c:v>Stephanie Miller</c:v>
                </c:pt>
                <c:pt idx="516">
                  <c:v>Stephanie Sanchez</c:v>
                </c:pt>
                <c:pt idx="517">
                  <c:v>Stephanie Moore</c:v>
                </c:pt>
                <c:pt idx="518">
                  <c:v>Steven Moore</c:v>
                </c:pt>
                <c:pt idx="519">
                  <c:v>Thomas Lee</c:v>
                </c:pt>
                <c:pt idx="520">
                  <c:v>William Adams</c:v>
                </c:pt>
                <c:pt idx="521">
                  <c:v>Thomas Miller</c:v>
                </c:pt>
                <c:pt idx="522">
                  <c:v>Susan Jones</c:v>
                </c:pt>
                <c:pt idx="523">
                  <c:v>Todd Smith</c:v>
                </c:pt>
                <c:pt idx="524">
                  <c:v>William Hernandez</c:v>
                </c:pt>
                <c:pt idx="525">
                  <c:v>Travis Jones</c:v>
                </c:pt>
                <c:pt idx="526">
                  <c:v>Stephanie White</c:v>
                </c:pt>
                <c:pt idx="527">
                  <c:v>Tyler Wilson</c:v>
                </c:pt>
                <c:pt idx="528">
                  <c:v>William Martinez</c:v>
                </c:pt>
                <c:pt idx="529">
                  <c:v>Susan Williams</c:v>
                </c:pt>
                <c:pt idx="530">
                  <c:v>Thomas Hernandez</c:v>
                </c:pt>
                <c:pt idx="531">
                  <c:v>Vincent Smith</c:v>
                </c:pt>
                <c:pt idx="532">
                  <c:v>William Robinson</c:v>
                </c:pt>
                <c:pt idx="533">
                  <c:v>Stephen Brown</c:v>
                </c:pt>
                <c:pt idx="534">
                  <c:v>Timothy Johnson</c:v>
                </c:pt>
                <c:pt idx="535">
                  <c:v>Tiffany Jones</c:v>
                </c:pt>
                <c:pt idx="536">
                  <c:v>Tiffany Smith</c:v>
                </c:pt>
                <c:pt idx="537">
                  <c:v>Thomas Thompson</c:v>
                </c:pt>
                <c:pt idx="538">
                  <c:v>Sarah Miller</c:v>
                </c:pt>
                <c:pt idx="539">
                  <c:v>Samantha Davis</c:v>
                </c:pt>
                <c:pt idx="540">
                  <c:v>Ryan Robinson</c:v>
                </c:pt>
                <c:pt idx="541">
                  <c:v>Rebecca Williams</c:v>
                </c:pt>
                <c:pt idx="542">
                  <c:v>Samantha White</c:v>
                </c:pt>
                <c:pt idx="543">
                  <c:v>Patricia Taylor</c:v>
                </c:pt>
                <c:pt idx="544">
                  <c:v>Robert Young</c:v>
                </c:pt>
                <c:pt idx="545">
                  <c:v>Rachel Johnson</c:v>
                </c:pt>
                <c:pt idx="546">
                  <c:v>Pamela Smith</c:v>
                </c:pt>
                <c:pt idx="547">
                  <c:v>Richard Hernandez</c:v>
                </c:pt>
                <c:pt idx="548">
                  <c:v>Rachel Martin</c:v>
                </c:pt>
                <c:pt idx="549">
                  <c:v>Patricia Martinez</c:v>
                </c:pt>
                <c:pt idx="550">
                  <c:v>Sarah Green</c:v>
                </c:pt>
                <c:pt idx="551">
                  <c:v>Richard Martinez</c:v>
                </c:pt>
                <c:pt idx="552">
                  <c:v>Richard Miller</c:v>
                </c:pt>
                <c:pt idx="553">
                  <c:v>Ryan Garcia</c:v>
                </c:pt>
                <c:pt idx="554">
                  <c:v>Michael Alvarez</c:v>
                </c:pt>
                <c:pt idx="555">
                  <c:v>Michael Cruz</c:v>
                </c:pt>
                <c:pt idx="556">
                  <c:v>Matthew Wilson</c:v>
                </c:pt>
                <c:pt idx="557">
                  <c:v>Michael Nelson</c:v>
                </c:pt>
                <c:pt idx="558">
                  <c:v>Melissa Martinez</c:v>
                </c:pt>
                <c:pt idx="559">
                  <c:v>Nicole Rodriguez</c:v>
                </c:pt>
                <c:pt idx="560">
                  <c:v>Mary Rodriguez</c:v>
                </c:pt>
                <c:pt idx="561">
                  <c:v>Nicole Brown</c:v>
                </c:pt>
                <c:pt idx="562">
                  <c:v>Matthew Martin</c:v>
                </c:pt>
                <c:pt idx="563">
                  <c:v>Matthew Thompson</c:v>
                </c:pt>
                <c:pt idx="564">
                  <c:v>Michael Simmons</c:v>
                </c:pt>
                <c:pt idx="565">
                  <c:v>Mark Davis</c:v>
                </c:pt>
                <c:pt idx="566">
                  <c:v>Melissa Miller</c:v>
                </c:pt>
                <c:pt idx="567">
                  <c:v>Michael Gray</c:v>
                </c:pt>
                <c:pt idx="568">
                  <c:v>Michael Carter</c:v>
                </c:pt>
                <c:pt idx="569">
                  <c:v>Michael Ward</c:v>
                </c:pt>
                <c:pt idx="570">
                  <c:v>Michael Rivera</c:v>
                </c:pt>
                <c:pt idx="571">
                  <c:v>Matthew Rodriguez</c:v>
                </c:pt>
                <c:pt idx="572">
                  <c:v>Michelle Williams</c:v>
                </c:pt>
                <c:pt idx="573">
                  <c:v>Michael Gutierrez</c:v>
                </c:pt>
                <c:pt idx="574">
                  <c:v>Melissa Thompson</c:v>
                </c:pt>
                <c:pt idx="575">
                  <c:v>Mary Williams</c:v>
                </c:pt>
                <c:pt idx="576">
                  <c:v>Mark Martinez</c:v>
                </c:pt>
                <c:pt idx="577">
                  <c:v>Michael Wright</c:v>
                </c:pt>
                <c:pt idx="578">
                  <c:v>Mark Moore</c:v>
                </c:pt>
                <c:pt idx="579">
                  <c:v>Michael Perez</c:v>
                </c:pt>
                <c:pt idx="580">
                  <c:v>Melissa Garcia</c:v>
                </c:pt>
                <c:pt idx="581">
                  <c:v>Mark Thompson</c:v>
                </c:pt>
                <c:pt idx="582">
                  <c:v>Michael Kelly</c:v>
                </c:pt>
                <c:pt idx="583">
                  <c:v>Lisa Adams</c:v>
                </c:pt>
                <c:pt idx="584">
                  <c:v>Lauren Smith</c:v>
                </c:pt>
                <c:pt idx="585">
                  <c:v>Lisa Jackson</c:v>
                </c:pt>
                <c:pt idx="586">
                  <c:v>Kenneth Williams</c:v>
                </c:pt>
                <c:pt idx="587">
                  <c:v>Kevin Taylor</c:v>
                </c:pt>
                <c:pt idx="588">
                  <c:v>Kimberly Miller</c:v>
                </c:pt>
                <c:pt idx="589">
                  <c:v>Lisa Hall</c:v>
                </c:pt>
                <c:pt idx="590">
                  <c:v>Julie Williams</c:v>
                </c:pt>
                <c:pt idx="591">
                  <c:v>Lisa Rodriguez</c:v>
                </c:pt>
                <c:pt idx="592">
                  <c:v>Karen Martinez</c:v>
                </c:pt>
                <c:pt idx="593">
                  <c:v>Kevin Martinez</c:v>
                </c:pt>
                <c:pt idx="594">
                  <c:v>Kristen Smith</c:v>
                </c:pt>
                <c:pt idx="595">
                  <c:v>Linda Smith</c:v>
                </c:pt>
                <c:pt idx="596">
                  <c:v>Kayla Smith</c:v>
                </c:pt>
                <c:pt idx="597">
                  <c:v>Kelly Taylor</c:v>
                </c:pt>
                <c:pt idx="598">
                  <c:v>Laura Brown</c:v>
                </c:pt>
                <c:pt idx="599">
                  <c:v>Justin Rodriguez</c:v>
                </c:pt>
                <c:pt idx="600">
                  <c:v>Kelly Martin</c:v>
                </c:pt>
                <c:pt idx="601">
                  <c:v>Lisa Lopez</c:v>
                </c:pt>
                <c:pt idx="602">
                  <c:v>Laura Jones</c:v>
                </c:pt>
                <c:pt idx="603">
                  <c:v>Kenneth Johnson</c:v>
                </c:pt>
                <c:pt idx="604">
                  <c:v>Karen Brown</c:v>
                </c:pt>
                <c:pt idx="605">
                  <c:v>Kimberly Green</c:v>
                </c:pt>
                <c:pt idx="606">
                  <c:v>Kimberly Jackson</c:v>
                </c:pt>
                <c:pt idx="607">
                  <c:v>Kimberly Jones</c:v>
                </c:pt>
                <c:pt idx="608">
                  <c:v>Jeffrey Jones</c:v>
                </c:pt>
                <c:pt idx="609">
                  <c:v>Jeffrey Garcia</c:v>
                </c:pt>
                <c:pt idx="610">
                  <c:v>Jonathan Johnson</c:v>
                </c:pt>
                <c:pt idx="611">
                  <c:v>Jennifer Myers</c:v>
                </c:pt>
                <c:pt idx="612">
                  <c:v>Jennifer Young</c:v>
                </c:pt>
                <c:pt idx="613">
                  <c:v>John Mills</c:v>
                </c:pt>
                <c:pt idx="614">
                  <c:v>Joseph Perez</c:v>
                </c:pt>
                <c:pt idx="615">
                  <c:v>Jessica Martinez</c:v>
                </c:pt>
                <c:pt idx="616">
                  <c:v>James Bailey</c:v>
                </c:pt>
                <c:pt idx="617">
                  <c:v>Jennifer Gomez</c:v>
                </c:pt>
                <c:pt idx="618">
                  <c:v>Jennifer Lee</c:v>
                </c:pt>
                <c:pt idx="619">
                  <c:v>Jessica Rodriguez</c:v>
                </c:pt>
                <c:pt idx="620">
                  <c:v>Jennifer Clark</c:v>
                </c:pt>
                <c:pt idx="621">
                  <c:v>Jennifer Ramos</c:v>
                </c:pt>
                <c:pt idx="622">
                  <c:v>John Kelly</c:v>
                </c:pt>
                <c:pt idx="623">
                  <c:v>Jason Anderson</c:v>
                </c:pt>
                <c:pt idx="624">
                  <c:v>Jennifer Edwards</c:v>
                </c:pt>
                <c:pt idx="625">
                  <c:v>Jennifer Green</c:v>
                </c:pt>
                <c:pt idx="626">
                  <c:v>Jacob Martinez</c:v>
                </c:pt>
                <c:pt idx="627">
                  <c:v>Jessica Young</c:v>
                </c:pt>
                <c:pt idx="628">
                  <c:v>Jordan Jones</c:v>
                </c:pt>
                <c:pt idx="629">
                  <c:v>Jeffrey Rodriguez</c:v>
                </c:pt>
                <c:pt idx="630">
                  <c:v>Jose Hernandez</c:v>
                </c:pt>
                <c:pt idx="631">
                  <c:v>John Thomas</c:v>
                </c:pt>
                <c:pt idx="632">
                  <c:v>Jason Wilson</c:v>
                </c:pt>
                <c:pt idx="633">
                  <c:v>John Boyd</c:v>
                </c:pt>
                <c:pt idx="634">
                  <c:v>Joseph Clark</c:v>
                </c:pt>
                <c:pt idx="635">
                  <c:v>James Clark</c:v>
                </c:pt>
                <c:pt idx="636">
                  <c:v>Joseph Garcia</c:v>
                </c:pt>
                <c:pt idx="637">
                  <c:v>John Cruz</c:v>
                </c:pt>
                <c:pt idx="638">
                  <c:v>James Jackson</c:v>
                </c:pt>
                <c:pt idx="639">
                  <c:v>John Walker</c:v>
                </c:pt>
                <c:pt idx="640">
                  <c:v>Joseph Miller</c:v>
                </c:pt>
                <c:pt idx="641">
                  <c:v>John Davis</c:v>
                </c:pt>
                <c:pt idx="642">
                  <c:v>John King</c:v>
                </c:pt>
                <c:pt idx="643">
                  <c:v>Jennifer Thomas</c:v>
                </c:pt>
                <c:pt idx="644">
                  <c:v>Jeffrey Martin</c:v>
                </c:pt>
                <c:pt idx="645">
                  <c:v>James Martin</c:v>
                </c:pt>
                <c:pt idx="646">
                  <c:v>Jennifer Wright</c:v>
                </c:pt>
                <c:pt idx="647">
                  <c:v>Jennifer Rogers</c:v>
                </c:pt>
                <c:pt idx="648">
                  <c:v>Jennifer Sanchez</c:v>
                </c:pt>
                <c:pt idx="649">
                  <c:v>Jennifer Thompson</c:v>
                </c:pt>
                <c:pt idx="650">
                  <c:v>Elizabeth Jones</c:v>
                </c:pt>
                <c:pt idx="651">
                  <c:v>Eric Brown</c:v>
                </c:pt>
                <c:pt idx="652">
                  <c:v>Donald Johnson</c:v>
                </c:pt>
                <c:pt idx="653">
                  <c:v>Donna Rodriguez</c:v>
                </c:pt>
                <c:pt idx="654">
                  <c:v>Heather Brown</c:v>
                </c:pt>
                <c:pt idx="655">
                  <c:v>Emily Rodriguez</c:v>
                </c:pt>
                <c:pt idx="656">
                  <c:v>Edward Johnson</c:v>
                </c:pt>
                <c:pt idx="657">
                  <c:v>Erica Smith</c:v>
                </c:pt>
                <c:pt idx="658">
                  <c:v>Heather White</c:v>
                </c:pt>
                <c:pt idx="659">
                  <c:v>David Sanchez</c:v>
                </c:pt>
                <c:pt idx="660">
                  <c:v>David Richardson</c:v>
                </c:pt>
                <c:pt idx="661">
                  <c:v>Elizabeth Lewis</c:v>
                </c:pt>
                <c:pt idx="662">
                  <c:v>David Morris</c:v>
                </c:pt>
                <c:pt idx="663">
                  <c:v>David Adams</c:v>
                </c:pt>
                <c:pt idx="664">
                  <c:v>Cynthia Wilson</c:v>
                </c:pt>
                <c:pt idx="665">
                  <c:v>Brittany Wilson</c:v>
                </c:pt>
                <c:pt idx="666">
                  <c:v>David Hill</c:v>
                </c:pt>
                <c:pt idx="667">
                  <c:v>Charles Jones</c:v>
                </c:pt>
                <c:pt idx="668">
                  <c:v>Christopher Thomas</c:v>
                </c:pt>
                <c:pt idx="669">
                  <c:v>Charles Miller</c:v>
                </c:pt>
                <c:pt idx="670">
                  <c:v>Danielle Smith</c:v>
                </c:pt>
                <c:pt idx="671">
                  <c:v>Charles Williams</c:v>
                </c:pt>
                <c:pt idx="672">
                  <c:v>David Edwards</c:v>
                </c:pt>
                <c:pt idx="673">
                  <c:v>Cheryl Williams</c:v>
                </c:pt>
                <c:pt idx="674">
                  <c:v>David Lee</c:v>
                </c:pt>
                <c:pt idx="675">
                  <c:v>Christina Brown</c:v>
                </c:pt>
                <c:pt idx="676">
                  <c:v>Christopher Roberts</c:v>
                </c:pt>
                <c:pt idx="677">
                  <c:v>Christopher Adams</c:v>
                </c:pt>
                <c:pt idx="678">
                  <c:v>Brian Lopez</c:v>
                </c:pt>
                <c:pt idx="679">
                  <c:v>Christopher Clark</c:v>
                </c:pt>
                <c:pt idx="680">
                  <c:v>Daniel Rodriguez</c:v>
                </c:pt>
                <c:pt idx="681">
                  <c:v>Christopher Edwards</c:v>
                </c:pt>
                <c:pt idx="682">
                  <c:v>Danielle Taylor</c:v>
                </c:pt>
                <c:pt idx="683">
                  <c:v>Christopher Fisher</c:v>
                </c:pt>
                <c:pt idx="684">
                  <c:v>David Davis</c:v>
                </c:pt>
                <c:pt idx="685">
                  <c:v>Christopher Hernandez</c:v>
                </c:pt>
                <c:pt idx="686">
                  <c:v>Brian Taylor</c:v>
                </c:pt>
                <c:pt idx="687">
                  <c:v>Christopher Moore</c:v>
                </c:pt>
                <c:pt idx="688">
                  <c:v>David Lawrence</c:v>
                </c:pt>
                <c:pt idx="689">
                  <c:v>Christopher Nelson</c:v>
                </c:pt>
                <c:pt idx="690">
                  <c:v>David Martin</c:v>
                </c:pt>
                <c:pt idx="691">
                  <c:v>Christopher Perez</c:v>
                </c:pt>
                <c:pt idx="692">
                  <c:v>Christopher Price</c:v>
                </c:pt>
                <c:pt idx="693">
                  <c:v>David Murphy</c:v>
                </c:pt>
                <c:pt idx="694">
                  <c:v>Brandon Jackson</c:v>
                </c:pt>
                <c:pt idx="695">
                  <c:v>Alexander Smith</c:v>
                </c:pt>
                <c:pt idx="696">
                  <c:v>Angela Brown</c:v>
                </c:pt>
                <c:pt idx="697">
                  <c:v>Anthony Williams</c:v>
                </c:pt>
                <c:pt idx="698">
                  <c:v>Anthony Jones</c:v>
                </c:pt>
                <c:pt idx="699">
                  <c:v>Ashley Carter</c:v>
                </c:pt>
                <c:pt idx="700">
                  <c:v>Angela Anderson</c:v>
                </c:pt>
                <c:pt idx="701">
                  <c:v>Ashley Jackson</c:v>
                </c:pt>
                <c:pt idx="702">
                  <c:v>Amy Anderson</c:v>
                </c:pt>
                <c:pt idx="703">
                  <c:v>Adam Smith</c:v>
                </c:pt>
                <c:pt idx="704">
                  <c:v>Brett Smith</c:v>
                </c:pt>
                <c:pt idx="705">
                  <c:v>Amanda Davis</c:v>
                </c:pt>
                <c:pt idx="706">
                  <c:v>Brandon Davis</c:v>
                </c:pt>
                <c:pt idx="707">
                  <c:v>Amanda Miller</c:v>
                </c:pt>
                <c:pt idx="708">
                  <c:v>Brandon Miller</c:v>
                </c:pt>
                <c:pt idx="709">
                  <c:v>Amanda Robinson</c:v>
                </c:pt>
                <c:pt idx="710">
                  <c:v>Brenda Brown</c:v>
                </c:pt>
                <c:pt idx="711">
                  <c:v>Amanda Hernandez</c:v>
                </c:pt>
                <c:pt idx="712">
                  <c:v>Andrew Miller</c:v>
                </c:pt>
                <c:pt idx="713">
                  <c:v>Angela Gonzalez</c:v>
                </c:pt>
                <c:pt idx="714">
                  <c:v>Vanessa Johnson</c:v>
                </c:pt>
                <c:pt idx="715">
                  <c:v>Tiffany Williams</c:v>
                </c:pt>
                <c:pt idx="716">
                  <c:v>William Garcia</c:v>
                </c:pt>
                <c:pt idx="717">
                  <c:v>Steven Williams</c:v>
                </c:pt>
                <c:pt idx="718">
                  <c:v>Zachary Jones</c:v>
                </c:pt>
                <c:pt idx="719">
                  <c:v>Stephanie Anderson</c:v>
                </c:pt>
                <c:pt idx="720">
                  <c:v>Victoria Smith</c:v>
                </c:pt>
                <c:pt idx="721">
                  <c:v>Stephanie Morgan</c:v>
                </c:pt>
                <c:pt idx="722">
                  <c:v>William Moore</c:v>
                </c:pt>
                <c:pt idx="723">
                  <c:v>Tammy Smith</c:v>
                </c:pt>
                <c:pt idx="724">
                  <c:v>Zachary Anderson</c:v>
                </c:pt>
                <c:pt idx="725">
                  <c:v>Taylor Smith</c:v>
                </c:pt>
                <c:pt idx="726">
                  <c:v>Troy Johnson</c:v>
                </c:pt>
                <c:pt idx="727">
                  <c:v>Thomas Jackson</c:v>
                </c:pt>
                <c:pt idx="728">
                  <c:v>Victoria Johnson</c:v>
                </c:pt>
                <c:pt idx="729">
                  <c:v>Thomas Jones</c:v>
                </c:pt>
                <c:pt idx="730">
                  <c:v>William Anderson</c:v>
                </c:pt>
                <c:pt idx="731">
                  <c:v>Thomas Roberts</c:v>
                </c:pt>
                <c:pt idx="732">
                  <c:v>Stephanie Martinez</c:v>
                </c:pt>
                <c:pt idx="733">
                  <c:v>Thomas Robinson</c:v>
                </c:pt>
                <c:pt idx="734">
                  <c:v>William Thompson</c:v>
                </c:pt>
                <c:pt idx="735">
                  <c:v>Stephen Garcia</c:v>
                </c:pt>
                <c:pt idx="736">
                  <c:v>Timothy Rodriguez</c:v>
                </c:pt>
                <c:pt idx="737">
                  <c:v>Scott Hill</c:v>
                </c:pt>
                <c:pt idx="738">
                  <c:v>Sarah Lopez</c:v>
                </c:pt>
                <c:pt idx="739">
                  <c:v>Sara Jones</c:v>
                </c:pt>
                <c:pt idx="740">
                  <c:v>Rachel Jones</c:v>
                </c:pt>
                <c:pt idx="741">
                  <c:v>Robert Allen</c:v>
                </c:pt>
                <c:pt idx="742">
                  <c:v>Rachel Garcia</c:v>
                </c:pt>
                <c:pt idx="743">
                  <c:v>Paul Clark</c:v>
                </c:pt>
                <c:pt idx="744">
                  <c:v>Robert Perez</c:v>
                </c:pt>
                <c:pt idx="745">
                  <c:v>Robert Tucker</c:v>
                </c:pt>
                <c:pt idx="746">
                  <c:v>Sean Johnson</c:v>
                </c:pt>
                <c:pt idx="747">
                  <c:v>Richard Martin</c:v>
                </c:pt>
                <c:pt idx="748">
                  <c:v>Shannon Johnson</c:v>
                </c:pt>
                <c:pt idx="749">
                  <c:v>Sarah Thomas</c:v>
                </c:pt>
                <c:pt idx="750">
                  <c:v>Ryan Davis</c:v>
                </c:pt>
                <c:pt idx="751">
                  <c:v>Richard Williams</c:v>
                </c:pt>
                <c:pt idx="752">
                  <c:v>Rebecca Brown</c:v>
                </c:pt>
                <c:pt idx="753">
                  <c:v>Sandra Johnson</c:v>
                </c:pt>
                <c:pt idx="754">
                  <c:v>Scott White</c:v>
                </c:pt>
                <c:pt idx="755">
                  <c:v>Sara Smith</c:v>
                </c:pt>
                <c:pt idx="756">
                  <c:v>Ryan King</c:v>
                </c:pt>
                <c:pt idx="757">
                  <c:v>Rachel Williams</c:v>
                </c:pt>
                <c:pt idx="758">
                  <c:v>Richard Rodriguez</c:v>
                </c:pt>
                <c:pt idx="759">
                  <c:v>Robert Adams</c:v>
                </c:pt>
                <c:pt idx="760">
                  <c:v>Robert Ramirez</c:v>
                </c:pt>
                <c:pt idx="761">
                  <c:v>Sarah Rodriguez</c:v>
                </c:pt>
                <c:pt idx="762">
                  <c:v>Scott Wilson</c:v>
                </c:pt>
                <c:pt idx="763">
                  <c:v>Sarah Taylor</c:v>
                </c:pt>
                <c:pt idx="764">
                  <c:v>Robert Robinson</c:v>
                </c:pt>
                <c:pt idx="765">
                  <c:v>Sarah Torres</c:v>
                </c:pt>
                <c:pt idx="766">
                  <c:v>Patricia Wilson</c:v>
                </c:pt>
                <c:pt idx="767">
                  <c:v>Rebecca Martin</c:v>
                </c:pt>
                <c:pt idx="768">
                  <c:v>Robert Clark</c:v>
                </c:pt>
                <c:pt idx="769">
                  <c:v>Robert Brooks</c:v>
                </c:pt>
                <c:pt idx="770">
                  <c:v>Ryan Gonzalez</c:v>
                </c:pt>
                <c:pt idx="771">
                  <c:v>Rebecca Rodriguez</c:v>
                </c:pt>
                <c:pt idx="772">
                  <c:v>Michelle Martinez</c:v>
                </c:pt>
                <c:pt idx="773">
                  <c:v>Nicholas Martinez</c:v>
                </c:pt>
                <c:pt idx="774">
                  <c:v>Nancy Smith</c:v>
                </c:pt>
                <c:pt idx="775">
                  <c:v>Matthew White</c:v>
                </c:pt>
                <c:pt idx="776">
                  <c:v>Melissa Taylor</c:v>
                </c:pt>
                <c:pt idx="777">
                  <c:v>Michael Roberts</c:v>
                </c:pt>
                <c:pt idx="778">
                  <c:v>Mark Garcia</c:v>
                </c:pt>
                <c:pt idx="779">
                  <c:v>Melissa Williams</c:v>
                </c:pt>
                <c:pt idx="780">
                  <c:v>Nicholas Brown</c:v>
                </c:pt>
                <c:pt idx="781">
                  <c:v>Mary Thompson</c:v>
                </c:pt>
                <c:pt idx="782">
                  <c:v>Michael Quinn</c:v>
                </c:pt>
                <c:pt idx="783">
                  <c:v>Melissa Wilson</c:v>
                </c:pt>
                <c:pt idx="784">
                  <c:v>Michael Chen</c:v>
                </c:pt>
                <c:pt idx="785">
                  <c:v>Mary Lopez</c:v>
                </c:pt>
                <c:pt idx="786">
                  <c:v>Michelle Ortiz</c:v>
                </c:pt>
                <c:pt idx="787">
                  <c:v>Mary Martinez</c:v>
                </c:pt>
                <c:pt idx="788">
                  <c:v>Michael Diaz</c:v>
                </c:pt>
                <c:pt idx="789">
                  <c:v>Michael Hayes</c:v>
                </c:pt>
                <c:pt idx="790">
                  <c:v>Nathan Jones</c:v>
                </c:pt>
                <c:pt idx="791">
                  <c:v>Matthew Hall</c:v>
                </c:pt>
                <c:pt idx="792">
                  <c:v>Nicholas Johnson</c:v>
                </c:pt>
                <c:pt idx="793">
                  <c:v>Michael Sullivan</c:v>
                </c:pt>
                <c:pt idx="794">
                  <c:v>Nicholas Thomas</c:v>
                </c:pt>
                <c:pt idx="795">
                  <c:v>Michael Sutton</c:v>
                </c:pt>
                <c:pt idx="796">
                  <c:v>Matthew Walker</c:v>
                </c:pt>
                <c:pt idx="797">
                  <c:v>Mary Roberts</c:v>
                </c:pt>
                <c:pt idx="798">
                  <c:v>Matthew Gonzales</c:v>
                </c:pt>
                <c:pt idx="799">
                  <c:v>Michael Hill</c:v>
                </c:pt>
                <c:pt idx="800">
                  <c:v>Michelle Martin</c:v>
                </c:pt>
                <c:pt idx="801">
                  <c:v>Michael Howard</c:v>
                </c:pt>
                <c:pt idx="802">
                  <c:v>Melissa Lopez</c:v>
                </c:pt>
                <c:pt idx="803">
                  <c:v>Matthew Harris</c:v>
                </c:pt>
                <c:pt idx="804">
                  <c:v>Mark Turner</c:v>
                </c:pt>
                <c:pt idx="805">
                  <c:v>Matthew Robinson</c:v>
                </c:pt>
                <c:pt idx="806">
                  <c:v>Michelle Taylor</c:v>
                </c:pt>
                <c:pt idx="807">
                  <c:v>Melanie Smith</c:v>
                </c:pt>
                <c:pt idx="808">
                  <c:v>Mary King</c:v>
                </c:pt>
                <c:pt idx="809">
                  <c:v>Melissa Brown</c:v>
                </c:pt>
                <c:pt idx="810">
                  <c:v>Nancy Williams</c:v>
                </c:pt>
                <c:pt idx="811">
                  <c:v>Michael Kim</c:v>
                </c:pt>
                <c:pt idx="812">
                  <c:v>Matthew Thomas</c:v>
                </c:pt>
                <c:pt idx="813">
                  <c:v>Mark Rodriguez</c:v>
                </c:pt>
                <c:pt idx="814">
                  <c:v>Nicholas Hernandez</c:v>
                </c:pt>
                <c:pt idx="815">
                  <c:v>Michael Bailey</c:v>
                </c:pt>
                <c:pt idx="816">
                  <c:v>Michael Olson</c:v>
                </c:pt>
                <c:pt idx="817">
                  <c:v>Matthew Flores</c:v>
                </c:pt>
                <c:pt idx="818">
                  <c:v>Matthew Martinez</c:v>
                </c:pt>
                <c:pt idx="819">
                  <c:v>Michelle Anderson</c:v>
                </c:pt>
                <c:pt idx="820">
                  <c:v>Michael Perkins</c:v>
                </c:pt>
                <c:pt idx="821">
                  <c:v>Michael Barnes</c:v>
                </c:pt>
                <c:pt idx="822">
                  <c:v>Nicole Garcia</c:v>
                </c:pt>
                <c:pt idx="823">
                  <c:v>Michelle Campbell</c:v>
                </c:pt>
                <c:pt idx="824">
                  <c:v>Michael Reed</c:v>
                </c:pt>
                <c:pt idx="825">
                  <c:v>Matthew Rogers</c:v>
                </c:pt>
                <c:pt idx="826">
                  <c:v>Mary Jackson</c:v>
                </c:pt>
                <c:pt idx="827">
                  <c:v>Michael Gibson</c:v>
                </c:pt>
                <c:pt idx="828">
                  <c:v>Michael Ferguson</c:v>
                </c:pt>
                <c:pt idx="829">
                  <c:v>Kelly White</c:v>
                </c:pt>
                <c:pt idx="830">
                  <c:v>Lauren Jackson</c:v>
                </c:pt>
                <c:pt idx="831">
                  <c:v>Kevin Allen</c:v>
                </c:pt>
                <c:pt idx="832">
                  <c:v>Kevin Clark</c:v>
                </c:pt>
                <c:pt idx="833">
                  <c:v>Lisa Allen</c:v>
                </c:pt>
                <c:pt idx="834">
                  <c:v>Kevin Garcia</c:v>
                </c:pt>
                <c:pt idx="835">
                  <c:v>Kenneth Baker</c:v>
                </c:pt>
                <c:pt idx="836">
                  <c:v>Kevin King</c:v>
                </c:pt>
                <c:pt idx="837">
                  <c:v>Laura Miller</c:v>
                </c:pt>
                <c:pt idx="838">
                  <c:v>Kevin Miller</c:v>
                </c:pt>
                <c:pt idx="839">
                  <c:v>Linda Brown</c:v>
                </c:pt>
                <c:pt idx="840">
                  <c:v>Kevin Moore</c:v>
                </c:pt>
                <c:pt idx="841">
                  <c:v>Kelly Thomas</c:v>
                </c:pt>
                <c:pt idx="842">
                  <c:v>Kevin Scott</c:v>
                </c:pt>
                <c:pt idx="843">
                  <c:v>Justin Johnson</c:v>
                </c:pt>
                <c:pt idx="844">
                  <c:v>Kevin Walker</c:v>
                </c:pt>
                <c:pt idx="845">
                  <c:v>Julie Davis</c:v>
                </c:pt>
                <c:pt idx="846">
                  <c:v>Kevin White</c:v>
                </c:pt>
                <c:pt idx="847">
                  <c:v>Laura Martinez</c:v>
                </c:pt>
                <c:pt idx="848">
                  <c:v>Kimberly Cox</c:v>
                </c:pt>
                <c:pt idx="849">
                  <c:v>Laura Williams</c:v>
                </c:pt>
                <c:pt idx="850">
                  <c:v>Kathryn Smith</c:v>
                </c:pt>
                <c:pt idx="851">
                  <c:v>Leslie Miller</c:v>
                </c:pt>
                <c:pt idx="852">
                  <c:v>Kayla Jones</c:v>
                </c:pt>
                <c:pt idx="853">
                  <c:v>Justin White</c:v>
                </c:pt>
                <c:pt idx="854">
                  <c:v>Kimberly Martinez</c:v>
                </c:pt>
                <c:pt idx="855">
                  <c:v>Lisa Anderson</c:v>
                </c:pt>
                <c:pt idx="856">
                  <c:v>Justin Thompson</c:v>
                </c:pt>
                <c:pt idx="857">
                  <c:v>Kelly Thompson</c:v>
                </c:pt>
                <c:pt idx="858">
                  <c:v>Julie Wilson</c:v>
                </c:pt>
                <c:pt idx="859">
                  <c:v>Kelly Williams</c:v>
                </c:pt>
                <c:pt idx="860">
                  <c:v>Kimberly Walker</c:v>
                </c:pt>
                <c:pt idx="861">
                  <c:v>Lisa Lee</c:v>
                </c:pt>
                <c:pt idx="862">
                  <c:v>Laura Anderson</c:v>
                </c:pt>
                <c:pt idx="863">
                  <c:v>Lisa Porter</c:v>
                </c:pt>
                <c:pt idx="864">
                  <c:v>Laura Garcia</c:v>
                </c:pt>
                <c:pt idx="865">
                  <c:v>Lisa Scott</c:v>
                </c:pt>
                <c:pt idx="866">
                  <c:v>Lori Johnson</c:v>
                </c:pt>
                <c:pt idx="867">
                  <c:v>Karen Davis</c:v>
                </c:pt>
                <c:pt idx="868">
                  <c:v>Karen Miller</c:v>
                </c:pt>
                <c:pt idx="869">
                  <c:v>John Clark</c:v>
                </c:pt>
                <c:pt idx="870">
                  <c:v>Jose Jones</c:v>
                </c:pt>
                <c:pt idx="871">
                  <c:v>Jonathan Miller</c:v>
                </c:pt>
                <c:pt idx="872">
                  <c:v>Jennifer Adams</c:v>
                </c:pt>
                <c:pt idx="873">
                  <c:v>Joseph Hernandez</c:v>
                </c:pt>
                <c:pt idx="874">
                  <c:v>Jennifer Reed</c:v>
                </c:pt>
                <c:pt idx="875">
                  <c:v>Jennifer Phillips</c:v>
                </c:pt>
                <c:pt idx="876">
                  <c:v>Jennifer Alexander</c:v>
                </c:pt>
                <c:pt idx="877">
                  <c:v>Jessica Sanchez</c:v>
                </c:pt>
                <c:pt idx="878">
                  <c:v>Jennifer Rodriguez</c:v>
                </c:pt>
                <c:pt idx="879">
                  <c:v>Jason Davis</c:v>
                </c:pt>
                <c:pt idx="880">
                  <c:v>James Morales</c:v>
                </c:pt>
                <c:pt idx="881">
                  <c:v>Jennifer Morris</c:v>
                </c:pt>
                <c:pt idx="882">
                  <c:v>Jennifer Brooks</c:v>
                </c:pt>
                <c:pt idx="883">
                  <c:v>Joseph Young</c:v>
                </c:pt>
                <c:pt idx="884">
                  <c:v>Jason King</c:v>
                </c:pt>
                <c:pt idx="885">
                  <c:v>Joshua Martin</c:v>
                </c:pt>
                <c:pt idx="886">
                  <c:v>Jennifer Stewart</c:v>
                </c:pt>
                <c:pt idx="887">
                  <c:v>Jessica Perez</c:v>
                </c:pt>
                <c:pt idx="888">
                  <c:v>James Stewart</c:v>
                </c:pt>
                <c:pt idx="889">
                  <c:v>Jordan Williams</c:v>
                </c:pt>
                <c:pt idx="890">
                  <c:v>Jason Moore</c:v>
                </c:pt>
                <c:pt idx="891">
                  <c:v>Jessica Thompson</c:v>
                </c:pt>
                <c:pt idx="892">
                  <c:v>Jason Ramirez</c:v>
                </c:pt>
                <c:pt idx="893">
                  <c:v>John Adams</c:v>
                </c:pt>
                <c:pt idx="894">
                  <c:v>John Lopez</c:v>
                </c:pt>
                <c:pt idx="895">
                  <c:v>John Bell</c:v>
                </c:pt>
                <c:pt idx="896">
                  <c:v>John Martin</c:v>
                </c:pt>
                <c:pt idx="897">
                  <c:v>Jason Gibson</c:v>
                </c:pt>
                <c:pt idx="898">
                  <c:v>James Thomas</c:v>
                </c:pt>
                <c:pt idx="899">
                  <c:v>Jennifer Ortiz</c:v>
                </c:pt>
                <c:pt idx="900">
                  <c:v>James Murphy</c:v>
                </c:pt>
                <c:pt idx="901">
                  <c:v>Joshua Baker</c:v>
                </c:pt>
                <c:pt idx="902">
                  <c:v>James Henderson</c:v>
                </c:pt>
                <c:pt idx="903">
                  <c:v>Joshua Lewis</c:v>
                </c:pt>
                <c:pt idx="904">
                  <c:v>James Parker</c:v>
                </c:pt>
                <c:pt idx="905">
                  <c:v>Joshua Robinson</c:v>
                </c:pt>
                <c:pt idx="906">
                  <c:v>Jason Wright</c:v>
                </c:pt>
                <c:pt idx="907">
                  <c:v>Jonathan Moore</c:v>
                </c:pt>
                <c:pt idx="908">
                  <c:v>John Morgan</c:v>
                </c:pt>
                <c:pt idx="909">
                  <c:v>James Gomez</c:v>
                </c:pt>
                <c:pt idx="910">
                  <c:v>Jeremy Miller</c:v>
                </c:pt>
                <c:pt idx="911">
                  <c:v>Jordan Thomas</c:v>
                </c:pt>
                <c:pt idx="912">
                  <c:v>Jeremy Smith</c:v>
                </c:pt>
                <c:pt idx="913">
                  <c:v>Jennifer Long</c:v>
                </c:pt>
                <c:pt idx="914">
                  <c:v>Jeremy Williams</c:v>
                </c:pt>
                <c:pt idx="915">
                  <c:v>Jason Clark</c:v>
                </c:pt>
                <c:pt idx="916">
                  <c:v>John Sanders</c:v>
                </c:pt>
                <c:pt idx="917">
                  <c:v>Joseph Anderson</c:v>
                </c:pt>
                <c:pt idx="918">
                  <c:v>Jerry Smith</c:v>
                </c:pt>
                <c:pt idx="919">
                  <c:v>Jeffrey Parker</c:v>
                </c:pt>
                <c:pt idx="920">
                  <c:v>Jerry Williams</c:v>
                </c:pt>
                <c:pt idx="921">
                  <c:v>James Campbell</c:v>
                </c:pt>
                <c:pt idx="922">
                  <c:v>James Wright</c:v>
                </c:pt>
                <c:pt idx="923">
                  <c:v>John Baker</c:v>
                </c:pt>
                <c:pt idx="924">
                  <c:v>Jessica Davis</c:v>
                </c:pt>
                <c:pt idx="925">
                  <c:v>Joseph Lee</c:v>
                </c:pt>
                <c:pt idx="926">
                  <c:v>Jessica Garcia</c:v>
                </c:pt>
                <c:pt idx="927">
                  <c:v>John Brooks</c:v>
                </c:pt>
                <c:pt idx="928">
                  <c:v>Jennifer Hunt</c:v>
                </c:pt>
                <c:pt idx="929">
                  <c:v>John Carter</c:v>
                </c:pt>
                <c:pt idx="930">
                  <c:v>James Young</c:v>
                </c:pt>
                <c:pt idx="931">
                  <c:v>James Carter</c:v>
                </c:pt>
                <c:pt idx="932">
                  <c:v>Jamie Johnson</c:v>
                </c:pt>
                <c:pt idx="933">
                  <c:v>Jennifer Peterson</c:v>
                </c:pt>
                <c:pt idx="934">
                  <c:v>John Wells</c:v>
                </c:pt>
                <c:pt idx="935">
                  <c:v>Joshua Anderson</c:v>
                </c:pt>
                <c:pt idx="936">
                  <c:v>Jessica Lopez</c:v>
                </c:pt>
                <c:pt idx="937">
                  <c:v>Joshua Jackson</c:v>
                </c:pt>
                <c:pt idx="938">
                  <c:v>Jacqueline Jones</c:v>
                </c:pt>
                <c:pt idx="939">
                  <c:v>Joshua Jones</c:v>
                </c:pt>
                <c:pt idx="940">
                  <c:v>Jennifer King</c:v>
                </c:pt>
                <c:pt idx="941">
                  <c:v>Joshua Lopez</c:v>
                </c:pt>
                <c:pt idx="942">
                  <c:v>Jonathan Davis</c:v>
                </c:pt>
                <c:pt idx="943">
                  <c:v>Joshua Perez</c:v>
                </c:pt>
                <c:pt idx="944">
                  <c:v>Jack Williams</c:v>
                </c:pt>
                <c:pt idx="945">
                  <c:v>Jennifer Powell</c:v>
                </c:pt>
                <c:pt idx="946">
                  <c:v>Jessica Murphy</c:v>
                </c:pt>
                <c:pt idx="947">
                  <c:v>Joshua Walker</c:v>
                </c:pt>
                <c:pt idx="948">
                  <c:v>Jennifer Torres</c:v>
                </c:pt>
                <c:pt idx="949">
                  <c:v>Jennifer Walker</c:v>
                </c:pt>
                <c:pt idx="950">
                  <c:v>Jennifer Ward</c:v>
                </c:pt>
                <c:pt idx="951">
                  <c:v>Hannah Smith</c:v>
                </c:pt>
                <c:pt idx="952">
                  <c:v>Elizabeth Hernandez</c:v>
                </c:pt>
                <c:pt idx="953">
                  <c:v>David Simpson</c:v>
                </c:pt>
                <c:pt idx="954">
                  <c:v>Eric Davis</c:v>
                </c:pt>
                <c:pt idx="955">
                  <c:v>Gregory Johnson</c:v>
                </c:pt>
                <c:pt idx="956">
                  <c:v>Dylan Jones</c:v>
                </c:pt>
                <c:pt idx="957">
                  <c:v>Heather Campbell</c:v>
                </c:pt>
                <c:pt idx="958">
                  <c:v>Eric Jones</c:v>
                </c:pt>
                <c:pt idx="959">
                  <c:v>Emily Smith</c:v>
                </c:pt>
                <c:pt idx="960">
                  <c:v>Eric Miller</c:v>
                </c:pt>
                <c:pt idx="961">
                  <c:v>Gregory Hernandez</c:v>
                </c:pt>
                <c:pt idx="962">
                  <c:v>Eric Moore</c:v>
                </c:pt>
                <c:pt idx="963">
                  <c:v>Elizabeth Garcia</c:v>
                </c:pt>
                <c:pt idx="964">
                  <c:v>David Turner</c:v>
                </c:pt>
                <c:pt idx="965">
                  <c:v>Elizabeth Gomez</c:v>
                </c:pt>
                <c:pt idx="966">
                  <c:v>Edward Smith</c:v>
                </c:pt>
                <c:pt idx="967">
                  <c:v>Emily Coleman</c:v>
                </c:pt>
                <c:pt idx="968">
                  <c:v>Henry Smith</c:v>
                </c:pt>
                <c:pt idx="969">
                  <c:v>Elizabeth Harris</c:v>
                </c:pt>
                <c:pt idx="970">
                  <c:v>Donald Smith</c:v>
                </c:pt>
                <c:pt idx="971">
                  <c:v>Emily Williams</c:v>
                </c:pt>
                <c:pt idx="972">
                  <c:v>Holly Taylor</c:v>
                </c:pt>
                <c:pt idx="973">
                  <c:v>Donna Anderson</c:v>
                </c:pt>
                <c:pt idx="974">
                  <c:v>Holly Smith</c:v>
                </c:pt>
                <c:pt idx="975">
                  <c:v>Elizabeth Martinez</c:v>
                </c:pt>
                <c:pt idx="976">
                  <c:v>Elizabeth Rodriguez</c:v>
                </c:pt>
                <c:pt idx="977">
                  <c:v>Danielle Williams</c:v>
                </c:pt>
                <c:pt idx="978">
                  <c:v>Daniel Gonzalez</c:v>
                </c:pt>
                <c:pt idx="979">
                  <c:v>Christina Williams</c:v>
                </c:pt>
                <c:pt idx="980">
                  <c:v>Christine Wilson</c:v>
                </c:pt>
                <c:pt idx="981">
                  <c:v>Daniel Martinez</c:v>
                </c:pt>
                <c:pt idx="982">
                  <c:v>Christopher Carter</c:v>
                </c:pt>
                <c:pt idx="983">
                  <c:v>Christina Johnson</c:v>
                </c:pt>
                <c:pt idx="984">
                  <c:v>Christopher Coleman</c:v>
                </c:pt>
                <c:pt idx="985">
                  <c:v>Brian Moore</c:v>
                </c:pt>
                <c:pt idx="986">
                  <c:v>Carla Smith</c:v>
                </c:pt>
                <c:pt idx="987">
                  <c:v>Daniel King</c:v>
                </c:pt>
                <c:pt idx="988">
                  <c:v>Brian Gonzalez</c:v>
                </c:pt>
                <c:pt idx="989">
                  <c:v>Daniel Wright</c:v>
                </c:pt>
                <c:pt idx="990">
                  <c:v>Brian Greene</c:v>
                </c:pt>
                <c:pt idx="991">
                  <c:v>David Bennett</c:v>
                </c:pt>
                <c:pt idx="992">
                  <c:v>Christopher Lee</c:v>
                </c:pt>
                <c:pt idx="993">
                  <c:v>Brian Davis</c:v>
                </c:pt>
                <c:pt idx="994">
                  <c:v>Brian Hernandez</c:v>
                </c:pt>
                <c:pt idx="995">
                  <c:v>Cynthia Lopez</c:v>
                </c:pt>
                <c:pt idx="996">
                  <c:v>Brian Howard</c:v>
                </c:pt>
                <c:pt idx="997">
                  <c:v>Brian Perez</c:v>
                </c:pt>
                <c:pt idx="998">
                  <c:v>Catherine Williams</c:v>
                </c:pt>
                <c:pt idx="999">
                  <c:v>Daniel Jackson</c:v>
                </c:pt>
                <c:pt idx="1000">
                  <c:v>Christopher Stewart</c:v>
                </c:pt>
                <c:pt idx="1001">
                  <c:v>Daniel Lewis</c:v>
                </c:pt>
                <c:pt idx="1002">
                  <c:v>Brian King</c:v>
                </c:pt>
                <c:pt idx="1003">
                  <c:v>Daniel Wilson</c:v>
                </c:pt>
                <c:pt idx="1004">
                  <c:v>David Mullins</c:v>
                </c:pt>
                <c:pt idx="1005">
                  <c:v>Danielle Miller</c:v>
                </c:pt>
                <c:pt idx="1006">
                  <c:v>Christopher White</c:v>
                </c:pt>
                <c:pt idx="1007">
                  <c:v>Christian Smith</c:v>
                </c:pt>
                <c:pt idx="1008">
                  <c:v>Brian Carter</c:v>
                </c:pt>
                <c:pt idx="1009">
                  <c:v>Christina Anderson</c:v>
                </c:pt>
                <c:pt idx="1010">
                  <c:v>Christopher Young</c:v>
                </c:pt>
                <c:pt idx="1011">
                  <c:v>David Lewis</c:v>
                </c:pt>
                <c:pt idx="1012">
                  <c:v>Crystal Lewis</c:v>
                </c:pt>
                <c:pt idx="1013">
                  <c:v>Crystal Wilson</c:v>
                </c:pt>
                <c:pt idx="1014">
                  <c:v>David Morrison</c:v>
                </c:pt>
                <c:pt idx="1015">
                  <c:v>Ashley Scott</c:v>
                </c:pt>
                <c:pt idx="1016">
                  <c:v>Anthony Long</c:v>
                </c:pt>
                <c:pt idx="1017">
                  <c:v>Brandon Martin</c:v>
                </c:pt>
                <c:pt idx="1018">
                  <c:v>Amanda Rodriguez</c:v>
                </c:pt>
                <c:pt idx="1019">
                  <c:v>Ashley Garcia</c:v>
                </c:pt>
                <c:pt idx="1020">
                  <c:v>Amanda Thomas</c:v>
                </c:pt>
                <c:pt idx="1021">
                  <c:v>Benjamin Thomas</c:v>
                </c:pt>
                <c:pt idx="1022">
                  <c:v>Amanda Wilson</c:v>
                </c:pt>
                <c:pt idx="1023">
                  <c:v>Anthony Garcia</c:v>
                </c:pt>
                <c:pt idx="1024">
                  <c:v>Amber Hernandez</c:v>
                </c:pt>
                <c:pt idx="1025">
                  <c:v>Ashley Brown</c:v>
                </c:pt>
                <c:pt idx="1026">
                  <c:v>Amber Johnson</c:v>
                </c:pt>
                <c:pt idx="1027">
                  <c:v>Ashley Morgan</c:v>
                </c:pt>
                <c:pt idx="1028">
                  <c:v>Amber Robinson</c:v>
                </c:pt>
                <c:pt idx="1029">
                  <c:v>Austin Johnson</c:v>
                </c:pt>
                <c:pt idx="1030">
                  <c:v>Amy Brown</c:v>
                </c:pt>
                <c:pt idx="1031">
                  <c:v>Brandon Johnson</c:v>
                </c:pt>
                <c:pt idx="1032">
                  <c:v>Amy Moore</c:v>
                </c:pt>
                <c:pt idx="1033">
                  <c:v>Brandon Williams</c:v>
                </c:pt>
                <c:pt idx="1034">
                  <c:v>Andrea Brown</c:v>
                </c:pt>
                <c:pt idx="1035">
                  <c:v>Anthony Hernandez</c:v>
                </c:pt>
                <c:pt idx="1036">
                  <c:v>Andrea Williams</c:v>
                </c:pt>
                <c:pt idx="1037">
                  <c:v>Anthony Miller</c:v>
                </c:pt>
                <c:pt idx="1038">
                  <c:v>Andrew Anderson</c:v>
                </c:pt>
                <c:pt idx="1039">
                  <c:v>Ashley Davis</c:v>
                </c:pt>
                <c:pt idx="1040">
                  <c:v>Andrew Jackson</c:v>
                </c:pt>
                <c:pt idx="1041">
                  <c:v>Amanda Anderson</c:v>
                </c:pt>
                <c:pt idx="1042">
                  <c:v>Andrew Jones</c:v>
                </c:pt>
                <c:pt idx="1043">
                  <c:v>Ashley Nelson</c:v>
                </c:pt>
                <c:pt idx="1044">
                  <c:v>Andrew Thompson</c:v>
                </c:pt>
                <c:pt idx="1045">
                  <c:v>Aaron Johnson</c:v>
                </c:pt>
                <c:pt idx="1046">
                  <c:v>Andrew White</c:v>
                </c:pt>
                <c:pt idx="1047">
                  <c:v>Austin Jones</c:v>
                </c:pt>
                <c:pt idx="1048">
                  <c:v>Aaron Garcia</c:v>
                </c:pt>
                <c:pt idx="1049">
                  <c:v>Amanda Gonzalez</c:v>
                </c:pt>
                <c:pt idx="1050">
                  <c:v>Angela Davis</c:v>
                </c:pt>
                <c:pt idx="1051">
                  <c:v>Brandon Lewis</c:v>
                </c:pt>
                <c:pt idx="1052">
                  <c:v>Angela Harris</c:v>
                </c:pt>
                <c:pt idx="1053">
                  <c:v>Amanda Jenkins</c:v>
                </c:pt>
                <c:pt idx="1054">
                  <c:v>Angela Jones</c:v>
                </c:pt>
                <c:pt idx="1055">
                  <c:v>Aaron Miller</c:v>
                </c:pt>
                <c:pt idx="1056">
                  <c:v>Angela Thomas</c:v>
                </c:pt>
                <c:pt idx="1057">
                  <c:v>Amanda King</c:v>
                </c:pt>
                <c:pt idx="1058">
                  <c:v>Thomas Martin</c:v>
                </c:pt>
                <c:pt idx="1059">
                  <c:v>William Hill</c:v>
                </c:pt>
                <c:pt idx="1060">
                  <c:v>Steven Davis</c:v>
                </c:pt>
                <c:pt idx="1061">
                  <c:v>Tamara Smith</c:v>
                </c:pt>
                <c:pt idx="1062">
                  <c:v>Thomas Lopez</c:v>
                </c:pt>
                <c:pt idx="1063">
                  <c:v>Tammy Davis</c:v>
                </c:pt>
                <c:pt idx="1064">
                  <c:v>Terry Johnson</c:v>
                </c:pt>
                <c:pt idx="1065">
                  <c:v>Thomas Rodriguez</c:v>
                </c:pt>
                <c:pt idx="1066">
                  <c:v>Thomas Hughes</c:v>
                </c:pt>
                <c:pt idx="1067">
                  <c:v>Susan Garcia</c:v>
                </c:pt>
                <c:pt idx="1068">
                  <c:v>William King</c:v>
                </c:pt>
                <c:pt idx="1069">
                  <c:v>Thomas White</c:v>
                </c:pt>
                <c:pt idx="1070">
                  <c:v>William Rodriguez</c:v>
                </c:pt>
                <c:pt idx="1071">
                  <c:v>Tiffany Garcia</c:v>
                </c:pt>
                <c:pt idx="1072">
                  <c:v>Tyler Williams</c:v>
                </c:pt>
                <c:pt idx="1073">
                  <c:v>Tiffany Johnson</c:v>
                </c:pt>
                <c:pt idx="1074">
                  <c:v>Victoria Lee</c:v>
                </c:pt>
                <c:pt idx="1075">
                  <c:v>Tiffany Thomas</c:v>
                </c:pt>
                <c:pt idx="1076">
                  <c:v>Steven Gonzalez</c:v>
                </c:pt>
                <c:pt idx="1077">
                  <c:v>Tara Smith</c:v>
                </c:pt>
                <c:pt idx="1078">
                  <c:v>William Green</c:v>
                </c:pt>
                <c:pt idx="1079">
                  <c:v>Timothy Baker</c:v>
                </c:pt>
                <c:pt idx="1080">
                  <c:v>Steven Lewis</c:v>
                </c:pt>
                <c:pt idx="1081">
                  <c:v>Stephen Lee</c:v>
                </c:pt>
                <c:pt idx="1082">
                  <c:v>Susan Moore</c:v>
                </c:pt>
                <c:pt idx="1083">
                  <c:v>Stephen Martin</c:v>
                </c:pt>
                <c:pt idx="1084">
                  <c:v>William Pierce</c:v>
                </c:pt>
                <c:pt idx="1085">
                  <c:v>Timothy Gonzalez</c:v>
                </c:pt>
                <c:pt idx="1086">
                  <c:v>William Taylor</c:v>
                </c:pt>
                <c:pt idx="1087">
                  <c:v>Timothy Hall</c:v>
                </c:pt>
                <c:pt idx="1088">
                  <c:v>Thomas Nelson</c:v>
                </c:pt>
                <c:pt idx="1089">
                  <c:v>Stephen Miller</c:v>
                </c:pt>
                <c:pt idx="1090">
                  <c:v>Steven Collins</c:v>
                </c:pt>
                <c:pt idx="1091">
                  <c:v>Timothy King</c:v>
                </c:pt>
                <c:pt idx="1092">
                  <c:v>Theresa Rodriguez</c:v>
                </c:pt>
                <c:pt idx="1093">
                  <c:v>Timothy Martinez</c:v>
                </c:pt>
                <c:pt idx="1094">
                  <c:v>Thomas Harris</c:v>
                </c:pt>
                <c:pt idx="1095">
                  <c:v>Timothy Miller</c:v>
                </c:pt>
                <c:pt idx="1096">
                  <c:v>Steven Garcia</c:v>
                </c:pt>
                <c:pt idx="1097">
                  <c:v>Timothy Ramirez</c:v>
                </c:pt>
                <c:pt idx="1098">
                  <c:v>William Allen</c:v>
                </c:pt>
                <c:pt idx="1099">
                  <c:v>William Turner</c:v>
                </c:pt>
                <c:pt idx="1100">
                  <c:v>Susan Davis</c:v>
                </c:pt>
                <c:pt idx="1101">
                  <c:v>William Wallace</c:v>
                </c:pt>
                <c:pt idx="1102">
                  <c:v>Stephanie King</c:v>
                </c:pt>
                <c:pt idx="1103">
                  <c:v>Taylor Jones</c:v>
                </c:pt>
                <c:pt idx="1104">
                  <c:v>William Jackson</c:v>
                </c:pt>
                <c:pt idx="1105">
                  <c:v>Taylor Miller</c:v>
                </c:pt>
                <c:pt idx="1106">
                  <c:v>William Kim</c:v>
                </c:pt>
                <c:pt idx="1107">
                  <c:v>Todd Johnson</c:v>
                </c:pt>
                <c:pt idx="1108">
                  <c:v>Stephanie Lee</c:v>
                </c:pt>
                <c:pt idx="1109">
                  <c:v>Todd Williams</c:v>
                </c:pt>
                <c:pt idx="1110">
                  <c:v>Steven Nelson</c:v>
                </c:pt>
                <c:pt idx="1111">
                  <c:v>Tracy Jones</c:v>
                </c:pt>
                <c:pt idx="1112">
                  <c:v>William Perez</c:v>
                </c:pt>
                <c:pt idx="1113">
                  <c:v>Tracy Smith</c:v>
                </c:pt>
                <c:pt idx="1114">
                  <c:v>Steven Perez</c:v>
                </c:pt>
                <c:pt idx="1115">
                  <c:v>Tracy Williams</c:v>
                </c:pt>
                <c:pt idx="1116">
                  <c:v>William Scott</c:v>
                </c:pt>
                <c:pt idx="1117">
                  <c:v>Travis Brown</c:v>
                </c:pt>
                <c:pt idx="1118">
                  <c:v>William Thomas</c:v>
                </c:pt>
                <c:pt idx="1119">
                  <c:v>Stacy Smith</c:v>
                </c:pt>
                <c:pt idx="1120">
                  <c:v>William Tucker</c:v>
                </c:pt>
                <c:pt idx="1121">
                  <c:v>Troy Davis</c:v>
                </c:pt>
                <c:pt idx="1122">
                  <c:v>Susan Brown</c:v>
                </c:pt>
                <c:pt idx="1123">
                  <c:v>Stacy Williams</c:v>
                </c:pt>
                <c:pt idx="1124">
                  <c:v>Timothy Thompson</c:v>
                </c:pt>
                <c:pt idx="1125">
                  <c:v>Zachary Johnson</c:v>
                </c:pt>
                <c:pt idx="1126">
                  <c:v>Timothy Wilson</c:v>
                </c:pt>
                <c:pt idx="1127">
                  <c:v>Tina Lopez</c:v>
                </c:pt>
                <c:pt idx="1128">
                  <c:v>Stacey Smith</c:v>
                </c:pt>
                <c:pt idx="1129">
                  <c:v>Ryan Hall</c:v>
                </c:pt>
                <c:pt idx="1130">
                  <c:v>Ronald Wilson</c:v>
                </c:pt>
                <c:pt idx="1131">
                  <c:v>Richard Harris</c:v>
                </c:pt>
                <c:pt idx="1132">
                  <c:v>Richard Reed</c:v>
                </c:pt>
                <c:pt idx="1133">
                  <c:v>Scott Martinez</c:v>
                </c:pt>
                <c:pt idx="1134">
                  <c:v>Robert Gutierrez</c:v>
                </c:pt>
                <c:pt idx="1135">
                  <c:v>Robert Garza</c:v>
                </c:pt>
                <c:pt idx="1136">
                  <c:v>Ryan Martinez</c:v>
                </c:pt>
                <c:pt idx="1137">
                  <c:v>Robert Green</c:v>
                </c:pt>
                <c:pt idx="1138">
                  <c:v>Rachel Davis</c:v>
                </c:pt>
                <c:pt idx="1139">
                  <c:v>Scott Harris</c:v>
                </c:pt>
                <c:pt idx="1140">
                  <c:v>Robert Roberts</c:v>
                </c:pt>
                <c:pt idx="1141">
                  <c:v>Scott Russell</c:v>
                </c:pt>
                <c:pt idx="1142">
                  <c:v>Robert Edwards</c:v>
                </c:pt>
                <c:pt idx="1143">
                  <c:v>Sarah Davis</c:v>
                </c:pt>
                <c:pt idx="1144">
                  <c:v>Rachel Lee</c:v>
                </c:pt>
                <c:pt idx="1145">
                  <c:v>Robert Matthews</c:v>
                </c:pt>
                <c:pt idx="1146">
                  <c:v>Richard Scott</c:v>
                </c:pt>
                <c:pt idx="1147">
                  <c:v>Roger Martinez</c:v>
                </c:pt>
                <c:pt idx="1148">
                  <c:v>Richard Gonzalez</c:v>
                </c:pt>
                <c:pt idx="1149">
                  <c:v>Robert Morales</c:v>
                </c:pt>
                <c:pt idx="1150">
                  <c:v>Richard Taylor</c:v>
                </c:pt>
                <c:pt idx="1151">
                  <c:v>Sarah White</c:v>
                </c:pt>
                <c:pt idx="1152">
                  <c:v>Samantha Black</c:v>
                </c:pt>
                <c:pt idx="1153">
                  <c:v>Robert Morris</c:v>
                </c:pt>
                <c:pt idx="1154">
                  <c:v>Sharon Thomas</c:v>
                </c:pt>
                <c:pt idx="1155">
                  <c:v>Scott Ramirez</c:v>
                </c:pt>
                <c:pt idx="1156">
                  <c:v>Shawn Smith</c:v>
                </c:pt>
                <c:pt idx="1157">
                  <c:v>Scott Thomas</c:v>
                </c:pt>
                <c:pt idx="1158">
                  <c:v>Rebecca Lopez</c:v>
                </c:pt>
                <c:pt idx="1159">
                  <c:v>Sarah Clark</c:v>
                </c:pt>
                <c:pt idx="1160">
                  <c:v>Samantha Martinez</c:v>
                </c:pt>
                <c:pt idx="1161">
                  <c:v>Sarah Gonzalez</c:v>
                </c:pt>
                <c:pt idx="1162">
                  <c:v>Rachel Moore</c:v>
                </c:pt>
                <c:pt idx="1163">
                  <c:v>Sarah Harris</c:v>
                </c:pt>
                <c:pt idx="1164">
                  <c:v>Shannon Miller</c:v>
                </c:pt>
                <c:pt idx="1165">
                  <c:v>Rebecca Jackson</c:v>
                </c:pt>
                <c:pt idx="1166">
                  <c:v>Samantha Wilson</c:v>
                </c:pt>
                <c:pt idx="1167">
                  <c:v>Robert Gonzalez</c:v>
                </c:pt>
                <c:pt idx="1168">
                  <c:v>Rachel Robinson</c:v>
                </c:pt>
                <c:pt idx="1169">
                  <c:v>Sarah Phillips</c:v>
                </c:pt>
                <c:pt idx="1170">
                  <c:v>Robert Kim</c:v>
                </c:pt>
                <c:pt idx="1171">
                  <c:v>Shane Young</c:v>
                </c:pt>
                <c:pt idx="1172">
                  <c:v>Sandra Martinez</c:v>
                </c:pt>
                <c:pt idx="1173">
                  <c:v>Rebecca Davis</c:v>
                </c:pt>
                <c:pt idx="1174">
                  <c:v>Sandra Miller</c:v>
                </c:pt>
                <c:pt idx="1175">
                  <c:v>Sarah Wallace</c:v>
                </c:pt>
                <c:pt idx="1176">
                  <c:v>Sandra Smith</c:v>
                </c:pt>
                <c:pt idx="1177">
                  <c:v>Raymond Smith</c:v>
                </c:pt>
                <c:pt idx="1178">
                  <c:v>Sandra Young</c:v>
                </c:pt>
                <c:pt idx="1179">
                  <c:v>Robert Morgan</c:v>
                </c:pt>
                <c:pt idx="1180">
                  <c:v>Sara Davis</c:v>
                </c:pt>
                <c:pt idx="1181">
                  <c:v>Scott Lewis</c:v>
                </c:pt>
                <c:pt idx="1182">
                  <c:v>Patricia Brown</c:v>
                </c:pt>
                <c:pt idx="1183">
                  <c:v>Scott Miller</c:v>
                </c:pt>
                <c:pt idx="1184">
                  <c:v>Robert Lewis</c:v>
                </c:pt>
                <c:pt idx="1185">
                  <c:v>Scott Rodriguez</c:v>
                </c:pt>
                <c:pt idx="1186">
                  <c:v>Sara Taylor</c:v>
                </c:pt>
                <c:pt idx="1187">
                  <c:v>Paul Wilson</c:v>
                </c:pt>
                <c:pt idx="1188">
                  <c:v>Sarah Barnes</c:v>
                </c:pt>
                <c:pt idx="1189">
                  <c:v>Robert Parker</c:v>
                </c:pt>
                <c:pt idx="1190">
                  <c:v>Sarah Brooks</c:v>
                </c:pt>
                <c:pt idx="1191">
                  <c:v>Richard Moore</c:v>
                </c:pt>
                <c:pt idx="1192">
                  <c:v>Rachel Rodriguez</c:v>
                </c:pt>
                <c:pt idx="1193">
                  <c:v>Ryan Sanchez</c:v>
                </c:pt>
                <c:pt idx="1194">
                  <c:v>Shannon Davis</c:v>
                </c:pt>
                <c:pt idx="1195">
                  <c:v>Ronald Jones</c:v>
                </c:pt>
                <c:pt idx="1196">
                  <c:v>Shannon Jones</c:v>
                </c:pt>
                <c:pt idx="1197">
                  <c:v>Ronald Miller</c:v>
                </c:pt>
                <c:pt idx="1198">
                  <c:v>Ronald Smith</c:v>
                </c:pt>
                <c:pt idx="1199">
                  <c:v>Robert Sullivan</c:v>
                </c:pt>
                <c:pt idx="1200">
                  <c:v>Maria Johnson</c:v>
                </c:pt>
                <c:pt idx="1201">
                  <c:v>Megan Johnson</c:v>
                </c:pt>
                <c:pt idx="1202">
                  <c:v>Matthew Tran</c:v>
                </c:pt>
                <c:pt idx="1203">
                  <c:v>Matthew Bailey</c:v>
                </c:pt>
                <c:pt idx="1204">
                  <c:v>Michelle Hernandez</c:v>
                </c:pt>
                <c:pt idx="1205">
                  <c:v>Michael Bowers</c:v>
                </c:pt>
                <c:pt idx="1206">
                  <c:v>Nicole Davis</c:v>
                </c:pt>
                <c:pt idx="1207">
                  <c:v>Michael Bryant</c:v>
                </c:pt>
                <c:pt idx="1208">
                  <c:v>Michael Romero</c:v>
                </c:pt>
                <c:pt idx="1209">
                  <c:v>Michael Butler</c:v>
                </c:pt>
                <c:pt idx="1210">
                  <c:v>Melissa Anderson</c:v>
                </c:pt>
                <c:pt idx="1211">
                  <c:v>Matthew Campbell</c:v>
                </c:pt>
                <c:pt idx="1212">
                  <c:v>Michelle Robinson</c:v>
                </c:pt>
                <c:pt idx="1213">
                  <c:v>Michael Cohen</c:v>
                </c:pt>
                <c:pt idx="1214">
                  <c:v>Mary Robinson</c:v>
                </c:pt>
                <c:pt idx="1215">
                  <c:v>Michael Cook</c:v>
                </c:pt>
                <c:pt idx="1216">
                  <c:v>Nicole Lawson</c:v>
                </c:pt>
                <c:pt idx="1217">
                  <c:v>Michael Cooper</c:v>
                </c:pt>
                <c:pt idx="1218">
                  <c:v>Mary Hernandez</c:v>
                </c:pt>
                <c:pt idx="1219">
                  <c:v>Matthew Cox</c:v>
                </c:pt>
                <c:pt idx="1220">
                  <c:v>Michael Sanders</c:v>
                </c:pt>
                <c:pt idx="1221">
                  <c:v>Mark Nelson</c:v>
                </c:pt>
                <c:pt idx="1222">
                  <c:v>Michael Tucker</c:v>
                </c:pt>
                <c:pt idx="1223">
                  <c:v>Michael Ellis</c:v>
                </c:pt>
                <c:pt idx="1224">
                  <c:v>Melissa Baker</c:v>
                </c:pt>
                <c:pt idx="1225">
                  <c:v>Michael Evans</c:v>
                </c:pt>
                <c:pt idx="1226">
                  <c:v>Mark Jackson</c:v>
                </c:pt>
                <c:pt idx="1227">
                  <c:v>Mark Price</c:v>
                </c:pt>
                <c:pt idx="1228">
                  <c:v>Miranda Smith</c:v>
                </c:pt>
                <c:pt idx="1229">
                  <c:v>Michael Fuller</c:v>
                </c:pt>
                <c:pt idx="1230">
                  <c:v>Nicholas Garcia</c:v>
                </c:pt>
                <c:pt idx="1231">
                  <c:v>Matthew Gonzalez</c:v>
                </c:pt>
                <c:pt idx="1232">
                  <c:v>Nicole Allen</c:v>
                </c:pt>
                <c:pt idx="1233">
                  <c:v>Matthew Henderson</c:v>
                </c:pt>
                <c:pt idx="1234">
                  <c:v>Nicole Jackson</c:v>
                </c:pt>
                <c:pt idx="1235">
                  <c:v>Mark Adams</c:v>
                </c:pt>
                <c:pt idx="1236">
                  <c:v>Michael Powell</c:v>
                </c:pt>
                <c:pt idx="1237">
                  <c:v>Michael Haynes</c:v>
                </c:pt>
                <c:pt idx="1238">
                  <c:v>Mary Gonzalez</c:v>
                </c:pt>
                <c:pt idx="1239">
                  <c:v>Matthew Howard</c:v>
                </c:pt>
                <c:pt idx="1240">
                  <c:v>Michael Rogers</c:v>
                </c:pt>
                <c:pt idx="1241">
                  <c:v>Matthew Jackson</c:v>
                </c:pt>
                <c:pt idx="1242">
                  <c:v>Michael Ruiz</c:v>
                </c:pt>
                <c:pt idx="1243">
                  <c:v>Michael Herrera</c:v>
                </c:pt>
                <c:pt idx="1244">
                  <c:v>Nicole White</c:v>
                </c:pt>
                <c:pt idx="1245">
                  <c:v>Mark Torres</c:v>
                </c:pt>
                <c:pt idx="1246">
                  <c:v>Michael Torres</c:v>
                </c:pt>
                <c:pt idx="1247">
                  <c:v>Michael Holmes</c:v>
                </c:pt>
                <c:pt idx="1248">
                  <c:v>Melissa Adams</c:v>
                </c:pt>
                <c:pt idx="1249">
                  <c:v>Matthew Jones</c:v>
                </c:pt>
                <c:pt idx="1250">
                  <c:v>Michele Smith</c:v>
                </c:pt>
                <c:pt idx="1251">
                  <c:v>Matthew Marshall</c:v>
                </c:pt>
                <c:pt idx="1252">
                  <c:v>Melissa Clark</c:v>
                </c:pt>
                <c:pt idx="1253">
                  <c:v>Michael Kelley</c:v>
                </c:pt>
                <c:pt idx="1254">
                  <c:v>Michelle Lopez</c:v>
                </c:pt>
                <c:pt idx="1255">
                  <c:v>Michael Knight</c:v>
                </c:pt>
                <c:pt idx="1256">
                  <c:v>Melissa Hall</c:v>
                </c:pt>
                <c:pt idx="1257">
                  <c:v>Michael Lawson</c:v>
                </c:pt>
                <c:pt idx="1258">
                  <c:v>Michelle Sanchez</c:v>
                </c:pt>
                <c:pt idx="1259">
                  <c:v>Matthew Mitchell</c:v>
                </c:pt>
                <c:pt idx="1260">
                  <c:v>Morgan Johnson</c:v>
                </c:pt>
                <c:pt idx="1261">
                  <c:v>Michael Long</c:v>
                </c:pt>
                <c:pt idx="1262">
                  <c:v>Natalie Thomas</c:v>
                </c:pt>
                <c:pt idx="1263">
                  <c:v>Matthew Morris</c:v>
                </c:pt>
                <c:pt idx="1264">
                  <c:v>Melissa Perez</c:v>
                </c:pt>
                <c:pt idx="1265">
                  <c:v>Matthew Ramirez</c:v>
                </c:pt>
                <c:pt idx="1266">
                  <c:v>Nicholas Turner</c:v>
                </c:pt>
                <c:pt idx="1267">
                  <c:v>Michael Mills</c:v>
                </c:pt>
                <c:pt idx="1268">
                  <c:v>Mary Taylor</c:v>
                </c:pt>
                <c:pt idx="1269">
                  <c:v>Michael Murray</c:v>
                </c:pt>
                <c:pt idx="1270">
                  <c:v>Nicole Gonzalez</c:v>
                </c:pt>
                <c:pt idx="1271">
                  <c:v>Michael Oliver</c:v>
                </c:pt>
                <c:pt idx="1272">
                  <c:v>Nicole Johnson</c:v>
                </c:pt>
                <c:pt idx="1273">
                  <c:v>Michael Patterson</c:v>
                </c:pt>
                <c:pt idx="1274">
                  <c:v>Michael Perry</c:v>
                </c:pt>
                <c:pt idx="1275">
                  <c:v>Matthew Wright</c:v>
                </c:pt>
                <c:pt idx="1276">
                  <c:v>Katherine Evans</c:v>
                </c:pt>
                <c:pt idx="1277">
                  <c:v>Karen Jones</c:v>
                </c:pt>
                <c:pt idx="1278">
                  <c:v>Lisa Howard</c:v>
                </c:pt>
                <c:pt idx="1279">
                  <c:v>Kyle Jones</c:v>
                </c:pt>
                <c:pt idx="1280">
                  <c:v>Keith Ramos</c:v>
                </c:pt>
                <c:pt idx="1281">
                  <c:v>Kyle Martin</c:v>
                </c:pt>
                <c:pt idx="1282">
                  <c:v>Lisa Green</c:v>
                </c:pt>
                <c:pt idx="1283">
                  <c:v>Kyle Smith</c:v>
                </c:pt>
                <c:pt idx="1284">
                  <c:v>Lisa King</c:v>
                </c:pt>
                <c:pt idx="1285">
                  <c:v>Kevin Martin</c:v>
                </c:pt>
                <c:pt idx="1286">
                  <c:v>Kimberly Ward</c:v>
                </c:pt>
                <c:pt idx="1287">
                  <c:v>Kelly Garcia</c:v>
                </c:pt>
                <c:pt idx="1288">
                  <c:v>Kelly Davis</c:v>
                </c:pt>
                <c:pt idx="1289">
                  <c:v>Kelly Harris</c:v>
                </c:pt>
                <c:pt idx="1290">
                  <c:v>Lisa Diaz</c:v>
                </c:pt>
                <c:pt idx="1291">
                  <c:v>Laura Davis</c:v>
                </c:pt>
                <c:pt idx="1292">
                  <c:v>Lisa Hansen</c:v>
                </c:pt>
                <c:pt idx="1293">
                  <c:v>Kathleen Harrison</c:v>
                </c:pt>
                <c:pt idx="1294">
                  <c:v>Kimberly Thompson</c:v>
                </c:pt>
                <c:pt idx="1295">
                  <c:v>Kimberly Carter</c:v>
                </c:pt>
                <c:pt idx="1296">
                  <c:v>Kimberly Wallace</c:v>
                </c:pt>
                <c:pt idx="1297">
                  <c:v>Kimberly Clark</c:v>
                </c:pt>
                <c:pt idx="1298">
                  <c:v>Lisa Moore</c:v>
                </c:pt>
                <c:pt idx="1299">
                  <c:v>Laura Martin</c:v>
                </c:pt>
                <c:pt idx="1300">
                  <c:v>Kenneth Smith</c:v>
                </c:pt>
                <c:pt idx="1301">
                  <c:v>Katherine Brooks</c:v>
                </c:pt>
                <c:pt idx="1302">
                  <c:v>Lisa Thompson</c:v>
                </c:pt>
                <c:pt idx="1303">
                  <c:v>Kathleen Smith</c:v>
                </c:pt>
                <c:pt idx="1304">
                  <c:v>Kimberly Lee</c:v>
                </c:pt>
                <c:pt idx="1305">
                  <c:v>Justin Clark</c:v>
                </c:pt>
                <c:pt idx="1306">
                  <c:v>Karen Baker</c:v>
                </c:pt>
                <c:pt idx="1307">
                  <c:v>Laura Taylor</c:v>
                </c:pt>
                <c:pt idx="1308">
                  <c:v>Kimberly Moore</c:v>
                </c:pt>
                <c:pt idx="1309">
                  <c:v>Kathryn Miller</c:v>
                </c:pt>
                <c:pt idx="1310">
                  <c:v>Kimberly Scott</c:v>
                </c:pt>
                <c:pt idx="1311">
                  <c:v>Katherine Moore</c:v>
                </c:pt>
                <c:pt idx="1312">
                  <c:v>Julie Lopez</c:v>
                </c:pt>
                <c:pt idx="1313">
                  <c:v>Kelly Jones</c:v>
                </c:pt>
                <c:pt idx="1314">
                  <c:v>Kathleen Johnson</c:v>
                </c:pt>
                <c:pt idx="1315">
                  <c:v>Karen Harris</c:v>
                </c:pt>
                <c:pt idx="1316">
                  <c:v>Julie Brown</c:v>
                </c:pt>
                <c:pt idx="1317">
                  <c:v>Lauren Wilson</c:v>
                </c:pt>
                <c:pt idx="1318">
                  <c:v>Julie Miller</c:v>
                </c:pt>
                <c:pt idx="1319">
                  <c:v>Laurie Smith</c:v>
                </c:pt>
                <c:pt idx="1320">
                  <c:v>Lisa Martin</c:v>
                </c:pt>
                <c:pt idx="1321">
                  <c:v>Kathryn Taylor</c:v>
                </c:pt>
                <c:pt idx="1322">
                  <c:v>Justin Martin</c:v>
                </c:pt>
                <c:pt idx="1323">
                  <c:v>Kevin Rodriguez</c:v>
                </c:pt>
                <c:pt idx="1324">
                  <c:v>Lisa Nguyen</c:v>
                </c:pt>
                <c:pt idx="1325">
                  <c:v>Linda Collins</c:v>
                </c:pt>
                <c:pt idx="1326">
                  <c:v>Lisa Robinson</c:v>
                </c:pt>
                <c:pt idx="1327">
                  <c:v>Linda Garcia</c:v>
                </c:pt>
                <c:pt idx="1328">
                  <c:v>Kimberly White</c:v>
                </c:pt>
                <c:pt idx="1329">
                  <c:v>Kelly Miller</c:v>
                </c:pt>
                <c:pt idx="1330">
                  <c:v>Lisa Thomas</c:v>
                </c:pt>
                <c:pt idx="1331">
                  <c:v>Kelly Rodriguez</c:v>
                </c:pt>
                <c:pt idx="1332">
                  <c:v>Karen Cox</c:v>
                </c:pt>
                <c:pt idx="1333">
                  <c:v>Karen Howard</c:v>
                </c:pt>
                <c:pt idx="1334">
                  <c:v>Lindsay Smith</c:v>
                </c:pt>
                <c:pt idx="1335">
                  <c:v>Laura Green</c:v>
                </c:pt>
                <c:pt idx="1336">
                  <c:v>Kimberly Gonzalez</c:v>
                </c:pt>
                <c:pt idx="1337">
                  <c:v>John Crawford</c:v>
                </c:pt>
                <c:pt idx="1338">
                  <c:v>Jonathan Williams</c:v>
                </c:pt>
                <c:pt idx="1339">
                  <c:v>John Perez</c:v>
                </c:pt>
                <c:pt idx="1340">
                  <c:v>Jason Lee</c:v>
                </c:pt>
                <c:pt idx="1341">
                  <c:v>Jessica Scott</c:v>
                </c:pt>
                <c:pt idx="1342">
                  <c:v>Jason Nelson</c:v>
                </c:pt>
                <c:pt idx="1343">
                  <c:v>John Jordan</c:v>
                </c:pt>
                <c:pt idx="1344">
                  <c:v>Jason Sanchez</c:v>
                </c:pt>
                <c:pt idx="1345">
                  <c:v>John White</c:v>
                </c:pt>
                <c:pt idx="1346">
                  <c:v>Jason Taylor</c:v>
                </c:pt>
                <c:pt idx="1347">
                  <c:v>Joshua Brown</c:v>
                </c:pt>
                <c:pt idx="1348">
                  <c:v>Jason Thomas</c:v>
                </c:pt>
                <c:pt idx="1349">
                  <c:v>Jacob Williams</c:v>
                </c:pt>
                <c:pt idx="1350">
                  <c:v>James Butler</c:v>
                </c:pt>
                <c:pt idx="1351">
                  <c:v>Jacob Wilson</c:v>
                </c:pt>
                <c:pt idx="1352">
                  <c:v>Jeffrey Gonzalez</c:v>
                </c:pt>
                <c:pt idx="1353">
                  <c:v>James Sullivan</c:v>
                </c:pt>
                <c:pt idx="1354">
                  <c:v>Jeffrey Lopez</c:v>
                </c:pt>
                <c:pt idx="1355">
                  <c:v>James Tucker</c:v>
                </c:pt>
                <c:pt idx="1356">
                  <c:v>Jeffrey Peterson</c:v>
                </c:pt>
                <c:pt idx="1357">
                  <c:v>Jonathan Anderson</c:v>
                </c:pt>
                <c:pt idx="1358">
                  <c:v>Jeffrey Sanchez</c:v>
                </c:pt>
                <c:pt idx="1359">
                  <c:v>Joseph Lopez</c:v>
                </c:pt>
                <c:pt idx="1360">
                  <c:v>Jeffrey Taylor</c:v>
                </c:pt>
                <c:pt idx="1361">
                  <c:v>Joshua Moore</c:v>
                </c:pt>
                <c:pt idx="1362">
                  <c:v>Jennifer Allen</c:v>
                </c:pt>
                <c:pt idx="1363">
                  <c:v>Jessica Wilson</c:v>
                </c:pt>
                <c:pt idx="1364">
                  <c:v>James Davis</c:v>
                </c:pt>
                <c:pt idx="1365">
                  <c:v>John Campbell</c:v>
                </c:pt>
                <c:pt idx="1366">
                  <c:v>Jennifer Carter</c:v>
                </c:pt>
                <c:pt idx="1367">
                  <c:v>John Diaz</c:v>
                </c:pt>
                <c:pt idx="1368">
                  <c:v>Jennifer Collins</c:v>
                </c:pt>
                <c:pt idx="1369">
                  <c:v>John Gordon</c:v>
                </c:pt>
                <c:pt idx="1370">
                  <c:v>Jennifer Cook</c:v>
                </c:pt>
                <c:pt idx="1371">
                  <c:v>John Lane</c:v>
                </c:pt>
                <c:pt idx="1372">
                  <c:v>Jennifer Crawford</c:v>
                </c:pt>
                <c:pt idx="1373">
                  <c:v>John Nelson</c:v>
                </c:pt>
                <c:pt idx="1374">
                  <c:v>Jennifer Cummings</c:v>
                </c:pt>
                <c:pt idx="1375">
                  <c:v>John Porter</c:v>
                </c:pt>
                <c:pt idx="1376">
                  <c:v>James Edwards</c:v>
                </c:pt>
                <c:pt idx="1377">
                  <c:v>John Stewart</c:v>
                </c:pt>
                <c:pt idx="1378">
                  <c:v>Jennifer Espinoza</c:v>
                </c:pt>
                <c:pt idx="1379">
                  <c:v>Johnny Smith</c:v>
                </c:pt>
                <c:pt idx="1380">
                  <c:v>James Evans</c:v>
                </c:pt>
                <c:pt idx="1381">
                  <c:v>Jonathan Sanchez</c:v>
                </c:pt>
                <c:pt idx="1382">
                  <c:v>Jennifer Hart</c:v>
                </c:pt>
                <c:pt idx="1383">
                  <c:v>Joseph Hall</c:v>
                </c:pt>
                <c:pt idx="1384">
                  <c:v>Jennifer Henderson</c:v>
                </c:pt>
                <c:pt idx="1385">
                  <c:v>Joseph Powell</c:v>
                </c:pt>
                <c:pt idx="1386">
                  <c:v>Jennifer Hudson</c:v>
                </c:pt>
                <c:pt idx="1387">
                  <c:v>Joshua King</c:v>
                </c:pt>
                <c:pt idx="1388">
                  <c:v>James Foster</c:v>
                </c:pt>
                <c:pt idx="1389">
                  <c:v>Joshua Taylor</c:v>
                </c:pt>
                <c:pt idx="1390">
                  <c:v>Jacob Diaz</c:v>
                </c:pt>
                <c:pt idx="1391">
                  <c:v>James Myers</c:v>
                </c:pt>
                <c:pt idx="1392">
                  <c:v>James Griffin</c:v>
                </c:pt>
                <c:pt idx="1393">
                  <c:v>John Alexander</c:v>
                </c:pt>
                <c:pt idx="1394">
                  <c:v>James Guzman</c:v>
                </c:pt>
                <c:pt idx="1395">
                  <c:v>John Burke</c:v>
                </c:pt>
                <c:pt idx="1396">
                  <c:v>Jennifer Mitchell</c:v>
                </c:pt>
                <c:pt idx="1397">
                  <c:v>John Cook</c:v>
                </c:pt>
                <c:pt idx="1398">
                  <c:v>Jennifer Moreno</c:v>
                </c:pt>
                <c:pt idx="1399">
                  <c:v>James Richardson</c:v>
                </c:pt>
                <c:pt idx="1400">
                  <c:v>Jennifer Morgan</c:v>
                </c:pt>
                <c:pt idx="1401">
                  <c:v>James Roberts</c:v>
                </c:pt>
                <c:pt idx="1402">
                  <c:v>Jennifer Reeves</c:v>
                </c:pt>
                <c:pt idx="1403">
                  <c:v>James Rogers</c:v>
                </c:pt>
                <c:pt idx="1404">
                  <c:v>Jennifer Richardson</c:v>
                </c:pt>
                <c:pt idx="1405">
                  <c:v>James Sanders</c:v>
                </c:pt>
                <c:pt idx="1406">
                  <c:v>Jennifer Roberts</c:v>
                </c:pt>
                <c:pt idx="1407">
                  <c:v>John Kennedy</c:v>
                </c:pt>
                <c:pt idx="1408">
                  <c:v>Jennifer Shaw</c:v>
                </c:pt>
                <c:pt idx="1409">
                  <c:v>John Leonard</c:v>
                </c:pt>
                <c:pt idx="1410">
                  <c:v>James Kelly</c:v>
                </c:pt>
                <c:pt idx="1411">
                  <c:v>James Taylor</c:v>
                </c:pt>
                <c:pt idx="1412">
                  <c:v>Jennifer Wagner</c:v>
                </c:pt>
                <c:pt idx="1413">
                  <c:v>John Nguyen</c:v>
                </c:pt>
                <c:pt idx="1414">
                  <c:v>Jennifer West</c:v>
                </c:pt>
                <c:pt idx="1415">
                  <c:v>John Peterson</c:v>
                </c:pt>
                <c:pt idx="1416">
                  <c:v>Jennifer Woods</c:v>
                </c:pt>
                <c:pt idx="1417">
                  <c:v>John Ramirez</c:v>
                </c:pt>
                <c:pt idx="1418">
                  <c:v>Jacob Lewis</c:v>
                </c:pt>
                <c:pt idx="1419">
                  <c:v>John Silva</c:v>
                </c:pt>
                <c:pt idx="1420">
                  <c:v>Jeremy Allen</c:v>
                </c:pt>
                <c:pt idx="1421">
                  <c:v>James Wallace</c:v>
                </c:pt>
                <c:pt idx="1422">
                  <c:v>Jeremy Johnson</c:v>
                </c:pt>
                <c:pt idx="1423">
                  <c:v>Jacqueline Scott</c:v>
                </c:pt>
                <c:pt idx="1424">
                  <c:v>Jeremy Jones</c:v>
                </c:pt>
                <c:pt idx="1425">
                  <c:v>Jonathan Allen</c:v>
                </c:pt>
                <c:pt idx="1426">
                  <c:v>Jeremy Rodriguez</c:v>
                </c:pt>
                <c:pt idx="1427">
                  <c:v>Jonathan Martin</c:v>
                </c:pt>
                <c:pt idx="1428">
                  <c:v>Jessica Allen</c:v>
                </c:pt>
                <c:pt idx="1429">
                  <c:v>Jonathan Thompson</c:v>
                </c:pt>
                <c:pt idx="1430">
                  <c:v>Jessica Anderson</c:v>
                </c:pt>
                <c:pt idx="1431">
                  <c:v>Jonathan Wright</c:v>
                </c:pt>
                <c:pt idx="1432">
                  <c:v>James Mendez</c:v>
                </c:pt>
                <c:pt idx="1433">
                  <c:v>Joseph Kelly</c:v>
                </c:pt>
                <c:pt idx="1434">
                  <c:v>Jessica Cruz</c:v>
                </c:pt>
                <c:pt idx="1435">
                  <c:v>Joseph Martinez</c:v>
                </c:pt>
                <c:pt idx="1436">
                  <c:v>Jessica Curtis</c:v>
                </c:pt>
                <c:pt idx="1437">
                  <c:v>Joseph Robinson</c:v>
                </c:pt>
                <c:pt idx="1438">
                  <c:v>Jessica Dixon</c:v>
                </c:pt>
                <c:pt idx="1439">
                  <c:v>Joshua Hernandez</c:v>
                </c:pt>
                <c:pt idx="1440">
                  <c:v>Jessica Harris</c:v>
                </c:pt>
                <c:pt idx="1441">
                  <c:v>Joshua Miller</c:v>
                </c:pt>
                <c:pt idx="1442">
                  <c:v>James Moran</c:v>
                </c:pt>
                <c:pt idx="1443">
                  <c:v>James Allen</c:v>
                </c:pt>
                <c:pt idx="1444">
                  <c:v>Jessica Moore</c:v>
                </c:pt>
                <c:pt idx="1445">
                  <c:v>Juan Johnson</c:v>
                </c:pt>
                <c:pt idx="1446">
                  <c:v>Jessica Roberts</c:v>
                </c:pt>
                <c:pt idx="1447">
                  <c:v>Jessica White</c:v>
                </c:pt>
                <c:pt idx="1448">
                  <c:v>Gregory Williams</c:v>
                </c:pt>
                <c:pt idx="1449">
                  <c:v>Emily Richardson</c:v>
                </c:pt>
                <c:pt idx="1450">
                  <c:v>Heather Jones</c:v>
                </c:pt>
                <c:pt idx="1451">
                  <c:v>Elizabeth Clark</c:v>
                </c:pt>
                <c:pt idx="1452">
                  <c:v>Donna Williams</c:v>
                </c:pt>
                <c:pt idx="1453">
                  <c:v>Eric Anderson</c:v>
                </c:pt>
                <c:pt idx="1454">
                  <c:v>Heather Bishop</c:v>
                </c:pt>
                <c:pt idx="1455">
                  <c:v>Elizabeth Collins</c:v>
                </c:pt>
                <c:pt idx="1456">
                  <c:v>Edward Walker</c:v>
                </c:pt>
                <c:pt idx="1457">
                  <c:v>Eric Clark</c:v>
                </c:pt>
                <c:pt idx="1458">
                  <c:v>Donna Smith</c:v>
                </c:pt>
                <c:pt idx="1459">
                  <c:v>Eric Cox</c:v>
                </c:pt>
                <c:pt idx="1460">
                  <c:v>Gregory Miller</c:v>
                </c:pt>
                <c:pt idx="1461">
                  <c:v>Debra Smith</c:v>
                </c:pt>
                <c:pt idx="1462">
                  <c:v>Hannah Johnson</c:v>
                </c:pt>
                <c:pt idx="1463">
                  <c:v>Eric Garcia</c:v>
                </c:pt>
                <c:pt idx="1464">
                  <c:v>Elizabeth Turner</c:v>
                </c:pt>
                <c:pt idx="1465">
                  <c:v>David Powell</c:v>
                </c:pt>
                <c:pt idx="1466">
                  <c:v>Heather Rodriguez</c:v>
                </c:pt>
                <c:pt idx="1467">
                  <c:v>Diana Williams</c:v>
                </c:pt>
                <c:pt idx="1468">
                  <c:v>Emily Parker</c:v>
                </c:pt>
                <c:pt idx="1469">
                  <c:v>David Simmons</c:v>
                </c:pt>
                <c:pt idx="1470">
                  <c:v>Deborah Smith</c:v>
                </c:pt>
                <c:pt idx="1471">
                  <c:v>Donald Martin</c:v>
                </c:pt>
                <c:pt idx="1472">
                  <c:v>Gary Williams</c:v>
                </c:pt>
                <c:pt idx="1473">
                  <c:v>Eric Rodriguez</c:v>
                </c:pt>
                <c:pt idx="1474">
                  <c:v>Elizabeth Perez</c:v>
                </c:pt>
                <c:pt idx="1475">
                  <c:v>David Rogers</c:v>
                </c:pt>
                <c:pt idx="1476">
                  <c:v>Dawn Davis</c:v>
                </c:pt>
                <c:pt idx="1477">
                  <c:v>Eric Taylor</c:v>
                </c:pt>
                <c:pt idx="1478">
                  <c:v>Hannah Brown</c:v>
                </c:pt>
                <c:pt idx="1479">
                  <c:v>Elizabeth Jackson</c:v>
                </c:pt>
                <c:pt idx="1480">
                  <c:v>Edward Hernandez</c:v>
                </c:pt>
                <c:pt idx="1481">
                  <c:v>David Reed</c:v>
                </c:pt>
                <c:pt idx="1482">
                  <c:v>Deanna Brown</c:v>
                </c:pt>
                <c:pt idx="1483">
                  <c:v>Donna Johnson</c:v>
                </c:pt>
                <c:pt idx="1484">
                  <c:v>Deborah Davis</c:v>
                </c:pt>
                <c:pt idx="1485">
                  <c:v>Erica Johnson</c:v>
                </c:pt>
                <c:pt idx="1486">
                  <c:v>Elizabeth Wilson</c:v>
                </c:pt>
                <c:pt idx="1487">
                  <c:v>David Young</c:v>
                </c:pt>
                <c:pt idx="1488">
                  <c:v>Emily Brown</c:v>
                </c:pt>
                <c:pt idx="1489">
                  <c:v>Erica Williams</c:v>
                </c:pt>
                <c:pt idx="1490">
                  <c:v>Elizabeth Allen</c:v>
                </c:pt>
                <c:pt idx="1491">
                  <c:v>Erin Jones</c:v>
                </c:pt>
                <c:pt idx="1492">
                  <c:v>Heather Young</c:v>
                </c:pt>
                <c:pt idx="1493">
                  <c:v>Erin Smith</c:v>
                </c:pt>
                <c:pt idx="1494">
                  <c:v>Elizabeth Anderson</c:v>
                </c:pt>
                <c:pt idx="1495">
                  <c:v>Evan Smith</c:v>
                </c:pt>
                <c:pt idx="1496">
                  <c:v>Gabriel Jones</c:v>
                </c:pt>
                <c:pt idx="1497">
                  <c:v>David Phillips</c:v>
                </c:pt>
                <c:pt idx="1498">
                  <c:v>Christina Green</c:v>
                </c:pt>
                <c:pt idx="1499">
                  <c:v>Christine Martinez</c:v>
                </c:pt>
                <c:pt idx="1500">
                  <c:v>Daniel Myers</c:v>
                </c:pt>
                <c:pt idx="1501">
                  <c:v>Christopher Evans</c:v>
                </c:pt>
                <c:pt idx="1502">
                  <c:v>David Bailey</c:v>
                </c:pt>
                <c:pt idx="1503">
                  <c:v>Brian Edwards</c:v>
                </c:pt>
                <c:pt idx="1504">
                  <c:v>David Perez</c:v>
                </c:pt>
                <c:pt idx="1505">
                  <c:v>Bryan Brown</c:v>
                </c:pt>
                <c:pt idx="1506">
                  <c:v>Daniel Stewart</c:v>
                </c:pt>
                <c:pt idx="1507">
                  <c:v>Brian Martin</c:v>
                </c:pt>
                <c:pt idx="1508">
                  <c:v>Cheryl Johnson</c:v>
                </c:pt>
                <c:pt idx="1509">
                  <c:v>Christopher Gray</c:v>
                </c:pt>
                <c:pt idx="1510">
                  <c:v>Christopher Collins</c:v>
                </c:pt>
                <c:pt idx="1511">
                  <c:v>Christy Johnson</c:v>
                </c:pt>
                <c:pt idx="1512">
                  <c:v>Brittany Martinez</c:v>
                </c:pt>
                <c:pt idx="1513">
                  <c:v>Courtney Garcia</c:v>
                </c:pt>
                <c:pt idx="1514">
                  <c:v>Daniel Martin</c:v>
                </c:pt>
                <c:pt idx="1515">
                  <c:v>Crystal Hernandez</c:v>
                </c:pt>
                <c:pt idx="1516">
                  <c:v>Chelsea Smith</c:v>
                </c:pt>
                <c:pt idx="1517">
                  <c:v>Brian Martinez</c:v>
                </c:pt>
                <c:pt idx="1518">
                  <c:v>Daniel Turner</c:v>
                </c:pt>
                <c:pt idx="1519">
                  <c:v>Carol Brown</c:v>
                </c:pt>
                <c:pt idx="1520">
                  <c:v>Danielle Johnson</c:v>
                </c:pt>
                <c:pt idx="1521">
                  <c:v>Crystal Moore</c:v>
                </c:pt>
                <c:pt idx="1522">
                  <c:v>Charles Garcia</c:v>
                </c:pt>
                <c:pt idx="1523">
                  <c:v>Crystal Smith</c:v>
                </c:pt>
                <c:pt idx="1524">
                  <c:v>Brian Jackson</c:v>
                </c:pt>
                <c:pt idx="1525">
                  <c:v>Crystal Williams</c:v>
                </c:pt>
                <c:pt idx="1526">
                  <c:v>Brooke Wilson</c:v>
                </c:pt>
                <c:pt idx="1527">
                  <c:v>Christopher Aguilar</c:v>
                </c:pt>
                <c:pt idx="1528">
                  <c:v>Christina Harris</c:v>
                </c:pt>
                <c:pt idx="1529">
                  <c:v>Cynthia Campbell</c:v>
                </c:pt>
                <c:pt idx="1530">
                  <c:v>Bryan Johnson</c:v>
                </c:pt>
                <c:pt idx="1531">
                  <c:v>Christopher Kelly</c:v>
                </c:pt>
                <c:pt idx="1532">
                  <c:v>Daniel Lopez</c:v>
                </c:pt>
                <c:pt idx="1533">
                  <c:v>Christine Collins</c:v>
                </c:pt>
                <c:pt idx="1534">
                  <c:v>Carrie Smith</c:v>
                </c:pt>
                <c:pt idx="1535">
                  <c:v>Christopher King</c:v>
                </c:pt>
                <c:pt idx="1536">
                  <c:v>Daniel Nelson</c:v>
                </c:pt>
                <c:pt idx="1537">
                  <c:v>Christopher Austin</c:v>
                </c:pt>
                <c:pt idx="1538">
                  <c:v>Daniel Sanchez</c:v>
                </c:pt>
                <c:pt idx="1539">
                  <c:v>Cynthia Taylor</c:v>
                </c:pt>
                <c:pt idx="1540">
                  <c:v>Daniel Thompson</c:v>
                </c:pt>
                <c:pt idx="1541">
                  <c:v>Charles Wilson</c:v>
                </c:pt>
                <c:pt idx="1542">
                  <c:v>Daniel White</c:v>
                </c:pt>
                <c:pt idx="1543">
                  <c:v>Daniel Adams</c:v>
                </c:pt>
                <c:pt idx="1544">
                  <c:v>Christopher Osborne</c:v>
                </c:pt>
                <c:pt idx="1545">
                  <c:v>Daniel Campbell</c:v>
                </c:pt>
                <c:pt idx="1546">
                  <c:v>Chad Lee</c:v>
                </c:pt>
                <c:pt idx="1547">
                  <c:v>Daniel Carter</c:v>
                </c:pt>
                <c:pt idx="1548">
                  <c:v>Brian Wright</c:v>
                </c:pt>
                <c:pt idx="1549">
                  <c:v>Daniel Collins</c:v>
                </c:pt>
                <c:pt idx="1550">
                  <c:v>Brittany Davis</c:v>
                </c:pt>
                <c:pt idx="1551">
                  <c:v>Brian Nguyen</c:v>
                </c:pt>
                <c:pt idx="1552">
                  <c:v>David Baker</c:v>
                </c:pt>
                <c:pt idx="1553">
                  <c:v>Christopher Lewis</c:v>
                </c:pt>
                <c:pt idx="1554">
                  <c:v>David Carter</c:v>
                </c:pt>
                <c:pt idx="1555">
                  <c:v>Christine Lee</c:v>
                </c:pt>
                <c:pt idx="1556">
                  <c:v>David Dixon</c:v>
                </c:pt>
                <c:pt idx="1557">
                  <c:v>Daniel Harris</c:v>
                </c:pt>
                <c:pt idx="1558">
                  <c:v>Brian Stewart</c:v>
                </c:pt>
                <c:pt idx="1559">
                  <c:v>Daniel Hernandez</c:v>
                </c:pt>
                <c:pt idx="1560">
                  <c:v>David Hayes</c:v>
                </c:pt>
                <c:pt idx="1561">
                  <c:v>Christopher Matthews</c:v>
                </c:pt>
                <c:pt idx="1562">
                  <c:v>David Hughes</c:v>
                </c:pt>
                <c:pt idx="1563">
                  <c:v>Daniel Jimenez</c:v>
                </c:pt>
                <c:pt idx="1564">
                  <c:v>Christina Rodriguez</c:v>
                </c:pt>
                <c:pt idx="1565">
                  <c:v>Daniel Kelly</c:v>
                </c:pt>
                <c:pt idx="1566">
                  <c:v>Christopher Torres</c:v>
                </c:pt>
                <c:pt idx="1567">
                  <c:v>Bryan Davis</c:v>
                </c:pt>
                <c:pt idx="1568">
                  <c:v>Christopher Mitchell</c:v>
                </c:pt>
                <c:pt idx="1569">
                  <c:v>Brett Williams</c:v>
                </c:pt>
                <c:pt idx="1570">
                  <c:v>Cynthia Lee</c:v>
                </c:pt>
                <c:pt idx="1571">
                  <c:v>Brian Wilson</c:v>
                </c:pt>
                <c:pt idx="1572">
                  <c:v>Cindy Smith</c:v>
                </c:pt>
                <c:pt idx="1573">
                  <c:v>Amy Adams</c:v>
                </c:pt>
                <c:pt idx="1574">
                  <c:v>Amy Davis</c:v>
                </c:pt>
                <c:pt idx="1575">
                  <c:v>Aaron Brown</c:v>
                </c:pt>
                <c:pt idx="1576">
                  <c:v>Amy Williams</c:v>
                </c:pt>
                <c:pt idx="1577">
                  <c:v>Amanda Lee</c:v>
                </c:pt>
                <c:pt idx="1578">
                  <c:v>Andrew Baker</c:v>
                </c:pt>
                <c:pt idx="1579">
                  <c:v>Anthony Ramirez</c:v>
                </c:pt>
                <c:pt idx="1580">
                  <c:v>Andrew Campbell</c:v>
                </c:pt>
                <c:pt idx="1581">
                  <c:v>Ashley Lee</c:v>
                </c:pt>
                <c:pt idx="1582">
                  <c:v>Amanda Martin</c:v>
                </c:pt>
                <c:pt idx="1583">
                  <c:v>Benjamin Smith</c:v>
                </c:pt>
                <c:pt idx="1584">
                  <c:v>Adam Jones</c:v>
                </c:pt>
                <c:pt idx="1585">
                  <c:v>Brandon Scott</c:v>
                </c:pt>
                <c:pt idx="1586">
                  <c:v>Andrew Lee</c:v>
                </c:pt>
                <c:pt idx="1587">
                  <c:v>Anthony Meyer</c:v>
                </c:pt>
                <c:pt idx="1588">
                  <c:v>Andrew Moore</c:v>
                </c:pt>
                <c:pt idx="1589">
                  <c:v>April Martinez</c:v>
                </c:pt>
                <c:pt idx="1590">
                  <c:v>Andrew Rodriguez</c:v>
                </c:pt>
                <c:pt idx="1591">
                  <c:v>Allison Williams</c:v>
                </c:pt>
                <c:pt idx="1592">
                  <c:v>Andrew Taylor</c:v>
                </c:pt>
                <c:pt idx="1593">
                  <c:v>Amanda Baker</c:v>
                </c:pt>
                <c:pt idx="1594">
                  <c:v>Amanda Williams</c:v>
                </c:pt>
                <c:pt idx="1595">
                  <c:v>Amy Jackson</c:v>
                </c:pt>
                <c:pt idx="1596">
                  <c:v>Aaron Rodriguez</c:v>
                </c:pt>
                <c:pt idx="1597">
                  <c:v>Brandon Green</c:v>
                </c:pt>
                <c:pt idx="1598">
                  <c:v>Andrew Wilson</c:v>
                </c:pt>
                <c:pt idx="1599">
                  <c:v>Brandon Perez</c:v>
                </c:pt>
                <c:pt idx="1600">
                  <c:v>Alan Miller</c:v>
                </c:pt>
                <c:pt idx="1601">
                  <c:v>Anthony King</c:v>
                </c:pt>
                <c:pt idx="1602">
                  <c:v>Angela Hall</c:v>
                </c:pt>
                <c:pt idx="1603">
                  <c:v>Amy Wallace</c:v>
                </c:pt>
                <c:pt idx="1604">
                  <c:v>Angela Hernandez</c:v>
                </c:pt>
                <c:pt idx="1605">
                  <c:v>Anthony Moore</c:v>
                </c:pt>
                <c:pt idx="1606">
                  <c:v>Amber Nelson</c:v>
                </c:pt>
                <c:pt idx="1607">
                  <c:v>Allison Sanchez</c:v>
                </c:pt>
                <c:pt idx="1608">
                  <c:v>Alexander Brown</c:v>
                </c:pt>
                <c:pt idx="1609">
                  <c:v>Ashley Anderson</c:v>
                </c:pt>
                <c:pt idx="1610">
                  <c:v>Angela Moore</c:v>
                </c:pt>
                <c:pt idx="1611">
                  <c:v>Ashley Green</c:v>
                </c:pt>
                <c:pt idx="1612">
                  <c:v>Angela Taylor</c:v>
                </c:pt>
                <c:pt idx="1613">
                  <c:v>Amy Clark</c:v>
                </c:pt>
                <c:pt idx="1614">
                  <c:v>Amanda Roberts</c:v>
                </c:pt>
                <c:pt idx="1615">
                  <c:v>Ashley Lewis</c:v>
                </c:pt>
                <c:pt idx="1616">
                  <c:v>Angela White</c:v>
                </c:pt>
                <c:pt idx="1617">
                  <c:v>Amanda Carter</c:v>
                </c:pt>
                <c:pt idx="1618">
                  <c:v>Ann Jones</c:v>
                </c:pt>
                <c:pt idx="1619">
                  <c:v>Amanda Cochran</c:v>
                </c:pt>
                <c:pt idx="1620">
                  <c:v>Ann Smith</c:v>
                </c:pt>
                <c:pt idx="1621">
                  <c:v>Aaron Thompson</c:v>
                </c:pt>
                <c:pt idx="1622">
                  <c:v>Anna Williams</c:v>
                </c:pt>
                <c:pt idx="1623">
                  <c:v>Brandon Garcia</c:v>
                </c:pt>
                <c:pt idx="1624">
                  <c:v>Brenda Smith</c:v>
                </c:pt>
                <c:pt idx="1625">
                  <c:v>Amanda Hall</c:v>
                </c:pt>
                <c:pt idx="1626">
                  <c:v>Anthony Adams</c:v>
                </c:pt>
                <c:pt idx="1627">
                  <c:v>Aaron Jones</c:v>
                </c:pt>
                <c:pt idx="1628">
                  <c:v>Amber Smith</c:v>
                </c:pt>
                <c:pt idx="1629">
                  <c:v>Brandon Rodriguez</c:v>
                </c:pt>
                <c:pt idx="1630">
                  <c:v>Anthony Harris</c:v>
                </c:pt>
                <c:pt idx="1631">
                  <c:v>Allison Brown</c:v>
                </c:pt>
                <c:pt idx="1632">
                  <c:v>Anthony Martin</c:v>
                </c:pt>
                <c:pt idx="1633">
                  <c:v>William Carter</c:v>
                </c:pt>
                <c:pt idx="1634">
                  <c:v>William Stewart</c:v>
                </c:pt>
                <c:pt idx="1635">
                  <c:v>Stephanie Lewis</c:v>
                </c:pt>
                <c:pt idx="1636">
                  <c:v>Thomas Adams</c:v>
                </c:pt>
                <c:pt idx="1637">
                  <c:v>Stephanie Mitchell</c:v>
                </c:pt>
                <c:pt idx="1638">
                  <c:v>Thomas Baker</c:v>
                </c:pt>
                <c:pt idx="1639">
                  <c:v>Thomas Thomas</c:v>
                </c:pt>
                <c:pt idx="1640">
                  <c:v>Timothy Robinson</c:v>
                </c:pt>
                <c:pt idx="1641">
                  <c:v>William Phillips</c:v>
                </c:pt>
                <c:pt idx="1642">
                  <c:v>Stacey Lewis</c:v>
                </c:pt>
                <c:pt idx="1643">
                  <c:v>Stephanie Jackson</c:v>
                </c:pt>
                <c:pt idx="1644">
                  <c:v>Timothy Rogers</c:v>
                </c:pt>
                <c:pt idx="1645">
                  <c:v>Thomas Rogers</c:v>
                </c:pt>
                <c:pt idx="1646">
                  <c:v>Stephen Sullivan</c:v>
                </c:pt>
                <c:pt idx="1647">
                  <c:v>William Gonzalez</c:v>
                </c:pt>
                <c:pt idx="1648">
                  <c:v>Thomas Davis</c:v>
                </c:pt>
                <c:pt idx="1649">
                  <c:v>Steven Martin</c:v>
                </c:pt>
                <c:pt idx="1650">
                  <c:v>Steven Thompson</c:v>
                </c:pt>
                <c:pt idx="1651">
                  <c:v>William Morgan</c:v>
                </c:pt>
                <c:pt idx="1652">
                  <c:v>Thomas Edwards</c:v>
                </c:pt>
                <c:pt idx="1653">
                  <c:v>Taylor Morris</c:v>
                </c:pt>
                <c:pt idx="1654">
                  <c:v>Thomas Hall</c:v>
                </c:pt>
                <c:pt idx="1655">
                  <c:v>Stephanie Bailey</c:v>
                </c:pt>
                <c:pt idx="1656">
                  <c:v>Tina Morgan</c:v>
                </c:pt>
                <c:pt idx="1657">
                  <c:v>Zachary Davis</c:v>
                </c:pt>
                <c:pt idx="1658">
                  <c:v>Stephen Young</c:v>
                </c:pt>
                <c:pt idx="1659">
                  <c:v>Whitney Smith</c:v>
                </c:pt>
                <c:pt idx="1660">
                  <c:v>Todd Edwards</c:v>
                </c:pt>
                <c:pt idx="1661">
                  <c:v>William Brooks</c:v>
                </c:pt>
                <c:pt idx="1662">
                  <c:v>Susan Wilson</c:v>
                </c:pt>
                <c:pt idx="1663">
                  <c:v>Steven Jackson</c:v>
                </c:pt>
                <c:pt idx="1664">
                  <c:v>Steven Anderson</c:v>
                </c:pt>
                <c:pt idx="1665">
                  <c:v>William Hall</c:v>
                </c:pt>
                <c:pt idx="1666">
                  <c:v>Stephanie Clark</c:v>
                </c:pt>
                <c:pt idx="1667">
                  <c:v>Thomas Walker</c:v>
                </c:pt>
                <c:pt idx="1668">
                  <c:v>Toni Johnson</c:v>
                </c:pt>
                <c:pt idx="1669">
                  <c:v>Stephen Hill</c:v>
                </c:pt>
                <c:pt idx="1670">
                  <c:v>Tracey Smith</c:v>
                </c:pt>
                <c:pt idx="1671">
                  <c:v>Stephen Johnson</c:v>
                </c:pt>
                <c:pt idx="1672">
                  <c:v>Tracey Williams</c:v>
                </c:pt>
                <c:pt idx="1673">
                  <c:v>William Nelson</c:v>
                </c:pt>
                <c:pt idx="1674">
                  <c:v>Tracy Brown</c:v>
                </c:pt>
                <c:pt idx="1675">
                  <c:v>Steven Walker</c:v>
                </c:pt>
                <c:pt idx="1676">
                  <c:v>Thomas Hicks</c:v>
                </c:pt>
                <c:pt idx="1677">
                  <c:v>Timothy Bond</c:v>
                </c:pt>
                <c:pt idx="1678">
                  <c:v>Steven Torres</c:v>
                </c:pt>
                <c:pt idx="1679">
                  <c:v>Timothy Clark</c:v>
                </c:pt>
                <c:pt idx="1680">
                  <c:v>Tracy Taylor</c:v>
                </c:pt>
                <c:pt idx="1681">
                  <c:v>Terry Smith</c:v>
                </c:pt>
                <c:pt idx="1682">
                  <c:v>Tracy Thomas</c:v>
                </c:pt>
                <c:pt idx="1683">
                  <c:v>Yvonne Jones</c:v>
                </c:pt>
                <c:pt idx="1684">
                  <c:v>Stephanie Nguyen</c:v>
                </c:pt>
                <c:pt idx="1685">
                  <c:v>Timothy Lee</c:v>
                </c:pt>
                <c:pt idx="1686">
                  <c:v>Tracy Wilson</c:v>
                </c:pt>
                <c:pt idx="1687">
                  <c:v>Wesley Smith</c:v>
                </c:pt>
                <c:pt idx="1688">
                  <c:v>Stephanie Cooper</c:v>
                </c:pt>
                <c:pt idx="1689">
                  <c:v>Tanya Smith</c:v>
                </c:pt>
                <c:pt idx="1690">
                  <c:v>Susan Hernandez</c:v>
                </c:pt>
                <c:pt idx="1691">
                  <c:v>Thomas Ross</c:v>
                </c:pt>
                <c:pt idx="1692">
                  <c:v>Trevor Brown</c:v>
                </c:pt>
                <c:pt idx="1693">
                  <c:v>Steven Hernandez</c:v>
                </c:pt>
                <c:pt idx="1694">
                  <c:v>Stephanie Young</c:v>
                </c:pt>
                <c:pt idx="1695">
                  <c:v>Steven Hill</c:v>
                </c:pt>
                <c:pt idx="1696">
                  <c:v>Tammy Gomez</c:v>
                </c:pt>
                <c:pt idx="1697">
                  <c:v>Thomas Scott</c:v>
                </c:pt>
                <c:pt idx="1698">
                  <c:v>Tyler Baker</c:v>
                </c:pt>
                <c:pt idx="1699">
                  <c:v>Tara Brown</c:v>
                </c:pt>
                <c:pt idx="1700">
                  <c:v>Tyler Hernandez</c:v>
                </c:pt>
                <c:pt idx="1701">
                  <c:v>William Harrison</c:v>
                </c:pt>
                <c:pt idx="1702">
                  <c:v>Tyler Lee</c:v>
                </c:pt>
                <c:pt idx="1703">
                  <c:v>Zachary Thompson</c:v>
                </c:pt>
                <c:pt idx="1704">
                  <c:v>Tyler Roberts</c:v>
                </c:pt>
                <c:pt idx="1705">
                  <c:v>Stephen Gonzalez</c:v>
                </c:pt>
                <c:pt idx="1706">
                  <c:v>Tammy Harris</c:v>
                </c:pt>
                <c:pt idx="1707">
                  <c:v>Tara Miller</c:v>
                </c:pt>
                <c:pt idx="1708">
                  <c:v>Thomas Martinez</c:v>
                </c:pt>
                <c:pt idx="1709">
                  <c:v>Steven Turner</c:v>
                </c:pt>
                <c:pt idx="1710">
                  <c:v>Valerie Johnson</c:v>
                </c:pt>
                <c:pt idx="1711">
                  <c:v>Taylor Davis</c:v>
                </c:pt>
                <c:pt idx="1712">
                  <c:v>Vanessa Brown</c:v>
                </c:pt>
                <c:pt idx="1713">
                  <c:v>Tiffany Rodriguez</c:v>
                </c:pt>
                <c:pt idx="1714">
                  <c:v>Stephanie Davis</c:v>
                </c:pt>
                <c:pt idx="1715">
                  <c:v>William Murphy</c:v>
                </c:pt>
                <c:pt idx="1716">
                  <c:v>Vanessa Smith</c:v>
                </c:pt>
                <c:pt idx="1717">
                  <c:v>Stephen Jones</c:v>
                </c:pt>
                <c:pt idx="1718">
                  <c:v>Vicki Smith</c:v>
                </c:pt>
                <c:pt idx="1719">
                  <c:v>Susan Lopez</c:v>
                </c:pt>
                <c:pt idx="1720">
                  <c:v>Victoria Bell</c:v>
                </c:pt>
                <c:pt idx="1721">
                  <c:v>Steven Reed</c:v>
                </c:pt>
                <c:pt idx="1722">
                  <c:v>Tammy Jones</c:v>
                </c:pt>
                <c:pt idx="1723">
                  <c:v>William Rogers</c:v>
                </c:pt>
                <c:pt idx="1724">
                  <c:v>Victoria Jones</c:v>
                </c:pt>
                <c:pt idx="1725">
                  <c:v>Steven Robinson</c:v>
                </c:pt>
                <c:pt idx="1726">
                  <c:v>Thomas Ramirez</c:v>
                </c:pt>
                <c:pt idx="1727">
                  <c:v>Stephanie Morris</c:v>
                </c:pt>
                <c:pt idx="1728">
                  <c:v>Victoria Miller</c:v>
                </c:pt>
                <c:pt idx="1729">
                  <c:v>Taylor Williams</c:v>
                </c:pt>
                <c:pt idx="1730">
                  <c:v>Thomas Reeves</c:v>
                </c:pt>
                <c:pt idx="1731">
                  <c:v>Susan Turner</c:v>
                </c:pt>
                <c:pt idx="1732">
                  <c:v>Susan Baker</c:v>
                </c:pt>
                <c:pt idx="1733">
                  <c:v>William White</c:v>
                </c:pt>
                <c:pt idx="1734">
                  <c:v>Tammy Taylor</c:v>
                </c:pt>
                <c:pt idx="1735">
                  <c:v>William Wilson</c:v>
                </c:pt>
                <c:pt idx="1736">
                  <c:v>Walter Jones</c:v>
                </c:pt>
                <c:pt idx="1737">
                  <c:v>Theresa Miller</c:v>
                </c:pt>
                <c:pt idx="1738">
                  <c:v>Wayne Smith</c:v>
                </c:pt>
                <c:pt idx="1739">
                  <c:v>Zachary Evans</c:v>
                </c:pt>
                <c:pt idx="1740">
                  <c:v>Wendy Gonzalez</c:v>
                </c:pt>
                <c:pt idx="1741">
                  <c:v>Timothy Martin</c:v>
                </c:pt>
                <c:pt idx="1742">
                  <c:v>Wendy Howard</c:v>
                </c:pt>
                <c:pt idx="1743">
                  <c:v>Stephanie Myers</c:v>
                </c:pt>
                <c:pt idx="1744">
                  <c:v>Wendy Smith</c:v>
                </c:pt>
                <c:pt idx="1745">
                  <c:v>Timothy Castillo</c:v>
                </c:pt>
                <c:pt idx="1746">
                  <c:v>Sarah Dixon</c:v>
                </c:pt>
                <c:pt idx="1747">
                  <c:v>Patricia Moore</c:v>
                </c:pt>
                <c:pt idx="1748">
                  <c:v>Patricia Robinson</c:v>
                </c:pt>
                <c:pt idx="1749">
                  <c:v>Ryan Brown</c:v>
                </c:pt>
                <c:pt idx="1750">
                  <c:v>Sean Brown</c:v>
                </c:pt>
                <c:pt idx="1751">
                  <c:v>Ryan Carter</c:v>
                </c:pt>
                <c:pt idx="1752">
                  <c:v>Raymond Sanchez</c:v>
                </c:pt>
                <c:pt idx="1753">
                  <c:v>Ryan Cooper</c:v>
                </c:pt>
                <c:pt idx="1754">
                  <c:v>Scott Anderson</c:v>
                </c:pt>
                <c:pt idx="1755">
                  <c:v>Robert Crawford</c:v>
                </c:pt>
                <c:pt idx="1756">
                  <c:v>Robert Black</c:v>
                </c:pt>
                <c:pt idx="1757">
                  <c:v>Pamela Taylor</c:v>
                </c:pt>
                <c:pt idx="1758">
                  <c:v>Ronald Powell</c:v>
                </c:pt>
                <c:pt idx="1759">
                  <c:v>Rachel Campbell</c:v>
                </c:pt>
                <c:pt idx="1760">
                  <c:v>Richard Robinson</c:v>
                </c:pt>
                <c:pt idx="1761">
                  <c:v>Robert Evans</c:v>
                </c:pt>
                <c:pt idx="1762">
                  <c:v>Sarah Rivera</c:v>
                </c:pt>
                <c:pt idx="1763">
                  <c:v>Ryan Harris</c:v>
                </c:pt>
                <c:pt idx="1764">
                  <c:v>Patricia Miller</c:v>
                </c:pt>
                <c:pt idx="1765">
                  <c:v>Robert Flores</c:v>
                </c:pt>
                <c:pt idx="1766">
                  <c:v>Peter Smith</c:v>
                </c:pt>
                <c:pt idx="1767">
                  <c:v>Robert Freeman</c:v>
                </c:pt>
                <c:pt idx="1768">
                  <c:v>Scott Moore</c:v>
                </c:pt>
                <c:pt idx="1769">
                  <c:v>Rebecca Nelson</c:v>
                </c:pt>
                <c:pt idx="1770">
                  <c:v>Rachel Anderson</c:v>
                </c:pt>
                <c:pt idx="1771">
                  <c:v>Rebecca Ramirez</c:v>
                </c:pt>
                <c:pt idx="1772">
                  <c:v>Sean Smith</c:v>
                </c:pt>
                <c:pt idx="1773">
                  <c:v>Robert Gonzales</c:v>
                </c:pt>
                <c:pt idx="1774">
                  <c:v>Russell Johnson</c:v>
                </c:pt>
                <c:pt idx="1775">
                  <c:v>Ryan Morgan</c:v>
                </c:pt>
                <c:pt idx="1776">
                  <c:v>Paula Smith</c:v>
                </c:pt>
                <c:pt idx="1777">
                  <c:v>Ryan Perez</c:v>
                </c:pt>
                <c:pt idx="1778">
                  <c:v>Shannon Perez</c:v>
                </c:pt>
                <c:pt idx="1779">
                  <c:v>Rachel Carter</c:v>
                </c:pt>
                <c:pt idx="1780">
                  <c:v>Patrick Moore</c:v>
                </c:pt>
                <c:pt idx="1781">
                  <c:v>Robert Gordon</c:v>
                </c:pt>
                <c:pt idx="1782">
                  <c:v>Sarah Rogers</c:v>
                </c:pt>
                <c:pt idx="1783">
                  <c:v>Paul Green</c:v>
                </c:pt>
                <c:pt idx="1784">
                  <c:v>Richard Wallace</c:v>
                </c:pt>
                <c:pt idx="1785">
                  <c:v>Rebecca Thompson</c:v>
                </c:pt>
                <c:pt idx="1786">
                  <c:v>Rebecca Clark</c:v>
                </c:pt>
                <c:pt idx="1787">
                  <c:v>Robert Hall</c:v>
                </c:pt>
                <c:pt idx="1788">
                  <c:v>Scott Evans</c:v>
                </c:pt>
                <c:pt idx="1789">
                  <c:v>Paul Hernandez</c:v>
                </c:pt>
                <c:pt idx="1790">
                  <c:v>Rebecca Fisher</c:v>
                </c:pt>
                <c:pt idx="1791">
                  <c:v>Ryan Wright</c:v>
                </c:pt>
                <c:pt idx="1792">
                  <c:v>Scott Miles</c:v>
                </c:pt>
                <c:pt idx="1793">
                  <c:v>Ryan Young</c:v>
                </c:pt>
                <c:pt idx="1794">
                  <c:v>Robert Baker</c:v>
                </c:pt>
                <c:pt idx="1795">
                  <c:v>Sabrina Brown</c:v>
                </c:pt>
                <c:pt idx="1796">
                  <c:v>Scott Scott</c:v>
                </c:pt>
                <c:pt idx="1797">
                  <c:v>Rebecca Young</c:v>
                </c:pt>
                <c:pt idx="1798">
                  <c:v>Rebecca Lee</c:v>
                </c:pt>
                <c:pt idx="1799">
                  <c:v>Samantha Clark</c:v>
                </c:pt>
                <c:pt idx="1800">
                  <c:v>Rachel Boyd</c:v>
                </c:pt>
                <c:pt idx="1801">
                  <c:v>Regina Reynolds</c:v>
                </c:pt>
                <c:pt idx="1802">
                  <c:v>Shannon Anderson</c:v>
                </c:pt>
                <c:pt idx="1803">
                  <c:v>Samantha Garcia</c:v>
                </c:pt>
                <c:pt idx="1804">
                  <c:v>Rachel Brown</c:v>
                </c:pt>
                <c:pt idx="1805">
                  <c:v>Samantha Green</c:v>
                </c:pt>
                <c:pt idx="1806">
                  <c:v>Ryan Allen</c:v>
                </c:pt>
                <c:pt idx="1807">
                  <c:v>Samantha Harris</c:v>
                </c:pt>
                <c:pt idx="1808">
                  <c:v>Sarah Gomez</c:v>
                </c:pt>
                <c:pt idx="1809">
                  <c:v>Pamela Thompson</c:v>
                </c:pt>
                <c:pt idx="1810">
                  <c:v>Robert Richardson</c:v>
                </c:pt>
                <c:pt idx="1811">
                  <c:v>Rhonda Jones</c:v>
                </c:pt>
                <c:pt idx="1812">
                  <c:v>Randy Smith</c:v>
                </c:pt>
                <c:pt idx="1813">
                  <c:v>Samantha Martin</c:v>
                </c:pt>
                <c:pt idx="1814">
                  <c:v>Sarah Lewis</c:v>
                </c:pt>
                <c:pt idx="1815">
                  <c:v>Pamela Perez</c:v>
                </c:pt>
                <c:pt idx="1816">
                  <c:v>Sharon Mathews</c:v>
                </c:pt>
                <c:pt idx="1817">
                  <c:v>Samantha Moore</c:v>
                </c:pt>
                <c:pt idx="1818">
                  <c:v>Shawn Edwards</c:v>
                </c:pt>
                <c:pt idx="1819">
                  <c:v>Samantha Perez</c:v>
                </c:pt>
                <c:pt idx="1820">
                  <c:v>Rebecca Baker</c:v>
                </c:pt>
                <c:pt idx="1821">
                  <c:v>Samantha Sanchez</c:v>
                </c:pt>
                <c:pt idx="1822">
                  <c:v>Richard Torres</c:v>
                </c:pt>
                <c:pt idx="1823">
                  <c:v>Richard Clark</c:v>
                </c:pt>
                <c:pt idx="1824">
                  <c:v>Patricia Rodriguez</c:v>
                </c:pt>
                <c:pt idx="1825">
                  <c:v>Patrick Sanchez</c:v>
                </c:pt>
                <c:pt idx="1826">
                  <c:v>Peter Jones</c:v>
                </c:pt>
                <c:pt idx="1827">
                  <c:v>Robert Mann</c:v>
                </c:pt>
                <c:pt idx="1828">
                  <c:v>Robert Torres</c:v>
                </c:pt>
                <c:pt idx="1829">
                  <c:v>Samuel Clark</c:v>
                </c:pt>
                <c:pt idx="1830">
                  <c:v>Scott Allen</c:v>
                </c:pt>
                <c:pt idx="1831">
                  <c:v>Patricia Harris</c:v>
                </c:pt>
                <c:pt idx="1832">
                  <c:v>Scott Brown</c:v>
                </c:pt>
                <c:pt idx="1833">
                  <c:v>Samuel Wilson</c:v>
                </c:pt>
                <c:pt idx="1834">
                  <c:v>Scott Garcia</c:v>
                </c:pt>
                <c:pt idx="1835">
                  <c:v>Sandra Gonzalez</c:v>
                </c:pt>
                <c:pt idx="1836">
                  <c:v>Robert Wells</c:v>
                </c:pt>
                <c:pt idx="1837">
                  <c:v>Sandra Graham</c:v>
                </c:pt>
                <c:pt idx="1838">
                  <c:v>Scott Jones</c:v>
                </c:pt>
                <c:pt idx="1839">
                  <c:v>Patrick Garcia</c:v>
                </c:pt>
                <c:pt idx="1840">
                  <c:v>Phillip Smith</c:v>
                </c:pt>
                <c:pt idx="1841">
                  <c:v>Paul Martinez</c:v>
                </c:pt>
                <c:pt idx="1842">
                  <c:v>Robert Wood</c:v>
                </c:pt>
                <c:pt idx="1843">
                  <c:v>Patrick Young</c:v>
                </c:pt>
                <c:pt idx="1844">
                  <c:v>Scott Murphy</c:v>
                </c:pt>
                <c:pt idx="1845">
                  <c:v>Rachel Miller</c:v>
                </c:pt>
                <c:pt idx="1846">
                  <c:v>Scott Robinson</c:v>
                </c:pt>
                <c:pt idx="1847">
                  <c:v>Sandra Williams</c:v>
                </c:pt>
                <c:pt idx="1848">
                  <c:v>Robin Brown</c:v>
                </c:pt>
                <c:pt idx="1849">
                  <c:v>Paul Thomas</c:v>
                </c:pt>
                <c:pt idx="1850">
                  <c:v>Robin Rivera</c:v>
                </c:pt>
                <c:pt idx="1851">
                  <c:v>Paul Ward</c:v>
                </c:pt>
                <c:pt idx="1852">
                  <c:v>Ronald Anderson</c:v>
                </c:pt>
                <c:pt idx="1853">
                  <c:v>Sara Garcia</c:v>
                </c:pt>
                <c:pt idx="1854">
                  <c:v>Ronald Johnson</c:v>
                </c:pt>
                <c:pt idx="1855">
                  <c:v>Paul Brown</c:v>
                </c:pt>
                <c:pt idx="1856">
                  <c:v>Sean Garcia</c:v>
                </c:pt>
                <c:pt idx="1857">
                  <c:v>Rachel Thomas</c:v>
                </c:pt>
                <c:pt idx="1858">
                  <c:v>Sean Scott</c:v>
                </c:pt>
                <c:pt idx="1859">
                  <c:v>Robert Nguyen</c:v>
                </c:pt>
                <c:pt idx="1860">
                  <c:v>Robert Carter</c:v>
                </c:pt>
                <c:pt idx="1861">
                  <c:v>Sara White</c:v>
                </c:pt>
                <c:pt idx="1862">
                  <c:v>Shannon Brown</c:v>
                </c:pt>
                <c:pt idx="1863">
                  <c:v>Robert Ortiz</c:v>
                </c:pt>
                <c:pt idx="1864">
                  <c:v>Shannon Jackson</c:v>
                </c:pt>
                <c:pt idx="1865">
                  <c:v>Rachel Thompson</c:v>
                </c:pt>
                <c:pt idx="1866">
                  <c:v>Robert Cox</c:v>
                </c:pt>
                <c:pt idx="1867">
                  <c:v>Richard Perez</c:v>
                </c:pt>
                <c:pt idx="1868">
                  <c:v>Shannon Moore</c:v>
                </c:pt>
                <c:pt idx="1869">
                  <c:v>Robert Peterson</c:v>
                </c:pt>
                <c:pt idx="1870">
                  <c:v>Robert Phillips</c:v>
                </c:pt>
                <c:pt idx="1871">
                  <c:v>Sharon Anderson</c:v>
                </c:pt>
                <c:pt idx="1872">
                  <c:v>Robert Rogers</c:v>
                </c:pt>
                <c:pt idx="1873">
                  <c:v>Sharon Smith</c:v>
                </c:pt>
                <c:pt idx="1874">
                  <c:v>Robert Russell</c:v>
                </c:pt>
                <c:pt idx="1875">
                  <c:v>Sharon Williams</c:v>
                </c:pt>
                <c:pt idx="1876">
                  <c:v>Robert Schmidt</c:v>
                </c:pt>
                <c:pt idx="1877">
                  <c:v>Shawn Johnson</c:v>
                </c:pt>
                <c:pt idx="1878">
                  <c:v>Sherri Johnson</c:v>
                </c:pt>
                <c:pt idx="1879">
                  <c:v>Robert Simpson</c:v>
                </c:pt>
                <c:pt idx="1880">
                  <c:v>Robert Scott</c:v>
                </c:pt>
                <c:pt idx="1881">
                  <c:v>Mark Walker</c:v>
                </c:pt>
                <c:pt idx="1882">
                  <c:v>Melissa Freeman</c:v>
                </c:pt>
                <c:pt idx="1883">
                  <c:v>Margaret Jones</c:v>
                </c:pt>
                <c:pt idx="1884">
                  <c:v>Matthew Patterson</c:v>
                </c:pt>
                <c:pt idx="1885">
                  <c:v>Michelle Walters</c:v>
                </c:pt>
                <c:pt idx="1886">
                  <c:v>Marcus Harris</c:v>
                </c:pt>
                <c:pt idx="1887">
                  <c:v>Mark Kelly</c:v>
                </c:pt>
                <c:pt idx="1888">
                  <c:v>Michael Mccoy</c:v>
                </c:pt>
                <c:pt idx="1889">
                  <c:v>Michael Hicks</c:v>
                </c:pt>
                <c:pt idx="1890">
                  <c:v>Matthew Ramos</c:v>
                </c:pt>
                <c:pt idx="1891">
                  <c:v>Michael Ibarra</c:v>
                </c:pt>
                <c:pt idx="1892">
                  <c:v>Nicole Wilson</c:v>
                </c:pt>
                <c:pt idx="1893">
                  <c:v>Monique Johnson</c:v>
                </c:pt>
                <c:pt idx="1894">
                  <c:v>Michael Mitchell</c:v>
                </c:pt>
                <c:pt idx="1895">
                  <c:v>Melissa Owens</c:v>
                </c:pt>
                <c:pt idx="1896">
                  <c:v>Matthew Reynolds</c:v>
                </c:pt>
                <c:pt idx="1897">
                  <c:v>Michael Delgado</c:v>
                </c:pt>
                <c:pt idx="1898">
                  <c:v>Michael Moreno</c:v>
                </c:pt>
                <c:pt idx="1899">
                  <c:v>Michelle Edwards</c:v>
                </c:pt>
                <c:pt idx="1900">
                  <c:v>Matthew Richardson</c:v>
                </c:pt>
                <c:pt idx="1901">
                  <c:v>Michelle Kim</c:v>
                </c:pt>
                <c:pt idx="1902">
                  <c:v>Mark Wilson</c:v>
                </c:pt>
                <c:pt idx="1903">
                  <c:v>Michelle Morgan</c:v>
                </c:pt>
                <c:pt idx="1904">
                  <c:v>Michael Morrison</c:v>
                </c:pt>
                <c:pt idx="1905">
                  <c:v>Mary Moore</c:v>
                </c:pt>
                <c:pt idx="1906">
                  <c:v>Martin Jones</c:v>
                </c:pt>
                <c:pt idx="1907">
                  <c:v>Mike Johnson</c:v>
                </c:pt>
                <c:pt idx="1908">
                  <c:v>Michael Fischer</c:v>
                </c:pt>
                <c:pt idx="1909">
                  <c:v>Michael Day</c:v>
                </c:pt>
                <c:pt idx="1910">
                  <c:v>Mary Anderson</c:v>
                </c:pt>
                <c:pt idx="1911">
                  <c:v>Nathan Ramirez</c:v>
                </c:pt>
                <c:pt idx="1912">
                  <c:v>Matthew Romero</c:v>
                </c:pt>
                <c:pt idx="1913">
                  <c:v>Matthew Mendoza</c:v>
                </c:pt>
                <c:pt idx="1914">
                  <c:v>Michael Obrien</c:v>
                </c:pt>
                <c:pt idx="1915">
                  <c:v>Nicholas Stewart</c:v>
                </c:pt>
                <c:pt idx="1916">
                  <c:v>Michael Oconnor</c:v>
                </c:pt>
                <c:pt idx="1917">
                  <c:v>Michael Acosta</c:v>
                </c:pt>
                <c:pt idx="1918">
                  <c:v>Mark Miller</c:v>
                </c:pt>
                <c:pt idx="1919">
                  <c:v>Nicole Lopez</c:v>
                </c:pt>
                <c:pt idx="1920">
                  <c:v>Mary Baker</c:v>
                </c:pt>
                <c:pt idx="1921">
                  <c:v>Michelle Green</c:v>
                </c:pt>
                <c:pt idx="1922">
                  <c:v>Michael Parker</c:v>
                </c:pt>
                <c:pt idx="1923">
                  <c:v>Melissa Coleman</c:v>
                </c:pt>
                <c:pt idx="1924">
                  <c:v>Michael Gallegos</c:v>
                </c:pt>
                <c:pt idx="1925">
                  <c:v>Matthew Bennett</c:v>
                </c:pt>
                <c:pt idx="1926">
                  <c:v>Mark Clark</c:v>
                </c:pt>
                <c:pt idx="1927">
                  <c:v>Michelle Mitchell</c:v>
                </c:pt>
                <c:pt idx="1928">
                  <c:v>Mary Cook</c:v>
                </c:pt>
                <c:pt idx="1929">
                  <c:v>Michelle Ramos</c:v>
                </c:pt>
                <c:pt idx="1930">
                  <c:v>Matthew Clark</c:v>
                </c:pt>
                <c:pt idx="1931">
                  <c:v>Michelle Romero</c:v>
                </c:pt>
                <c:pt idx="1932">
                  <c:v>Michael Peterson</c:v>
                </c:pt>
                <c:pt idx="1933">
                  <c:v>Michelle Thomas</c:v>
                </c:pt>
                <c:pt idx="1934">
                  <c:v>Matthew Goodwin</c:v>
                </c:pt>
                <c:pt idx="1935">
                  <c:v>Mary Ramirez</c:v>
                </c:pt>
                <c:pt idx="1936">
                  <c:v>Margaret Smith</c:v>
                </c:pt>
                <c:pt idx="1937">
                  <c:v>Monica Garcia</c:v>
                </c:pt>
                <c:pt idx="1938">
                  <c:v>Matthew Gordon</c:v>
                </c:pt>
                <c:pt idx="1939">
                  <c:v>Nancy Anderson</c:v>
                </c:pt>
                <c:pt idx="1940">
                  <c:v>Matthew Tucker</c:v>
                </c:pt>
                <c:pt idx="1941">
                  <c:v>Natalie Davis</c:v>
                </c:pt>
                <c:pt idx="1942">
                  <c:v>Michael Reynolds</c:v>
                </c:pt>
                <c:pt idx="1943">
                  <c:v>Melissa Moore</c:v>
                </c:pt>
                <c:pt idx="1944">
                  <c:v>Matthew Turner</c:v>
                </c:pt>
                <c:pt idx="1945">
                  <c:v>Nathan Thomas</c:v>
                </c:pt>
                <c:pt idx="1946">
                  <c:v>Maria Williams</c:v>
                </c:pt>
                <c:pt idx="1947">
                  <c:v>Michael Kent</c:v>
                </c:pt>
                <c:pt idx="1948">
                  <c:v>Matthew Ward</c:v>
                </c:pt>
                <c:pt idx="1949">
                  <c:v>Mark White</c:v>
                </c:pt>
                <c:pt idx="1950">
                  <c:v>Matthew Gutierrez</c:v>
                </c:pt>
                <c:pt idx="1951">
                  <c:v>Nicholas Olson</c:v>
                </c:pt>
                <c:pt idx="1952">
                  <c:v>Mark Estrada</c:v>
                </c:pt>
                <c:pt idx="1953">
                  <c:v>Michael Klein</c:v>
                </c:pt>
                <c:pt idx="1954">
                  <c:v>Michael Griffin</c:v>
                </c:pt>
                <c:pt idx="1955">
                  <c:v>Nicole Collins</c:v>
                </c:pt>
                <c:pt idx="1956">
                  <c:v>Michael Gross</c:v>
                </c:pt>
                <c:pt idx="1957">
                  <c:v>Nicole Greene</c:v>
                </c:pt>
                <c:pt idx="1958">
                  <c:v>Michael Ross</c:v>
                </c:pt>
                <c:pt idx="1959">
                  <c:v>Mark Lee</c:v>
                </c:pt>
                <c:pt idx="1960">
                  <c:v>Michael Guerra</c:v>
                </c:pt>
                <c:pt idx="1961">
                  <c:v>Michael Adkins</c:v>
                </c:pt>
                <c:pt idx="1962">
                  <c:v>Michael Russell</c:v>
                </c:pt>
                <c:pt idx="1963">
                  <c:v>Michelle Flores</c:v>
                </c:pt>
                <c:pt idx="1964">
                  <c:v>Maria Brown</c:v>
                </c:pt>
                <c:pt idx="1965">
                  <c:v>Michelle Harris</c:v>
                </c:pt>
                <c:pt idx="1966">
                  <c:v>Mario Martin</c:v>
                </c:pt>
                <c:pt idx="1967">
                  <c:v>Michelle Hughes</c:v>
                </c:pt>
                <c:pt idx="1968">
                  <c:v>Michael Schneider</c:v>
                </c:pt>
                <c:pt idx="1969">
                  <c:v>Mary Lewis</c:v>
                </c:pt>
                <c:pt idx="1970">
                  <c:v>Nicole Morris</c:v>
                </c:pt>
                <c:pt idx="1971">
                  <c:v>Melissa Dickerson</c:v>
                </c:pt>
                <c:pt idx="1972">
                  <c:v>Nicole Richardson</c:v>
                </c:pt>
                <c:pt idx="1973">
                  <c:v>Melissa Evans</c:v>
                </c:pt>
                <c:pt idx="1974">
                  <c:v>Mary Torres</c:v>
                </c:pt>
                <c:pt idx="1975">
                  <c:v>Michael Cox</c:v>
                </c:pt>
                <c:pt idx="1976">
                  <c:v>Mark Lopez</c:v>
                </c:pt>
                <c:pt idx="1977">
                  <c:v>Michelle Moore</c:v>
                </c:pt>
                <c:pt idx="1978">
                  <c:v>Marissa Smith</c:v>
                </c:pt>
                <c:pt idx="1979">
                  <c:v>Mathew Smith</c:v>
                </c:pt>
                <c:pt idx="1980">
                  <c:v>Megan Dawson</c:v>
                </c:pt>
                <c:pt idx="1981">
                  <c:v>Michelle Richardson</c:v>
                </c:pt>
                <c:pt idx="1982">
                  <c:v>Megan Harris</c:v>
                </c:pt>
                <c:pt idx="1983">
                  <c:v>Maria Garcia</c:v>
                </c:pt>
                <c:pt idx="1984">
                  <c:v>Michael Hardy</c:v>
                </c:pt>
                <c:pt idx="1985">
                  <c:v>Matthew Lewis</c:v>
                </c:pt>
                <c:pt idx="1986">
                  <c:v>Megan Jones</c:v>
                </c:pt>
                <c:pt idx="1987">
                  <c:v>Melissa Kelly</c:v>
                </c:pt>
                <c:pt idx="1988">
                  <c:v>Megan Lewis</c:v>
                </c:pt>
                <c:pt idx="1989">
                  <c:v>Michelle Thompson</c:v>
                </c:pt>
                <c:pt idx="1990">
                  <c:v>Megan Miller</c:v>
                </c:pt>
                <c:pt idx="1991">
                  <c:v>Michelle White</c:v>
                </c:pt>
                <c:pt idx="1992">
                  <c:v>Megan Moore</c:v>
                </c:pt>
                <c:pt idx="1993">
                  <c:v>Michelle Wilson</c:v>
                </c:pt>
                <c:pt idx="1994">
                  <c:v>Michael Cobb</c:v>
                </c:pt>
                <c:pt idx="1995">
                  <c:v>Michael Burns</c:v>
                </c:pt>
                <c:pt idx="1996">
                  <c:v>Matthew Bell</c:v>
                </c:pt>
                <c:pt idx="1997">
                  <c:v>Melissa Martin</c:v>
                </c:pt>
                <c:pt idx="1998">
                  <c:v>Mark Gonzalez</c:v>
                </c:pt>
                <c:pt idx="1999">
                  <c:v>Mark Anderson</c:v>
                </c:pt>
                <c:pt idx="2000">
                  <c:v>Megan Thompson</c:v>
                </c:pt>
                <c:pt idx="2001">
                  <c:v>Mary Richardson</c:v>
                </c:pt>
                <c:pt idx="2002">
                  <c:v>Michael Wallace</c:v>
                </c:pt>
                <c:pt idx="2003">
                  <c:v>Natalie Brown</c:v>
                </c:pt>
                <c:pt idx="2004">
                  <c:v>Michael Walters</c:v>
                </c:pt>
                <c:pt idx="2005">
                  <c:v>Natalie Robinson</c:v>
                </c:pt>
                <c:pt idx="2006">
                  <c:v>Michael Walton</c:v>
                </c:pt>
                <c:pt idx="2007">
                  <c:v>Nathan Johnson</c:v>
                </c:pt>
                <c:pt idx="2008">
                  <c:v>Megan Williams</c:v>
                </c:pt>
                <c:pt idx="2009">
                  <c:v>Nathan Miller</c:v>
                </c:pt>
                <c:pt idx="2010">
                  <c:v>Michael Watson</c:v>
                </c:pt>
                <c:pt idx="2011">
                  <c:v>Melissa Mueller</c:v>
                </c:pt>
                <c:pt idx="2012">
                  <c:v>Michael Webb</c:v>
                </c:pt>
                <c:pt idx="2013">
                  <c:v>Nathaniel Smith</c:v>
                </c:pt>
                <c:pt idx="2014">
                  <c:v>Michael Welch</c:v>
                </c:pt>
                <c:pt idx="2015">
                  <c:v>Nicholas Davis</c:v>
                </c:pt>
                <c:pt idx="2016">
                  <c:v>Melanie Carter</c:v>
                </c:pt>
                <c:pt idx="2017">
                  <c:v>Nicholas Hall</c:v>
                </c:pt>
                <c:pt idx="2018">
                  <c:v>Mark Harris</c:v>
                </c:pt>
                <c:pt idx="2019">
                  <c:v>Melissa Peterson</c:v>
                </c:pt>
                <c:pt idx="2020">
                  <c:v>Melinda Williams</c:v>
                </c:pt>
                <c:pt idx="2021">
                  <c:v>Nicholas King</c:v>
                </c:pt>
                <c:pt idx="2022">
                  <c:v>Michael Willis</c:v>
                </c:pt>
                <c:pt idx="2023">
                  <c:v>Nicholas Mitchell</c:v>
                </c:pt>
                <c:pt idx="2024">
                  <c:v>Michael Cole</c:v>
                </c:pt>
                <c:pt idx="2025">
                  <c:v>Mary Sanchez</c:v>
                </c:pt>
                <c:pt idx="2026">
                  <c:v>Michael Wong</c:v>
                </c:pt>
                <c:pt idx="2027">
                  <c:v>Mary Scott</c:v>
                </c:pt>
                <c:pt idx="2028">
                  <c:v>Michael Wood</c:v>
                </c:pt>
                <c:pt idx="2029">
                  <c:v>Mark King</c:v>
                </c:pt>
                <c:pt idx="2030">
                  <c:v>Michael Coleman</c:v>
                </c:pt>
                <c:pt idx="2031">
                  <c:v>Mark Phillips</c:v>
                </c:pt>
                <c:pt idx="2032">
                  <c:v>Michele Johnson</c:v>
                </c:pt>
                <c:pt idx="2033">
                  <c:v>Matthew Garcia</c:v>
                </c:pt>
                <c:pt idx="2034">
                  <c:v>Michael Henry</c:v>
                </c:pt>
                <c:pt idx="2035">
                  <c:v>Michael Leonard</c:v>
                </c:pt>
                <c:pt idx="2036">
                  <c:v>Michele Young</c:v>
                </c:pt>
                <c:pt idx="2037">
                  <c:v>Nicole Hernandez</c:v>
                </c:pt>
                <c:pt idx="2038">
                  <c:v>Michelle Adams</c:v>
                </c:pt>
                <c:pt idx="2039">
                  <c:v>Michael Ball</c:v>
                </c:pt>
                <c:pt idx="2040">
                  <c:v>Michael Contreras</c:v>
                </c:pt>
                <c:pt idx="2041">
                  <c:v>Michael Campbell</c:v>
                </c:pt>
                <c:pt idx="2042">
                  <c:v>Mary Lee</c:v>
                </c:pt>
                <c:pt idx="2043">
                  <c:v>Nicole Martinez</c:v>
                </c:pt>
                <c:pt idx="2044">
                  <c:v>Melissa Campbell</c:v>
                </c:pt>
                <c:pt idx="2045">
                  <c:v>Michael Lowe</c:v>
                </c:pt>
                <c:pt idx="2046">
                  <c:v>Maria Moore</c:v>
                </c:pt>
                <c:pt idx="2047">
                  <c:v>Nicole Robinson</c:v>
                </c:pt>
                <c:pt idx="2048">
                  <c:v>Michael Silva</c:v>
                </c:pt>
                <c:pt idx="2049">
                  <c:v>Nicole Rogers</c:v>
                </c:pt>
                <c:pt idx="2050">
                  <c:v>Megan Davis</c:v>
                </c:pt>
                <c:pt idx="2051">
                  <c:v>Nicole Thomas</c:v>
                </c:pt>
                <c:pt idx="2052">
                  <c:v>Michael Simon</c:v>
                </c:pt>
                <c:pt idx="2053">
                  <c:v>Maria Jones</c:v>
                </c:pt>
                <c:pt idx="2054">
                  <c:v>Michael Sims</c:v>
                </c:pt>
                <c:pt idx="2055">
                  <c:v>Pamela Green</c:v>
                </c:pt>
                <c:pt idx="2056">
                  <c:v>Michael Fields</c:v>
                </c:pt>
                <c:pt idx="2057">
                  <c:v>Michael Dunn</c:v>
                </c:pt>
                <c:pt idx="2058">
                  <c:v>Lisa White</c:v>
                </c:pt>
                <c:pt idx="2059">
                  <c:v>Kelly Hernandez</c:v>
                </c:pt>
                <c:pt idx="2060">
                  <c:v>Kevin Phillips</c:v>
                </c:pt>
                <c:pt idx="2061">
                  <c:v>Kimberly Lopez</c:v>
                </c:pt>
                <c:pt idx="2062">
                  <c:v>Julie Rogers</c:v>
                </c:pt>
                <c:pt idx="2063">
                  <c:v>Kelly Wallace</c:v>
                </c:pt>
                <c:pt idx="2064">
                  <c:v>Katherine Garcia</c:v>
                </c:pt>
                <c:pt idx="2065">
                  <c:v>Kathleen Young</c:v>
                </c:pt>
                <c:pt idx="2066">
                  <c:v>Lisa Cox</c:v>
                </c:pt>
                <c:pt idx="2067">
                  <c:v>Kathryn Johnson</c:v>
                </c:pt>
                <c:pt idx="2068">
                  <c:v>Julie Perez</c:v>
                </c:pt>
                <c:pt idx="2069">
                  <c:v>Kimberly Parker</c:v>
                </c:pt>
                <c:pt idx="2070">
                  <c:v>Kathleen Jackson</c:v>
                </c:pt>
                <c:pt idx="2071">
                  <c:v>Kimberly Perry</c:v>
                </c:pt>
                <c:pt idx="2072">
                  <c:v>Madeline Smith</c:v>
                </c:pt>
                <c:pt idx="2073">
                  <c:v>Kimberly Peterson</c:v>
                </c:pt>
                <c:pt idx="2074">
                  <c:v>Kevin Mitchell</c:v>
                </c:pt>
                <c:pt idx="2075">
                  <c:v>Kimberly Sanchez</c:v>
                </c:pt>
                <c:pt idx="2076">
                  <c:v>Lisa Bailey</c:v>
                </c:pt>
                <c:pt idx="2077">
                  <c:v>Kelly Wilson</c:v>
                </c:pt>
                <c:pt idx="2078">
                  <c:v>Lisa Gray</c:v>
                </c:pt>
                <c:pt idx="2079">
                  <c:v>Kelsey Davis</c:v>
                </c:pt>
                <c:pt idx="2080">
                  <c:v>Kimberly Baker</c:v>
                </c:pt>
                <c:pt idx="2081">
                  <c:v>Kenneth Allen</c:v>
                </c:pt>
                <c:pt idx="2082">
                  <c:v>Katherine Wright</c:v>
                </c:pt>
                <c:pt idx="2083">
                  <c:v>Kathryn Jones</c:v>
                </c:pt>
                <c:pt idx="2084">
                  <c:v>Lisa Reyes</c:v>
                </c:pt>
                <c:pt idx="2085">
                  <c:v>Kimberly Torres</c:v>
                </c:pt>
                <c:pt idx="2086">
                  <c:v>Lisa Taylor</c:v>
                </c:pt>
                <c:pt idx="2087">
                  <c:v>Karen Ward</c:v>
                </c:pt>
                <c:pt idx="2088">
                  <c:v>Julian Rodriguez</c:v>
                </c:pt>
                <c:pt idx="2089">
                  <c:v>Kenneth Jones</c:v>
                </c:pt>
                <c:pt idx="2090">
                  <c:v>Leslie Smith</c:v>
                </c:pt>
                <c:pt idx="2091">
                  <c:v>Kenneth Nguyen</c:v>
                </c:pt>
                <c:pt idx="2092">
                  <c:v>Katherine Hernandez</c:v>
                </c:pt>
                <c:pt idx="2093">
                  <c:v>Kimberly Welch</c:v>
                </c:pt>
                <c:pt idx="2094">
                  <c:v>Katherine Jones</c:v>
                </c:pt>
                <c:pt idx="2095">
                  <c:v>Kenneth Roberts</c:v>
                </c:pt>
                <c:pt idx="2096">
                  <c:v>Kevin Robinson</c:v>
                </c:pt>
                <c:pt idx="2097">
                  <c:v>Karen Williams</c:v>
                </c:pt>
                <c:pt idx="2098">
                  <c:v>Lisa Bryant</c:v>
                </c:pt>
                <c:pt idx="2099">
                  <c:v>Kimberly Wood</c:v>
                </c:pt>
                <c:pt idx="2100">
                  <c:v>Katherine Miller</c:v>
                </c:pt>
                <c:pt idx="2101">
                  <c:v>Kimberly Young</c:v>
                </c:pt>
                <c:pt idx="2102">
                  <c:v>Karen Payne</c:v>
                </c:pt>
                <c:pt idx="2103">
                  <c:v>Kristen Green</c:v>
                </c:pt>
                <c:pt idx="2104">
                  <c:v>Madison Smith</c:v>
                </c:pt>
                <c:pt idx="2105">
                  <c:v>Kristen Johnson</c:v>
                </c:pt>
                <c:pt idx="2106">
                  <c:v>Kimberly Black</c:v>
                </c:pt>
                <c:pt idx="2107">
                  <c:v>Kenneth Thomas</c:v>
                </c:pt>
                <c:pt idx="2108">
                  <c:v>Katherine Williams</c:v>
                </c:pt>
                <c:pt idx="2109">
                  <c:v>Kristen Young</c:v>
                </c:pt>
                <c:pt idx="2110">
                  <c:v>Karen Rodriguez</c:v>
                </c:pt>
                <c:pt idx="2111">
                  <c:v>Kristin Gonzalez</c:v>
                </c:pt>
                <c:pt idx="2112">
                  <c:v>Lisa Phillips</c:v>
                </c:pt>
                <c:pt idx="2113">
                  <c:v>Kristin Hernandez</c:v>
                </c:pt>
                <c:pt idx="2114">
                  <c:v>Lisa Rivera</c:v>
                </c:pt>
                <c:pt idx="2115">
                  <c:v>Kristin Miller</c:v>
                </c:pt>
                <c:pt idx="2116">
                  <c:v>Kathleen Lopez</c:v>
                </c:pt>
                <c:pt idx="2117">
                  <c:v>Kristin Smith</c:v>
                </c:pt>
                <c:pt idx="2118">
                  <c:v>Kimberly Harris</c:v>
                </c:pt>
                <c:pt idx="2119">
                  <c:v>Kristina Smith</c:v>
                </c:pt>
                <c:pt idx="2120">
                  <c:v>Lisa Wilson</c:v>
                </c:pt>
                <c:pt idx="2121">
                  <c:v>Krystal Davis</c:v>
                </c:pt>
                <c:pt idx="2122">
                  <c:v>Lori Wilson</c:v>
                </c:pt>
                <c:pt idx="2123">
                  <c:v>Kyle Jackson</c:v>
                </c:pt>
                <c:pt idx="2124">
                  <c:v>Kevin Lewis</c:v>
                </c:pt>
                <c:pt idx="2125">
                  <c:v>Justin Taylor</c:v>
                </c:pt>
                <c:pt idx="2126">
                  <c:v>Kevin Lopez</c:v>
                </c:pt>
                <c:pt idx="2127">
                  <c:v>Kevin Alexander</c:v>
                </c:pt>
                <c:pt idx="2128">
                  <c:v>Keith King</c:v>
                </c:pt>
                <c:pt idx="2129">
                  <c:v>Kayla Garcia</c:v>
                </c:pt>
                <c:pt idx="2130">
                  <c:v>Linda Lee</c:v>
                </c:pt>
                <c:pt idx="2131">
                  <c:v>Katherine Brown</c:v>
                </c:pt>
                <c:pt idx="2132">
                  <c:v>Linda Miller</c:v>
                </c:pt>
                <c:pt idx="2133">
                  <c:v>Kyle Williams</c:v>
                </c:pt>
                <c:pt idx="2134">
                  <c:v>Lindsay Hernandez</c:v>
                </c:pt>
                <c:pt idx="2135">
                  <c:v>Larry Harris</c:v>
                </c:pt>
                <c:pt idx="2136">
                  <c:v>Kevin Powell</c:v>
                </c:pt>
                <c:pt idx="2137">
                  <c:v>Larry Martinez</c:v>
                </c:pt>
                <c:pt idx="2138">
                  <c:v>Kelly Anderson</c:v>
                </c:pt>
                <c:pt idx="2139">
                  <c:v>Kevin Baker</c:v>
                </c:pt>
                <c:pt idx="2140">
                  <c:v>Justin Garcia</c:v>
                </c:pt>
                <c:pt idx="2141">
                  <c:v>Kevin Bell</c:v>
                </c:pt>
                <c:pt idx="2142">
                  <c:v>Lisa Chavez</c:v>
                </c:pt>
                <c:pt idx="2143">
                  <c:v>Kevin Boyd</c:v>
                </c:pt>
                <c:pt idx="2144">
                  <c:v>Justin Hall</c:v>
                </c:pt>
                <c:pt idx="2145">
                  <c:v>Kayla Miller</c:v>
                </c:pt>
                <c:pt idx="2146">
                  <c:v>Kelly Ford</c:v>
                </c:pt>
                <c:pt idx="2147">
                  <c:v>Kevin Campbell</c:v>
                </c:pt>
                <c:pt idx="2148">
                  <c:v>Kevin Stone</c:v>
                </c:pt>
                <c:pt idx="2149">
                  <c:v>Karen Moore</c:v>
                </c:pt>
                <c:pt idx="2150">
                  <c:v>Katherine Thompson</c:v>
                </c:pt>
                <c:pt idx="2151">
                  <c:v>Justin Campbell</c:v>
                </c:pt>
                <c:pt idx="2152">
                  <c:v>Katherine Walker</c:v>
                </c:pt>
                <c:pt idx="2153">
                  <c:v>Kevin Collins</c:v>
                </c:pt>
                <c:pt idx="2154">
                  <c:v>Marc Williams</c:v>
                </c:pt>
                <c:pt idx="2155">
                  <c:v>Kayla Williams</c:v>
                </c:pt>
                <c:pt idx="2156">
                  <c:v>Kimberly Benson</c:v>
                </c:pt>
                <c:pt idx="2157">
                  <c:v>Kevin Edwards</c:v>
                </c:pt>
                <c:pt idx="2158">
                  <c:v>Lisa Long</c:v>
                </c:pt>
                <c:pt idx="2159">
                  <c:v>Keith Anderson</c:v>
                </c:pt>
                <c:pt idx="2160">
                  <c:v>Kimberly Campbell</c:v>
                </c:pt>
                <c:pt idx="2161">
                  <c:v>Laura Rodriguez</c:v>
                </c:pt>
                <c:pt idx="2162">
                  <c:v>Lisa Meyer</c:v>
                </c:pt>
                <c:pt idx="2163">
                  <c:v>Kevin Gonzalez</c:v>
                </c:pt>
                <c:pt idx="2164">
                  <c:v>Lisa Mitchell</c:v>
                </c:pt>
                <c:pt idx="2165">
                  <c:v>Kevin Green</c:v>
                </c:pt>
                <c:pt idx="2166">
                  <c:v>Lisa Morris</c:v>
                </c:pt>
                <c:pt idx="2167">
                  <c:v>Laura White</c:v>
                </c:pt>
                <c:pt idx="2168">
                  <c:v>Lisa Parsons</c:v>
                </c:pt>
                <c:pt idx="2169">
                  <c:v>Kevin Hill</c:v>
                </c:pt>
                <c:pt idx="2170">
                  <c:v>Kimberly Edwards</c:v>
                </c:pt>
                <c:pt idx="2171">
                  <c:v>Justin Flores</c:v>
                </c:pt>
                <c:pt idx="2172">
                  <c:v>Lisa Richardson</c:v>
                </c:pt>
                <c:pt idx="2173">
                  <c:v>Lauren Hernandez</c:v>
                </c:pt>
                <c:pt idx="2174">
                  <c:v>Kimberly Evans</c:v>
                </c:pt>
                <c:pt idx="2175">
                  <c:v>Julia Smith</c:v>
                </c:pt>
                <c:pt idx="2176">
                  <c:v>Julie Gonzalez</c:v>
                </c:pt>
                <c:pt idx="2177">
                  <c:v>Keith Davis</c:v>
                </c:pt>
                <c:pt idx="2178">
                  <c:v>Justin Martinez</c:v>
                </c:pt>
                <c:pt idx="2179">
                  <c:v>Lauren Miller</c:v>
                </c:pt>
                <c:pt idx="2180">
                  <c:v>Kimberly Hall</c:v>
                </c:pt>
                <c:pt idx="2181">
                  <c:v>Kevin Kelley</c:v>
                </c:pt>
                <c:pt idx="2182">
                  <c:v>Lisa Watson</c:v>
                </c:pt>
                <c:pt idx="2183">
                  <c:v>Lauren Taylor</c:v>
                </c:pt>
                <c:pt idx="2184">
                  <c:v>Karen Taylor</c:v>
                </c:pt>
                <c:pt idx="2185">
                  <c:v>Lauren Torres</c:v>
                </c:pt>
                <c:pt idx="2186">
                  <c:v>Justin Morris</c:v>
                </c:pt>
                <c:pt idx="2187">
                  <c:v>Lauren Williams</c:v>
                </c:pt>
                <c:pt idx="2188">
                  <c:v>Kathleen Williams</c:v>
                </c:pt>
                <c:pt idx="2189">
                  <c:v>Keith Hill</c:v>
                </c:pt>
                <c:pt idx="2190">
                  <c:v>Luis Miller</c:v>
                </c:pt>
                <c:pt idx="2191">
                  <c:v>Kevin Lee</c:v>
                </c:pt>
                <c:pt idx="2192">
                  <c:v>Kelly Walker</c:v>
                </c:pt>
                <c:pt idx="2193">
                  <c:v>Lawrence Brown</c:v>
                </c:pt>
                <c:pt idx="2194">
                  <c:v>Kim Brown</c:v>
                </c:pt>
                <c:pt idx="2195">
                  <c:v>Kimberly Gibson</c:v>
                </c:pt>
                <c:pt idx="2196">
                  <c:v>John Vazquez</c:v>
                </c:pt>
                <c:pt idx="2197">
                  <c:v>John Douglas</c:v>
                </c:pt>
                <c:pt idx="2198">
                  <c:v>James Cooper</c:v>
                </c:pt>
                <c:pt idx="2199">
                  <c:v>Jennifer Arnold</c:v>
                </c:pt>
                <c:pt idx="2200">
                  <c:v>John Morales</c:v>
                </c:pt>
                <c:pt idx="2201">
                  <c:v>Jennifer Baker</c:v>
                </c:pt>
                <c:pt idx="2202">
                  <c:v>Jonathan Rogers</c:v>
                </c:pt>
                <c:pt idx="2203">
                  <c:v>Jennifer Boyd</c:v>
                </c:pt>
                <c:pt idx="2204">
                  <c:v>Joshua Lee</c:v>
                </c:pt>
                <c:pt idx="2205">
                  <c:v>Jennifer Brewer</c:v>
                </c:pt>
                <c:pt idx="2206">
                  <c:v>John Hill</c:v>
                </c:pt>
                <c:pt idx="2207">
                  <c:v>Jason Lopez</c:v>
                </c:pt>
                <c:pt idx="2208">
                  <c:v>John Ray</c:v>
                </c:pt>
                <c:pt idx="2209">
                  <c:v>Jennifer Cole</c:v>
                </c:pt>
                <c:pt idx="2210">
                  <c:v>Jamie Brown</c:v>
                </c:pt>
                <c:pt idx="2211">
                  <c:v>Jason Martinez</c:v>
                </c:pt>
                <c:pt idx="2212">
                  <c:v>Joseph Gomez</c:v>
                </c:pt>
                <c:pt idx="2213">
                  <c:v>Jennifer Cruz</c:v>
                </c:pt>
                <c:pt idx="2214">
                  <c:v>Jason Carroll</c:v>
                </c:pt>
                <c:pt idx="2215">
                  <c:v>James Bell</c:v>
                </c:pt>
                <c:pt idx="2216">
                  <c:v>Joshua Wilson</c:v>
                </c:pt>
                <c:pt idx="2217">
                  <c:v>Jason Morales</c:v>
                </c:pt>
                <c:pt idx="2218">
                  <c:v>John Gray</c:v>
                </c:pt>
                <c:pt idx="2219">
                  <c:v>Jennifer Gonzales</c:v>
                </c:pt>
                <c:pt idx="2220">
                  <c:v>John Lee</c:v>
                </c:pt>
                <c:pt idx="2221">
                  <c:v>Jason Morgan</c:v>
                </c:pt>
                <c:pt idx="2222">
                  <c:v>James Cole</c:v>
                </c:pt>
                <c:pt idx="2223">
                  <c:v>Jennifer Gregory</c:v>
                </c:pt>
                <c:pt idx="2224">
                  <c:v>Jeffrey Nguyen</c:v>
                </c:pt>
                <c:pt idx="2225">
                  <c:v>Jennifer Harris</c:v>
                </c:pt>
                <c:pt idx="2226">
                  <c:v>Jeffrey Phillips</c:v>
                </c:pt>
                <c:pt idx="2227">
                  <c:v>Jennifer Hawkins</c:v>
                </c:pt>
                <c:pt idx="2228">
                  <c:v>Jonathan Mendoza</c:v>
                </c:pt>
                <c:pt idx="2229">
                  <c:v>Jason Ortega</c:v>
                </c:pt>
                <c:pt idx="2230">
                  <c:v>Jordan Miller</c:v>
                </c:pt>
                <c:pt idx="2231">
                  <c:v>Jennifer Henry</c:v>
                </c:pt>
                <c:pt idx="2232">
                  <c:v>Jeffrey Warren</c:v>
                </c:pt>
                <c:pt idx="2233">
                  <c:v>Jennifer Hernandez</c:v>
                </c:pt>
                <c:pt idx="2234">
                  <c:v>Joseph Thompson</c:v>
                </c:pt>
                <c:pt idx="2235">
                  <c:v>James Flores</c:v>
                </c:pt>
                <c:pt idx="2236">
                  <c:v>Jenna Davis</c:v>
                </c:pt>
                <c:pt idx="2237">
                  <c:v>Jason Perez</c:v>
                </c:pt>
                <c:pt idx="2238">
                  <c:v>Jason Gonzalez</c:v>
                </c:pt>
                <c:pt idx="2239">
                  <c:v>Jason Phillips</c:v>
                </c:pt>
                <c:pt idx="2240">
                  <c:v>James Reed</c:v>
                </c:pt>
                <c:pt idx="2241">
                  <c:v>Jennifer Jacobs</c:v>
                </c:pt>
                <c:pt idx="2242">
                  <c:v>John Foster</c:v>
                </c:pt>
                <c:pt idx="2243">
                  <c:v>Jennifer Jenkins</c:v>
                </c:pt>
                <c:pt idx="2244">
                  <c:v>John Guzman</c:v>
                </c:pt>
                <c:pt idx="2245">
                  <c:v>Jennifer Joseph</c:v>
                </c:pt>
                <c:pt idx="2246">
                  <c:v>Jeffrey James</c:v>
                </c:pt>
                <c:pt idx="2247">
                  <c:v>Jennifer Lawrence</c:v>
                </c:pt>
                <c:pt idx="2248">
                  <c:v>John Marshall</c:v>
                </c:pt>
                <c:pt idx="2249">
                  <c:v>James Grant</c:v>
                </c:pt>
                <c:pt idx="2250">
                  <c:v>John Myers</c:v>
                </c:pt>
                <c:pt idx="2251">
                  <c:v>James Bennett</c:v>
                </c:pt>
                <c:pt idx="2252">
                  <c:v>Jeffrey Moore</c:v>
                </c:pt>
                <c:pt idx="2253">
                  <c:v>Jason Ramos</c:v>
                </c:pt>
                <c:pt idx="2254">
                  <c:v>John Reid</c:v>
                </c:pt>
                <c:pt idx="2255">
                  <c:v>Jennifer Lucas</c:v>
                </c:pt>
                <c:pt idx="2256">
                  <c:v>James Walker</c:v>
                </c:pt>
                <c:pt idx="2257">
                  <c:v>Jennifer Marshall</c:v>
                </c:pt>
                <c:pt idx="2258">
                  <c:v>John Walsh</c:v>
                </c:pt>
                <c:pt idx="2259">
                  <c:v>Jennifer Mason</c:v>
                </c:pt>
                <c:pt idx="2260">
                  <c:v>John Wright</c:v>
                </c:pt>
                <c:pt idx="2261">
                  <c:v>Jennifer Mcdonald</c:v>
                </c:pt>
                <c:pt idx="2262">
                  <c:v>Jonathan Hernandez</c:v>
                </c:pt>
                <c:pt idx="2263">
                  <c:v>James Hall</c:v>
                </c:pt>
                <c:pt idx="2264">
                  <c:v>Jonathan Phillips</c:v>
                </c:pt>
                <c:pt idx="2265">
                  <c:v>Jennifer Moore</c:v>
                </c:pt>
                <c:pt idx="2266">
                  <c:v>Jonathan White</c:v>
                </c:pt>
                <c:pt idx="2267">
                  <c:v>Jennifer Murphy</c:v>
                </c:pt>
                <c:pt idx="2268">
                  <c:v>Jamie Williams</c:v>
                </c:pt>
                <c:pt idx="2269">
                  <c:v>Jennifer Owens</c:v>
                </c:pt>
                <c:pt idx="2270">
                  <c:v>Joseph King</c:v>
                </c:pt>
                <c:pt idx="2271">
                  <c:v>Jennifer Patel</c:v>
                </c:pt>
                <c:pt idx="2272">
                  <c:v>Joseph Morgan</c:v>
                </c:pt>
                <c:pt idx="2273">
                  <c:v>Jacob Harris</c:v>
                </c:pt>
                <c:pt idx="2274">
                  <c:v>Jeffrey Wilson</c:v>
                </c:pt>
                <c:pt idx="2275">
                  <c:v>James Hunt</c:v>
                </c:pt>
                <c:pt idx="2276">
                  <c:v>Joseph Walker</c:v>
                </c:pt>
                <c:pt idx="2277">
                  <c:v>Jason Rodriguez</c:v>
                </c:pt>
                <c:pt idx="2278">
                  <c:v>Joshua Collins</c:v>
                </c:pt>
                <c:pt idx="2279">
                  <c:v>Jennifer Reid</c:v>
                </c:pt>
                <c:pt idx="2280">
                  <c:v>James Alexander</c:v>
                </c:pt>
                <c:pt idx="2281">
                  <c:v>Jacob Hernandez</c:v>
                </c:pt>
                <c:pt idx="2282">
                  <c:v>Joshua Rodriguez</c:v>
                </c:pt>
                <c:pt idx="2283">
                  <c:v>Jason Jackson</c:v>
                </c:pt>
                <c:pt idx="2284">
                  <c:v>Joshua West</c:v>
                </c:pt>
                <c:pt idx="2285">
                  <c:v>Jennifer Simmons</c:v>
                </c:pt>
                <c:pt idx="2286">
                  <c:v>John Butler</c:v>
                </c:pt>
                <c:pt idx="2287">
                  <c:v>Jennifer Simon</c:v>
                </c:pt>
                <c:pt idx="2288">
                  <c:v>Jacob Campbell</c:v>
                </c:pt>
                <c:pt idx="2289">
                  <c:v>James Keith</c:v>
                </c:pt>
                <c:pt idx="2290">
                  <c:v>James Cruz</c:v>
                </c:pt>
                <c:pt idx="2291">
                  <c:v>Jennifer Spencer</c:v>
                </c:pt>
                <c:pt idx="2292">
                  <c:v>John Gomez</c:v>
                </c:pt>
                <c:pt idx="2293">
                  <c:v>Jennifer Stephens</c:v>
                </c:pt>
                <c:pt idx="2294">
                  <c:v>John Gutierrez</c:v>
                </c:pt>
                <c:pt idx="2295">
                  <c:v>Jennifer Taylor</c:v>
                </c:pt>
                <c:pt idx="2296">
                  <c:v>John Harrison</c:v>
                </c:pt>
                <c:pt idx="2297">
                  <c:v>James Kim</c:v>
                </c:pt>
                <c:pt idx="2298">
                  <c:v>John Hunter</c:v>
                </c:pt>
                <c:pt idx="2299">
                  <c:v>Jennifer Turner</c:v>
                </c:pt>
                <c:pt idx="2300">
                  <c:v>James Santos</c:v>
                </c:pt>
                <c:pt idx="2301">
                  <c:v>Jennifer Warren</c:v>
                </c:pt>
                <c:pt idx="2302">
                  <c:v>James Simmons</c:v>
                </c:pt>
                <c:pt idx="2303">
                  <c:v>James Lewis</c:v>
                </c:pt>
                <c:pt idx="2304">
                  <c:v>Jacqueline Brown</c:v>
                </c:pt>
                <c:pt idx="2305">
                  <c:v>James Long</c:v>
                </c:pt>
                <c:pt idx="2306">
                  <c:v>John Morris</c:v>
                </c:pt>
                <c:pt idx="2307">
                  <c:v>James Lyons</c:v>
                </c:pt>
                <c:pt idx="2308">
                  <c:v>John Parker</c:v>
                </c:pt>
                <c:pt idx="2309">
                  <c:v>Jeremiah Johnson</c:v>
                </c:pt>
                <c:pt idx="2310">
                  <c:v>John Pierce</c:v>
                </c:pt>
                <c:pt idx="2311">
                  <c:v>Jason James</c:v>
                </c:pt>
                <c:pt idx="2312">
                  <c:v>John Quinn</c:v>
                </c:pt>
                <c:pt idx="2313">
                  <c:v>Jerry Miller</c:v>
                </c:pt>
                <c:pt idx="2314">
                  <c:v>John Reed</c:v>
                </c:pt>
                <c:pt idx="2315">
                  <c:v>Jerry Roberts</c:v>
                </c:pt>
                <c:pt idx="2316">
                  <c:v>John Russell</c:v>
                </c:pt>
                <c:pt idx="2317">
                  <c:v>Jesse Harris</c:v>
                </c:pt>
                <c:pt idx="2318">
                  <c:v>John Soto</c:v>
                </c:pt>
                <c:pt idx="2319">
                  <c:v>Jason Walker</c:v>
                </c:pt>
                <c:pt idx="2320">
                  <c:v>John Tran</c:v>
                </c:pt>
                <c:pt idx="2321">
                  <c:v>Jessica Bell</c:v>
                </c:pt>
                <c:pt idx="2322">
                  <c:v>Jacqueline Moore</c:v>
                </c:pt>
                <c:pt idx="2323">
                  <c:v>Jessica Burns</c:v>
                </c:pt>
                <c:pt idx="2324">
                  <c:v>John Warren</c:v>
                </c:pt>
                <c:pt idx="2325">
                  <c:v>Jessica Campbell</c:v>
                </c:pt>
                <c:pt idx="2326">
                  <c:v>Jacqueline Smith</c:v>
                </c:pt>
                <c:pt idx="2327">
                  <c:v>Jessica Cole</c:v>
                </c:pt>
                <c:pt idx="2328">
                  <c:v>Jeffrey Reed</c:v>
                </c:pt>
                <c:pt idx="2329">
                  <c:v>James Brady</c:v>
                </c:pt>
                <c:pt idx="2330">
                  <c:v>Jonathan Hall</c:v>
                </c:pt>
                <c:pt idx="2331">
                  <c:v>Jacob Bennett</c:v>
                </c:pt>
                <c:pt idx="2332">
                  <c:v>Jonathan Kennedy</c:v>
                </c:pt>
                <c:pt idx="2333">
                  <c:v>Jessica Fisher</c:v>
                </c:pt>
                <c:pt idx="2334">
                  <c:v>Jamie Gonzalez</c:v>
                </c:pt>
                <c:pt idx="2335">
                  <c:v>Jessica Ford</c:v>
                </c:pt>
                <c:pt idx="2336">
                  <c:v>Jonathan Price</c:v>
                </c:pt>
                <c:pt idx="2337">
                  <c:v>James Meyer</c:v>
                </c:pt>
                <c:pt idx="2338">
                  <c:v>Jeffrey Schultz</c:v>
                </c:pt>
                <c:pt idx="2339">
                  <c:v>Jessica Gonzalez</c:v>
                </c:pt>
                <c:pt idx="2340">
                  <c:v>James Cook</c:v>
                </c:pt>
                <c:pt idx="2341">
                  <c:v>Jessica Guzman</c:v>
                </c:pt>
                <c:pt idx="2342">
                  <c:v>Jose Johnson</c:v>
                </c:pt>
                <c:pt idx="2343">
                  <c:v>Jacob Moore</c:v>
                </c:pt>
                <c:pt idx="2344">
                  <c:v>Joseph Cook</c:v>
                </c:pt>
                <c:pt idx="2345">
                  <c:v>Jessica Lee</c:v>
                </c:pt>
                <c:pt idx="2346">
                  <c:v>Jeffrey Vasquez</c:v>
                </c:pt>
                <c:pt idx="2347">
                  <c:v>Jessica Morris</c:v>
                </c:pt>
                <c:pt idx="2348">
                  <c:v>Joseph Long</c:v>
                </c:pt>
                <c:pt idx="2349">
                  <c:v>James Munoz</c:v>
                </c:pt>
                <c:pt idx="2350">
                  <c:v>Joseph Mitchell</c:v>
                </c:pt>
                <c:pt idx="2351">
                  <c:v>Jessica Peterson</c:v>
                </c:pt>
                <c:pt idx="2352">
                  <c:v>Joseph Patel</c:v>
                </c:pt>
                <c:pt idx="2353">
                  <c:v>Jessica Phillips</c:v>
                </c:pt>
                <c:pt idx="2354">
                  <c:v>Joseph Roberts</c:v>
                </c:pt>
                <c:pt idx="2355">
                  <c:v>Jessica Robinson</c:v>
                </c:pt>
                <c:pt idx="2356">
                  <c:v>Jason Baker</c:v>
                </c:pt>
                <c:pt idx="2357">
                  <c:v>James Murray</c:v>
                </c:pt>
                <c:pt idx="2358">
                  <c:v>Joseph Tucker</c:v>
                </c:pt>
                <c:pt idx="2359">
                  <c:v>Jessica Spencer</c:v>
                </c:pt>
                <c:pt idx="2360">
                  <c:v>Joseph Wilson</c:v>
                </c:pt>
                <c:pt idx="2361">
                  <c:v>Jessica Thomas</c:v>
                </c:pt>
                <c:pt idx="2362">
                  <c:v>Jason Carter</c:v>
                </c:pt>
                <c:pt idx="2363">
                  <c:v>Jessica Walker</c:v>
                </c:pt>
                <c:pt idx="2364">
                  <c:v>Joshua Cook</c:v>
                </c:pt>
                <c:pt idx="2365">
                  <c:v>Jessica Wiggins</c:v>
                </c:pt>
                <c:pt idx="2366">
                  <c:v>Jason Cook</c:v>
                </c:pt>
                <c:pt idx="2367">
                  <c:v>Jeffrey Anderson</c:v>
                </c:pt>
                <c:pt idx="2368">
                  <c:v>Jenna Smith</c:v>
                </c:pt>
                <c:pt idx="2369">
                  <c:v>Jill Smith</c:v>
                </c:pt>
                <c:pt idx="2370">
                  <c:v>Jennifer Aguilar</c:v>
                </c:pt>
                <c:pt idx="2371">
                  <c:v>James Ortiz</c:v>
                </c:pt>
                <c:pt idx="2372">
                  <c:v>Joshua Stewart</c:v>
                </c:pt>
                <c:pt idx="2373">
                  <c:v>John Anderson</c:v>
                </c:pt>
                <c:pt idx="2374">
                  <c:v>Joshua Wallace</c:v>
                </c:pt>
                <c:pt idx="2375">
                  <c:v>James Peterson</c:v>
                </c:pt>
                <c:pt idx="2376">
                  <c:v>Jason Hall</c:v>
                </c:pt>
                <c:pt idx="2377">
                  <c:v>James Price</c:v>
                </c:pt>
                <c:pt idx="2378">
                  <c:v>Julia Jackson</c:v>
                </c:pt>
                <c:pt idx="2379">
                  <c:v>John Burgess</c:v>
                </c:pt>
                <c:pt idx="2380">
                  <c:v>John Ferguson</c:v>
                </c:pt>
                <c:pt idx="2381">
                  <c:v>Emily Moore</c:v>
                </c:pt>
                <c:pt idx="2382">
                  <c:v>Gregory Thomas</c:v>
                </c:pt>
                <c:pt idx="2383">
                  <c:v>Erin Garcia</c:v>
                </c:pt>
                <c:pt idx="2384">
                  <c:v>David Walker</c:v>
                </c:pt>
                <c:pt idx="2385">
                  <c:v>Elizabeth Weber</c:v>
                </c:pt>
                <c:pt idx="2386">
                  <c:v>David Welch</c:v>
                </c:pt>
                <c:pt idx="2387">
                  <c:v>Eric James</c:v>
                </c:pt>
                <c:pt idx="2388">
                  <c:v>David Reeves</c:v>
                </c:pt>
                <c:pt idx="2389">
                  <c:v>Gary Wilson</c:v>
                </c:pt>
                <c:pt idx="2390">
                  <c:v>Dawn Adams</c:v>
                </c:pt>
                <c:pt idx="2391">
                  <c:v>Holly Johnson</c:v>
                </c:pt>
                <c:pt idx="2392">
                  <c:v>Dawn Gonzalez</c:v>
                </c:pt>
                <c:pt idx="2393">
                  <c:v>Emily Green</c:v>
                </c:pt>
                <c:pt idx="2394">
                  <c:v>Dawn Jones</c:v>
                </c:pt>
                <c:pt idx="2395">
                  <c:v>David Ramirez</c:v>
                </c:pt>
                <c:pt idx="2396">
                  <c:v>Dawn Phillips</c:v>
                </c:pt>
                <c:pt idx="2397">
                  <c:v>Erica Moore</c:v>
                </c:pt>
                <c:pt idx="2398">
                  <c:v>Dawn Smith</c:v>
                </c:pt>
                <c:pt idx="2399">
                  <c:v>Erin Walker</c:v>
                </c:pt>
                <c:pt idx="2400">
                  <c:v>Dawn Taylor</c:v>
                </c:pt>
                <c:pt idx="2401">
                  <c:v>Gina Johnson</c:v>
                </c:pt>
                <c:pt idx="2402">
                  <c:v>Dawn Thomas</c:v>
                </c:pt>
                <c:pt idx="2403">
                  <c:v>Heather Johnson</c:v>
                </c:pt>
                <c:pt idx="2404">
                  <c:v>Deborah Jones</c:v>
                </c:pt>
                <c:pt idx="2405">
                  <c:v>Elizabeth Phillips</c:v>
                </c:pt>
                <c:pt idx="2406">
                  <c:v>Deborah Moore</c:v>
                </c:pt>
                <c:pt idx="2407">
                  <c:v>Emily Carter</c:v>
                </c:pt>
                <c:pt idx="2408">
                  <c:v>Deborah Thomas</c:v>
                </c:pt>
                <c:pt idx="2409">
                  <c:v>Emily Martinez</c:v>
                </c:pt>
                <c:pt idx="2410">
                  <c:v>Deborah Williams</c:v>
                </c:pt>
                <c:pt idx="2411">
                  <c:v>Emily Thompson</c:v>
                </c:pt>
                <c:pt idx="2412">
                  <c:v>Debra Brown</c:v>
                </c:pt>
                <c:pt idx="2413">
                  <c:v>Eric Hanson</c:v>
                </c:pt>
                <c:pt idx="2414">
                  <c:v>Debra Lopez</c:v>
                </c:pt>
                <c:pt idx="2415">
                  <c:v>Eric Powell</c:v>
                </c:pt>
                <c:pt idx="2416">
                  <c:v>Debra Miller</c:v>
                </c:pt>
                <c:pt idx="2417">
                  <c:v>Erik Smith</c:v>
                </c:pt>
                <c:pt idx="2418">
                  <c:v>Debra Nelson</c:v>
                </c:pt>
                <c:pt idx="2419">
                  <c:v>Erin Martinez</c:v>
                </c:pt>
                <c:pt idx="2420">
                  <c:v>Denise Perez</c:v>
                </c:pt>
                <c:pt idx="2421">
                  <c:v>Frank Miller</c:v>
                </c:pt>
                <c:pt idx="2422">
                  <c:v>Denise Sanchez</c:v>
                </c:pt>
                <c:pt idx="2423">
                  <c:v>George Jones</c:v>
                </c:pt>
                <c:pt idx="2424">
                  <c:v>Denise Williams</c:v>
                </c:pt>
                <c:pt idx="2425">
                  <c:v>Gregory Lewis</c:v>
                </c:pt>
                <c:pt idx="2426">
                  <c:v>Dennis Jones</c:v>
                </c:pt>
                <c:pt idx="2427">
                  <c:v>Hannah Williams</c:v>
                </c:pt>
                <c:pt idx="2428">
                  <c:v>Dennis Miller</c:v>
                </c:pt>
                <c:pt idx="2429">
                  <c:v>Heather Scott</c:v>
                </c:pt>
                <c:pt idx="2430">
                  <c:v>Dennis Smith</c:v>
                </c:pt>
                <c:pt idx="2431">
                  <c:v>Elizabeth Moore</c:v>
                </c:pt>
                <c:pt idx="2432">
                  <c:v>Dennis Thompson</c:v>
                </c:pt>
                <c:pt idx="2433">
                  <c:v>Elizabeth Thomas</c:v>
                </c:pt>
                <c:pt idx="2434">
                  <c:v>Diana Johnson</c:v>
                </c:pt>
                <c:pt idx="2435">
                  <c:v>Elizabeth Weiss</c:v>
                </c:pt>
                <c:pt idx="2436">
                  <c:v>Diane Phillips</c:v>
                </c:pt>
                <c:pt idx="2437">
                  <c:v>Emily Gonzalez</c:v>
                </c:pt>
                <c:pt idx="2438">
                  <c:v>Diane Walker</c:v>
                </c:pt>
                <c:pt idx="2439">
                  <c:v>Emily Jones</c:v>
                </c:pt>
                <c:pt idx="2440">
                  <c:v>Diane Williams</c:v>
                </c:pt>
                <c:pt idx="2441">
                  <c:v>Emily Mitchell</c:v>
                </c:pt>
                <c:pt idx="2442">
                  <c:v>Donald Allen</c:v>
                </c:pt>
                <c:pt idx="2443">
                  <c:v>Emily Sanchez</c:v>
                </c:pt>
                <c:pt idx="2444">
                  <c:v>Donald Gonzalez</c:v>
                </c:pt>
                <c:pt idx="2445">
                  <c:v>Eric Baker</c:v>
                </c:pt>
                <c:pt idx="2446">
                  <c:v>David Rivera</c:v>
                </c:pt>
                <c:pt idx="2447">
                  <c:v>Eric Gonzalez</c:v>
                </c:pt>
                <c:pt idx="2448">
                  <c:v>Donald Martinez</c:v>
                </c:pt>
                <c:pt idx="2449">
                  <c:v>Eric Howard</c:v>
                </c:pt>
                <c:pt idx="2450">
                  <c:v>Donald Miller</c:v>
                </c:pt>
                <c:pt idx="2451">
                  <c:v>Eric Nelson</c:v>
                </c:pt>
                <c:pt idx="2452">
                  <c:v>Donna Hernandez</c:v>
                </c:pt>
                <c:pt idx="2453">
                  <c:v>Erica Brown</c:v>
                </c:pt>
                <c:pt idx="2454">
                  <c:v>Donna Jones</c:v>
                </c:pt>
                <c:pt idx="2455">
                  <c:v>Erik Miller</c:v>
                </c:pt>
                <c:pt idx="2456">
                  <c:v>Donna Martinez</c:v>
                </c:pt>
                <c:pt idx="2457">
                  <c:v>Erin Anderson</c:v>
                </c:pt>
                <c:pt idx="2458">
                  <c:v>Douglas Brown</c:v>
                </c:pt>
                <c:pt idx="2459">
                  <c:v>Erin Gomez</c:v>
                </c:pt>
                <c:pt idx="2460">
                  <c:v>Douglas Smith</c:v>
                </c:pt>
                <c:pt idx="2461">
                  <c:v>Erin Thomas</c:v>
                </c:pt>
                <c:pt idx="2462">
                  <c:v>Dustin Smith</c:v>
                </c:pt>
                <c:pt idx="2463">
                  <c:v>Frank Davis</c:v>
                </c:pt>
                <c:pt idx="2464">
                  <c:v>Dylan Gonzalez</c:v>
                </c:pt>
                <c:pt idx="2465">
                  <c:v>Gary Gonzalez</c:v>
                </c:pt>
                <c:pt idx="2466">
                  <c:v>Edward Lopez</c:v>
                </c:pt>
                <c:pt idx="2467">
                  <c:v>George Davis</c:v>
                </c:pt>
                <c:pt idx="2468">
                  <c:v>Elizabeth Burke</c:v>
                </c:pt>
                <c:pt idx="2469">
                  <c:v>Gerald Rodriguez</c:v>
                </c:pt>
                <c:pt idx="2470">
                  <c:v>Elizabeth Carter</c:v>
                </c:pt>
                <c:pt idx="2471">
                  <c:v>Gregory Davis</c:v>
                </c:pt>
                <c:pt idx="2472">
                  <c:v>David Russell</c:v>
                </c:pt>
                <c:pt idx="2473">
                  <c:v>Gregory Martinez</c:v>
                </c:pt>
                <c:pt idx="2474">
                  <c:v>Elizabeth Hall</c:v>
                </c:pt>
                <c:pt idx="2475">
                  <c:v>Gregory Thompson</c:v>
                </c:pt>
                <c:pt idx="2476">
                  <c:v>Elizabeth Harrison</c:v>
                </c:pt>
                <c:pt idx="2477">
                  <c:v>Heather Harris</c:v>
                </c:pt>
                <c:pt idx="2478">
                  <c:v>Elizabeth Henderson</c:v>
                </c:pt>
                <c:pt idx="2479">
                  <c:v>Heather Reyes</c:v>
                </c:pt>
                <c:pt idx="2480">
                  <c:v>David Price</c:v>
                </c:pt>
                <c:pt idx="2481">
                  <c:v>Holly Harris</c:v>
                </c:pt>
                <c:pt idx="2482">
                  <c:v>David Sanders</c:v>
                </c:pt>
                <c:pt idx="2483">
                  <c:v>Elizabeth Mitchell</c:v>
                </c:pt>
                <c:pt idx="2484">
                  <c:v>Elizabeth Young</c:v>
                </c:pt>
                <c:pt idx="2485">
                  <c:v>David Gutierrez</c:v>
                </c:pt>
                <c:pt idx="2486">
                  <c:v>Danielle Young</c:v>
                </c:pt>
                <c:pt idx="2487">
                  <c:v>Christopher Morales</c:v>
                </c:pt>
                <c:pt idx="2488">
                  <c:v>Carol Williams</c:v>
                </c:pt>
                <c:pt idx="2489">
                  <c:v>David Cox</c:v>
                </c:pt>
                <c:pt idx="2490">
                  <c:v>Cindy Cooper</c:v>
                </c:pt>
                <c:pt idx="2491">
                  <c:v>Brian Fisher</c:v>
                </c:pt>
                <c:pt idx="2492">
                  <c:v>David Osborne</c:v>
                </c:pt>
                <c:pt idx="2493">
                  <c:v>Danielle Green</c:v>
                </c:pt>
                <c:pt idx="2494">
                  <c:v>David Parker</c:v>
                </c:pt>
                <c:pt idx="2495">
                  <c:v>Brian Hughes</c:v>
                </c:pt>
                <c:pt idx="2496">
                  <c:v>Corey Smith</c:v>
                </c:pt>
                <c:pt idx="2497">
                  <c:v>Brian Clark</c:v>
                </c:pt>
                <c:pt idx="2498">
                  <c:v>Cory Smith</c:v>
                </c:pt>
                <c:pt idx="2499">
                  <c:v>David Hogan</c:v>
                </c:pt>
                <c:pt idx="2500">
                  <c:v>Christopher Boyd</c:v>
                </c:pt>
                <c:pt idx="2501">
                  <c:v>Christopher Wright</c:v>
                </c:pt>
                <c:pt idx="2502">
                  <c:v>Courtney Gonzalez</c:v>
                </c:pt>
                <c:pt idx="2503">
                  <c:v>Christopher Myers</c:v>
                </c:pt>
                <c:pt idx="2504">
                  <c:v>Courtney Miller</c:v>
                </c:pt>
                <c:pt idx="2505">
                  <c:v>Christine Anderson</c:v>
                </c:pt>
                <c:pt idx="2506">
                  <c:v>Courtney Smith</c:v>
                </c:pt>
                <c:pt idx="2507">
                  <c:v>David Armstrong</c:v>
                </c:pt>
                <c:pt idx="2508">
                  <c:v>Craig Williams</c:v>
                </c:pt>
                <c:pt idx="2509">
                  <c:v>David Chang</c:v>
                </c:pt>
                <c:pt idx="2510">
                  <c:v>Christopher Bradley</c:v>
                </c:pt>
                <c:pt idx="2511">
                  <c:v>David English</c:v>
                </c:pt>
                <c:pt idx="2512">
                  <c:v>Christopher Brooks</c:v>
                </c:pt>
                <c:pt idx="2513">
                  <c:v>David Graham</c:v>
                </c:pt>
                <c:pt idx="2514">
                  <c:v>Christopher Burns</c:v>
                </c:pt>
                <c:pt idx="2515">
                  <c:v>David Hawkins</c:v>
                </c:pt>
                <c:pt idx="2516">
                  <c:v>Crystal Lopez</c:v>
                </c:pt>
                <c:pt idx="2517">
                  <c:v>David Kelley</c:v>
                </c:pt>
                <c:pt idx="2518">
                  <c:v>Crystal Miller</c:v>
                </c:pt>
                <c:pt idx="2519">
                  <c:v>Charles Lee</c:v>
                </c:pt>
                <c:pt idx="2520">
                  <c:v>Charles Moore</c:v>
                </c:pt>
                <c:pt idx="2521">
                  <c:v>Daniel Scott</c:v>
                </c:pt>
                <c:pt idx="2522">
                  <c:v>Christopher Castaneda</c:v>
                </c:pt>
                <c:pt idx="2523">
                  <c:v>Christopher Morris</c:v>
                </c:pt>
                <c:pt idx="2524">
                  <c:v>Christopher Castillo</c:v>
                </c:pt>
                <c:pt idx="2525">
                  <c:v>Christopher Ortiz</c:v>
                </c:pt>
                <c:pt idx="2526">
                  <c:v>Charles Turner</c:v>
                </c:pt>
                <c:pt idx="2527">
                  <c:v>Christopher Patterson</c:v>
                </c:pt>
                <c:pt idx="2528">
                  <c:v>Curtis Wilson</c:v>
                </c:pt>
                <c:pt idx="2529">
                  <c:v>Danielle White</c:v>
                </c:pt>
                <c:pt idx="2530">
                  <c:v>Carrie Johnson</c:v>
                </c:pt>
                <c:pt idx="2531">
                  <c:v>Christine Burns</c:v>
                </c:pt>
                <c:pt idx="2532">
                  <c:v>Brittany Carter</c:v>
                </c:pt>
                <c:pt idx="2533">
                  <c:v>Charles Gonzalez</c:v>
                </c:pt>
                <c:pt idx="2534">
                  <c:v>Cynthia Diaz</c:v>
                </c:pt>
                <c:pt idx="2535">
                  <c:v>David Campbell</c:v>
                </c:pt>
                <c:pt idx="2536">
                  <c:v>Cynthia Garcia</c:v>
                </c:pt>
                <c:pt idx="2537">
                  <c:v>David Cook</c:v>
                </c:pt>
                <c:pt idx="2538">
                  <c:v>Cynthia Johnson</c:v>
                </c:pt>
                <c:pt idx="2539">
                  <c:v>Christopher Schmidt</c:v>
                </c:pt>
                <c:pt idx="2540">
                  <c:v>Cynthia Jones</c:v>
                </c:pt>
                <c:pt idx="2541">
                  <c:v>Christopher Snyder</c:v>
                </c:pt>
                <c:pt idx="2542">
                  <c:v>Christopher Cruz</c:v>
                </c:pt>
                <c:pt idx="2543">
                  <c:v>David Gibson</c:v>
                </c:pt>
                <c:pt idx="2544">
                  <c:v>Casey Clark</c:v>
                </c:pt>
                <c:pt idx="2545">
                  <c:v>David Gregory</c:v>
                </c:pt>
                <c:pt idx="2546">
                  <c:v>Cynthia Martin</c:v>
                </c:pt>
                <c:pt idx="2547">
                  <c:v>Brian Thomas</c:v>
                </c:pt>
                <c:pt idx="2548">
                  <c:v>Christopher Ellis</c:v>
                </c:pt>
                <c:pt idx="2549">
                  <c:v>Brian Torres</c:v>
                </c:pt>
                <c:pt idx="2550">
                  <c:v>Casey Smith</c:v>
                </c:pt>
                <c:pt idx="2551">
                  <c:v>David Jenkins</c:v>
                </c:pt>
                <c:pt idx="2552">
                  <c:v>Cynthia Williams</c:v>
                </c:pt>
                <c:pt idx="2553">
                  <c:v>Christine Rodriguez</c:v>
                </c:pt>
                <c:pt idx="2554">
                  <c:v>Cheryl Miller</c:v>
                </c:pt>
                <c:pt idx="2555">
                  <c:v>David Mcguire</c:v>
                </c:pt>
                <c:pt idx="2556">
                  <c:v>Dana Harris</c:v>
                </c:pt>
                <c:pt idx="2557">
                  <c:v>Charles Matthews</c:v>
                </c:pt>
                <c:pt idx="2558">
                  <c:v>Christopher French</c:v>
                </c:pt>
                <c:pt idx="2559">
                  <c:v>Christopher Allen</c:v>
                </c:pt>
                <c:pt idx="2560">
                  <c:v>Daniel Bradley</c:v>
                </c:pt>
                <c:pt idx="2561">
                  <c:v>Brian Rodriguez</c:v>
                </c:pt>
                <c:pt idx="2562">
                  <c:v>Daniel Brooks</c:v>
                </c:pt>
                <c:pt idx="2563">
                  <c:v>Daniel Taylor</c:v>
                </c:pt>
                <c:pt idx="2564">
                  <c:v>Cheryl Taylor</c:v>
                </c:pt>
                <c:pt idx="2565">
                  <c:v>Christopher Morrison</c:v>
                </c:pt>
                <c:pt idx="2566">
                  <c:v>Christopher Goodwin</c:v>
                </c:pt>
                <c:pt idx="2567">
                  <c:v>Christina Thompson</c:v>
                </c:pt>
                <c:pt idx="2568">
                  <c:v>Casey Thompson</c:v>
                </c:pt>
                <c:pt idx="2569">
                  <c:v>Danielle Garcia</c:v>
                </c:pt>
                <c:pt idx="2570">
                  <c:v>Daniel Cooper</c:v>
                </c:pt>
                <c:pt idx="2571">
                  <c:v>Carlos White</c:v>
                </c:pt>
                <c:pt idx="2572">
                  <c:v>Christopher Green</c:v>
                </c:pt>
                <c:pt idx="2573">
                  <c:v>Danielle Robinson</c:v>
                </c:pt>
                <c:pt idx="2574">
                  <c:v>Daniel Flores</c:v>
                </c:pt>
                <c:pt idx="2575">
                  <c:v>David Perry</c:v>
                </c:pt>
                <c:pt idx="2576">
                  <c:v>Christopher Harris</c:v>
                </c:pt>
                <c:pt idx="2577">
                  <c:v>Christopher Powell</c:v>
                </c:pt>
                <c:pt idx="2578">
                  <c:v>Christopher Henry</c:v>
                </c:pt>
                <c:pt idx="2579">
                  <c:v>Danny Smith</c:v>
                </c:pt>
                <c:pt idx="2580">
                  <c:v>Daniel Gutierrez</c:v>
                </c:pt>
                <c:pt idx="2581">
                  <c:v>Brian Ruiz</c:v>
                </c:pt>
                <c:pt idx="2582">
                  <c:v>Daniel Hall</c:v>
                </c:pt>
                <c:pt idx="2583">
                  <c:v>Christopher Ramirez</c:v>
                </c:pt>
                <c:pt idx="2584">
                  <c:v>Cassandra Smith</c:v>
                </c:pt>
                <c:pt idx="2585">
                  <c:v>David Barnes</c:v>
                </c:pt>
                <c:pt idx="2586">
                  <c:v>Christopher Holmes</c:v>
                </c:pt>
                <c:pt idx="2587">
                  <c:v>Brian Scott</c:v>
                </c:pt>
                <c:pt idx="2588">
                  <c:v>Christopher Hudson</c:v>
                </c:pt>
                <c:pt idx="2589">
                  <c:v>Charles Howard</c:v>
                </c:pt>
                <c:pt idx="2590">
                  <c:v>Daniel Jenkins</c:v>
                </c:pt>
                <c:pt idx="2591">
                  <c:v>David Collins</c:v>
                </c:pt>
                <c:pt idx="2592">
                  <c:v>Catherine Johnson</c:v>
                </c:pt>
                <c:pt idx="2593">
                  <c:v>David Cooper</c:v>
                </c:pt>
                <c:pt idx="2594">
                  <c:v>Brian Reyes</c:v>
                </c:pt>
                <c:pt idx="2595">
                  <c:v>Christopher Rogers</c:v>
                </c:pt>
                <c:pt idx="2596">
                  <c:v>Brian Hall</c:v>
                </c:pt>
                <c:pt idx="2597">
                  <c:v>Brian Bell</c:v>
                </c:pt>
                <c:pt idx="2598">
                  <c:v>Christina Bell</c:v>
                </c:pt>
                <c:pt idx="2599">
                  <c:v>David Fisher</c:v>
                </c:pt>
                <c:pt idx="2600">
                  <c:v>Catherine Jones</c:v>
                </c:pt>
                <c:pt idx="2601">
                  <c:v>David Fox</c:v>
                </c:pt>
                <c:pt idx="2602">
                  <c:v>Christina Davis</c:v>
                </c:pt>
                <c:pt idx="2603">
                  <c:v>David Garza</c:v>
                </c:pt>
                <c:pt idx="2604">
                  <c:v>Brittany Hill</c:v>
                </c:pt>
                <c:pt idx="2605">
                  <c:v>David Gomez</c:v>
                </c:pt>
                <c:pt idx="2606">
                  <c:v>Chad Harris</c:v>
                </c:pt>
                <c:pt idx="2607">
                  <c:v>David Green</c:v>
                </c:pt>
                <c:pt idx="2608">
                  <c:v>Daniel Medina</c:v>
                </c:pt>
                <c:pt idx="2609">
                  <c:v>David Griffin</c:v>
                </c:pt>
                <c:pt idx="2610">
                  <c:v>Daniel Mendoza</c:v>
                </c:pt>
                <c:pt idx="2611">
                  <c:v>David Hall</c:v>
                </c:pt>
                <c:pt idx="2612">
                  <c:v>Daniel Mitchell</c:v>
                </c:pt>
                <c:pt idx="2613">
                  <c:v>David Hart</c:v>
                </c:pt>
                <c:pt idx="2614">
                  <c:v>Daniel Moore</c:v>
                </c:pt>
                <c:pt idx="2615">
                  <c:v>Christopher Stone</c:v>
                </c:pt>
                <c:pt idx="2616">
                  <c:v>Daniel Moreno</c:v>
                </c:pt>
                <c:pt idx="2617">
                  <c:v>Brittany Lopez</c:v>
                </c:pt>
                <c:pt idx="2618">
                  <c:v>Daniel Murphy</c:v>
                </c:pt>
                <c:pt idx="2619">
                  <c:v>Christine Murphy</c:v>
                </c:pt>
                <c:pt idx="2620">
                  <c:v>Carlos Nelson</c:v>
                </c:pt>
                <c:pt idx="2621">
                  <c:v>Brian Wagner</c:v>
                </c:pt>
                <c:pt idx="2622">
                  <c:v>Chad Smith</c:v>
                </c:pt>
                <c:pt idx="2623">
                  <c:v>David Kelly</c:v>
                </c:pt>
                <c:pt idx="2624">
                  <c:v>Daniel Owens</c:v>
                </c:pt>
                <c:pt idx="2625">
                  <c:v>Brian Lewis</c:v>
                </c:pt>
                <c:pt idx="2626">
                  <c:v>Daniel Perez</c:v>
                </c:pt>
                <c:pt idx="2627">
                  <c:v>Christine Taylor</c:v>
                </c:pt>
                <c:pt idx="2628">
                  <c:v>Daniel Powell</c:v>
                </c:pt>
                <c:pt idx="2629">
                  <c:v>Brian White</c:v>
                </c:pt>
                <c:pt idx="2630">
                  <c:v>Daniel Price</c:v>
                </c:pt>
                <c:pt idx="2631">
                  <c:v>Charles Lewis</c:v>
                </c:pt>
                <c:pt idx="2632">
                  <c:v>Daniel Ramos</c:v>
                </c:pt>
                <c:pt idx="2633">
                  <c:v>David Munoz</c:v>
                </c:pt>
                <c:pt idx="2634">
                  <c:v>Daniel Reynolds</c:v>
                </c:pt>
                <c:pt idx="2635">
                  <c:v>David Nelson</c:v>
                </c:pt>
                <c:pt idx="2636">
                  <c:v>Chad Williams</c:v>
                </c:pt>
                <c:pt idx="2637">
                  <c:v>Christina Taylor</c:v>
                </c:pt>
                <c:pt idx="2638">
                  <c:v>Cody Smith</c:v>
                </c:pt>
                <c:pt idx="2639">
                  <c:v>Christopher Wallace</c:v>
                </c:pt>
                <c:pt idx="2640">
                  <c:v>Brenda Johnson</c:v>
                </c:pt>
                <c:pt idx="2641">
                  <c:v>Benjamin Miller</c:v>
                </c:pt>
                <c:pt idx="2642">
                  <c:v>Amanda Cox</c:v>
                </c:pt>
                <c:pt idx="2643">
                  <c:v>Angela Walker</c:v>
                </c:pt>
                <c:pt idx="2644">
                  <c:v>Aaron Williams</c:v>
                </c:pt>
                <c:pt idx="2645">
                  <c:v>Angela Wheeler</c:v>
                </c:pt>
                <c:pt idx="2646">
                  <c:v>Amy Gonzalez</c:v>
                </c:pt>
                <c:pt idx="2647">
                  <c:v>Amanda Ward</c:v>
                </c:pt>
                <c:pt idx="2648">
                  <c:v>Angela Jackson</c:v>
                </c:pt>
                <c:pt idx="2649">
                  <c:v>Alexander Martin</c:v>
                </c:pt>
                <c:pt idx="2650">
                  <c:v>Bradley Smith</c:v>
                </c:pt>
                <c:pt idx="2651">
                  <c:v>Andrew Kelly</c:v>
                </c:pt>
                <c:pt idx="2652">
                  <c:v>Alexander Johnson</c:v>
                </c:pt>
                <c:pt idx="2653">
                  <c:v>Andrew King</c:v>
                </c:pt>
                <c:pt idx="2654">
                  <c:v>Aaron Jackson</c:v>
                </c:pt>
                <c:pt idx="2655">
                  <c:v>Anna Brown</c:v>
                </c:pt>
                <c:pt idx="2656">
                  <c:v>Amy Harris</c:v>
                </c:pt>
                <c:pt idx="2657">
                  <c:v>Anna Johnson</c:v>
                </c:pt>
                <c:pt idx="2658">
                  <c:v>Amy Hudson</c:v>
                </c:pt>
                <c:pt idx="2659">
                  <c:v>Anna Smith</c:v>
                </c:pt>
                <c:pt idx="2660">
                  <c:v>Benjamin Carter</c:v>
                </c:pt>
                <c:pt idx="2661">
                  <c:v>Anna Thomas</c:v>
                </c:pt>
                <c:pt idx="2662">
                  <c:v>Benjamin Walker</c:v>
                </c:pt>
                <c:pt idx="2663">
                  <c:v>Andrea Martinez</c:v>
                </c:pt>
                <c:pt idx="2664">
                  <c:v>Angela King</c:v>
                </c:pt>
                <c:pt idx="2665">
                  <c:v>Anne Ramirez</c:v>
                </c:pt>
                <c:pt idx="2666">
                  <c:v>Angela Ramirez</c:v>
                </c:pt>
                <c:pt idx="2667">
                  <c:v>Andrew Martin</c:v>
                </c:pt>
                <c:pt idx="2668">
                  <c:v>Adam Hernandez</c:v>
                </c:pt>
                <c:pt idx="2669">
                  <c:v>Andrew Martinez</c:v>
                </c:pt>
                <c:pt idx="2670">
                  <c:v>Amanda Nelson</c:v>
                </c:pt>
                <c:pt idx="2671">
                  <c:v>Anthony Anderson</c:v>
                </c:pt>
                <c:pt idx="2672">
                  <c:v>Ashley Moore</c:v>
                </c:pt>
                <c:pt idx="2673">
                  <c:v>Anthony Baker</c:v>
                </c:pt>
                <c:pt idx="2674">
                  <c:v>Ashley Perez</c:v>
                </c:pt>
                <c:pt idx="2675">
                  <c:v>Anthony Brooks</c:v>
                </c:pt>
                <c:pt idx="2676">
                  <c:v>Ashley Stewart</c:v>
                </c:pt>
                <c:pt idx="2677">
                  <c:v>Alexander Moore</c:v>
                </c:pt>
                <c:pt idx="2678">
                  <c:v>Ashley West</c:v>
                </c:pt>
                <c:pt idx="2679">
                  <c:v>Anthony Clark</c:v>
                </c:pt>
                <c:pt idx="2680">
                  <c:v>Ashley Wright</c:v>
                </c:pt>
                <c:pt idx="2681">
                  <c:v>Anthony Edwards</c:v>
                </c:pt>
                <c:pt idx="2682">
                  <c:v>Barbara Johnson</c:v>
                </c:pt>
                <c:pt idx="2683">
                  <c:v>Anthony Flores</c:v>
                </c:pt>
                <c:pt idx="2684">
                  <c:v>Benjamin Hernandez</c:v>
                </c:pt>
                <c:pt idx="2685">
                  <c:v>Adam Martin</c:v>
                </c:pt>
                <c:pt idx="2686">
                  <c:v>Aaron Walker</c:v>
                </c:pt>
                <c:pt idx="2687">
                  <c:v>Aaron Harris</c:v>
                </c:pt>
                <c:pt idx="2688">
                  <c:v>Benjamin Wilson</c:v>
                </c:pt>
                <c:pt idx="2689">
                  <c:v>Anthony Hall</c:v>
                </c:pt>
                <c:pt idx="2690">
                  <c:v>Amy Manning</c:v>
                </c:pt>
                <c:pt idx="2691">
                  <c:v>Andrew Mitchell</c:v>
                </c:pt>
                <c:pt idx="2692">
                  <c:v>Alexander Green</c:v>
                </c:pt>
                <c:pt idx="2693">
                  <c:v>Amber Young</c:v>
                </c:pt>
                <c:pt idx="2694">
                  <c:v>Amy Reed</c:v>
                </c:pt>
                <c:pt idx="2695">
                  <c:v>Alexander Williams</c:v>
                </c:pt>
                <c:pt idx="2696">
                  <c:v>Angela Simmons</c:v>
                </c:pt>
                <c:pt idx="2697">
                  <c:v>Alexandra Brown</c:v>
                </c:pt>
                <c:pt idx="2698">
                  <c:v>Brandon Russell</c:v>
                </c:pt>
                <c:pt idx="2699">
                  <c:v>Andrea Shepard</c:v>
                </c:pt>
                <c:pt idx="2700">
                  <c:v>Amy Stewart</c:v>
                </c:pt>
                <c:pt idx="2701">
                  <c:v>Andrew Owens</c:v>
                </c:pt>
                <c:pt idx="2702">
                  <c:v>Angela Clark</c:v>
                </c:pt>
                <c:pt idx="2703">
                  <c:v>Anthony Lee</c:v>
                </c:pt>
                <c:pt idx="2704">
                  <c:v>Brenda Williams</c:v>
                </c:pt>
                <c:pt idx="2705">
                  <c:v>Andrea Smith</c:v>
                </c:pt>
                <c:pt idx="2706">
                  <c:v>Andrea Clark</c:v>
                </c:pt>
                <c:pt idx="2707">
                  <c:v>Adam Martinez</c:v>
                </c:pt>
                <c:pt idx="2708">
                  <c:v>Amber Miller</c:v>
                </c:pt>
                <c:pt idx="2709">
                  <c:v>Brenda Perez</c:v>
                </c:pt>
                <c:pt idx="2710">
                  <c:v>Ashley Palmer</c:v>
                </c:pt>
                <c:pt idx="2711">
                  <c:v>Aaron Stewart</c:v>
                </c:pt>
                <c:pt idx="2712">
                  <c:v>Ashley Rodriguez</c:v>
                </c:pt>
                <c:pt idx="2713">
                  <c:v>Aaron Thomas</c:v>
                </c:pt>
                <c:pt idx="2714">
                  <c:v>Andrew Collins</c:v>
                </c:pt>
                <c:pt idx="2715">
                  <c:v>Andrew Thomas</c:v>
                </c:pt>
                <c:pt idx="2716">
                  <c:v>Ashley Taylor</c:v>
                </c:pt>
                <c:pt idx="2717">
                  <c:v>Anthony Nelson</c:v>
                </c:pt>
                <c:pt idx="2718">
                  <c:v>Ashley Wagner</c:v>
                </c:pt>
                <c:pt idx="2719">
                  <c:v>Anthony Perry</c:v>
                </c:pt>
                <c:pt idx="2720">
                  <c:v>Ashley White</c:v>
                </c:pt>
                <c:pt idx="2721">
                  <c:v>Amanda Taylor</c:v>
                </c:pt>
                <c:pt idx="2722">
                  <c:v>Amanda Diaz</c:v>
                </c:pt>
                <c:pt idx="2723">
                  <c:v>Allison Marshall</c:v>
                </c:pt>
                <c:pt idx="2724">
                  <c:v>Austin Jackson</c:v>
                </c:pt>
                <c:pt idx="2725">
                  <c:v>Anthony Taylor</c:v>
                </c:pt>
                <c:pt idx="2726">
                  <c:v>Alan Smith</c:v>
                </c:pt>
                <c:pt idx="2727">
                  <c:v>Anthony Thomas</c:v>
                </c:pt>
                <c:pt idx="2728">
                  <c:v>Barbara Mitchell</c:v>
                </c:pt>
                <c:pt idx="2729">
                  <c:v>Anthony Turner</c:v>
                </c:pt>
                <c:pt idx="2730">
                  <c:v>Benjamin Garcia</c:v>
                </c:pt>
                <c:pt idx="2731">
                  <c:v>Anthony Walker</c:v>
                </c:pt>
                <c:pt idx="2732">
                  <c:v>Benjamin Johnson</c:v>
                </c:pt>
                <c:pt idx="2733">
                  <c:v>Aaron Moore</c:v>
                </c:pt>
                <c:pt idx="2734">
                  <c:v>Andrew Davis</c:v>
                </c:pt>
                <c:pt idx="2735">
                  <c:v>Amanda Sandoval</c:v>
                </c:pt>
                <c:pt idx="2736">
                  <c:v>Benjamin Torres</c:v>
                </c:pt>
                <c:pt idx="2737">
                  <c:v>April Rodriguez</c:v>
                </c:pt>
                <c:pt idx="2738">
                  <c:v>Benjamin Williams</c:v>
                </c:pt>
                <c:pt idx="2739">
                  <c:v>Ashley Adams</c:v>
                </c:pt>
                <c:pt idx="2740">
                  <c:v>Beth Smith</c:v>
                </c:pt>
                <c:pt idx="2741">
                  <c:v>Andrew Brooks</c:v>
                </c:pt>
                <c:pt idx="2742">
                  <c:v>Brandon Adams</c:v>
                </c:pt>
                <c:pt idx="2743">
                  <c:v>Amy Bennett</c:v>
                </c:pt>
                <c:pt idx="2744">
                  <c:v>Amanda Green</c:v>
                </c:pt>
                <c:pt idx="2745">
                  <c:v>Allison Smith</c:v>
                </c:pt>
                <c:pt idx="2746">
                  <c:v>Andrew Flores</c:v>
                </c:pt>
                <c:pt idx="2747">
                  <c:v>Ashley Clark</c:v>
                </c:pt>
                <c:pt idx="2748">
                  <c:v>Brandon James</c:v>
                </c:pt>
                <c:pt idx="2749">
                  <c:v>Amy Brooks</c:v>
                </c:pt>
                <c:pt idx="2750">
                  <c:v>Andrew Gonzalez</c:v>
                </c:pt>
                <c:pt idx="2751">
                  <c:v>Andrew Wright</c:v>
                </c:pt>
                <c:pt idx="2752">
                  <c:v>Brandon Martinez</c:v>
                </c:pt>
                <c:pt idx="2753">
                  <c:v>Adam White</c:v>
                </c:pt>
                <c:pt idx="2754">
                  <c:v>Brandon Moore</c:v>
                </c:pt>
                <c:pt idx="2755">
                  <c:v>Ashley Harris</c:v>
                </c:pt>
                <c:pt idx="2756">
                  <c:v>Brandon Reed</c:v>
                </c:pt>
                <c:pt idx="2757">
                  <c:v>Ashley Hill</c:v>
                </c:pt>
                <c:pt idx="2758">
                  <c:v>Brandon Rogers</c:v>
                </c:pt>
                <c:pt idx="2759">
                  <c:v>Ashley Howard</c:v>
                </c:pt>
                <c:pt idx="2760">
                  <c:v>Andrea Hernandez</c:v>
                </c:pt>
                <c:pt idx="2761">
                  <c:v>Adam Young</c:v>
                </c:pt>
                <c:pt idx="2762">
                  <c:v>Brandon Thomas</c:v>
                </c:pt>
                <c:pt idx="2763">
                  <c:v>Alyssa Johnson</c:v>
                </c:pt>
                <c:pt idx="2764">
                  <c:v>Aaron Lynch</c:v>
                </c:pt>
                <c:pt idx="2765">
                  <c:v>Adam Johnson</c:v>
                </c:pt>
                <c:pt idx="2766">
                  <c:v>Andrea Jones</c:v>
                </c:pt>
                <c:pt idx="2767">
                  <c:v>Ashley King</c:v>
                </c:pt>
                <c:pt idx="2768">
                  <c:v>Amy Ward</c:v>
                </c:pt>
                <c:pt idx="2769">
                  <c:v>Allison Lee</c:v>
                </c:pt>
                <c:pt idx="2770">
                  <c:v>Annette Johnson</c:v>
                </c:pt>
                <c:pt idx="2771">
                  <c:v>Andrew Walker</c:v>
                </c:pt>
                <c:pt idx="2772">
                  <c:v>Veronica Jones</c:v>
                </c:pt>
                <c:pt idx="2773">
                  <c:v>Timothy Lopez</c:v>
                </c:pt>
                <c:pt idx="2774">
                  <c:v>William Russell</c:v>
                </c:pt>
                <c:pt idx="2775">
                  <c:v>Stacey Baker</c:v>
                </c:pt>
                <c:pt idx="2776">
                  <c:v>Tracy Clark</c:v>
                </c:pt>
                <c:pt idx="2777">
                  <c:v>Stacey Taylor</c:v>
                </c:pt>
                <c:pt idx="2778">
                  <c:v>William Cohen</c:v>
                </c:pt>
                <c:pt idx="2779">
                  <c:v>Stacey Wilson</c:v>
                </c:pt>
                <c:pt idx="2780">
                  <c:v>Tiffany Martin</c:v>
                </c:pt>
                <c:pt idx="2781">
                  <c:v>Stacy Crawford</c:v>
                </c:pt>
                <c:pt idx="2782">
                  <c:v>Tina Cox</c:v>
                </c:pt>
                <c:pt idx="2783">
                  <c:v>Stephanie Alexander</c:v>
                </c:pt>
                <c:pt idx="2784">
                  <c:v>Tyler Davis</c:v>
                </c:pt>
                <c:pt idx="2785">
                  <c:v>Stephanie Chapman</c:v>
                </c:pt>
                <c:pt idx="2786">
                  <c:v>Wendy Williams</c:v>
                </c:pt>
                <c:pt idx="2787">
                  <c:v>Stephanie Cox</c:v>
                </c:pt>
                <c:pt idx="2788">
                  <c:v>William Lambert</c:v>
                </c:pt>
                <c:pt idx="2789">
                  <c:v>Stephanie Davidson</c:v>
                </c:pt>
                <c:pt idx="2790">
                  <c:v>Zachary Carter</c:v>
                </c:pt>
                <c:pt idx="2791">
                  <c:v>Stephanie Edwards</c:v>
                </c:pt>
                <c:pt idx="2792">
                  <c:v>Timothy Brooks</c:v>
                </c:pt>
                <c:pt idx="2793">
                  <c:v>Stephanie Franklin</c:v>
                </c:pt>
                <c:pt idx="2794">
                  <c:v>Timothy Russell</c:v>
                </c:pt>
                <c:pt idx="2795">
                  <c:v>Stephanie Garcia</c:v>
                </c:pt>
                <c:pt idx="2796">
                  <c:v>Todd Peterson</c:v>
                </c:pt>
                <c:pt idx="2797">
                  <c:v>Stephanie Gilbert</c:v>
                </c:pt>
                <c:pt idx="2798">
                  <c:v>Travis Robinson</c:v>
                </c:pt>
                <c:pt idx="2799">
                  <c:v>Stephanie Graham</c:v>
                </c:pt>
                <c:pt idx="2800">
                  <c:v>Tyler Ray</c:v>
                </c:pt>
                <c:pt idx="2801">
                  <c:v>Stephanie Griffin</c:v>
                </c:pt>
                <c:pt idx="2802">
                  <c:v>Victoria Wilson</c:v>
                </c:pt>
                <c:pt idx="2803">
                  <c:v>Stephanie Hernandez</c:v>
                </c:pt>
                <c:pt idx="2804">
                  <c:v>William Anthony</c:v>
                </c:pt>
                <c:pt idx="2805">
                  <c:v>Stephanie Howard</c:v>
                </c:pt>
                <c:pt idx="2806">
                  <c:v>William Garza</c:v>
                </c:pt>
                <c:pt idx="2807">
                  <c:v>Stephanie Kennedy</c:v>
                </c:pt>
                <c:pt idx="2808">
                  <c:v>William Norman</c:v>
                </c:pt>
                <c:pt idx="2809">
                  <c:v>Stephanie Knight</c:v>
                </c:pt>
                <c:pt idx="2810">
                  <c:v>William West</c:v>
                </c:pt>
                <c:pt idx="2811">
                  <c:v>Stephanie Mack</c:v>
                </c:pt>
                <c:pt idx="2812">
                  <c:v>Zachary Rodriguez</c:v>
                </c:pt>
                <c:pt idx="2813">
                  <c:v>Stephanie Martin</c:v>
                </c:pt>
                <c:pt idx="2814">
                  <c:v>Tiffany Welch</c:v>
                </c:pt>
                <c:pt idx="2815">
                  <c:v>Stephanie Mckinney</c:v>
                </c:pt>
                <c:pt idx="2816">
                  <c:v>Timothy Flores</c:v>
                </c:pt>
                <c:pt idx="2817">
                  <c:v>Stephanie Montgomery</c:v>
                </c:pt>
                <c:pt idx="2818">
                  <c:v>Timothy Norton</c:v>
                </c:pt>
                <c:pt idx="2819">
                  <c:v>Stephanie Nelson</c:v>
                </c:pt>
                <c:pt idx="2820">
                  <c:v>Timothy Thornton</c:v>
                </c:pt>
                <c:pt idx="2821">
                  <c:v>Stephanie Newman</c:v>
                </c:pt>
                <c:pt idx="2822">
                  <c:v>Todd Black</c:v>
                </c:pt>
                <c:pt idx="2823">
                  <c:v>Stephanie Parker</c:v>
                </c:pt>
                <c:pt idx="2824">
                  <c:v>Tonya Williams</c:v>
                </c:pt>
                <c:pt idx="2825">
                  <c:v>Stephanie Patel</c:v>
                </c:pt>
                <c:pt idx="2826">
                  <c:v>Tracy Walker</c:v>
                </c:pt>
                <c:pt idx="2827">
                  <c:v>Stephanie Perez</c:v>
                </c:pt>
                <c:pt idx="2828">
                  <c:v>Troy Perez</c:v>
                </c:pt>
                <c:pt idx="2829">
                  <c:v>Stephanie Reid</c:v>
                </c:pt>
                <c:pt idx="2830">
                  <c:v>Tyler Morris</c:v>
                </c:pt>
                <c:pt idx="2831">
                  <c:v>Stephanie Rodriguez</c:v>
                </c:pt>
                <c:pt idx="2832">
                  <c:v>Valerie Rodriguez</c:v>
                </c:pt>
                <c:pt idx="2833">
                  <c:v>Stephanie Romero</c:v>
                </c:pt>
                <c:pt idx="2834">
                  <c:v>Victoria Garza</c:v>
                </c:pt>
                <c:pt idx="2835">
                  <c:v>Stephanie Shaw</c:v>
                </c:pt>
                <c:pt idx="2836">
                  <c:v>Wendy Cobb</c:v>
                </c:pt>
                <c:pt idx="2837">
                  <c:v>Sherry Bell</c:v>
                </c:pt>
                <c:pt idx="2838">
                  <c:v>Sierra Gregory</c:v>
                </c:pt>
                <c:pt idx="2839">
                  <c:v>Stephanie Taylor</c:v>
                </c:pt>
                <c:pt idx="2840">
                  <c:v>William Beck</c:v>
                </c:pt>
                <c:pt idx="2841">
                  <c:v>Stephanie Thompson</c:v>
                </c:pt>
                <c:pt idx="2842">
                  <c:v>William Fischer</c:v>
                </c:pt>
                <c:pt idx="2843">
                  <c:v>Stephanie Walker</c:v>
                </c:pt>
                <c:pt idx="2844">
                  <c:v>William Hogan</c:v>
                </c:pt>
                <c:pt idx="2845">
                  <c:v>Stephanie Wood</c:v>
                </c:pt>
                <c:pt idx="2846">
                  <c:v>William Lynn</c:v>
                </c:pt>
                <c:pt idx="2847">
                  <c:v>Stephanie Wright</c:v>
                </c:pt>
                <c:pt idx="2848">
                  <c:v>William Price</c:v>
                </c:pt>
                <c:pt idx="2849">
                  <c:v>Stephen Baker</c:v>
                </c:pt>
                <c:pt idx="2850">
                  <c:v>William Walker</c:v>
                </c:pt>
                <c:pt idx="2851">
                  <c:v>Stephen Bishop</c:v>
                </c:pt>
                <c:pt idx="2852">
                  <c:v>Yolanda Gibson</c:v>
                </c:pt>
                <c:pt idx="2853">
                  <c:v>Stephen Clark</c:v>
                </c:pt>
                <c:pt idx="2854">
                  <c:v>Zachary Martin</c:v>
                </c:pt>
                <c:pt idx="2855">
                  <c:v>Stephen Harris</c:v>
                </c:pt>
                <c:pt idx="2856">
                  <c:v>Tiffany Gonzalez</c:v>
                </c:pt>
                <c:pt idx="2857">
                  <c:v>Stephen Kim</c:v>
                </c:pt>
                <c:pt idx="2858">
                  <c:v>Zachary Wilson</c:v>
                </c:pt>
                <c:pt idx="2859">
                  <c:v>Stephen Lewis</c:v>
                </c:pt>
                <c:pt idx="2860">
                  <c:v>Timothy Adams</c:v>
                </c:pt>
                <c:pt idx="2861">
                  <c:v>Stephen Martinez</c:v>
                </c:pt>
                <c:pt idx="2862">
                  <c:v>Timothy Dixon</c:v>
                </c:pt>
                <c:pt idx="2863">
                  <c:v>Stephen Moore</c:v>
                </c:pt>
                <c:pt idx="2864">
                  <c:v>Timothy Hill</c:v>
                </c:pt>
                <c:pt idx="2865">
                  <c:v>Stephen Parker</c:v>
                </c:pt>
                <c:pt idx="2866">
                  <c:v>Timothy Nguyen</c:v>
                </c:pt>
                <c:pt idx="2867">
                  <c:v>Stephen Rivera</c:v>
                </c:pt>
                <c:pt idx="2868">
                  <c:v>Timothy Pierce</c:v>
                </c:pt>
                <c:pt idx="2869">
                  <c:v>Stephen Roberts</c:v>
                </c:pt>
                <c:pt idx="2870">
                  <c:v>Timothy Stewart</c:v>
                </c:pt>
                <c:pt idx="2871">
                  <c:v>Stephen Washington</c:v>
                </c:pt>
                <c:pt idx="2872">
                  <c:v>Timothy Wright</c:v>
                </c:pt>
                <c:pt idx="2873">
                  <c:v>Stephen Wilson</c:v>
                </c:pt>
                <c:pt idx="2874">
                  <c:v>Tina Sanchez</c:v>
                </c:pt>
                <c:pt idx="2875">
                  <c:v>Steven Allen</c:v>
                </c:pt>
                <c:pt idx="2876">
                  <c:v>Todd Lopez</c:v>
                </c:pt>
                <c:pt idx="2877">
                  <c:v>Steven Banks</c:v>
                </c:pt>
                <c:pt idx="2878">
                  <c:v>Tony Johnson</c:v>
                </c:pt>
                <c:pt idx="2879">
                  <c:v>Steven Barnes</c:v>
                </c:pt>
                <c:pt idx="2880">
                  <c:v>Tracey Miller</c:v>
                </c:pt>
                <c:pt idx="2881">
                  <c:v>Steven Berry</c:v>
                </c:pt>
                <c:pt idx="2882">
                  <c:v>Tracy Martin</c:v>
                </c:pt>
                <c:pt idx="2883">
                  <c:v>Steven Burton</c:v>
                </c:pt>
                <c:pt idx="2884">
                  <c:v>Travis Davis</c:v>
                </c:pt>
                <c:pt idx="2885">
                  <c:v>Steven Campbell</c:v>
                </c:pt>
                <c:pt idx="2886">
                  <c:v>Trevor Wilson</c:v>
                </c:pt>
                <c:pt idx="2887">
                  <c:v>Steven Coleman</c:v>
                </c:pt>
                <c:pt idx="2888">
                  <c:v>Tyler Butler</c:v>
                </c:pt>
                <c:pt idx="2889">
                  <c:v>Steven Contreras</c:v>
                </c:pt>
                <c:pt idx="2890">
                  <c:v>Tyler Harris</c:v>
                </c:pt>
                <c:pt idx="2891">
                  <c:v>Steven Cook</c:v>
                </c:pt>
                <c:pt idx="2892">
                  <c:v>Tyler Nichols</c:v>
                </c:pt>
                <c:pt idx="2893">
                  <c:v>Steven Cooper</c:v>
                </c:pt>
                <c:pt idx="2894">
                  <c:v>Tyrone Rodriguez</c:v>
                </c:pt>
                <c:pt idx="2895">
                  <c:v>Steven Cox</c:v>
                </c:pt>
                <c:pt idx="2896">
                  <c:v>Vanessa Martinez</c:v>
                </c:pt>
                <c:pt idx="2897">
                  <c:v>Steven Foster</c:v>
                </c:pt>
                <c:pt idx="2898">
                  <c:v>Vicki Collins</c:v>
                </c:pt>
                <c:pt idx="2899">
                  <c:v>Steven Garza</c:v>
                </c:pt>
                <c:pt idx="2900">
                  <c:v>Victoria Mendez</c:v>
                </c:pt>
                <c:pt idx="2901">
                  <c:v>Steven Jones</c:v>
                </c:pt>
                <c:pt idx="2902">
                  <c:v>Virginia Ramos</c:v>
                </c:pt>
                <c:pt idx="2903">
                  <c:v>Steven Jordan</c:v>
                </c:pt>
                <c:pt idx="2904">
                  <c:v>Wendy Mitchell</c:v>
                </c:pt>
                <c:pt idx="2905">
                  <c:v>Steven Juarez</c:v>
                </c:pt>
                <c:pt idx="2906">
                  <c:v>Wesley Brown</c:v>
                </c:pt>
                <c:pt idx="2907">
                  <c:v>Steven Leonard</c:v>
                </c:pt>
                <c:pt idx="2908">
                  <c:v>William Aguilar</c:v>
                </c:pt>
                <c:pt idx="2909">
                  <c:v>Steven Long</c:v>
                </c:pt>
                <c:pt idx="2910">
                  <c:v>William Baker</c:v>
                </c:pt>
                <c:pt idx="2911">
                  <c:v>Steven Lopez</c:v>
                </c:pt>
                <c:pt idx="2912">
                  <c:v>William Bryant</c:v>
                </c:pt>
                <c:pt idx="2913">
                  <c:v>Steven Matthews</c:v>
                </c:pt>
                <c:pt idx="2914">
                  <c:v>William Erickson</c:v>
                </c:pt>
                <c:pt idx="2915">
                  <c:v>Steven Mills</c:v>
                </c:pt>
                <c:pt idx="2916">
                  <c:v>William Flores</c:v>
                </c:pt>
                <c:pt idx="2917">
                  <c:v>Steven Morgan</c:v>
                </c:pt>
                <c:pt idx="2918">
                  <c:v>William Harris</c:v>
                </c:pt>
                <c:pt idx="2919">
                  <c:v>Steven Phillips</c:v>
                </c:pt>
                <c:pt idx="2920">
                  <c:v>William Jimenez</c:v>
                </c:pt>
                <c:pt idx="2921">
                  <c:v>Steven Quinn</c:v>
                </c:pt>
                <c:pt idx="2922">
                  <c:v>William Long</c:v>
                </c:pt>
                <c:pt idx="2923">
                  <c:v>Steven Rivera</c:v>
                </c:pt>
                <c:pt idx="2924">
                  <c:v>William Moreno</c:v>
                </c:pt>
                <c:pt idx="2925">
                  <c:v>Steven Russell</c:v>
                </c:pt>
                <c:pt idx="2926">
                  <c:v>William Patel</c:v>
                </c:pt>
                <c:pt idx="2927">
                  <c:v>Steven Sanchez</c:v>
                </c:pt>
                <c:pt idx="2928">
                  <c:v>William Rose</c:v>
                </c:pt>
                <c:pt idx="2929">
                  <c:v>Steven Sanders</c:v>
                </c:pt>
                <c:pt idx="2930">
                  <c:v>William Stevenson</c:v>
                </c:pt>
                <c:pt idx="2931">
                  <c:v>Steven Santos</c:v>
                </c:pt>
                <c:pt idx="2932">
                  <c:v>William Washington</c:v>
                </c:pt>
                <c:pt idx="2933">
                  <c:v>Steven Scott</c:v>
                </c:pt>
                <c:pt idx="2934">
                  <c:v>William Young</c:v>
                </c:pt>
                <c:pt idx="2935">
                  <c:v>Steven Stephens</c:v>
                </c:pt>
                <c:pt idx="2936">
                  <c:v>Zachary Bailey</c:v>
                </c:pt>
                <c:pt idx="2937">
                  <c:v>Steven Taylor</c:v>
                </c:pt>
                <c:pt idx="2938">
                  <c:v>Zachary Jackson</c:v>
                </c:pt>
                <c:pt idx="2939">
                  <c:v>Steven White</c:v>
                </c:pt>
                <c:pt idx="2940">
                  <c:v>Zachary Miller</c:v>
                </c:pt>
                <c:pt idx="2941">
                  <c:v>Steven Young</c:v>
                </c:pt>
                <c:pt idx="2942">
                  <c:v>Tiffany Brown</c:v>
                </c:pt>
                <c:pt idx="2943">
                  <c:v>Susan Adams</c:v>
                </c:pt>
                <c:pt idx="2944">
                  <c:v>Tiffany Lee</c:v>
                </c:pt>
                <c:pt idx="2945">
                  <c:v>Susan Anderson</c:v>
                </c:pt>
                <c:pt idx="2946">
                  <c:v>Tiffany Miller</c:v>
                </c:pt>
                <c:pt idx="2947">
                  <c:v>Susan Andrews</c:v>
                </c:pt>
                <c:pt idx="2948">
                  <c:v>Tiffany Taylor</c:v>
                </c:pt>
                <c:pt idx="2949">
                  <c:v>Sherry Jones</c:v>
                </c:pt>
                <c:pt idx="2950">
                  <c:v>Tiffany Wright</c:v>
                </c:pt>
                <c:pt idx="2951">
                  <c:v>Susan Burch</c:v>
                </c:pt>
                <c:pt idx="2952">
                  <c:v>Timothy Bennett</c:v>
                </c:pt>
                <c:pt idx="2953">
                  <c:v>Susan Jackson</c:v>
                </c:pt>
                <c:pt idx="2954">
                  <c:v>Timothy Bryant</c:v>
                </c:pt>
                <c:pt idx="2955">
                  <c:v>Susan Lewis</c:v>
                </c:pt>
                <c:pt idx="2956">
                  <c:v>Timothy Duncan</c:v>
                </c:pt>
                <c:pt idx="2957">
                  <c:v>Susan Miller</c:v>
                </c:pt>
                <c:pt idx="2958">
                  <c:v>Timothy Garcia</c:v>
                </c:pt>
                <c:pt idx="2959">
                  <c:v>Susan Mitchell</c:v>
                </c:pt>
                <c:pt idx="2960">
                  <c:v>Timothy Knight</c:v>
                </c:pt>
                <c:pt idx="2961">
                  <c:v>Susan Parker</c:v>
                </c:pt>
                <c:pt idx="2962">
                  <c:v>Timothy Matthews</c:v>
                </c:pt>
                <c:pt idx="2963">
                  <c:v>Susan Reed</c:v>
                </c:pt>
                <c:pt idx="2964">
                  <c:v>Timothy Norris</c:v>
                </c:pt>
                <c:pt idx="2965">
                  <c:v>Susan Roberts</c:v>
                </c:pt>
                <c:pt idx="2966">
                  <c:v>Timothy Patel</c:v>
                </c:pt>
                <c:pt idx="2967">
                  <c:v>Susan Rodriguez</c:v>
                </c:pt>
                <c:pt idx="2968">
                  <c:v>Timothy Porter</c:v>
                </c:pt>
                <c:pt idx="2969">
                  <c:v>Susan Taylor</c:v>
                </c:pt>
                <c:pt idx="2970">
                  <c:v>Timothy Schaefer</c:v>
                </c:pt>
                <c:pt idx="2971">
                  <c:v>Susan Thomas</c:v>
                </c:pt>
                <c:pt idx="2972">
                  <c:v>Timothy Thomas</c:v>
                </c:pt>
                <c:pt idx="2973">
                  <c:v>Susan Walton</c:v>
                </c:pt>
                <c:pt idx="2974">
                  <c:v>Timothy Walker</c:v>
                </c:pt>
                <c:pt idx="2975">
                  <c:v>Susan Ward</c:v>
                </c:pt>
                <c:pt idx="2976">
                  <c:v>Tina Cook</c:v>
                </c:pt>
                <c:pt idx="2977">
                  <c:v>Susan White</c:v>
                </c:pt>
                <c:pt idx="2978">
                  <c:v>Tina Rodriguez</c:v>
                </c:pt>
                <c:pt idx="2979">
                  <c:v>Susan Wong</c:v>
                </c:pt>
                <c:pt idx="2980">
                  <c:v>Tina Wagner</c:v>
                </c:pt>
                <c:pt idx="2981">
                  <c:v>Suzanne Brown</c:v>
                </c:pt>
                <c:pt idx="2982">
                  <c:v>Todd Brown</c:v>
                </c:pt>
                <c:pt idx="2983">
                  <c:v>Suzanne Roberts</c:v>
                </c:pt>
                <c:pt idx="2984">
                  <c:v>Todd Miller</c:v>
                </c:pt>
                <c:pt idx="2985">
                  <c:v>Suzanne Smith</c:v>
                </c:pt>
                <c:pt idx="2986">
                  <c:v>Todd Walker</c:v>
                </c:pt>
                <c:pt idx="2987">
                  <c:v>Tamara Harris</c:v>
                </c:pt>
                <c:pt idx="2988">
                  <c:v>Tony Perez</c:v>
                </c:pt>
                <c:pt idx="2989">
                  <c:v>Tammy Anderson</c:v>
                </c:pt>
                <c:pt idx="2990">
                  <c:v>Tracey Brown</c:v>
                </c:pt>
                <c:pt idx="2991">
                  <c:v>Tammy Flores</c:v>
                </c:pt>
                <c:pt idx="2992">
                  <c:v>Tracey Peterson</c:v>
                </c:pt>
                <c:pt idx="2993">
                  <c:v>Tammy Garcia</c:v>
                </c:pt>
                <c:pt idx="2994">
                  <c:v>Tracy Lewis</c:v>
                </c:pt>
                <c:pt idx="2995">
                  <c:v>Tammy Jackson</c:v>
                </c:pt>
                <c:pt idx="2996">
                  <c:v>Tracy Miller</c:v>
                </c:pt>
                <c:pt idx="2997">
                  <c:v>Tammy Johnson</c:v>
                </c:pt>
                <c:pt idx="2998">
                  <c:v>Travis Campbell</c:v>
                </c:pt>
                <c:pt idx="2999">
                  <c:v>Tammy Mitchell</c:v>
                </c:pt>
                <c:pt idx="3000">
                  <c:v>Travis Gonzalez</c:v>
                </c:pt>
                <c:pt idx="3001">
                  <c:v>Tammy Parker</c:v>
                </c:pt>
                <c:pt idx="3002">
                  <c:v>Trevor Smith</c:v>
                </c:pt>
                <c:pt idx="3003">
                  <c:v>Tammy Powell</c:v>
                </c:pt>
                <c:pt idx="3004">
                  <c:v>Troy Clark</c:v>
                </c:pt>
                <c:pt idx="3005">
                  <c:v>Tammy Simmons</c:v>
                </c:pt>
                <c:pt idx="3006">
                  <c:v>Troy Smith</c:v>
                </c:pt>
                <c:pt idx="3007">
                  <c:v>Tammy Simpson</c:v>
                </c:pt>
                <c:pt idx="3008">
                  <c:v>Tyler Chapman</c:v>
                </c:pt>
                <c:pt idx="3009">
                  <c:v>Tammy Stewart</c:v>
                </c:pt>
                <c:pt idx="3010">
                  <c:v>Tyler Dixon</c:v>
                </c:pt>
                <c:pt idx="3011">
                  <c:v>Tammy Thompson</c:v>
                </c:pt>
                <c:pt idx="3012">
                  <c:v>Tyler Johnson</c:v>
                </c:pt>
                <c:pt idx="3013">
                  <c:v>Tammy Walker</c:v>
                </c:pt>
                <c:pt idx="3014">
                  <c:v>Tyler Nguyen</c:v>
                </c:pt>
                <c:pt idx="3015">
                  <c:v>Tammy White</c:v>
                </c:pt>
                <c:pt idx="3016">
                  <c:v>Tyler Payne</c:v>
                </c:pt>
                <c:pt idx="3017">
                  <c:v>Tammy Williams</c:v>
                </c:pt>
                <c:pt idx="3018">
                  <c:v>Tyler Smith</c:v>
                </c:pt>
                <c:pt idx="3019">
                  <c:v>Tammy Young</c:v>
                </c:pt>
                <c:pt idx="3020">
                  <c:v>Valerie Anderson</c:v>
                </c:pt>
                <c:pt idx="3021">
                  <c:v>Tanya Miller</c:v>
                </c:pt>
                <c:pt idx="3022">
                  <c:v>Valerie Williams</c:v>
                </c:pt>
                <c:pt idx="3023">
                  <c:v>Tara Hamilton</c:v>
                </c:pt>
                <c:pt idx="3024">
                  <c:v>Vanessa Williams</c:v>
                </c:pt>
                <c:pt idx="3025">
                  <c:v>Tara Johnson</c:v>
                </c:pt>
                <c:pt idx="3026">
                  <c:v>Veronica Rodriguez</c:v>
                </c:pt>
                <c:pt idx="3027">
                  <c:v>Tara Jones</c:v>
                </c:pt>
                <c:pt idx="3028">
                  <c:v>Victor Hernandez</c:v>
                </c:pt>
                <c:pt idx="3029">
                  <c:v>Sherry Perez</c:v>
                </c:pt>
                <c:pt idx="3030">
                  <c:v>Victoria Lopez</c:v>
                </c:pt>
                <c:pt idx="3031">
                  <c:v>Tara Williams</c:v>
                </c:pt>
                <c:pt idx="3032">
                  <c:v>Victoria Turner</c:v>
                </c:pt>
                <c:pt idx="3033">
                  <c:v>Taylor Flores</c:v>
                </c:pt>
                <c:pt idx="3034">
                  <c:v>Vincent Brown</c:v>
                </c:pt>
                <c:pt idx="3035">
                  <c:v>Taylor Hill</c:v>
                </c:pt>
                <c:pt idx="3036">
                  <c:v>Wendy Anderson</c:v>
                </c:pt>
                <c:pt idx="3037">
                  <c:v>Taylor Johnson</c:v>
                </c:pt>
                <c:pt idx="3038">
                  <c:v>Wendy Garcia</c:v>
                </c:pt>
                <c:pt idx="3039">
                  <c:v>Taylor Phillips</c:v>
                </c:pt>
                <c:pt idx="3040">
                  <c:v>Wendy Taylor</c:v>
                </c:pt>
                <c:pt idx="3041">
                  <c:v>Taylor Taylor</c:v>
                </c:pt>
                <c:pt idx="3042">
                  <c:v>Wendy Wilson</c:v>
                </c:pt>
                <c:pt idx="3043">
                  <c:v>Teresa Anderson</c:v>
                </c:pt>
                <c:pt idx="3044">
                  <c:v>Wesley Davis</c:v>
                </c:pt>
                <c:pt idx="3045">
                  <c:v>Teresa Miller</c:v>
                </c:pt>
                <c:pt idx="3046">
                  <c:v>Whitney Hill</c:v>
                </c:pt>
                <c:pt idx="3047">
                  <c:v>Teresa Thomas</c:v>
                </c:pt>
                <c:pt idx="3048">
                  <c:v>William Alexander</c:v>
                </c:pt>
                <c:pt idx="3049">
                  <c:v>Teresa Williams</c:v>
                </c:pt>
                <c:pt idx="3050">
                  <c:v>William Arnold</c:v>
                </c:pt>
                <c:pt idx="3051">
                  <c:v>Terri Martin</c:v>
                </c:pt>
                <c:pt idx="3052">
                  <c:v>William Barnes</c:v>
                </c:pt>
                <c:pt idx="3053">
                  <c:v>Terry Martin</c:v>
                </c:pt>
                <c:pt idx="3054">
                  <c:v>William Blackwell</c:v>
                </c:pt>
                <c:pt idx="3055">
                  <c:v>Terry Ross</c:v>
                </c:pt>
                <c:pt idx="3056">
                  <c:v>William Chen</c:v>
                </c:pt>
                <c:pt idx="3057">
                  <c:v>Terry Taylor</c:v>
                </c:pt>
                <c:pt idx="3058">
                  <c:v>William Coleman</c:v>
                </c:pt>
                <c:pt idx="3059">
                  <c:v>Theresa Anderson</c:v>
                </c:pt>
                <c:pt idx="3060">
                  <c:v>William Evans</c:v>
                </c:pt>
                <c:pt idx="3061">
                  <c:v>Theresa Jackson</c:v>
                </c:pt>
                <c:pt idx="3062">
                  <c:v>William Fisher</c:v>
                </c:pt>
                <c:pt idx="3063">
                  <c:v>Theresa Nelson</c:v>
                </c:pt>
                <c:pt idx="3064">
                  <c:v>William Garner</c:v>
                </c:pt>
                <c:pt idx="3065">
                  <c:v>Theresa Scott</c:v>
                </c:pt>
                <c:pt idx="3066">
                  <c:v>William Hamilton</c:v>
                </c:pt>
                <c:pt idx="3067">
                  <c:v>Thomas Clark</c:v>
                </c:pt>
                <c:pt idx="3068">
                  <c:v>William Henderson</c:v>
                </c:pt>
                <c:pt idx="3069">
                  <c:v>Thomas Collins</c:v>
                </c:pt>
                <c:pt idx="3070">
                  <c:v>William Howell</c:v>
                </c:pt>
                <c:pt idx="3071">
                  <c:v>Thomas Cooper</c:v>
                </c:pt>
                <c:pt idx="3072">
                  <c:v>William Knight</c:v>
                </c:pt>
                <c:pt idx="3073">
                  <c:v>Thomas Cox</c:v>
                </c:pt>
                <c:pt idx="3074">
                  <c:v>William Lee</c:v>
                </c:pt>
                <c:pt idx="3075">
                  <c:v>Thomas Evans</c:v>
                </c:pt>
                <c:pt idx="3076">
                  <c:v>William Lopez</c:v>
                </c:pt>
                <c:pt idx="3077">
                  <c:v>Thomas Garcia</c:v>
                </c:pt>
                <c:pt idx="3078">
                  <c:v>William Morales</c:v>
                </c:pt>
                <c:pt idx="3079">
                  <c:v>Thomas Gonzalez</c:v>
                </c:pt>
                <c:pt idx="3080">
                  <c:v>William Nguyen</c:v>
                </c:pt>
                <c:pt idx="3081">
                  <c:v>Thomas King</c:v>
                </c:pt>
                <c:pt idx="3082">
                  <c:v>William Ortiz</c:v>
                </c:pt>
                <c:pt idx="3083">
                  <c:v>Thomas Marshall</c:v>
                </c:pt>
                <c:pt idx="3084">
                  <c:v>William Perry</c:v>
                </c:pt>
                <c:pt idx="3085">
                  <c:v>Sherry Watson</c:v>
                </c:pt>
                <c:pt idx="3086">
                  <c:v>William Rios</c:v>
                </c:pt>
                <c:pt idx="3087">
                  <c:v>Thomas Moore</c:v>
                </c:pt>
                <c:pt idx="3088">
                  <c:v>William Ruiz</c:v>
                </c:pt>
                <c:pt idx="3089">
                  <c:v>Thomas Morris</c:v>
                </c:pt>
                <c:pt idx="3090">
                  <c:v>William Shepherd</c:v>
                </c:pt>
                <c:pt idx="3091">
                  <c:v>Thomas Murphy</c:v>
                </c:pt>
                <c:pt idx="3092">
                  <c:v>William Vega</c:v>
                </c:pt>
                <c:pt idx="3093">
                  <c:v>Thomas Murray</c:v>
                </c:pt>
                <c:pt idx="3094">
                  <c:v>William Walton</c:v>
                </c:pt>
                <c:pt idx="3095">
                  <c:v>Thomas Nguyen</c:v>
                </c:pt>
                <c:pt idx="3096">
                  <c:v>William Watson</c:v>
                </c:pt>
                <c:pt idx="3097">
                  <c:v>Thomas Parker</c:v>
                </c:pt>
                <c:pt idx="3098">
                  <c:v>William Wright</c:v>
                </c:pt>
                <c:pt idx="3099">
                  <c:v>Thomas Perez</c:v>
                </c:pt>
                <c:pt idx="3100">
                  <c:v>William Zimmerman</c:v>
                </c:pt>
                <c:pt idx="3101">
                  <c:v>Thomas Reyes</c:v>
                </c:pt>
                <c:pt idx="3102">
                  <c:v>Yolanda Johnson</c:v>
                </c:pt>
                <c:pt idx="3103">
                  <c:v>Thomas Richardson</c:v>
                </c:pt>
                <c:pt idx="3104">
                  <c:v>Zachary Bryant</c:v>
                </c:pt>
                <c:pt idx="3105">
                  <c:v>Thomas Sanchez</c:v>
                </c:pt>
                <c:pt idx="3106">
                  <c:v>Zachary Chavez</c:v>
                </c:pt>
                <c:pt idx="3107">
                  <c:v>Thomas Snyder</c:v>
                </c:pt>
                <c:pt idx="3108">
                  <c:v>Zachary King</c:v>
                </c:pt>
                <c:pt idx="3109">
                  <c:v>Thomas Wells</c:v>
                </c:pt>
                <c:pt idx="3110">
                  <c:v>Zachary Martinez</c:v>
                </c:pt>
                <c:pt idx="3111">
                  <c:v>Thomas Wilson</c:v>
                </c:pt>
                <c:pt idx="3112">
                  <c:v>Zachary Perez</c:v>
                </c:pt>
                <c:pt idx="3113">
                  <c:v>Thomas Wright</c:v>
                </c:pt>
                <c:pt idx="3114">
                  <c:v>Tiffany Bennett</c:v>
                </c:pt>
                <c:pt idx="3115">
                  <c:v>Tiffany Myers</c:v>
                </c:pt>
                <c:pt idx="3116">
                  <c:v>Sarah Robinson</c:v>
                </c:pt>
                <c:pt idx="3117">
                  <c:v>Sandra Simmons</c:v>
                </c:pt>
                <c:pt idx="3118">
                  <c:v>Sean Perez</c:v>
                </c:pt>
                <c:pt idx="3119">
                  <c:v>Paul Flores</c:v>
                </c:pt>
                <c:pt idx="3120">
                  <c:v>Robert Bauer</c:v>
                </c:pt>
                <c:pt idx="3121">
                  <c:v>Robert Oliver</c:v>
                </c:pt>
                <c:pt idx="3122">
                  <c:v>Robert Gregory</c:v>
                </c:pt>
                <c:pt idx="3123">
                  <c:v>Robert Olson</c:v>
                </c:pt>
                <c:pt idx="3124">
                  <c:v>Shannon Williams</c:v>
                </c:pt>
                <c:pt idx="3125">
                  <c:v>Robert Ortega</c:v>
                </c:pt>
                <c:pt idx="3126">
                  <c:v>Patrick Harris</c:v>
                </c:pt>
                <c:pt idx="3127">
                  <c:v>Randy Williams</c:v>
                </c:pt>
                <c:pt idx="3128">
                  <c:v>Sarah Martinez</c:v>
                </c:pt>
                <c:pt idx="3129">
                  <c:v>Robert Padilla</c:v>
                </c:pt>
                <c:pt idx="3130">
                  <c:v>Rachel Nelson</c:v>
                </c:pt>
                <c:pt idx="3131">
                  <c:v>Patricia Munoz</c:v>
                </c:pt>
                <c:pt idx="3132">
                  <c:v>Scott Thompson</c:v>
                </c:pt>
                <c:pt idx="3133">
                  <c:v>Robert Parks</c:v>
                </c:pt>
                <c:pt idx="3134">
                  <c:v>Robert Leonard</c:v>
                </c:pt>
                <c:pt idx="3135">
                  <c:v>Patricia Murphy</c:v>
                </c:pt>
                <c:pt idx="3136">
                  <c:v>Robert Morrison</c:v>
                </c:pt>
                <c:pt idx="3137">
                  <c:v>Robert Perry</c:v>
                </c:pt>
                <c:pt idx="3138">
                  <c:v>Patrick Fernandez</c:v>
                </c:pt>
                <c:pt idx="3139">
                  <c:v>Raymond Williams</c:v>
                </c:pt>
                <c:pt idx="3140">
                  <c:v>Patricia Lopez</c:v>
                </c:pt>
                <c:pt idx="3141">
                  <c:v>Rebecca Adams</c:v>
                </c:pt>
                <c:pt idx="3142">
                  <c:v>Patrick Rodriguez</c:v>
                </c:pt>
                <c:pt idx="3143">
                  <c:v>Robert Porter</c:v>
                </c:pt>
                <c:pt idx="3144">
                  <c:v>Sarah Pearson</c:v>
                </c:pt>
                <c:pt idx="3145">
                  <c:v>Rebecca Anderson</c:v>
                </c:pt>
                <c:pt idx="3146">
                  <c:v>Sarah Thompson</c:v>
                </c:pt>
                <c:pt idx="3147">
                  <c:v>Paul Howard</c:v>
                </c:pt>
                <c:pt idx="3148">
                  <c:v>Scott Hayes</c:v>
                </c:pt>
                <c:pt idx="3149">
                  <c:v>Paul Jackson</c:v>
                </c:pt>
                <c:pt idx="3150">
                  <c:v>Robert Harris</c:v>
                </c:pt>
                <c:pt idx="3151">
                  <c:v>Rebecca Campbell</c:v>
                </c:pt>
                <c:pt idx="3152">
                  <c:v>Rachel Sanchez</c:v>
                </c:pt>
                <c:pt idx="3153">
                  <c:v>Rebecca Carter</c:v>
                </c:pt>
                <c:pt idx="3154">
                  <c:v>Shane Allen</c:v>
                </c:pt>
                <c:pt idx="3155">
                  <c:v>Patricia Perez</c:v>
                </c:pt>
                <c:pt idx="3156">
                  <c:v>Paul Davis</c:v>
                </c:pt>
                <c:pt idx="3157">
                  <c:v>Patricia Gonzalez</c:v>
                </c:pt>
                <c:pt idx="3158">
                  <c:v>Randy Adams</c:v>
                </c:pt>
                <c:pt idx="3159">
                  <c:v>Robert Sanchez</c:v>
                </c:pt>
                <c:pt idx="3160">
                  <c:v>Peter Watson</c:v>
                </c:pt>
                <c:pt idx="3161">
                  <c:v>Paul Lopez</c:v>
                </c:pt>
                <c:pt idx="3162">
                  <c:v>Phillip Johnson</c:v>
                </c:pt>
                <c:pt idx="3163">
                  <c:v>Rebecca Flowers</c:v>
                </c:pt>
                <c:pt idx="3164">
                  <c:v>Sara Moore</c:v>
                </c:pt>
                <c:pt idx="3165">
                  <c:v>Rebecca Garza</c:v>
                </c:pt>
                <c:pt idx="3166">
                  <c:v>Patrick Johnson</c:v>
                </c:pt>
                <c:pt idx="3167">
                  <c:v>Rebecca Gonzalez</c:v>
                </c:pt>
                <c:pt idx="3168">
                  <c:v>Patrick Roberts</c:v>
                </c:pt>
                <c:pt idx="3169">
                  <c:v>Robert Stewart</c:v>
                </c:pt>
                <c:pt idx="3170">
                  <c:v>Sarah Foster</c:v>
                </c:pt>
                <c:pt idx="3171">
                  <c:v>Rebecca Graham</c:v>
                </c:pt>
                <c:pt idx="3172">
                  <c:v>Patrick Sampson</c:v>
                </c:pt>
                <c:pt idx="3173">
                  <c:v>Rebecca Harris</c:v>
                </c:pt>
                <c:pt idx="3174">
                  <c:v>Sarah Mitchell</c:v>
                </c:pt>
                <c:pt idx="3175">
                  <c:v>Pamela Tucker</c:v>
                </c:pt>
                <c:pt idx="3176">
                  <c:v>Sarah Ray</c:v>
                </c:pt>
                <c:pt idx="3177">
                  <c:v>Rebecca Jimenez</c:v>
                </c:pt>
                <c:pt idx="3178">
                  <c:v>Patrick Ward</c:v>
                </c:pt>
                <c:pt idx="3179">
                  <c:v>Paul Mcguire</c:v>
                </c:pt>
                <c:pt idx="3180">
                  <c:v>Robert Gamble</c:v>
                </c:pt>
                <c:pt idx="3181">
                  <c:v>Robert Trujillo</c:v>
                </c:pt>
                <c:pt idx="3182">
                  <c:v>Rachel Nguyen</c:v>
                </c:pt>
                <c:pt idx="3183">
                  <c:v>Rebecca Jones</c:v>
                </c:pt>
                <c:pt idx="3184">
                  <c:v>Rachel Reyes</c:v>
                </c:pt>
                <c:pt idx="3185">
                  <c:v>Robert Vargas</c:v>
                </c:pt>
                <c:pt idx="3186">
                  <c:v>Paul Allen</c:v>
                </c:pt>
                <c:pt idx="3187">
                  <c:v>Rebecca Knight</c:v>
                </c:pt>
                <c:pt idx="3188">
                  <c:v>Paul Benson</c:v>
                </c:pt>
                <c:pt idx="3189">
                  <c:v>Robert Walsh</c:v>
                </c:pt>
                <c:pt idx="3190">
                  <c:v>Rachel Salazar</c:v>
                </c:pt>
                <c:pt idx="3191">
                  <c:v>Robert Warren</c:v>
                </c:pt>
                <c:pt idx="3192">
                  <c:v>Sean Jones</c:v>
                </c:pt>
                <c:pt idx="3193">
                  <c:v>Robert Welch</c:v>
                </c:pt>
                <c:pt idx="3194">
                  <c:v>Rachel Smith</c:v>
                </c:pt>
                <c:pt idx="3195">
                  <c:v>Paul Melton</c:v>
                </c:pt>
                <c:pt idx="3196">
                  <c:v>Shane Smith</c:v>
                </c:pt>
                <c:pt idx="3197">
                  <c:v>Robert Wheeler</c:v>
                </c:pt>
                <c:pt idx="3198">
                  <c:v>Robert Lynch</c:v>
                </c:pt>
                <c:pt idx="3199">
                  <c:v>Paul Morales</c:v>
                </c:pt>
                <c:pt idx="3200">
                  <c:v>Robert May</c:v>
                </c:pt>
                <c:pt idx="3201">
                  <c:v>Paul Morgan</c:v>
                </c:pt>
                <c:pt idx="3202">
                  <c:v>Randall King</c:v>
                </c:pt>
                <c:pt idx="3203">
                  <c:v>Robert Williamson</c:v>
                </c:pt>
                <c:pt idx="3204">
                  <c:v>Shawn Baker</c:v>
                </c:pt>
                <c:pt idx="3205">
                  <c:v>Robert Willis</c:v>
                </c:pt>
                <c:pt idx="3206">
                  <c:v>Robert Nelson</c:v>
                </c:pt>
                <c:pt idx="3207">
                  <c:v>Rebecca May</c:v>
                </c:pt>
                <c:pt idx="3208">
                  <c:v>Sandra Robinson</c:v>
                </c:pt>
                <c:pt idx="3209">
                  <c:v>Rebecca Mcdonald</c:v>
                </c:pt>
                <c:pt idx="3210">
                  <c:v>Sandra Turner</c:v>
                </c:pt>
                <c:pt idx="3211">
                  <c:v>Rebecca Medina</c:v>
                </c:pt>
                <c:pt idx="3212">
                  <c:v>Sara Allen</c:v>
                </c:pt>
                <c:pt idx="3213">
                  <c:v>Robert Yates</c:v>
                </c:pt>
                <c:pt idx="3214">
                  <c:v>Sara Lopez</c:v>
                </c:pt>
                <c:pt idx="3215">
                  <c:v>Paul Morris</c:v>
                </c:pt>
                <c:pt idx="3216">
                  <c:v>Patricia Lee</c:v>
                </c:pt>
                <c:pt idx="3217">
                  <c:v>Roberto Johnson</c:v>
                </c:pt>
                <c:pt idx="3218">
                  <c:v>Sarah Bailey</c:v>
                </c:pt>
                <c:pt idx="3219">
                  <c:v>Rebecca Morton</c:v>
                </c:pt>
                <c:pt idx="3220">
                  <c:v>Sarah Boyd</c:v>
                </c:pt>
                <c:pt idx="3221">
                  <c:v>Robin Cooper</c:v>
                </c:pt>
                <c:pt idx="3222">
                  <c:v>Sarah Cabrera</c:v>
                </c:pt>
                <c:pt idx="3223">
                  <c:v>Robin Jones</c:v>
                </c:pt>
                <c:pt idx="3224">
                  <c:v>Robert Ball</c:v>
                </c:pt>
                <c:pt idx="3225">
                  <c:v>Robin King</c:v>
                </c:pt>
                <c:pt idx="3226">
                  <c:v>Sarah Flores</c:v>
                </c:pt>
                <c:pt idx="3227">
                  <c:v>Robin Lopez</c:v>
                </c:pt>
                <c:pt idx="3228">
                  <c:v>Rachel Cox</c:v>
                </c:pt>
                <c:pt idx="3229">
                  <c:v>Paul Page</c:v>
                </c:pt>
                <c:pt idx="3230">
                  <c:v>Sarah Jenkins</c:v>
                </c:pt>
                <c:pt idx="3231">
                  <c:v>Robin Williams</c:v>
                </c:pt>
                <c:pt idx="3232">
                  <c:v>Rachel Hawkins</c:v>
                </c:pt>
                <c:pt idx="3233">
                  <c:v>Rodney Baker</c:v>
                </c:pt>
                <c:pt idx="3234">
                  <c:v>Robert Cook</c:v>
                </c:pt>
                <c:pt idx="3235">
                  <c:v>Rodney Hernandez</c:v>
                </c:pt>
                <c:pt idx="3236">
                  <c:v>Sarah Nelson</c:v>
                </c:pt>
                <c:pt idx="3237">
                  <c:v>Rodney Miller</c:v>
                </c:pt>
                <c:pt idx="3238">
                  <c:v>Sarah Peterson</c:v>
                </c:pt>
                <c:pt idx="3239">
                  <c:v>Rodney Smith</c:v>
                </c:pt>
                <c:pt idx="3240">
                  <c:v>Patricia Garcia</c:v>
                </c:pt>
                <c:pt idx="3241">
                  <c:v>Rodney Williams</c:v>
                </c:pt>
                <c:pt idx="3242">
                  <c:v>Patrick Thomas</c:v>
                </c:pt>
                <c:pt idx="3243">
                  <c:v>Rebecca Owens</c:v>
                </c:pt>
                <c:pt idx="3244">
                  <c:v>Rachel Mendez</c:v>
                </c:pt>
                <c:pt idx="3245">
                  <c:v>Ronald Aguilar</c:v>
                </c:pt>
                <c:pt idx="3246">
                  <c:v>Sarah Walker</c:v>
                </c:pt>
                <c:pt idx="3247">
                  <c:v>Rebecca Peters</c:v>
                </c:pt>
                <c:pt idx="3248">
                  <c:v>Rachel Morales</c:v>
                </c:pt>
                <c:pt idx="3249">
                  <c:v>Paul Perez</c:v>
                </c:pt>
                <c:pt idx="3250">
                  <c:v>Robert Giles</c:v>
                </c:pt>
                <c:pt idx="3251">
                  <c:v>Ronald Cooper</c:v>
                </c:pt>
                <c:pt idx="3252">
                  <c:v>Scott Greene</c:v>
                </c:pt>
                <c:pt idx="3253">
                  <c:v>Ronald Davis</c:v>
                </c:pt>
                <c:pt idx="3254">
                  <c:v>Rachel Phillips</c:v>
                </c:pt>
                <c:pt idx="3255">
                  <c:v>Ronald Harris</c:v>
                </c:pt>
                <c:pt idx="3256">
                  <c:v>Scott Klein</c:v>
                </c:pt>
                <c:pt idx="3257">
                  <c:v>Rebecca Ramos</c:v>
                </c:pt>
                <c:pt idx="3258">
                  <c:v>Scott Matthews</c:v>
                </c:pt>
                <c:pt idx="3259">
                  <c:v>Rebecca Reed</c:v>
                </c:pt>
                <c:pt idx="3260">
                  <c:v>Robert Hansen</c:v>
                </c:pt>
                <c:pt idx="3261">
                  <c:v>Ronald Manning</c:v>
                </c:pt>
                <c:pt idx="3262">
                  <c:v>Robert Harrison</c:v>
                </c:pt>
                <c:pt idx="3263">
                  <c:v>Rebecca Robinson</c:v>
                </c:pt>
                <c:pt idx="3264">
                  <c:v>Robert Herring</c:v>
                </c:pt>
                <c:pt idx="3265">
                  <c:v>Ronald Moore</c:v>
                </c:pt>
                <c:pt idx="3266">
                  <c:v>Scott Watson</c:v>
                </c:pt>
                <c:pt idx="3267">
                  <c:v>Ronald Nelson</c:v>
                </c:pt>
                <c:pt idx="3268">
                  <c:v>Scott Young</c:v>
                </c:pt>
                <c:pt idx="3269">
                  <c:v>Paul Reynolds</c:v>
                </c:pt>
                <c:pt idx="3270">
                  <c:v>Sean Gonzalez</c:v>
                </c:pt>
                <c:pt idx="3271">
                  <c:v>Ronald Rodriguez</c:v>
                </c:pt>
                <c:pt idx="3272">
                  <c:v>Sean Moore</c:v>
                </c:pt>
                <c:pt idx="3273">
                  <c:v>Paul Sanchez</c:v>
                </c:pt>
                <c:pt idx="3274">
                  <c:v>Sean Sanchez</c:v>
                </c:pt>
                <c:pt idx="3275">
                  <c:v>Patricia Sanchez</c:v>
                </c:pt>
                <c:pt idx="3276">
                  <c:v>Sean Williams</c:v>
                </c:pt>
                <c:pt idx="3277">
                  <c:v>Ronnie Smith</c:v>
                </c:pt>
                <c:pt idx="3278">
                  <c:v>Shane Jones</c:v>
                </c:pt>
                <c:pt idx="3279">
                  <c:v>Roy Smith</c:v>
                </c:pt>
                <c:pt idx="3280">
                  <c:v>Robert Lawrence</c:v>
                </c:pt>
                <c:pt idx="3281">
                  <c:v>Russell Allen</c:v>
                </c:pt>
                <c:pt idx="3282">
                  <c:v>Shannon Gilbert</c:v>
                </c:pt>
                <c:pt idx="3283">
                  <c:v>Rebecca Walker</c:v>
                </c:pt>
                <c:pt idx="3284">
                  <c:v>Rachel Wallace</c:v>
                </c:pt>
                <c:pt idx="3285">
                  <c:v>Russell Martinez</c:v>
                </c:pt>
                <c:pt idx="3286">
                  <c:v>Shannon Robertson</c:v>
                </c:pt>
                <c:pt idx="3287">
                  <c:v>Russell Snyder</c:v>
                </c:pt>
                <c:pt idx="3288">
                  <c:v>Shannon Thomas</c:v>
                </c:pt>
                <c:pt idx="3289">
                  <c:v>Ryan Adams</c:v>
                </c:pt>
                <c:pt idx="3290">
                  <c:v>Sharon Davis</c:v>
                </c:pt>
                <c:pt idx="3291">
                  <c:v>Ryan Alexander</c:v>
                </c:pt>
                <c:pt idx="3292">
                  <c:v>Sharon Robinson</c:v>
                </c:pt>
                <c:pt idx="3293">
                  <c:v>Rebecca White</c:v>
                </c:pt>
                <c:pt idx="3294">
                  <c:v>Sharon Weaver</c:v>
                </c:pt>
                <c:pt idx="3295">
                  <c:v>Ryan Anderson</c:v>
                </c:pt>
                <c:pt idx="3296">
                  <c:v>Shawn Davis</c:v>
                </c:pt>
                <c:pt idx="3297">
                  <c:v>Ryan Bailey</c:v>
                </c:pt>
                <c:pt idx="3298">
                  <c:v>Shawn Patterson</c:v>
                </c:pt>
                <c:pt idx="3299">
                  <c:v>Patricia Hernandez</c:v>
                </c:pt>
                <c:pt idx="3300">
                  <c:v>Patrick Black</c:v>
                </c:pt>
                <c:pt idx="3301">
                  <c:v>Ryan Carlson</c:v>
                </c:pt>
                <c:pt idx="3302">
                  <c:v>Sandra Reynolds</c:v>
                </c:pt>
                <c:pt idx="3303">
                  <c:v>Rebecca Wilson</c:v>
                </c:pt>
                <c:pt idx="3304">
                  <c:v>Sandra Ryan</c:v>
                </c:pt>
                <c:pt idx="3305">
                  <c:v>Paul Thompson</c:v>
                </c:pt>
                <c:pt idx="3306">
                  <c:v>Richard Thomas</c:v>
                </c:pt>
                <c:pt idx="3307">
                  <c:v>Ryan Cox</c:v>
                </c:pt>
                <c:pt idx="3308">
                  <c:v>Sandra White</c:v>
                </c:pt>
                <c:pt idx="3309">
                  <c:v>Ryan Curtis</c:v>
                </c:pt>
                <c:pt idx="3310">
                  <c:v>Richard Vasquez</c:v>
                </c:pt>
                <c:pt idx="3311">
                  <c:v>Paul Torres</c:v>
                </c:pt>
                <c:pt idx="3312">
                  <c:v>Richard Wagner</c:v>
                </c:pt>
                <c:pt idx="3313">
                  <c:v>Renee Williams</c:v>
                </c:pt>
                <c:pt idx="3314">
                  <c:v>Richard West</c:v>
                </c:pt>
                <c:pt idx="3315">
                  <c:v>Ryan Gonzales</c:v>
                </c:pt>
                <c:pt idx="3316">
                  <c:v>Sara Miller</c:v>
                </c:pt>
                <c:pt idx="3317">
                  <c:v>Rhonda Johnson</c:v>
                </c:pt>
                <c:pt idx="3318">
                  <c:v>Sara Ross</c:v>
                </c:pt>
                <c:pt idx="3319">
                  <c:v>Ryan Gordon</c:v>
                </c:pt>
                <c:pt idx="3320">
                  <c:v>Rachel Bowman</c:v>
                </c:pt>
                <c:pt idx="3321">
                  <c:v>Paul Walker</c:v>
                </c:pt>
                <c:pt idx="3322">
                  <c:v>Sara Williams</c:v>
                </c:pt>
                <c:pt idx="3323">
                  <c:v>Rhonda Perez</c:v>
                </c:pt>
                <c:pt idx="3324">
                  <c:v>Sarah Banks</c:v>
                </c:pt>
                <c:pt idx="3325">
                  <c:v>Ryan Henderson</c:v>
                </c:pt>
                <c:pt idx="3326">
                  <c:v>Sarah Becker</c:v>
                </c:pt>
                <c:pt idx="3327">
                  <c:v>Ryan Herrera</c:v>
                </c:pt>
                <c:pt idx="3328">
                  <c:v>Robert Alvarez</c:v>
                </c:pt>
                <c:pt idx="3329">
                  <c:v>Ryan Hill</c:v>
                </c:pt>
                <c:pt idx="3330">
                  <c:v>Sarah Bryant</c:v>
                </c:pt>
                <c:pt idx="3331">
                  <c:v>Ryan Jackson</c:v>
                </c:pt>
                <c:pt idx="3332">
                  <c:v>Sarah Chavez</c:v>
                </c:pt>
                <c:pt idx="3333">
                  <c:v>Rhonda Smith</c:v>
                </c:pt>
                <c:pt idx="3334">
                  <c:v>Sarah Daniels</c:v>
                </c:pt>
                <c:pt idx="3335">
                  <c:v>Rhonda Williams</c:v>
                </c:pt>
                <c:pt idx="3336">
                  <c:v>Sarah Delgado</c:v>
                </c:pt>
                <c:pt idx="3337">
                  <c:v>Richard Bennett</c:v>
                </c:pt>
                <c:pt idx="3338">
                  <c:v>Sarah Fields</c:v>
                </c:pt>
                <c:pt idx="3339">
                  <c:v>Ryan Lee</c:v>
                </c:pt>
                <c:pt idx="3340">
                  <c:v>Sarah Floyd</c:v>
                </c:pt>
                <c:pt idx="3341">
                  <c:v>Ryan Lopez</c:v>
                </c:pt>
                <c:pt idx="3342">
                  <c:v>Robert Bell</c:v>
                </c:pt>
                <c:pt idx="3343">
                  <c:v>Patricia Jackson</c:v>
                </c:pt>
                <c:pt idx="3344">
                  <c:v>Robert Bowman</c:v>
                </c:pt>
                <c:pt idx="3345">
                  <c:v>Ryan Mcbride</c:v>
                </c:pt>
                <c:pt idx="3346">
                  <c:v>Sarah Jackson</c:v>
                </c:pt>
                <c:pt idx="3347">
                  <c:v>Ryan Medina</c:v>
                </c:pt>
                <c:pt idx="3348">
                  <c:v>Rachel Evans</c:v>
                </c:pt>
                <c:pt idx="3349">
                  <c:v>Paul White</c:v>
                </c:pt>
                <c:pt idx="3350">
                  <c:v>Robert Carroll</c:v>
                </c:pt>
                <c:pt idx="3351">
                  <c:v>Ryan Moore</c:v>
                </c:pt>
                <c:pt idx="3352">
                  <c:v>Rachel Jackson</c:v>
                </c:pt>
                <c:pt idx="3353">
                  <c:v>Paul Williams</c:v>
                </c:pt>
                <c:pt idx="3354">
                  <c:v>Sarah Mendoza</c:v>
                </c:pt>
                <c:pt idx="3355">
                  <c:v>Richard Estrada</c:v>
                </c:pt>
                <c:pt idx="3356">
                  <c:v>Sarah Mills</c:v>
                </c:pt>
                <c:pt idx="3357">
                  <c:v>Ryan Phillips</c:v>
                </c:pt>
                <c:pt idx="3358">
                  <c:v>Sarah Moore</c:v>
                </c:pt>
                <c:pt idx="3359">
                  <c:v>Ryan Roberts</c:v>
                </c:pt>
                <c:pt idx="3360">
                  <c:v>Sarah Parker</c:v>
                </c:pt>
                <c:pt idx="3361">
                  <c:v>Richard Everett</c:v>
                </c:pt>
                <c:pt idx="3362">
                  <c:v>Sarah Perez</c:v>
                </c:pt>
                <c:pt idx="3363">
                  <c:v>Richard Flores</c:v>
                </c:pt>
                <c:pt idx="3364">
                  <c:v>Pamela White</c:v>
                </c:pt>
                <c:pt idx="3365">
                  <c:v>Richard Foster</c:v>
                </c:pt>
                <c:pt idx="3366">
                  <c:v>Sarah Richardson</c:v>
                </c:pt>
                <c:pt idx="3367">
                  <c:v>Richard Gomez</c:v>
                </c:pt>
                <c:pt idx="3368">
                  <c:v>Sarah Roberts</c:v>
                </c:pt>
                <c:pt idx="3369">
                  <c:v>Patricia Thomas</c:v>
                </c:pt>
                <c:pt idx="3370">
                  <c:v>Sarah Rodgers</c:v>
                </c:pt>
                <c:pt idx="3371">
                  <c:v>Ryan Wells</c:v>
                </c:pt>
                <c:pt idx="3372">
                  <c:v>Robert Dixon</c:v>
                </c:pt>
                <c:pt idx="3373">
                  <c:v>Ryan White</c:v>
                </c:pt>
                <c:pt idx="3374">
                  <c:v>Robert Elliott</c:v>
                </c:pt>
                <c:pt idx="3375">
                  <c:v>Richard Gray</c:v>
                </c:pt>
                <c:pt idx="3376">
                  <c:v>Robert Fisher</c:v>
                </c:pt>
                <c:pt idx="3377">
                  <c:v>Richard Griffin</c:v>
                </c:pt>
                <c:pt idx="3378">
                  <c:v>Patrick Williams</c:v>
                </c:pt>
                <c:pt idx="3379">
                  <c:v>Richard Hanna</c:v>
                </c:pt>
                <c:pt idx="3380">
                  <c:v>Patricia Garrett</c:v>
                </c:pt>
                <c:pt idx="3381">
                  <c:v>Patricia Johnson</c:v>
                </c:pt>
                <c:pt idx="3382">
                  <c:v>Sarah Wilkerson</c:v>
                </c:pt>
                <c:pt idx="3383">
                  <c:v>Sabrina Johnson</c:v>
                </c:pt>
                <c:pt idx="3384">
                  <c:v>Sarah Wilson</c:v>
                </c:pt>
                <c:pt idx="3385">
                  <c:v>Sabrina Rodriguez</c:v>
                </c:pt>
                <c:pt idx="3386">
                  <c:v>Robert George</c:v>
                </c:pt>
                <c:pt idx="3387">
                  <c:v>Sabrina Ruiz</c:v>
                </c:pt>
                <c:pt idx="3388">
                  <c:v>Scott Daniels</c:v>
                </c:pt>
                <c:pt idx="3389">
                  <c:v>Sally Smith</c:v>
                </c:pt>
                <c:pt idx="3390">
                  <c:v>Rachel Perez</c:v>
                </c:pt>
                <c:pt idx="3391">
                  <c:v>Samantha Allen</c:v>
                </c:pt>
                <c:pt idx="3392">
                  <c:v>Robert Goodman</c:v>
                </c:pt>
                <c:pt idx="3393">
                  <c:v>Peter Brown</c:v>
                </c:pt>
                <c:pt idx="3394">
                  <c:v>Scott Henderson</c:v>
                </c:pt>
                <c:pt idx="3395">
                  <c:v>Samantha Brown</c:v>
                </c:pt>
                <c:pt idx="3396">
                  <c:v>Robert Gray</c:v>
                </c:pt>
                <c:pt idx="3397">
                  <c:v>Richard Jackson</c:v>
                </c:pt>
                <c:pt idx="3398">
                  <c:v>Scott Kennedy</c:v>
                </c:pt>
                <c:pt idx="3399">
                  <c:v>Richard James</c:v>
                </c:pt>
                <c:pt idx="3400">
                  <c:v>Scott Lee</c:v>
                </c:pt>
                <c:pt idx="3401">
                  <c:v>Peter Davis</c:v>
                </c:pt>
                <c:pt idx="3402">
                  <c:v>Robert Griffin</c:v>
                </c:pt>
                <c:pt idx="3403">
                  <c:v>Peter Flores</c:v>
                </c:pt>
                <c:pt idx="3404">
                  <c:v>Rachel Reynolds</c:v>
                </c:pt>
                <c:pt idx="3405">
                  <c:v>Samantha Hall</c:v>
                </c:pt>
                <c:pt idx="3406">
                  <c:v>Robert Hamilton</c:v>
                </c:pt>
                <c:pt idx="3407">
                  <c:v>Samantha Hansen</c:v>
                </c:pt>
                <c:pt idx="3408">
                  <c:v>Scott Parker</c:v>
                </c:pt>
                <c:pt idx="3409">
                  <c:v>Richard Kim</c:v>
                </c:pt>
                <c:pt idx="3410">
                  <c:v>Scott Ramos</c:v>
                </c:pt>
                <c:pt idx="3411">
                  <c:v>Samantha Hill</c:v>
                </c:pt>
                <c:pt idx="3412">
                  <c:v>Robert Hayes</c:v>
                </c:pt>
                <c:pt idx="3413">
                  <c:v>Samantha Hoffman</c:v>
                </c:pt>
                <c:pt idx="3414">
                  <c:v>Robert Herrera</c:v>
                </c:pt>
                <c:pt idx="3415">
                  <c:v>Richard Long</c:v>
                </c:pt>
                <c:pt idx="3416">
                  <c:v>Rachel Romero</c:v>
                </c:pt>
                <c:pt idx="3417">
                  <c:v>Richard Lopez</c:v>
                </c:pt>
                <c:pt idx="3418">
                  <c:v>Scott Wall</c:v>
                </c:pt>
                <c:pt idx="3419">
                  <c:v>Richard Maldonado</c:v>
                </c:pt>
                <c:pt idx="3420">
                  <c:v>Robert Howell</c:v>
                </c:pt>
                <c:pt idx="3421">
                  <c:v>Peter Harris</c:v>
                </c:pt>
                <c:pt idx="3422">
                  <c:v>Robert Jimenez</c:v>
                </c:pt>
                <c:pt idx="3423">
                  <c:v>Peter Jackson</c:v>
                </c:pt>
                <c:pt idx="3424">
                  <c:v>Sean Bell</c:v>
                </c:pt>
                <c:pt idx="3425">
                  <c:v>Samantha Morris</c:v>
                </c:pt>
                <c:pt idx="3426">
                  <c:v>Robert Johnston</c:v>
                </c:pt>
                <c:pt idx="3427">
                  <c:v>Patricia Adams</c:v>
                </c:pt>
                <c:pt idx="3428">
                  <c:v>Rachel Sanders</c:v>
                </c:pt>
                <c:pt idx="3429">
                  <c:v>Samantha Perkins</c:v>
                </c:pt>
                <c:pt idx="3430">
                  <c:v>Sean Miller</c:v>
                </c:pt>
                <c:pt idx="3431">
                  <c:v>Patrick Adams</c:v>
                </c:pt>
                <c:pt idx="3432">
                  <c:v>Sean Parker</c:v>
                </c:pt>
                <c:pt idx="3433">
                  <c:v>Richard Morris</c:v>
                </c:pt>
                <c:pt idx="3434">
                  <c:v>Sean Rivera</c:v>
                </c:pt>
                <c:pt idx="3435">
                  <c:v>Samantha Taylor</c:v>
                </c:pt>
                <c:pt idx="3436">
                  <c:v>Robert Kennedy</c:v>
                </c:pt>
                <c:pt idx="3437">
                  <c:v>Samantha Thomas</c:v>
                </c:pt>
                <c:pt idx="3438">
                  <c:v>Sean Tucker</c:v>
                </c:pt>
                <c:pt idx="3439">
                  <c:v>Samantha Torres</c:v>
                </c:pt>
                <c:pt idx="3440">
                  <c:v>Seth Smith</c:v>
                </c:pt>
                <c:pt idx="3441">
                  <c:v>Richard Murray</c:v>
                </c:pt>
                <c:pt idx="3442">
                  <c:v>Shane Anderson</c:v>
                </c:pt>
                <c:pt idx="3443">
                  <c:v>Richard Nguyen</c:v>
                </c:pt>
                <c:pt idx="3444">
                  <c:v>Shane Perez</c:v>
                </c:pt>
                <c:pt idx="3445">
                  <c:v>Samantha Wood</c:v>
                </c:pt>
                <c:pt idx="3446">
                  <c:v>Shane Williams</c:v>
                </c:pt>
                <c:pt idx="3447">
                  <c:v>Samantha Young</c:v>
                </c:pt>
                <c:pt idx="3448">
                  <c:v>Patricia Morales</c:v>
                </c:pt>
                <c:pt idx="3449">
                  <c:v>Peter Martinez</c:v>
                </c:pt>
                <c:pt idx="3450">
                  <c:v>Patricia Morgan</c:v>
                </c:pt>
                <c:pt idx="3451">
                  <c:v>Samuel Davis</c:v>
                </c:pt>
                <c:pt idx="3452">
                  <c:v>Robert Little</c:v>
                </c:pt>
                <c:pt idx="3453">
                  <c:v>Samuel Grant</c:v>
                </c:pt>
                <c:pt idx="3454">
                  <c:v>Rachel Walker</c:v>
                </c:pt>
                <c:pt idx="3455">
                  <c:v>Samuel Hill</c:v>
                </c:pt>
                <c:pt idx="3456">
                  <c:v>Rachel White</c:v>
                </c:pt>
                <c:pt idx="3457">
                  <c:v>Samuel Johnson</c:v>
                </c:pt>
                <c:pt idx="3458">
                  <c:v>Shannon Quinn</c:v>
                </c:pt>
                <c:pt idx="3459">
                  <c:v>Samuel Jones</c:v>
                </c:pt>
                <c:pt idx="3460">
                  <c:v>Shannon Rodriguez</c:v>
                </c:pt>
                <c:pt idx="3461">
                  <c:v>Samuel Martinez</c:v>
                </c:pt>
                <c:pt idx="3462">
                  <c:v>Shannon Taylor</c:v>
                </c:pt>
                <c:pt idx="3463">
                  <c:v>Samuel Robinson</c:v>
                </c:pt>
                <c:pt idx="3464">
                  <c:v>Shannon Thompson</c:v>
                </c:pt>
                <c:pt idx="3465">
                  <c:v>Peter Murphy</c:v>
                </c:pt>
                <c:pt idx="3466">
                  <c:v>Rachel Young</c:v>
                </c:pt>
                <c:pt idx="3467">
                  <c:v>Samuel Walker</c:v>
                </c:pt>
                <c:pt idx="3468">
                  <c:v>Sharon Gomez</c:v>
                </c:pt>
                <c:pt idx="3469">
                  <c:v>Samuel Williams</c:v>
                </c:pt>
                <c:pt idx="3470">
                  <c:v>Sharon Moore</c:v>
                </c:pt>
                <c:pt idx="3471">
                  <c:v>Richard Richardson</c:v>
                </c:pt>
                <c:pt idx="3472">
                  <c:v>Sharon Schmidt</c:v>
                </c:pt>
                <c:pt idx="3473">
                  <c:v>Sandra Flores</c:v>
                </c:pt>
                <c:pt idx="3474">
                  <c:v>Randy Hernandez</c:v>
                </c:pt>
                <c:pt idx="3475">
                  <c:v>Peter Potter</c:v>
                </c:pt>
                <c:pt idx="3476">
                  <c:v>Randy Jones</c:v>
                </c:pt>
                <c:pt idx="3477">
                  <c:v>Peter Rogers</c:v>
                </c:pt>
                <c:pt idx="3478">
                  <c:v>Shawn Brown</c:v>
                </c:pt>
                <c:pt idx="3479">
                  <c:v>Sandra Hill</c:v>
                </c:pt>
                <c:pt idx="3480">
                  <c:v>Randy Morris</c:v>
                </c:pt>
                <c:pt idx="3481">
                  <c:v>Sandra Jackson</c:v>
                </c:pt>
                <c:pt idx="3482">
                  <c:v>Shawn Jones</c:v>
                </c:pt>
                <c:pt idx="3483">
                  <c:v>Peter Scott</c:v>
                </c:pt>
                <c:pt idx="3484">
                  <c:v>Robert Murphy</c:v>
                </c:pt>
                <c:pt idx="3485">
                  <c:v>Sandra Lane</c:v>
                </c:pt>
                <c:pt idx="3486">
                  <c:v>Sandra Marquez</c:v>
                </c:pt>
                <c:pt idx="3487">
                  <c:v>Sherri Martinez</c:v>
                </c:pt>
                <c:pt idx="3488">
                  <c:v>Michael Weber</c:v>
                </c:pt>
                <c:pt idx="3489">
                  <c:v>Maria Peterson</c:v>
                </c:pt>
                <c:pt idx="3490">
                  <c:v>Nancy Miller</c:v>
                </c:pt>
                <c:pt idx="3491">
                  <c:v>Maria Rodriguez</c:v>
                </c:pt>
                <c:pt idx="3492">
                  <c:v>Michael Pope</c:v>
                </c:pt>
                <c:pt idx="3493">
                  <c:v>Matthew Collins</c:v>
                </c:pt>
                <c:pt idx="3494">
                  <c:v>Mary Morris</c:v>
                </c:pt>
                <c:pt idx="3495">
                  <c:v>Matthew Cruz</c:v>
                </c:pt>
                <c:pt idx="3496">
                  <c:v>Nicholas Parker</c:v>
                </c:pt>
                <c:pt idx="3497">
                  <c:v>Matthew Diaz</c:v>
                </c:pt>
                <c:pt idx="3498">
                  <c:v>Michael Morales</c:v>
                </c:pt>
                <c:pt idx="3499">
                  <c:v>Matthew Doyle</c:v>
                </c:pt>
                <c:pt idx="3500">
                  <c:v>Michael Singleton</c:v>
                </c:pt>
                <c:pt idx="3501">
                  <c:v>Matthew Floyd</c:v>
                </c:pt>
                <c:pt idx="3502">
                  <c:v>Michelle Collins</c:v>
                </c:pt>
                <c:pt idx="3503">
                  <c:v>Matthew Ford</c:v>
                </c:pt>
                <c:pt idx="3504">
                  <c:v>Misty Brown</c:v>
                </c:pt>
                <c:pt idx="3505">
                  <c:v>Maria Singh</c:v>
                </c:pt>
                <c:pt idx="3506">
                  <c:v>Nathan Stewart</c:v>
                </c:pt>
                <c:pt idx="3507">
                  <c:v>Matthew Gardner</c:v>
                </c:pt>
                <c:pt idx="3508">
                  <c:v>Nicole Flores</c:v>
                </c:pt>
                <c:pt idx="3509">
                  <c:v>Maria Stewart</c:v>
                </c:pt>
                <c:pt idx="3510">
                  <c:v>Martin Davis</c:v>
                </c:pt>
                <c:pt idx="3511">
                  <c:v>Maria Sullivan</c:v>
                </c:pt>
                <c:pt idx="3512">
                  <c:v>Michael Ortiz</c:v>
                </c:pt>
                <c:pt idx="3513">
                  <c:v>Matthew Gray</c:v>
                </c:pt>
                <c:pt idx="3514">
                  <c:v>Michael Rojas</c:v>
                </c:pt>
                <c:pt idx="3515">
                  <c:v>Matthew Gregory</c:v>
                </c:pt>
                <c:pt idx="3516">
                  <c:v>Mary Garcia</c:v>
                </c:pt>
                <c:pt idx="3517">
                  <c:v>Matthew Hanson</c:v>
                </c:pt>
                <c:pt idx="3518">
                  <c:v>Michele Walker</c:v>
                </c:pt>
                <c:pt idx="3519">
                  <c:v>Matthew Harper</c:v>
                </c:pt>
                <c:pt idx="3520">
                  <c:v>Mary Martin</c:v>
                </c:pt>
                <c:pt idx="3521">
                  <c:v>Maria White</c:v>
                </c:pt>
                <c:pt idx="3522">
                  <c:v>Michelle Walker</c:v>
                </c:pt>
                <c:pt idx="3523">
                  <c:v>Matthew Heath</c:v>
                </c:pt>
                <c:pt idx="3524">
                  <c:v>Monique Jones</c:v>
                </c:pt>
                <c:pt idx="3525">
                  <c:v>Matthew Kelly</c:v>
                </c:pt>
                <c:pt idx="3526">
                  <c:v>Natasha Davis</c:v>
                </c:pt>
                <c:pt idx="3527">
                  <c:v>Matthew King</c:v>
                </c:pt>
                <c:pt idx="3528">
                  <c:v>Nicholas Cox</c:v>
                </c:pt>
                <c:pt idx="3529">
                  <c:v>Matthew Kirby</c:v>
                </c:pt>
                <c:pt idx="3530">
                  <c:v>Nicole Brock</c:v>
                </c:pt>
                <c:pt idx="3531">
                  <c:v>Matthew Lee</c:v>
                </c:pt>
                <c:pt idx="3532">
                  <c:v>Nicole Hill</c:v>
                </c:pt>
                <c:pt idx="3533">
                  <c:v>Matthew Lopez</c:v>
                </c:pt>
                <c:pt idx="3534">
                  <c:v>Michael Marshall</c:v>
                </c:pt>
                <c:pt idx="3535">
                  <c:v>Matthew Mason</c:v>
                </c:pt>
                <c:pt idx="3536">
                  <c:v>Michael Mckinney</c:v>
                </c:pt>
                <c:pt idx="3537">
                  <c:v>Matthew Meyer</c:v>
                </c:pt>
                <c:pt idx="3538">
                  <c:v>Michael Mullins</c:v>
                </c:pt>
                <c:pt idx="3539">
                  <c:v>Marilyn Johnson</c:v>
                </c:pt>
                <c:pt idx="3540">
                  <c:v>Mary Adams</c:v>
                </c:pt>
                <c:pt idx="3541">
                  <c:v>Matthew Morales</c:v>
                </c:pt>
                <c:pt idx="3542">
                  <c:v>Michael Ramos</c:v>
                </c:pt>
                <c:pt idx="3543">
                  <c:v>Mario Brown</c:v>
                </c:pt>
                <c:pt idx="3544">
                  <c:v>Michael Schmidt</c:v>
                </c:pt>
                <c:pt idx="3545">
                  <c:v>Matthew Murray</c:v>
                </c:pt>
                <c:pt idx="3546">
                  <c:v>Michael Stone</c:v>
                </c:pt>
                <c:pt idx="3547">
                  <c:v>Matthew Myers</c:v>
                </c:pt>
                <c:pt idx="3548">
                  <c:v>Michael Walsh</c:v>
                </c:pt>
                <c:pt idx="3549">
                  <c:v>Matthew Navarro</c:v>
                </c:pt>
                <c:pt idx="3550">
                  <c:v>Michael Zimmerman</c:v>
                </c:pt>
                <c:pt idx="3551">
                  <c:v>Matthew Nelson</c:v>
                </c:pt>
                <c:pt idx="3552">
                  <c:v>Michelle Bates</c:v>
                </c:pt>
                <c:pt idx="3553">
                  <c:v>Matthew Ortiz</c:v>
                </c:pt>
                <c:pt idx="3554">
                  <c:v>Michelle Greene</c:v>
                </c:pt>
                <c:pt idx="3555">
                  <c:v>Matthew Padilla</c:v>
                </c:pt>
                <c:pt idx="3556">
                  <c:v>Michelle Lane</c:v>
                </c:pt>
                <c:pt idx="3557">
                  <c:v>Matthew Peterson</c:v>
                </c:pt>
                <c:pt idx="3558">
                  <c:v>Mary Nichols</c:v>
                </c:pt>
                <c:pt idx="3559">
                  <c:v>Matthew Porter</c:v>
                </c:pt>
                <c:pt idx="3560">
                  <c:v>Miguel Williams</c:v>
                </c:pt>
                <c:pt idx="3561">
                  <c:v>Matthew Scott</c:v>
                </c:pt>
                <c:pt idx="3562">
                  <c:v>Monica Flores</c:v>
                </c:pt>
                <c:pt idx="3563">
                  <c:v>Matthew Sosa</c:v>
                </c:pt>
                <c:pt idx="3564">
                  <c:v>Nancy Brown</c:v>
                </c:pt>
                <c:pt idx="3565">
                  <c:v>Matthew Stewart</c:v>
                </c:pt>
                <c:pt idx="3566">
                  <c:v>Natalie Reed</c:v>
                </c:pt>
                <c:pt idx="3567">
                  <c:v>Marissa Walker</c:v>
                </c:pt>
                <c:pt idx="3568">
                  <c:v>Nathan Hill</c:v>
                </c:pt>
                <c:pt idx="3569">
                  <c:v>Matthew Valenzuela</c:v>
                </c:pt>
                <c:pt idx="3570">
                  <c:v>Nicholas Barnes</c:v>
                </c:pt>
                <c:pt idx="3571">
                  <c:v>Matthew Vasquez</c:v>
                </c:pt>
                <c:pt idx="3572">
                  <c:v>Maria Mitchell</c:v>
                </c:pt>
                <c:pt idx="3573">
                  <c:v>Matthew Vazquez</c:v>
                </c:pt>
                <c:pt idx="3574">
                  <c:v>Matthew Alexander</c:v>
                </c:pt>
                <c:pt idx="3575">
                  <c:v>Marcus Smith</c:v>
                </c:pt>
                <c:pt idx="3576">
                  <c:v>Nicole Cooper</c:v>
                </c:pt>
                <c:pt idx="3577">
                  <c:v>Matthew Webb</c:v>
                </c:pt>
                <c:pt idx="3578">
                  <c:v>Nicole Hall</c:v>
                </c:pt>
                <c:pt idx="3579">
                  <c:v>Marcus Stewart</c:v>
                </c:pt>
                <c:pt idx="3580">
                  <c:v>Maria Ortiz</c:v>
                </c:pt>
                <c:pt idx="3581">
                  <c:v>Matthew Wise</c:v>
                </c:pt>
                <c:pt idx="3582">
                  <c:v>Oscar Brown</c:v>
                </c:pt>
                <c:pt idx="3583">
                  <c:v>Matthew Woods</c:v>
                </c:pt>
                <c:pt idx="3584">
                  <c:v>Michael May</c:v>
                </c:pt>
                <c:pt idx="3585">
                  <c:v>Mark Austin</c:v>
                </c:pt>
                <c:pt idx="3586">
                  <c:v>Michael Mcgee</c:v>
                </c:pt>
                <c:pt idx="3587">
                  <c:v>Matthew Young</c:v>
                </c:pt>
                <c:pt idx="3588">
                  <c:v>Michael Meyer</c:v>
                </c:pt>
                <c:pt idx="3589">
                  <c:v>Maurice Williams</c:v>
                </c:pt>
                <c:pt idx="3590">
                  <c:v>Michael Moss</c:v>
                </c:pt>
                <c:pt idx="3591">
                  <c:v>Megan Anderson</c:v>
                </c:pt>
                <c:pt idx="3592">
                  <c:v>Michael Myers</c:v>
                </c:pt>
                <c:pt idx="3593">
                  <c:v>Megan Baker</c:v>
                </c:pt>
                <c:pt idx="3594">
                  <c:v>Michael Palmer</c:v>
                </c:pt>
                <c:pt idx="3595">
                  <c:v>Megan Chavez</c:v>
                </c:pt>
                <c:pt idx="3596">
                  <c:v>Michael Peters</c:v>
                </c:pt>
                <c:pt idx="3597">
                  <c:v>Megan Clark</c:v>
                </c:pt>
                <c:pt idx="3598">
                  <c:v>Michael Price</c:v>
                </c:pt>
                <c:pt idx="3599">
                  <c:v>Megan Gonzalez</c:v>
                </c:pt>
                <c:pt idx="3600">
                  <c:v>Pamela King</c:v>
                </c:pt>
                <c:pt idx="3601">
                  <c:v>Megan Hale</c:v>
                </c:pt>
                <c:pt idx="3602">
                  <c:v>Michael Ryan</c:v>
                </c:pt>
                <c:pt idx="3603">
                  <c:v>Megan Hill</c:v>
                </c:pt>
                <c:pt idx="3604">
                  <c:v>Mary Cruz</c:v>
                </c:pt>
                <c:pt idx="3605">
                  <c:v>Mark Brooks</c:v>
                </c:pt>
                <c:pt idx="3606">
                  <c:v>Michael Stevens</c:v>
                </c:pt>
                <c:pt idx="3607">
                  <c:v>Megan Martinez</c:v>
                </c:pt>
                <c:pt idx="3608">
                  <c:v>Mary Foster</c:v>
                </c:pt>
                <c:pt idx="3609">
                  <c:v>Megan Moreno</c:v>
                </c:pt>
                <c:pt idx="3610">
                  <c:v>Michael Valentine</c:v>
                </c:pt>
                <c:pt idx="3611">
                  <c:v>Megan Nelson</c:v>
                </c:pt>
                <c:pt idx="3612">
                  <c:v>Michael Washington</c:v>
                </c:pt>
                <c:pt idx="3613">
                  <c:v>Megan Rodriguez</c:v>
                </c:pt>
                <c:pt idx="3614">
                  <c:v>Michael Wilcox</c:v>
                </c:pt>
                <c:pt idx="3615">
                  <c:v>Megan Scott</c:v>
                </c:pt>
                <c:pt idx="3616">
                  <c:v>Michele Hill</c:v>
                </c:pt>
                <c:pt idx="3617">
                  <c:v>Megan Stewart</c:v>
                </c:pt>
                <c:pt idx="3618">
                  <c:v>Michelle Baker</c:v>
                </c:pt>
                <c:pt idx="3619">
                  <c:v>Mark Campbell</c:v>
                </c:pt>
                <c:pt idx="3620">
                  <c:v>Michelle Carlson</c:v>
                </c:pt>
                <c:pt idx="3621">
                  <c:v>Megan Vazquez</c:v>
                </c:pt>
                <c:pt idx="3622">
                  <c:v>Michelle Daugherty</c:v>
                </c:pt>
                <c:pt idx="3623">
                  <c:v>Megan Wade</c:v>
                </c:pt>
                <c:pt idx="3624">
                  <c:v>Michelle Hancock</c:v>
                </c:pt>
                <c:pt idx="3625">
                  <c:v>Megan White</c:v>
                </c:pt>
                <c:pt idx="3626">
                  <c:v>Mary Meyer</c:v>
                </c:pt>
                <c:pt idx="3627">
                  <c:v>Mark Carter</c:v>
                </c:pt>
                <c:pt idx="3628">
                  <c:v>Michelle Li</c:v>
                </c:pt>
                <c:pt idx="3629">
                  <c:v>Megan Wilson</c:v>
                </c:pt>
                <c:pt idx="3630">
                  <c:v>Mary Nelson</c:v>
                </c:pt>
                <c:pt idx="3631">
                  <c:v>Mark Casey</c:v>
                </c:pt>
                <c:pt idx="3632">
                  <c:v>Michelle Russell</c:v>
                </c:pt>
                <c:pt idx="3633">
                  <c:v>Melanie Taylor</c:v>
                </c:pt>
                <c:pt idx="3634">
                  <c:v>Michelle Watson</c:v>
                </c:pt>
                <c:pt idx="3635">
                  <c:v>Melinda Anderson</c:v>
                </c:pt>
                <c:pt idx="3636">
                  <c:v>Mike Thomas</c:v>
                </c:pt>
                <c:pt idx="3637">
                  <c:v>Mark Chavez</c:v>
                </c:pt>
                <c:pt idx="3638">
                  <c:v>Mitchell Harris</c:v>
                </c:pt>
                <c:pt idx="3639">
                  <c:v>Marcus Williams</c:v>
                </c:pt>
                <c:pt idx="3640">
                  <c:v>Monica Rodriguez</c:v>
                </c:pt>
                <c:pt idx="3641">
                  <c:v>Melissa Allen</c:v>
                </c:pt>
                <c:pt idx="3642">
                  <c:v>Morgan Smith</c:v>
                </c:pt>
                <c:pt idx="3643">
                  <c:v>Melissa Bennett</c:v>
                </c:pt>
                <c:pt idx="3644">
                  <c:v>Nancy Lopez</c:v>
                </c:pt>
                <c:pt idx="3645">
                  <c:v>Melissa Boone</c:v>
                </c:pt>
                <c:pt idx="3646">
                  <c:v>Natalie Austin</c:v>
                </c:pt>
                <c:pt idx="3647">
                  <c:v>Melissa Collins</c:v>
                </c:pt>
                <c:pt idx="3648">
                  <c:v>Natalie Smith</c:v>
                </c:pt>
                <c:pt idx="3649">
                  <c:v>Melissa Cox</c:v>
                </c:pt>
                <c:pt idx="3650">
                  <c:v>Nathan Garcia</c:v>
                </c:pt>
                <c:pt idx="3651">
                  <c:v>Melissa Cruz</c:v>
                </c:pt>
                <c:pt idx="3652">
                  <c:v>Nathan Martin</c:v>
                </c:pt>
                <c:pt idx="3653">
                  <c:v>Melissa Edwards</c:v>
                </c:pt>
                <c:pt idx="3654">
                  <c:v>Mary Turner</c:v>
                </c:pt>
                <c:pt idx="3655">
                  <c:v>Melissa Ford</c:v>
                </c:pt>
                <c:pt idx="3656">
                  <c:v>Nicholas Clark</c:v>
                </c:pt>
                <c:pt idx="3657">
                  <c:v>Melissa Gonzalez</c:v>
                </c:pt>
                <c:pt idx="3658">
                  <c:v>Mary Walker</c:v>
                </c:pt>
                <c:pt idx="3659">
                  <c:v>Melissa Gray</c:v>
                </c:pt>
                <c:pt idx="3660">
                  <c:v>Marcus Martinez</c:v>
                </c:pt>
                <c:pt idx="3661">
                  <c:v>Melissa Hernandez</c:v>
                </c:pt>
                <c:pt idx="3662">
                  <c:v>Mary Young</c:v>
                </c:pt>
                <c:pt idx="3663">
                  <c:v>Melissa Hill</c:v>
                </c:pt>
                <c:pt idx="3664">
                  <c:v>Matthew Allen</c:v>
                </c:pt>
                <c:pt idx="3665">
                  <c:v>Melissa Hines</c:v>
                </c:pt>
                <c:pt idx="3666">
                  <c:v>Maria Nelson</c:v>
                </c:pt>
                <c:pt idx="3667">
                  <c:v>Melissa Jackson</c:v>
                </c:pt>
                <c:pt idx="3668">
                  <c:v>Nicole Edwards</c:v>
                </c:pt>
                <c:pt idx="3669">
                  <c:v>Mark Evans</c:v>
                </c:pt>
                <c:pt idx="3670">
                  <c:v>Nicole Gardner</c:v>
                </c:pt>
                <c:pt idx="3671">
                  <c:v>Mark Fernandez</c:v>
                </c:pt>
                <c:pt idx="3672">
                  <c:v>Nicole Hayes</c:v>
                </c:pt>
                <c:pt idx="3673">
                  <c:v>Mark Fletcher</c:v>
                </c:pt>
                <c:pt idx="3674">
                  <c:v>Nicole Lynn</c:v>
                </c:pt>
                <c:pt idx="3675">
                  <c:v>Melissa Lee</c:v>
                </c:pt>
                <c:pt idx="3676">
                  <c:v>Nicole Owens</c:v>
                </c:pt>
                <c:pt idx="3677">
                  <c:v>Mark Foster</c:v>
                </c:pt>
                <c:pt idx="3678">
                  <c:v>Nicole Walker</c:v>
                </c:pt>
                <c:pt idx="3679">
                  <c:v>Mark Fuller</c:v>
                </c:pt>
                <c:pt idx="3680">
                  <c:v>Pamela Hamilton</c:v>
                </c:pt>
                <c:pt idx="3681">
                  <c:v>Margaret Cook</c:v>
                </c:pt>
                <c:pt idx="3682">
                  <c:v>Mark Young</c:v>
                </c:pt>
                <c:pt idx="3683">
                  <c:v>Mark Gibson</c:v>
                </c:pt>
                <c:pt idx="3684">
                  <c:v>Michael Mccormick</c:v>
                </c:pt>
                <c:pt idx="3685">
                  <c:v>Melissa Patel</c:v>
                </c:pt>
                <c:pt idx="3686">
                  <c:v>Michael Mcdonald</c:v>
                </c:pt>
                <c:pt idx="3687">
                  <c:v>Mark Gonzales</c:v>
                </c:pt>
                <c:pt idx="3688">
                  <c:v>Michael Mcguire</c:v>
                </c:pt>
                <c:pt idx="3689">
                  <c:v>Melissa Ramirez</c:v>
                </c:pt>
                <c:pt idx="3690">
                  <c:v>Michael Mendoza</c:v>
                </c:pt>
                <c:pt idx="3691">
                  <c:v>Melissa Ray</c:v>
                </c:pt>
                <c:pt idx="3692">
                  <c:v>Michael Monroe</c:v>
                </c:pt>
                <c:pt idx="3693">
                  <c:v>Melissa Richardson</c:v>
                </c:pt>
                <c:pt idx="3694">
                  <c:v>Michael Moran</c:v>
                </c:pt>
                <c:pt idx="3695">
                  <c:v>Melissa Rivera</c:v>
                </c:pt>
                <c:pt idx="3696">
                  <c:v>Michael Mueller</c:v>
                </c:pt>
                <c:pt idx="3697">
                  <c:v>Melissa Roberts</c:v>
                </c:pt>
                <c:pt idx="3698">
                  <c:v>Michael Munoz</c:v>
                </c:pt>
                <c:pt idx="3699">
                  <c:v>Melissa Robinson</c:v>
                </c:pt>
                <c:pt idx="3700">
                  <c:v>Michael Nichols</c:v>
                </c:pt>
                <c:pt idx="3701">
                  <c:v>Melissa Ruiz</c:v>
                </c:pt>
                <c:pt idx="3702">
                  <c:v>Michael Pacheco</c:v>
                </c:pt>
                <c:pt idx="3703">
                  <c:v>Melissa Salinas</c:v>
                </c:pt>
                <c:pt idx="3704">
                  <c:v>Marvin Walker</c:v>
                </c:pt>
                <c:pt idx="3705">
                  <c:v>Melissa Sanchez</c:v>
                </c:pt>
                <c:pt idx="3706">
                  <c:v>Mary Allen</c:v>
                </c:pt>
                <c:pt idx="3707">
                  <c:v>Melissa Santiago</c:v>
                </c:pt>
                <c:pt idx="3708">
                  <c:v>Michael Phillips</c:v>
                </c:pt>
                <c:pt idx="3709">
                  <c:v>Melissa Simmons</c:v>
                </c:pt>
                <c:pt idx="3710">
                  <c:v>Michael Porter</c:v>
                </c:pt>
                <c:pt idx="3711">
                  <c:v>Mark Gray</c:v>
                </c:pt>
                <c:pt idx="3712">
                  <c:v>Mary Barnes</c:v>
                </c:pt>
                <c:pt idx="3713">
                  <c:v>Melissa Stanley</c:v>
                </c:pt>
                <c:pt idx="3714">
                  <c:v>Pamela Jones</c:v>
                </c:pt>
                <c:pt idx="3715">
                  <c:v>Melissa Stewart</c:v>
                </c:pt>
                <c:pt idx="3716">
                  <c:v>Matthew Castro</c:v>
                </c:pt>
                <c:pt idx="3717">
                  <c:v>Melissa Thomas</c:v>
                </c:pt>
                <c:pt idx="3718">
                  <c:v>Michael Rose</c:v>
                </c:pt>
                <c:pt idx="3719">
                  <c:v>Melissa Trujillo</c:v>
                </c:pt>
                <c:pt idx="3720">
                  <c:v>Michael Salazar</c:v>
                </c:pt>
                <c:pt idx="3721">
                  <c:v>Melissa Turner</c:v>
                </c:pt>
                <c:pt idx="3722">
                  <c:v>Michael Shelton</c:v>
                </c:pt>
                <c:pt idx="3723">
                  <c:v>Melissa Vargas</c:v>
                </c:pt>
                <c:pt idx="3724">
                  <c:v>Maria Cole</c:v>
                </c:pt>
                <c:pt idx="3725">
                  <c:v>Melissa Vazquez</c:v>
                </c:pt>
                <c:pt idx="3726">
                  <c:v>Michael Soto</c:v>
                </c:pt>
                <c:pt idx="3727">
                  <c:v>Melissa Ward</c:v>
                </c:pt>
                <c:pt idx="3728">
                  <c:v>Michael Stevenson</c:v>
                </c:pt>
                <c:pt idx="3729">
                  <c:v>Melissa Watkins</c:v>
                </c:pt>
                <c:pt idx="3730">
                  <c:v>Mary Ford</c:v>
                </c:pt>
                <c:pt idx="3731">
                  <c:v>Melissa Wood</c:v>
                </c:pt>
                <c:pt idx="3732">
                  <c:v>Michael Todd</c:v>
                </c:pt>
                <c:pt idx="3733">
                  <c:v>Melissa Wright</c:v>
                </c:pt>
                <c:pt idx="3734">
                  <c:v>Michael Travis</c:v>
                </c:pt>
                <c:pt idx="3735">
                  <c:v>Meredith Scott</c:v>
                </c:pt>
                <c:pt idx="3736">
                  <c:v>Michael Wagner</c:v>
                </c:pt>
                <c:pt idx="3737">
                  <c:v>Michael Aguirre</c:v>
                </c:pt>
                <c:pt idx="3738">
                  <c:v>Michael Warren</c:v>
                </c:pt>
                <c:pt idx="3739">
                  <c:v>Michael Alexander</c:v>
                </c:pt>
                <c:pt idx="3740">
                  <c:v>Michael Waters</c:v>
                </c:pt>
                <c:pt idx="3741">
                  <c:v>Mark Hernandez</c:v>
                </c:pt>
                <c:pt idx="3742">
                  <c:v>Mary Hill</c:v>
                </c:pt>
                <c:pt idx="3743">
                  <c:v>Mark Hicks</c:v>
                </c:pt>
                <c:pt idx="3744">
                  <c:v>Michael Young</c:v>
                </c:pt>
                <c:pt idx="3745">
                  <c:v>Michael Arnold</c:v>
                </c:pt>
                <c:pt idx="3746">
                  <c:v>Michele Gonzalez</c:v>
                </c:pt>
                <c:pt idx="3747">
                  <c:v>Michael Banks</c:v>
                </c:pt>
                <c:pt idx="3748">
                  <c:v>Michele Kane</c:v>
                </c:pt>
                <c:pt idx="3749">
                  <c:v>Michael Barker</c:v>
                </c:pt>
                <c:pt idx="3750">
                  <c:v>Michelle Bailey</c:v>
                </c:pt>
                <c:pt idx="3751">
                  <c:v>Michael Bates</c:v>
                </c:pt>
                <c:pt idx="3752">
                  <c:v>Michelle Barnett</c:v>
                </c:pt>
                <c:pt idx="3753">
                  <c:v>Michael Bennett</c:v>
                </c:pt>
                <c:pt idx="3754">
                  <c:v>Michelle Bishop</c:v>
                </c:pt>
                <c:pt idx="3755">
                  <c:v>Michael Blake</c:v>
                </c:pt>
                <c:pt idx="3756">
                  <c:v>Michelle Carter</c:v>
                </c:pt>
                <c:pt idx="3757">
                  <c:v>Michael Booth</c:v>
                </c:pt>
                <c:pt idx="3758">
                  <c:v>Michelle Cox</c:v>
                </c:pt>
                <c:pt idx="3759">
                  <c:v>Michael Brady</c:v>
                </c:pt>
                <c:pt idx="3760">
                  <c:v>Michelle Garcia</c:v>
                </c:pt>
                <c:pt idx="3761">
                  <c:v>Michael Brewer</c:v>
                </c:pt>
                <c:pt idx="3762">
                  <c:v>Michelle Hampton</c:v>
                </c:pt>
                <c:pt idx="3763">
                  <c:v>Mark Kennedy</c:v>
                </c:pt>
                <c:pt idx="3764">
                  <c:v>Michelle Harrison</c:v>
                </c:pt>
                <c:pt idx="3765">
                  <c:v>Mark Kim</c:v>
                </c:pt>
                <c:pt idx="3766">
                  <c:v>Michelle Jackson</c:v>
                </c:pt>
                <c:pt idx="3767">
                  <c:v>Michael Burton</c:v>
                </c:pt>
                <c:pt idx="3768">
                  <c:v>Michelle King</c:v>
                </c:pt>
                <c:pt idx="3769">
                  <c:v>Margaret Harris</c:v>
                </c:pt>
                <c:pt idx="3770">
                  <c:v>Mary Miller</c:v>
                </c:pt>
                <c:pt idx="3771">
                  <c:v>Mark Knight</c:v>
                </c:pt>
                <c:pt idx="3772">
                  <c:v>Michelle Matthews</c:v>
                </c:pt>
                <c:pt idx="3773">
                  <c:v>Michael Cannon</c:v>
                </c:pt>
                <c:pt idx="3774">
                  <c:v>Mary Murray</c:v>
                </c:pt>
                <c:pt idx="3775">
                  <c:v>Michael Carroll</c:v>
                </c:pt>
                <c:pt idx="3776">
                  <c:v>Mary Nguyen</c:v>
                </c:pt>
                <c:pt idx="3777">
                  <c:v>Michael Chavez</c:v>
                </c:pt>
                <c:pt idx="3778">
                  <c:v>Mary Parker</c:v>
                </c:pt>
                <c:pt idx="3779">
                  <c:v>Michael Collins</c:v>
                </c:pt>
                <c:pt idx="3780">
                  <c:v>Michelle Snyder</c:v>
                </c:pt>
                <c:pt idx="3781">
                  <c:v>Mark Mccullough</c:v>
                </c:pt>
                <c:pt idx="3782">
                  <c:v>Michelle Warren</c:v>
                </c:pt>
                <c:pt idx="3783">
                  <c:v>Michael Craig</c:v>
                </c:pt>
                <c:pt idx="3784">
                  <c:v>Michelle Yates</c:v>
                </c:pt>
                <c:pt idx="3785">
                  <c:v>Michael Crawford</c:v>
                </c:pt>
                <c:pt idx="3786">
                  <c:v>Mike Lopez</c:v>
                </c:pt>
                <c:pt idx="3787">
                  <c:v>Michael Cuevas</c:v>
                </c:pt>
                <c:pt idx="3788">
                  <c:v>Miranda Clark</c:v>
                </c:pt>
                <c:pt idx="3789">
                  <c:v>Michael Curry</c:v>
                </c:pt>
                <c:pt idx="3790">
                  <c:v>Misty Jones</c:v>
                </c:pt>
                <c:pt idx="3791">
                  <c:v>Michael Daniel</c:v>
                </c:pt>
                <c:pt idx="3792">
                  <c:v>Mitchell Miller</c:v>
                </c:pt>
                <c:pt idx="3793">
                  <c:v>Michael Dawson</c:v>
                </c:pt>
                <c:pt idx="3794">
                  <c:v>Monica Martin</c:v>
                </c:pt>
                <c:pt idx="3795">
                  <c:v>Margaret Johnson</c:v>
                </c:pt>
                <c:pt idx="3796">
                  <c:v>Monica Ruiz</c:v>
                </c:pt>
                <c:pt idx="3797">
                  <c:v>Mark Morgan</c:v>
                </c:pt>
                <c:pt idx="3798">
                  <c:v>Morgan Brown</c:v>
                </c:pt>
                <c:pt idx="3799">
                  <c:v>Michael Farley</c:v>
                </c:pt>
                <c:pt idx="3800">
                  <c:v>Nancy Banks</c:v>
                </c:pt>
                <c:pt idx="3801">
                  <c:v>Michael Flores</c:v>
                </c:pt>
                <c:pt idx="3802">
                  <c:v>Nancy Johnson</c:v>
                </c:pt>
                <c:pt idx="3803">
                  <c:v>Michael Ford</c:v>
                </c:pt>
                <c:pt idx="3804">
                  <c:v>Nancy Martinez</c:v>
                </c:pt>
                <c:pt idx="3805">
                  <c:v>Michael Freeman</c:v>
                </c:pt>
                <c:pt idx="3806">
                  <c:v>Maria Lee</c:v>
                </c:pt>
                <c:pt idx="3807">
                  <c:v>Mark Parker</c:v>
                </c:pt>
                <c:pt idx="3808">
                  <c:v>Natalie Miller</c:v>
                </c:pt>
                <c:pt idx="3809">
                  <c:v>Michael Gardner</c:v>
                </c:pt>
                <c:pt idx="3810">
                  <c:v>Mary Stone</c:v>
                </c:pt>
                <c:pt idx="3811">
                  <c:v>Michael Giles</c:v>
                </c:pt>
                <c:pt idx="3812">
                  <c:v>Maria Lopez</c:v>
                </c:pt>
                <c:pt idx="3813">
                  <c:v>Michael Gonzales</c:v>
                </c:pt>
                <c:pt idx="3814">
                  <c:v>Nathan Brown</c:v>
                </c:pt>
                <c:pt idx="3815">
                  <c:v>Michael Graham</c:v>
                </c:pt>
                <c:pt idx="3816">
                  <c:v>Nathan Harris</c:v>
                </c:pt>
                <c:pt idx="3817">
                  <c:v>Michael Graves</c:v>
                </c:pt>
                <c:pt idx="3818">
                  <c:v>Mary Thomas</c:v>
                </c:pt>
                <c:pt idx="3819">
                  <c:v>Mark Porter</c:v>
                </c:pt>
                <c:pt idx="3820">
                  <c:v>Nathan Moore</c:v>
                </c:pt>
                <c:pt idx="3821">
                  <c:v>Mark Ramirez</c:v>
                </c:pt>
                <c:pt idx="3822">
                  <c:v>Mary Tucker</c:v>
                </c:pt>
                <c:pt idx="3823">
                  <c:v>Michael Guerrero</c:v>
                </c:pt>
                <c:pt idx="3824">
                  <c:v>Nicholas Baker</c:v>
                </c:pt>
                <c:pt idx="3825">
                  <c:v>Michael Hammond</c:v>
                </c:pt>
                <c:pt idx="3826">
                  <c:v>Nicholas Becker</c:v>
                </c:pt>
                <c:pt idx="3827">
                  <c:v>Michael Hanna</c:v>
                </c:pt>
                <c:pt idx="3828">
                  <c:v>Nicholas Collins</c:v>
                </c:pt>
                <c:pt idx="3829">
                  <c:v>Mark Roberts</c:v>
                </c:pt>
                <c:pt idx="3830">
                  <c:v>Nicholas Esparza</c:v>
                </c:pt>
                <c:pt idx="3831">
                  <c:v>Mark Robinson</c:v>
                </c:pt>
                <c:pt idx="3832">
                  <c:v>Mary Weaver</c:v>
                </c:pt>
                <c:pt idx="3833">
                  <c:v>Michael Hart</c:v>
                </c:pt>
                <c:pt idx="3834">
                  <c:v>Nicholas Kim</c:v>
                </c:pt>
                <c:pt idx="3835">
                  <c:v>Michael Hebert</c:v>
                </c:pt>
                <c:pt idx="3836">
                  <c:v>Nicholas Mcdonald</c:v>
                </c:pt>
                <c:pt idx="3837">
                  <c:v>Mark Russo</c:v>
                </c:pt>
                <c:pt idx="3838">
                  <c:v>Nicholas Rivera</c:v>
                </c:pt>
                <c:pt idx="3839">
                  <c:v>Mark Stewart</c:v>
                </c:pt>
                <c:pt idx="3840">
                  <c:v>Nicholas Wells</c:v>
                </c:pt>
                <c:pt idx="3841">
                  <c:v>Michael Hines</c:v>
                </c:pt>
                <c:pt idx="3842">
                  <c:v>Nicholas Young</c:v>
                </c:pt>
                <c:pt idx="3843">
                  <c:v>Michael Hoffman</c:v>
                </c:pt>
                <c:pt idx="3844">
                  <c:v>Nicole Bailey</c:v>
                </c:pt>
                <c:pt idx="3845">
                  <c:v>Michael Hogan</c:v>
                </c:pt>
                <c:pt idx="3846">
                  <c:v>Nicole Carlson</c:v>
                </c:pt>
                <c:pt idx="3847">
                  <c:v>Mark Sullivan</c:v>
                </c:pt>
                <c:pt idx="3848">
                  <c:v>Nicole Conner</c:v>
                </c:pt>
                <c:pt idx="3849">
                  <c:v>Michael Hopkins</c:v>
                </c:pt>
                <c:pt idx="3850">
                  <c:v>Matthew Atkins</c:v>
                </c:pt>
                <c:pt idx="3851">
                  <c:v>Margaret Parker</c:v>
                </c:pt>
                <c:pt idx="3852">
                  <c:v>Nicole Evans</c:v>
                </c:pt>
                <c:pt idx="3853">
                  <c:v>Michael Howell</c:v>
                </c:pt>
                <c:pt idx="3854">
                  <c:v>Nicole Fox</c:v>
                </c:pt>
                <c:pt idx="3855">
                  <c:v>Michael Hunter</c:v>
                </c:pt>
                <c:pt idx="3856">
                  <c:v>Matthew Avila</c:v>
                </c:pt>
                <c:pt idx="3857">
                  <c:v>Mark Thomas</c:v>
                </c:pt>
                <c:pt idx="3858">
                  <c:v>Nicole Harris</c:v>
                </c:pt>
                <c:pt idx="3859">
                  <c:v>Michael Ingram</c:v>
                </c:pt>
                <c:pt idx="3860">
                  <c:v>Nicole Henderson</c:v>
                </c:pt>
                <c:pt idx="3861">
                  <c:v>Michael Jacobs</c:v>
                </c:pt>
                <c:pt idx="3862">
                  <c:v>Nicole Holland</c:v>
                </c:pt>
                <c:pt idx="3863">
                  <c:v>Michael James</c:v>
                </c:pt>
                <c:pt idx="3864">
                  <c:v>Nicole Martin</c:v>
                </c:pt>
                <c:pt idx="3865">
                  <c:v>Michael Jenkins</c:v>
                </c:pt>
                <c:pt idx="3866">
                  <c:v>Nicole Moore</c:v>
                </c:pt>
                <c:pt idx="3867">
                  <c:v>Michael Jimenez</c:v>
                </c:pt>
                <c:pt idx="3868">
                  <c:v>Nicole Parker</c:v>
                </c:pt>
                <c:pt idx="3869">
                  <c:v>Margaret Rodriguez</c:v>
                </c:pt>
                <c:pt idx="3870">
                  <c:v>Nicole Taylor</c:v>
                </c:pt>
                <c:pt idx="3871">
                  <c:v>Marcus Johnson</c:v>
                </c:pt>
                <c:pt idx="3872">
                  <c:v>Matthew Cameron</c:v>
                </c:pt>
                <c:pt idx="3873">
                  <c:v>Michael Larson</c:v>
                </c:pt>
                <c:pt idx="3874">
                  <c:v>Pamela Brown</c:v>
                </c:pt>
                <c:pt idx="3875">
                  <c:v>Mark Wright</c:v>
                </c:pt>
                <c:pt idx="3876">
                  <c:v>Pamela Hernandez</c:v>
                </c:pt>
                <c:pt idx="3877">
                  <c:v>Michael Marks</c:v>
                </c:pt>
                <c:pt idx="3878">
                  <c:v>Mary Bennett</c:v>
                </c:pt>
                <c:pt idx="3879">
                  <c:v>Lisa Munoz</c:v>
                </c:pt>
                <c:pt idx="3880">
                  <c:v>Laura Perez</c:v>
                </c:pt>
                <c:pt idx="3881">
                  <c:v>Kristin Johnson</c:v>
                </c:pt>
                <c:pt idx="3882">
                  <c:v>Katherine Wilson</c:v>
                </c:pt>
                <c:pt idx="3883">
                  <c:v>Linda Clark</c:v>
                </c:pt>
                <c:pt idx="3884">
                  <c:v>Kathleen Carter</c:v>
                </c:pt>
                <c:pt idx="3885">
                  <c:v>Lori Watson</c:v>
                </c:pt>
                <c:pt idx="3886">
                  <c:v>Kathleen Clark</c:v>
                </c:pt>
                <c:pt idx="3887">
                  <c:v>Larry Smith</c:v>
                </c:pt>
                <c:pt idx="3888">
                  <c:v>Kathleen Martin</c:v>
                </c:pt>
                <c:pt idx="3889">
                  <c:v>Lauren Orr</c:v>
                </c:pt>
                <c:pt idx="3890">
                  <c:v>Julie Price</c:v>
                </c:pt>
                <c:pt idx="3891">
                  <c:v>Lisa Bass</c:v>
                </c:pt>
                <c:pt idx="3892">
                  <c:v>Julie Riley</c:v>
                </c:pt>
                <c:pt idx="3893">
                  <c:v>Lisa Sharp</c:v>
                </c:pt>
                <c:pt idx="3894">
                  <c:v>Kathryn Campbell</c:v>
                </c:pt>
                <c:pt idx="3895">
                  <c:v>Kimberly Wright</c:v>
                </c:pt>
                <c:pt idx="3896">
                  <c:v>Kathryn Harris</c:v>
                </c:pt>
                <c:pt idx="3897">
                  <c:v>Kyle Patel</c:v>
                </c:pt>
                <c:pt idx="3898">
                  <c:v>Julie Scott</c:v>
                </c:pt>
                <c:pt idx="3899">
                  <c:v>Laura Evans</c:v>
                </c:pt>
                <c:pt idx="3900">
                  <c:v>Kathryn Williams</c:v>
                </c:pt>
                <c:pt idx="3901">
                  <c:v>Karen Nichols</c:v>
                </c:pt>
                <c:pt idx="3902">
                  <c:v>Kathy Garcia</c:v>
                </c:pt>
                <c:pt idx="3903">
                  <c:v>Lee Lopez</c:v>
                </c:pt>
                <c:pt idx="3904">
                  <c:v>Kathy Harris</c:v>
                </c:pt>
                <c:pt idx="3905">
                  <c:v>Linda Robinson</c:v>
                </c:pt>
                <c:pt idx="3906">
                  <c:v>Kathy Smith</c:v>
                </c:pt>
                <c:pt idx="3907">
                  <c:v>Lisa Gonzales</c:v>
                </c:pt>
                <c:pt idx="3908">
                  <c:v>Katie Aguilar</c:v>
                </c:pt>
                <c:pt idx="3909">
                  <c:v>Lisa Pierce</c:v>
                </c:pt>
                <c:pt idx="3910">
                  <c:v>Katie Butler</c:v>
                </c:pt>
                <c:pt idx="3911">
                  <c:v>Lori Day</c:v>
                </c:pt>
                <c:pt idx="3912">
                  <c:v>Katie Rodriguez</c:v>
                </c:pt>
                <c:pt idx="3913">
                  <c:v>Madison Williams</c:v>
                </c:pt>
                <c:pt idx="3914">
                  <c:v>Katie Williams</c:v>
                </c:pt>
                <c:pt idx="3915">
                  <c:v>Kristen Martinez</c:v>
                </c:pt>
                <c:pt idx="3916">
                  <c:v>Katrina Anderson</c:v>
                </c:pt>
                <c:pt idx="3917">
                  <c:v>Kyle Flores</c:v>
                </c:pt>
                <c:pt idx="3918">
                  <c:v>Kayla Brown</c:v>
                </c:pt>
                <c:pt idx="3919">
                  <c:v>Larry Johnson</c:v>
                </c:pt>
                <c:pt idx="3920">
                  <c:v>Kayla Gomez</c:v>
                </c:pt>
                <c:pt idx="3921">
                  <c:v>Laura Burch</c:v>
                </c:pt>
                <c:pt idx="3922">
                  <c:v>Kayla Gonzalez</c:v>
                </c:pt>
                <c:pt idx="3923">
                  <c:v>Laura Hall</c:v>
                </c:pt>
                <c:pt idx="3924">
                  <c:v>Kayla Johnson</c:v>
                </c:pt>
                <c:pt idx="3925">
                  <c:v>Karen Morris</c:v>
                </c:pt>
                <c:pt idx="3926">
                  <c:v>Kayla Lopez</c:v>
                </c:pt>
                <c:pt idx="3927">
                  <c:v>Lauren Harris</c:v>
                </c:pt>
                <c:pt idx="3928">
                  <c:v>Kayla Martinez</c:v>
                </c:pt>
                <c:pt idx="3929">
                  <c:v>Karen Robertson</c:v>
                </c:pt>
                <c:pt idx="3930">
                  <c:v>Kayla Moore</c:v>
                </c:pt>
                <c:pt idx="3931">
                  <c:v>Leslie Phillips</c:v>
                </c:pt>
                <c:pt idx="3932">
                  <c:v>Kayla Scott</c:v>
                </c:pt>
                <c:pt idx="3933">
                  <c:v>Linda Mccall</c:v>
                </c:pt>
                <c:pt idx="3934">
                  <c:v>Kayla Thomas</c:v>
                </c:pt>
                <c:pt idx="3935">
                  <c:v>Lindsay Williams</c:v>
                </c:pt>
                <c:pt idx="3936">
                  <c:v>Kayla Walker</c:v>
                </c:pt>
                <c:pt idx="3937">
                  <c:v>Lisa Daniels</c:v>
                </c:pt>
                <c:pt idx="3938">
                  <c:v>Julia Walker</c:v>
                </c:pt>
                <c:pt idx="3939">
                  <c:v>Katherine Carter</c:v>
                </c:pt>
                <c:pt idx="3940">
                  <c:v>Keith Brown</c:v>
                </c:pt>
                <c:pt idx="3941">
                  <c:v>Lisa Payne</c:v>
                </c:pt>
                <c:pt idx="3942">
                  <c:v>Keith Campbell</c:v>
                </c:pt>
                <c:pt idx="3943">
                  <c:v>Katherine Johnson</c:v>
                </c:pt>
                <c:pt idx="3944">
                  <c:v>Keith Garcia</c:v>
                </c:pt>
                <c:pt idx="3945">
                  <c:v>Lisa West</c:v>
                </c:pt>
                <c:pt idx="3946">
                  <c:v>Keith Miller</c:v>
                </c:pt>
                <c:pt idx="3947">
                  <c:v>Lori Nelson</c:v>
                </c:pt>
                <c:pt idx="3948">
                  <c:v>Kelly Aguilar</c:v>
                </c:pt>
                <c:pt idx="3949">
                  <c:v>Luis Thompson</c:v>
                </c:pt>
                <c:pt idx="3950">
                  <c:v>Kelly Brooks</c:v>
                </c:pt>
                <c:pt idx="3951">
                  <c:v>Kimberly Watson</c:v>
                </c:pt>
                <c:pt idx="3952">
                  <c:v>Justin Bowman</c:v>
                </c:pt>
                <c:pt idx="3953">
                  <c:v>Karen Garcia</c:v>
                </c:pt>
                <c:pt idx="3954">
                  <c:v>Kelly Diaz</c:v>
                </c:pt>
                <c:pt idx="3955">
                  <c:v>Kristen Thompson</c:v>
                </c:pt>
                <c:pt idx="3956">
                  <c:v>Kelly Dunn</c:v>
                </c:pt>
                <c:pt idx="3957">
                  <c:v>Kristopher Smith</c:v>
                </c:pt>
                <c:pt idx="3958">
                  <c:v>Kelly Gonzalez</c:v>
                </c:pt>
                <c:pt idx="3959">
                  <c:v>Kyle Miller</c:v>
                </c:pt>
                <c:pt idx="3960">
                  <c:v>Kelly Herrera</c:v>
                </c:pt>
                <c:pt idx="3961">
                  <c:v>Kyle Rodriguez</c:v>
                </c:pt>
                <c:pt idx="3962">
                  <c:v>Kelly Howard</c:v>
                </c:pt>
                <c:pt idx="3963">
                  <c:v>Larry Perez</c:v>
                </c:pt>
                <c:pt idx="3964">
                  <c:v>Kelly Jordan</c:v>
                </c:pt>
                <c:pt idx="3965">
                  <c:v>Laura Bell</c:v>
                </c:pt>
                <c:pt idx="3966">
                  <c:v>Kelly Lopez</c:v>
                </c:pt>
                <c:pt idx="3967">
                  <c:v>Laura Castro</c:v>
                </c:pt>
                <c:pt idx="3968">
                  <c:v>Kelly Martinez</c:v>
                </c:pt>
                <c:pt idx="3969">
                  <c:v>Laura Gonzalez</c:v>
                </c:pt>
                <c:pt idx="3970">
                  <c:v>Kelly Moore</c:v>
                </c:pt>
                <c:pt idx="3971">
                  <c:v>Laura King</c:v>
                </c:pt>
                <c:pt idx="3972">
                  <c:v>Kelly Nelson</c:v>
                </c:pt>
                <c:pt idx="3973">
                  <c:v>Laura Robertson</c:v>
                </c:pt>
                <c:pt idx="3974">
                  <c:v>Kelly Nguyen</c:v>
                </c:pt>
                <c:pt idx="3975">
                  <c:v>Laura Tran</c:v>
                </c:pt>
                <c:pt idx="3976">
                  <c:v>Kelly Porter</c:v>
                </c:pt>
                <c:pt idx="3977">
                  <c:v>Lauren Davis</c:v>
                </c:pt>
                <c:pt idx="3978">
                  <c:v>Kelly Powell</c:v>
                </c:pt>
                <c:pt idx="3979">
                  <c:v>Lauren Lopez</c:v>
                </c:pt>
                <c:pt idx="3980">
                  <c:v>Kelly Rivera</c:v>
                </c:pt>
                <c:pt idx="3981">
                  <c:v>Lauren Scott</c:v>
                </c:pt>
                <c:pt idx="3982">
                  <c:v>Kelly Salazar</c:v>
                </c:pt>
                <c:pt idx="3983">
                  <c:v>Julie Lee</c:v>
                </c:pt>
                <c:pt idx="3984">
                  <c:v>Kelly Stewart</c:v>
                </c:pt>
                <c:pt idx="3985">
                  <c:v>Leslie Johnson</c:v>
                </c:pt>
                <c:pt idx="3986">
                  <c:v>Justin Duke</c:v>
                </c:pt>
                <c:pt idx="3987">
                  <c:v>Karen Ruiz</c:v>
                </c:pt>
                <c:pt idx="3988">
                  <c:v>Justin Elliott</c:v>
                </c:pt>
                <c:pt idx="3989">
                  <c:v>Linda Davis</c:v>
                </c:pt>
                <c:pt idx="3990">
                  <c:v>Julie Clark</c:v>
                </c:pt>
                <c:pt idx="3991">
                  <c:v>Linda Perez</c:v>
                </c:pt>
                <c:pt idx="3992">
                  <c:v>Kelly Willis</c:v>
                </c:pt>
                <c:pt idx="3993">
                  <c:v>Lindsay Martinez</c:v>
                </c:pt>
                <c:pt idx="3994">
                  <c:v>Julie Collins</c:v>
                </c:pt>
                <c:pt idx="3995">
                  <c:v>Lindsey Wilson</c:v>
                </c:pt>
                <c:pt idx="3996">
                  <c:v>Kelsey Anderson</c:v>
                </c:pt>
                <c:pt idx="3997">
                  <c:v>Lisa Carter</c:v>
                </c:pt>
                <c:pt idx="3998">
                  <c:v>Justin Gibson</c:v>
                </c:pt>
                <c:pt idx="3999">
                  <c:v>Lisa Freeman</c:v>
                </c:pt>
                <c:pt idx="4000">
                  <c:v>Kelsey Jones</c:v>
                </c:pt>
                <c:pt idx="4001">
                  <c:v>Lisa Hart</c:v>
                </c:pt>
                <c:pt idx="4002">
                  <c:v>Kendra Jones</c:v>
                </c:pt>
                <c:pt idx="4003">
                  <c:v>Katherine Davis</c:v>
                </c:pt>
                <c:pt idx="4004">
                  <c:v>Kendra Smith</c:v>
                </c:pt>
                <c:pt idx="4005">
                  <c:v>Lisa Myers</c:v>
                </c:pt>
                <c:pt idx="4006">
                  <c:v>Justin Gonzalez</c:v>
                </c:pt>
                <c:pt idx="4007">
                  <c:v>Lisa Peterson</c:v>
                </c:pt>
                <c:pt idx="4008">
                  <c:v>Kenneth Black</c:v>
                </c:pt>
                <c:pt idx="4009">
                  <c:v>Lisa Rice</c:v>
                </c:pt>
                <c:pt idx="4010">
                  <c:v>Kenneth Davis</c:v>
                </c:pt>
                <c:pt idx="4011">
                  <c:v>Lisa Russo</c:v>
                </c:pt>
                <c:pt idx="4012">
                  <c:v>Kenneth Kim</c:v>
                </c:pt>
                <c:pt idx="4013">
                  <c:v>Lisa Torres</c:v>
                </c:pt>
                <c:pt idx="4014">
                  <c:v>Kenneth Miller</c:v>
                </c:pt>
                <c:pt idx="4015">
                  <c:v>Lori Brown</c:v>
                </c:pt>
                <c:pt idx="4016">
                  <c:v>Kenneth Moore</c:v>
                </c:pt>
                <c:pt idx="4017">
                  <c:v>Lori Hall</c:v>
                </c:pt>
                <c:pt idx="4018">
                  <c:v>Kenneth Richardson</c:v>
                </c:pt>
                <c:pt idx="4019">
                  <c:v>Lori Stewart</c:v>
                </c:pt>
                <c:pt idx="4020">
                  <c:v>Kenneth Rogers</c:v>
                </c:pt>
                <c:pt idx="4021">
                  <c:v>Luis Johnson</c:v>
                </c:pt>
                <c:pt idx="4022">
                  <c:v>Kenneth Scott</c:v>
                </c:pt>
                <c:pt idx="4023">
                  <c:v>Lynn Brown</c:v>
                </c:pt>
                <c:pt idx="4024">
                  <c:v>Justin Harris</c:v>
                </c:pt>
                <c:pt idx="4025">
                  <c:v>Manuel Davis</c:v>
                </c:pt>
                <c:pt idx="4026">
                  <c:v>Kenneth Ward</c:v>
                </c:pt>
                <c:pt idx="4027">
                  <c:v>Kimberly Wilson</c:v>
                </c:pt>
                <c:pt idx="4028">
                  <c:v>Justin Harvey</c:v>
                </c:pt>
                <c:pt idx="4029">
                  <c:v>Kristen Anderson</c:v>
                </c:pt>
                <c:pt idx="4030">
                  <c:v>Kerry Smith</c:v>
                </c:pt>
                <c:pt idx="4031">
                  <c:v>Kristen King</c:v>
                </c:pt>
                <c:pt idx="4032">
                  <c:v>Justin Hill</c:v>
                </c:pt>
                <c:pt idx="4033">
                  <c:v>Kristen Scott</c:v>
                </c:pt>
                <c:pt idx="4034">
                  <c:v>Kevin Baldwin</c:v>
                </c:pt>
                <c:pt idx="4035">
                  <c:v>Karen Gonzalez</c:v>
                </c:pt>
                <c:pt idx="4036">
                  <c:v>Justin Kennedy</c:v>
                </c:pt>
                <c:pt idx="4037">
                  <c:v>Kristin Jones</c:v>
                </c:pt>
                <c:pt idx="4038">
                  <c:v>Kevin Cox</c:v>
                </c:pt>
                <c:pt idx="4039">
                  <c:v>Kristy Martinez</c:v>
                </c:pt>
                <c:pt idx="4040">
                  <c:v>Kevin Crawford</c:v>
                </c:pt>
                <c:pt idx="4041">
                  <c:v>Kyle Hernandez</c:v>
                </c:pt>
                <c:pt idx="4042">
                  <c:v>Kevin Ellis</c:v>
                </c:pt>
                <c:pt idx="4043">
                  <c:v>Kyle Mitchell</c:v>
                </c:pt>
                <c:pt idx="4044">
                  <c:v>Kevin Graham</c:v>
                </c:pt>
                <c:pt idx="4045">
                  <c:v>Kyle Phillips</c:v>
                </c:pt>
                <c:pt idx="4046">
                  <c:v>Kevin Grant</c:v>
                </c:pt>
                <c:pt idx="4047">
                  <c:v>Kyle Sanders</c:v>
                </c:pt>
                <c:pt idx="4048">
                  <c:v>Kevin Hale</c:v>
                </c:pt>
                <c:pt idx="4049">
                  <c:v>Karen Jackson</c:v>
                </c:pt>
                <c:pt idx="4050">
                  <c:v>Kevin Harris</c:v>
                </c:pt>
                <c:pt idx="4051">
                  <c:v>Larry Rodriguez</c:v>
                </c:pt>
                <c:pt idx="4052">
                  <c:v>Kevin Hunter</c:v>
                </c:pt>
                <c:pt idx="4053">
                  <c:v>Latoya Jones</c:v>
                </c:pt>
                <c:pt idx="4054">
                  <c:v>Kevin Jackson</c:v>
                </c:pt>
                <c:pt idx="4055">
                  <c:v>Laura Bennett</c:v>
                </c:pt>
                <c:pt idx="4056">
                  <c:v>Julie Evans</c:v>
                </c:pt>
                <c:pt idx="4057">
                  <c:v>Laura Carter</c:v>
                </c:pt>
                <c:pt idx="4058">
                  <c:v>Kevin Kennedy</c:v>
                </c:pt>
                <c:pt idx="4059">
                  <c:v>Laura Daniels</c:v>
                </c:pt>
                <c:pt idx="4060">
                  <c:v>Kevin Knight</c:v>
                </c:pt>
                <c:pt idx="4061">
                  <c:v>Laura Francis</c:v>
                </c:pt>
                <c:pt idx="4062">
                  <c:v>Justin Moore</c:v>
                </c:pt>
                <c:pt idx="4063">
                  <c:v>Karen Lewis</c:v>
                </c:pt>
                <c:pt idx="4064">
                  <c:v>Justin Nelson</c:v>
                </c:pt>
                <c:pt idx="4065">
                  <c:v>Laura Hayes</c:v>
                </c:pt>
                <c:pt idx="4066">
                  <c:v>Kevin Mcdonald</c:v>
                </c:pt>
                <c:pt idx="4067">
                  <c:v>Laura Moore</c:v>
                </c:pt>
                <c:pt idx="4068">
                  <c:v>Kevin Medina</c:v>
                </c:pt>
                <c:pt idx="4069">
                  <c:v>Laura Reyes</c:v>
                </c:pt>
                <c:pt idx="4070">
                  <c:v>Kevin Meyers</c:v>
                </c:pt>
                <c:pt idx="4071">
                  <c:v>Laura Ruiz</c:v>
                </c:pt>
                <c:pt idx="4072">
                  <c:v>Kevin Murray</c:v>
                </c:pt>
                <c:pt idx="4073">
                  <c:v>Karen Myers</c:v>
                </c:pt>
                <c:pt idx="4074">
                  <c:v>Kevin Nelson</c:v>
                </c:pt>
                <c:pt idx="4075">
                  <c:v>Laura Vargas</c:v>
                </c:pt>
                <c:pt idx="4076">
                  <c:v>Kevin Palmer</c:v>
                </c:pt>
                <c:pt idx="4077">
                  <c:v>Laura Wilson</c:v>
                </c:pt>
                <c:pt idx="4078">
                  <c:v>Kevin Parker</c:v>
                </c:pt>
                <c:pt idx="4079">
                  <c:v>Lauren Gonzalez</c:v>
                </c:pt>
                <c:pt idx="4080">
                  <c:v>Kevin Peters</c:v>
                </c:pt>
                <c:pt idx="4081">
                  <c:v>Lauren Jenkins</c:v>
                </c:pt>
                <c:pt idx="4082">
                  <c:v>Kevin Porter</c:v>
                </c:pt>
                <c:pt idx="4083">
                  <c:v>Karen Peterson</c:v>
                </c:pt>
                <c:pt idx="4084">
                  <c:v>Kevin Ramirez</c:v>
                </c:pt>
                <c:pt idx="4085">
                  <c:v>Lauren Phillips</c:v>
                </c:pt>
                <c:pt idx="4086">
                  <c:v>Kevin Ramos</c:v>
                </c:pt>
                <c:pt idx="4087">
                  <c:v>Karen Rivera</c:v>
                </c:pt>
                <c:pt idx="4088">
                  <c:v>Kevin Reed</c:v>
                </c:pt>
                <c:pt idx="4089">
                  <c:v>Laurie Garcia</c:v>
                </c:pt>
                <c:pt idx="4090">
                  <c:v>Kevin Rice</c:v>
                </c:pt>
                <c:pt idx="4091">
                  <c:v>Leah Davis</c:v>
                </c:pt>
                <c:pt idx="4092">
                  <c:v>Kevin Roberts</c:v>
                </c:pt>
                <c:pt idx="4093">
                  <c:v>Leslie Freeman</c:v>
                </c:pt>
                <c:pt idx="4094">
                  <c:v>Justin Pierce</c:v>
                </c:pt>
                <c:pt idx="4095">
                  <c:v>Leslie Martinez</c:v>
                </c:pt>
                <c:pt idx="4096">
                  <c:v>Kevin Simpson</c:v>
                </c:pt>
                <c:pt idx="4097">
                  <c:v>Leslie Rodriguez</c:v>
                </c:pt>
                <c:pt idx="4098">
                  <c:v>Julie Flores</c:v>
                </c:pt>
                <c:pt idx="4099">
                  <c:v>Linda Anderson</c:v>
                </c:pt>
                <c:pt idx="4100">
                  <c:v>Justin Ross</c:v>
                </c:pt>
                <c:pt idx="4101">
                  <c:v>Linda Coleman</c:v>
                </c:pt>
                <c:pt idx="4102">
                  <c:v>Kevin Tucker</c:v>
                </c:pt>
                <c:pt idx="4103">
                  <c:v>Karen Thomas</c:v>
                </c:pt>
                <c:pt idx="4104">
                  <c:v>Kevin Wilson</c:v>
                </c:pt>
                <c:pt idx="4105">
                  <c:v>Karen Thompson</c:v>
                </c:pt>
                <c:pt idx="4106">
                  <c:v>Kim Baker</c:v>
                </c:pt>
                <c:pt idx="4107">
                  <c:v>Linda Phillips</c:v>
                </c:pt>
                <c:pt idx="4108">
                  <c:v>Kim Davis</c:v>
                </c:pt>
                <c:pt idx="4109">
                  <c:v>Linda Stewart</c:v>
                </c:pt>
                <c:pt idx="4110">
                  <c:v>Kim Rodriguez</c:v>
                </c:pt>
                <c:pt idx="4111">
                  <c:v>Karen Turner</c:v>
                </c:pt>
                <c:pt idx="4112">
                  <c:v>Kim Smith</c:v>
                </c:pt>
                <c:pt idx="4113">
                  <c:v>Lindsey Hernandez</c:v>
                </c:pt>
                <c:pt idx="4114">
                  <c:v>Kimberly Alvarez</c:v>
                </c:pt>
                <c:pt idx="4115">
                  <c:v>Lisa Barker</c:v>
                </c:pt>
                <c:pt idx="4116">
                  <c:v>Kimberly Anderson</c:v>
                </c:pt>
                <c:pt idx="4117">
                  <c:v>Lisa Burns</c:v>
                </c:pt>
                <c:pt idx="4118">
                  <c:v>Kimberly Bailey</c:v>
                </c:pt>
                <c:pt idx="4119">
                  <c:v>Lisa Collins</c:v>
                </c:pt>
                <c:pt idx="4120">
                  <c:v>Julie Allen</c:v>
                </c:pt>
                <c:pt idx="4121">
                  <c:v>Lisa Ford</c:v>
                </c:pt>
                <c:pt idx="4122">
                  <c:v>Kimberly Burns</c:v>
                </c:pt>
                <c:pt idx="4123">
                  <c:v>Lisa Garcia</c:v>
                </c:pt>
                <c:pt idx="4124">
                  <c:v>Justin Tucker</c:v>
                </c:pt>
                <c:pt idx="4125">
                  <c:v>Lisa Harrison</c:v>
                </c:pt>
                <c:pt idx="4126">
                  <c:v>Kimberly Carlson</c:v>
                </c:pt>
                <c:pt idx="4127">
                  <c:v>Katherine Campbell</c:v>
                </c:pt>
                <c:pt idx="4128">
                  <c:v>Kimberly Carpenter</c:v>
                </c:pt>
                <c:pt idx="4129">
                  <c:v>Lisa Lewis</c:v>
                </c:pt>
                <c:pt idx="4130">
                  <c:v>Justin Woods</c:v>
                </c:pt>
                <c:pt idx="4131">
                  <c:v>Katherine Gonzalez</c:v>
                </c:pt>
                <c:pt idx="4132">
                  <c:v>Justin Young</c:v>
                </c:pt>
                <c:pt idx="4133">
                  <c:v>Lisa Murray</c:v>
                </c:pt>
                <c:pt idx="4134">
                  <c:v>Marcus Davis</c:v>
                </c:pt>
                <c:pt idx="4135">
                  <c:v>Lisa Owens</c:v>
                </c:pt>
                <c:pt idx="4136">
                  <c:v>Kimberly Gilbert</c:v>
                </c:pt>
                <c:pt idx="4137">
                  <c:v>Lisa Perez</c:v>
                </c:pt>
                <c:pt idx="4138">
                  <c:v>Kimberly Gray</c:v>
                </c:pt>
                <c:pt idx="4139">
                  <c:v>Julie Moore</c:v>
                </c:pt>
                <c:pt idx="4140">
                  <c:v>Kaitlyn Reynolds</c:v>
                </c:pt>
                <c:pt idx="4141">
                  <c:v>Lisa Ramirez</c:v>
                </c:pt>
                <c:pt idx="4142">
                  <c:v>Kimberly James</c:v>
                </c:pt>
                <c:pt idx="4143">
                  <c:v>Katherine Jennings</c:v>
                </c:pt>
                <c:pt idx="4144">
                  <c:v>Kimberly Kelly</c:v>
                </c:pt>
                <c:pt idx="4145">
                  <c:v>Lisa Russell</c:v>
                </c:pt>
                <c:pt idx="4146">
                  <c:v>Kimberly Lambert</c:v>
                </c:pt>
                <c:pt idx="4147">
                  <c:v>Lisa Sanders</c:v>
                </c:pt>
                <c:pt idx="4148">
                  <c:v>Karen Armstrong</c:v>
                </c:pt>
                <c:pt idx="4149">
                  <c:v>Katherine Martinez</c:v>
                </c:pt>
                <c:pt idx="4150">
                  <c:v>Kimberly Martin</c:v>
                </c:pt>
                <c:pt idx="4151">
                  <c:v>Lisa Turner</c:v>
                </c:pt>
                <c:pt idx="4152">
                  <c:v>Kimberly Mcintyre</c:v>
                </c:pt>
                <c:pt idx="4153">
                  <c:v>Logan Smith</c:v>
                </c:pt>
                <c:pt idx="4154">
                  <c:v>Kimberly Mendoza</c:v>
                </c:pt>
                <c:pt idx="4155">
                  <c:v>Lori Browning</c:v>
                </c:pt>
                <c:pt idx="4156">
                  <c:v>Kimberly Murphy</c:v>
                </c:pt>
                <c:pt idx="4157">
                  <c:v>Lori Grant</c:v>
                </c:pt>
                <c:pt idx="4158">
                  <c:v>Kimberly Myers</c:v>
                </c:pt>
                <c:pt idx="4159">
                  <c:v>Lori Miller</c:v>
                </c:pt>
                <c:pt idx="4160">
                  <c:v>Julie Harrell</c:v>
                </c:pt>
                <c:pt idx="4161">
                  <c:v>Katherine Richardson</c:v>
                </c:pt>
                <c:pt idx="4162">
                  <c:v>Karen Carlson</c:v>
                </c:pt>
                <c:pt idx="4163">
                  <c:v>Lori Thomas</c:v>
                </c:pt>
                <c:pt idx="4164">
                  <c:v>Kimberly Ramirez</c:v>
                </c:pt>
                <c:pt idx="4165">
                  <c:v>Louis Miller</c:v>
                </c:pt>
                <c:pt idx="4166">
                  <c:v>Kimberly Rodriguez</c:v>
                </c:pt>
                <c:pt idx="4167">
                  <c:v>Luis Rodriguez</c:v>
                </c:pt>
                <c:pt idx="4168">
                  <c:v>Karen Castillo</c:v>
                </c:pt>
                <c:pt idx="4169">
                  <c:v>Luke Davis</c:v>
                </c:pt>
                <c:pt idx="4170">
                  <c:v>Kimberly Stevens</c:v>
                </c:pt>
                <c:pt idx="4171">
                  <c:v>Katherine Smith</c:v>
                </c:pt>
                <c:pt idx="4172">
                  <c:v>Kimberly Stone</c:v>
                </c:pt>
                <c:pt idx="4173">
                  <c:v>Madison Wilson</c:v>
                </c:pt>
                <c:pt idx="4174">
                  <c:v>Karen Coleman</c:v>
                </c:pt>
                <c:pt idx="4175">
                  <c:v>Marc Johnson</c:v>
                </c:pt>
                <c:pt idx="4176">
                  <c:v>Julie Hernandez</c:v>
                </c:pt>
                <c:pt idx="4177">
                  <c:v>Karen Gutierrez</c:v>
                </c:pt>
                <c:pt idx="4178">
                  <c:v>Jon Davis</c:v>
                </c:pt>
                <c:pt idx="4179">
                  <c:v>Joseph Pierce</c:v>
                </c:pt>
                <c:pt idx="4180">
                  <c:v>Jose Rios</c:v>
                </c:pt>
                <c:pt idx="4181">
                  <c:v>Jesse Brown</c:v>
                </c:pt>
                <c:pt idx="4182">
                  <c:v>Joshua Morrison</c:v>
                </c:pt>
                <c:pt idx="4183">
                  <c:v>Jesse Curtis</c:v>
                </c:pt>
                <c:pt idx="4184">
                  <c:v>Jonathan Walters</c:v>
                </c:pt>
                <c:pt idx="4185">
                  <c:v>Jennifer Bailey</c:v>
                </c:pt>
                <c:pt idx="4186">
                  <c:v>Joseph Haynes</c:v>
                </c:pt>
                <c:pt idx="4187">
                  <c:v>Jesse Johnson</c:v>
                </c:pt>
                <c:pt idx="4188">
                  <c:v>James Aguilar</c:v>
                </c:pt>
                <c:pt idx="4189">
                  <c:v>Jesse Rodriguez</c:v>
                </c:pt>
                <c:pt idx="4190">
                  <c:v>Ian Phillips</c:v>
                </c:pt>
                <c:pt idx="4191">
                  <c:v>Jesse White</c:v>
                </c:pt>
                <c:pt idx="4192">
                  <c:v>Jonathan Lawson</c:v>
                </c:pt>
                <c:pt idx="4193">
                  <c:v>Jason Torres</c:v>
                </c:pt>
                <c:pt idx="4194">
                  <c:v>Jordan Phillips</c:v>
                </c:pt>
                <c:pt idx="4195">
                  <c:v>Jessica Alvarez</c:v>
                </c:pt>
                <c:pt idx="4196">
                  <c:v>Joseph Cobb</c:v>
                </c:pt>
                <c:pt idx="4197">
                  <c:v>Jacob Davis</c:v>
                </c:pt>
                <c:pt idx="4198">
                  <c:v>Jared Williams</c:v>
                </c:pt>
                <c:pt idx="4199">
                  <c:v>Jennifer Johnston</c:v>
                </c:pt>
                <c:pt idx="4200">
                  <c:v>Joseph Thornton</c:v>
                </c:pt>
                <c:pt idx="4201">
                  <c:v>Jessica Bennett</c:v>
                </c:pt>
                <c:pt idx="4202">
                  <c:v>James Manning</c:v>
                </c:pt>
                <c:pt idx="4203">
                  <c:v>Jessica Berry</c:v>
                </c:pt>
                <c:pt idx="4204">
                  <c:v>Joshua Watson</c:v>
                </c:pt>
                <c:pt idx="4205">
                  <c:v>Jessica Bonilla</c:v>
                </c:pt>
                <c:pt idx="4206">
                  <c:v>James Woods</c:v>
                </c:pt>
                <c:pt idx="4207">
                  <c:v>James Boyer</c:v>
                </c:pt>
                <c:pt idx="4208">
                  <c:v>Jonathan Cruz</c:v>
                </c:pt>
                <c:pt idx="4209">
                  <c:v>James Gonzales</c:v>
                </c:pt>
                <c:pt idx="4210">
                  <c:v>Jonathan Nelson</c:v>
                </c:pt>
                <c:pt idx="4211">
                  <c:v>Jennifer Jordan</c:v>
                </c:pt>
                <c:pt idx="4212">
                  <c:v>Jordan Campbell</c:v>
                </c:pt>
                <c:pt idx="4213">
                  <c:v>Jessica Carlson</c:v>
                </c:pt>
                <c:pt idx="4214">
                  <c:v>Jose Green</c:v>
                </c:pt>
                <c:pt idx="4215">
                  <c:v>Jessica Carter</c:v>
                </c:pt>
                <c:pt idx="4216">
                  <c:v>Joseph Bailey</c:v>
                </c:pt>
                <c:pt idx="4217">
                  <c:v>Jason Mendoza</c:v>
                </c:pt>
                <c:pt idx="4218">
                  <c:v>Joseph Frank</c:v>
                </c:pt>
                <c:pt idx="4219">
                  <c:v>Jessica Collins</c:v>
                </c:pt>
                <c:pt idx="4220">
                  <c:v>Joseph Keith</c:v>
                </c:pt>
                <c:pt idx="4221">
                  <c:v>Jennifer Kelley</c:v>
                </c:pt>
                <c:pt idx="4222">
                  <c:v>Joseph Morris</c:v>
                </c:pt>
                <c:pt idx="4223">
                  <c:v>Jessica Curry</c:v>
                </c:pt>
                <c:pt idx="4224">
                  <c:v>Joseph Santos</c:v>
                </c:pt>
                <c:pt idx="4225">
                  <c:v>James Bridges</c:v>
                </c:pt>
                <c:pt idx="4226">
                  <c:v>Jason Brooks</c:v>
                </c:pt>
                <c:pt idx="4227">
                  <c:v>Jessica Daniel</c:v>
                </c:pt>
                <c:pt idx="4228">
                  <c:v>Jeremy Lopez</c:v>
                </c:pt>
                <c:pt idx="4229">
                  <c:v>James Mendoza</c:v>
                </c:pt>
                <c:pt idx="4230">
                  <c:v>Joshua Leach</c:v>
                </c:pt>
                <c:pt idx="4231">
                  <c:v>Jessica Diaz</c:v>
                </c:pt>
                <c:pt idx="4232">
                  <c:v>Jason Gomez</c:v>
                </c:pt>
                <c:pt idx="4233">
                  <c:v>Jennifer Kelly</c:v>
                </c:pt>
                <c:pt idx="4234">
                  <c:v>Juan Smith</c:v>
                </c:pt>
                <c:pt idx="4235">
                  <c:v>Jessica Evans</c:v>
                </c:pt>
                <c:pt idx="4236">
                  <c:v>John Ward</c:v>
                </c:pt>
                <c:pt idx="4237">
                  <c:v>James Gonzalez</c:v>
                </c:pt>
                <c:pt idx="4238">
                  <c:v>John Wood</c:v>
                </c:pt>
                <c:pt idx="4239">
                  <c:v>Jessica Flynn</c:v>
                </c:pt>
                <c:pt idx="4240">
                  <c:v>Jeffrey Robinson</c:v>
                </c:pt>
                <c:pt idx="4241">
                  <c:v>Jennifer Andrews</c:v>
                </c:pt>
                <c:pt idx="4242">
                  <c:v>Jennifer Castro</c:v>
                </c:pt>
                <c:pt idx="4243">
                  <c:v>Jennifer Lawson</c:v>
                </c:pt>
                <c:pt idx="4244">
                  <c:v>Jonathan Martinez</c:v>
                </c:pt>
                <c:pt idx="4245">
                  <c:v>Jessica Gonzales</c:v>
                </c:pt>
                <c:pt idx="4246">
                  <c:v>Jacob Aguilar</c:v>
                </c:pt>
                <c:pt idx="4247">
                  <c:v>James Bates</c:v>
                </c:pt>
                <c:pt idx="4248">
                  <c:v>Jonathan Yates</c:v>
                </c:pt>
                <c:pt idx="4249">
                  <c:v>Jessica Graham</c:v>
                </c:pt>
                <c:pt idx="4250">
                  <c:v>Jamie Jones</c:v>
                </c:pt>
                <c:pt idx="4251">
                  <c:v>Jennifer Daniel</c:v>
                </c:pt>
                <c:pt idx="4252">
                  <c:v>Jamie Price</c:v>
                </c:pt>
                <c:pt idx="4253">
                  <c:v>Jason Young</c:v>
                </c:pt>
                <c:pt idx="4254">
                  <c:v>Jamie Taylor</c:v>
                </c:pt>
                <c:pt idx="4255">
                  <c:v>Jessica Henry</c:v>
                </c:pt>
                <c:pt idx="4256">
                  <c:v>Jamie White</c:v>
                </c:pt>
                <c:pt idx="4257">
                  <c:v>Jennifer Li</c:v>
                </c:pt>
                <c:pt idx="4258">
                  <c:v>Joseph Bryant</c:v>
                </c:pt>
                <c:pt idx="4259">
                  <c:v>Jessica Holmes</c:v>
                </c:pt>
                <c:pt idx="4260">
                  <c:v>Joseph Day</c:v>
                </c:pt>
                <c:pt idx="4261">
                  <c:v>Jessica Howard</c:v>
                </c:pt>
                <c:pt idx="4262">
                  <c:v>Joseph Gonzales</c:v>
                </c:pt>
                <c:pt idx="4263">
                  <c:v>Jessica Jenkins</c:v>
                </c:pt>
                <c:pt idx="4264">
                  <c:v>Joseph Hunt</c:v>
                </c:pt>
                <c:pt idx="4265">
                  <c:v>James Mills</c:v>
                </c:pt>
                <c:pt idx="4266">
                  <c:v>Jennifer Wells</c:v>
                </c:pt>
                <c:pt idx="4267">
                  <c:v>James Montgomery</c:v>
                </c:pt>
                <c:pt idx="4268">
                  <c:v>Jasmine Turner</c:v>
                </c:pt>
                <c:pt idx="4269">
                  <c:v>Jessica Jordan</c:v>
                </c:pt>
                <c:pt idx="4270">
                  <c:v>Jennifer Wood</c:v>
                </c:pt>
                <c:pt idx="4271">
                  <c:v>Jessica King</c:v>
                </c:pt>
                <c:pt idx="4272">
                  <c:v>Jason Stanley</c:v>
                </c:pt>
                <c:pt idx="4273">
                  <c:v>James Greene</c:v>
                </c:pt>
                <c:pt idx="4274">
                  <c:v>Joseph Stewart</c:v>
                </c:pt>
                <c:pt idx="4275">
                  <c:v>Jessica Lewis</c:v>
                </c:pt>
                <c:pt idx="4276">
                  <c:v>Jeremy Flores</c:v>
                </c:pt>
                <c:pt idx="4277">
                  <c:v>James Montoya</c:v>
                </c:pt>
                <c:pt idx="4278">
                  <c:v>Joshua Adams</c:v>
                </c:pt>
                <c:pt idx="4279">
                  <c:v>Jessica Manning</c:v>
                </c:pt>
                <c:pt idx="4280">
                  <c:v>Joshua Carter</c:v>
                </c:pt>
                <c:pt idx="4281">
                  <c:v>Jacob Murphy</c:v>
                </c:pt>
                <c:pt idx="4282">
                  <c:v>Joshua Garcia</c:v>
                </c:pt>
                <c:pt idx="4283">
                  <c:v>Jacob Pierce</c:v>
                </c:pt>
                <c:pt idx="4284">
                  <c:v>Jason Collins</c:v>
                </c:pt>
                <c:pt idx="4285">
                  <c:v>Jessica Mckinney</c:v>
                </c:pt>
                <c:pt idx="4286">
                  <c:v>Jason Fuller</c:v>
                </c:pt>
                <c:pt idx="4287">
                  <c:v>Jeanette Cruz</c:v>
                </c:pt>
                <c:pt idx="4288">
                  <c:v>Jack Martin</c:v>
                </c:pt>
                <c:pt idx="4289">
                  <c:v>Jessica Molina</c:v>
                </c:pt>
                <c:pt idx="4290">
                  <c:v>Joshua Turner</c:v>
                </c:pt>
                <c:pt idx="4291">
                  <c:v>Jeff Johnson</c:v>
                </c:pt>
                <c:pt idx="4292">
                  <c:v>Joshua Wong</c:v>
                </c:pt>
                <c:pt idx="4293">
                  <c:v>Jessica Morales</c:v>
                </c:pt>
                <c:pt idx="4294">
                  <c:v>James White</c:v>
                </c:pt>
                <c:pt idx="4295">
                  <c:v>James Daniels</c:v>
                </c:pt>
                <c:pt idx="4296">
                  <c:v>Jennifer Hansen</c:v>
                </c:pt>
                <c:pt idx="4297">
                  <c:v>James Morrison</c:v>
                </c:pt>
                <c:pt idx="4298">
                  <c:v>John Watkins</c:v>
                </c:pt>
                <c:pt idx="4299">
                  <c:v>Jessica Nguyen</c:v>
                </c:pt>
                <c:pt idx="4300">
                  <c:v>Jeffrey Powell</c:v>
                </c:pt>
                <c:pt idx="4301">
                  <c:v>Jessica Ortega</c:v>
                </c:pt>
                <c:pt idx="4302">
                  <c:v>Johnny Miller</c:v>
                </c:pt>
                <c:pt idx="4303">
                  <c:v>Jessica Parker</c:v>
                </c:pt>
                <c:pt idx="4304">
                  <c:v>Jon Williams</c:v>
                </c:pt>
                <c:pt idx="4305">
                  <c:v>Jennifer Love</c:v>
                </c:pt>
                <c:pt idx="4306">
                  <c:v>Jamie Aguirre</c:v>
                </c:pt>
                <c:pt idx="4307">
                  <c:v>Jessica Perry</c:v>
                </c:pt>
                <c:pt idx="4308">
                  <c:v>Jonathan Gibson</c:v>
                </c:pt>
                <c:pt idx="4309">
                  <c:v>Jennifer Drake</c:v>
                </c:pt>
                <c:pt idx="4310">
                  <c:v>Jamie Garcia</c:v>
                </c:pt>
                <c:pt idx="4311">
                  <c:v>James Elliott</c:v>
                </c:pt>
                <c:pt idx="4312">
                  <c:v>Jonathan Lewis</c:v>
                </c:pt>
                <c:pt idx="4313">
                  <c:v>Jeffery Smith</c:v>
                </c:pt>
                <c:pt idx="4314">
                  <c:v>Jennifer Trevino</c:v>
                </c:pt>
                <c:pt idx="4315">
                  <c:v>James Gutierrez</c:v>
                </c:pt>
                <c:pt idx="4316">
                  <c:v>Jennifer Chavez</c:v>
                </c:pt>
                <c:pt idx="4317">
                  <c:v>Jacob Ruiz</c:v>
                </c:pt>
                <c:pt idx="4318">
                  <c:v>Jonathan Taylor</c:v>
                </c:pt>
                <c:pt idx="4319">
                  <c:v>Jessica Rojas</c:v>
                </c:pt>
                <c:pt idx="4320">
                  <c:v>Jason Scott</c:v>
                </c:pt>
                <c:pt idx="4321">
                  <c:v>Jessica Ross</c:v>
                </c:pt>
                <c:pt idx="4322">
                  <c:v>Jordan Bradley</c:v>
                </c:pt>
                <c:pt idx="4323">
                  <c:v>Jessica Russell</c:v>
                </c:pt>
                <c:pt idx="4324">
                  <c:v>Jordan Davis</c:v>
                </c:pt>
                <c:pt idx="4325">
                  <c:v>Jason Reid</c:v>
                </c:pt>
                <c:pt idx="4326">
                  <c:v>Jordan Morris</c:v>
                </c:pt>
                <c:pt idx="4327">
                  <c:v>Jessica Schneider</c:v>
                </c:pt>
                <c:pt idx="4328">
                  <c:v>Jordan Sanders</c:v>
                </c:pt>
                <c:pt idx="4329">
                  <c:v>Jeffery Walker</c:v>
                </c:pt>
                <c:pt idx="4330">
                  <c:v>Jose Brown</c:v>
                </c:pt>
                <c:pt idx="4331">
                  <c:v>Jessica Silva</c:v>
                </c:pt>
                <c:pt idx="4332">
                  <c:v>Jose Jackson</c:v>
                </c:pt>
                <c:pt idx="4333">
                  <c:v>James Austin</c:v>
                </c:pt>
                <c:pt idx="4334">
                  <c:v>Jose Marshall</c:v>
                </c:pt>
                <c:pt idx="4335">
                  <c:v>Jennifer Elliott</c:v>
                </c:pt>
                <c:pt idx="4336">
                  <c:v>Jamie Turner</c:v>
                </c:pt>
                <c:pt idx="4337">
                  <c:v>Jessica Stewart</c:v>
                </c:pt>
                <c:pt idx="4338">
                  <c:v>Jennifer Walters</c:v>
                </c:pt>
                <c:pt idx="4339">
                  <c:v>James Nelson</c:v>
                </c:pt>
                <c:pt idx="4340">
                  <c:v>Joseph Black</c:v>
                </c:pt>
                <c:pt idx="4341">
                  <c:v>Jennifer Mccarthy</c:v>
                </c:pt>
                <c:pt idx="4342">
                  <c:v>Joseph Chavez</c:v>
                </c:pt>
                <c:pt idx="4343">
                  <c:v>James Newman</c:v>
                </c:pt>
                <c:pt idx="4344">
                  <c:v>Joseph Cruz</c:v>
                </c:pt>
                <c:pt idx="4345">
                  <c:v>Jessica Todd</c:v>
                </c:pt>
                <c:pt idx="4346">
                  <c:v>Joseph Flores</c:v>
                </c:pt>
                <c:pt idx="4347">
                  <c:v>Jessica Turner</c:v>
                </c:pt>
                <c:pt idx="4348">
                  <c:v>Janice Fletcher</c:v>
                </c:pt>
                <c:pt idx="4349">
                  <c:v>Jennifer Mccoy</c:v>
                </c:pt>
                <c:pt idx="4350">
                  <c:v>Joseph Hardy</c:v>
                </c:pt>
                <c:pt idx="4351">
                  <c:v>Jessica Watson</c:v>
                </c:pt>
                <c:pt idx="4352">
                  <c:v>Janice Moore</c:v>
                </c:pt>
                <c:pt idx="4353">
                  <c:v>Jessica Webb</c:v>
                </c:pt>
                <c:pt idx="4354">
                  <c:v>Jared Bell</c:v>
                </c:pt>
                <c:pt idx="4355">
                  <c:v>Jason Harris</c:v>
                </c:pt>
                <c:pt idx="4356">
                  <c:v>Jennifer Welch</c:v>
                </c:pt>
                <c:pt idx="4357">
                  <c:v>Jason Long</c:v>
                </c:pt>
                <c:pt idx="4358">
                  <c:v>Jason Shaw</c:v>
                </c:pt>
                <c:pt idx="4359">
                  <c:v>Jacob Sanchez</c:v>
                </c:pt>
                <c:pt idx="4360">
                  <c:v>Joseph Matthews</c:v>
                </c:pt>
                <c:pt idx="4361">
                  <c:v>Jennifer Mclaughlin</c:v>
                </c:pt>
                <c:pt idx="4362">
                  <c:v>Joseph Moore</c:v>
                </c:pt>
                <c:pt idx="4363">
                  <c:v>Jessica Wright</c:v>
                </c:pt>
                <c:pt idx="4364">
                  <c:v>Joseph Norris</c:v>
                </c:pt>
                <c:pt idx="4365">
                  <c:v>James Nichols</c:v>
                </c:pt>
                <c:pt idx="4366">
                  <c:v>Jason Adams</c:v>
                </c:pt>
                <c:pt idx="4367">
                  <c:v>Jessica Zamora</c:v>
                </c:pt>
                <c:pt idx="4368">
                  <c:v>Joseph Reyes</c:v>
                </c:pt>
                <c:pt idx="4369">
                  <c:v>Jill Johnson</c:v>
                </c:pt>
                <c:pt idx="4370">
                  <c:v>Jaime Smith</c:v>
                </c:pt>
                <c:pt idx="4371">
                  <c:v>Jennifer Mendez</c:v>
                </c:pt>
                <c:pt idx="4372">
                  <c:v>Joseph Scott</c:v>
                </c:pt>
                <c:pt idx="4373">
                  <c:v>Jimmy Brown</c:v>
                </c:pt>
                <c:pt idx="4374">
                  <c:v>Joseph Thomas</c:v>
                </c:pt>
                <c:pt idx="4375">
                  <c:v>Jimmy Thomas</c:v>
                </c:pt>
                <c:pt idx="4376">
                  <c:v>Joseph Valdez</c:v>
                </c:pt>
                <c:pt idx="4377">
                  <c:v>Joan Tran</c:v>
                </c:pt>
                <c:pt idx="4378">
                  <c:v>Joseph Walton</c:v>
                </c:pt>
                <c:pt idx="4379">
                  <c:v>Joanne Garcia</c:v>
                </c:pt>
                <c:pt idx="4380">
                  <c:v>Jeremy Griffin</c:v>
                </c:pt>
                <c:pt idx="4381">
                  <c:v>Joe Craig</c:v>
                </c:pt>
                <c:pt idx="4382">
                  <c:v>Jennifer Hunter</c:v>
                </c:pt>
                <c:pt idx="4383">
                  <c:v>Joe Nelson</c:v>
                </c:pt>
                <c:pt idx="4384">
                  <c:v>Jeffrey Young</c:v>
                </c:pt>
                <c:pt idx="4385">
                  <c:v>Joe Williams</c:v>
                </c:pt>
                <c:pt idx="4386">
                  <c:v>Joshua Clarke</c:v>
                </c:pt>
                <c:pt idx="4387">
                  <c:v>Joel Davis</c:v>
                </c:pt>
                <c:pt idx="4388">
                  <c:v>Joshua Flores</c:v>
                </c:pt>
                <c:pt idx="4389">
                  <c:v>Joel Jones</c:v>
                </c:pt>
                <c:pt idx="4390">
                  <c:v>Joshua Gray</c:v>
                </c:pt>
                <c:pt idx="4391">
                  <c:v>Joel Smith</c:v>
                </c:pt>
                <c:pt idx="4392">
                  <c:v>Joshua Hughes</c:v>
                </c:pt>
                <c:pt idx="4393">
                  <c:v>Joel Williams</c:v>
                </c:pt>
                <c:pt idx="4394">
                  <c:v>Jeremy Myers</c:v>
                </c:pt>
                <c:pt idx="4395">
                  <c:v>Jennifer Meyer</c:v>
                </c:pt>
                <c:pt idx="4396">
                  <c:v>Jason Dixon</c:v>
                </c:pt>
                <c:pt idx="4397">
                  <c:v>Ian Davis</c:v>
                </c:pt>
                <c:pt idx="4398">
                  <c:v>Joshua Montgomery</c:v>
                </c:pt>
                <c:pt idx="4399">
                  <c:v>Jacob Stewart</c:v>
                </c:pt>
                <c:pt idx="4400">
                  <c:v>Jeremy Sanchez</c:v>
                </c:pt>
                <c:pt idx="4401">
                  <c:v>Jennifer Fox</c:v>
                </c:pt>
                <c:pt idx="4402">
                  <c:v>Joshua Ross</c:v>
                </c:pt>
                <c:pt idx="4403">
                  <c:v>John Ayala</c:v>
                </c:pt>
                <c:pt idx="4404">
                  <c:v>James Cross</c:v>
                </c:pt>
                <c:pt idx="4405">
                  <c:v>John Bailey</c:v>
                </c:pt>
                <c:pt idx="4406">
                  <c:v>Jerry Coleman</c:v>
                </c:pt>
                <c:pt idx="4407">
                  <c:v>James Patterson</c:v>
                </c:pt>
                <c:pt idx="4408">
                  <c:v>Jacob Clark</c:v>
                </c:pt>
                <c:pt idx="4409">
                  <c:v>Jacob White</c:v>
                </c:pt>
                <c:pt idx="4410">
                  <c:v>Jason Lewis</c:v>
                </c:pt>
                <c:pt idx="4411">
                  <c:v>Jennifer Mills</c:v>
                </c:pt>
                <c:pt idx="4412">
                  <c:v>James Mason</c:v>
                </c:pt>
                <c:pt idx="4413">
                  <c:v>John Brewer</c:v>
                </c:pt>
                <c:pt idx="4414">
                  <c:v>Jennifer Schmidt</c:v>
                </c:pt>
                <c:pt idx="4415">
                  <c:v>Jason Reyes</c:v>
                </c:pt>
                <c:pt idx="4416">
                  <c:v>Jennifer Scott</c:v>
                </c:pt>
                <c:pt idx="4417">
                  <c:v>Jeffrey Castro</c:v>
                </c:pt>
                <c:pt idx="4418">
                  <c:v>Jennifer Campbell</c:v>
                </c:pt>
                <c:pt idx="4419">
                  <c:v>John Bryan</c:v>
                </c:pt>
                <c:pt idx="4420">
                  <c:v>Jason Hill</c:v>
                </c:pt>
                <c:pt idx="4421">
                  <c:v>John Bryant</c:v>
                </c:pt>
                <c:pt idx="4422">
                  <c:v>John Welch</c:v>
                </c:pt>
                <c:pt idx="4423">
                  <c:v>James Ellis</c:v>
                </c:pt>
                <c:pt idx="4424">
                  <c:v>Jennifer Campos</c:v>
                </c:pt>
                <c:pt idx="4425">
                  <c:v>Jeffrey Collins</c:v>
                </c:pt>
                <c:pt idx="4426">
                  <c:v>Jennifer Hayes</c:v>
                </c:pt>
                <c:pt idx="4427">
                  <c:v>John Burns</c:v>
                </c:pt>
                <c:pt idx="4428">
                  <c:v>Jennifer Steele</c:v>
                </c:pt>
                <c:pt idx="4429">
                  <c:v>Jason Rice</c:v>
                </c:pt>
                <c:pt idx="4430">
                  <c:v>Jeffrey Ray</c:v>
                </c:pt>
                <c:pt idx="4431">
                  <c:v>Jeffrey Cooper</c:v>
                </c:pt>
                <c:pt idx="4432">
                  <c:v>Jon Johnson</c:v>
                </c:pt>
                <c:pt idx="4433">
                  <c:v>John Carpenter</c:v>
                </c:pt>
                <c:pt idx="4434">
                  <c:v>Jennifer Carr</c:v>
                </c:pt>
                <c:pt idx="4435">
                  <c:v>Jason Rivera</c:v>
                </c:pt>
                <c:pt idx="4436">
                  <c:v>Jonathan Bennett</c:v>
                </c:pt>
                <c:pt idx="4437">
                  <c:v>James Reyes</c:v>
                </c:pt>
                <c:pt idx="4438">
                  <c:v>Jonathan Cortez</c:v>
                </c:pt>
                <c:pt idx="4439">
                  <c:v>John Collins</c:v>
                </c:pt>
                <c:pt idx="4440">
                  <c:v>Jason Schultz</c:v>
                </c:pt>
                <c:pt idx="4441">
                  <c:v>James Hardy</c:v>
                </c:pt>
                <c:pt idx="4442">
                  <c:v>Jennifer Bell</c:v>
                </c:pt>
                <c:pt idx="4443">
                  <c:v>John Cooper</c:v>
                </c:pt>
                <c:pt idx="4444">
                  <c:v>Jamie Clark</c:v>
                </c:pt>
                <c:pt idx="4445">
                  <c:v>Jeffrey Freeman</c:v>
                </c:pt>
                <c:pt idx="4446">
                  <c:v>Ian Harris</c:v>
                </c:pt>
                <c:pt idx="4447">
                  <c:v>James Castillo</c:v>
                </c:pt>
                <c:pt idx="4448">
                  <c:v>Jonathan Lee</c:v>
                </c:pt>
                <c:pt idx="4449">
                  <c:v>John Daniels</c:v>
                </c:pt>
                <c:pt idx="4450">
                  <c:v>James Contreras</c:v>
                </c:pt>
                <c:pt idx="4451">
                  <c:v>James Roberson</c:v>
                </c:pt>
                <c:pt idx="4452">
                  <c:v>James Knight</c:v>
                </c:pt>
                <c:pt idx="4453">
                  <c:v>John Dawson</c:v>
                </c:pt>
                <c:pt idx="4454">
                  <c:v>Jamie Greene</c:v>
                </c:pt>
                <c:pt idx="4455">
                  <c:v>Hunter Lee</c:v>
                </c:pt>
                <c:pt idx="4456">
                  <c:v>Jennifer Tucker</c:v>
                </c:pt>
                <c:pt idx="4457">
                  <c:v>Jennifer Garza</c:v>
                </c:pt>
                <c:pt idx="4458">
                  <c:v>Jennifer Vance</c:v>
                </c:pt>
                <c:pt idx="4459">
                  <c:v>John Dyer</c:v>
                </c:pt>
                <c:pt idx="4460">
                  <c:v>Jacqueline Thomas</c:v>
                </c:pt>
                <c:pt idx="4461">
                  <c:v>Jeffrey Gordon</c:v>
                </c:pt>
                <c:pt idx="4462">
                  <c:v>Jennifer Vazquez</c:v>
                </c:pt>
                <c:pt idx="4463">
                  <c:v>John Ellis</c:v>
                </c:pt>
                <c:pt idx="4464">
                  <c:v>Jennifer Velez</c:v>
                </c:pt>
                <c:pt idx="4465">
                  <c:v>James Robertson</c:v>
                </c:pt>
                <c:pt idx="4466">
                  <c:v>Jeffrey Stewart</c:v>
                </c:pt>
                <c:pt idx="4467">
                  <c:v>Jacob Garcia</c:v>
                </c:pt>
                <c:pt idx="4468">
                  <c:v>Jonathon Smith</c:v>
                </c:pt>
                <c:pt idx="4469">
                  <c:v>John Fernandez</c:v>
                </c:pt>
                <c:pt idx="4470">
                  <c:v>Jordan Brown</c:v>
                </c:pt>
                <c:pt idx="4471">
                  <c:v>Jeffrey Gray</c:v>
                </c:pt>
                <c:pt idx="4472">
                  <c:v>Jordan Cunningham</c:v>
                </c:pt>
                <c:pt idx="4473">
                  <c:v>James Harvey</c:v>
                </c:pt>
                <c:pt idx="4474">
                  <c:v>Jordan Harrison</c:v>
                </c:pt>
                <c:pt idx="4475">
                  <c:v>John Franklin</c:v>
                </c:pt>
                <c:pt idx="4476">
                  <c:v>Jacob Klein</c:v>
                </c:pt>
                <c:pt idx="4477">
                  <c:v>Jacob Wright</c:v>
                </c:pt>
                <c:pt idx="4478">
                  <c:v>Jordan Perez</c:v>
                </c:pt>
                <c:pt idx="4479">
                  <c:v>John Garner</c:v>
                </c:pt>
                <c:pt idx="4480">
                  <c:v>Jordan Roberts</c:v>
                </c:pt>
                <c:pt idx="4481">
                  <c:v>Jennifer Norton</c:v>
                </c:pt>
                <c:pt idx="4482">
                  <c:v>Jamie Medina</c:v>
                </c:pt>
                <c:pt idx="4483">
                  <c:v>Jeffrey Hernandez</c:v>
                </c:pt>
                <c:pt idx="4484">
                  <c:v>Jamie Roberts</c:v>
                </c:pt>
                <c:pt idx="4485">
                  <c:v>Jeffrey Hill</c:v>
                </c:pt>
                <c:pt idx="4486">
                  <c:v>Jose Garcia</c:v>
                </c:pt>
                <c:pt idx="4487">
                  <c:v>Jennifer Obrien</c:v>
                </c:pt>
                <c:pt idx="4488">
                  <c:v>Jacqueline Williams</c:v>
                </c:pt>
                <c:pt idx="4489">
                  <c:v>Jacob Gonzalez</c:v>
                </c:pt>
                <c:pt idx="4490">
                  <c:v>Jennifer Walter</c:v>
                </c:pt>
                <c:pt idx="4491">
                  <c:v>Jennifer George</c:v>
                </c:pt>
                <c:pt idx="4492">
                  <c:v>Jose Lopez</c:v>
                </c:pt>
                <c:pt idx="4493">
                  <c:v>James Rojas</c:v>
                </c:pt>
                <c:pt idx="4494">
                  <c:v>Jose Nelson</c:v>
                </c:pt>
                <c:pt idx="4495">
                  <c:v>James Rose</c:v>
                </c:pt>
                <c:pt idx="4496">
                  <c:v>Jose Rodriguez</c:v>
                </c:pt>
                <c:pt idx="4497">
                  <c:v>James Escobar</c:v>
                </c:pt>
                <c:pt idx="4498">
                  <c:v>Jose Williams</c:v>
                </c:pt>
                <c:pt idx="4499">
                  <c:v>John Heath</c:v>
                </c:pt>
                <c:pt idx="4500">
                  <c:v>Joseph Alvarez</c:v>
                </c:pt>
                <c:pt idx="4501">
                  <c:v>James Ross</c:v>
                </c:pt>
                <c:pt idx="4502">
                  <c:v>Joseph Arnold</c:v>
                </c:pt>
                <c:pt idx="4503">
                  <c:v>Jennifer Pearson</c:v>
                </c:pt>
                <c:pt idx="4504">
                  <c:v>Joseph Baker</c:v>
                </c:pt>
                <c:pt idx="4505">
                  <c:v>Jennifer Perez</c:v>
                </c:pt>
                <c:pt idx="4506">
                  <c:v>Jane Smith</c:v>
                </c:pt>
                <c:pt idx="4507">
                  <c:v>James Salazar</c:v>
                </c:pt>
                <c:pt idx="4508">
                  <c:v>Joseph Carter</c:v>
                </c:pt>
                <c:pt idx="4509">
                  <c:v>John Jenkins</c:v>
                </c:pt>
                <c:pt idx="4510">
                  <c:v>Janet Clark</c:v>
                </c:pt>
                <c:pt idx="4511">
                  <c:v>James Sanchez</c:v>
                </c:pt>
                <c:pt idx="4512">
                  <c:v>Julia Jones</c:v>
                </c:pt>
                <c:pt idx="4513">
                  <c:v>Jeffrey Hunter</c:v>
                </c:pt>
                <c:pt idx="4514">
                  <c:v>Janice Brown</c:v>
                </c:pt>
                <c:pt idx="4515">
                  <c:v>Jennifer Bryant</c:v>
                </c:pt>
                <c:pt idx="4516">
                  <c:v>Joseph Dunn</c:v>
                </c:pt>
                <c:pt idx="4517">
                  <c:v>John Joseph</c:v>
                </c:pt>
                <c:pt idx="4518">
                  <c:v>Joseph Flynn</c:v>
                </c:pt>
                <c:pt idx="4519">
                  <c:v>James Herrera</c:v>
                </c:pt>
                <c:pt idx="4520">
                  <c:v>Joseph Freeman</c:v>
                </c:pt>
                <c:pt idx="4521">
                  <c:v>Jeffrey Jenkins</c:v>
                </c:pt>
                <c:pt idx="4522">
                  <c:v>Jennifer Hoffman</c:v>
                </c:pt>
                <c:pt idx="4523">
                  <c:v>John Kim</c:v>
                </c:pt>
                <c:pt idx="4524">
                  <c:v>Jason Hawkins</c:v>
                </c:pt>
                <c:pt idx="4525">
                  <c:v>Jacob Young</c:v>
                </c:pt>
                <c:pt idx="4526">
                  <c:v>Joseph Harris</c:v>
                </c:pt>
                <c:pt idx="4527">
                  <c:v>James Chen</c:v>
                </c:pt>
                <c:pt idx="4528">
                  <c:v>Joseph Henry</c:v>
                </c:pt>
                <c:pt idx="4529">
                  <c:v>John Lawrence</c:v>
                </c:pt>
                <c:pt idx="4530">
                  <c:v>Joseph Howell</c:v>
                </c:pt>
                <c:pt idx="4531">
                  <c:v>James Hill</c:v>
                </c:pt>
                <c:pt idx="4532">
                  <c:v>Joseph Jackson</c:v>
                </c:pt>
                <c:pt idx="4533">
                  <c:v>Jacob Cantu</c:v>
                </c:pt>
                <c:pt idx="4534">
                  <c:v>Jared Johnson</c:v>
                </c:pt>
                <c:pt idx="4535">
                  <c:v>James Shepard</c:v>
                </c:pt>
                <c:pt idx="4536">
                  <c:v>Joseph Keller</c:v>
                </c:pt>
                <c:pt idx="4537">
                  <c:v>Jennifer Powers</c:v>
                </c:pt>
                <c:pt idx="4538">
                  <c:v>Joseph Kim</c:v>
                </c:pt>
                <c:pt idx="4539">
                  <c:v>John Lowe</c:v>
                </c:pt>
                <c:pt idx="4540">
                  <c:v>Jared Rose</c:v>
                </c:pt>
                <c:pt idx="4541">
                  <c:v>Jennifer Ramirez</c:v>
                </c:pt>
                <c:pt idx="4542">
                  <c:v>Jeffrey Walker</c:v>
                </c:pt>
                <c:pt idx="4543">
                  <c:v>James Hughes</c:v>
                </c:pt>
                <c:pt idx="4544">
                  <c:v>Jennifer White</c:v>
                </c:pt>
                <c:pt idx="4545">
                  <c:v>James Snyder</c:v>
                </c:pt>
                <c:pt idx="4546">
                  <c:v>Joseph May</c:v>
                </c:pt>
                <c:pt idx="4547">
                  <c:v>John Mckinney</c:v>
                </c:pt>
                <c:pt idx="4548">
                  <c:v>Jennifer Holmes</c:v>
                </c:pt>
                <c:pt idx="4549">
                  <c:v>John Mendez</c:v>
                </c:pt>
                <c:pt idx="4550">
                  <c:v>Jennifer Howell</c:v>
                </c:pt>
                <c:pt idx="4551">
                  <c:v>James Steele</c:v>
                </c:pt>
                <c:pt idx="4552">
                  <c:v>Joseph Murphy</c:v>
                </c:pt>
                <c:pt idx="4553">
                  <c:v>Jacqueline Garcia</c:v>
                </c:pt>
                <c:pt idx="4554">
                  <c:v>Joseph Olson</c:v>
                </c:pt>
                <c:pt idx="4555">
                  <c:v>Jeffrey Klein</c:v>
                </c:pt>
                <c:pt idx="4556">
                  <c:v>Joseph Patterson</c:v>
                </c:pt>
                <c:pt idx="4557">
                  <c:v>James Summers</c:v>
                </c:pt>
                <c:pt idx="4558">
                  <c:v>Joseph Perry</c:v>
                </c:pt>
                <c:pt idx="4559">
                  <c:v>Jennifer Burns</c:v>
                </c:pt>
                <c:pt idx="4560">
                  <c:v>James Benson</c:v>
                </c:pt>
                <c:pt idx="4561">
                  <c:v>John Moreno</c:v>
                </c:pt>
                <c:pt idx="4562">
                  <c:v>Joseph Reynolds</c:v>
                </c:pt>
                <c:pt idx="4563">
                  <c:v>Jason Kennedy</c:v>
                </c:pt>
                <c:pt idx="4564">
                  <c:v>James Dennis</c:v>
                </c:pt>
                <c:pt idx="4565">
                  <c:v>James Ferguson</c:v>
                </c:pt>
                <c:pt idx="4566">
                  <c:v>Joseph Sanchez</c:v>
                </c:pt>
                <c:pt idx="4567">
                  <c:v>John Morrison</c:v>
                </c:pt>
                <c:pt idx="4568">
                  <c:v>Joseph Schroeder</c:v>
                </c:pt>
                <c:pt idx="4569">
                  <c:v>John Murray</c:v>
                </c:pt>
                <c:pt idx="4570">
                  <c:v>Jennifer Bowman</c:v>
                </c:pt>
                <c:pt idx="4571">
                  <c:v>Jennifer Cabrera</c:v>
                </c:pt>
                <c:pt idx="4572">
                  <c:v>Jason Ball</c:v>
                </c:pt>
                <c:pt idx="4573">
                  <c:v>John Nash</c:v>
                </c:pt>
                <c:pt idx="4574">
                  <c:v>Jeremiah Martinez</c:v>
                </c:pt>
                <c:pt idx="4575">
                  <c:v>James Clayton</c:v>
                </c:pt>
                <c:pt idx="4576">
                  <c:v>Jason Sullivan</c:v>
                </c:pt>
                <c:pt idx="4577">
                  <c:v>Jeffrey Martinez</c:v>
                </c:pt>
                <c:pt idx="4578">
                  <c:v>Joseph Vasquez</c:v>
                </c:pt>
                <c:pt idx="4579">
                  <c:v>John Olson</c:v>
                </c:pt>
                <c:pt idx="4580">
                  <c:v>Joseph Wallace</c:v>
                </c:pt>
                <c:pt idx="4581">
                  <c:v>Jennifer Reynolds</c:v>
                </c:pt>
                <c:pt idx="4582">
                  <c:v>Joseph Wheeler</c:v>
                </c:pt>
                <c:pt idx="4583">
                  <c:v>Jeffrey Mercado</c:v>
                </c:pt>
                <c:pt idx="4584">
                  <c:v>Jack Johnson</c:v>
                </c:pt>
                <c:pt idx="4585">
                  <c:v>Jennifer Richards</c:v>
                </c:pt>
                <c:pt idx="4586">
                  <c:v>Jeremy Hernandez</c:v>
                </c:pt>
                <c:pt idx="4587">
                  <c:v>Jason Rogers</c:v>
                </c:pt>
                <c:pt idx="4588">
                  <c:v>Joshua Alexander</c:v>
                </c:pt>
                <c:pt idx="4589">
                  <c:v>Jennifer Rios</c:v>
                </c:pt>
                <c:pt idx="4590">
                  <c:v>Joshua Avery</c:v>
                </c:pt>
                <c:pt idx="4591">
                  <c:v>John Powell</c:v>
                </c:pt>
                <c:pt idx="4592">
                  <c:v>Joshua Bauer</c:v>
                </c:pt>
                <c:pt idx="4593">
                  <c:v>Jason Ruiz</c:v>
                </c:pt>
                <c:pt idx="4594">
                  <c:v>Joshua Campbell</c:v>
                </c:pt>
                <c:pt idx="4595">
                  <c:v>Jeffrey Morris</c:v>
                </c:pt>
                <c:pt idx="4596">
                  <c:v>Joshua Chavez</c:v>
                </c:pt>
                <c:pt idx="4597">
                  <c:v>Jennifer Robertson</c:v>
                </c:pt>
                <c:pt idx="4598">
                  <c:v>Jason Jimenez</c:v>
                </c:pt>
                <c:pt idx="4599">
                  <c:v>James Fisher</c:v>
                </c:pt>
                <c:pt idx="4600">
                  <c:v>Joshua Doyle</c:v>
                </c:pt>
                <c:pt idx="4601">
                  <c:v>James James</c:v>
                </c:pt>
                <c:pt idx="4602">
                  <c:v>Joshua Ford</c:v>
                </c:pt>
                <c:pt idx="4603">
                  <c:v>John Reynolds</c:v>
                </c:pt>
                <c:pt idx="4604">
                  <c:v>Joshua Gonzalez</c:v>
                </c:pt>
                <c:pt idx="4605">
                  <c:v>John Richardson</c:v>
                </c:pt>
                <c:pt idx="4606">
                  <c:v>Joshua Hall</c:v>
                </c:pt>
                <c:pt idx="4607">
                  <c:v>John Roberts</c:v>
                </c:pt>
                <c:pt idx="4608">
                  <c:v>Joshua Horton</c:v>
                </c:pt>
                <c:pt idx="4609">
                  <c:v>Jacqueline Hill</c:v>
                </c:pt>
                <c:pt idx="4610">
                  <c:v>Joshua Hunt</c:v>
                </c:pt>
                <c:pt idx="4611">
                  <c:v>Jacqueline Johnson</c:v>
                </c:pt>
                <c:pt idx="4612">
                  <c:v>Julia Lopez</c:v>
                </c:pt>
                <c:pt idx="4613">
                  <c:v>John Rogers</c:v>
                </c:pt>
                <c:pt idx="4614">
                  <c:v>Jason Thompson</c:v>
                </c:pt>
                <c:pt idx="4615">
                  <c:v>John Ruiz</c:v>
                </c:pt>
                <c:pt idx="4616">
                  <c:v>Jeremy Ryan</c:v>
                </c:pt>
                <c:pt idx="4617">
                  <c:v>Jacob Holmes</c:v>
                </c:pt>
                <c:pt idx="4618">
                  <c:v>Jason Espinoza</c:v>
                </c:pt>
                <c:pt idx="4619">
                  <c:v>James Torres</c:v>
                </c:pt>
                <c:pt idx="4620">
                  <c:v>Jenna Williams</c:v>
                </c:pt>
                <c:pt idx="4621">
                  <c:v>Jennifer Salazar</c:v>
                </c:pt>
                <c:pt idx="4622">
                  <c:v>James Crane</c:v>
                </c:pt>
                <c:pt idx="4623">
                  <c:v>John Schneider</c:v>
                </c:pt>
                <c:pt idx="4624">
                  <c:v>Joshua Nichols</c:v>
                </c:pt>
                <c:pt idx="4625">
                  <c:v>Jeffrey Olson</c:v>
                </c:pt>
                <c:pt idx="4626">
                  <c:v>Joshua Peterson</c:v>
                </c:pt>
                <c:pt idx="4627">
                  <c:v>John Singh</c:v>
                </c:pt>
                <c:pt idx="4628">
                  <c:v>Ian Hill</c:v>
                </c:pt>
                <c:pt idx="4629">
                  <c:v>James Turner</c:v>
                </c:pt>
                <c:pt idx="4630">
                  <c:v>Joshua Scott</c:v>
                </c:pt>
                <c:pt idx="4631">
                  <c:v>John Snyder</c:v>
                </c:pt>
                <c:pt idx="4632">
                  <c:v>Jacob Miller</c:v>
                </c:pt>
                <c:pt idx="4633">
                  <c:v>Jacob Jackson</c:v>
                </c:pt>
                <c:pt idx="4634">
                  <c:v>Jerry Brown</c:v>
                </c:pt>
                <c:pt idx="4635">
                  <c:v>John Sparks</c:v>
                </c:pt>
                <c:pt idx="4636">
                  <c:v>Jason Grimes</c:v>
                </c:pt>
                <c:pt idx="4637">
                  <c:v>John Stephens</c:v>
                </c:pt>
                <c:pt idx="4638">
                  <c:v>Joshua Washington</c:v>
                </c:pt>
                <c:pt idx="4639">
                  <c:v>Jennifer Sanders</c:v>
                </c:pt>
                <c:pt idx="4640">
                  <c:v>Jerry Johnson</c:v>
                </c:pt>
                <c:pt idx="4641">
                  <c:v>John Stevenson</c:v>
                </c:pt>
                <c:pt idx="4642">
                  <c:v>Jason Martin</c:v>
                </c:pt>
                <c:pt idx="4643">
                  <c:v>James Coleman</c:v>
                </c:pt>
                <c:pt idx="4644">
                  <c:v>Joshua Young</c:v>
                </c:pt>
                <c:pt idx="4645">
                  <c:v>John Strickland</c:v>
                </c:pt>
                <c:pt idx="4646">
                  <c:v>Juan Rodriguez</c:v>
                </c:pt>
                <c:pt idx="4647">
                  <c:v>Jason Kent</c:v>
                </c:pt>
                <c:pt idx="4648">
                  <c:v>Judith Johnson</c:v>
                </c:pt>
                <c:pt idx="4649">
                  <c:v>James Ward</c:v>
                </c:pt>
                <c:pt idx="4650">
                  <c:v>James Matthews</c:v>
                </c:pt>
                <c:pt idx="4651">
                  <c:v>James Weaver</c:v>
                </c:pt>
                <c:pt idx="4652">
                  <c:v>Jeremy Moore</c:v>
                </c:pt>
                <c:pt idx="4653">
                  <c:v>Eric Robinson</c:v>
                </c:pt>
                <c:pt idx="4654">
                  <c:v>Donna Fuller</c:v>
                </c:pt>
                <c:pt idx="4655">
                  <c:v>Donald King</c:v>
                </c:pt>
                <c:pt idx="4656">
                  <c:v>Douglas Johnson</c:v>
                </c:pt>
                <c:pt idx="4657">
                  <c:v>Heather Martin</c:v>
                </c:pt>
                <c:pt idx="4658">
                  <c:v>Douglas Lopez</c:v>
                </c:pt>
                <c:pt idx="4659">
                  <c:v>Erica Wilson</c:v>
                </c:pt>
                <c:pt idx="4660">
                  <c:v>Douglas Miller</c:v>
                </c:pt>
                <c:pt idx="4661">
                  <c:v>Gabriel Brown</c:v>
                </c:pt>
                <c:pt idx="4662">
                  <c:v>Debra Garcia</c:v>
                </c:pt>
                <c:pt idx="4663">
                  <c:v>Hannah Baker</c:v>
                </c:pt>
                <c:pt idx="4664">
                  <c:v>Douglas Taylor</c:v>
                </c:pt>
                <c:pt idx="4665">
                  <c:v>Holly Brown</c:v>
                </c:pt>
                <c:pt idx="4666">
                  <c:v>Dustin Davis</c:v>
                </c:pt>
                <c:pt idx="4667">
                  <c:v>Eric Young</c:v>
                </c:pt>
                <c:pt idx="4668">
                  <c:v>Dustin Jones</c:v>
                </c:pt>
                <c:pt idx="4669">
                  <c:v>Erin Gibson</c:v>
                </c:pt>
                <c:pt idx="4670">
                  <c:v>Debra Green</c:v>
                </c:pt>
                <c:pt idx="4671">
                  <c:v>Frank Adams</c:v>
                </c:pt>
                <c:pt idx="4672">
                  <c:v>Dustin Wilson</c:v>
                </c:pt>
                <c:pt idx="4673">
                  <c:v>David Stout</c:v>
                </c:pt>
                <c:pt idx="4674">
                  <c:v>Debra Johnson</c:v>
                </c:pt>
                <c:pt idx="4675">
                  <c:v>Gregory Lopez</c:v>
                </c:pt>
                <c:pt idx="4676">
                  <c:v>Dylan Johnson</c:v>
                </c:pt>
                <c:pt idx="4677">
                  <c:v>Heather Hall</c:v>
                </c:pt>
                <c:pt idx="4678">
                  <c:v>Dylan Lee</c:v>
                </c:pt>
                <c:pt idx="4679">
                  <c:v>Donna Wilson</c:v>
                </c:pt>
                <c:pt idx="4680">
                  <c:v>Dylan Martin</c:v>
                </c:pt>
                <c:pt idx="4681">
                  <c:v>Eric Perez</c:v>
                </c:pt>
                <c:pt idx="4682">
                  <c:v>Edward Brown</c:v>
                </c:pt>
                <c:pt idx="4683">
                  <c:v>Eric Simpson</c:v>
                </c:pt>
                <c:pt idx="4684">
                  <c:v>Edward Collins</c:v>
                </c:pt>
                <c:pt idx="4685">
                  <c:v>Erica Davis</c:v>
                </c:pt>
                <c:pt idx="4686">
                  <c:v>Edward Garcia</c:v>
                </c:pt>
                <c:pt idx="4687">
                  <c:v>Donald Gibson</c:v>
                </c:pt>
                <c:pt idx="4688">
                  <c:v>Edward Jones</c:v>
                </c:pt>
                <c:pt idx="4689">
                  <c:v>Erin Miller</c:v>
                </c:pt>
                <c:pt idx="4690">
                  <c:v>Edward Kennedy</c:v>
                </c:pt>
                <c:pt idx="4691">
                  <c:v>Erin Williams</c:v>
                </c:pt>
                <c:pt idx="4692">
                  <c:v>Edward Lee</c:v>
                </c:pt>
                <c:pt idx="4693">
                  <c:v>Frank Newman</c:v>
                </c:pt>
                <c:pt idx="4694">
                  <c:v>Dawn Hernandez</c:v>
                </c:pt>
                <c:pt idx="4695">
                  <c:v>Donald Stephens</c:v>
                </c:pt>
                <c:pt idx="4696">
                  <c:v>Edward Martinez</c:v>
                </c:pt>
                <c:pt idx="4697">
                  <c:v>George Smith</c:v>
                </c:pt>
                <c:pt idx="4698">
                  <c:v>Edward Miller</c:v>
                </c:pt>
                <c:pt idx="4699">
                  <c:v>Gregory Diaz</c:v>
                </c:pt>
                <c:pt idx="4700">
                  <c:v>Edward Moore</c:v>
                </c:pt>
                <c:pt idx="4701">
                  <c:v>Donna Martin</c:v>
                </c:pt>
                <c:pt idx="4702">
                  <c:v>Edward Parker</c:v>
                </c:pt>
                <c:pt idx="4703">
                  <c:v>Heather Clark</c:v>
                </c:pt>
                <c:pt idx="4704">
                  <c:v>Elizabeth Adams</c:v>
                </c:pt>
                <c:pt idx="4705">
                  <c:v>Heather Kelly</c:v>
                </c:pt>
                <c:pt idx="4706">
                  <c:v>Elizabeth Andrews</c:v>
                </c:pt>
                <c:pt idx="4707">
                  <c:v>Donna Walker</c:v>
                </c:pt>
                <c:pt idx="4708">
                  <c:v>David Watts</c:v>
                </c:pt>
                <c:pt idx="4709">
                  <c:v>David Underwood</c:v>
                </c:pt>
                <c:pt idx="4710">
                  <c:v>Elizabeth Campbell</c:v>
                </c:pt>
                <c:pt idx="4711">
                  <c:v>Eric Mason</c:v>
                </c:pt>
                <c:pt idx="4712">
                  <c:v>Dawn Miller</c:v>
                </c:pt>
                <c:pt idx="4713">
                  <c:v>David Reynolds</c:v>
                </c:pt>
                <c:pt idx="4714">
                  <c:v>Elizabeth Castro</c:v>
                </c:pt>
                <c:pt idx="4715">
                  <c:v>Eric Sanchez</c:v>
                </c:pt>
                <c:pt idx="4716">
                  <c:v>Elizabeth Cobb</c:v>
                </c:pt>
                <c:pt idx="4717">
                  <c:v>Eric Thompson</c:v>
                </c:pt>
                <c:pt idx="4718">
                  <c:v>Elizabeth Cooper</c:v>
                </c:pt>
                <c:pt idx="4719">
                  <c:v>Erica Anderson</c:v>
                </c:pt>
                <c:pt idx="4720">
                  <c:v>Elizabeth Day</c:v>
                </c:pt>
                <c:pt idx="4721">
                  <c:v>David Rhodes</c:v>
                </c:pt>
                <c:pt idx="4722">
                  <c:v>Elizabeth Evans</c:v>
                </c:pt>
                <c:pt idx="4723">
                  <c:v>Erik Clark</c:v>
                </c:pt>
                <c:pt idx="4724">
                  <c:v>David Rush</c:v>
                </c:pt>
                <c:pt idx="4725">
                  <c:v>Erin Carr</c:v>
                </c:pt>
                <c:pt idx="4726">
                  <c:v>Debra Williams</c:v>
                </c:pt>
                <c:pt idx="4727">
                  <c:v>Erin Johnson</c:v>
                </c:pt>
                <c:pt idx="4728">
                  <c:v>Elizabeth Gordon</c:v>
                </c:pt>
                <c:pt idx="4729">
                  <c:v>Erin Russell</c:v>
                </c:pt>
                <c:pt idx="4730">
                  <c:v>Elizabeth Green</c:v>
                </c:pt>
                <c:pt idx="4731">
                  <c:v>Erin Vargas</c:v>
                </c:pt>
                <c:pt idx="4732">
                  <c:v>Elizabeth Gutierrez</c:v>
                </c:pt>
                <c:pt idx="4733">
                  <c:v>Evan Nguyen</c:v>
                </c:pt>
                <c:pt idx="4734">
                  <c:v>Denise Brown</c:v>
                </c:pt>
                <c:pt idx="4735">
                  <c:v>Deborah Weaver</c:v>
                </c:pt>
                <c:pt idx="4736">
                  <c:v>Denise Moore</c:v>
                </c:pt>
                <c:pt idx="4737">
                  <c:v>Frank Smith</c:v>
                </c:pt>
                <c:pt idx="4738">
                  <c:v>David Webb</c:v>
                </c:pt>
                <c:pt idx="4739">
                  <c:v>Gabriel Smith</c:v>
                </c:pt>
                <c:pt idx="4740">
                  <c:v>Elizabeth Hunt</c:v>
                </c:pt>
                <c:pt idx="4741">
                  <c:v>Gary Rodriguez</c:v>
                </c:pt>
                <c:pt idx="4742">
                  <c:v>Denise Reed</c:v>
                </c:pt>
                <c:pt idx="4743">
                  <c:v>Donna Castro</c:v>
                </c:pt>
                <c:pt idx="4744">
                  <c:v>David Wagner</c:v>
                </c:pt>
                <c:pt idx="4745">
                  <c:v>Gerald Davis</c:v>
                </c:pt>
                <c:pt idx="4746">
                  <c:v>Elizabeth Jordan</c:v>
                </c:pt>
                <c:pt idx="4747">
                  <c:v>Gregory Daniels</c:v>
                </c:pt>
                <c:pt idx="4748">
                  <c:v>Elizabeth Juarez</c:v>
                </c:pt>
                <c:pt idx="4749">
                  <c:v>Gregory Jackson</c:v>
                </c:pt>
                <c:pt idx="4750">
                  <c:v>Elizabeth Lee</c:v>
                </c:pt>
                <c:pt idx="4751">
                  <c:v>David Sutton</c:v>
                </c:pt>
                <c:pt idx="4752">
                  <c:v>Elizabeth Lopez</c:v>
                </c:pt>
                <c:pt idx="4753">
                  <c:v>Gregory Tran</c:v>
                </c:pt>
                <c:pt idx="4754">
                  <c:v>Elizabeth Martin</c:v>
                </c:pt>
                <c:pt idx="4755">
                  <c:v>Hannah Jones</c:v>
                </c:pt>
                <c:pt idx="4756">
                  <c:v>Denise Smith</c:v>
                </c:pt>
                <c:pt idx="4757">
                  <c:v>Heather Garcia</c:v>
                </c:pt>
                <c:pt idx="4758">
                  <c:v>David Vasquez</c:v>
                </c:pt>
                <c:pt idx="4759">
                  <c:v>Heather Howard</c:v>
                </c:pt>
                <c:pt idx="4760">
                  <c:v>Elizabeth Morgan</c:v>
                </c:pt>
                <c:pt idx="4761">
                  <c:v>Heather Lawson</c:v>
                </c:pt>
                <c:pt idx="4762">
                  <c:v>Elizabeth Murphy</c:v>
                </c:pt>
                <c:pt idx="4763">
                  <c:v>Heather Nelson</c:v>
                </c:pt>
                <c:pt idx="4764">
                  <c:v>Elizabeth Peterson</c:v>
                </c:pt>
                <c:pt idx="4765">
                  <c:v>Heather Robinson</c:v>
                </c:pt>
                <c:pt idx="4766">
                  <c:v>Dennis Davis</c:v>
                </c:pt>
                <c:pt idx="4767">
                  <c:v>Heather Thompson</c:v>
                </c:pt>
                <c:pt idx="4768">
                  <c:v>Elizabeth Porter</c:v>
                </c:pt>
                <c:pt idx="4769">
                  <c:v>Henry Anderson</c:v>
                </c:pt>
                <c:pt idx="4770">
                  <c:v>Elizabeth Robinson</c:v>
                </c:pt>
                <c:pt idx="4771">
                  <c:v>Douglas Harris</c:v>
                </c:pt>
                <c:pt idx="4772">
                  <c:v>Elizabeth Ryan</c:v>
                </c:pt>
                <c:pt idx="4773">
                  <c:v>Diane Webb</c:v>
                </c:pt>
                <c:pt idx="4774">
                  <c:v>Elizabeth Shaw</c:v>
                </c:pt>
                <c:pt idx="4775">
                  <c:v>Eric Phillips</c:v>
                </c:pt>
                <c:pt idx="4776">
                  <c:v>David Reyes</c:v>
                </c:pt>
                <c:pt idx="4777">
                  <c:v>Eric Riley</c:v>
                </c:pt>
                <c:pt idx="4778">
                  <c:v>Elizabeth Thompson</c:v>
                </c:pt>
                <c:pt idx="4779">
                  <c:v>Eric Ross</c:v>
                </c:pt>
                <c:pt idx="4780">
                  <c:v>Elizabeth Watson</c:v>
                </c:pt>
                <c:pt idx="4781">
                  <c:v>Eric Scott</c:v>
                </c:pt>
                <c:pt idx="4782">
                  <c:v>Elizabeth Weaver</c:v>
                </c:pt>
                <c:pt idx="4783">
                  <c:v>Eric Thomas</c:v>
                </c:pt>
                <c:pt idx="4784">
                  <c:v>Deanna Davis</c:v>
                </c:pt>
                <c:pt idx="4785">
                  <c:v>Eric Turner</c:v>
                </c:pt>
                <c:pt idx="4786">
                  <c:v>Debbie Anderson</c:v>
                </c:pt>
                <c:pt idx="4787">
                  <c:v>Erica Allen</c:v>
                </c:pt>
                <c:pt idx="4788">
                  <c:v>Elizabeth White</c:v>
                </c:pt>
                <c:pt idx="4789">
                  <c:v>Diane Wilson</c:v>
                </c:pt>
                <c:pt idx="4790">
                  <c:v>Holly Moore</c:v>
                </c:pt>
                <c:pt idx="4791">
                  <c:v>Erica Gonzalez</c:v>
                </c:pt>
                <c:pt idx="4792">
                  <c:v>Emily Austin</c:v>
                </c:pt>
                <c:pt idx="4793">
                  <c:v>David Stephens</c:v>
                </c:pt>
                <c:pt idx="4794">
                  <c:v>Emily Bennett</c:v>
                </c:pt>
                <c:pt idx="4795">
                  <c:v>Erik Brown</c:v>
                </c:pt>
                <c:pt idx="4796">
                  <c:v>Debbie Johnson</c:v>
                </c:pt>
                <c:pt idx="4797">
                  <c:v>Donald Garcia</c:v>
                </c:pt>
                <c:pt idx="4798">
                  <c:v>Emily Chan</c:v>
                </c:pt>
                <c:pt idx="4799">
                  <c:v>Deborah Rodriguez</c:v>
                </c:pt>
                <c:pt idx="4800">
                  <c:v>Emily Cooper</c:v>
                </c:pt>
                <c:pt idx="4801">
                  <c:v>Donald Hernandez</c:v>
                </c:pt>
                <c:pt idx="4802">
                  <c:v>Emily Cruz</c:v>
                </c:pt>
                <c:pt idx="4803">
                  <c:v>David Walters</c:v>
                </c:pt>
                <c:pt idx="4804">
                  <c:v>Emily Evans</c:v>
                </c:pt>
                <c:pt idx="4805">
                  <c:v>Donald Jones</c:v>
                </c:pt>
                <c:pt idx="4806">
                  <c:v>Emily Garcia</c:v>
                </c:pt>
                <c:pt idx="4807">
                  <c:v>Erin Peterson</c:v>
                </c:pt>
                <c:pt idx="4808">
                  <c:v>Derek Gonzalez</c:v>
                </c:pt>
                <c:pt idx="4809">
                  <c:v>Erin Terry</c:v>
                </c:pt>
                <c:pt idx="4810">
                  <c:v>Emily Graham</c:v>
                </c:pt>
                <c:pt idx="4811">
                  <c:v>Erin Turner</c:v>
                </c:pt>
                <c:pt idx="4812">
                  <c:v>Derek Johnson</c:v>
                </c:pt>
                <c:pt idx="4813">
                  <c:v>Deborah Thompson</c:v>
                </c:pt>
                <c:pt idx="4814">
                  <c:v>Emily Hall</c:v>
                </c:pt>
                <c:pt idx="4815">
                  <c:v>Evan Allen</c:v>
                </c:pt>
                <c:pt idx="4816">
                  <c:v>Emily Hernandez</c:v>
                </c:pt>
                <c:pt idx="4817">
                  <c:v>Felicia King</c:v>
                </c:pt>
                <c:pt idx="4818">
                  <c:v>Emily Jackson</c:v>
                </c:pt>
                <c:pt idx="4819">
                  <c:v>Frank Brown</c:v>
                </c:pt>
                <c:pt idx="4820">
                  <c:v>Derek Smith</c:v>
                </c:pt>
                <c:pt idx="4821">
                  <c:v>David Roberts</c:v>
                </c:pt>
                <c:pt idx="4822">
                  <c:v>Emily Knapp</c:v>
                </c:pt>
                <c:pt idx="4823">
                  <c:v>Frank Small</c:v>
                </c:pt>
                <c:pt idx="4824">
                  <c:v>Emily Larson</c:v>
                </c:pt>
                <c:pt idx="4825">
                  <c:v>Frank Thompson</c:v>
                </c:pt>
                <c:pt idx="4826">
                  <c:v>Derek Snyder</c:v>
                </c:pt>
                <c:pt idx="4827">
                  <c:v>Gabriel Garcia</c:v>
                </c:pt>
                <c:pt idx="4828">
                  <c:v>Derrick Brown</c:v>
                </c:pt>
                <c:pt idx="4829">
                  <c:v>Gary Brown</c:v>
                </c:pt>
                <c:pt idx="4830">
                  <c:v>Derrick Taylor</c:v>
                </c:pt>
                <c:pt idx="4831">
                  <c:v>Gary Johnson</c:v>
                </c:pt>
                <c:pt idx="4832">
                  <c:v>Emily Nelson</c:v>
                </c:pt>
                <c:pt idx="4833">
                  <c:v>Gary White</c:v>
                </c:pt>
                <c:pt idx="4834">
                  <c:v>Emily Perez</c:v>
                </c:pt>
                <c:pt idx="4835">
                  <c:v>Donna Adams</c:v>
                </c:pt>
                <c:pt idx="4836">
                  <c:v>Emily Quinn</c:v>
                </c:pt>
                <c:pt idx="4837">
                  <c:v>Donna Cox</c:v>
                </c:pt>
                <c:pt idx="4838">
                  <c:v>Emily Ramos</c:v>
                </c:pt>
                <c:pt idx="4839">
                  <c:v>George Young</c:v>
                </c:pt>
                <c:pt idx="4840">
                  <c:v>Emily Rogers</c:v>
                </c:pt>
                <c:pt idx="4841">
                  <c:v>Donna Davis</c:v>
                </c:pt>
                <c:pt idx="4842">
                  <c:v>Desiree Johnson</c:v>
                </c:pt>
                <c:pt idx="4843">
                  <c:v>Gregory Arnold</c:v>
                </c:pt>
                <c:pt idx="4844">
                  <c:v>Emily Thomas</c:v>
                </c:pt>
                <c:pt idx="4845">
                  <c:v>Donna Gomez</c:v>
                </c:pt>
                <c:pt idx="4846">
                  <c:v>Devin Anderson</c:v>
                </c:pt>
                <c:pt idx="4847">
                  <c:v>Gregory Flores</c:v>
                </c:pt>
                <c:pt idx="4848">
                  <c:v>Emily Walker</c:v>
                </c:pt>
                <c:pt idx="4849">
                  <c:v>Deborah White</c:v>
                </c:pt>
                <c:pt idx="4850">
                  <c:v>Emily Webb</c:v>
                </c:pt>
                <c:pt idx="4851">
                  <c:v>Dawn Anderson</c:v>
                </c:pt>
                <c:pt idx="4852">
                  <c:v>Emily White</c:v>
                </c:pt>
                <c:pt idx="4853">
                  <c:v>Gregory Rodriguez</c:v>
                </c:pt>
                <c:pt idx="4854">
                  <c:v>Emily Wilson</c:v>
                </c:pt>
                <c:pt idx="4855">
                  <c:v>Deborah Young</c:v>
                </c:pt>
                <c:pt idx="4856">
                  <c:v>Emily Wood</c:v>
                </c:pt>
                <c:pt idx="4857">
                  <c:v>Gregory Wilson</c:v>
                </c:pt>
                <c:pt idx="4858">
                  <c:v>Eric Adams</c:v>
                </c:pt>
                <c:pt idx="4859">
                  <c:v>Hannah Hernandez</c:v>
                </c:pt>
                <c:pt idx="4860">
                  <c:v>Eric Bailey</c:v>
                </c:pt>
                <c:pt idx="4861">
                  <c:v>Donna Miller</c:v>
                </c:pt>
                <c:pt idx="4862">
                  <c:v>Devin Smith</c:v>
                </c:pt>
                <c:pt idx="4863">
                  <c:v>Heather Cooper</c:v>
                </c:pt>
                <c:pt idx="4864">
                  <c:v>Eric Castillo</c:v>
                </c:pt>
                <c:pt idx="4865">
                  <c:v>Heather Gray</c:v>
                </c:pt>
                <c:pt idx="4866">
                  <c:v>Eric Cooper</c:v>
                </c:pt>
                <c:pt idx="4867">
                  <c:v>Donna Stewart</c:v>
                </c:pt>
                <c:pt idx="4868">
                  <c:v>Deborah Clark</c:v>
                </c:pt>
                <c:pt idx="4869">
                  <c:v>Donna Taylor</c:v>
                </c:pt>
                <c:pt idx="4870">
                  <c:v>Eric Curtis</c:v>
                </c:pt>
                <c:pt idx="4871">
                  <c:v>Heather Lawrence</c:v>
                </c:pt>
                <c:pt idx="4872">
                  <c:v>Eric Daniels</c:v>
                </c:pt>
                <c:pt idx="4873">
                  <c:v>Heather Lee</c:v>
                </c:pt>
                <c:pt idx="4874">
                  <c:v>Eric Gardner</c:v>
                </c:pt>
                <c:pt idx="4875">
                  <c:v>Heather Moore</c:v>
                </c:pt>
                <c:pt idx="4876">
                  <c:v>Eric Gilbert</c:v>
                </c:pt>
                <c:pt idx="4877">
                  <c:v>Heather Newman</c:v>
                </c:pt>
                <c:pt idx="4878">
                  <c:v>Diane Brown</c:v>
                </c:pt>
                <c:pt idx="4879">
                  <c:v>Heather Rice</c:v>
                </c:pt>
                <c:pt idx="4880">
                  <c:v>Eric Hall</c:v>
                </c:pt>
                <c:pt idx="4881">
                  <c:v>David Tran</c:v>
                </c:pt>
                <c:pt idx="4882">
                  <c:v>Diane Jones</c:v>
                </c:pt>
                <c:pt idx="4883">
                  <c:v>Heather Sullivan</c:v>
                </c:pt>
                <c:pt idx="4884">
                  <c:v>Eric Harris</c:v>
                </c:pt>
                <c:pt idx="4885">
                  <c:v>Heather Ward</c:v>
                </c:pt>
                <c:pt idx="4886">
                  <c:v>Eric Hernandez</c:v>
                </c:pt>
                <c:pt idx="4887">
                  <c:v>Heidi Thompson</c:v>
                </c:pt>
                <c:pt idx="4888">
                  <c:v>Deborah Harris</c:v>
                </c:pt>
                <c:pt idx="4889">
                  <c:v>Henry Moore</c:v>
                </c:pt>
                <c:pt idx="4890">
                  <c:v>Deborah Hernandez</c:v>
                </c:pt>
                <c:pt idx="4891">
                  <c:v>David Ward</c:v>
                </c:pt>
                <c:pt idx="4892">
                  <c:v>Eric Lee</c:v>
                </c:pt>
                <c:pt idx="4893">
                  <c:v>Douglas James</c:v>
                </c:pt>
                <c:pt idx="4894">
                  <c:v>Eric Lewis</c:v>
                </c:pt>
                <c:pt idx="4895">
                  <c:v>Emily Burns</c:v>
                </c:pt>
                <c:pt idx="4896">
                  <c:v>Christopher Keller</c:v>
                </c:pt>
                <c:pt idx="4897">
                  <c:v>Daniel Reid</c:v>
                </c:pt>
                <c:pt idx="4898">
                  <c:v>Brian Watson</c:v>
                </c:pt>
                <c:pt idx="4899">
                  <c:v>Carl Brown</c:v>
                </c:pt>
                <c:pt idx="4900">
                  <c:v>Danielle Munoz</c:v>
                </c:pt>
                <c:pt idx="4901">
                  <c:v>Christopher Scott</c:v>
                </c:pt>
                <c:pt idx="4902">
                  <c:v>David Harrington</c:v>
                </c:pt>
                <c:pt idx="4903">
                  <c:v>Christopher Simmons</c:v>
                </c:pt>
                <c:pt idx="4904">
                  <c:v>Daniel Mills</c:v>
                </c:pt>
                <c:pt idx="4905">
                  <c:v>Christopher Simon</c:v>
                </c:pt>
                <c:pt idx="4906">
                  <c:v>Brian Rose</c:v>
                </c:pt>
                <c:pt idx="4907">
                  <c:v>Chelsea Anderson</c:v>
                </c:pt>
                <c:pt idx="4908">
                  <c:v>Christopher Hill</c:v>
                </c:pt>
                <c:pt idx="4909">
                  <c:v>Chelsea Hernandez</c:v>
                </c:pt>
                <c:pt idx="4910">
                  <c:v>David Frazier</c:v>
                </c:pt>
                <c:pt idx="4911">
                  <c:v>Christopher Stevens</c:v>
                </c:pt>
                <c:pt idx="4912">
                  <c:v>David Johnston</c:v>
                </c:pt>
                <c:pt idx="4913">
                  <c:v>Chelsea Johnson</c:v>
                </c:pt>
                <c:pt idx="4914">
                  <c:v>David Olson</c:v>
                </c:pt>
                <c:pt idx="4915">
                  <c:v>Chelsea Miller</c:v>
                </c:pt>
                <c:pt idx="4916">
                  <c:v>Catherine Smith</c:v>
                </c:pt>
                <c:pt idx="4917">
                  <c:v>Brian Bennett</c:v>
                </c:pt>
                <c:pt idx="4918">
                  <c:v>Chad Johnson</c:v>
                </c:pt>
                <c:pt idx="4919">
                  <c:v>Chelsea Scott</c:v>
                </c:pt>
                <c:pt idx="4920">
                  <c:v>Bruce Reed</c:v>
                </c:pt>
                <c:pt idx="4921">
                  <c:v>Carl Thompson</c:v>
                </c:pt>
                <c:pt idx="4922">
                  <c:v>Brian Green</c:v>
                </c:pt>
                <c:pt idx="4923">
                  <c:v>Cheryl Bennett</c:v>
                </c:pt>
                <c:pt idx="4924">
                  <c:v>Christopher James</c:v>
                </c:pt>
                <c:pt idx="4925">
                  <c:v>Christopher Tucker</c:v>
                </c:pt>
                <c:pt idx="4926">
                  <c:v>David Donovan</c:v>
                </c:pt>
                <c:pt idx="4927">
                  <c:v>Christopher Valdez</c:v>
                </c:pt>
                <c:pt idx="4928">
                  <c:v>David Grant</c:v>
                </c:pt>
                <c:pt idx="4929">
                  <c:v>Christopher Valenzuela</c:v>
                </c:pt>
                <c:pt idx="4930">
                  <c:v>Charles Ramos</c:v>
                </c:pt>
                <c:pt idx="4931">
                  <c:v>Christopher Vasquez</c:v>
                </c:pt>
                <c:pt idx="4932">
                  <c:v>David Knight</c:v>
                </c:pt>
                <c:pt idx="4933">
                  <c:v>Christopher Wagner</c:v>
                </c:pt>
                <c:pt idx="4934">
                  <c:v>David Moss</c:v>
                </c:pt>
                <c:pt idx="4935">
                  <c:v>Carla Flores</c:v>
                </c:pt>
                <c:pt idx="4936">
                  <c:v>Brian Franklin</c:v>
                </c:pt>
                <c:pt idx="4937">
                  <c:v>Carla Hernandez</c:v>
                </c:pt>
                <c:pt idx="4938">
                  <c:v>Catherine Richardson</c:v>
                </c:pt>
                <c:pt idx="4939">
                  <c:v>Cheryl Phillips</c:v>
                </c:pt>
                <c:pt idx="4940">
                  <c:v>Catherine Wallace</c:v>
                </c:pt>
                <c:pt idx="4941">
                  <c:v>Christopher Watkins</c:v>
                </c:pt>
                <c:pt idx="4942">
                  <c:v>Brooke Martinez</c:v>
                </c:pt>
                <c:pt idx="4943">
                  <c:v>Christopher Webb</c:v>
                </c:pt>
                <c:pt idx="4944">
                  <c:v>Chad Morgan</c:v>
                </c:pt>
                <c:pt idx="4945">
                  <c:v>Christopher West</c:v>
                </c:pt>
                <c:pt idx="4946">
                  <c:v>Daniel Young</c:v>
                </c:pt>
                <c:pt idx="4947">
                  <c:v>Cheryl Rodriguez</c:v>
                </c:pt>
                <c:pt idx="4948">
                  <c:v>Danielle Jackson</c:v>
                </c:pt>
                <c:pt idx="4949">
                  <c:v>Carla Jones</c:v>
                </c:pt>
                <c:pt idx="4950">
                  <c:v>Danielle Sanders</c:v>
                </c:pt>
                <c:pt idx="4951">
                  <c:v>Carla Miller</c:v>
                </c:pt>
                <c:pt idx="4952">
                  <c:v>Christopher Harvey</c:v>
                </c:pt>
                <c:pt idx="4953">
                  <c:v>Christopher Wood</c:v>
                </c:pt>
                <c:pt idx="4954">
                  <c:v>Charles Gray</c:v>
                </c:pt>
                <c:pt idx="4955">
                  <c:v>Christian Martinez</c:v>
                </c:pt>
                <c:pt idx="4956">
                  <c:v>David Chen</c:v>
                </c:pt>
                <c:pt idx="4957">
                  <c:v>Christian Rivera</c:v>
                </c:pt>
                <c:pt idx="4958">
                  <c:v>David Daniels</c:v>
                </c:pt>
                <c:pt idx="4959">
                  <c:v>Brianna Johnson</c:v>
                </c:pt>
                <c:pt idx="4960">
                  <c:v>David Fischer</c:v>
                </c:pt>
                <c:pt idx="4961">
                  <c:v>Cindy Clark</c:v>
                </c:pt>
                <c:pt idx="4962">
                  <c:v>Christopher Mason</c:v>
                </c:pt>
                <c:pt idx="4963">
                  <c:v>Christian Thompson</c:v>
                </c:pt>
                <c:pt idx="4964">
                  <c:v>Charles Martin</c:v>
                </c:pt>
                <c:pt idx="4965">
                  <c:v>Cindy Johnson</c:v>
                </c:pt>
                <c:pt idx="4966">
                  <c:v>Bryan Williams</c:v>
                </c:pt>
                <c:pt idx="4967">
                  <c:v>Cindy Martinez</c:v>
                </c:pt>
                <c:pt idx="4968">
                  <c:v>Brian Vargas</c:v>
                </c:pt>
                <c:pt idx="4969">
                  <c:v>Christina Allen</c:v>
                </c:pt>
                <c:pt idx="4970">
                  <c:v>Christopher Perkins</c:v>
                </c:pt>
                <c:pt idx="4971">
                  <c:v>Cindy Thomas</c:v>
                </c:pt>
                <c:pt idx="4972">
                  <c:v>David Lopez</c:v>
                </c:pt>
                <c:pt idx="4973">
                  <c:v>Cindy Wilson</c:v>
                </c:pt>
                <c:pt idx="4974">
                  <c:v>David Mitchell</c:v>
                </c:pt>
                <c:pt idx="4975">
                  <c:v>Claudia Smith</c:v>
                </c:pt>
                <c:pt idx="4976">
                  <c:v>Charles West</c:v>
                </c:pt>
                <c:pt idx="4977">
                  <c:v>Cody Peterson</c:v>
                </c:pt>
                <c:pt idx="4978">
                  <c:v>David Padilla</c:v>
                </c:pt>
                <c:pt idx="4979">
                  <c:v>Cody Sanchez</c:v>
                </c:pt>
                <c:pt idx="4980">
                  <c:v>Christopher Bennett</c:v>
                </c:pt>
                <c:pt idx="4981">
                  <c:v>Carla Williams</c:v>
                </c:pt>
                <c:pt idx="4982">
                  <c:v>Catherine Moore</c:v>
                </c:pt>
                <c:pt idx="4983">
                  <c:v>Colleen Johnson</c:v>
                </c:pt>
                <c:pt idx="4984">
                  <c:v>Christopher Burke</c:v>
                </c:pt>
                <c:pt idx="4985">
                  <c:v>Colleen Williams</c:v>
                </c:pt>
                <c:pt idx="4986">
                  <c:v>Christopher Carroll</c:v>
                </c:pt>
                <c:pt idx="4987">
                  <c:v>Connie Baker</c:v>
                </c:pt>
                <c:pt idx="4988">
                  <c:v>Daniel Ramirez</c:v>
                </c:pt>
                <c:pt idx="4989">
                  <c:v>Connie Smith</c:v>
                </c:pt>
                <c:pt idx="4990">
                  <c:v>Christopher Cole</c:v>
                </c:pt>
                <c:pt idx="4991">
                  <c:v>Corey Allen</c:v>
                </c:pt>
                <c:pt idx="4992">
                  <c:v>Christopher Cook</c:v>
                </c:pt>
                <c:pt idx="4993">
                  <c:v>Corey Anderson</c:v>
                </c:pt>
                <c:pt idx="4994">
                  <c:v>Daniel Thomas</c:v>
                </c:pt>
                <c:pt idx="4995">
                  <c:v>Carlos Garcia</c:v>
                </c:pt>
                <c:pt idx="4996">
                  <c:v>Daniel Washington</c:v>
                </c:pt>
                <c:pt idx="4997">
                  <c:v>Christina Boyd</c:v>
                </c:pt>
                <c:pt idx="4998">
                  <c:v>Daniel Wood</c:v>
                </c:pt>
                <c:pt idx="4999">
                  <c:v>Christina Brooks</c:v>
                </c:pt>
                <c:pt idx="5000">
                  <c:v>Danielle Bailey</c:v>
                </c:pt>
                <c:pt idx="5001">
                  <c:v>Brittany Holmes</c:v>
                </c:pt>
                <c:pt idx="5002">
                  <c:v>Danielle Henderson</c:v>
                </c:pt>
                <c:pt idx="5003">
                  <c:v>Courtney Gray</c:v>
                </c:pt>
                <c:pt idx="5004">
                  <c:v>Christopher Gibson</c:v>
                </c:pt>
                <c:pt idx="5005">
                  <c:v>Christina Cook</c:v>
                </c:pt>
                <c:pt idx="5006">
                  <c:v>Danielle Ray</c:v>
                </c:pt>
                <c:pt idx="5007">
                  <c:v>Brittany Howard</c:v>
                </c:pt>
                <c:pt idx="5008">
                  <c:v>Charles Bryant</c:v>
                </c:pt>
                <c:pt idx="5009">
                  <c:v>Courtney Thompson</c:v>
                </c:pt>
                <c:pt idx="5010">
                  <c:v>Charles Campbell</c:v>
                </c:pt>
                <c:pt idx="5011">
                  <c:v>Courtney White</c:v>
                </c:pt>
                <c:pt idx="5012">
                  <c:v>Brian Schwartz</c:v>
                </c:pt>
                <c:pt idx="5013">
                  <c:v>Courtney Williams</c:v>
                </c:pt>
                <c:pt idx="5014">
                  <c:v>Christopher Howard</c:v>
                </c:pt>
                <c:pt idx="5015">
                  <c:v>Craig Miller</c:v>
                </c:pt>
                <c:pt idx="5016">
                  <c:v>Charles Harris</c:v>
                </c:pt>
                <c:pt idx="5017">
                  <c:v>Craig Ramirez</c:v>
                </c:pt>
                <c:pt idx="5018">
                  <c:v>Christopher Jenkins</c:v>
                </c:pt>
                <c:pt idx="5019">
                  <c:v>Craig Rivera</c:v>
                </c:pt>
                <c:pt idx="5020">
                  <c:v>Brian Hansen</c:v>
                </c:pt>
                <c:pt idx="5021">
                  <c:v>Craig Thompson</c:v>
                </c:pt>
                <c:pt idx="5022">
                  <c:v>David Cruz</c:v>
                </c:pt>
                <c:pt idx="5023">
                  <c:v>Carlos Williams</c:v>
                </c:pt>
                <c:pt idx="5024">
                  <c:v>David Diaz</c:v>
                </c:pt>
                <c:pt idx="5025">
                  <c:v>Craig Wilson</c:v>
                </c:pt>
                <c:pt idx="5026">
                  <c:v>Charles Jackson</c:v>
                </c:pt>
                <c:pt idx="5027">
                  <c:v>Crystal Boone</c:v>
                </c:pt>
                <c:pt idx="5028">
                  <c:v>Brian Baker</c:v>
                </c:pt>
                <c:pt idx="5029">
                  <c:v>Crystal Davis</c:v>
                </c:pt>
                <c:pt idx="5030">
                  <c:v>Bryan Ferguson</c:v>
                </c:pt>
                <c:pt idx="5031">
                  <c:v>Crystal Edwards</c:v>
                </c:pt>
                <c:pt idx="5032">
                  <c:v>Brian Terry</c:v>
                </c:pt>
                <c:pt idx="5033">
                  <c:v>Crystal Garcia</c:v>
                </c:pt>
                <c:pt idx="5034">
                  <c:v>Brittany Hernandez</c:v>
                </c:pt>
                <c:pt idx="5035">
                  <c:v>Christina Gutierrez</c:v>
                </c:pt>
                <c:pt idx="5036">
                  <c:v>Charles Martinez</c:v>
                </c:pt>
                <c:pt idx="5037">
                  <c:v>Crystal Jackson</c:v>
                </c:pt>
                <c:pt idx="5038">
                  <c:v>Christopher Murphy</c:v>
                </c:pt>
                <c:pt idx="5039">
                  <c:v>Christina Hall</c:v>
                </c:pt>
                <c:pt idx="5040">
                  <c:v>Christopher Nguyen</c:v>
                </c:pt>
                <c:pt idx="5041">
                  <c:v>Crystal Jones</c:v>
                </c:pt>
                <c:pt idx="5042">
                  <c:v>Charles Ramsey</c:v>
                </c:pt>
                <c:pt idx="5043">
                  <c:v>Brian Carson</c:v>
                </c:pt>
                <c:pt idx="5044">
                  <c:v>Christopher Patel</c:v>
                </c:pt>
                <c:pt idx="5045">
                  <c:v>Christina Hernandez</c:v>
                </c:pt>
                <c:pt idx="5046">
                  <c:v>David Jordan</c:v>
                </c:pt>
                <c:pt idx="5047">
                  <c:v>Christina Hill</c:v>
                </c:pt>
                <c:pt idx="5048">
                  <c:v>David King</c:v>
                </c:pt>
                <c:pt idx="5049">
                  <c:v>Crystal Mills</c:v>
                </c:pt>
                <c:pt idx="5050">
                  <c:v>Charles Scott</c:v>
                </c:pt>
                <c:pt idx="5051">
                  <c:v>Carol Smith</c:v>
                </c:pt>
                <c:pt idx="5052">
                  <c:v>David Macias</c:v>
                </c:pt>
                <c:pt idx="5053">
                  <c:v>Brian Cox</c:v>
                </c:pt>
                <c:pt idx="5054">
                  <c:v>Caitlin Smith</c:v>
                </c:pt>
                <c:pt idx="5055">
                  <c:v>Crystal Solomon</c:v>
                </c:pt>
                <c:pt idx="5056">
                  <c:v>Christopher Richardson</c:v>
                </c:pt>
                <c:pt idx="5057">
                  <c:v>Crystal Thompson</c:v>
                </c:pt>
                <c:pt idx="5058">
                  <c:v>Christopher Rivera</c:v>
                </c:pt>
                <c:pt idx="5059">
                  <c:v>Crystal White</c:v>
                </c:pt>
                <c:pt idx="5060">
                  <c:v>Brian Campos</c:v>
                </c:pt>
                <c:pt idx="5061">
                  <c:v>Christina Martinez</c:v>
                </c:pt>
                <c:pt idx="5062">
                  <c:v>Charles White</c:v>
                </c:pt>
                <c:pt idx="5063">
                  <c:v>Christina Mccarty</c:v>
                </c:pt>
                <c:pt idx="5064">
                  <c:v>Caitlin Williams</c:v>
                </c:pt>
                <c:pt idx="5065">
                  <c:v>Curtis Hernandez</c:v>
                </c:pt>
                <c:pt idx="5066">
                  <c:v>Christopher Bautista</c:v>
                </c:pt>
                <c:pt idx="5067">
                  <c:v>Curtis Smith</c:v>
                </c:pt>
                <c:pt idx="5068">
                  <c:v>Brian Roberts</c:v>
                </c:pt>
                <c:pt idx="5069">
                  <c:v>Christina Miller</c:v>
                </c:pt>
                <c:pt idx="5070">
                  <c:v>Catherine Martin</c:v>
                </c:pt>
                <c:pt idx="5071">
                  <c:v>Cynthia Anderson</c:v>
                </c:pt>
                <c:pt idx="5072">
                  <c:v>Christopher Briggs</c:v>
                </c:pt>
                <c:pt idx="5073">
                  <c:v>Brian Medina</c:v>
                </c:pt>
                <c:pt idx="5074">
                  <c:v>Brian Anderson</c:v>
                </c:pt>
                <c:pt idx="5075">
                  <c:v>Christina Newton</c:v>
                </c:pt>
                <c:pt idx="5076">
                  <c:v>Daniel Ortiz</c:v>
                </c:pt>
                <c:pt idx="5077">
                  <c:v>Carol Thomas</c:v>
                </c:pt>
                <c:pt idx="5078">
                  <c:v>Daniel Parker</c:v>
                </c:pt>
                <c:pt idx="5079">
                  <c:v>Brittany Jones</c:v>
                </c:pt>
                <c:pt idx="5080">
                  <c:v>Daniel Phillips</c:v>
                </c:pt>
                <c:pt idx="5081">
                  <c:v>Cynthia Dunn</c:v>
                </c:pt>
                <c:pt idx="5082">
                  <c:v>Brooke Hernandez</c:v>
                </c:pt>
                <c:pt idx="5083">
                  <c:v>Cynthia Evans</c:v>
                </c:pt>
                <c:pt idx="5084">
                  <c:v>Chad Anderson</c:v>
                </c:pt>
                <c:pt idx="5085">
                  <c:v>Cynthia Freeman</c:v>
                </c:pt>
                <c:pt idx="5086">
                  <c:v>Chad Garcia</c:v>
                </c:pt>
                <c:pt idx="5087">
                  <c:v>Carolyn Flores</c:v>
                </c:pt>
                <c:pt idx="5088">
                  <c:v>Daniel Rogers</c:v>
                </c:pt>
                <c:pt idx="5089">
                  <c:v>Cynthia Green</c:v>
                </c:pt>
                <c:pt idx="5090">
                  <c:v>Chad Jackson</c:v>
                </c:pt>
                <c:pt idx="5091">
                  <c:v>Cynthia Gutierrez</c:v>
                </c:pt>
                <c:pt idx="5092">
                  <c:v>Daniel Solomon</c:v>
                </c:pt>
                <c:pt idx="5093">
                  <c:v>Cynthia Hall</c:v>
                </c:pt>
                <c:pt idx="5094">
                  <c:v>Brian Gomez</c:v>
                </c:pt>
                <c:pt idx="5095">
                  <c:v>Carolyn Johnson</c:v>
                </c:pt>
                <c:pt idx="5096">
                  <c:v>Brianna Davis</c:v>
                </c:pt>
                <c:pt idx="5097">
                  <c:v>Christina Turner</c:v>
                </c:pt>
                <c:pt idx="5098">
                  <c:v>Daniel Walker</c:v>
                </c:pt>
                <c:pt idx="5099">
                  <c:v>Carolyn Lee</c:v>
                </c:pt>
                <c:pt idx="5100">
                  <c:v>Chad Sanchez</c:v>
                </c:pt>
                <c:pt idx="5101">
                  <c:v>Cynthia Long</c:v>
                </c:pt>
                <c:pt idx="5102">
                  <c:v>Christopher Fields</c:v>
                </c:pt>
                <c:pt idx="5103">
                  <c:v>Christina Young</c:v>
                </c:pt>
                <c:pt idx="5104">
                  <c:v>Chad Scott</c:v>
                </c:pt>
                <c:pt idx="5105">
                  <c:v>Christine Aguilar</c:v>
                </c:pt>
                <c:pt idx="5106">
                  <c:v>Danielle Acosta</c:v>
                </c:pt>
                <c:pt idx="5107">
                  <c:v>Cynthia Moore</c:v>
                </c:pt>
                <c:pt idx="5108">
                  <c:v>Christopher Flores</c:v>
                </c:pt>
                <c:pt idx="5109">
                  <c:v>Cynthia Parker</c:v>
                </c:pt>
                <c:pt idx="5110">
                  <c:v>Danielle Harris</c:v>
                </c:pt>
                <c:pt idx="5111">
                  <c:v>Cynthia Payne</c:v>
                </c:pt>
                <c:pt idx="5112">
                  <c:v>Danielle Irwin</c:v>
                </c:pt>
                <c:pt idx="5113">
                  <c:v>Cynthia Robinson</c:v>
                </c:pt>
                <c:pt idx="5114">
                  <c:v>Bruce Williams</c:v>
                </c:pt>
                <c:pt idx="5115">
                  <c:v>Christine Allen</c:v>
                </c:pt>
                <c:pt idx="5116">
                  <c:v>Danielle Moore</c:v>
                </c:pt>
                <c:pt idx="5117">
                  <c:v>Cynthia Ross</c:v>
                </c:pt>
                <c:pt idx="5118">
                  <c:v>Danielle Ramirez</c:v>
                </c:pt>
                <c:pt idx="5119">
                  <c:v>Cynthia Ruiz</c:v>
                </c:pt>
                <c:pt idx="5120">
                  <c:v>Charles Allen</c:v>
                </c:pt>
                <c:pt idx="5121">
                  <c:v>Cynthia Santiago</c:v>
                </c:pt>
                <c:pt idx="5122">
                  <c:v>Charles Bennett</c:v>
                </c:pt>
                <c:pt idx="5123">
                  <c:v>Cynthia Simmons</c:v>
                </c:pt>
                <c:pt idx="5124">
                  <c:v>Christopher Gutierrez</c:v>
                </c:pt>
                <c:pt idx="5125">
                  <c:v>Cynthia Smith</c:v>
                </c:pt>
                <c:pt idx="5126">
                  <c:v>Christopher Hancock</c:v>
                </c:pt>
                <c:pt idx="5127">
                  <c:v>Cynthia Sullivan</c:v>
                </c:pt>
                <c:pt idx="5128">
                  <c:v>Darren Wagner</c:v>
                </c:pt>
                <c:pt idx="5129">
                  <c:v>Carrie Gonzalez</c:v>
                </c:pt>
                <c:pt idx="5130">
                  <c:v>Charles Foster</c:v>
                </c:pt>
                <c:pt idx="5131">
                  <c:v>Cynthia Thomas</c:v>
                </c:pt>
                <c:pt idx="5132">
                  <c:v>Bryan Anderson</c:v>
                </c:pt>
                <c:pt idx="5133">
                  <c:v>Christine Brooks</c:v>
                </c:pt>
                <c:pt idx="5134">
                  <c:v>Brittany Garcia</c:v>
                </c:pt>
                <c:pt idx="5135">
                  <c:v>Christine Brown</c:v>
                </c:pt>
                <c:pt idx="5136">
                  <c:v>David Barnett</c:v>
                </c:pt>
                <c:pt idx="5137">
                  <c:v>Dale Williams</c:v>
                </c:pt>
                <c:pt idx="5138">
                  <c:v>David Boone</c:v>
                </c:pt>
                <c:pt idx="5139">
                  <c:v>Dana Davis</c:v>
                </c:pt>
                <c:pt idx="5140">
                  <c:v>David Burton</c:v>
                </c:pt>
                <c:pt idx="5141">
                  <c:v>Brianna Wright</c:v>
                </c:pt>
                <c:pt idx="5142">
                  <c:v>David Carr</c:v>
                </c:pt>
                <c:pt idx="5143">
                  <c:v>Dana Lawson</c:v>
                </c:pt>
                <c:pt idx="5144">
                  <c:v>Charles Hayes</c:v>
                </c:pt>
                <c:pt idx="5145">
                  <c:v>Dana Martinez</c:v>
                </c:pt>
                <c:pt idx="5146">
                  <c:v>Brian Bush</c:v>
                </c:pt>
                <c:pt idx="5147">
                  <c:v>Carrie Jones</c:v>
                </c:pt>
                <c:pt idx="5148">
                  <c:v>Christopher Jordan</c:v>
                </c:pt>
                <c:pt idx="5149">
                  <c:v>Daniel Allen</c:v>
                </c:pt>
                <c:pt idx="5150">
                  <c:v>Christopher Kelley</c:v>
                </c:pt>
                <c:pt idx="5151">
                  <c:v>Brian Morales</c:v>
                </c:pt>
                <c:pt idx="5152">
                  <c:v>David Cunningham</c:v>
                </c:pt>
                <c:pt idx="5153">
                  <c:v>Daniel Baker</c:v>
                </c:pt>
                <c:pt idx="5154">
                  <c:v>Bryan Campbell</c:v>
                </c:pt>
                <c:pt idx="5155">
                  <c:v>Daniel Bennett</c:v>
                </c:pt>
                <c:pt idx="5156">
                  <c:v>Charles Hughes</c:v>
                </c:pt>
                <c:pt idx="5157">
                  <c:v>Daniel Benson</c:v>
                </c:pt>
                <c:pt idx="5158">
                  <c:v>Christopher Kirk</c:v>
                </c:pt>
                <c:pt idx="5159">
                  <c:v>Daniel Berry</c:v>
                </c:pt>
                <c:pt idx="5160">
                  <c:v>David Evans</c:v>
                </c:pt>
                <c:pt idx="5161">
                  <c:v>Christine Crawford</c:v>
                </c:pt>
                <c:pt idx="5162">
                  <c:v>Brittany Green</c:v>
                </c:pt>
                <c:pt idx="5163">
                  <c:v>Christine Hall</c:v>
                </c:pt>
                <c:pt idx="5164">
                  <c:v>Christopher Lynch</c:v>
                </c:pt>
                <c:pt idx="5165">
                  <c:v>Brian Murphy</c:v>
                </c:pt>
                <c:pt idx="5166">
                  <c:v>David Freeman</c:v>
                </c:pt>
                <c:pt idx="5167">
                  <c:v>Christine Hill</c:v>
                </c:pt>
                <c:pt idx="5168">
                  <c:v>Brian Houston</c:v>
                </c:pt>
                <c:pt idx="5169">
                  <c:v>Carrie Rodriguez</c:v>
                </c:pt>
                <c:pt idx="5170">
                  <c:v>Bryan Harper</c:v>
                </c:pt>
                <c:pt idx="5171">
                  <c:v>Daniel Clark</c:v>
                </c:pt>
                <c:pt idx="5172">
                  <c:v>Christopher Mendez</c:v>
                </c:pt>
                <c:pt idx="5173">
                  <c:v>Bridget Hernandez</c:v>
                </c:pt>
                <c:pt idx="5174">
                  <c:v>David Gray</c:v>
                </c:pt>
                <c:pt idx="5175">
                  <c:v>Brittany Rodriguez</c:v>
                </c:pt>
                <c:pt idx="5176">
                  <c:v>Brian Cook</c:v>
                </c:pt>
                <c:pt idx="5177">
                  <c:v>Daniel Cox</c:v>
                </c:pt>
                <c:pt idx="5178">
                  <c:v>David Grimes</c:v>
                </c:pt>
                <c:pt idx="5179">
                  <c:v>Christine Mendoza</c:v>
                </c:pt>
                <c:pt idx="5180">
                  <c:v>Bryan Jones</c:v>
                </c:pt>
                <c:pt idx="5181">
                  <c:v>Daniel Edwards</c:v>
                </c:pt>
                <c:pt idx="5182">
                  <c:v>Charles Medina</c:v>
                </c:pt>
                <c:pt idx="5183">
                  <c:v>Daniel Ferguson</c:v>
                </c:pt>
                <c:pt idx="5184">
                  <c:v>Bryan Robinson</c:v>
                </c:pt>
                <c:pt idx="5185">
                  <c:v>Christine Miller</c:v>
                </c:pt>
                <c:pt idx="5186">
                  <c:v>David Henderson</c:v>
                </c:pt>
                <c:pt idx="5187">
                  <c:v>Daniel Foster</c:v>
                </c:pt>
                <c:pt idx="5188">
                  <c:v>Christopher Nicholson</c:v>
                </c:pt>
                <c:pt idx="5189">
                  <c:v>Christine Moore</c:v>
                </c:pt>
                <c:pt idx="5190">
                  <c:v>David Howard</c:v>
                </c:pt>
                <c:pt idx="5191">
                  <c:v>Brittany Brown</c:v>
                </c:pt>
                <c:pt idx="5192">
                  <c:v>David Hunt</c:v>
                </c:pt>
                <c:pt idx="5193">
                  <c:v>Daniel Green</c:v>
                </c:pt>
                <c:pt idx="5194">
                  <c:v>David James</c:v>
                </c:pt>
                <c:pt idx="5195">
                  <c:v>Brittany Taylor</c:v>
                </c:pt>
                <c:pt idx="5196">
                  <c:v>Charles Rogers</c:v>
                </c:pt>
                <c:pt idx="5197">
                  <c:v>Cassandra Jones</c:v>
                </c:pt>
                <c:pt idx="5198">
                  <c:v>Brian Walker</c:v>
                </c:pt>
                <c:pt idx="5199">
                  <c:v>Daniel Hamilton</c:v>
                </c:pt>
                <c:pt idx="5200">
                  <c:v>Charles Sanchez</c:v>
                </c:pt>
                <c:pt idx="5201">
                  <c:v>Cassandra Perez</c:v>
                </c:pt>
                <c:pt idx="5202">
                  <c:v>David Kennedy</c:v>
                </c:pt>
                <c:pt idx="5203">
                  <c:v>Daniel Harvey</c:v>
                </c:pt>
                <c:pt idx="5204">
                  <c:v>David Kline</c:v>
                </c:pt>
                <c:pt idx="5205">
                  <c:v>Daniel Henry</c:v>
                </c:pt>
                <c:pt idx="5206">
                  <c:v>Christopher Peterson</c:v>
                </c:pt>
                <c:pt idx="5207">
                  <c:v>Christine Thomas</c:v>
                </c:pt>
                <c:pt idx="5208">
                  <c:v>Brian Cowan</c:v>
                </c:pt>
                <c:pt idx="5209">
                  <c:v>Daniel Hicks</c:v>
                </c:pt>
                <c:pt idx="5210">
                  <c:v>David Lynch</c:v>
                </c:pt>
                <c:pt idx="5211">
                  <c:v>Brian Wood</c:v>
                </c:pt>
                <c:pt idx="5212">
                  <c:v>Charles Stephens</c:v>
                </c:pt>
                <c:pt idx="5213">
                  <c:v>Catherine Jackson</c:v>
                </c:pt>
                <c:pt idx="5214">
                  <c:v>David May</c:v>
                </c:pt>
                <c:pt idx="5215">
                  <c:v>Brooke Evans</c:v>
                </c:pt>
                <c:pt idx="5216">
                  <c:v>Brian Weaver</c:v>
                </c:pt>
                <c:pt idx="5217">
                  <c:v>Brian Ramos</c:v>
                </c:pt>
                <c:pt idx="5218">
                  <c:v>Christopher Reese</c:v>
                </c:pt>
                <c:pt idx="5219">
                  <c:v>Christopher Alexander</c:v>
                </c:pt>
                <c:pt idx="5220">
                  <c:v>Christopher Riley</c:v>
                </c:pt>
                <c:pt idx="5221">
                  <c:v>Brooke Harris</c:v>
                </c:pt>
                <c:pt idx="5222">
                  <c:v>Christopher Ritter</c:v>
                </c:pt>
                <c:pt idx="5223">
                  <c:v>Christopher Alvarez</c:v>
                </c:pt>
                <c:pt idx="5224">
                  <c:v>Charles Wells</c:v>
                </c:pt>
                <c:pt idx="5225">
                  <c:v>Daniel Lambert</c:v>
                </c:pt>
                <c:pt idx="5226">
                  <c:v>David Newman</c:v>
                </c:pt>
                <c:pt idx="5227">
                  <c:v>Christopher Anderson</c:v>
                </c:pt>
                <c:pt idx="5228">
                  <c:v>David Nunez</c:v>
                </c:pt>
                <c:pt idx="5229">
                  <c:v>Catherine Lee</c:v>
                </c:pt>
                <c:pt idx="5230">
                  <c:v>David Ortiz</c:v>
                </c:pt>
                <c:pt idx="5231">
                  <c:v>Daniel Lowe</c:v>
                </c:pt>
                <c:pt idx="5232">
                  <c:v>David Pacheco</c:v>
                </c:pt>
                <c:pt idx="5233">
                  <c:v>Daniel Lynch</c:v>
                </c:pt>
                <c:pt idx="5234">
                  <c:v>David Palmer</c:v>
                </c:pt>
                <c:pt idx="5235">
                  <c:v>Daniel Mack</c:v>
                </c:pt>
                <c:pt idx="5236">
                  <c:v>Christopher Saunders</c:v>
                </c:pt>
                <c:pt idx="5237">
                  <c:v>Christopher Bailey</c:v>
                </c:pt>
                <c:pt idx="5238">
                  <c:v>Christopher Washington</c:v>
                </c:pt>
                <c:pt idx="5239">
                  <c:v>Christopher Lane</c:v>
                </c:pt>
                <c:pt idx="5240">
                  <c:v>Bradley Williams</c:v>
                </c:pt>
                <c:pt idx="5241">
                  <c:v>Amy Wilson</c:v>
                </c:pt>
                <c:pt idx="5242">
                  <c:v>Ashley Gomez</c:v>
                </c:pt>
                <c:pt idx="5243">
                  <c:v>Amanda Howard</c:v>
                </c:pt>
                <c:pt idx="5244">
                  <c:v>Andrea Sanders</c:v>
                </c:pt>
                <c:pt idx="5245">
                  <c:v>Andrew Rose</c:v>
                </c:pt>
                <c:pt idx="5246">
                  <c:v>Brandon Ryan</c:v>
                </c:pt>
                <c:pt idx="5247">
                  <c:v>Amanda Hunter</c:v>
                </c:pt>
                <c:pt idx="5248">
                  <c:v>Allison Davis</c:v>
                </c:pt>
                <c:pt idx="5249">
                  <c:v>Amanda Jackson</c:v>
                </c:pt>
                <c:pt idx="5250">
                  <c:v>Austin Taylor</c:v>
                </c:pt>
                <c:pt idx="5251">
                  <c:v>Alexa Rodriguez</c:v>
                </c:pt>
                <c:pt idx="5252">
                  <c:v>Aaron Flores</c:v>
                </c:pt>
                <c:pt idx="5253">
                  <c:v>Alexander Anderson</c:v>
                </c:pt>
                <c:pt idx="5254">
                  <c:v>Brandon King</c:v>
                </c:pt>
                <c:pt idx="5255">
                  <c:v>Andrew Torres</c:v>
                </c:pt>
                <c:pt idx="5256">
                  <c:v>Abigail Smith</c:v>
                </c:pt>
                <c:pt idx="5257">
                  <c:v>Andrew Trujillo</c:v>
                </c:pt>
                <c:pt idx="5258">
                  <c:v>Amy Navarro</c:v>
                </c:pt>
                <c:pt idx="5259">
                  <c:v>Brent White</c:v>
                </c:pt>
                <c:pt idx="5260">
                  <c:v>Aaron Gonzalez</c:v>
                </c:pt>
                <c:pt idx="5261">
                  <c:v>Abigail Williams</c:v>
                </c:pt>
                <c:pt idx="5262">
                  <c:v>Aaron Davis</c:v>
                </c:pt>
                <c:pt idx="5263">
                  <c:v>Alexander Clark</c:v>
                </c:pt>
                <c:pt idx="5264">
                  <c:v>Barbara Thomas</c:v>
                </c:pt>
                <c:pt idx="5265">
                  <c:v>Adam Aguilar</c:v>
                </c:pt>
                <c:pt idx="5266">
                  <c:v>Alyssa Sanchez</c:v>
                </c:pt>
                <c:pt idx="5267">
                  <c:v>Andrew Woods</c:v>
                </c:pt>
                <c:pt idx="5268">
                  <c:v>Bradley Davis</c:v>
                </c:pt>
                <c:pt idx="5269">
                  <c:v>Amanda Lopez</c:v>
                </c:pt>
                <c:pt idx="5270">
                  <c:v>Brandon Gonzalez</c:v>
                </c:pt>
                <c:pt idx="5271">
                  <c:v>Angel Johnson</c:v>
                </c:pt>
                <c:pt idx="5272">
                  <c:v>Brandon Morales</c:v>
                </c:pt>
                <c:pt idx="5273">
                  <c:v>Amanda Mack</c:v>
                </c:pt>
                <c:pt idx="5274">
                  <c:v>Brandon White</c:v>
                </c:pt>
                <c:pt idx="5275">
                  <c:v>Alexander Herrera</c:v>
                </c:pt>
                <c:pt idx="5276">
                  <c:v>Brendan Smith</c:v>
                </c:pt>
                <c:pt idx="5277">
                  <c:v>Angela Atkins</c:v>
                </c:pt>
                <c:pt idx="5278">
                  <c:v>Amy Mendoza</c:v>
                </c:pt>
                <c:pt idx="5279">
                  <c:v>Angela Baker</c:v>
                </c:pt>
                <c:pt idx="5280">
                  <c:v>Ashley Larson</c:v>
                </c:pt>
                <c:pt idx="5281">
                  <c:v>Angela Brewer</c:v>
                </c:pt>
                <c:pt idx="5282">
                  <c:v>Amy Taylor</c:v>
                </c:pt>
                <c:pt idx="5283">
                  <c:v>Alexander Hill</c:v>
                </c:pt>
                <c:pt idx="5284">
                  <c:v>Ashley Sanchez</c:v>
                </c:pt>
                <c:pt idx="5285">
                  <c:v>Angela Bryant</c:v>
                </c:pt>
                <c:pt idx="5286">
                  <c:v>Andrea Avila</c:v>
                </c:pt>
                <c:pt idx="5287">
                  <c:v>Angela Carter</c:v>
                </c:pt>
                <c:pt idx="5288">
                  <c:v>Adam Oliver</c:v>
                </c:pt>
                <c:pt idx="5289">
                  <c:v>Angela Chapman</c:v>
                </c:pt>
                <c:pt idx="5290">
                  <c:v>Barbara Lewis</c:v>
                </c:pt>
                <c:pt idx="5291">
                  <c:v>Alexander Jackson</c:v>
                </c:pt>
                <c:pt idx="5292">
                  <c:v>Benjamin Anderson</c:v>
                </c:pt>
                <c:pt idx="5293">
                  <c:v>Angela Crawford</c:v>
                </c:pt>
                <c:pt idx="5294">
                  <c:v>Alyssa Perez</c:v>
                </c:pt>
                <c:pt idx="5295">
                  <c:v>Amanda Mitchell</c:v>
                </c:pt>
                <c:pt idx="5296">
                  <c:v>Aaron White</c:v>
                </c:pt>
                <c:pt idx="5297">
                  <c:v>Angela Gomez</c:v>
                </c:pt>
                <c:pt idx="5298">
                  <c:v>Billy Smith</c:v>
                </c:pt>
                <c:pt idx="5299">
                  <c:v>Amanda Monroe</c:v>
                </c:pt>
                <c:pt idx="5300">
                  <c:v>Bradley Martin</c:v>
                </c:pt>
                <c:pt idx="5301">
                  <c:v>Amanda Moore</c:v>
                </c:pt>
                <c:pt idx="5302">
                  <c:v>Amanda Brandt</c:v>
                </c:pt>
                <c:pt idx="5303">
                  <c:v>Adam Anderson</c:v>
                </c:pt>
                <c:pt idx="5304">
                  <c:v>Andrew Gilbert</c:v>
                </c:pt>
                <c:pt idx="5305">
                  <c:v>Amanda Newton</c:v>
                </c:pt>
                <c:pt idx="5306">
                  <c:v>Andrew Hill</c:v>
                </c:pt>
                <c:pt idx="5307">
                  <c:v>Angela Hill</c:v>
                </c:pt>
                <c:pt idx="5308">
                  <c:v>Brandon Robbins</c:v>
                </c:pt>
                <c:pt idx="5309">
                  <c:v>Amanda Parker</c:v>
                </c:pt>
                <c:pt idx="5310">
                  <c:v>Alan Mitchell</c:v>
                </c:pt>
                <c:pt idx="5311">
                  <c:v>Alexander Jones</c:v>
                </c:pt>
                <c:pt idx="5312">
                  <c:v>Andrew Medina</c:v>
                </c:pt>
                <c:pt idx="5313">
                  <c:v>Alexander Lewis</c:v>
                </c:pt>
                <c:pt idx="5314">
                  <c:v>Alex Miller</c:v>
                </c:pt>
                <c:pt idx="5315">
                  <c:v>Angela Kim</c:v>
                </c:pt>
                <c:pt idx="5316">
                  <c:v>Ashley Fitzpatrick</c:v>
                </c:pt>
                <c:pt idx="5317">
                  <c:v>Adam Ball</c:v>
                </c:pt>
                <c:pt idx="5318">
                  <c:v>Alison Wilson</c:v>
                </c:pt>
                <c:pt idx="5319">
                  <c:v>Angela Lee</c:v>
                </c:pt>
                <c:pt idx="5320">
                  <c:v>Ashley Howell</c:v>
                </c:pt>
                <c:pt idx="5321">
                  <c:v>Angela Lewis</c:v>
                </c:pt>
                <c:pt idx="5322">
                  <c:v>Ashley Jordan</c:v>
                </c:pt>
                <c:pt idx="5323">
                  <c:v>Amanda Sanchez</c:v>
                </c:pt>
                <c:pt idx="5324">
                  <c:v>Amy Robinson</c:v>
                </c:pt>
                <c:pt idx="5325">
                  <c:v>Adam Brown</c:v>
                </c:pt>
                <c:pt idx="5326">
                  <c:v>Ashley Mitchell</c:v>
                </c:pt>
                <c:pt idx="5327">
                  <c:v>Amanda Schultz</c:v>
                </c:pt>
                <c:pt idx="5328">
                  <c:v>Amy Thompson</c:v>
                </c:pt>
                <c:pt idx="5329">
                  <c:v>Angela Moreno</c:v>
                </c:pt>
                <c:pt idx="5330">
                  <c:v>Ashley Powell</c:v>
                </c:pt>
                <c:pt idx="5331">
                  <c:v>Angela Nguyen</c:v>
                </c:pt>
                <c:pt idx="5332">
                  <c:v>Ashley Shaw</c:v>
                </c:pt>
                <c:pt idx="5333">
                  <c:v>Alexander Ramirez</c:v>
                </c:pt>
                <c:pt idx="5334">
                  <c:v>Ana Williams</c:v>
                </c:pt>
                <c:pt idx="5335">
                  <c:v>Angela Reyes</c:v>
                </c:pt>
                <c:pt idx="5336">
                  <c:v>Allison Rodriguez</c:v>
                </c:pt>
                <c:pt idx="5337">
                  <c:v>Angela Rhodes</c:v>
                </c:pt>
                <c:pt idx="5338">
                  <c:v>Austin Campbell</c:v>
                </c:pt>
                <c:pt idx="5339">
                  <c:v>Angela Robinson</c:v>
                </c:pt>
                <c:pt idx="5340">
                  <c:v>Austin Martinez</c:v>
                </c:pt>
                <c:pt idx="5341">
                  <c:v>Angela Russell</c:v>
                </c:pt>
                <c:pt idx="5342">
                  <c:v>Barbara Davis</c:v>
                </c:pt>
                <c:pt idx="5343">
                  <c:v>Amanda Sparks</c:v>
                </c:pt>
                <c:pt idx="5344">
                  <c:v>Barbara Smith</c:v>
                </c:pt>
                <c:pt idx="5345">
                  <c:v>Adam Coleman</c:v>
                </c:pt>
                <c:pt idx="5346">
                  <c:v>Barbara Wolfe</c:v>
                </c:pt>
                <c:pt idx="5347">
                  <c:v>Angela Stewart</c:v>
                </c:pt>
                <c:pt idx="5348">
                  <c:v>Andrea Rodriguez</c:v>
                </c:pt>
                <c:pt idx="5349">
                  <c:v>Alexander Thomas</c:v>
                </c:pt>
                <c:pt idx="5350">
                  <c:v>Adam Scott</c:v>
                </c:pt>
                <c:pt idx="5351">
                  <c:v>Adam Davis</c:v>
                </c:pt>
                <c:pt idx="5352">
                  <c:v>Andrew Adams</c:v>
                </c:pt>
                <c:pt idx="5353">
                  <c:v>Angela Vargas</c:v>
                </c:pt>
                <c:pt idx="5354">
                  <c:v>Alyssa Williams</c:v>
                </c:pt>
                <c:pt idx="5355">
                  <c:v>Amanda Warren</c:v>
                </c:pt>
                <c:pt idx="5356">
                  <c:v>Beth Gutierrez</c:v>
                </c:pt>
                <c:pt idx="5357">
                  <c:v>Amanda Watkins</c:v>
                </c:pt>
                <c:pt idx="5358">
                  <c:v>Betty Anderson</c:v>
                </c:pt>
                <c:pt idx="5359">
                  <c:v>Amanda White</c:v>
                </c:pt>
                <c:pt idx="5360">
                  <c:v>Brad Fields</c:v>
                </c:pt>
                <c:pt idx="5361">
                  <c:v>Alexander Woods</c:v>
                </c:pt>
                <c:pt idx="5362">
                  <c:v>Bradley Johnson</c:v>
                </c:pt>
                <c:pt idx="5363">
                  <c:v>Anita Kelly</c:v>
                </c:pt>
                <c:pt idx="5364">
                  <c:v>Bradley Robinson</c:v>
                </c:pt>
                <c:pt idx="5365">
                  <c:v>Ann Brown</c:v>
                </c:pt>
                <c:pt idx="5366">
                  <c:v>Amanda Bradley</c:v>
                </c:pt>
                <c:pt idx="5367">
                  <c:v>Amanda Williamson</c:v>
                </c:pt>
                <c:pt idx="5368">
                  <c:v>Andrew Dixon</c:v>
                </c:pt>
                <c:pt idx="5369">
                  <c:v>Ann Lopez</c:v>
                </c:pt>
                <c:pt idx="5370">
                  <c:v>Brandon Hernandez</c:v>
                </c:pt>
                <c:pt idx="5371">
                  <c:v>Adam Diaz</c:v>
                </c:pt>
                <c:pt idx="5372">
                  <c:v>Aaron Wilson</c:v>
                </c:pt>
                <c:pt idx="5373">
                  <c:v>Amanda Woods</c:v>
                </c:pt>
                <c:pt idx="5374">
                  <c:v>Brandon Lopez</c:v>
                </c:pt>
                <c:pt idx="5375">
                  <c:v>Anna Fisher</c:v>
                </c:pt>
                <c:pt idx="5376">
                  <c:v>Amanda Clark</c:v>
                </c:pt>
                <c:pt idx="5377">
                  <c:v>Anna Harris</c:v>
                </c:pt>
                <c:pt idx="5378">
                  <c:v>Amanda Coleman</c:v>
                </c:pt>
                <c:pt idx="5379">
                  <c:v>Amanda Wright</c:v>
                </c:pt>
                <c:pt idx="5380">
                  <c:v>Andrew Kennedy</c:v>
                </c:pt>
                <c:pt idx="5381">
                  <c:v>Anna Phillips</c:v>
                </c:pt>
                <c:pt idx="5382">
                  <c:v>Abigail Jones</c:v>
                </c:pt>
                <c:pt idx="5383">
                  <c:v>Amanda Young</c:v>
                </c:pt>
                <c:pt idx="5384">
                  <c:v>Brandon Turner</c:v>
                </c:pt>
                <c:pt idx="5385">
                  <c:v>Amber Bryant</c:v>
                </c:pt>
                <c:pt idx="5386">
                  <c:v>Brandon Wilson</c:v>
                </c:pt>
                <c:pt idx="5387">
                  <c:v>Anna White</c:v>
                </c:pt>
                <c:pt idx="5388">
                  <c:v>Brenda Hernandez</c:v>
                </c:pt>
                <c:pt idx="5389">
                  <c:v>Amber Evans</c:v>
                </c:pt>
                <c:pt idx="5390">
                  <c:v>Brenda Reyes</c:v>
                </c:pt>
                <c:pt idx="5391">
                  <c:v>Anne Brown</c:v>
                </c:pt>
                <c:pt idx="5392">
                  <c:v>Andrew Patrick</c:v>
                </c:pt>
                <c:pt idx="5393">
                  <c:v>Amber Hall</c:v>
                </c:pt>
                <c:pt idx="5394">
                  <c:v>Ashley Evans</c:v>
                </c:pt>
                <c:pt idx="5395">
                  <c:v>Alexandra Davis</c:v>
                </c:pt>
                <c:pt idx="5396">
                  <c:v>Amy Lopez</c:v>
                </c:pt>
                <c:pt idx="5397">
                  <c:v>Alexandra Miller</c:v>
                </c:pt>
                <c:pt idx="5398">
                  <c:v>Ashley Gonzalez</c:v>
                </c:pt>
                <c:pt idx="5399">
                  <c:v>Amber Jones</c:v>
                </c:pt>
                <c:pt idx="5400">
                  <c:v>Amy Martin</c:v>
                </c:pt>
                <c:pt idx="5401">
                  <c:v>Amber Lee</c:v>
                </c:pt>
                <c:pt idx="5402">
                  <c:v>Allen Smith</c:v>
                </c:pt>
                <c:pt idx="5403">
                  <c:v>Anthony Ballard</c:v>
                </c:pt>
                <c:pt idx="5404">
                  <c:v>Aaron Campbell</c:v>
                </c:pt>
                <c:pt idx="5405">
                  <c:v>Anthony Barnes</c:v>
                </c:pt>
                <c:pt idx="5406">
                  <c:v>Amy Owens</c:v>
                </c:pt>
                <c:pt idx="5407">
                  <c:v>Amber Lopez</c:v>
                </c:pt>
                <c:pt idx="5408">
                  <c:v>Amy Ramirez</c:v>
                </c:pt>
                <c:pt idx="5409">
                  <c:v>Amber Martin</c:v>
                </c:pt>
                <c:pt idx="5410">
                  <c:v>Allison Carter</c:v>
                </c:pt>
                <c:pt idx="5411">
                  <c:v>Amber Martinez</c:v>
                </c:pt>
                <c:pt idx="5412">
                  <c:v>Amy Saunders</c:v>
                </c:pt>
                <c:pt idx="5413">
                  <c:v>Anthony Davis</c:v>
                </c:pt>
                <c:pt idx="5414">
                  <c:v>Amy Stevenson</c:v>
                </c:pt>
                <c:pt idx="5415">
                  <c:v>Anthony Dennis</c:v>
                </c:pt>
                <c:pt idx="5416">
                  <c:v>Allison Johnson</c:v>
                </c:pt>
                <c:pt idx="5417">
                  <c:v>Alexandra Perez</c:v>
                </c:pt>
                <c:pt idx="5418">
                  <c:v>Ashley Murphy</c:v>
                </c:pt>
                <c:pt idx="5419">
                  <c:v>Anthony Estrada</c:v>
                </c:pt>
                <c:pt idx="5420">
                  <c:v>Ashley Osborne</c:v>
                </c:pt>
                <c:pt idx="5421">
                  <c:v>Alexandra Rodriguez</c:v>
                </c:pt>
                <c:pt idx="5422">
                  <c:v>Allison Lewis</c:v>
                </c:pt>
                <c:pt idx="5423">
                  <c:v>Anthony Ford</c:v>
                </c:pt>
                <c:pt idx="5424">
                  <c:v>Amy Watkins</c:v>
                </c:pt>
                <c:pt idx="5425">
                  <c:v>Amber Petersen</c:v>
                </c:pt>
                <c:pt idx="5426">
                  <c:v>Amy Watson</c:v>
                </c:pt>
                <c:pt idx="5427">
                  <c:v>Amber Robertson</c:v>
                </c:pt>
                <c:pt idx="5428">
                  <c:v>Aaron Martin</c:v>
                </c:pt>
                <c:pt idx="5429">
                  <c:v>Alexandra Walker</c:v>
                </c:pt>
                <c:pt idx="5430">
                  <c:v>Ana Smith</c:v>
                </c:pt>
                <c:pt idx="5431">
                  <c:v>Anthony Hammond</c:v>
                </c:pt>
                <c:pt idx="5432">
                  <c:v>Ashley Torres</c:v>
                </c:pt>
                <c:pt idx="5433">
                  <c:v>Amber Scott</c:v>
                </c:pt>
                <c:pt idx="5434">
                  <c:v>Allison Martinez</c:v>
                </c:pt>
                <c:pt idx="5435">
                  <c:v>Alexandria Johnson</c:v>
                </c:pt>
                <c:pt idx="5436">
                  <c:v>Andrea Davis</c:v>
                </c:pt>
                <c:pt idx="5437">
                  <c:v>Anthony Holmes</c:v>
                </c:pt>
                <c:pt idx="5438">
                  <c:v>Andrea Johnson</c:v>
                </c:pt>
                <c:pt idx="5439">
                  <c:v>Amber Stanley</c:v>
                </c:pt>
                <c:pt idx="5440">
                  <c:v>Aaron Fisher</c:v>
                </c:pt>
                <c:pt idx="5441">
                  <c:v>Anthony James</c:v>
                </c:pt>
                <c:pt idx="5442">
                  <c:v>Andrea Miller</c:v>
                </c:pt>
                <c:pt idx="5443">
                  <c:v>Anthony Jimenez</c:v>
                </c:pt>
                <c:pt idx="5444">
                  <c:v>Austin Moore</c:v>
                </c:pt>
                <c:pt idx="5445">
                  <c:v>Amber Vasquez</c:v>
                </c:pt>
                <c:pt idx="5446">
                  <c:v>Austin Wilson</c:v>
                </c:pt>
                <c:pt idx="5447">
                  <c:v>Amber Wilson</c:v>
                </c:pt>
                <c:pt idx="5448">
                  <c:v>Andrea Murphy</c:v>
                </c:pt>
                <c:pt idx="5449">
                  <c:v>Alexis Allen</c:v>
                </c:pt>
                <c:pt idx="5450">
                  <c:v>Andrea Powers</c:v>
                </c:pt>
                <c:pt idx="5451">
                  <c:v>Alexis Anderson</c:v>
                </c:pt>
                <c:pt idx="5452">
                  <c:v>Barbara Stephens</c:v>
                </c:pt>
                <c:pt idx="5453">
                  <c:v>Alexis Davis</c:v>
                </c:pt>
                <c:pt idx="5454">
                  <c:v>Barbara Williams</c:v>
                </c:pt>
                <c:pt idx="5455">
                  <c:v>Anthony Lynch</c:v>
                </c:pt>
                <c:pt idx="5456">
                  <c:v>Becky Ferguson</c:v>
                </c:pt>
                <c:pt idx="5457">
                  <c:v>Amy Bailey</c:v>
                </c:pt>
                <c:pt idx="5458">
                  <c:v>Benjamin Boyd</c:v>
                </c:pt>
                <c:pt idx="5459">
                  <c:v>Amy Baker</c:v>
                </c:pt>
                <c:pt idx="5460">
                  <c:v>Benjamin Crawford</c:v>
                </c:pt>
                <c:pt idx="5461">
                  <c:v>Alexis Jones</c:v>
                </c:pt>
                <c:pt idx="5462">
                  <c:v>Alyssa Herrera</c:v>
                </c:pt>
                <c:pt idx="5463">
                  <c:v>Alexis King</c:v>
                </c:pt>
                <c:pt idx="5464">
                  <c:v>Benjamin Jones</c:v>
                </c:pt>
                <c:pt idx="5465">
                  <c:v>Alexis Miller</c:v>
                </c:pt>
                <c:pt idx="5466">
                  <c:v>Benjamin Ross</c:v>
                </c:pt>
                <c:pt idx="5467">
                  <c:v>Amy Buchanan</c:v>
                </c:pt>
                <c:pt idx="5468">
                  <c:v>Andrew Aguilar</c:v>
                </c:pt>
                <c:pt idx="5469">
                  <c:v>Anthony Ortega</c:v>
                </c:pt>
                <c:pt idx="5470">
                  <c:v>Alyssa Smith</c:v>
                </c:pt>
                <c:pt idx="5471">
                  <c:v>Anthony Parker</c:v>
                </c:pt>
                <c:pt idx="5472">
                  <c:v>Benjamin Williamson</c:v>
                </c:pt>
                <c:pt idx="5473">
                  <c:v>Anthony Pena</c:v>
                </c:pt>
                <c:pt idx="5474">
                  <c:v>Beth Davis</c:v>
                </c:pt>
                <c:pt idx="5475">
                  <c:v>Anthony Perez</c:v>
                </c:pt>
                <c:pt idx="5476">
                  <c:v>Beth Jones</c:v>
                </c:pt>
                <c:pt idx="5477">
                  <c:v>Amy Chavez</c:v>
                </c:pt>
                <c:pt idx="5478">
                  <c:v>Bethany Lewis</c:v>
                </c:pt>
                <c:pt idx="5479">
                  <c:v>Anthony Pham</c:v>
                </c:pt>
                <c:pt idx="5480">
                  <c:v>Bianca Johnson</c:v>
                </c:pt>
                <c:pt idx="5481">
                  <c:v>Anthony Phillips</c:v>
                </c:pt>
                <c:pt idx="5482">
                  <c:v>Blake Young</c:v>
                </c:pt>
                <c:pt idx="5483">
                  <c:v>Alexis White</c:v>
                </c:pt>
                <c:pt idx="5484">
                  <c:v>Bradley Blake</c:v>
                </c:pt>
                <c:pt idx="5485">
                  <c:v>Anthony Rodriguez</c:v>
                </c:pt>
                <c:pt idx="5486">
                  <c:v>Bradley Jackson</c:v>
                </c:pt>
                <c:pt idx="5487">
                  <c:v>Amy Collins</c:v>
                </c:pt>
                <c:pt idx="5488">
                  <c:v>Bradley Jones</c:v>
                </c:pt>
                <c:pt idx="5489">
                  <c:v>Amy Cruz</c:v>
                </c:pt>
                <c:pt idx="5490">
                  <c:v>Bradley Miller</c:v>
                </c:pt>
                <c:pt idx="5491">
                  <c:v>Amy Davidson</c:v>
                </c:pt>
                <c:pt idx="5492">
                  <c:v>Andrew Clark</c:v>
                </c:pt>
                <c:pt idx="5493">
                  <c:v>Alexis Williams</c:v>
                </c:pt>
                <c:pt idx="5494">
                  <c:v>Brandi Williams</c:v>
                </c:pt>
                <c:pt idx="5495">
                  <c:v>Amy Diaz</c:v>
                </c:pt>
                <c:pt idx="5496">
                  <c:v>Brandon Austin</c:v>
                </c:pt>
                <c:pt idx="5497">
                  <c:v>Anthony Ward</c:v>
                </c:pt>
                <c:pt idx="5498">
                  <c:v>Brandon Cortez</c:v>
                </c:pt>
                <c:pt idx="5499">
                  <c:v>Alicia Brown</c:v>
                </c:pt>
                <c:pt idx="5500">
                  <c:v>Adam Williams</c:v>
                </c:pt>
                <c:pt idx="5501">
                  <c:v>Anthony Wilson</c:v>
                </c:pt>
                <c:pt idx="5502">
                  <c:v>Andrew Freeman</c:v>
                </c:pt>
                <c:pt idx="5503">
                  <c:v>Anthony Wright</c:v>
                </c:pt>
                <c:pt idx="5504">
                  <c:v>Andrew Garcia</c:v>
                </c:pt>
                <c:pt idx="5505">
                  <c:v>Antonio Cruz</c:v>
                </c:pt>
                <c:pt idx="5506">
                  <c:v>Brandon Jimenez</c:v>
                </c:pt>
                <c:pt idx="5507">
                  <c:v>Antonio White</c:v>
                </c:pt>
                <c:pt idx="5508">
                  <c:v>Brandon Jones</c:v>
                </c:pt>
                <c:pt idx="5509">
                  <c:v>April Collins</c:v>
                </c:pt>
                <c:pt idx="5510">
                  <c:v>Andrew Green</c:v>
                </c:pt>
                <c:pt idx="5511">
                  <c:v>April Ford</c:v>
                </c:pt>
                <c:pt idx="5512">
                  <c:v>Andrew Hicks</c:v>
                </c:pt>
                <c:pt idx="5513">
                  <c:v>April Garcia</c:v>
                </c:pt>
                <c:pt idx="5514">
                  <c:v>Brandon Medina</c:v>
                </c:pt>
                <c:pt idx="5515">
                  <c:v>April Gonzalez</c:v>
                </c:pt>
                <c:pt idx="5516">
                  <c:v>Andrew Jimenez</c:v>
                </c:pt>
                <c:pt idx="5517">
                  <c:v>April Lopez</c:v>
                </c:pt>
                <c:pt idx="5518">
                  <c:v>Adrian Miller</c:v>
                </c:pt>
                <c:pt idx="5519">
                  <c:v>Amy Hall</c:v>
                </c:pt>
                <c:pt idx="5520">
                  <c:v>Brandon Richards</c:v>
                </c:pt>
                <c:pt idx="5521">
                  <c:v>Alicia Davis</c:v>
                </c:pt>
                <c:pt idx="5522">
                  <c:v>Aimee Jones</c:v>
                </c:pt>
                <c:pt idx="5523">
                  <c:v>April Smith</c:v>
                </c:pt>
                <c:pt idx="5524">
                  <c:v>Alan Brown</c:v>
                </c:pt>
                <c:pt idx="5525">
                  <c:v>April Thompson</c:v>
                </c:pt>
                <c:pt idx="5526">
                  <c:v>Alan Martin</c:v>
                </c:pt>
                <c:pt idx="5527">
                  <c:v>April Williams</c:v>
                </c:pt>
                <c:pt idx="5528">
                  <c:v>Brandon Taylor</c:v>
                </c:pt>
                <c:pt idx="5529">
                  <c:v>Arthur Smith</c:v>
                </c:pt>
                <c:pt idx="5530">
                  <c:v>Brandon Thompson</c:v>
                </c:pt>
                <c:pt idx="5531">
                  <c:v>Alicia Kelly</c:v>
                </c:pt>
                <c:pt idx="5532">
                  <c:v>Brandon Walker</c:v>
                </c:pt>
                <c:pt idx="5533">
                  <c:v>Amy Hughes</c:v>
                </c:pt>
                <c:pt idx="5534">
                  <c:v>Andrew Mcclain</c:v>
                </c:pt>
                <c:pt idx="5535">
                  <c:v>Ashley Baker</c:v>
                </c:pt>
                <c:pt idx="5536">
                  <c:v>Brenda Armstrong</c:v>
                </c:pt>
                <c:pt idx="5537">
                  <c:v>Alicia Peterson</c:v>
                </c:pt>
                <c:pt idx="5538">
                  <c:v>Brenda Green</c:v>
                </c:pt>
                <c:pt idx="5539">
                  <c:v>Alicia Smith</c:v>
                </c:pt>
                <c:pt idx="5540">
                  <c:v>Amanda Griffin</c:v>
                </c:pt>
                <c:pt idx="5541">
                  <c:v>Ashley Castillo</c:v>
                </c:pt>
                <c:pt idx="5542">
                  <c:v>Amanda Hart</c:v>
                </c:pt>
                <c:pt idx="5543">
                  <c:v>Ashley Chavez</c:v>
                </c:pt>
                <c:pt idx="5544">
                  <c:v>Brenda Roberts</c:v>
                </c:pt>
                <c:pt idx="5545">
                  <c:v>Alison Brown</c:v>
                </c:pt>
                <c:pt idx="5546">
                  <c:v>Brenda Taylor</c:v>
                </c:pt>
                <c:pt idx="5547">
                  <c:v>Ashley Cox</c:v>
                </c:pt>
                <c:pt idx="5548">
                  <c:v>Brendan Moore</c:v>
                </c:pt>
                <c:pt idx="5549">
                  <c:v>Ashley Cruz</c:v>
                </c:pt>
                <c:pt idx="5550">
                  <c:v>Andrew Porter</c:v>
                </c:pt>
              </c:strCache>
            </c:strRef>
          </c:cat>
          <c:val>
            <c:numRef>
              <c:f>'Day Wise &amp; Month Wise Data'!$N$7:$N$71094</c:f>
              <c:numCache>
                <c:formatCode>General</c:formatCode>
                <c:ptCount val="5551"/>
                <c:pt idx="0">
                  <c:v>1</c:v>
                </c:pt>
                <c:pt idx="14">
                  <c:v>1</c:v>
                </c:pt>
                <c:pt idx="22">
                  <c:v>1</c:v>
                </c:pt>
                <c:pt idx="31">
                  <c:v>1</c:v>
                </c:pt>
                <c:pt idx="35">
                  <c:v>1</c:v>
                </c:pt>
                <c:pt idx="41">
                  <c:v>1</c:v>
                </c:pt>
                <c:pt idx="53">
                  <c:v>1</c:v>
                </c:pt>
                <c:pt idx="81">
                  <c:v>1</c:v>
                </c:pt>
                <c:pt idx="84">
                  <c:v>1</c:v>
                </c:pt>
                <c:pt idx="113">
                  <c:v>1</c:v>
                </c:pt>
                <c:pt idx="132">
                  <c:v>1</c:v>
                </c:pt>
                <c:pt idx="138">
                  <c:v>1</c:v>
                </c:pt>
                <c:pt idx="158">
                  <c:v>1</c:v>
                </c:pt>
                <c:pt idx="190">
                  <c:v>1</c:v>
                </c:pt>
                <c:pt idx="210">
                  <c:v>1</c:v>
                </c:pt>
                <c:pt idx="229">
                  <c:v>1</c:v>
                </c:pt>
                <c:pt idx="255">
                  <c:v>1</c:v>
                </c:pt>
                <c:pt idx="264">
                  <c:v>1</c:v>
                </c:pt>
                <c:pt idx="284">
                  <c:v>1</c:v>
                </c:pt>
                <c:pt idx="321">
                  <c:v>1</c:v>
                </c:pt>
                <c:pt idx="408">
                  <c:v>1</c:v>
                </c:pt>
                <c:pt idx="411">
                  <c:v>1</c:v>
                </c:pt>
                <c:pt idx="414">
                  <c:v>1</c:v>
                </c:pt>
                <c:pt idx="498">
                  <c:v>1</c:v>
                </c:pt>
                <c:pt idx="516">
                  <c:v>1</c:v>
                </c:pt>
                <c:pt idx="523">
                  <c:v>1</c:v>
                </c:pt>
                <c:pt idx="566">
                  <c:v>1</c:v>
                </c:pt>
                <c:pt idx="661">
                  <c:v>1</c:v>
                </c:pt>
                <c:pt idx="791">
                  <c:v>1</c:v>
                </c:pt>
                <c:pt idx="935">
                  <c:v>1</c:v>
                </c:pt>
                <c:pt idx="944">
                  <c:v>1</c:v>
                </c:pt>
                <c:pt idx="970">
                  <c:v>1</c:v>
                </c:pt>
                <c:pt idx="979">
                  <c:v>1</c:v>
                </c:pt>
                <c:pt idx="1184">
                  <c:v>1</c:v>
                </c:pt>
                <c:pt idx="1331">
                  <c:v>1</c:v>
                </c:pt>
                <c:pt idx="1351">
                  <c:v>1</c:v>
                </c:pt>
                <c:pt idx="1371">
                  <c:v>1</c:v>
                </c:pt>
                <c:pt idx="1401">
                  <c:v>1</c:v>
                </c:pt>
                <c:pt idx="1422">
                  <c:v>1</c:v>
                </c:pt>
                <c:pt idx="1423">
                  <c:v>1</c:v>
                </c:pt>
                <c:pt idx="1588">
                  <c:v>1</c:v>
                </c:pt>
                <c:pt idx="1597">
                  <c:v>1</c:v>
                </c:pt>
                <c:pt idx="1628">
                  <c:v>1</c:v>
                </c:pt>
                <c:pt idx="1677">
                  <c:v>1</c:v>
                </c:pt>
                <c:pt idx="1764">
                  <c:v>1</c:v>
                </c:pt>
                <c:pt idx="1784">
                  <c:v>1</c:v>
                </c:pt>
                <c:pt idx="1841">
                  <c:v>1</c:v>
                </c:pt>
                <c:pt idx="1956">
                  <c:v>1</c:v>
                </c:pt>
                <c:pt idx="1965">
                  <c:v>1</c:v>
                </c:pt>
                <c:pt idx="2063">
                  <c:v>1</c:v>
                </c:pt>
                <c:pt idx="2110">
                  <c:v>1</c:v>
                </c:pt>
                <c:pt idx="2130">
                  <c:v>1</c:v>
                </c:pt>
                <c:pt idx="2188">
                  <c:v>1</c:v>
                </c:pt>
                <c:pt idx="2212">
                  <c:v>1</c:v>
                </c:pt>
                <c:pt idx="2224">
                  <c:v>1</c:v>
                </c:pt>
                <c:pt idx="2237">
                  <c:v>1</c:v>
                </c:pt>
                <c:pt idx="2628">
                  <c:v>1</c:v>
                </c:pt>
                <c:pt idx="2705">
                  <c:v>1</c:v>
                </c:pt>
                <c:pt idx="2834">
                  <c:v>1</c:v>
                </c:pt>
                <c:pt idx="3034">
                  <c:v>1</c:v>
                </c:pt>
                <c:pt idx="3101">
                  <c:v>1</c:v>
                </c:pt>
                <c:pt idx="3105">
                  <c:v>1</c:v>
                </c:pt>
                <c:pt idx="3223">
                  <c:v>1</c:v>
                </c:pt>
                <c:pt idx="3255">
                  <c:v>1</c:v>
                </c:pt>
                <c:pt idx="3267">
                  <c:v>1</c:v>
                </c:pt>
                <c:pt idx="3478">
                  <c:v>1</c:v>
                </c:pt>
                <c:pt idx="3539">
                  <c:v>1</c:v>
                </c:pt>
                <c:pt idx="3559">
                  <c:v>1</c:v>
                </c:pt>
                <c:pt idx="3580">
                  <c:v>1</c:v>
                </c:pt>
                <c:pt idx="3650">
                  <c:v>1</c:v>
                </c:pt>
                <c:pt idx="3829">
                  <c:v>1</c:v>
                </c:pt>
                <c:pt idx="3969">
                  <c:v>1</c:v>
                </c:pt>
                <c:pt idx="4007">
                  <c:v>1</c:v>
                </c:pt>
                <c:pt idx="4216">
                  <c:v>1</c:v>
                </c:pt>
                <c:pt idx="4254">
                  <c:v>1</c:v>
                </c:pt>
                <c:pt idx="4360">
                  <c:v>1</c:v>
                </c:pt>
                <c:pt idx="4518">
                  <c:v>1</c:v>
                </c:pt>
                <c:pt idx="4657">
                  <c:v>1</c:v>
                </c:pt>
                <c:pt idx="4704">
                  <c:v>1</c:v>
                </c:pt>
                <c:pt idx="4849">
                  <c:v>1</c:v>
                </c:pt>
                <c:pt idx="4955">
                  <c:v>1</c:v>
                </c:pt>
                <c:pt idx="5057">
                  <c:v>1</c:v>
                </c:pt>
                <c:pt idx="5092">
                  <c:v>1</c:v>
                </c:pt>
                <c:pt idx="5434">
                  <c:v>1</c:v>
                </c:pt>
                <c:pt idx="5541">
                  <c:v>1</c:v>
                </c:pt>
              </c:numCache>
            </c:numRef>
          </c:val>
          <c:extLst>
            <c:ext xmlns:c16="http://schemas.microsoft.com/office/drawing/2014/chart" uri="{C3380CC4-5D6E-409C-BE32-E72D297353CC}">
              <c16:uniqueId val="{0000000C-4E9B-44A9-A86B-27627A9F9D12}"/>
            </c:ext>
          </c:extLst>
        </c:ser>
        <c:dLbls>
          <c:showLegendKey val="0"/>
          <c:showVal val="0"/>
          <c:showCatName val="0"/>
          <c:showSerName val="0"/>
          <c:showPercent val="0"/>
          <c:showBubbleSize val="0"/>
        </c:dLbls>
        <c:gapWidth val="182"/>
        <c:overlap val="-50"/>
        <c:axId val="1157008639"/>
        <c:axId val="1157008159"/>
      </c:barChart>
      <c:catAx>
        <c:axId val="1157008639"/>
        <c:scaling>
          <c:orientation val="minMax"/>
        </c:scaling>
        <c:delete val="0"/>
        <c:axPos val="l"/>
        <c:majorGridlines>
          <c:spPr>
            <a:ln w="9525" cap="flat" cmpd="sng" algn="ctr">
              <a:gradFill>
                <a:gsLst>
                  <a:gs pos="0">
                    <a:schemeClr val="dk1">
                      <a:lumMod val="65000"/>
                      <a:lumOff val="35000"/>
                    </a:schemeClr>
                  </a:gs>
                  <a:gs pos="100000">
                    <a:schemeClr val="dk1">
                      <a:lumMod val="75000"/>
                      <a:lumOff val="25000"/>
                    </a:schemeClr>
                  </a:gs>
                </a:gsLst>
                <a:lin ang="108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157008159"/>
        <c:crosses val="autoZero"/>
        <c:auto val="1"/>
        <c:lblAlgn val="ctr"/>
        <c:lblOffset val="100"/>
        <c:noMultiLvlLbl val="0"/>
      </c:catAx>
      <c:valAx>
        <c:axId val="1157008159"/>
        <c:scaling>
          <c:orientation val="minMax"/>
        </c:scaling>
        <c:delete val="0"/>
        <c:axPos val="b"/>
        <c:majorGridlines>
          <c:spPr>
            <a:ln w="9525" cap="flat" cmpd="sng" algn="ctr">
              <a:gradFill>
                <a:gsLst>
                  <a:gs pos="0">
                    <a:schemeClr val="dk1">
                      <a:lumMod val="65000"/>
                      <a:lumOff val="35000"/>
                    </a:schemeClr>
                  </a:gs>
                  <a:gs pos="100000">
                    <a:schemeClr val="dk1">
                      <a:lumMod val="75000"/>
                      <a:lumOff val="25000"/>
                    </a:schemeClr>
                  </a:gs>
                </a:gsLst>
                <a:lin ang="108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15700863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002060"/>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Analystics.xlsx]Bank wise Total Amount!PivotTable2</c:name>
    <c:fmtId val="59"/>
  </c:pivotSource>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Bank Wise Debit &amp; Credit Transaction</a:t>
            </a:r>
          </a:p>
        </c:rich>
      </c:tx>
      <c:layout>
        <c:manualLayout>
          <c:xMode val="edge"/>
          <c:yMode val="edge"/>
          <c:x val="0.23851377952755906"/>
          <c:y val="3.6089238845144378E-3"/>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outerShdw blurRad="63500" sx="102000" sy="102000" algn="ctr" rotWithShape="0">
              <a:prstClr val="black">
                <a:alpha val="20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
        <c:spPr>
          <a:solidFill>
            <a:schemeClr val="accent2"/>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3"/>
        <c:spPr>
          <a:solidFill>
            <a:schemeClr val="accent3"/>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4"/>
        <c:spPr>
          <a:solidFill>
            <a:schemeClr val="accent4"/>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5"/>
        <c:spPr>
          <a:solidFill>
            <a:schemeClr val="accent5"/>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6"/>
        <c:spPr>
          <a:solidFill>
            <a:schemeClr val="accent6"/>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7"/>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8"/>
        <c:spPr>
          <a:solidFill>
            <a:schemeClr val="accent1"/>
          </a:solidFill>
          <a:ln>
            <a:noFill/>
          </a:ln>
          <a:effectLst>
            <a:outerShdw blurRad="635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9"/>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10"/>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11"/>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12"/>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13"/>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14"/>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15"/>
        <c:spPr>
          <a:solidFill>
            <a:schemeClr val="accent1"/>
          </a:solidFill>
          <a:ln>
            <a:noFill/>
          </a:ln>
          <a:effectLst>
            <a:outerShdw blurRad="635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6"/>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7"/>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8"/>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9"/>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0"/>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1"/>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2"/>
        <c:spPr>
          <a:solidFill>
            <a:schemeClr val="accent1"/>
          </a:solidFill>
          <a:ln>
            <a:noFill/>
          </a:ln>
          <a:effectLst>
            <a:outerShdw blurRad="635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3"/>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4"/>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5"/>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6"/>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7"/>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8"/>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9"/>
        <c:spPr>
          <a:solidFill>
            <a:schemeClr val="accent1"/>
          </a:solidFill>
          <a:ln>
            <a:noFill/>
          </a:ln>
          <a:effectLst>
            <a:outerShdw blurRad="635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30"/>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31"/>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32"/>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33"/>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34"/>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35"/>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s>
    <c:plotArea>
      <c:layout/>
      <c:pieChart>
        <c:varyColors val="1"/>
        <c:ser>
          <c:idx val="0"/>
          <c:order val="0"/>
          <c:tx>
            <c:strRef>
              <c:f>'Bank wise Total Amount'!$B$3:$B$4</c:f>
              <c:strCache>
                <c:ptCount val="1"/>
                <c:pt idx="0">
                  <c:v>Total</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74A3-4603-BA43-6419CFE3701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74A3-4603-BA43-6419CFE3701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74A3-4603-BA43-6419CFE3701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74A3-4603-BA43-6419CFE3701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74A3-4603-BA43-6419CFE37010}"/>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74A3-4603-BA43-6419CFE37010}"/>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74A3-4603-BA43-6419CFE37010}"/>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74A3-4603-BA43-6419CFE37010}"/>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74A3-4603-BA43-6419CFE37010}"/>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74A3-4603-BA43-6419CFE37010}"/>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9-74A3-4603-BA43-6419CFE37010}"/>
                </c:ext>
              </c:extLst>
            </c:dLbl>
            <c:dLbl>
              <c:idx val="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B-74A3-4603-BA43-6419CFE3701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'Bank wise Total Amount'!$A$5:$A$11</c:f>
              <c:strCache>
                <c:ptCount val="6"/>
                <c:pt idx="0">
                  <c:v>Axis Bank</c:v>
                </c:pt>
                <c:pt idx="1">
                  <c:v>HDFC Bank</c:v>
                </c:pt>
                <c:pt idx="2">
                  <c:v>ICICI Bank</c:v>
                </c:pt>
                <c:pt idx="3">
                  <c:v>Kotak Mahindra Bank</c:v>
                </c:pt>
                <c:pt idx="4">
                  <c:v>Punjab National Bank</c:v>
                </c:pt>
                <c:pt idx="5">
                  <c:v>State Bank of India</c:v>
                </c:pt>
              </c:strCache>
            </c:strRef>
          </c:cat>
          <c:val>
            <c:numRef>
              <c:f>'Bank wise Total Amount'!$B$5:$B$11</c:f>
              <c:numCache>
                <c:formatCode>#,###,"M"</c:formatCode>
                <c:ptCount val="6"/>
                <c:pt idx="0">
                  <c:v>42707432.470000222</c:v>
                </c:pt>
                <c:pt idx="1">
                  <c:v>41866439.009999953</c:v>
                </c:pt>
                <c:pt idx="2">
                  <c:v>42524788.16999995</c:v>
                </c:pt>
                <c:pt idx="3">
                  <c:v>42833855.189999871</c:v>
                </c:pt>
                <c:pt idx="4">
                  <c:v>42365512.72000014</c:v>
                </c:pt>
                <c:pt idx="5">
                  <c:v>42590628.069999956</c:v>
                </c:pt>
              </c:numCache>
            </c:numRef>
          </c:val>
          <c:extLst>
            <c:ext xmlns:c16="http://schemas.microsoft.com/office/drawing/2014/chart" uri="{C3380CC4-5D6E-409C-BE32-E72D297353CC}">
              <c16:uniqueId val="{0000000C-74A3-4603-BA43-6419CFE37010}"/>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4">
        <a:lumMod val="40000"/>
        <a:lumOff val="60000"/>
      </a:schemeClr>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Analystics.xlsx]Transation Method!PivotTable2</c:name>
    <c:fmtId val="50"/>
  </c:pivotSource>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en-US"/>
              <a:t>Brach Wise Amount</a:t>
            </a:r>
          </a:p>
        </c:rich>
      </c:tx>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'Transation Method'!$B$3:$B$4</c:f>
              <c:strCache>
                <c:ptCount val="1"/>
                <c:pt idx="0">
                  <c:v>Total</c:v>
                </c:pt>
              </c:strCache>
            </c:strRef>
          </c:tx>
          <c:spPr>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'Transation Method'!$A$5:$A$11</c:f>
              <c:strCache>
                <c:ptCount val="6"/>
                <c:pt idx="0">
                  <c:v>City Center Branch</c:v>
                </c:pt>
                <c:pt idx="1">
                  <c:v>Downtown Branch</c:v>
                </c:pt>
                <c:pt idx="2">
                  <c:v>East Branch</c:v>
                </c:pt>
                <c:pt idx="3">
                  <c:v>Main Branch</c:v>
                </c:pt>
                <c:pt idx="4">
                  <c:v>North Branch</c:v>
                </c:pt>
                <c:pt idx="5">
                  <c:v>Suburban Branch</c:v>
                </c:pt>
              </c:strCache>
            </c:strRef>
          </c:cat>
          <c:val>
            <c:numRef>
              <c:f>'Transation Method'!$B$5:$B$11</c:f>
              <c:numCache>
                <c:formatCode>#,###.00,"M"</c:formatCode>
                <c:ptCount val="6"/>
                <c:pt idx="0">
                  <c:v>42911469.790000051</c:v>
                </c:pt>
                <c:pt idx="1">
                  <c:v>42587216.190000013</c:v>
                </c:pt>
                <c:pt idx="2">
                  <c:v>42697111.170000106</c:v>
                </c:pt>
                <c:pt idx="3">
                  <c:v>42839450.409999952</c:v>
                </c:pt>
                <c:pt idx="4">
                  <c:v>41677131.719999984</c:v>
                </c:pt>
                <c:pt idx="5">
                  <c:v>42176276.350000016</c:v>
                </c:pt>
              </c:numCache>
            </c:numRef>
          </c:val>
          <c:smooth val="0"/>
          <c:extLst>
            <c:ext xmlns:c16="http://schemas.microsoft.com/office/drawing/2014/chart" uri="{C3380CC4-5D6E-409C-BE32-E72D297353CC}">
              <c16:uniqueId val="{00000000-2F56-47A4-B67A-238336DC954A}"/>
            </c:ext>
          </c:extLst>
        </c:ser>
        <c:dLbls>
          <c:dLblPos val="ctr"/>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marker val="1"/>
        <c:smooth val="0"/>
        <c:axId val="950597872"/>
        <c:axId val="950598832"/>
      </c:lineChart>
      <c:catAx>
        <c:axId val="950597872"/>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900" b="0" i="0" u="none" strike="noStrike" kern="1200" spc="100" baseline="0">
                <a:solidFill>
                  <a:schemeClr val="lt1"/>
                </a:solidFill>
                <a:latin typeface="+mn-lt"/>
                <a:ea typeface="+mn-ea"/>
                <a:cs typeface="+mn-cs"/>
              </a:defRPr>
            </a:pPr>
            <a:endParaRPr lang="en-US"/>
          </a:p>
        </c:txPr>
        <c:crossAx val="950598832"/>
        <c:crosses val="autoZero"/>
        <c:auto val="1"/>
        <c:lblAlgn val="ctr"/>
        <c:lblOffset val="100"/>
        <c:noMultiLvlLbl val="0"/>
      </c:catAx>
      <c:valAx>
        <c:axId val="950598832"/>
        <c:scaling>
          <c:orientation val="minMax"/>
        </c:scaling>
        <c:delete val="0"/>
        <c:axPos val="l"/>
        <c:numFmt formatCode="#,###.00,&quot;M&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95059787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Analystics.xlsx]Grade Wise Loan Amount!PivotTable1</c:name>
    <c:fmtId val="172"/>
  </c:pivotSource>
  <c:chart>
    <c:title>
      <c:tx>
        <c:rich>
          <a:bodyPr rot="0" spcFirstLastPara="1" vertOverflow="ellipsis" vert="horz" wrap="square" anchor="ctr" anchorCtr="1"/>
          <a:lstStyle/>
          <a:p>
            <a:pPr>
              <a:defRPr sz="1800" b="0" i="0" u="none" strike="noStrike" kern="1200" cap="none" spc="50" baseline="0">
                <a:solidFill>
                  <a:schemeClr val="tx1">
                    <a:lumMod val="65000"/>
                    <a:lumOff val="35000"/>
                  </a:schemeClr>
                </a:solidFill>
                <a:latin typeface="+mn-lt"/>
                <a:ea typeface="+mn-ea"/>
                <a:cs typeface="+mn-cs"/>
              </a:defRPr>
            </a:pPr>
            <a:r>
              <a:rPr lang="en-US"/>
              <a:t>Grade Wise Loan Amount</a:t>
            </a:r>
          </a:p>
        </c:rich>
      </c:tx>
      <c:overlay val="0"/>
      <c:spPr>
        <a:noFill/>
        <a:ln>
          <a:noFill/>
        </a:ln>
        <a:effectLst/>
      </c:spPr>
      <c:txPr>
        <a:bodyPr rot="0" spcFirstLastPara="1" vertOverflow="ellipsis" vert="horz" wrap="square" anchor="ctr" anchorCtr="1"/>
        <a:lstStyle/>
        <a:p>
          <a:pPr>
            <a:defRPr sz="1800" b="0" i="0" u="none" strike="noStrike" kern="1200" cap="none" spc="50" baseline="0">
              <a:solidFill>
                <a:schemeClr val="tx1">
                  <a:lumMod val="65000"/>
                  <a:lumOff val="35000"/>
                </a:schemeClr>
              </a:solidFill>
              <a:latin typeface="+mn-lt"/>
              <a:ea typeface="+mn-ea"/>
              <a:cs typeface="+mn-cs"/>
            </a:defRPr>
          </a:pPr>
          <a:endParaRPr lang="en-US"/>
        </a:p>
      </c:txPr>
    </c:title>
    <c:autoTitleDeleted val="0"/>
    <c:pivotFmts>
      <c:pivotFmt>
        <c:idx val="0"/>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'Grade Wise Loan Amount'!$B$3:$B$4</c:f>
              <c:strCache>
                <c:ptCount val="1"/>
                <c:pt idx="0">
                  <c:v>A</c:v>
                </c:pt>
              </c:strCache>
            </c:strRef>
          </c:tx>
          <c:spPr>
            <a:noFill/>
            <a:ln w="25400" cap="flat" cmpd="sng" algn="ctr">
              <a:solidFill>
                <a:schemeClr val="accent1"/>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Amount'!$B$5:$B$40</c:f>
              <c:numCache>
                <c:formatCode>0</c:formatCode>
                <c:ptCount val="35"/>
                <c:pt idx="0">
                  <c:v>8270325</c:v>
                </c:pt>
                <c:pt idx="1">
                  <c:v>11100850</c:v>
                </c:pt>
                <c:pt idx="2">
                  <c:v>14274925</c:v>
                </c:pt>
                <c:pt idx="3">
                  <c:v>26919675</c:v>
                </c:pt>
                <c:pt idx="4">
                  <c:v>26416625</c:v>
                </c:pt>
              </c:numCache>
            </c:numRef>
          </c:val>
          <c:extLst>
            <c:ext xmlns:c16="http://schemas.microsoft.com/office/drawing/2014/chart" uri="{C3380CC4-5D6E-409C-BE32-E72D297353CC}">
              <c16:uniqueId val="{00000000-F17B-4381-8E14-690FD893E883}"/>
            </c:ext>
          </c:extLst>
        </c:ser>
        <c:ser>
          <c:idx val="1"/>
          <c:order val="1"/>
          <c:tx>
            <c:strRef>
              <c:f>'Grade Wise Loan Amount'!$C$3:$C$4</c:f>
              <c:strCache>
                <c:ptCount val="1"/>
                <c:pt idx="0">
                  <c:v>B</c:v>
                </c:pt>
              </c:strCache>
            </c:strRef>
          </c:tx>
          <c:spPr>
            <a:noFill/>
            <a:ln w="25400" cap="flat" cmpd="sng" algn="ctr">
              <a:solidFill>
                <a:schemeClr val="accent2"/>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Amount'!$C$5:$C$40</c:f>
              <c:numCache>
                <c:formatCode>General</c:formatCode>
                <c:ptCount val="35"/>
                <c:pt idx="5" formatCode="0">
                  <c:v>17884150</c:v>
                </c:pt>
                <c:pt idx="6" formatCode="0">
                  <c:v>21697250</c:v>
                </c:pt>
                <c:pt idx="7" formatCode="0">
                  <c:v>33791450</c:v>
                </c:pt>
                <c:pt idx="8" formatCode="0">
                  <c:v>28765625</c:v>
                </c:pt>
                <c:pt idx="9" formatCode="0">
                  <c:v>31512875</c:v>
                </c:pt>
              </c:numCache>
            </c:numRef>
          </c:val>
          <c:extLst>
            <c:ext xmlns:c16="http://schemas.microsoft.com/office/drawing/2014/chart" uri="{C3380CC4-5D6E-409C-BE32-E72D297353CC}">
              <c16:uniqueId val="{00000001-F17B-4381-8E14-690FD893E883}"/>
            </c:ext>
          </c:extLst>
        </c:ser>
        <c:ser>
          <c:idx val="2"/>
          <c:order val="2"/>
          <c:tx>
            <c:strRef>
              <c:f>'Grade Wise Loan Amount'!$D$3:$D$4</c:f>
              <c:strCache>
                <c:ptCount val="1"/>
                <c:pt idx="0">
                  <c:v>C</c:v>
                </c:pt>
              </c:strCache>
            </c:strRef>
          </c:tx>
          <c:spPr>
            <a:noFill/>
            <a:ln w="25400" cap="flat" cmpd="sng" algn="ctr">
              <a:solidFill>
                <a:schemeClr val="accent3"/>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Amount'!$D$5:$D$40</c:f>
              <c:numCache>
                <c:formatCode>General</c:formatCode>
                <c:ptCount val="35"/>
                <c:pt idx="10" formatCode="0">
                  <c:v>23936925</c:v>
                </c:pt>
                <c:pt idx="11" formatCode="0">
                  <c:v>22998150</c:v>
                </c:pt>
                <c:pt idx="12" formatCode="0">
                  <c:v>16620200</c:v>
                </c:pt>
                <c:pt idx="13" formatCode="0">
                  <c:v>13013225</c:v>
                </c:pt>
                <c:pt idx="14" formatCode="0">
                  <c:v>12547325</c:v>
                </c:pt>
              </c:numCache>
            </c:numRef>
          </c:val>
          <c:extLst>
            <c:ext xmlns:c16="http://schemas.microsoft.com/office/drawing/2014/chart" uri="{C3380CC4-5D6E-409C-BE32-E72D297353CC}">
              <c16:uniqueId val="{00000002-F17B-4381-8E14-690FD893E883}"/>
            </c:ext>
          </c:extLst>
        </c:ser>
        <c:ser>
          <c:idx val="3"/>
          <c:order val="3"/>
          <c:tx>
            <c:strRef>
              <c:f>'Grade Wise Loan Amount'!$E$3:$E$4</c:f>
              <c:strCache>
                <c:ptCount val="1"/>
                <c:pt idx="0">
                  <c:v>D</c:v>
                </c:pt>
              </c:strCache>
            </c:strRef>
          </c:tx>
          <c:spPr>
            <a:noFill/>
            <a:ln w="25400" cap="flat" cmpd="sng" algn="ctr">
              <a:solidFill>
                <a:schemeClr val="accent4"/>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Amount'!$E$5:$E$40</c:f>
              <c:numCache>
                <c:formatCode>General</c:formatCode>
                <c:ptCount val="35"/>
                <c:pt idx="15" formatCode="0">
                  <c:v>9317825</c:v>
                </c:pt>
                <c:pt idx="16" formatCode="0">
                  <c:v>15569600</c:v>
                </c:pt>
                <c:pt idx="17" formatCode="0">
                  <c:v>14773675</c:v>
                </c:pt>
                <c:pt idx="18" formatCode="0">
                  <c:v>13269175</c:v>
                </c:pt>
                <c:pt idx="19" formatCode="0">
                  <c:v>12230125</c:v>
                </c:pt>
              </c:numCache>
            </c:numRef>
          </c:val>
          <c:extLst>
            <c:ext xmlns:c16="http://schemas.microsoft.com/office/drawing/2014/chart" uri="{C3380CC4-5D6E-409C-BE32-E72D297353CC}">
              <c16:uniqueId val="{00000003-F17B-4381-8E14-690FD893E883}"/>
            </c:ext>
          </c:extLst>
        </c:ser>
        <c:ser>
          <c:idx val="4"/>
          <c:order val="4"/>
          <c:tx>
            <c:strRef>
              <c:f>'Grade Wise Loan Amount'!$F$3:$F$4</c:f>
              <c:strCache>
                <c:ptCount val="1"/>
                <c:pt idx="0">
                  <c:v>E</c:v>
                </c:pt>
              </c:strCache>
            </c:strRef>
          </c:tx>
          <c:spPr>
            <a:noFill/>
            <a:ln w="25400" cap="flat" cmpd="sng" algn="ctr">
              <a:solidFill>
                <a:schemeClr val="accent5"/>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Amount'!$F$5:$F$40</c:f>
              <c:numCache>
                <c:formatCode>General</c:formatCode>
                <c:ptCount val="35"/>
                <c:pt idx="20" formatCode="0">
                  <c:v>11262675</c:v>
                </c:pt>
                <c:pt idx="21" formatCode="0">
                  <c:v>9957750</c:v>
                </c:pt>
                <c:pt idx="22" formatCode="0">
                  <c:v>8603150</c:v>
                </c:pt>
                <c:pt idx="23" formatCode="0">
                  <c:v>7610975</c:v>
                </c:pt>
                <c:pt idx="24" formatCode="0">
                  <c:v>7603350</c:v>
                </c:pt>
              </c:numCache>
            </c:numRef>
          </c:val>
          <c:extLst>
            <c:ext xmlns:c16="http://schemas.microsoft.com/office/drawing/2014/chart" uri="{C3380CC4-5D6E-409C-BE32-E72D297353CC}">
              <c16:uniqueId val="{00000004-F17B-4381-8E14-690FD893E883}"/>
            </c:ext>
          </c:extLst>
        </c:ser>
        <c:ser>
          <c:idx val="5"/>
          <c:order val="5"/>
          <c:tx>
            <c:strRef>
              <c:f>'Grade Wise Loan Amount'!$G$3:$G$4</c:f>
              <c:strCache>
                <c:ptCount val="1"/>
                <c:pt idx="0">
                  <c:v>F</c:v>
                </c:pt>
              </c:strCache>
            </c:strRef>
          </c:tx>
          <c:spPr>
            <a:noFill/>
            <a:ln w="25400" cap="flat" cmpd="sng" algn="ctr">
              <a:solidFill>
                <a:schemeClr val="accent6"/>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Amount'!$G$5:$G$40</c:f>
              <c:numCache>
                <c:formatCode>General</c:formatCode>
                <c:ptCount val="35"/>
                <c:pt idx="25" formatCode="0">
                  <c:v>5949325</c:v>
                </c:pt>
                <c:pt idx="26" formatCode="0">
                  <c:v>4450300</c:v>
                </c:pt>
                <c:pt idx="27" formatCode="0">
                  <c:v>3361000</c:v>
                </c:pt>
                <c:pt idx="28" formatCode="0">
                  <c:v>3088050</c:v>
                </c:pt>
                <c:pt idx="29" formatCode="0">
                  <c:v>2414425</c:v>
                </c:pt>
              </c:numCache>
            </c:numRef>
          </c:val>
          <c:extLst>
            <c:ext xmlns:c16="http://schemas.microsoft.com/office/drawing/2014/chart" uri="{C3380CC4-5D6E-409C-BE32-E72D297353CC}">
              <c16:uniqueId val="{00000005-F17B-4381-8E14-690FD893E883}"/>
            </c:ext>
          </c:extLst>
        </c:ser>
        <c:ser>
          <c:idx val="6"/>
          <c:order val="6"/>
          <c:tx>
            <c:strRef>
              <c:f>'Grade Wise Loan Amount'!$H$3:$H$4</c:f>
              <c:strCache>
                <c:ptCount val="1"/>
                <c:pt idx="0">
                  <c:v>G</c:v>
                </c:pt>
              </c:strCache>
            </c:strRef>
          </c:tx>
          <c:spPr>
            <a:noFill/>
            <a:ln w="25400" cap="flat" cmpd="sng" algn="ctr">
              <a:solidFill>
                <a:schemeClr val="accent1">
                  <a:lumMod val="60000"/>
                </a:schemeClr>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Amount'!$H$5:$H$40</c:f>
              <c:numCache>
                <c:formatCode>General</c:formatCode>
                <c:ptCount val="35"/>
                <c:pt idx="30" formatCode="0">
                  <c:v>2072175</c:v>
                </c:pt>
                <c:pt idx="31" formatCode="0">
                  <c:v>1613300</c:v>
                </c:pt>
                <c:pt idx="32" formatCode="0">
                  <c:v>965350</c:v>
                </c:pt>
                <c:pt idx="33" formatCode="0">
                  <c:v>1144300</c:v>
                </c:pt>
                <c:pt idx="34" formatCode="0">
                  <c:v>596550</c:v>
                </c:pt>
              </c:numCache>
            </c:numRef>
          </c:val>
          <c:extLst>
            <c:ext xmlns:c16="http://schemas.microsoft.com/office/drawing/2014/chart" uri="{C3380CC4-5D6E-409C-BE32-E72D297353CC}">
              <c16:uniqueId val="{00000006-F17B-4381-8E14-690FD893E883}"/>
            </c:ext>
          </c:extLst>
        </c:ser>
        <c:dLbls>
          <c:showLegendKey val="0"/>
          <c:showVal val="0"/>
          <c:showCatName val="0"/>
          <c:showSerName val="0"/>
          <c:showPercent val="0"/>
          <c:showBubbleSize val="0"/>
        </c:dLbls>
        <c:gapWidth val="227"/>
        <c:axId val="1001198224"/>
        <c:axId val="1001198704"/>
      </c:barChart>
      <c:catAx>
        <c:axId val="1001198224"/>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001198704"/>
        <c:crosses val="autoZero"/>
        <c:auto val="1"/>
        <c:lblAlgn val="ctr"/>
        <c:lblOffset val="100"/>
        <c:noMultiLvlLbl val="0"/>
      </c:catAx>
      <c:valAx>
        <c:axId val="1001198704"/>
        <c:scaling>
          <c:orientation val="minMax"/>
        </c:scaling>
        <c:delete val="0"/>
        <c:axPos val="l"/>
        <c:numFmt formatCode="0" sourceLinked="1"/>
        <c:majorTickMark val="none"/>
        <c:minorTickMark val="none"/>
        <c:tickLblPos val="nextTo"/>
        <c:spPr>
          <a:noFill/>
          <a:ln w="9525">
            <a:solidFill>
              <a:schemeClr val="tx1">
                <a:lumMod val="15000"/>
                <a:lumOff val="85000"/>
              </a:schemeClr>
            </a:solid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0011982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Analystics.xlsx]State Wise Loan Amount!PivotTable1</c:name>
    <c:fmtId val="1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5400">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5400">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w="25400">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areaChart>
        <c:grouping val="standard"/>
        <c:varyColors val="0"/>
        <c:ser>
          <c:idx val="0"/>
          <c:order val="0"/>
          <c:tx>
            <c:strRef>
              <c:f>'State Wise Loan Amount'!$B$3:$B$4</c:f>
              <c:strCache>
                <c:ptCount val="1"/>
                <c:pt idx="0">
                  <c:v>Active Loan</c:v>
                </c:pt>
              </c:strCache>
            </c:strRef>
          </c:tx>
          <c:spPr>
            <a:solidFill>
              <a:schemeClr val="accent1"/>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Amount'!$B$5:$B$20</c:f>
              <c:numCache>
                <c:formatCode>0</c:formatCode>
                <c:ptCount val="15"/>
                <c:pt idx="0">
                  <c:v>23764375</c:v>
                </c:pt>
                <c:pt idx="1">
                  <c:v>15418000</c:v>
                </c:pt>
                <c:pt idx="2">
                  <c:v>13801150</c:v>
                </c:pt>
                <c:pt idx="3">
                  <c:v>8936875</c:v>
                </c:pt>
                <c:pt idx="4">
                  <c:v>14010375</c:v>
                </c:pt>
                <c:pt idx="5">
                  <c:v>3338950</c:v>
                </c:pt>
                <c:pt idx="6">
                  <c:v>14903775</c:v>
                </c:pt>
                <c:pt idx="7">
                  <c:v>4113150</c:v>
                </c:pt>
                <c:pt idx="8">
                  <c:v>10959650</c:v>
                </c:pt>
                <c:pt idx="9">
                  <c:v>5276725</c:v>
                </c:pt>
                <c:pt idx="10">
                  <c:v>1513575</c:v>
                </c:pt>
                <c:pt idx="11">
                  <c:v>1050725</c:v>
                </c:pt>
                <c:pt idx="12">
                  <c:v>931000</c:v>
                </c:pt>
                <c:pt idx="13">
                  <c:v>100950</c:v>
                </c:pt>
                <c:pt idx="14">
                  <c:v>15000</c:v>
                </c:pt>
              </c:numCache>
            </c:numRef>
          </c:val>
          <c:extLst>
            <c:ext xmlns:c16="http://schemas.microsoft.com/office/drawing/2014/chart" uri="{C3380CC4-5D6E-409C-BE32-E72D297353CC}">
              <c16:uniqueId val="{00000000-43FB-4E75-8575-16BF51A4BD00}"/>
            </c:ext>
          </c:extLst>
        </c:ser>
        <c:ser>
          <c:idx val="1"/>
          <c:order val="1"/>
          <c:tx>
            <c:strRef>
              <c:f>'State Wise Loan Amount'!$C$3:$C$4</c:f>
              <c:strCache>
                <c:ptCount val="1"/>
                <c:pt idx="0">
                  <c:v>Cancelled</c:v>
                </c:pt>
              </c:strCache>
            </c:strRef>
          </c:tx>
          <c:spPr>
            <a:solidFill>
              <a:schemeClr val="accent2"/>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Amount'!$C$5:$C$20</c:f>
              <c:numCache>
                <c:formatCode>0</c:formatCode>
                <c:ptCount val="15"/>
                <c:pt idx="0">
                  <c:v>1141100</c:v>
                </c:pt>
                <c:pt idx="1">
                  <c:v>112200</c:v>
                </c:pt>
                <c:pt idx="2">
                  <c:v>570150</c:v>
                </c:pt>
                <c:pt idx="3">
                  <c:v>469025</c:v>
                </c:pt>
                <c:pt idx="4">
                  <c:v>761125</c:v>
                </c:pt>
                <c:pt idx="5">
                  <c:v>63300</c:v>
                </c:pt>
                <c:pt idx="6">
                  <c:v>304025</c:v>
                </c:pt>
                <c:pt idx="7">
                  <c:v>318750</c:v>
                </c:pt>
                <c:pt idx="8">
                  <c:v>131500</c:v>
                </c:pt>
                <c:pt idx="9">
                  <c:v>251950</c:v>
                </c:pt>
                <c:pt idx="10">
                  <c:v>118250</c:v>
                </c:pt>
                <c:pt idx="11">
                  <c:v>7500</c:v>
                </c:pt>
                <c:pt idx="12">
                  <c:v>27500</c:v>
                </c:pt>
              </c:numCache>
            </c:numRef>
          </c:val>
          <c:extLst>
            <c:ext xmlns:c16="http://schemas.microsoft.com/office/drawing/2014/chart" uri="{C3380CC4-5D6E-409C-BE32-E72D297353CC}">
              <c16:uniqueId val="{00000001-43FB-4E75-8575-16BF51A4BD00}"/>
            </c:ext>
          </c:extLst>
        </c:ser>
        <c:ser>
          <c:idx val="2"/>
          <c:order val="2"/>
          <c:tx>
            <c:strRef>
              <c:f>'State Wise Loan Amount'!$D$3:$D$4</c:f>
              <c:strCache>
                <c:ptCount val="1"/>
                <c:pt idx="0">
                  <c:v>Fully Paid</c:v>
                </c:pt>
              </c:strCache>
            </c:strRef>
          </c:tx>
          <c:spPr>
            <a:solidFill>
              <a:schemeClr val="accent3"/>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Amount'!$D$5:$D$20</c:f>
              <c:numCache>
                <c:formatCode>0</c:formatCode>
                <c:ptCount val="15"/>
                <c:pt idx="0">
                  <c:v>46699850</c:v>
                </c:pt>
                <c:pt idx="1">
                  <c:v>50872025</c:v>
                </c:pt>
                <c:pt idx="2">
                  <c:v>35350175</c:v>
                </c:pt>
                <c:pt idx="3">
                  <c:v>29679850</c:v>
                </c:pt>
                <c:pt idx="4">
                  <c:v>6265950</c:v>
                </c:pt>
                <c:pt idx="5">
                  <c:v>10062950</c:v>
                </c:pt>
                <c:pt idx="6">
                  <c:v>1307750</c:v>
                </c:pt>
                <c:pt idx="7">
                  <c:v>7684925</c:v>
                </c:pt>
                <c:pt idx="8">
                  <c:v>1327900</c:v>
                </c:pt>
                <c:pt idx="9">
                  <c:v>828750</c:v>
                </c:pt>
                <c:pt idx="10">
                  <c:v>283250</c:v>
                </c:pt>
                <c:pt idx="11">
                  <c:v>34500</c:v>
                </c:pt>
                <c:pt idx="12">
                  <c:v>23500</c:v>
                </c:pt>
              </c:numCache>
            </c:numRef>
          </c:val>
          <c:extLst>
            <c:ext xmlns:c16="http://schemas.microsoft.com/office/drawing/2014/chart" uri="{C3380CC4-5D6E-409C-BE32-E72D297353CC}">
              <c16:uniqueId val="{00000002-43FB-4E75-8575-16BF51A4BD00}"/>
            </c:ext>
          </c:extLst>
        </c:ser>
        <c:ser>
          <c:idx val="3"/>
          <c:order val="3"/>
          <c:tx>
            <c:strRef>
              <c:f>'State Wise Loan Amount'!$E$3:$E$4</c:f>
              <c:strCache>
                <c:ptCount val="1"/>
                <c:pt idx="0">
                  <c:v>Insurance Paid Off</c:v>
                </c:pt>
              </c:strCache>
            </c:strRef>
          </c:tx>
          <c:spPr>
            <a:solidFill>
              <a:schemeClr val="accent4"/>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Amount'!$E$5:$E$20</c:f>
              <c:numCache>
                <c:formatCode>0</c:formatCode>
                <c:ptCount val="15"/>
                <c:pt idx="0">
                  <c:v>1398275</c:v>
                </c:pt>
                <c:pt idx="1">
                  <c:v>2069650</c:v>
                </c:pt>
                <c:pt idx="2">
                  <c:v>1113650</c:v>
                </c:pt>
                <c:pt idx="3">
                  <c:v>753400</c:v>
                </c:pt>
                <c:pt idx="4">
                  <c:v>403725</c:v>
                </c:pt>
                <c:pt idx="5">
                  <c:v>415075</c:v>
                </c:pt>
                <c:pt idx="6">
                  <c:v>95300</c:v>
                </c:pt>
                <c:pt idx="7">
                  <c:v>409225</c:v>
                </c:pt>
                <c:pt idx="8">
                  <c:v>211300</c:v>
                </c:pt>
                <c:pt idx="9">
                  <c:v>95750</c:v>
                </c:pt>
                <c:pt idx="10">
                  <c:v>68000</c:v>
                </c:pt>
                <c:pt idx="11">
                  <c:v>5000</c:v>
                </c:pt>
                <c:pt idx="12">
                  <c:v>36600</c:v>
                </c:pt>
              </c:numCache>
            </c:numRef>
          </c:val>
          <c:extLst>
            <c:ext xmlns:c16="http://schemas.microsoft.com/office/drawing/2014/chart" uri="{C3380CC4-5D6E-409C-BE32-E72D297353CC}">
              <c16:uniqueId val="{00000003-43FB-4E75-8575-16BF51A4BD00}"/>
            </c:ext>
          </c:extLst>
        </c:ser>
        <c:ser>
          <c:idx val="4"/>
          <c:order val="4"/>
          <c:tx>
            <c:strRef>
              <c:f>'State Wise Loan Amount'!$F$3:$F$4</c:f>
              <c:strCache>
                <c:ptCount val="1"/>
                <c:pt idx="0">
                  <c:v>Net-Off</c:v>
                </c:pt>
              </c:strCache>
            </c:strRef>
          </c:tx>
          <c:spPr>
            <a:solidFill>
              <a:schemeClr val="accent5"/>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Amount'!$F$5:$F$20</c:f>
              <c:numCache>
                <c:formatCode>0</c:formatCode>
                <c:ptCount val="15"/>
                <c:pt idx="0">
                  <c:v>14368075</c:v>
                </c:pt>
                <c:pt idx="1">
                  <c:v>13542100</c:v>
                </c:pt>
                <c:pt idx="2">
                  <c:v>7226950</c:v>
                </c:pt>
                <c:pt idx="3">
                  <c:v>11768250</c:v>
                </c:pt>
                <c:pt idx="4">
                  <c:v>11311700</c:v>
                </c:pt>
                <c:pt idx="5">
                  <c:v>3518625</c:v>
                </c:pt>
                <c:pt idx="6">
                  <c:v>806925</c:v>
                </c:pt>
                <c:pt idx="7">
                  <c:v>3404200</c:v>
                </c:pt>
                <c:pt idx="8">
                  <c:v>1034775</c:v>
                </c:pt>
                <c:pt idx="9">
                  <c:v>8800</c:v>
                </c:pt>
                <c:pt idx="10">
                  <c:v>303025</c:v>
                </c:pt>
                <c:pt idx="11">
                  <c:v>3000</c:v>
                </c:pt>
                <c:pt idx="12">
                  <c:v>9000</c:v>
                </c:pt>
              </c:numCache>
            </c:numRef>
          </c:val>
          <c:extLst>
            <c:ext xmlns:c16="http://schemas.microsoft.com/office/drawing/2014/chart" uri="{C3380CC4-5D6E-409C-BE32-E72D297353CC}">
              <c16:uniqueId val="{00000004-43FB-4E75-8575-16BF51A4BD00}"/>
            </c:ext>
          </c:extLst>
        </c:ser>
        <c:ser>
          <c:idx val="5"/>
          <c:order val="5"/>
          <c:tx>
            <c:strRef>
              <c:f>'State Wise Loan Amount'!$G$3:$G$4</c:f>
              <c:strCache>
                <c:ptCount val="1"/>
                <c:pt idx="0">
                  <c:v>NPA</c:v>
                </c:pt>
              </c:strCache>
            </c:strRef>
          </c:tx>
          <c:spPr>
            <a:solidFill>
              <a:schemeClr val="accent6"/>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Amount'!$G$5:$G$20</c:f>
              <c:numCache>
                <c:formatCode>0</c:formatCode>
                <c:ptCount val="15"/>
                <c:pt idx="0">
                  <c:v>378475</c:v>
                </c:pt>
                <c:pt idx="1">
                  <c:v>160150</c:v>
                </c:pt>
                <c:pt idx="2">
                  <c:v>185150</c:v>
                </c:pt>
                <c:pt idx="3">
                  <c:v>348450</c:v>
                </c:pt>
                <c:pt idx="4">
                  <c:v>12500</c:v>
                </c:pt>
                <c:pt idx="5">
                  <c:v>26000</c:v>
                </c:pt>
                <c:pt idx="6">
                  <c:v>88850</c:v>
                </c:pt>
                <c:pt idx="7">
                  <c:v>10000</c:v>
                </c:pt>
                <c:pt idx="8">
                  <c:v>199350</c:v>
                </c:pt>
                <c:pt idx="9">
                  <c:v>62650</c:v>
                </c:pt>
                <c:pt idx="11">
                  <c:v>10000</c:v>
                </c:pt>
              </c:numCache>
            </c:numRef>
          </c:val>
          <c:extLst>
            <c:ext xmlns:c16="http://schemas.microsoft.com/office/drawing/2014/chart" uri="{C3380CC4-5D6E-409C-BE32-E72D297353CC}">
              <c16:uniqueId val="{00000005-43FB-4E75-8575-16BF51A4BD00}"/>
            </c:ext>
          </c:extLst>
        </c:ser>
        <c:ser>
          <c:idx val="6"/>
          <c:order val="6"/>
          <c:tx>
            <c:strRef>
              <c:f>'State Wise Loan Amount'!$H$3:$H$4</c:f>
              <c:strCache>
                <c:ptCount val="1"/>
                <c:pt idx="0">
                  <c:v>Paid Off</c:v>
                </c:pt>
              </c:strCache>
            </c:strRef>
          </c:tx>
          <c:spPr>
            <a:solidFill>
              <a:schemeClr val="accent1">
                <a:lumMod val="60000"/>
              </a:schemeClr>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Amount'!$H$5:$H$20</c:f>
              <c:numCache>
                <c:formatCode>0</c:formatCode>
                <c:ptCount val="15"/>
                <c:pt idx="0">
                  <c:v>5334975</c:v>
                </c:pt>
                <c:pt idx="1">
                  <c:v>4933125</c:v>
                </c:pt>
                <c:pt idx="2">
                  <c:v>4508125</c:v>
                </c:pt>
                <c:pt idx="3">
                  <c:v>2903550</c:v>
                </c:pt>
                <c:pt idx="4">
                  <c:v>2153075</c:v>
                </c:pt>
                <c:pt idx="5">
                  <c:v>1182925</c:v>
                </c:pt>
                <c:pt idx="6">
                  <c:v>998300</c:v>
                </c:pt>
                <c:pt idx="7">
                  <c:v>1896025</c:v>
                </c:pt>
                <c:pt idx="8">
                  <c:v>1030300</c:v>
                </c:pt>
                <c:pt idx="9">
                  <c:v>709875</c:v>
                </c:pt>
                <c:pt idx="10">
                  <c:v>218450</c:v>
                </c:pt>
                <c:pt idx="11">
                  <c:v>15000</c:v>
                </c:pt>
                <c:pt idx="12">
                  <c:v>45800</c:v>
                </c:pt>
              </c:numCache>
            </c:numRef>
          </c:val>
          <c:extLst>
            <c:ext xmlns:c16="http://schemas.microsoft.com/office/drawing/2014/chart" uri="{C3380CC4-5D6E-409C-BE32-E72D297353CC}">
              <c16:uniqueId val="{00000006-43FB-4E75-8575-16BF51A4BD00}"/>
            </c:ext>
          </c:extLst>
        </c:ser>
        <c:ser>
          <c:idx val="7"/>
          <c:order val="7"/>
          <c:tx>
            <c:strRef>
              <c:f>'State Wise Loan Amount'!$I$3:$I$4</c:f>
              <c:strCache>
                <c:ptCount val="1"/>
                <c:pt idx="0">
                  <c:v>Transffered</c:v>
                </c:pt>
              </c:strCache>
            </c:strRef>
          </c:tx>
          <c:spPr>
            <a:solidFill>
              <a:schemeClr val="accent2">
                <a:lumMod val="60000"/>
              </a:schemeClr>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Amount'!$I$5:$I$20</c:f>
              <c:numCache>
                <c:formatCode>0</c:formatCode>
                <c:ptCount val="15"/>
                <c:pt idx="0">
                  <c:v>15154950</c:v>
                </c:pt>
                <c:pt idx="1">
                  <c:v>6297975</c:v>
                </c:pt>
                <c:pt idx="4">
                  <c:v>8346250</c:v>
                </c:pt>
              </c:numCache>
            </c:numRef>
          </c:val>
          <c:extLst>
            <c:ext xmlns:c16="http://schemas.microsoft.com/office/drawing/2014/chart" uri="{C3380CC4-5D6E-409C-BE32-E72D297353CC}">
              <c16:uniqueId val="{00000007-43FB-4E75-8575-16BF51A4BD00}"/>
            </c:ext>
          </c:extLst>
        </c:ser>
        <c:ser>
          <c:idx val="8"/>
          <c:order val="8"/>
          <c:tx>
            <c:strRef>
              <c:f>'State Wise Loan Amount'!$J$3:$J$4</c:f>
              <c:strCache>
                <c:ptCount val="1"/>
                <c:pt idx="0">
                  <c:v>Write Off</c:v>
                </c:pt>
              </c:strCache>
            </c:strRef>
          </c:tx>
          <c:spPr>
            <a:solidFill>
              <a:schemeClr val="accent3">
                <a:lumMod val="60000"/>
              </a:schemeClr>
            </a:solidFill>
            <a:ln w="25400">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Amount'!$J$5:$J$20</c:f>
              <c:numCache>
                <c:formatCode>0</c:formatCode>
                <c:ptCount val="15"/>
                <c:pt idx="0">
                  <c:v>378025</c:v>
                </c:pt>
                <c:pt idx="1">
                  <c:v>63300</c:v>
                </c:pt>
                <c:pt idx="2">
                  <c:v>331950</c:v>
                </c:pt>
                <c:pt idx="3">
                  <c:v>178325</c:v>
                </c:pt>
                <c:pt idx="5">
                  <c:v>13000</c:v>
                </c:pt>
                <c:pt idx="6">
                  <c:v>14500</c:v>
                </c:pt>
                <c:pt idx="7">
                  <c:v>200875</c:v>
                </c:pt>
              </c:numCache>
            </c:numRef>
          </c:val>
          <c:extLst>
            <c:ext xmlns:c16="http://schemas.microsoft.com/office/drawing/2014/chart" uri="{C3380CC4-5D6E-409C-BE32-E72D297353CC}">
              <c16:uniqueId val="{00000008-43FB-4E75-8575-16BF51A4BD00}"/>
            </c:ext>
          </c:extLst>
        </c:ser>
        <c:dLbls>
          <c:showLegendKey val="0"/>
          <c:showVal val="0"/>
          <c:showCatName val="0"/>
          <c:showSerName val="0"/>
          <c:showPercent val="0"/>
          <c:showBubbleSize val="0"/>
        </c:dLbls>
        <c:axId val="1472828928"/>
        <c:axId val="1472838528"/>
      </c:areaChart>
      <c:catAx>
        <c:axId val="14728289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800" b="1"/>
                  <a:t>State Wise Loan Amount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2838528"/>
        <c:crosses val="autoZero"/>
        <c:auto val="1"/>
        <c:lblAlgn val="ctr"/>
        <c:lblOffset val="100"/>
        <c:noMultiLvlLbl val="0"/>
      </c:catAx>
      <c:valAx>
        <c:axId val="147283852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2828928"/>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Analystics.xlsx]Verified Status Loan Amount!PivotTable1</c:name>
    <c:fmtId val="153"/>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Verified Status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N"/>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3"/>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dLbl>
          <c:idx val="0"/>
          <c:layout>
            <c:manualLayout>
              <c:x val="0.16093438320209974"/>
              <c:y val="-0.1657367308253134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dLbl>
          <c:idx val="0"/>
          <c:layout>
            <c:manualLayout>
              <c:x val="0.14734864391951003"/>
              <c:y val="0.180023330417031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pivotFmt>
      <c:pivotFmt>
        <c:idx val="7"/>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dLbl>
          <c:idx val="0"/>
          <c:layout>
            <c:manualLayout>
              <c:x val="0.16093438320209974"/>
              <c:y val="-0.1657367308253134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dLbl>
          <c:idx val="0"/>
          <c:layout>
            <c:manualLayout>
              <c:x val="0.14734864391951003"/>
              <c:y val="0.180023330417031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dLbl>
          <c:idx val="0"/>
          <c:layout>
            <c:manualLayout>
              <c:x val="0.16093438320209974"/>
              <c:y val="-0.1657367308253134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dLbl>
          <c:idx val="0"/>
          <c:layout>
            <c:manualLayout>
              <c:x val="0.14734864391951003"/>
              <c:y val="0.180023330417031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s>
    <c:plotArea>
      <c:layout/>
      <c:pieChart>
        <c:varyColors val="1"/>
        <c:ser>
          <c:idx val="0"/>
          <c:order val="0"/>
          <c:tx>
            <c:strRef>
              <c:f>'Verified Status Loan Amount'!$B$3</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1-A336-45F8-9F69-10B2FB60A59D}"/>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3-A336-45F8-9F69-10B2FB60A59D}"/>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5-A336-45F8-9F69-10B2FB60A59D}"/>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7-A336-45F8-9F69-10B2FB60A59D}"/>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9-A336-45F8-9F69-10B2FB60A59D}"/>
              </c:ext>
            </c:extLst>
          </c:dPt>
          <c:dLbls>
            <c:dLbl>
              <c:idx val="1"/>
              <c:layout>
                <c:manualLayout>
                  <c:x val="0.16093438320209974"/>
                  <c:y val="-0.16573673082531343"/>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336-45F8-9F69-10B2FB60A59D}"/>
                </c:ext>
              </c:extLst>
            </c:dLbl>
            <c:dLbl>
              <c:idx val="2"/>
              <c:layout>
                <c:manualLayout>
                  <c:x val="0.14734864391951003"/>
                  <c:y val="0.180023330417031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A336-45F8-9F69-10B2FB60A59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'Verified Status Loan Amount'!$A$4:$A$7</c:f>
              <c:strCache>
                <c:ptCount val="3"/>
                <c:pt idx="0">
                  <c:v>Verified</c:v>
                </c:pt>
                <c:pt idx="1">
                  <c:v>Not Verified</c:v>
                </c:pt>
                <c:pt idx="2">
                  <c:v>Source Verified</c:v>
                </c:pt>
              </c:strCache>
            </c:strRef>
          </c:cat>
          <c:val>
            <c:numRef>
              <c:f>'Verified Status Loan Amount'!$B$4:$B$7</c:f>
              <c:numCache>
                <c:formatCode>#,###,"M"</c:formatCode>
                <c:ptCount val="3"/>
                <c:pt idx="0">
                  <c:v>202236600</c:v>
                </c:pt>
                <c:pt idx="1">
                  <c:v>142499050</c:v>
                </c:pt>
                <c:pt idx="2">
                  <c:v>100867000</c:v>
                </c:pt>
              </c:numCache>
            </c:numRef>
          </c:val>
          <c:extLst>
            <c:ext xmlns:c16="http://schemas.microsoft.com/office/drawing/2014/chart" uri="{C3380CC4-5D6E-409C-BE32-E72D297353CC}">
              <c16:uniqueId val="{0000000A-A336-45F8-9F69-10B2FB60A59D}"/>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Analystics.xlsx]Bank wise Total Amount!PivotTable2</c:name>
    <c:fmtId val="20"/>
  </c:pivotSource>
  <c:chart>
    <c:title>
      <c:tx>
        <c:rich>
          <a:bodyPr rot="0" vert="horz"/>
          <a:lstStyle/>
          <a:p>
            <a:pPr>
              <a:defRPr/>
            </a:pPr>
            <a:r>
              <a:rPr lang="en-US"/>
              <a:t>Bank Wise Total Amount</a:t>
            </a:r>
          </a:p>
          <a:p>
            <a:pPr>
              <a:defRPr/>
            </a:pPr>
            <a:endParaRPr lang="en-US"/>
          </a:p>
        </c:rich>
      </c:tx>
      <c:overlay val="0"/>
      <c:spPr>
        <a:noFill/>
        <a:ln>
          <a:noFill/>
        </a:ln>
        <a:effectLst/>
      </c:spPr>
    </c:title>
    <c:autoTitleDeleted val="0"/>
    <c:pivotFmts>
      <c:pivotFmt>
        <c:idx val="0"/>
        <c:marker>
          <c:symbol val="none"/>
        </c:marker>
        <c:dLbl>
          <c:idx val="0"/>
          <c:spPr>
            <a:noFill/>
            <a:ln>
              <a:noFill/>
            </a:ln>
            <a:effectLst/>
          </c:spPr>
          <c:txPr>
            <a:bodyPr rot="0" vert="horz"/>
            <a:lstStyle/>
            <a:p>
              <a:pPr>
                <a:defRPr sz="1000" b="1"/>
              </a:pPr>
              <a:endParaRPr lang="en-US"/>
            </a:p>
          </c:txPr>
          <c:dLblPos val="outEnd"/>
          <c:showLegendKey val="0"/>
          <c:showVal val="1"/>
          <c:showCatName val="1"/>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63500" sx="102000" sy="102000" algn="ctr" rotWithShape="0">
              <a:prstClr val="black">
                <a:alpha val="20000"/>
              </a:prstClr>
            </a:outerShdw>
          </a:effectLst>
        </c:spPr>
      </c:pivotFmt>
      <c:pivotFmt>
        <c:idx val="2"/>
        <c:spPr>
          <a:solidFill>
            <a:schemeClr val="accent2"/>
          </a:solidFill>
          <a:ln>
            <a:noFill/>
          </a:ln>
          <a:effectLst>
            <a:outerShdw blurRad="63500" sx="102000" sy="102000" algn="ctr" rotWithShape="0">
              <a:prstClr val="black">
                <a:alpha val="20000"/>
              </a:prstClr>
            </a:outerShdw>
          </a:effectLst>
        </c:spPr>
      </c:pivotFmt>
      <c:pivotFmt>
        <c:idx val="3"/>
        <c:spPr>
          <a:solidFill>
            <a:schemeClr val="accent3"/>
          </a:solidFill>
          <a:ln>
            <a:noFill/>
          </a:ln>
          <a:effectLst>
            <a:outerShdw blurRad="63500" sx="102000" sy="102000" algn="ctr" rotWithShape="0">
              <a:prstClr val="black">
                <a:alpha val="20000"/>
              </a:prstClr>
            </a:outerShdw>
          </a:effectLst>
        </c:spPr>
        <c:dLbl>
          <c:idx val="0"/>
          <c:spPr>
            <a:noFill/>
            <a:ln>
              <a:noFill/>
            </a:ln>
            <a:effectLst/>
          </c:spPr>
          <c:txPr>
            <a:bodyPr rot="0" vert="horz"/>
            <a:lstStyle/>
            <a:p>
              <a:pPr>
                <a:defRPr sz="1000" b="1"/>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4"/>
        <c:spPr>
          <a:solidFill>
            <a:schemeClr val="accent4"/>
          </a:solidFill>
          <a:ln>
            <a:noFill/>
          </a:ln>
          <a:effectLst>
            <a:outerShdw blurRad="63500" sx="102000" sy="102000" algn="ctr" rotWithShape="0">
              <a:prstClr val="black">
                <a:alpha val="20000"/>
              </a:prstClr>
            </a:outerShdw>
          </a:effectLst>
        </c:spPr>
        <c:dLbl>
          <c:idx val="0"/>
          <c:layout>
            <c:manualLayout>
              <c:x val="-6.3888888888888912E-2"/>
              <c:y val="-8.4875562720133283E-17"/>
            </c:manualLayout>
          </c:layout>
          <c:spPr>
            <a:noFill/>
            <a:ln>
              <a:noFill/>
            </a:ln>
            <a:effectLst/>
          </c:spPr>
          <c:txPr>
            <a:bodyPr rot="0" vert="horz"/>
            <a:lstStyle/>
            <a:p>
              <a:pPr>
                <a:defRPr sz="1000" b="1"/>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5"/>
        <c:spPr>
          <a:solidFill>
            <a:schemeClr val="accent5"/>
          </a:solidFill>
          <a:ln>
            <a:noFill/>
          </a:ln>
          <a:effectLst>
            <a:outerShdw blurRad="63500" sx="102000" sy="102000" algn="ctr" rotWithShape="0">
              <a:prstClr val="black">
                <a:alpha val="20000"/>
              </a:prstClr>
            </a:outerShdw>
          </a:effectLst>
        </c:spPr>
      </c:pivotFmt>
      <c:pivotFmt>
        <c:idx val="6"/>
        <c:spPr>
          <a:solidFill>
            <a:schemeClr val="accent6"/>
          </a:solidFill>
          <a:ln>
            <a:noFill/>
          </a:ln>
          <a:effectLst>
            <a:outerShdw blurRad="63500" sx="102000" sy="102000" algn="ctr" rotWithShape="0">
              <a:prstClr val="black">
                <a:alpha val="20000"/>
              </a:prstClr>
            </a:outerShdw>
          </a:effectLst>
        </c:spPr>
      </c:pivotFmt>
      <c:pivotFmt>
        <c:idx val="7"/>
        <c:marker>
          <c:symbol val="none"/>
        </c:marker>
        <c:dLbl>
          <c:idx val="0"/>
          <c:spPr>
            <a:noFill/>
            <a:ln>
              <a:noFill/>
            </a:ln>
            <a:effectLst/>
          </c:spPr>
          <c:txPr>
            <a:bodyPr rot="0" vert="horz"/>
            <a:lstStyle/>
            <a:p>
              <a:pPr>
                <a:defRPr sz="1000" b="1"/>
              </a:pPr>
              <a:endParaRPr lang="en-US"/>
            </a:p>
          </c:txPr>
          <c:dLblPos val="outEnd"/>
          <c:showLegendKey val="0"/>
          <c:showVal val="1"/>
          <c:showCatName val="1"/>
          <c:showSerName val="0"/>
          <c:showPercent val="1"/>
          <c:showBubbleSize val="0"/>
          <c:extLst>
            <c:ext xmlns:c15="http://schemas.microsoft.com/office/drawing/2012/chart" uri="{CE6537A1-D6FC-4f65-9D91-7224C49458BB}"/>
          </c:extLst>
        </c:dLbl>
      </c:pivotFmt>
      <c:pivotFmt>
        <c:idx val="8"/>
        <c:spPr>
          <a:solidFill>
            <a:schemeClr val="accent1"/>
          </a:solidFill>
          <a:ln>
            <a:noFill/>
          </a:ln>
          <a:effectLst>
            <a:outerShdw blurRad="63500" sx="102000" sy="102000" algn="ctr" rotWithShape="0">
              <a:prstClr val="black">
                <a:alpha val="20000"/>
              </a:prstClr>
            </a:outerShdw>
          </a:effectLst>
        </c:spPr>
      </c:pivotFmt>
      <c:pivotFmt>
        <c:idx val="9"/>
        <c:spPr>
          <a:solidFill>
            <a:schemeClr val="accent2"/>
          </a:solidFill>
          <a:ln>
            <a:noFill/>
          </a:ln>
          <a:effectLst>
            <a:outerShdw blurRad="63500" sx="102000" sy="102000" algn="ctr" rotWithShape="0">
              <a:prstClr val="black">
                <a:alpha val="20000"/>
              </a:prstClr>
            </a:outerShdw>
          </a:effectLst>
        </c:spPr>
      </c:pivotFmt>
      <c:pivotFmt>
        <c:idx val="10"/>
        <c:spPr>
          <a:solidFill>
            <a:schemeClr val="accent3"/>
          </a:solidFill>
          <a:ln>
            <a:noFill/>
          </a:ln>
          <a:effectLst>
            <a:outerShdw blurRad="63500" sx="102000" sy="102000" algn="ctr" rotWithShape="0">
              <a:prstClr val="black">
                <a:alpha val="20000"/>
              </a:prstClr>
            </a:outerShdw>
          </a:effectLst>
        </c:spPr>
        <c:dLbl>
          <c:idx val="0"/>
          <c:spPr>
            <a:noFill/>
            <a:ln>
              <a:noFill/>
            </a:ln>
            <a:effectLst/>
          </c:spPr>
          <c:txPr>
            <a:bodyPr rot="0" vert="horz"/>
            <a:lstStyle/>
            <a:p>
              <a:pPr>
                <a:defRPr sz="1000" b="1"/>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1"/>
        <c:spPr>
          <a:solidFill>
            <a:schemeClr val="accent4"/>
          </a:solidFill>
          <a:ln>
            <a:noFill/>
          </a:ln>
          <a:effectLst>
            <a:outerShdw blurRad="63500" sx="102000" sy="102000" algn="ctr" rotWithShape="0">
              <a:prstClr val="black">
                <a:alpha val="20000"/>
              </a:prstClr>
            </a:outerShdw>
          </a:effectLst>
        </c:spPr>
        <c:dLbl>
          <c:idx val="0"/>
          <c:layout>
            <c:manualLayout>
              <c:x val="-6.3888888888888912E-2"/>
              <c:y val="-8.4875562720133283E-17"/>
            </c:manualLayout>
          </c:layout>
          <c:spPr>
            <a:noFill/>
            <a:ln>
              <a:noFill/>
            </a:ln>
            <a:effectLst/>
          </c:spPr>
          <c:txPr>
            <a:bodyPr rot="0" vert="horz"/>
            <a:lstStyle/>
            <a:p>
              <a:pPr>
                <a:defRPr sz="1000" b="1"/>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12"/>
        <c:spPr>
          <a:solidFill>
            <a:schemeClr val="accent5"/>
          </a:solidFill>
          <a:ln>
            <a:noFill/>
          </a:ln>
          <a:effectLst>
            <a:outerShdw blurRad="63500" sx="102000" sy="102000" algn="ctr" rotWithShape="0">
              <a:prstClr val="black">
                <a:alpha val="20000"/>
              </a:prstClr>
            </a:outerShdw>
          </a:effectLst>
        </c:spPr>
      </c:pivotFmt>
      <c:pivotFmt>
        <c:idx val="13"/>
        <c:spPr>
          <a:solidFill>
            <a:schemeClr val="accent6"/>
          </a:solidFill>
          <a:ln>
            <a:noFill/>
          </a:ln>
          <a:effectLst>
            <a:outerShdw blurRad="63500" sx="102000" sy="102000" algn="ctr" rotWithShape="0">
              <a:prstClr val="black">
                <a:alpha val="20000"/>
              </a:prstClr>
            </a:outerShdw>
          </a:effectLst>
        </c:spPr>
      </c:pivotFmt>
      <c:pivotFmt>
        <c:idx val="14"/>
        <c:marker>
          <c:symbol val="none"/>
        </c:marker>
        <c:dLbl>
          <c:idx val="0"/>
          <c:spPr>
            <a:noFill/>
            <a:ln>
              <a:noFill/>
            </a:ln>
            <a:effectLst/>
          </c:spPr>
          <c:txPr>
            <a:bodyPr rot="0" vert="horz"/>
            <a:lstStyle/>
            <a:p>
              <a:pPr>
                <a:defRPr sz="1000" b="1"/>
              </a:pPr>
              <a:endParaRPr lang="en-US"/>
            </a:p>
          </c:txPr>
          <c:dLblPos val="outEnd"/>
          <c:showLegendKey val="0"/>
          <c:showVal val="1"/>
          <c:showCatName val="1"/>
          <c:showSerName val="0"/>
          <c:showPercent val="1"/>
          <c:showBubbleSize val="0"/>
          <c:extLst>
            <c:ext xmlns:c15="http://schemas.microsoft.com/office/drawing/2012/chart" uri="{CE6537A1-D6FC-4f65-9D91-7224C49458BB}"/>
          </c:extLst>
        </c:dLbl>
      </c:pivotFmt>
      <c:pivotFmt>
        <c:idx val="15"/>
        <c:spPr>
          <a:solidFill>
            <a:schemeClr val="accent1"/>
          </a:solidFill>
          <a:ln>
            <a:noFill/>
          </a:ln>
          <a:effectLst>
            <a:outerShdw blurRad="63500" sx="102000" sy="102000" algn="ctr" rotWithShape="0">
              <a:prstClr val="black">
                <a:alpha val="20000"/>
              </a:prstClr>
            </a:outerShdw>
          </a:effectLst>
        </c:spPr>
      </c:pivotFmt>
      <c:pivotFmt>
        <c:idx val="16"/>
        <c:spPr>
          <a:solidFill>
            <a:schemeClr val="accent2"/>
          </a:solidFill>
          <a:ln>
            <a:noFill/>
          </a:ln>
          <a:effectLst>
            <a:outerShdw blurRad="63500" sx="102000" sy="102000" algn="ctr" rotWithShape="0">
              <a:prstClr val="black">
                <a:alpha val="20000"/>
              </a:prstClr>
            </a:outerShdw>
          </a:effectLst>
        </c:spPr>
      </c:pivotFmt>
      <c:pivotFmt>
        <c:idx val="17"/>
        <c:spPr>
          <a:solidFill>
            <a:schemeClr val="accent3"/>
          </a:solidFill>
          <a:ln>
            <a:noFill/>
          </a:ln>
          <a:effectLst>
            <a:outerShdw blurRad="63500" sx="102000" sy="102000" algn="ctr" rotWithShape="0">
              <a:prstClr val="black">
                <a:alpha val="20000"/>
              </a:prstClr>
            </a:outerShdw>
          </a:effectLst>
        </c:spPr>
        <c:dLbl>
          <c:idx val="0"/>
          <c:spPr>
            <a:noFill/>
            <a:ln>
              <a:noFill/>
            </a:ln>
            <a:effectLst/>
          </c:spPr>
          <c:txPr>
            <a:bodyPr rot="0" vert="horz"/>
            <a:lstStyle/>
            <a:p>
              <a:pPr>
                <a:defRPr sz="1000" b="1"/>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8"/>
        <c:spPr>
          <a:solidFill>
            <a:schemeClr val="accent4"/>
          </a:solidFill>
          <a:ln>
            <a:noFill/>
          </a:ln>
          <a:effectLst>
            <a:outerShdw blurRad="63500" sx="102000" sy="102000" algn="ctr" rotWithShape="0">
              <a:prstClr val="black">
                <a:alpha val="20000"/>
              </a:prstClr>
            </a:outerShdw>
          </a:effectLst>
        </c:spPr>
        <c:dLbl>
          <c:idx val="0"/>
          <c:layout>
            <c:manualLayout>
              <c:x val="-6.3888888888888912E-2"/>
              <c:y val="-8.4875562720133283E-17"/>
            </c:manualLayout>
          </c:layout>
          <c:spPr>
            <a:noFill/>
            <a:ln>
              <a:noFill/>
            </a:ln>
            <a:effectLst/>
          </c:spPr>
          <c:txPr>
            <a:bodyPr rot="0" vert="horz"/>
            <a:lstStyle/>
            <a:p>
              <a:pPr>
                <a:defRPr sz="1000" b="1"/>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19"/>
        <c:spPr>
          <a:solidFill>
            <a:schemeClr val="accent5"/>
          </a:solidFill>
          <a:ln>
            <a:noFill/>
          </a:ln>
          <a:effectLst>
            <a:outerShdw blurRad="63500" sx="102000" sy="102000" algn="ctr" rotWithShape="0">
              <a:prstClr val="black">
                <a:alpha val="20000"/>
              </a:prstClr>
            </a:outerShdw>
          </a:effectLst>
        </c:spPr>
      </c:pivotFmt>
      <c:pivotFmt>
        <c:idx val="20"/>
        <c:spPr>
          <a:solidFill>
            <a:schemeClr val="accent6"/>
          </a:solidFill>
          <a:ln>
            <a:noFill/>
          </a:ln>
          <a:effectLst>
            <a:outerShdw blurRad="63500" sx="102000" sy="102000" algn="ctr" rotWithShape="0">
              <a:prstClr val="black">
                <a:alpha val="20000"/>
              </a:prstClr>
            </a:outerShdw>
          </a:effectLst>
        </c:spPr>
      </c:pivotFmt>
    </c:pivotFmts>
    <c:plotArea>
      <c:layout/>
      <c:pieChart>
        <c:varyColors val="1"/>
        <c:ser>
          <c:idx val="0"/>
          <c:order val="0"/>
          <c:tx>
            <c:strRef>
              <c:f>'Bank wise Total Amount'!$B$3:$B$4</c:f>
              <c:strCache>
                <c:ptCount val="1"/>
                <c:pt idx="0">
                  <c:v>Total</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5898-42F3-A1BD-C981434E942B}"/>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5898-42F3-A1BD-C981434E942B}"/>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5898-42F3-A1BD-C981434E942B}"/>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5898-42F3-A1BD-C981434E942B}"/>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5898-42F3-A1BD-C981434E942B}"/>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5898-42F3-A1BD-C981434E942B}"/>
              </c:ext>
            </c:extLst>
          </c:dPt>
          <c:dLbls>
            <c:dLbl>
              <c:idx val="2"/>
              <c:dLblPos val="out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898-42F3-A1BD-C981434E942B}"/>
                </c:ext>
              </c:extLst>
            </c:dLbl>
            <c:dLbl>
              <c:idx val="3"/>
              <c:layout>
                <c:manualLayout>
                  <c:x val="-6.3888888888888912E-2"/>
                  <c:y val="-8.4875562720133283E-17"/>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898-42F3-A1BD-C981434E942B}"/>
                </c:ext>
              </c:extLst>
            </c:dLbl>
            <c:spPr>
              <a:noFill/>
              <a:ln>
                <a:noFill/>
              </a:ln>
              <a:effectLst/>
            </c:spPr>
            <c:txPr>
              <a:bodyPr rot="0" vert="horz"/>
              <a:lstStyle/>
              <a:p>
                <a:pPr>
                  <a:defRPr sz="1000" b="1"/>
                </a:pPr>
                <a:endParaRPr lang="en-US"/>
              </a:p>
            </c:txPr>
            <c:dLblPos val="outEnd"/>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'Bank wise Total Amount'!$A$5:$A$12</c:f>
              <c:strCache>
                <c:ptCount val="7"/>
                <c:pt idx="0">
                  <c:v>Axis Bank</c:v>
                </c:pt>
                <c:pt idx="1">
                  <c:v>HDFC Bank</c:v>
                </c:pt>
                <c:pt idx="2">
                  <c:v>ICICI Bank</c:v>
                </c:pt>
                <c:pt idx="3">
                  <c:v>Kotak Mahindra Bank</c:v>
                </c:pt>
                <c:pt idx="4">
                  <c:v>Punjab National Bank</c:v>
                </c:pt>
                <c:pt idx="5">
                  <c:v>State Bank of India</c:v>
                </c:pt>
                <c:pt idx="6">
                  <c:v>(blank)</c:v>
                </c:pt>
              </c:strCache>
            </c:strRef>
          </c:cat>
          <c:val>
            <c:numRef>
              <c:f>'Bank wise Total Amount'!$B$5:$B$12</c:f>
              <c:numCache>
                <c:formatCode>General</c:formatCode>
                <c:ptCount val="7"/>
                <c:pt idx="0">
                  <c:v>42707432.470000222</c:v>
                </c:pt>
                <c:pt idx="1">
                  <c:v>41866439.009999953</c:v>
                </c:pt>
                <c:pt idx="2">
                  <c:v>42524788.16999995</c:v>
                </c:pt>
                <c:pt idx="3">
                  <c:v>42833855.189999871</c:v>
                </c:pt>
                <c:pt idx="4">
                  <c:v>42365512.72000014</c:v>
                </c:pt>
                <c:pt idx="5">
                  <c:v>42590628.069999956</c:v>
                </c:pt>
              </c:numCache>
            </c:numRef>
          </c:val>
          <c:extLst>
            <c:ext xmlns:c16="http://schemas.microsoft.com/office/drawing/2014/chart" uri="{C3380CC4-5D6E-409C-BE32-E72D297353CC}">
              <c16:uniqueId val="{0000000C-5898-42F3-A1BD-C981434E942B}"/>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6"/>
    </a:solidFill>
    <a:ln w="9525" cap="flat" cmpd="sng" algn="ctr">
      <a:solidFill>
        <a:schemeClr val="tx1">
          <a:lumMod val="15000"/>
          <a:lumOff val="85000"/>
        </a:schemeClr>
      </a:solidFill>
      <a:round/>
    </a:ln>
    <a:effectLst/>
  </c:spPr>
  <c:txPr>
    <a:bodyPr/>
    <a:lstStyle/>
    <a:p>
      <a:pPr>
        <a:defRPr>
          <a:solidFill>
            <a:schemeClr val="tx1">
              <a:lumMod val="75000"/>
              <a:lumOff val="25000"/>
            </a:schemeClr>
          </a:solidFill>
        </a:defRPr>
      </a:pPr>
      <a:endParaRPr lang="en-US"/>
    </a:p>
  </c:txPr>
  <c:externalData r:id="rId1">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Analystics.xlsx]Transation Method!PivotTable2</c:name>
    <c:fmtId val="23"/>
  </c:pivotSource>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en-US"/>
              <a:t>Brach Wise Amount</a:t>
            </a:r>
          </a:p>
        </c:rich>
      </c:tx>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'Transation Method'!$B$3:$B$4</c:f>
              <c:strCache>
                <c:ptCount val="1"/>
                <c:pt idx="0">
                  <c:v>Total</c:v>
                </c:pt>
              </c:strCache>
            </c:strRef>
          </c:tx>
          <c:spPr>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'Transation Method'!$A$5:$A$12</c:f>
              <c:strCache>
                <c:ptCount val="7"/>
                <c:pt idx="0">
                  <c:v>City Center Branch</c:v>
                </c:pt>
                <c:pt idx="1">
                  <c:v>Downtown Branch</c:v>
                </c:pt>
                <c:pt idx="2">
                  <c:v>East Branch</c:v>
                </c:pt>
                <c:pt idx="3">
                  <c:v>Main Branch</c:v>
                </c:pt>
                <c:pt idx="4">
                  <c:v>North Branch</c:v>
                </c:pt>
                <c:pt idx="5">
                  <c:v>Suburban Branch</c:v>
                </c:pt>
                <c:pt idx="6">
                  <c:v>(blank)</c:v>
                </c:pt>
              </c:strCache>
            </c:strRef>
          </c:cat>
          <c:val>
            <c:numRef>
              <c:f>'Transation Method'!$B$5:$B$12</c:f>
              <c:numCache>
                <c:formatCode>0</c:formatCode>
                <c:ptCount val="7"/>
                <c:pt idx="0">
                  <c:v>42911469.790000051</c:v>
                </c:pt>
                <c:pt idx="1">
                  <c:v>42587216.190000013</c:v>
                </c:pt>
                <c:pt idx="2">
                  <c:v>42697111.170000106</c:v>
                </c:pt>
                <c:pt idx="3">
                  <c:v>42839450.409999952</c:v>
                </c:pt>
                <c:pt idx="4">
                  <c:v>41677131.719999984</c:v>
                </c:pt>
                <c:pt idx="5">
                  <c:v>42176276.350000016</c:v>
                </c:pt>
              </c:numCache>
            </c:numRef>
          </c:val>
          <c:smooth val="0"/>
          <c:extLst>
            <c:ext xmlns:c16="http://schemas.microsoft.com/office/drawing/2014/chart" uri="{C3380CC4-5D6E-409C-BE32-E72D297353CC}">
              <c16:uniqueId val="{00000000-B32D-4497-AF97-1F378B05C6B9}"/>
            </c:ext>
          </c:extLst>
        </c:ser>
        <c:dLbls>
          <c:dLblPos val="ctr"/>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marker val="1"/>
        <c:smooth val="0"/>
        <c:axId val="950597872"/>
        <c:axId val="950598832"/>
      </c:lineChart>
      <c:catAx>
        <c:axId val="950597872"/>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900" b="0" i="0" u="none" strike="noStrike" kern="1200" spc="100" baseline="0">
                <a:solidFill>
                  <a:schemeClr val="lt1"/>
                </a:solidFill>
                <a:latin typeface="+mn-lt"/>
                <a:ea typeface="+mn-ea"/>
                <a:cs typeface="+mn-cs"/>
              </a:defRPr>
            </a:pPr>
            <a:endParaRPr lang="en-US"/>
          </a:p>
        </c:txPr>
        <c:crossAx val="950598832"/>
        <c:crosses val="autoZero"/>
        <c:auto val="1"/>
        <c:lblAlgn val="ctr"/>
        <c:lblOffset val="100"/>
        <c:noMultiLvlLbl val="0"/>
      </c:catAx>
      <c:valAx>
        <c:axId val="95059883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95059787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Analystics.xlsx]Branch Wise Total Revenue!PivotTable1</c:name>
    <c:fmtId val="13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1" i="0" u="none" strike="noStrike" kern="1200" baseline="0">
                <a:solidFill>
                  <a:sysClr val="windowText" lastClr="000000">
                    <a:lumMod val="65000"/>
                    <a:lumOff val="35000"/>
                  </a:sysClr>
                </a:solidFill>
              </a:rPr>
              <a:t>Branch Wise Total Revenue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'Branch Wise Total Revenue'!$B$3</c:f>
              <c:strCache>
                <c:ptCount val="1"/>
                <c:pt idx="0">
                  <c:v>Sum of Total Rrec int</c:v>
                </c:pt>
              </c:strCache>
            </c:strRef>
          </c:tx>
          <c:spPr>
            <a:solidFill>
              <a:schemeClr val="accent1"/>
            </a:solidFill>
            <a:ln>
              <a:noFill/>
            </a:ln>
            <a:effectLst/>
          </c:spPr>
          <c:invertIfNegative val="0"/>
          <c:cat>
            <c:strRef>
              <c:f>'Branch Wise Total Revenue'!$A$4:$A$101</c:f>
              <c:strCache>
                <c:ptCount val="97"/>
                <c:pt idx="0">
                  <c:v>Mathura</c:v>
                </c:pt>
                <c:pt idx="1">
                  <c:v>SANGRUR</c:v>
                </c:pt>
                <c:pt idx="2">
                  <c:v>FATEHGARH SAHIB</c:v>
                </c:pt>
                <c:pt idx="3">
                  <c:v>HARIDWAR</c:v>
                </c:pt>
                <c:pt idx="4">
                  <c:v>PATIALA</c:v>
                </c:pt>
                <c:pt idx="5">
                  <c:v>BEHROR</c:v>
                </c:pt>
                <c:pt idx="6">
                  <c:v>AGRA</c:v>
                </c:pt>
                <c:pt idx="7">
                  <c:v>KARNAL</c:v>
                </c:pt>
                <c:pt idx="8">
                  <c:v>MUZAFFARPUR</c:v>
                </c:pt>
                <c:pt idx="9">
                  <c:v>PALWAL</c:v>
                </c:pt>
                <c:pt idx="10">
                  <c:v>BULANDSHAHR</c:v>
                </c:pt>
                <c:pt idx="11">
                  <c:v>SAMRALA</c:v>
                </c:pt>
                <c:pt idx="12">
                  <c:v>KURUKSHETRA</c:v>
                </c:pt>
                <c:pt idx="13">
                  <c:v>JHUNJHUNU</c:v>
                </c:pt>
                <c:pt idx="14">
                  <c:v>KUCHAMAN CITY</c:v>
                </c:pt>
                <c:pt idx="15">
                  <c:v>HAPUR</c:v>
                </c:pt>
                <c:pt idx="16">
                  <c:v>ROPAR</c:v>
                </c:pt>
                <c:pt idx="17">
                  <c:v>PANIPAT</c:v>
                </c:pt>
                <c:pt idx="18">
                  <c:v>SAMASTIPUR</c:v>
                </c:pt>
                <c:pt idx="19">
                  <c:v>HISAR</c:v>
                </c:pt>
                <c:pt idx="20">
                  <c:v>NEEM KA THANA</c:v>
                </c:pt>
                <c:pt idx="21">
                  <c:v>PAOTA</c:v>
                </c:pt>
                <c:pt idx="22">
                  <c:v>VARANASI</c:v>
                </c:pt>
                <c:pt idx="23">
                  <c:v>BALLIA</c:v>
                </c:pt>
                <c:pt idx="24">
                  <c:v>BILASPUR</c:v>
                </c:pt>
                <c:pt idx="25">
                  <c:v>BEGUSARAI</c:v>
                </c:pt>
                <c:pt idx="26">
                  <c:v>JALANDHAR</c:v>
                </c:pt>
                <c:pt idx="27">
                  <c:v>AMBALA</c:v>
                </c:pt>
                <c:pt idx="28">
                  <c:v>CHHATA</c:v>
                </c:pt>
                <c:pt idx="29">
                  <c:v>RAIPUR</c:v>
                </c:pt>
                <c:pt idx="30">
                  <c:v>HATHRAS</c:v>
                </c:pt>
                <c:pt idx="31">
                  <c:v>GORAKHPUR</c:v>
                </c:pt>
                <c:pt idx="32">
                  <c:v>Khordha</c:v>
                </c:pt>
                <c:pt idx="33">
                  <c:v>DHURI</c:v>
                </c:pt>
                <c:pt idx="34">
                  <c:v>MADHU NAGAR</c:v>
                </c:pt>
                <c:pt idx="35">
                  <c:v>AMTA</c:v>
                </c:pt>
                <c:pt idx="36">
                  <c:v>AZAMGARH</c:v>
                </c:pt>
                <c:pt idx="37">
                  <c:v>HOSHIARPUR</c:v>
                </c:pt>
                <c:pt idx="38">
                  <c:v>MODINAGAR</c:v>
                </c:pt>
                <c:pt idx="39">
                  <c:v>GUWAHATI</c:v>
                </c:pt>
                <c:pt idx="40">
                  <c:v>MAHASAMUND</c:v>
                </c:pt>
                <c:pt idx="41">
                  <c:v>NIMAPADA</c:v>
                </c:pt>
                <c:pt idx="42">
                  <c:v>CHHAPRA</c:v>
                </c:pt>
                <c:pt idx="43">
                  <c:v>Bhadrak</c:v>
                </c:pt>
                <c:pt idx="44">
                  <c:v>BIHTA</c:v>
                </c:pt>
                <c:pt idx="45">
                  <c:v>HABRA</c:v>
                </c:pt>
                <c:pt idx="46">
                  <c:v>RAIGARH</c:v>
                </c:pt>
                <c:pt idx="47">
                  <c:v>BETTIAH</c:v>
                </c:pt>
                <c:pt idx="48">
                  <c:v>JAUNPUR</c:v>
                </c:pt>
                <c:pt idx="49">
                  <c:v>BEAWAR</c:v>
                </c:pt>
                <c:pt idx="50">
                  <c:v>DHENKANAL</c:v>
                </c:pt>
                <c:pt idx="51">
                  <c:v>Bardhaman</c:v>
                </c:pt>
                <c:pt idx="52">
                  <c:v>REWARI</c:v>
                </c:pt>
                <c:pt idx="53">
                  <c:v>JAMMU</c:v>
                </c:pt>
                <c:pt idx="54">
                  <c:v>DURGAPUR</c:v>
                </c:pt>
                <c:pt idx="55">
                  <c:v>HAJIPUR</c:v>
                </c:pt>
                <c:pt idx="56">
                  <c:v>TEZPUR</c:v>
                </c:pt>
                <c:pt idx="57">
                  <c:v>ROSERA</c:v>
                </c:pt>
                <c:pt idx="58">
                  <c:v>JAGATSINGHPUR</c:v>
                </c:pt>
                <c:pt idx="59">
                  <c:v>Tarkeshwar</c:v>
                </c:pt>
                <c:pt idx="60">
                  <c:v>RUNNISAIDPUR</c:v>
                </c:pt>
                <c:pt idx="61">
                  <c:v>RajaTalab</c:v>
                </c:pt>
                <c:pt idx="62">
                  <c:v>Mansa</c:v>
                </c:pt>
                <c:pt idx="63">
                  <c:v>SULTANPUR</c:v>
                </c:pt>
                <c:pt idx="64">
                  <c:v>FATEHABAD</c:v>
                </c:pt>
                <c:pt idx="65">
                  <c:v>BUXAR</c:v>
                </c:pt>
                <c:pt idx="66">
                  <c:v>GULABPURA</c:v>
                </c:pt>
                <c:pt idx="67">
                  <c:v>MUKTSAR</c:v>
                </c:pt>
                <c:pt idx="68">
                  <c:v>CHAMPA</c:v>
                </c:pt>
                <c:pt idx="69">
                  <c:v>DHANBAD</c:v>
                </c:pt>
                <c:pt idx="70">
                  <c:v>CHANDAULI</c:v>
                </c:pt>
                <c:pt idx="71">
                  <c:v>MAWANA</c:v>
                </c:pt>
                <c:pt idx="72">
                  <c:v>SIRSA</c:v>
                </c:pt>
                <c:pt idx="73">
                  <c:v>PAONTA SAHIB</c:v>
                </c:pt>
                <c:pt idx="74">
                  <c:v>MOTIHARI</c:v>
                </c:pt>
                <c:pt idx="75">
                  <c:v>ASANSOL</c:v>
                </c:pt>
                <c:pt idx="76">
                  <c:v>JODHPUR</c:v>
                </c:pt>
                <c:pt idx="77">
                  <c:v>JAJPUR</c:v>
                </c:pt>
                <c:pt idx="78">
                  <c:v>Mangaldoi</c:v>
                </c:pt>
                <c:pt idx="79">
                  <c:v>CUTTACK</c:v>
                </c:pt>
                <c:pt idx="80">
                  <c:v>BISWANATH CHARIALI</c:v>
                </c:pt>
                <c:pt idx="81">
                  <c:v>GHAZIPUR</c:v>
                </c:pt>
                <c:pt idx="82">
                  <c:v>BATHINDA</c:v>
                </c:pt>
                <c:pt idx="83">
                  <c:v>RAJSAMAND</c:v>
                </c:pt>
                <c:pt idx="84">
                  <c:v>GOLAGHAT</c:v>
                </c:pt>
                <c:pt idx="85">
                  <c:v>SIWAN</c:v>
                </c:pt>
                <c:pt idx="86">
                  <c:v>JORHAT</c:v>
                </c:pt>
                <c:pt idx="87">
                  <c:v>SEHORE</c:v>
                </c:pt>
                <c:pt idx="88">
                  <c:v>KAROND</c:v>
                </c:pt>
                <c:pt idx="89">
                  <c:v>SIVASAGAR</c:v>
                </c:pt>
                <c:pt idx="90">
                  <c:v>DIBRUGARH</c:v>
                </c:pt>
                <c:pt idx="91">
                  <c:v>ASKA</c:v>
                </c:pt>
                <c:pt idx="92">
                  <c:v>UJJAIN</c:v>
                </c:pt>
                <c:pt idx="93">
                  <c:v>DHARMANAGAR</c:v>
                </c:pt>
                <c:pt idx="94">
                  <c:v>SHAHDOL</c:v>
                </c:pt>
                <c:pt idx="95">
                  <c:v>PASCHIM MEDINIPUR</c:v>
                </c:pt>
                <c:pt idx="96">
                  <c:v>MADHUBANI</c:v>
                </c:pt>
              </c:strCache>
            </c:strRef>
          </c:cat>
          <c:val>
            <c:numRef>
              <c:f>'Branch Wise Total Revenue'!$B$4:$B$101</c:f>
              <c:numCache>
                <c:formatCode>General</c:formatCode>
                <c:ptCount val="97"/>
                <c:pt idx="0">
                  <c:v>5031258.6399999987</c:v>
                </c:pt>
                <c:pt idx="1">
                  <c:v>3875149.7400000039</c:v>
                </c:pt>
                <c:pt idx="2">
                  <c:v>3871349.9500000011</c:v>
                </c:pt>
                <c:pt idx="3">
                  <c:v>3800969.3899999992</c:v>
                </c:pt>
                <c:pt idx="4">
                  <c:v>3695463.990000003</c:v>
                </c:pt>
                <c:pt idx="5">
                  <c:v>3443690.9799999986</c:v>
                </c:pt>
                <c:pt idx="6">
                  <c:v>3230696.7899999977</c:v>
                </c:pt>
                <c:pt idx="7">
                  <c:v>3083252.1200000052</c:v>
                </c:pt>
                <c:pt idx="8">
                  <c:v>2507565.6700000032</c:v>
                </c:pt>
                <c:pt idx="9">
                  <c:v>2464376.5000000005</c:v>
                </c:pt>
                <c:pt idx="10">
                  <c:v>2382122.700000003</c:v>
                </c:pt>
                <c:pt idx="11">
                  <c:v>2345402.1799999964</c:v>
                </c:pt>
                <c:pt idx="12">
                  <c:v>2293450.5799999991</c:v>
                </c:pt>
                <c:pt idx="13">
                  <c:v>2146903.089999998</c:v>
                </c:pt>
                <c:pt idx="14">
                  <c:v>2034829.0799999994</c:v>
                </c:pt>
                <c:pt idx="15">
                  <c:v>2024794.2500000023</c:v>
                </c:pt>
                <c:pt idx="16">
                  <c:v>1915411.6899999995</c:v>
                </c:pt>
                <c:pt idx="17">
                  <c:v>1717880.9400000011</c:v>
                </c:pt>
                <c:pt idx="18">
                  <c:v>1696728.7600000014</c:v>
                </c:pt>
                <c:pt idx="19">
                  <c:v>1673512.1599999985</c:v>
                </c:pt>
                <c:pt idx="20">
                  <c:v>1590059.1900000018</c:v>
                </c:pt>
                <c:pt idx="21">
                  <c:v>1488696.41</c:v>
                </c:pt>
                <c:pt idx="22">
                  <c:v>1449509.2600000014</c:v>
                </c:pt>
                <c:pt idx="23">
                  <c:v>1392202.6900000004</c:v>
                </c:pt>
                <c:pt idx="24">
                  <c:v>1320930.5300000007</c:v>
                </c:pt>
                <c:pt idx="25">
                  <c:v>1273499.1799999995</c:v>
                </c:pt>
                <c:pt idx="26">
                  <c:v>1265143.69</c:v>
                </c:pt>
                <c:pt idx="27">
                  <c:v>1110293.5099999991</c:v>
                </c:pt>
                <c:pt idx="28">
                  <c:v>1000561.5199999998</c:v>
                </c:pt>
                <c:pt idx="29">
                  <c:v>995958.32000000041</c:v>
                </c:pt>
                <c:pt idx="30">
                  <c:v>961976.54999999993</c:v>
                </c:pt>
                <c:pt idx="31">
                  <c:v>948805.4700000002</c:v>
                </c:pt>
                <c:pt idx="32">
                  <c:v>919841.01</c:v>
                </c:pt>
                <c:pt idx="33">
                  <c:v>885882.62000000046</c:v>
                </c:pt>
                <c:pt idx="34">
                  <c:v>854587.44000000064</c:v>
                </c:pt>
                <c:pt idx="35">
                  <c:v>807593.14000000013</c:v>
                </c:pt>
                <c:pt idx="36">
                  <c:v>789133.73</c:v>
                </c:pt>
                <c:pt idx="37">
                  <c:v>757563.80000000016</c:v>
                </c:pt>
                <c:pt idx="38">
                  <c:v>744717.05999999971</c:v>
                </c:pt>
                <c:pt idx="39">
                  <c:v>725987.4799999994</c:v>
                </c:pt>
                <c:pt idx="40">
                  <c:v>720911.53000000014</c:v>
                </c:pt>
                <c:pt idx="41">
                  <c:v>639870.0000000007</c:v>
                </c:pt>
                <c:pt idx="42">
                  <c:v>615262.62999999989</c:v>
                </c:pt>
                <c:pt idx="43">
                  <c:v>531850.28999999992</c:v>
                </c:pt>
                <c:pt idx="44">
                  <c:v>524147.81999999995</c:v>
                </c:pt>
                <c:pt idx="45">
                  <c:v>508857.53999999975</c:v>
                </c:pt>
                <c:pt idx="46">
                  <c:v>489771.40999999992</c:v>
                </c:pt>
                <c:pt idx="47">
                  <c:v>481360.78000000026</c:v>
                </c:pt>
                <c:pt idx="48">
                  <c:v>477988.32000000018</c:v>
                </c:pt>
                <c:pt idx="49">
                  <c:v>457995.51999999996</c:v>
                </c:pt>
                <c:pt idx="50">
                  <c:v>426875.59000000014</c:v>
                </c:pt>
                <c:pt idx="51">
                  <c:v>424770.91000000009</c:v>
                </c:pt>
                <c:pt idx="52">
                  <c:v>418975.94000000024</c:v>
                </c:pt>
                <c:pt idx="53">
                  <c:v>407478.86000000016</c:v>
                </c:pt>
                <c:pt idx="54">
                  <c:v>408516.36</c:v>
                </c:pt>
                <c:pt idx="55">
                  <c:v>370733.83</c:v>
                </c:pt>
                <c:pt idx="56">
                  <c:v>366572.4699999998</c:v>
                </c:pt>
                <c:pt idx="57">
                  <c:v>365218.13</c:v>
                </c:pt>
                <c:pt idx="58">
                  <c:v>358191.54000000015</c:v>
                </c:pt>
                <c:pt idx="59">
                  <c:v>323162.93000000017</c:v>
                </c:pt>
                <c:pt idx="60">
                  <c:v>322047.54999999981</c:v>
                </c:pt>
                <c:pt idx="61">
                  <c:v>295283.20000000001</c:v>
                </c:pt>
                <c:pt idx="62">
                  <c:v>262084.33999999997</c:v>
                </c:pt>
                <c:pt idx="63">
                  <c:v>261587.94999999998</c:v>
                </c:pt>
                <c:pt idx="64">
                  <c:v>253964.90999999997</c:v>
                </c:pt>
                <c:pt idx="65">
                  <c:v>233544.77000000002</c:v>
                </c:pt>
                <c:pt idx="66">
                  <c:v>204146.19</c:v>
                </c:pt>
                <c:pt idx="67">
                  <c:v>205854.00000000015</c:v>
                </c:pt>
                <c:pt idx="68">
                  <c:v>196991.52</c:v>
                </c:pt>
                <c:pt idx="69">
                  <c:v>184910.01</c:v>
                </c:pt>
                <c:pt idx="70">
                  <c:v>177029.05999999991</c:v>
                </c:pt>
                <c:pt idx="71">
                  <c:v>173558.92999999996</c:v>
                </c:pt>
                <c:pt idx="72">
                  <c:v>168656.13999999996</c:v>
                </c:pt>
                <c:pt idx="73">
                  <c:v>158920.75</c:v>
                </c:pt>
                <c:pt idx="74">
                  <c:v>143354.81000000006</c:v>
                </c:pt>
                <c:pt idx="75">
                  <c:v>136468.82999999999</c:v>
                </c:pt>
                <c:pt idx="76">
                  <c:v>115884.86999999998</c:v>
                </c:pt>
                <c:pt idx="77">
                  <c:v>98681.349999999991</c:v>
                </c:pt>
                <c:pt idx="78">
                  <c:v>86384.949999999983</c:v>
                </c:pt>
                <c:pt idx="79">
                  <c:v>75736.95</c:v>
                </c:pt>
                <c:pt idx="80">
                  <c:v>59418.78</c:v>
                </c:pt>
                <c:pt idx="81">
                  <c:v>51920.1</c:v>
                </c:pt>
                <c:pt idx="82">
                  <c:v>41357.360000000001</c:v>
                </c:pt>
                <c:pt idx="83">
                  <c:v>38388.01</c:v>
                </c:pt>
                <c:pt idx="84">
                  <c:v>35730.660000000003</c:v>
                </c:pt>
                <c:pt idx="85">
                  <c:v>24988.100000000002</c:v>
                </c:pt>
                <c:pt idx="86">
                  <c:v>24362.54</c:v>
                </c:pt>
                <c:pt idx="87">
                  <c:v>8223.84</c:v>
                </c:pt>
                <c:pt idx="88">
                  <c:v>5073.68</c:v>
                </c:pt>
                <c:pt idx="89">
                  <c:v>4707.34</c:v>
                </c:pt>
                <c:pt idx="90">
                  <c:v>4433.1400000000003</c:v>
                </c:pt>
                <c:pt idx="91">
                  <c:v>4391.8999999999996</c:v>
                </c:pt>
                <c:pt idx="92">
                  <c:v>3605.2300000000005</c:v>
                </c:pt>
                <c:pt idx="93">
                  <c:v>2994.71</c:v>
                </c:pt>
                <c:pt idx="94">
                  <c:v>2177.63</c:v>
                </c:pt>
                <c:pt idx="95">
                  <c:v>1512.54</c:v>
                </c:pt>
                <c:pt idx="96">
                  <c:v>1269.3700000000001</c:v>
                </c:pt>
              </c:numCache>
            </c:numRef>
          </c:val>
          <c:extLst>
            <c:ext xmlns:c16="http://schemas.microsoft.com/office/drawing/2014/chart" uri="{C3380CC4-5D6E-409C-BE32-E72D297353CC}">
              <c16:uniqueId val="{00000000-3584-4ED7-8D77-FE24F2A94831}"/>
            </c:ext>
          </c:extLst>
        </c:ser>
        <c:ser>
          <c:idx val="1"/>
          <c:order val="1"/>
          <c:tx>
            <c:strRef>
              <c:f>'Branch Wise Total Revenue'!$C$3</c:f>
              <c:strCache>
                <c:ptCount val="1"/>
                <c:pt idx="0">
                  <c:v>Sum of Total Fees </c:v>
                </c:pt>
              </c:strCache>
            </c:strRef>
          </c:tx>
          <c:spPr>
            <a:solidFill>
              <a:schemeClr val="accent2"/>
            </a:solidFill>
            <a:ln>
              <a:noFill/>
            </a:ln>
            <a:effectLst/>
          </c:spPr>
          <c:invertIfNegative val="0"/>
          <c:cat>
            <c:strRef>
              <c:f>'Branch Wise Total Revenue'!$A$4:$A$101</c:f>
              <c:strCache>
                <c:ptCount val="97"/>
                <c:pt idx="0">
                  <c:v>Mathura</c:v>
                </c:pt>
                <c:pt idx="1">
                  <c:v>SANGRUR</c:v>
                </c:pt>
                <c:pt idx="2">
                  <c:v>FATEHGARH SAHIB</c:v>
                </c:pt>
                <c:pt idx="3">
                  <c:v>HARIDWAR</c:v>
                </c:pt>
                <c:pt idx="4">
                  <c:v>PATIALA</c:v>
                </c:pt>
                <c:pt idx="5">
                  <c:v>BEHROR</c:v>
                </c:pt>
                <c:pt idx="6">
                  <c:v>AGRA</c:v>
                </c:pt>
                <c:pt idx="7">
                  <c:v>KARNAL</c:v>
                </c:pt>
                <c:pt idx="8">
                  <c:v>MUZAFFARPUR</c:v>
                </c:pt>
                <c:pt idx="9">
                  <c:v>PALWAL</c:v>
                </c:pt>
                <c:pt idx="10">
                  <c:v>BULANDSHAHR</c:v>
                </c:pt>
                <c:pt idx="11">
                  <c:v>SAMRALA</c:v>
                </c:pt>
                <c:pt idx="12">
                  <c:v>KURUKSHETRA</c:v>
                </c:pt>
                <c:pt idx="13">
                  <c:v>JHUNJHUNU</c:v>
                </c:pt>
                <c:pt idx="14">
                  <c:v>KUCHAMAN CITY</c:v>
                </c:pt>
                <c:pt idx="15">
                  <c:v>HAPUR</c:v>
                </c:pt>
                <c:pt idx="16">
                  <c:v>ROPAR</c:v>
                </c:pt>
                <c:pt idx="17">
                  <c:v>PANIPAT</c:v>
                </c:pt>
                <c:pt idx="18">
                  <c:v>SAMASTIPUR</c:v>
                </c:pt>
                <c:pt idx="19">
                  <c:v>HISAR</c:v>
                </c:pt>
                <c:pt idx="20">
                  <c:v>NEEM KA THANA</c:v>
                </c:pt>
                <c:pt idx="21">
                  <c:v>PAOTA</c:v>
                </c:pt>
                <c:pt idx="22">
                  <c:v>VARANASI</c:v>
                </c:pt>
                <c:pt idx="23">
                  <c:v>BALLIA</c:v>
                </c:pt>
                <c:pt idx="24">
                  <c:v>BILASPUR</c:v>
                </c:pt>
                <c:pt idx="25">
                  <c:v>BEGUSARAI</c:v>
                </c:pt>
                <c:pt idx="26">
                  <c:v>JALANDHAR</c:v>
                </c:pt>
                <c:pt idx="27">
                  <c:v>AMBALA</c:v>
                </c:pt>
                <c:pt idx="28">
                  <c:v>CHHATA</c:v>
                </c:pt>
                <c:pt idx="29">
                  <c:v>RAIPUR</c:v>
                </c:pt>
                <c:pt idx="30">
                  <c:v>HATHRAS</c:v>
                </c:pt>
                <c:pt idx="31">
                  <c:v>GORAKHPUR</c:v>
                </c:pt>
                <c:pt idx="32">
                  <c:v>Khordha</c:v>
                </c:pt>
                <c:pt idx="33">
                  <c:v>DHURI</c:v>
                </c:pt>
                <c:pt idx="34">
                  <c:v>MADHU NAGAR</c:v>
                </c:pt>
                <c:pt idx="35">
                  <c:v>AMTA</c:v>
                </c:pt>
                <c:pt idx="36">
                  <c:v>AZAMGARH</c:v>
                </c:pt>
                <c:pt idx="37">
                  <c:v>HOSHIARPUR</c:v>
                </c:pt>
                <c:pt idx="38">
                  <c:v>MODINAGAR</c:v>
                </c:pt>
                <c:pt idx="39">
                  <c:v>GUWAHATI</c:v>
                </c:pt>
                <c:pt idx="40">
                  <c:v>MAHASAMUND</c:v>
                </c:pt>
                <c:pt idx="41">
                  <c:v>NIMAPADA</c:v>
                </c:pt>
                <c:pt idx="42">
                  <c:v>CHHAPRA</c:v>
                </c:pt>
                <c:pt idx="43">
                  <c:v>Bhadrak</c:v>
                </c:pt>
                <c:pt idx="44">
                  <c:v>BIHTA</c:v>
                </c:pt>
                <c:pt idx="45">
                  <c:v>HABRA</c:v>
                </c:pt>
                <c:pt idx="46">
                  <c:v>RAIGARH</c:v>
                </c:pt>
                <c:pt idx="47">
                  <c:v>BETTIAH</c:v>
                </c:pt>
                <c:pt idx="48">
                  <c:v>JAUNPUR</c:v>
                </c:pt>
                <c:pt idx="49">
                  <c:v>BEAWAR</c:v>
                </c:pt>
                <c:pt idx="50">
                  <c:v>DHENKANAL</c:v>
                </c:pt>
                <c:pt idx="51">
                  <c:v>Bardhaman</c:v>
                </c:pt>
                <c:pt idx="52">
                  <c:v>REWARI</c:v>
                </c:pt>
                <c:pt idx="53">
                  <c:v>JAMMU</c:v>
                </c:pt>
                <c:pt idx="54">
                  <c:v>DURGAPUR</c:v>
                </c:pt>
                <c:pt idx="55">
                  <c:v>HAJIPUR</c:v>
                </c:pt>
                <c:pt idx="56">
                  <c:v>TEZPUR</c:v>
                </c:pt>
                <c:pt idx="57">
                  <c:v>ROSERA</c:v>
                </c:pt>
                <c:pt idx="58">
                  <c:v>JAGATSINGHPUR</c:v>
                </c:pt>
                <c:pt idx="59">
                  <c:v>Tarkeshwar</c:v>
                </c:pt>
                <c:pt idx="60">
                  <c:v>RUNNISAIDPUR</c:v>
                </c:pt>
                <c:pt idx="61">
                  <c:v>RajaTalab</c:v>
                </c:pt>
                <c:pt idx="62">
                  <c:v>Mansa</c:v>
                </c:pt>
                <c:pt idx="63">
                  <c:v>SULTANPUR</c:v>
                </c:pt>
                <c:pt idx="64">
                  <c:v>FATEHABAD</c:v>
                </c:pt>
                <c:pt idx="65">
                  <c:v>BUXAR</c:v>
                </c:pt>
                <c:pt idx="66">
                  <c:v>GULABPURA</c:v>
                </c:pt>
                <c:pt idx="67">
                  <c:v>MUKTSAR</c:v>
                </c:pt>
                <c:pt idx="68">
                  <c:v>CHAMPA</c:v>
                </c:pt>
                <c:pt idx="69">
                  <c:v>DHANBAD</c:v>
                </c:pt>
                <c:pt idx="70">
                  <c:v>CHANDAULI</c:v>
                </c:pt>
                <c:pt idx="71">
                  <c:v>MAWANA</c:v>
                </c:pt>
                <c:pt idx="72">
                  <c:v>SIRSA</c:v>
                </c:pt>
                <c:pt idx="73">
                  <c:v>PAONTA SAHIB</c:v>
                </c:pt>
                <c:pt idx="74">
                  <c:v>MOTIHARI</c:v>
                </c:pt>
                <c:pt idx="75">
                  <c:v>ASANSOL</c:v>
                </c:pt>
                <c:pt idx="76">
                  <c:v>JODHPUR</c:v>
                </c:pt>
                <c:pt idx="77">
                  <c:v>JAJPUR</c:v>
                </c:pt>
                <c:pt idx="78">
                  <c:v>Mangaldoi</c:v>
                </c:pt>
                <c:pt idx="79">
                  <c:v>CUTTACK</c:v>
                </c:pt>
                <c:pt idx="80">
                  <c:v>BISWANATH CHARIALI</c:v>
                </c:pt>
                <c:pt idx="81">
                  <c:v>GHAZIPUR</c:v>
                </c:pt>
                <c:pt idx="82">
                  <c:v>BATHINDA</c:v>
                </c:pt>
                <c:pt idx="83">
                  <c:v>RAJSAMAND</c:v>
                </c:pt>
                <c:pt idx="84">
                  <c:v>GOLAGHAT</c:v>
                </c:pt>
                <c:pt idx="85">
                  <c:v>SIWAN</c:v>
                </c:pt>
                <c:pt idx="86">
                  <c:v>JORHAT</c:v>
                </c:pt>
                <c:pt idx="87">
                  <c:v>SEHORE</c:v>
                </c:pt>
                <c:pt idx="88">
                  <c:v>KAROND</c:v>
                </c:pt>
                <c:pt idx="89">
                  <c:v>SIVASAGAR</c:v>
                </c:pt>
                <c:pt idx="90">
                  <c:v>DIBRUGARH</c:v>
                </c:pt>
                <c:pt idx="91">
                  <c:v>ASKA</c:v>
                </c:pt>
                <c:pt idx="92">
                  <c:v>UJJAIN</c:v>
                </c:pt>
                <c:pt idx="93">
                  <c:v>DHARMANAGAR</c:v>
                </c:pt>
                <c:pt idx="94">
                  <c:v>SHAHDOL</c:v>
                </c:pt>
                <c:pt idx="95">
                  <c:v>PASCHIM MEDINIPUR</c:v>
                </c:pt>
                <c:pt idx="96">
                  <c:v>MADHUBANI</c:v>
                </c:pt>
              </c:strCache>
            </c:strRef>
          </c:cat>
          <c:val>
            <c:numRef>
              <c:f>'Branch Wise Total Revenue'!$C$4:$C$101</c:f>
              <c:numCache>
                <c:formatCode>General</c:formatCode>
                <c:ptCount val="97"/>
                <c:pt idx="0">
                  <c:v>27400.609999999968</c:v>
                </c:pt>
                <c:pt idx="1">
                  <c:v>27947.990000000038</c:v>
                </c:pt>
                <c:pt idx="2">
                  <c:v>31096.580000000071</c:v>
                </c:pt>
                <c:pt idx="3">
                  <c:v>27964.780000000028</c:v>
                </c:pt>
                <c:pt idx="4">
                  <c:v>20949.749999999996</c:v>
                </c:pt>
                <c:pt idx="5">
                  <c:v>19405.250000000015</c:v>
                </c:pt>
                <c:pt idx="6">
                  <c:v>24994.980000000014</c:v>
                </c:pt>
                <c:pt idx="7">
                  <c:v>11682.97</c:v>
                </c:pt>
                <c:pt idx="8">
                  <c:v>29891.410000000014</c:v>
                </c:pt>
                <c:pt idx="9">
                  <c:v>13426.590000000002</c:v>
                </c:pt>
                <c:pt idx="10">
                  <c:v>18763.820000000003</c:v>
                </c:pt>
                <c:pt idx="11">
                  <c:v>17903.38</c:v>
                </c:pt>
                <c:pt idx="12">
                  <c:v>15185.530000000004</c:v>
                </c:pt>
                <c:pt idx="13">
                  <c:v>14728.839999999997</c:v>
                </c:pt>
                <c:pt idx="14">
                  <c:v>18229.250000000007</c:v>
                </c:pt>
                <c:pt idx="15">
                  <c:v>14981.580000000011</c:v>
                </c:pt>
                <c:pt idx="16">
                  <c:v>16530.119999999984</c:v>
                </c:pt>
                <c:pt idx="17">
                  <c:v>9693.9899999999834</c:v>
                </c:pt>
                <c:pt idx="18">
                  <c:v>23885.869999999984</c:v>
                </c:pt>
                <c:pt idx="19">
                  <c:v>12852.149999999991</c:v>
                </c:pt>
                <c:pt idx="20">
                  <c:v>11122.79999999999</c:v>
                </c:pt>
                <c:pt idx="21">
                  <c:v>6454.8300000000045</c:v>
                </c:pt>
                <c:pt idx="22">
                  <c:v>9520.8599999999969</c:v>
                </c:pt>
                <c:pt idx="23">
                  <c:v>7661.9899999999952</c:v>
                </c:pt>
                <c:pt idx="24">
                  <c:v>12993.689999999986</c:v>
                </c:pt>
                <c:pt idx="25">
                  <c:v>17133.090000000018</c:v>
                </c:pt>
                <c:pt idx="26">
                  <c:v>9222.6799999999985</c:v>
                </c:pt>
                <c:pt idx="27">
                  <c:v>14963.559999999987</c:v>
                </c:pt>
                <c:pt idx="28">
                  <c:v>7935.4299999999994</c:v>
                </c:pt>
                <c:pt idx="29">
                  <c:v>9779.0300000000043</c:v>
                </c:pt>
                <c:pt idx="30">
                  <c:v>14264.470000000016</c:v>
                </c:pt>
                <c:pt idx="31">
                  <c:v>5279.800000000002</c:v>
                </c:pt>
                <c:pt idx="32">
                  <c:v>12553.970000000003</c:v>
                </c:pt>
                <c:pt idx="33">
                  <c:v>8123.48</c:v>
                </c:pt>
                <c:pt idx="34">
                  <c:v>4898.2699999999977</c:v>
                </c:pt>
                <c:pt idx="35">
                  <c:v>12219.15</c:v>
                </c:pt>
                <c:pt idx="36">
                  <c:v>9364.8000000000011</c:v>
                </c:pt>
                <c:pt idx="37">
                  <c:v>10000.949999999992</c:v>
                </c:pt>
                <c:pt idx="38">
                  <c:v>12020.920000000011</c:v>
                </c:pt>
                <c:pt idx="39">
                  <c:v>12056.599999999995</c:v>
                </c:pt>
                <c:pt idx="40">
                  <c:v>3855.8800000000015</c:v>
                </c:pt>
                <c:pt idx="41">
                  <c:v>8470.7600000000057</c:v>
                </c:pt>
                <c:pt idx="42">
                  <c:v>6117.449999999998</c:v>
                </c:pt>
                <c:pt idx="43">
                  <c:v>8045.8100000000022</c:v>
                </c:pt>
                <c:pt idx="44">
                  <c:v>7286.5199999999977</c:v>
                </c:pt>
                <c:pt idx="45">
                  <c:v>7947.8000000000047</c:v>
                </c:pt>
                <c:pt idx="46">
                  <c:v>6183.8300000000063</c:v>
                </c:pt>
                <c:pt idx="47">
                  <c:v>6877.3200000000006</c:v>
                </c:pt>
                <c:pt idx="48">
                  <c:v>7491.3899999999967</c:v>
                </c:pt>
                <c:pt idx="49">
                  <c:v>6264.8500000000022</c:v>
                </c:pt>
                <c:pt idx="50">
                  <c:v>6511.5099999999957</c:v>
                </c:pt>
                <c:pt idx="51">
                  <c:v>5949.29</c:v>
                </c:pt>
                <c:pt idx="52">
                  <c:v>5644.2399999999971</c:v>
                </c:pt>
                <c:pt idx="53">
                  <c:v>6769.2600000000039</c:v>
                </c:pt>
                <c:pt idx="54">
                  <c:v>5071.1899999999978</c:v>
                </c:pt>
                <c:pt idx="55">
                  <c:v>5087.4800000000014</c:v>
                </c:pt>
                <c:pt idx="56">
                  <c:v>5035.6100000000015</c:v>
                </c:pt>
                <c:pt idx="57">
                  <c:v>5089.6800000000048</c:v>
                </c:pt>
                <c:pt idx="58">
                  <c:v>5699.470000000003</c:v>
                </c:pt>
                <c:pt idx="59">
                  <c:v>5436.9000000000005</c:v>
                </c:pt>
                <c:pt idx="60">
                  <c:v>4162.7900000000027</c:v>
                </c:pt>
                <c:pt idx="61">
                  <c:v>2696.82</c:v>
                </c:pt>
                <c:pt idx="62">
                  <c:v>3650.5100000000007</c:v>
                </c:pt>
                <c:pt idx="63">
                  <c:v>2809.8999999999996</c:v>
                </c:pt>
                <c:pt idx="64">
                  <c:v>2830.2799999999997</c:v>
                </c:pt>
                <c:pt idx="65">
                  <c:v>3707.6199999999981</c:v>
                </c:pt>
                <c:pt idx="66">
                  <c:v>3059.0699999999988</c:v>
                </c:pt>
                <c:pt idx="67">
                  <c:v>237.14</c:v>
                </c:pt>
                <c:pt idx="68">
                  <c:v>3322.9300000000012</c:v>
                </c:pt>
                <c:pt idx="69">
                  <c:v>2792.65</c:v>
                </c:pt>
                <c:pt idx="70">
                  <c:v>3084.6099999999997</c:v>
                </c:pt>
                <c:pt idx="71">
                  <c:v>2953.2300000000005</c:v>
                </c:pt>
                <c:pt idx="72">
                  <c:v>2115.0699999999997</c:v>
                </c:pt>
                <c:pt idx="73">
                  <c:v>3004.5199999999986</c:v>
                </c:pt>
                <c:pt idx="74">
                  <c:v>1855.86</c:v>
                </c:pt>
                <c:pt idx="75">
                  <c:v>2045.34</c:v>
                </c:pt>
                <c:pt idx="76">
                  <c:v>1449.7399999999993</c:v>
                </c:pt>
                <c:pt idx="77">
                  <c:v>1355.0900000000004</c:v>
                </c:pt>
                <c:pt idx="78">
                  <c:v>779.2299999999999</c:v>
                </c:pt>
                <c:pt idx="79">
                  <c:v>1067.5600000000004</c:v>
                </c:pt>
                <c:pt idx="80">
                  <c:v>503.54999999999995</c:v>
                </c:pt>
                <c:pt idx="81">
                  <c:v>789.17000000000007</c:v>
                </c:pt>
                <c:pt idx="82">
                  <c:v>706.68000000000018</c:v>
                </c:pt>
                <c:pt idx="83">
                  <c:v>511.55</c:v>
                </c:pt>
                <c:pt idx="84">
                  <c:v>378.85000000000008</c:v>
                </c:pt>
                <c:pt idx="85">
                  <c:v>481.68999999999994</c:v>
                </c:pt>
                <c:pt idx="86">
                  <c:v>330.01</c:v>
                </c:pt>
                <c:pt idx="87">
                  <c:v>12.06</c:v>
                </c:pt>
                <c:pt idx="88">
                  <c:v>2.0299999999999998</c:v>
                </c:pt>
                <c:pt idx="89">
                  <c:v>106.3</c:v>
                </c:pt>
                <c:pt idx="90">
                  <c:v>8.9600000000000009</c:v>
                </c:pt>
                <c:pt idx="91">
                  <c:v>3.07</c:v>
                </c:pt>
                <c:pt idx="92">
                  <c:v>11.26</c:v>
                </c:pt>
                <c:pt idx="93">
                  <c:v>2.02</c:v>
                </c:pt>
                <c:pt idx="94">
                  <c:v>2.02</c:v>
                </c:pt>
                <c:pt idx="95">
                  <c:v>3.8200000000000003</c:v>
                </c:pt>
                <c:pt idx="96">
                  <c:v>15.67</c:v>
                </c:pt>
              </c:numCache>
            </c:numRef>
          </c:val>
          <c:extLst>
            <c:ext xmlns:c16="http://schemas.microsoft.com/office/drawing/2014/chart" uri="{C3380CC4-5D6E-409C-BE32-E72D297353CC}">
              <c16:uniqueId val="{00000001-3584-4ED7-8D77-FE24F2A94831}"/>
            </c:ext>
          </c:extLst>
        </c:ser>
        <c:ser>
          <c:idx val="2"/>
          <c:order val="2"/>
          <c:tx>
            <c:strRef>
              <c:f>'Branch Wise Total Revenue'!$D$3</c:f>
              <c:strCache>
                <c:ptCount val="1"/>
                <c:pt idx="0">
                  <c:v>Sum of Total Revenu</c:v>
                </c:pt>
              </c:strCache>
            </c:strRef>
          </c:tx>
          <c:spPr>
            <a:solidFill>
              <a:schemeClr val="accent3"/>
            </a:solidFill>
            <a:ln>
              <a:noFill/>
            </a:ln>
            <a:effectLst/>
          </c:spPr>
          <c:invertIfNegative val="0"/>
          <c:cat>
            <c:strRef>
              <c:f>'Branch Wise Total Revenue'!$A$4:$A$101</c:f>
              <c:strCache>
                <c:ptCount val="97"/>
                <c:pt idx="0">
                  <c:v>Mathura</c:v>
                </c:pt>
                <c:pt idx="1">
                  <c:v>SANGRUR</c:v>
                </c:pt>
                <c:pt idx="2">
                  <c:v>FATEHGARH SAHIB</c:v>
                </c:pt>
                <c:pt idx="3">
                  <c:v>HARIDWAR</c:v>
                </c:pt>
                <c:pt idx="4">
                  <c:v>PATIALA</c:v>
                </c:pt>
                <c:pt idx="5">
                  <c:v>BEHROR</c:v>
                </c:pt>
                <c:pt idx="6">
                  <c:v>AGRA</c:v>
                </c:pt>
                <c:pt idx="7">
                  <c:v>KARNAL</c:v>
                </c:pt>
                <c:pt idx="8">
                  <c:v>MUZAFFARPUR</c:v>
                </c:pt>
                <c:pt idx="9">
                  <c:v>PALWAL</c:v>
                </c:pt>
                <c:pt idx="10">
                  <c:v>BULANDSHAHR</c:v>
                </c:pt>
                <c:pt idx="11">
                  <c:v>SAMRALA</c:v>
                </c:pt>
                <c:pt idx="12">
                  <c:v>KURUKSHETRA</c:v>
                </c:pt>
                <c:pt idx="13">
                  <c:v>JHUNJHUNU</c:v>
                </c:pt>
                <c:pt idx="14">
                  <c:v>KUCHAMAN CITY</c:v>
                </c:pt>
                <c:pt idx="15">
                  <c:v>HAPUR</c:v>
                </c:pt>
                <c:pt idx="16">
                  <c:v>ROPAR</c:v>
                </c:pt>
                <c:pt idx="17">
                  <c:v>PANIPAT</c:v>
                </c:pt>
                <c:pt idx="18">
                  <c:v>SAMASTIPUR</c:v>
                </c:pt>
                <c:pt idx="19">
                  <c:v>HISAR</c:v>
                </c:pt>
                <c:pt idx="20">
                  <c:v>NEEM KA THANA</c:v>
                </c:pt>
                <c:pt idx="21">
                  <c:v>PAOTA</c:v>
                </c:pt>
                <c:pt idx="22">
                  <c:v>VARANASI</c:v>
                </c:pt>
                <c:pt idx="23">
                  <c:v>BALLIA</c:v>
                </c:pt>
                <c:pt idx="24">
                  <c:v>BILASPUR</c:v>
                </c:pt>
                <c:pt idx="25">
                  <c:v>BEGUSARAI</c:v>
                </c:pt>
                <c:pt idx="26">
                  <c:v>JALANDHAR</c:v>
                </c:pt>
                <c:pt idx="27">
                  <c:v>AMBALA</c:v>
                </c:pt>
                <c:pt idx="28">
                  <c:v>CHHATA</c:v>
                </c:pt>
                <c:pt idx="29">
                  <c:v>RAIPUR</c:v>
                </c:pt>
                <c:pt idx="30">
                  <c:v>HATHRAS</c:v>
                </c:pt>
                <c:pt idx="31">
                  <c:v>GORAKHPUR</c:v>
                </c:pt>
                <c:pt idx="32">
                  <c:v>Khordha</c:v>
                </c:pt>
                <c:pt idx="33">
                  <c:v>DHURI</c:v>
                </c:pt>
                <c:pt idx="34">
                  <c:v>MADHU NAGAR</c:v>
                </c:pt>
                <c:pt idx="35">
                  <c:v>AMTA</c:v>
                </c:pt>
                <c:pt idx="36">
                  <c:v>AZAMGARH</c:v>
                </c:pt>
                <c:pt idx="37">
                  <c:v>HOSHIARPUR</c:v>
                </c:pt>
                <c:pt idx="38">
                  <c:v>MODINAGAR</c:v>
                </c:pt>
                <c:pt idx="39">
                  <c:v>GUWAHATI</c:v>
                </c:pt>
                <c:pt idx="40">
                  <c:v>MAHASAMUND</c:v>
                </c:pt>
                <c:pt idx="41">
                  <c:v>NIMAPADA</c:v>
                </c:pt>
                <c:pt idx="42">
                  <c:v>CHHAPRA</c:v>
                </c:pt>
                <c:pt idx="43">
                  <c:v>Bhadrak</c:v>
                </c:pt>
                <c:pt idx="44">
                  <c:v>BIHTA</c:v>
                </c:pt>
                <c:pt idx="45">
                  <c:v>HABRA</c:v>
                </c:pt>
                <c:pt idx="46">
                  <c:v>RAIGARH</c:v>
                </c:pt>
                <c:pt idx="47">
                  <c:v>BETTIAH</c:v>
                </c:pt>
                <c:pt idx="48">
                  <c:v>JAUNPUR</c:v>
                </c:pt>
                <c:pt idx="49">
                  <c:v>BEAWAR</c:v>
                </c:pt>
                <c:pt idx="50">
                  <c:v>DHENKANAL</c:v>
                </c:pt>
                <c:pt idx="51">
                  <c:v>Bardhaman</c:v>
                </c:pt>
                <c:pt idx="52">
                  <c:v>REWARI</c:v>
                </c:pt>
                <c:pt idx="53">
                  <c:v>JAMMU</c:v>
                </c:pt>
                <c:pt idx="54">
                  <c:v>DURGAPUR</c:v>
                </c:pt>
                <c:pt idx="55">
                  <c:v>HAJIPUR</c:v>
                </c:pt>
                <c:pt idx="56">
                  <c:v>TEZPUR</c:v>
                </c:pt>
                <c:pt idx="57">
                  <c:v>ROSERA</c:v>
                </c:pt>
                <c:pt idx="58">
                  <c:v>JAGATSINGHPUR</c:v>
                </c:pt>
                <c:pt idx="59">
                  <c:v>Tarkeshwar</c:v>
                </c:pt>
                <c:pt idx="60">
                  <c:v>RUNNISAIDPUR</c:v>
                </c:pt>
                <c:pt idx="61">
                  <c:v>RajaTalab</c:v>
                </c:pt>
                <c:pt idx="62">
                  <c:v>Mansa</c:v>
                </c:pt>
                <c:pt idx="63">
                  <c:v>SULTANPUR</c:v>
                </c:pt>
                <c:pt idx="64">
                  <c:v>FATEHABAD</c:v>
                </c:pt>
                <c:pt idx="65">
                  <c:v>BUXAR</c:v>
                </c:pt>
                <c:pt idx="66">
                  <c:v>GULABPURA</c:v>
                </c:pt>
                <c:pt idx="67">
                  <c:v>MUKTSAR</c:v>
                </c:pt>
                <c:pt idx="68">
                  <c:v>CHAMPA</c:v>
                </c:pt>
                <c:pt idx="69">
                  <c:v>DHANBAD</c:v>
                </c:pt>
                <c:pt idx="70">
                  <c:v>CHANDAULI</c:v>
                </c:pt>
                <c:pt idx="71">
                  <c:v>MAWANA</c:v>
                </c:pt>
                <c:pt idx="72">
                  <c:v>SIRSA</c:v>
                </c:pt>
                <c:pt idx="73">
                  <c:v>PAONTA SAHIB</c:v>
                </c:pt>
                <c:pt idx="74">
                  <c:v>MOTIHARI</c:v>
                </c:pt>
                <c:pt idx="75">
                  <c:v>ASANSOL</c:v>
                </c:pt>
                <c:pt idx="76">
                  <c:v>JODHPUR</c:v>
                </c:pt>
                <c:pt idx="77">
                  <c:v>JAJPUR</c:v>
                </c:pt>
                <c:pt idx="78">
                  <c:v>Mangaldoi</c:v>
                </c:pt>
                <c:pt idx="79">
                  <c:v>CUTTACK</c:v>
                </c:pt>
                <c:pt idx="80">
                  <c:v>BISWANATH CHARIALI</c:v>
                </c:pt>
                <c:pt idx="81">
                  <c:v>GHAZIPUR</c:v>
                </c:pt>
                <c:pt idx="82">
                  <c:v>BATHINDA</c:v>
                </c:pt>
                <c:pt idx="83">
                  <c:v>RAJSAMAND</c:v>
                </c:pt>
                <c:pt idx="84">
                  <c:v>GOLAGHAT</c:v>
                </c:pt>
                <c:pt idx="85">
                  <c:v>SIWAN</c:v>
                </c:pt>
                <c:pt idx="86">
                  <c:v>JORHAT</c:v>
                </c:pt>
                <c:pt idx="87">
                  <c:v>SEHORE</c:v>
                </c:pt>
                <c:pt idx="88">
                  <c:v>KAROND</c:v>
                </c:pt>
                <c:pt idx="89">
                  <c:v>SIVASAGAR</c:v>
                </c:pt>
                <c:pt idx="90">
                  <c:v>DIBRUGARH</c:v>
                </c:pt>
                <c:pt idx="91">
                  <c:v>ASKA</c:v>
                </c:pt>
                <c:pt idx="92">
                  <c:v>UJJAIN</c:v>
                </c:pt>
                <c:pt idx="93">
                  <c:v>DHARMANAGAR</c:v>
                </c:pt>
                <c:pt idx="94">
                  <c:v>SHAHDOL</c:v>
                </c:pt>
                <c:pt idx="95">
                  <c:v>PASCHIM MEDINIPUR</c:v>
                </c:pt>
                <c:pt idx="96">
                  <c:v>MADHUBANI</c:v>
                </c:pt>
              </c:strCache>
            </c:strRef>
          </c:cat>
          <c:val>
            <c:numRef>
              <c:f>'Branch Wise Total Revenue'!$D$4:$D$101</c:f>
              <c:numCache>
                <c:formatCode>General</c:formatCode>
                <c:ptCount val="97"/>
                <c:pt idx="0">
                  <c:v>5058659.25</c:v>
                </c:pt>
                <c:pt idx="1">
                  <c:v>3903097.7300000037</c:v>
                </c:pt>
                <c:pt idx="2">
                  <c:v>3902446.5299999919</c:v>
                </c:pt>
                <c:pt idx="3">
                  <c:v>3828934.1699999985</c:v>
                </c:pt>
                <c:pt idx="4">
                  <c:v>3716413.74</c:v>
                </c:pt>
                <c:pt idx="5">
                  <c:v>3463096.2299999949</c:v>
                </c:pt>
                <c:pt idx="6">
                  <c:v>3255691.7700000061</c:v>
                </c:pt>
                <c:pt idx="7">
                  <c:v>3094935.0900000017</c:v>
                </c:pt>
                <c:pt idx="8">
                  <c:v>2537457.0799999987</c:v>
                </c:pt>
                <c:pt idx="9">
                  <c:v>2477803.0899999975</c:v>
                </c:pt>
                <c:pt idx="10">
                  <c:v>2400886.5200000005</c:v>
                </c:pt>
                <c:pt idx="11">
                  <c:v>2363305.56</c:v>
                </c:pt>
                <c:pt idx="12">
                  <c:v>2308636.1100000013</c:v>
                </c:pt>
                <c:pt idx="13">
                  <c:v>2161631.9300000002</c:v>
                </c:pt>
                <c:pt idx="14">
                  <c:v>2053058.329999997</c:v>
                </c:pt>
                <c:pt idx="15">
                  <c:v>2039775.8300000015</c:v>
                </c:pt>
                <c:pt idx="16">
                  <c:v>1931941.8099999989</c:v>
                </c:pt>
                <c:pt idx="17">
                  <c:v>1727574.9300000002</c:v>
                </c:pt>
                <c:pt idx="18">
                  <c:v>1720614.6300000006</c:v>
                </c:pt>
                <c:pt idx="19">
                  <c:v>1686364.3100000008</c:v>
                </c:pt>
                <c:pt idx="20">
                  <c:v>1601181.9900000002</c:v>
                </c:pt>
                <c:pt idx="21">
                  <c:v>1495151.2399999991</c:v>
                </c:pt>
                <c:pt idx="22">
                  <c:v>1459030.1199999994</c:v>
                </c:pt>
                <c:pt idx="23">
                  <c:v>1399864.6799999983</c:v>
                </c:pt>
                <c:pt idx="24">
                  <c:v>1333924.2200000004</c:v>
                </c:pt>
                <c:pt idx="25">
                  <c:v>1290632.2700000009</c:v>
                </c:pt>
                <c:pt idx="26">
                  <c:v>1274366.3699999985</c:v>
                </c:pt>
                <c:pt idx="27">
                  <c:v>1125257.0700000008</c:v>
                </c:pt>
                <c:pt idx="28">
                  <c:v>1008496.9499999996</c:v>
                </c:pt>
                <c:pt idx="29">
                  <c:v>1005737.3499999995</c:v>
                </c:pt>
                <c:pt idx="30">
                  <c:v>976241.01999999967</c:v>
                </c:pt>
                <c:pt idx="31">
                  <c:v>954085.26999999979</c:v>
                </c:pt>
                <c:pt idx="32">
                  <c:v>932394.97999999928</c:v>
                </c:pt>
                <c:pt idx="33">
                  <c:v>894006.10000000044</c:v>
                </c:pt>
                <c:pt idx="34">
                  <c:v>859485.70999999938</c:v>
                </c:pt>
                <c:pt idx="35">
                  <c:v>819812.2900000005</c:v>
                </c:pt>
                <c:pt idx="36">
                  <c:v>798498.5299999998</c:v>
                </c:pt>
                <c:pt idx="37">
                  <c:v>767564.75</c:v>
                </c:pt>
                <c:pt idx="38">
                  <c:v>756737.98000000045</c:v>
                </c:pt>
                <c:pt idx="39">
                  <c:v>738044.07999999961</c:v>
                </c:pt>
                <c:pt idx="40">
                  <c:v>724767.41000000038</c:v>
                </c:pt>
                <c:pt idx="41">
                  <c:v>648340.75999999954</c:v>
                </c:pt>
                <c:pt idx="42">
                  <c:v>621380.07999999984</c:v>
                </c:pt>
                <c:pt idx="43">
                  <c:v>539896.1</c:v>
                </c:pt>
                <c:pt idx="44">
                  <c:v>531434.33999999962</c:v>
                </c:pt>
                <c:pt idx="45">
                  <c:v>516805.34000000032</c:v>
                </c:pt>
                <c:pt idx="46">
                  <c:v>495955.24000000011</c:v>
                </c:pt>
                <c:pt idx="47">
                  <c:v>488238.10000000003</c:v>
                </c:pt>
                <c:pt idx="48">
                  <c:v>485479.71000000008</c:v>
                </c:pt>
                <c:pt idx="49">
                  <c:v>464260.36999999988</c:v>
                </c:pt>
                <c:pt idx="50">
                  <c:v>433387.10000000009</c:v>
                </c:pt>
                <c:pt idx="51">
                  <c:v>430720.19999999972</c:v>
                </c:pt>
                <c:pt idx="52">
                  <c:v>424620.17999999982</c:v>
                </c:pt>
                <c:pt idx="53">
                  <c:v>414248.11999999994</c:v>
                </c:pt>
                <c:pt idx="54">
                  <c:v>413587.54999999993</c:v>
                </c:pt>
                <c:pt idx="55">
                  <c:v>375821.30999999988</c:v>
                </c:pt>
                <c:pt idx="56">
                  <c:v>371608.07999999996</c:v>
                </c:pt>
                <c:pt idx="57">
                  <c:v>370307.80999999982</c:v>
                </c:pt>
                <c:pt idx="58">
                  <c:v>363891.00999999989</c:v>
                </c:pt>
                <c:pt idx="59">
                  <c:v>328599.83</c:v>
                </c:pt>
                <c:pt idx="60">
                  <c:v>326210.34000000008</c:v>
                </c:pt>
                <c:pt idx="61">
                  <c:v>297980.02000000008</c:v>
                </c:pt>
                <c:pt idx="62">
                  <c:v>265734.84999999992</c:v>
                </c:pt>
                <c:pt idx="63">
                  <c:v>264397.8499999998</c:v>
                </c:pt>
                <c:pt idx="64">
                  <c:v>256795.19000000003</c:v>
                </c:pt>
                <c:pt idx="65">
                  <c:v>237252.38999999998</c:v>
                </c:pt>
                <c:pt idx="66">
                  <c:v>207205.25999999995</c:v>
                </c:pt>
                <c:pt idx="67">
                  <c:v>206091.14000000004</c:v>
                </c:pt>
                <c:pt idx="68">
                  <c:v>200314.45</c:v>
                </c:pt>
                <c:pt idx="69">
                  <c:v>187702.66000000003</c:v>
                </c:pt>
                <c:pt idx="70">
                  <c:v>180113.67000000013</c:v>
                </c:pt>
                <c:pt idx="71">
                  <c:v>176512.16</c:v>
                </c:pt>
                <c:pt idx="72">
                  <c:v>170771.20999999993</c:v>
                </c:pt>
                <c:pt idx="73">
                  <c:v>161925.26999999999</c:v>
                </c:pt>
                <c:pt idx="74">
                  <c:v>145210.67000000001</c:v>
                </c:pt>
                <c:pt idx="75">
                  <c:v>138514.17000000001</c:v>
                </c:pt>
                <c:pt idx="76">
                  <c:v>117334.61</c:v>
                </c:pt>
                <c:pt idx="77">
                  <c:v>100036.44000000002</c:v>
                </c:pt>
                <c:pt idx="78">
                  <c:v>87164.18</c:v>
                </c:pt>
                <c:pt idx="79">
                  <c:v>76804.509999999995</c:v>
                </c:pt>
                <c:pt idx="80">
                  <c:v>59922.330000000009</c:v>
                </c:pt>
                <c:pt idx="81">
                  <c:v>52709.270000000011</c:v>
                </c:pt>
                <c:pt idx="82">
                  <c:v>42064.039999999986</c:v>
                </c:pt>
                <c:pt idx="83">
                  <c:v>38899.560000000005</c:v>
                </c:pt>
                <c:pt idx="84">
                  <c:v>36109.509999999995</c:v>
                </c:pt>
                <c:pt idx="85">
                  <c:v>25469.789999999997</c:v>
                </c:pt>
                <c:pt idx="86">
                  <c:v>24692.55</c:v>
                </c:pt>
                <c:pt idx="87">
                  <c:v>8235.9</c:v>
                </c:pt>
                <c:pt idx="88">
                  <c:v>5075.71</c:v>
                </c:pt>
                <c:pt idx="89">
                  <c:v>4813.6399999999994</c:v>
                </c:pt>
                <c:pt idx="90">
                  <c:v>4442.0999999999995</c:v>
                </c:pt>
                <c:pt idx="91">
                  <c:v>4394.9699999999993</c:v>
                </c:pt>
                <c:pt idx="92">
                  <c:v>3616.49</c:v>
                </c:pt>
                <c:pt idx="93">
                  <c:v>2996.73</c:v>
                </c:pt>
                <c:pt idx="94">
                  <c:v>2179.65</c:v>
                </c:pt>
                <c:pt idx="95">
                  <c:v>1516.3600000000001</c:v>
                </c:pt>
                <c:pt idx="96">
                  <c:v>1285.04</c:v>
                </c:pt>
              </c:numCache>
            </c:numRef>
          </c:val>
          <c:extLst>
            <c:ext xmlns:c16="http://schemas.microsoft.com/office/drawing/2014/chart" uri="{C3380CC4-5D6E-409C-BE32-E72D297353CC}">
              <c16:uniqueId val="{00000002-3584-4ED7-8D77-FE24F2A94831}"/>
            </c:ext>
          </c:extLst>
        </c:ser>
        <c:dLbls>
          <c:showLegendKey val="0"/>
          <c:showVal val="0"/>
          <c:showCatName val="0"/>
          <c:showSerName val="0"/>
          <c:showPercent val="0"/>
          <c:showBubbleSize val="0"/>
        </c:dLbls>
        <c:gapWidth val="150"/>
        <c:overlap val="100"/>
        <c:axId val="502720848"/>
        <c:axId val="502719408"/>
      </c:barChart>
      <c:catAx>
        <c:axId val="502720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2719408"/>
        <c:crosses val="autoZero"/>
        <c:auto val="1"/>
        <c:lblAlgn val="ctr"/>
        <c:lblOffset val="100"/>
        <c:noMultiLvlLbl val="0"/>
      </c:catAx>
      <c:valAx>
        <c:axId val="502719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272084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Analystics.xlsx]State Wise Loan Amount!PivotTable1</c:name>
    <c:fmtId val="150"/>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1" i="0" u="none" strike="noStrike" kern="1200" baseline="0">
                <a:solidFill>
                  <a:sysClr val="windowText" lastClr="000000">
                    <a:lumMod val="65000"/>
                    <a:lumOff val="35000"/>
                  </a:sysClr>
                </a:solidFill>
              </a:rPr>
              <a:t>State Wise Loan Amount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circle"/>
          <c:size val="5"/>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circle"/>
          <c:size val="5"/>
          <c:spPr>
            <a:solidFill>
              <a:schemeClr val="accent1">
                <a:lumMod val="60000"/>
              </a:schemeClr>
            </a:solidFill>
            <a:ln w="9525">
              <a:solidFill>
                <a:schemeClr val="accent1">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circle"/>
          <c:size val="5"/>
          <c:spPr>
            <a:solidFill>
              <a:schemeClr val="accent2">
                <a:lumMod val="60000"/>
              </a:schemeClr>
            </a:solidFill>
            <a:ln w="9525">
              <a:solidFill>
                <a:schemeClr val="accent2">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circle"/>
          <c:size val="5"/>
          <c:spPr>
            <a:solidFill>
              <a:schemeClr val="accent3">
                <a:lumMod val="60000"/>
              </a:schemeClr>
            </a:solidFill>
            <a:ln w="9525">
              <a:solidFill>
                <a:schemeClr val="accent3">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w="25400">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w="25400">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w="25400">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w="25400">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areaChart>
        <c:grouping val="standard"/>
        <c:varyColors val="0"/>
        <c:ser>
          <c:idx val="0"/>
          <c:order val="0"/>
          <c:tx>
            <c:strRef>
              <c:f>'State Wise Loan Amount'!$B$3:$B$4</c:f>
              <c:strCache>
                <c:ptCount val="1"/>
                <c:pt idx="0">
                  <c:v>Active Loan</c:v>
                </c:pt>
              </c:strCache>
            </c:strRef>
          </c:tx>
          <c:spPr>
            <a:solidFill>
              <a:schemeClr val="accent1"/>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Amount'!$B$5:$B$20</c:f>
              <c:numCache>
                <c:formatCode>0</c:formatCode>
                <c:ptCount val="15"/>
                <c:pt idx="0">
                  <c:v>23764375</c:v>
                </c:pt>
                <c:pt idx="1">
                  <c:v>15418000</c:v>
                </c:pt>
                <c:pt idx="2">
                  <c:v>13801150</c:v>
                </c:pt>
                <c:pt idx="3">
                  <c:v>8936875</c:v>
                </c:pt>
                <c:pt idx="4">
                  <c:v>14010375</c:v>
                </c:pt>
                <c:pt idx="5">
                  <c:v>3338950</c:v>
                </c:pt>
                <c:pt idx="6">
                  <c:v>14903775</c:v>
                </c:pt>
                <c:pt idx="7">
                  <c:v>4113150</c:v>
                </c:pt>
                <c:pt idx="8">
                  <c:v>10959650</c:v>
                </c:pt>
                <c:pt idx="9">
                  <c:v>5276725</c:v>
                </c:pt>
                <c:pt idx="10">
                  <c:v>1513575</c:v>
                </c:pt>
                <c:pt idx="11">
                  <c:v>1050725</c:v>
                </c:pt>
                <c:pt idx="12">
                  <c:v>931000</c:v>
                </c:pt>
                <c:pt idx="13">
                  <c:v>100950</c:v>
                </c:pt>
                <c:pt idx="14">
                  <c:v>15000</c:v>
                </c:pt>
              </c:numCache>
            </c:numRef>
          </c:val>
          <c:extLst>
            <c:ext xmlns:c16="http://schemas.microsoft.com/office/drawing/2014/chart" uri="{C3380CC4-5D6E-409C-BE32-E72D297353CC}">
              <c16:uniqueId val="{00000000-339C-4135-BBF3-0DFE5C558355}"/>
            </c:ext>
          </c:extLst>
        </c:ser>
        <c:ser>
          <c:idx val="1"/>
          <c:order val="1"/>
          <c:tx>
            <c:strRef>
              <c:f>'State Wise Loan Amount'!$C$3:$C$4</c:f>
              <c:strCache>
                <c:ptCount val="1"/>
                <c:pt idx="0">
                  <c:v>Cancelled</c:v>
                </c:pt>
              </c:strCache>
            </c:strRef>
          </c:tx>
          <c:spPr>
            <a:solidFill>
              <a:schemeClr val="accent2"/>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Amount'!$C$5:$C$20</c:f>
              <c:numCache>
                <c:formatCode>0</c:formatCode>
                <c:ptCount val="15"/>
                <c:pt idx="0">
                  <c:v>1141100</c:v>
                </c:pt>
                <c:pt idx="1">
                  <c:v>112200</c:v>
                </c:pt>
                <c:pt idx="2">
                  <c:v>570150</c:v>
                </c:pt>
                <c:pt idx="3">
                  <c:v>469025</c:v>
                </c:pt>
                <c:pt idx="4">
                  <c:v>761125</c:v>
                </c:pt>
                <c:pt idx="5">
                  <c:v>63300</c:v>
                </c:pt>
                <c:pt idx="6">
                  <c:v>304025</c:v>
                </c:pt>
                <c:pt idx="7">
                  <c:v>318750</c:v>
                </c:pt>
                <c:pt idx="8">
                  <c:v>131500</c:v>
                </c:pt>
                <c:pt idx="9">
                  <c:v>251950</c:v>
                </c:pt>
                <c:pt idx="10">
                  <c:v>118250</c:v>
                </c:pt>
                <c:pt idx="11">
                  <c:v>7500</c:v>
                </c:pt>
                <c:pt idx="12">
                  <c:v>27500</c:v>
                </c:pt>
              </c:numCache>
            </c:numRef>
          </c:val>
          <c:extLst>
            <c:ext xmlns:c16="http://schemas.microsoft.com/office/drawing/2014/chart" uri="{C3380CC4-5D6E-409C-BE32-E72D297353CC}">
              <c16:uniqueId val="{00000001-339C-4135-BBF3-0DFE5C558355}"/>
            </c:ext>
          </c:extLst>
        </c:ser>
        <c:ser>
          <c:idx val="2"/>
          <c:order val="2"/>
          <c:tx>
            <c:strRef>
              <c:f>'State Wise Loan Amount'!$D$3:$D$4</c:f>
              <c:strCache>
                <c:ptCount val="1"/>
                <c:pt idx="0">
                  <c:v>Fully Paid</c:v>
                </c:pt>
              </c:strCache>
            </c:strRef>
          </c:tx>
          <c:spPr>
            <a:solidFill>
              <a:schemeClr val="accent3"/>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Amount'!$D$5:$D$20</c:f>
              <c:numCache>
                <c:formatCode>0</c:formatCode>
                <c:ptCount val="15"/>
                <c:pt idx="0">
                  <c:v>46699850</c:v>
                </c:pt>
                <c:pt idx="1">
                  <c:v>50872025</c:v>
                </c:pt>
                <c:pt idx="2">
                  <c:v>35350175</c:v>
                </c:pt>
                <c:pt idx="3">
                  <c:v>29679850</c:v>
                </c:pt>
                <c:pt idx="4">
                  <c:v>6265950</c:v>
                </c:pt>
                <c:pt idx="5">
                  <c:v>10062950</c:v>
                </c:pt>
                <c:pt idx="6">
                  <c:v>1307750</c:v>
                </c:pt>
                <c:pt idx="7">
                  <c:v>7684925</c:v>
                </c:pt>
                <c:pt idx="8">
                  <c:v>1327900</c:v>
                </c:pt>
                <c:pt idx="9">
                  <c:v>828750</c:v>
                </c:pt>
                <c:pt idx="10">
                  <c:v>283250</c:v>
                </c:pt>
                <c:pt idx="11">
                  <c:v>34500</c:v>
                </c:pt>
                <c:pt idx="12">
                  <c:v>23500</c:v>
                </c:pt>
              </c:numCache>
            </c:numRef>
          </c:val>
          <c:extLst>
            <c:ext xmlns:c16="http://schemas.microsoft.com/office/drawing/2014/chart" uri="{C3380CC4-5D6E-409C-BE32-E72D297353CC}">
              <c16:uniqueId val="{00000002-339C-4135-BBF3-0DFE5C558355}"/>
            </c:ext>
          </c:extLst>
        </c:ser>
        <c:ser>
          <c:idx val="3"/>
          <c:order val="3"/>
          <c:tx>
            <c:strRef>
              <c:f>'State Wise Loan Amount'!$E$3:$E$4</c:f>
              <c:strCache>
                <c:ptCount val="1"/>
                <c:pt idx="0">
                  <c:v>Insurance Paid Off</c:v>
                </c:pt>
              </c:strCache>
            </c:strRef>
          </c:tx>
          <c:spPr>
            <a:solidFill>
              <a:schemeClr val="accent4"/>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Amount'!$E$5:$E$20</c:f>
              <c:numCache>
                <c:formatCode>0</c:formatCode>
                <c:ptCount val="15"/>
                <c:pt idx="0">
                  <c:v>1398275</c:v>
                </c:pt>
                <c:pt idx="1">
                  <c:v>2069650</c:v>
                </c:pt>
                <c:pt idx="2">
                  <c:v>1113650</c:v>
                </c:pt>
                <c:pt idx="3">
                  <c:v>753400</c:v>
                </c:pt>
                <c:pt idx="4">
                  <c:v>403725</c:v>
                </c:pt>
                <c:pt idx="5">
                  <c:v>415075</c:v>
                </c:pt>
                <c:pt idx="6">
                  <c:v>95300</c:v>
                </c:pt>
                <c:pt idx="7">
                  <c:v>409225</c:v>
                </c:pt>
                <c:pt idx="8">
                  <c:v>211300</c:v>
                </c:pt>
                <c:pt idx="9">
                  <c:v>95750</c:v>
                </c:pt>
                <c:pt idx="10">
                  <c:v>68000</c:v>
                </c:pt>
                <c:pt idx="11">
                  <c:v>5000</c:v>
                </c:pt>
                <c:pt idx="12">
                  <c:v>36600</c:v>
                </c:pt>
              </c:numCache>
            </c:numRef>
          </c:val>
          <c:extLst>
            <c:ext xmlns:c16="http://schemas.microsoft.com/office/drawing/2014/chart" uri="{C3380CC4-5D6E-409C-BE32-E72D297353CC}">
              <c16:uniqueId val="{00000003-339C-4135-BBF3-0DFE5C558355}"/>
            </c:ext>
          </c:extLst>
        </c:ser>
        <c:ser>
          <c:idx val="4"/>
          <c:order val="4"/>
          <c:tx>
            <c:strRef>
              <c:f>'State Wise Loan Amount'!$F$3:$F$4</c:f>
              <c:strCache>
                <c:ptCount val="1"/>
                <c:pt idx="0">
                  <c:v>Net-Off</c:v>
                </c:pt>
              </c:strCache>
            </c:strRef>
          </c:tx>
          <c:spPr>
            <a:solidFill>
              <a:schemeClr val="accent5"/>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Amount'!$F$5:$F$20</c:f>
              <c:numCache>
                <c:formatCode>0</c:formatCode>
                <c:ptCount val="15"/>
                <c:pt idx="0">
                  <c:v>14368075</c:v>
                </c:pt>
                <c:pt idx="1">
                  <c:v>13542100</c:v>
                </c:pt>
                <c:pt idx="2">
                  <c:v>7226950</c:v>
                </c:pt>
                <c:pt idx="3">
                  <c:v>11768250</c:v>
                </c:pt>
                <c:pt idx="4">
                  <c:v>11311700</c:v>
                </c:pt>
                <c:pt idx="5">
                  <c:v>3518625</c:v>
                </c:pt>
                <c:pt idx="6">
                  <c:v>806925</c:v>
                </c:pt>
                <c:pt idx="7">
                  <c:v>3404200</c:v>
                </c:pt>
                <c:pt idx="8">
                  <c:v>1034775</c:v>
                </c:pt>
                <c:pt idx="9">
                  <c:v>8800</c:v>
                </c:pt>
                <c:pt idx="10">
                  <c:v>303025</c:v>
                </c:pt>
                <c:pt idx="11">
                  <c:v>3000</c:v>
                </c:pt>
                <c:pt idx="12">
                  <c:v>9000</c:v>
                </c:pt>
              </c:numCache>
            </c:numRef>
          </c:val>
          <c:extLst>
            <c:ext xmlns:c16="http://schemas.microsoft.com/office/drawing/2014/chart" uri="{C3380CC4-5D6E-409C-BE32-E72D297353CC}">
              <c16:uniqueId val="{00000004-339C-4135-BBF3-0DFE5C558355}"/>
            </c:ext>
          </c:extLst>
        </c:ser>
        <c:ser>
          <c:idx val="5"/>
          <c:order val="5"/>
          <c:tx>
            <c:strRef>
              <c:f>'State Wise Loan Amount'!$G$3:$G$4</c:f>
              <c:strCache>
                <c:ptCount val="1"/>
                <c:pt idx="0">
                  <c:v>NPA</c:v>
                </c:pt>
              </c:strCache>
            </c:strRef>
          </c:tx>
          <c:spPr>
            <a:solidFill>
              <a:schemeClr val="accent6"/>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Amount'!$G$5:$G$20</c:f>
              <c:numCache>
                <c:formatCode>0</c:formatCode>
                <c:ptCount val="15"/>
                <c:pt idx="0">
                  <c:v>378475</c:v>
                </c:pt>
                <c:pt idx="1">
                  <c:v>160150</c:v>
                </c:pt>
                <c:pt idx="2">
                  <c:v>185150</c:v>
                </c:pt>
                <c:pt idx="3">
                  <c:v>348450</c:v>
                </c:pt>
                <c:pt idx="4">
                  <c:v>12500</c:v>
                </c:pt>
                <c:pt idx="5">
                  <c:v>26000</c:v>
                </c:pt>
                <c:pt idx="6">
                  <c:v>88850</c:v>
                </c:pt>
                <c:pt idx="7">
                  <c:v>10000</c:v>
                </c:pt>
                <c:pt idx="8">
                  <c:v>199350</c:v>
                </c:pt>
                <c:pt idx="9">
                  <c:v>62650</c:v>
                </c:pt>
                <c:pt idx="11">
                  <c:v>10000</c:v>
                </c:pt>
              </c:numCache>
            </c:numRef>
          </c:val>
          <c:extLst>
            <c:ext xmlns:c16="http://schemas.microsoft.com/office/drawing/2014/chart" uri="{C3380CC4-5D6E-409C-BE32-E72D297353CC}">
              <c16:uniqueId val="{00000005-339C-4135-BBF3-0DFE5C558355}"/>
            </c:ext>
          </c:extLst>
        </c:ser>
        <c:ser>
          <c:idx val="6"/>
          <c:order val="6"/>
          <c:tx>
            <c:strRef>
              <c:f>'State Wise Loan Amount'!$H$3:$H$4</c:f>
              <c:strCache>
                <c:ptCount val="1"/>
                <c:pt idx="0">
                  <c:v>Paid Off</c:v>
                </c:pt>
              </c:strCache>
            </c:strRef>
          </c:tx>
          <c:spPr>
            <a:solidFill>
              <a:schemeClr val="accent1">
                <a:lumMod val="60000"/>
              </a:schemeClr>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Amount'!$H$5:$H$20</c:f>
              <c:numCache>
                <c:formatCode>0</c:formatCode>
                <c:ptCount val="15"/>
                <c:pt idx="0">
                  <c:v>5334975</c:v>
                </c:pt>
                <c:pt idx="1">
                  <c:v>4933125</c:v>
                </c:pt>
                <c:pt idx="2">
                  <c:v>4508125</c:v>
                </c:pt>
                <c:pt idx="3">
                  <c:v>2903550</c:v>
                </c:pt>
                <c:pt idx="4">
                  <c:v>2153075</c:v>
                </c:pt>
                <c:pt idx="5">
                  <c:v>1182925</c:v>
                </c:pt>
                <c:pt idx="6">
                  <c:v>998300</c:v>
                </c:pt>
                <c:pt idx="7">
                  <c:v>1896025</c:v>
                </c:pt>
                <c:pt idx="8">
                  <c:v>1030300</c:v>
                </c:pt>
                <c:pt idx="9">
                  <c:v>709875</c:v>
                </c:pt>
                <c:pt idx="10">
                  <c:v>218450</c:v>
                </c:pt>
                <c:pt idx="11">
                  <c:v>15000</c:v>
                </c:pt>
                <c:pt idx="12">
                  <c:v>45800</c:v>
                </c:pt>
              </c:numCache>
            </c:numRef>
          </c:val>
          <c:extLst>
            <c:ext xmlns:c16="http://schemas.microsoft.com/office/drawing/2014/chart" uri="{C3380CC4-5D6E-409C-BE32-E72D297353CC}">
              <c16:uniqueId val="{00000006-339C-4135-BBF3-0DFE5C558355}"/>
            </c:ext>
          </c:extLst>
        </c:ser>
        <c:ser>
          <c:idx val="7"/>
          <c:order val="7"/>
          <c:tx>
            <c:strRef>
              <c:f>'State Wise Loan Amount'!$I$3:$I$4</c:f>
              <c:strCache>
                <c:ptCount val="1"/>
                <c:pt idx="0">
                  <c:v>Transffered</c:v>
                </c:pt>
              </c:strCache>
            </c:strRef>
          </c:tx>
          <c:spPr>
            <a:solidFill>
              <a:schemeClr val="accent2">
                <a:lumMod val="60000"/>
              </a:schemeClr>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Amount'!$I$5:$I$20</c:f>
              <c:numCache>
                <c:formatCode>0</c:formatCode>
                <c:ptCount val="15"/>
                <c:pt idx="0">
                  <c:v>15154950</c:v>
                </c:pt>
                <c:pt idx="1">
                  <c:v>6297975</c:v>
                </c:pt>
                <c:pt idx="4">
                  <c:v>8346250</c:v>
                </c:pt>
              </c:numCache>
            </c:numRef>
          </c:val>
          <c:extLst>
            <c:ext xmlns:c16="http://schemas.microsoft.com/office/drawing/2014/chart" uri="{C3380CC4-5D6E-409C-BE32-E72D297353CC}">
              <c16:uniqueId val="{00000007-339C-4135-BBF3-0DFE5C558355}"/>
            </c:ext>
          </c:extLst>
        </c:ser>
        <c:ser>
          <c:idx val="8"/>
          <c:order val="8"/>
          <c:tx>
            <c:strRef>
              <c:f>'State Wise Loan Amount'!$J$3:$J$4</c:f>
              <c:strCache>
                <c:ptCount val="1"/>
                <c:pt idx="0">
                  <c:v>Write Off</c:v>
                </c:pt>
              </c:strCache>
            </c:strRef>
          </c:tx>
          <c:spPr>
            <a:solidFill>
              <a:schemeClr val="accent3">
                <a:lumMod val="60000"/>
              </a:schemeClr>
            </a:solidFill>
            <a:ln w="25400">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Amount'!$J$5:$J$20</c:f>
              <c:numCache>
                <c:formatCode>0</c:formatCode>
                <c:ptCount val="15"/>
                <c:pt idx="0">
                  <c:v>378025</c:v>
                </c:pt>
                <c:pt idx="1">
                  <c:v>63300</c:v>
                </c:pt>
                <c:pt idx="2">
                  <c:v>331950</c:v>
                </c:pt>
                <c:pt idx="3">
                  <c:v>178325</c:v>
                </c:pt>
                <c:pt idx="5">
                  <c:v>13000</c:v>
                </c:pt>
                <c:pt idx="6">
                  <c:v>14500</c:v>
                </c:pt>
                <c:pt idx="7">
                  <c:v>200875</c:v>
                </c:pt>
              </c:numCache>
            </c:numRef>
          </c:val>
          <c:extLst>
            <c:ext xmlns:c16="http://schemas.microsoft.com/office/drawing/2014/chart" uri="{C3380CC4-5D6E-409C-BE32-E72D297353CC}">
              <c16:uniqueId val="{00000008-339C-4135-BBF3-0DFE5C558355}"/>
            </c:ext>
          </c:extLst>
        </c:ser>
        <c:dLbls>
          <c:showLegendKey val="0"/>
          <c:showVal val="0"/>
          <c:showCatName val="0"/>
          <c:showSerName val="0"/>
          <c:showPercent val="0"/>
          <c:showBubbleSize val="0"/>
        </c:dLbls>
        <c:axId val="1472828928"/>
        <c:axId val="1472838528"/>
      </c:areaChart>
      <c:catAx>
        <c:axId val="14728289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2838528"/>
        <c:crosses val="autoZero"/>
        <c:auto val="1"/>
        <c:lblAlgn val="ctr"/>
        <c:lblOffset val="100"/>
        <c:noMultiLvlLbl val="0"/>
      </c:catAx>
      <c:valAx>
        <c:axId val="147283852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2828928"/>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Analystics.xlsx]Product Wise Loan Amount!PivotTable1</c:name>
    <c:fmtId val="144"/>
  </c:pivotSource>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en-IN">
                <a:solidFill>
                  <a:schemeClr val="tx1"/>
                </a:solidFill>
              </a:rPr>
              <a:t>Product Wise Loan Amount</a:t>
            </a:r>
          </a:p>
        </c:rich>
      </c:tx>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ivotFmts>
      <c:pivotFmt>
        <c:idx val="0"/>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'Product Wise Loan Amount'!$B$3</c:f>
              <c:strCache>
                <c:ptCount val="1"/>
                <c:pt idx="0">
                  <c:v>Total</c:v>
                </c:pt>
              </c:strCache>
            </c:strRef>
          </c:tx>
          <c:spPr>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cat>
            <c:strRef>
              <c:f>'Product Wise Loan Amount'!$A$4:$A$23</c:f>
              <c:strCache>
                <c:ptCount val="19"/>
                <c:pt idx="0">
                  <c:v>Home Loan</c:v>
                </c:pt>
                <c:pt idx="1">
                  <c:v>Services</c:v>
                </c:pt>
                <c:pt idx="2">
                  <c:v>Business </c:v>
                </c:pt>
                <c:pt idx="3">
                  <c:v>Others</c:v>
                </c:pt>
                <c:pt idx="4">
                  <c:v>Production</c:v>
                </c:pt>
                <c:pt idx="5">
                  <c:v>Trade</c:v>
                </c:pt>
                <c:pt idx="6">
                  <c:v>Agriculture</c:v>
                </c:pt>
                <c:pt idx="7">
                  <c:v>Festive Loan-Product</c:v>
                </c:pt>
                <c:pt idx="8">
                  <c:v>Mobile Phones</c:v>
                </c:pt>
                <c:pt idx="9">
                  <c:v>Bike</c:v>
                </c:pt>
                <c:pt idx="10">
                  <c:v>Refrigerator</c:v>
                </c:pt>
                <c:pt idx="11">
                  <c:v>Washing Machine</c:v>
                </c:pt>
                <c:pt idx="12">
                  <c:v>Television</c:v>
                </c:pt>
                <c:pt idx="13">
                  <c:v>Juicer- Mixer-Grinder</c:v>
                </c:pt>
                <c:pt idx="14">
                  <c:v>Inverter</c:v>
                </c:pt>
                <c:pt idx="15">
                  <c:v>Solar</c:v>
                </c:pt>
                <c:pt idx="16">
                  <c:v>Livestock Loan</c:v>
                </c:pt>
                <c:pt idx="17">
                  <c:v>Individual Loan</c:v>
                </c:pt>
                <c:pt idx="18">
                  <c:v>Manufacturing</c:v>
                </c:pt>
              </c:strCache>
            </c:strRef>
          </c:cat>
          <c:val>
            <c:numRef>
              <c:f>'Product Wise Loan Amount'!$B$4:$B$23</c:f>
              <c:numCache>
                <c:formatCode>0</c:formatCode>
                <c:ptCount val="19"/>
                <c:pt idx="0">
                  <c:v>164956400</c:v>
                </c:pt>
                <c:pt idx="1">
                  <c:v>97082775</c:v>
                </c:pt>
                <c:pt idx="2">
                  <c:v>66099325</c:v>
                </c:pt>
                <c:pt idx="3">
                  <c:v>27662250</c:v>
                </c:pt>
                <c:pt idx="4">
                  <c:v>24116025</c:v>
                </c:pt>
                <c:pt idx="5">
                  <c:v>18442375</c:v>
                </c:pt>
                <c:pt idx="6">
                  <c:v>14870100</c:v>
                </c:pt>
                <c:pt idx="7">
                  <c:v>10953125</c:v>
                </c:pt>
                <c:pt idx="8">
                  <c:v>10605675</c:v>
                </c:pt>
                <c:pt idx="9">
                  <c:v>4133850</c:v>
                </c:pt>
                <c:pt idx="10">
                  <c:v>3139075</c:v>
                </c:pt>
                <c:pt idx="11">
                  <c:v>1671600</c:v>
                </c:pt>
                <c:pt idx="12">
                  <c:v>972275</c:v>
                </c:pt>
                <c:pt idx="13">
                  <c:v>480250</c:v>
                </c:pt>
                <c:pt idx="14">
                  <c:v>232600</c:v>
                </c:pt>
                <c:pt idx="15">
                  <c:v>126750</c:v>
                </c:pt>
                <c:pt idx="16">
                  <c:v>34000</c:v>
                </c:pt>
                <c:pt idx="17">
                  <c:v>21000</c:v>
                </c:pt>
                <c:pt idx="18">
                  <c:v>3200</c:v>
                </c:pt>
              </c:numCache>
            </c:numRef>
          </c:val>
          <c:smooth val="0"/>
          <c:extLst>
            <c:ext xmlns:c16="http://schemas.microsoft.com/office/drawing/2014/chart" uri="{C3380CC4-5D6E-409C-BE32-E72D297353CC}">
              <c16:uniqueId val="{00000000-760E-4246-92CE-A9A6893CF0B2}"/>
            </c:ext>
          </c:extLst>
        </c:ser>
        <c:dLbls>
          <c:showLegendKey val="0"/>
          <c:showVal val="0"/>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marker val="1"/>
        <c:smooth val="0"/>
        <c:axId val="1472878848"/>
        <c:axId val="1472862528"/>
      </c:lineChart>
      <c:catAx>
        <c:axId val="1472878848"/>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900" b="0" i="0" u="none" strike="noStrike" kern="1200" spc="100" baseline="0">
                <a:solidFill>
                  <a:schemeClr val="lt1"/>
                </a:solidFill>
                <a:latin typeface="+mn-lt"/>
                <a:ea typeface="+mn-ea"/>
                <a:cs typeface="+mn-cs"/>
              </a:defRPr>
            </a:pPr>
            <a:endParaRPr lang="en-US"/>
          </a:p>
        </c:txPr>
        <c:crossAx val="1472862528"/>
        <c:crosses val="autoZero"/>
        <c:auto val="1"/>
        <c:lblAlgn val="ctr"/>
        <c:lblOffset val="100"/>
        <c:noMultiLvlLbl val="0"/>
      </c:catAx>
      <c:valAx>
        <c:axId val="147286252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147287884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24">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50000"/>
        <a:lumOff val="50000"/>
      </a:schemeClr>
    </cs:fontRef>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bg1"/>
    </cs:fontRef>
    <cs:spPr>
      <a:solidFill>
        <a:schemeClr val="tx1">
          <a:lumMod val="35000"/>
          <a:lumOff val="6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900"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00" b="0" kern="1200" cap="none" spc="50" baseline="0"/>
  </cs:title>
  <cs:trendline>
    <cs:lnRef idx="0">
      <cs:styleClr val="auto"/>
    </cs:lnRef>
    <cs:fillRef idx="0"/>
    <cs:effectRef idx="0"/>
    <cs:fontRef idx="minor">
      <a:schemeClr val="dk1"/>
    </cs:fontRef>
    <cs:spPr>
      <a:ln w="19050" cap="rnd">
        <a:solidFill>
          <a:schemeClr val="phClr"/>
        </a:solidFill>
        <a:prstDash val="sysDot"/>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spPr>
      <a:ln w="9525">
        <a:solidFill>
          <a:schemeClr val="tx1">
            <a:lumMod val="15000"/>
            <a:lumOff val="85000"/>
          </a:schemeClr>
        </a:solidFill>
      </a:ln>
    </cs:spPr>
    <cs:defRPr sz="900"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339">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dk1">
                <a:lumMod val="65000"/>
                <a:lumOff val="35000"/>
              </a:schemeClr>
            </a:gs>
            <a:gs pos="100000">
              <a:schemeClr val="dk1">
                <a:lumMod val="75000"/>
                <a:lumOff val="25000"/>
              </a:schemeClr>
            </a:gs>
          </a:gsLst>
          <a:lin ang="10800000" scaled="0"/>
        </a:gradFill>
        <a:round/>
      </a:ln>
      <a:effectLst/>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4">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50000"/>
        <a:lumOff val="50000"/>
      </a:schemeClr>
    </cs:fontRef>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bg1"/>
    </cs:fontRef>
    <cs:spPr>
      <a:solidFill>
        <a:schemeClr val="tx1">
          <a:lumMod val="35000"/>
          <a:lumOff val="6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900"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00" b="0" kern="1200" cap="none" spc="50" baseline="0"/>
  </cs:title>
  <cs:trendline>
    <cs:lnRef idx="0">
      <cs:styleClr val="auto"/>
    </cs:lnRef>
    <cs:fillRef idx="0"/>
    <cs:effectRef idx="0"/>
    <cs:fontRef idx="minor">
      <a:schemeClr val="dk1"/>
    </cs:fontRef>
    <cs:spPr>
      <a:ln w="19050" cap="rnd">
        <a:solidFill>
          <a:schemeClr val="phClr"/>
        </a:solidFill>
        <a:prstDash val="sysDot"/>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spPr>
      <a:ln w="9525">
        <a:solidFill>
          <a:schemeClr val="tx1">
            <a:lumMod val="15000"/>
            <a:lumOff val="85000"/>
          </a:schemeClr>
        </a:solid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72379B-9494-415A-9064-79A81A8F8912}" type="datetimeFigureOut">
              <a:rPr lang="en-IN" smtClean="0"/>
              <a:t>22-07-2025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742000-C850-4F30-BE34-C75415796225}" type="slidenum">
              <a:rPr lang="en-IN" smtClean="0"/>
              <a:t>‹#›</a:t>
            </a:fld>
            <a:endParaRPr lang="en-IN"/>
          </a:p>
        </p:txBody>
      </p:sp>
    </p:spTree>
    <p:extLst>
      <p:ext uri="{BB962C8B-B14F-4D97-AF65-F5344CB8AC3E}">
        <p14:creationId xmlns:p14="http://schemas.microsoft.com/office/powerpoint/2010/main" val="224689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F742000-C850-4F30-BE34-C75415796225}" type="slidenum">
              <a:rPr lang="en-IN" smtClean="0"/>
              <a:t>1</a:t>
            </a:fld>
            <a:endParaRPr lang="en-IN"/>
          </a:p>
        </p:txBody>
      </p:sp>
    </p:spTree>
    <p:extLst>
      <p:ext uri="{BB962C8B-B14F-4D97-AF65-F5344CB8AC3E}">
        <p14:creationId xmlns:p14="http://schemas.microsoft.com/office/powerpoint/2010/main" val="727455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997AC6-AFD3-4C2A-B494-DAC60DC21EA4}" type="datetimeFigureOut">
              <a:rPr lang="en-IN" smtClean="0"/>
              <a:t>22-07-2025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858148-3976-4F47-9E43-2FD1C5D15220}"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9800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5C997AC6-AFD3-4C2A-B494-DAC60DC21EA4}" type="datetimeFigureOut">
              <a:rPr lang="en-IN" smtClean="0"/>
              <a:t>22-07-2025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2465690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997AC6-AFD3-4C2A-B494-DAC60DC21EA4}" type="datetimeFigureOut">
              <a:rPr lang="en-IN" smtClean="0"/>
              <a:t>22-07-2025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1118064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997AC6-AFD3-4C2A-B494-DAC60DC21EA4}" type="datetimeFigureOut">
              <a:rPr lang="en-IN" smtClean="0"/>
              <a:t>22-07-2025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858148-3976-4F47-9E43-2FD1C5D15220}"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927103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997AC6-AFD3-4C2A-B494-DAC60DC21EA4}" type="datetimeFigureOut">
              <a:rPr lang="en-IN" smtClean="0"/>
              <a:t>22-07-2025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3709496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997AC6-AFD3-4C2A-B494-DAC60DC21EA4}" type="datetimeFigureOut">
              <a:rPr lang="en-IN" smtClean="0"/>
              <a:t>22-07-2025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858148-3976-4F47-9E43-2FD1C5D15220}"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8946357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997AC6-AFD3-4C2A-B494-DAC60DC21EA4}" type="datetimeFigureOut">
              <a:rPr lang="en-IN" smtClean="0"/>
              <a:t>22-07-2025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4069122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997AC6-AFD3-4C2A-B494-DAC60DC21EA4}" type="datetimeFigureOut">
              <a:rPr lang="en-IN" smtClean="0"/>
              <a:t>22-07-2025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101462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997AC6-AFD3-4C2A-B494-DAC60DC21EA4}" type="datetimeFigureOut">
              <a:rPr lang="en-IN" smtClean="0"/>
              <a:t>22-07-2025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390444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997AC6-AFD3-4C2A-B494-DAC60DC21EA4}" type="datetimeFigureOut">
              <a:rPr lang="en-IN" smtClean="0"/>
              <a:t>22-07-2025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964587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997AC6-AFD3-4C2A-B494-DAC60DC21EA4}" type="datetimeFigureOut">
              <a:rPr lang="en-IN" smtClean="0"/>
              <a:t>22-07-2025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1421634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997AC6-AFD3-4C2A-B494-DAC60DC21EA4}" type="datetimeFigureOut">
              <a:rPr lang="en-IN" smtClean="0"/>
              <a:t>22-07-2025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3100082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997AC6-AFD3-4C2A-B494-DAC60DC21EA4}" type="datetimeFigureOut">
              <a:rPr lang="en-IN" smtClean="0"/>
              <a:t>22-07-2025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913643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997AC6-AFD3-4C2A-B494-DAC60DC21EA4}" type="datetimeFigureOut">
              <a:rPr lang="en-IN" smtClean="0"/>
              <a:t>22-07-2025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2669629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997AC6-AFD3-4C2A-B494-DAC60DC21EA4}" type="datetimeFigureOut">
              <a:rPr lang="en-IN" smtClean="0"/>
              <a:t>22-07-2025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135351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997AC6-AFD3-4C2A-B494-DAC60DC21EA4}" type="datetimeFigureOut">
              <a:rPr lang="en-IN" smtClean="0"/>
              <a:t>22-07-2025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2348083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997AC6-AFD3-4C2A-B494-DAC60DC21EA4}" type="datetimeFigureOut">
              <a:rPr lang="en-IN" smtClean="0"/>
              <a:t>22-07-2025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3067407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5C997AC6-AFD3-4C2A-B494-DAC60DC21EA4}" type="datetimeFigureOut">
              <a:rPr lang="en-IN" smtClean="0"/>
              <a:t>22-07-2025</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57858148-3976-4F47-9E43-2FD1C5D15220}" type="slidenum">
              <a:rPr lang="en-IN" smtClean="0"/>
              <a:t>‹#›</a:t>
            </a:fld>
            <a:endParaRPr lang="en-IN"/>
          </a:p>
        </p:txBody>
      </p:sp>
    </p:spTree>
    <p:extLst>
      <p:ext uri="{BB962C8B-B14F-4D97-AF65-F5344CB8AC3E}">
        <p14:creationId xmlns:p14="http://schemas.microsoft.com/office/powerpoint/2010/main" val="2763211281"/>
      </p:ext>
    </p:extLst>
  </p:cSld>
  <p:clrMap bg1="dk1" tx1="lt1" bg2="dk2" tx2="lt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 id="2147483981" r:id="rId13"/>
    <p:sldLayoutId id="2147483982" r:id="rId14"/>
    <p:sldLayoutId id="2147483983" r:id="rId15"/>
    <p:sldLayoutId id="2147483984" r:id="rId16"/>
    <p:sldLayoutId id="214748398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18" Type="http://schemas.openxmlformats.org/officeDocument/2006/relationships/chart" Target="../charts/chart15.xml"/><Relationship Id="rId3" Type="http://schemas.openxmlformats.org/officeDocument/2006/relationships/chart" Target="../charts/chart8.xml"/><Relationship Id="rId7" Type="http://schemas.openxmlformats.org/officeDocument/2006/relationships/image" Target="../media/image2.png"/><Relationship Id="rId12" Type="http://schemas.openxmlformats.org/officeDocument/2006/relationships/image" Target="../media/image6.png"/><Relationship Id="rId17" Type="http://schemas.openxmlformats.org/officeDocument/2006/relationships/chart" Target="../charts/chart14.xml"/><Relationship Id="rId2" Type="http://schemas.openxmlformats.org/officeDocument/2006/relationships/chart" Target="../charts/chart7.xml"/><Relationship Id="rId16" Type="http://schemas.openxmlformats.org/officeDocument/2006/relationships/chart" Target="../charts/chart13.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chart" Target="../charts/chart11.xml"/><Relationship Id="rId5" Type="http://schemas.openxmlformats.org/officeDocument/2006/relationships/chart" Target="../charts/chart10.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chart" Target="../charts/chart9.xml"/><Relationship Id="rId9" Type="http://schemas.openxmlformats.org/officeDocument/2006/relationships/image" Target="../media/image4.png"/><Relationship Id="rId14" Type="http://schemas.openxmlformats.org/officeDocument/2006/relationships/chart" Target="../charts/chart12.xml"/></Relationships>
</file>

<file path=ppt/slides/_rels/slide12.xml.rels><?xml version="1.0" encoding="UTF-8" standalone="yes"?>
<Relationships xmlns="http://schemas.openxmlformats.org/package/2006/relationships"><Relationship Id="rId8" Type="http://schemas.openxmlformats.org/officeDocument/2006/relationships/chart" Target="../charts/chart17.xml"/><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chart" Target="../charts/chart1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chart" Target="../charts/chart19.xml"/><Relationship Id="rId4" Type="http://schemas.openxmlformats.org/officeDocument/2006/relationships/image" Target="../media/image10.png"/><Relationship Id="rId9" Type="http://schemas.openxmlformats.org/officeDocument/2006/relationships/chart" Target="../charts/char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892EF30-977C-88D9-5551-1CA11FCB8975}"/>
              </a:ext>
            </a:extLst>
          </p:cNvPr>
          <p:cNvSpPr txBox="1"/>
          <p:nvPr/>
        </p:nvSpPr>
        <p:spPr>
          <a:xfrm>
            <a:off x="1534886" y="1436914"/>
            <a:ext cx="7750628" cy="3046988"/>
          </a:xfrm>
          <a:prstGeom prst="rect">
            <a:avLst/>
          </a:prstGeom>
          <a:solidFill>
            <a:schemeClr val="accent2"/>
          </a:solidFill>
        </p:spPr>
        <p:txBody>
          <a:bodyPr wrap="square" rtlCol="0">
            <a:spAutoFit/>
          </a:bodyPr>
          <a:lstStyle/>
          <a:p>
            <a:endParaRPr lang="en-IN" sz="4400" b="1" dirty="0">
              <a:solidFill>
                <a:schemeClr val="accent3"/>
              </a:solidFill>
              <a:latin typeface="Aboreto"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5400" b="1" kern="0" dirty="0">
                <a:solidFill>
                  <a:schemeClr val="bg1"/>
                </a:solidFill>
                <a:latin typeface="Aboreto" panose="020B0604020202020204" charset="0"/>
                <a:cs typeface="Arial"/>
                <a:sym typeface="Arial"/>
              </a:rPr>
              <a:t>BANKING LOAN ANALYSIS &amp; Debit Credit ANALYSIS</a:t>
            </a:r>
            <a:r>
              <a:rPr kumimoji="0" lang="en-US" sz="4400" b="1" i="0" u="none" strike="noStrike" kern="0" cap="none" spc="0" normalizeH="0" baseline="0" noProof="0" dirty="0">
                <a:ln>
                  <a:noFill/>
                </a:ln>
                <a:solidFill>
                  <a:schemeClr val="bg1"/>
                </a:solidFill>
                <a:effectLst/>
                <a:uLnTx/>
                <a:uFillTx/>
                <a:latin typeface="Aboreto" panose="020B0604020202020204" charset="0"/>
                <a:cs typeface="Arial"/>
                <a:sym typeface="Arial"/>
              </a:rPr>
              <a:t> </a:t>
            </a:r>
          </a:p>
          <a:p>
            <a:endParaRPr lang="en-IN" sz="4000" dirty="0"/>
          </a:p>
        </p:txBody>
      </p:sp>
      <p:sp>
        <p:nvSpPr>
          <p:cNvPr id="11" name="TextBox 10">
            <a:extLst>
              <a:ext uri="{FF2B5EF4-FFF2-40B4-BE49-F238E27FC236}">
                <a16:creationId xmlns:a16="http://schemas.microsoft.com/office/drawing/2014/main" id="{9A34F308-EB8D-766C-2D65-6E1A5D8CFD4D}"/>
              </a:ext>
            </a:extLst>
          </p:cNvPr>
          <p:cNvSpPr txBox="1"/>
          <p:nvPr/>
        </p:nvSpPr>
        <p:spPr>
          <a:xfrm>
            <a:off x="8811985" y="5366658"/>
            <a:ext cx="3015343" cy="1138773"/>
          </a:xfrm>
          <a:prstGeom prst="rect">
            <a:avLst/>
          </a:prstGeom>
          <a:noFill/>
        </p:spPr>
        <p:txBody>
          <a:bodyPr wrap="square" rtlCol="0">
            <a:spAutoFit/>
          </a:bodyPr>
          <a:lstStyle/>
          <a:p>
            <a:pPr algn="ctr"/>
            <a:r>
              <a:rPr lang="en-IN" sz="3200" b="1" u="sng" dirty="0">
                <a:solidFill>
                  <a:schemeClr val="accent1"/>
                </a:solidFill>
              </a:rPr>
              <a:t>Presented by </a:t>
            </a:r>
          </a:p>
          <a:p>
            <a:pPr algn="ctr"/>
            <a:r>
              <a:rPr lang="en-IN" sz="3600" b="1" dirty="0">
                <a:solidFill>
                  <a:srgbClr val="FFFF00"/>
                </a:solidFill>
              </a:rPr>
              <a:t>Group 6</a:t>
            </a:r>
          </a:p>
        </p:txBody>
      </p:sp>
    </p:spTree>
    <p:extLst>
      <p:ext uri="{BB962C8B-B14F-4D97-AF65-F5344CB8AC3E}">
        <p14:creationId xmlns:p14="http://schemas.microsoft.com/office/powerpoint/2010/main" val="2352801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79A94-2B2D-FF55-44E4-A745259135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1985D7-76DA-BE07-7B1D-193C1CE9A33C}"/>
              </a:ext>
            </a:extLst>
          </p:cNvPr>
          <p:cNvSpPr>
            <a:spLocks noGrp="1"/>
          </p:cNvSpPr>
          <p:nvPr>
            <p:ph type="title"/>
          </p:nvPr>
        </p:nvSpPr>
        <p:spPr>
          <a:xfrm>
            <a:off x="1360715" y="70786"/>
            <a:ext cx="10364451" cy="593594"/>
          </a:xfrm>
        </p:spPr>
        <p:txBody>
          <a:bodyPr>
            <a:noAutofit/>
          </a:bodyPr>
          <a:lstStyle/>
          <a:p>
            <a:r>
              <a:rPr lang="en-IN" sz="4000" b="1" dirty="0">
                <a:latin typeface="Calibri" panose="020F0502020204030204" pitchFamily="34" charset="0"/>
                <a:ea typeface="Calibri" panose="020F0502020204030204" pitchFamily="34" charset="0"/>
                <a:cs typeface="Calibri" panose="020F0502020204030204" pitchFamily="34" charset="0"/>
              </a:rPr>
              <a:t>KPI 1- Bank Wise Debit &amp; Credit Amount</a:t>
            </a:r>
          </a:p>
        </p:txBody>
      </p:sp>
      <p:graphicFrame>
        <p:nvGraphicFramePr>
          <p:cNvPr id="3" name="Chart 2">
            <a:extLst>
              <a:ext uri="{FF2B5EF4-FFF2-40B4-BE49-F238E27FC236}">
                <a16:creationId xmlns:a16="http://schemas.microsoft.com/office/drawing/2014/main" id="{5B7ABD24-9590-C01A-A688-0DC88B158805}"/>
              </a:ext>
            </a:extLst>
          </p:cNvPr>
          <p:cNvGraphicFramePr>
            <a:graphicFrameLocks/>
          </p:cNvGraphicFramePr>
          <p:nvPr>
            <p:extLst>
              <p:ext uri="{D42A27DB-BD31-4B8C-83A1-F6EECF244321}">
                <p14:modId xmlns:p14="http://schemas.microsoft.com/office/powerpoint/2010/main" val="3305009354"/>
              </p:ext>
            </p:extLst>
          </p:nvPr>
        </p:nvGraphicFramePr>
        <p:xfrm>
          <a:off x="8035058" y="740931"/>
          <a:ext cx="4156941" cy="257921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914E55F2-ACFE-5469-F3E3-89AB46D5B25E}"/>
              </a:ext>
            </a:extLst>
          </p:cNvPr>
          <p:cNvSpPr txBox="1"/>
          <p:nvPr/>
        </p:nvSpPr>
        <p:spPr>
          <a:xfrm>
            <a:off x="-76200" y="740930"/>
            <a:ext cx="8115107" cy="923330"/>
          </a:xfrm>
          <a:prstGeom prst="rect">
            <a:avLst/>
          </a:prstGeom>
          <a:noFill/>
        </p:spPr>
        <p:txBody>
          <a:bodyPr wrap="non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By observing that HDFC using Debit &amp; Credit card usage by compare with Other bank</a:t>
            </a:r>
          </a:p>
          <a:p>
            <a:r>
              <a:rPr lang="en-IN" dirty="0">
                <a:latin typeface="Calibri" panose="020F0502020204030204" pitchFamily="34" charset="0"/>
                <a:ea typeface="Calibri" panose="020F0502020204030204" pitchFamily="34" charset="0"/>
                <a:cs typeface="Calibri" panose="020F0502020204030204" pitchFamily="34" charset="0"/>
              </a:rPr>
              <a:t>So HDFC bank has to reduce the EMI Processing fee and provide more offer in Online </a:t>
            </a:r>
          </a:p>
          <a:p>
            <a:r>
              <a:rPr lang="en-IN" dirty="0">
                <a:latin typeface="Calibri" panose="020F0502020204030204" pitchFamily="34" charset="0"/>
                <a:ea typeface="Calibri" panose="020F0502020204030204" pitchFamily="34" charset="0"/>
                <a:cs typeface="Calibri" panose="020F0502020204030204" pitchFamily="34" charset="0"/>
              </a:rPr>
              <a:t>&amp; Offline</a:t>
            </a:r>
          </a:p>
        </p:txBody>
      </p:sp>
      <p:sp>
        <p:nvSpPr>
          <p:cNvPr id="6" name="Title 1">
            <a:extLst>
              <a:ext uri="{FF2B5EF4-FFF2-40B4-BE49-F238E27FC236}">
                <a16:creationId xmlns:a16="http://schemas.microsoft.com/office/drawing/2014/main" id="{BD0F405B-A77D-E4E6-93D0-9AF0E3C51026}"/>
              </a:ext>
            </a:extLst>
          </p:cNvPr>
          <p:cNvSpPr txBox="1">
            <a:spLocks/>
          </p:cNvSpPr>
          <p:nvPr/>
        </p:nvSpPr>
        <p:spPr>
          <a:xfrm>
            <a:off x="250371" y="3473244"/>
            <a:ext cx="10788995" cy="59359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IN" sz="4000" b="1" dirty="0">
                <a:latin typeface="Calibri" panose="020F0502020204030204" pitchFamily="34" charset="0"/>
                <a:ea typeface="Calibri" panose="020F0502020204030204" pitchFamily="34" charset="0"/>
                <a:cs typeface="Calibri" panose="020F0502020204030204" pitchFamily="34" charset="0"/>
              </a:rPr>
              <a:t>KPI 1- Brance Wise Debit &amp; Credit </a:t>
            </a:r>
            <a:r>
              <a:rPr lang="en-IN" sz="4000" b="1" dirty="0" err="1">
                <a:latin typeface="Calibri" panose="020F0502020204030204" pitchFamily="34" charset="0"/>
                <a:ea typeface="Calibri" panose="020F0502020204030204" pitchFamily="34" charset="0"/>
                <a:cs typeface="Calibri" panose="020F0502020204030204" pitchFamily="34" charset="0"/>
              </a:rPr>
              <a:t>Transaton</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7" name="Chart 6">
            <a:extLst>
              <a:ext uri="{FF2B5EF4-FFF2-40B4-BE49-F238E27FC236}">
                <a16:creationId xmlns:a16="http://schemas.microsoft.com/office/drawing/2014/main" id="{80015412-994F-B2B9-0874-EA54A428688C}"/>
              </a:ext>
            </a:extLst>
          </p:cNvPr>
          <p:cNvGraphicFramePr>
            <a:graphicFrameLocks/>
          </p:cNvGraphicFramePr>
          <p:nvPr>
            <p:extLst>
              <p:ext uri="{D42A27DB-BD31-4B8C-83A1-F6EECF244321}">
                <p14:modId xmlns:p14="http://schemas.microsoft.com/office/powerpoint/2010/main" val="35631037"/>
              </p:ext>
            </p:extLst>
          </p:nvPr>
        </p:nvGraphicFramePr>
        <p:xfrm>
          <a:off x="7619999" y="4066838"/>
          <a:ext cx="4572000" cy="2643824"/>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4850AA3D-5A87-1B71-5DE2-EB8B7B116A54}"/>
              </a:ext>
            </a:extLst>
          </p:cNvPr>
          <p:cNvSpPr txBox="1"/>
          <p:nvPr/>
        </p:nvSpPr>
        <p:spPr>
          <a:xfrm>
            <a:off x="0" y="4398494"/>
            <a:ext cx="6934912" cy="1477328"/>
          </a:xfrm>
          <a:prstGeom prst="rect">
            <a:avLst/>
          </a:prstGeom>
          <a:noFill/>
        </p:spPr>
        <p:txBody>
          <a:bodyPr wrap="non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City centre Brance issued Credit &amp; Debit Transaction are more follow by </a:t>
            </a:r>
          </a:p>
          <a:p>
            <a:r>
              <a:rPr lang="en-IN" dirty="0">
                <a:latin typeface="Calibri" panose="020F0502020204030204" pitchFamily="34" charset="0"/>
                <a:ea typeface="Calibri" panose="020F0502020204030204" pitchFamily="34" charset="0"/>
                <a:cs typeface="Calibri" panose="020F0502020204030204" pitchFamily="34" charset="0"/>
              </a:rPr>
              <a:t>Downtown branch </a:t>
            </a:r>
          </a:p>
          <a:p>
            <a:endParaRPr lang="en-IN" dirty="0">
              <a:latin typeface="Calibri" panose="020F0502020204030204" pitchFamily="34" charset="0"/>
              <a:ea typeface="Calibri" panose="020F0502020204030204" pitchFamily="34" charset="0"/>
              <a:cs typeface="Calibri" panose="020F0502020204030204" pitchFamily="34" charset="0"/>
            </a:endParaRPr>
          </a:p>
          <a:p>
            <a:r>
              <a:rPr lang="en-IN" dirty="0">
                <a:latin typeface="Calibri" panose="020F0502020204030204" pitchFamily="34" charset="0"/>
                <a:ea typeface="Calibri" panose="020F0502020204030204" pitchFamily="34" charset="0"/>
                <a:cs typeface="Calibri" panose="020F0502020204030204" pitchFamily="34" charset="0"/>
              </a:rPr>
              <a:t>North Branch &amp; Suburban Brance usage is very less so while issuing</a:t>
            </a:r>
          </a:p>
          <a:p>
            <a:r>
              <a:rPr lang="en-IN" dirty="0">
                <a:latin typeface="Calibri" panose="020F0502020204030204" pitchFamily="34" charset="0"/>
                <a:ea typeface="Calibri" panose="020F0502020204030204" pitchFamily="34" charset="0"/>
                <a:cs typeface="Calibri" panose="020F0502020204030204" pitchFamily="34" charset="0"/>
              </a:rPr>
              <a:t>Debit &amp; credit Card for this they have to verify Grading &amp; Profile check</a:t>
            </a:r>
          </a:p>
        </p:txBody>
      </p:sp>
    </p:spTree>
    <p:extLst>
      <p:ext uri="{BB962C8B-B14F-4D97-AF65-F5344CB8AC3E}">
        <p14:creationId xmlns:p14="http://schemas.microsoft.com/office/powerpoint/2010/main" val="2527829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6CDFC-2AE7-B67B-76D7-9D1DBFCEC80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B33C880-E63B-CE44-20E4-2E16103BCC3C}"/>
              </a:ext>
            </a:extLst>
          </p:cNvPr>
          <p:cNvSpPr txBox="1"/>
          <p:nvPr/>
        </p:nvSpPr>
        <p:spPr>
          <a:xfrm>
            <a:off x="2378764" y="-141515"/>
            <a:ext cx="6775766" cy="707886"/>
          </a:xfrm>
          <a:prstGeom prst="rect">
            <a:avLst/>
          </a:prstGeom>
          <a:noFill/>
        </p:spPr>
        <p:txBody>
          <a:bodyPr wrap="none" rtlCol="0">
            <a:sp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Excel Banking Loan Dash Board</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sp>
        <p:nvSpPr>
          <p:cNvPr id="31" name="TextBox 1">
            <a:extLst>
              <a:ext uri="{FF2B5EF4-FFF2-40B4-BE49-F238E27FC236}">
                <a16:creationId xmlns:a16="http://schemas.microsoft.com/office/drawing/2014/main" id="{BAB4F9DF-E989-FE4F-ABEE-0A89E559EA89}"/>
              </a:ext>
            </a:extLst>
          </p:cNvPr>
          <p:cNvSpPr txBox="1"/>
          <p:nvPr/>
        </p:nvSpPr>
        <p:spPr>
          <a:xfrm>
            <a:off x="73025" y="484414"/>
            <a:ext cx="11957050" cy="838200"/>
          </a:xfrm>
          <a:prstGeom prst="rect">
            <a:avLst/>
          </a:prstGeom>
          <a:solidFill>
            <a:srgbClr val="FFC000"/>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4800"/>
              <a:t>Banking Loan </a:t>
            </a:r>
            <a:r>
              <a:rPr lang="en-IN" sz="4800">
                <a:solidFill>
                  <a:schemeClr val="dk1"/>
                </a:solidFill>
                <a:latin typeface="+mn-lt"/>
                <a:ea typeface="+mn-ea"/>
                <a:cs typeface="+mn-cs"/>
              </a:rPr>
              <a:t>Analysis</a:t>
            </a:r>
          </a:p>
        </p:txBody>
      </p:sp>
      <p:graphicFrame>
        <p:nvGraphicFramePr>
          <p:cNvPr id="55" name="Chart 54">
            <a:extLst>
              <a:ext uri="{FF2B5EF4-FFF2-40B4-BE49-F238E27FC236}">
                <a16:creationId xmlns:a16="http://schemas.microsoft.com/office/drawing/2014/main" id="{0669F2FD-F90E-48D0-A3DA-5E00A7FCA3DD}"/>
              </a:ext>
            </a:extLst>
          </p:cNvPr>
          <p:cNvGraphicFramePr>
            <a:graphicFrameLocks/>
          </p:cNvGraphicFramePr>
          <p:nvPr>
            <p:extLst>
              <p:ext uri="{D42A27DB-BD31-4B8C-83A1-F6EECF244321}">
                <p14:modId xmlns:p14="http://schemas.microsoft.com/office/powerpoint/2010/main" val="103475959"/>
              </p:ext>
            </p:extLst>
          </p:nvPr>
        </p:nvGraphicFramePr>
        <p:xfrm>
          <a:off x="20864" y="2587171"/>
          <a:ext cx="2654300" cy="21209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6" name="Chart 55">
            <a:extLst>
              <a:ext uri="{FF2B5EF4-FFF2-40B4-BE49-F238E27FC236}">
                <a16:creationId xmlns:a16="http://schemas.microsoft.com/office/drawing/2014/main" id="{03701F82-0500-45E4-8855-8AE5B38AE357}"/>
              </a:ext>
            </a:extLst>
          </p:cNvPr>
          <p:cNvGraphicFramePr>
            <a:graphicFrameLocks/>
          </p:cNvGraphicFramePr>
          <p:nvPr>
            <p:extLst>
              <p:ext uri="{D42A27DB-BD31-4B8C-83A1-F6EECF244321}">
                <p14:modId xmlns:p14="http://schemas.microsoft.com/office/powerpoint/2010/main" val="2999573119"/>
              </p:ext>
            </p:extLst>
          </p:nvPr>
        </p:nvGraphicFramePr>
        <p:xfrm>
          <a:off x="2647950" y="2523898"/>
          <a:ext cx="3092450" cy="21526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7" name="Chart 56">
            <a:extLst>
              <a:ext uri="{FF2B5EF4-FFF2-40B4-BE49-F238E27FC236}">
                <a16:creationId xmlns:a16="http://schemas.microsoft.com/office/drawing/2014/main" id="{30235AAF-8C01-4A60-8FB5-93E2197C535E}"/>
              </a:ext>
            </a:extLst>
          </p:cNvPr>
          <p:cNvGraphicFramePr>
            <a:graphicFrameLocks/>
          </p:cNvGraphicFramePr>
          <p:nvPr>
            <p:extLst>
              <p:ext uri="{D42A27DB-BD31-4B8C-83A1-F6EECF244321}">
                <p14:modId xmlns:p14="http://schemas.microsoft.com/office/powerpoint/2010/main" val="569703246"/>
              </p:ext>
            </p:extLst>
          </p:nvPr>
        </p:nvGraphicFramePr>
        <p:xfrm>
          <a:off x="5765800" y="2507795"/>
          <a:ext cx="3086100" cy="2082800"/>
        </p:xfrm>
        <a:graphic>
          <a:graphicData uri="http://schemas.openxmlformats.org/drawingml/2006/chart">
            <c:chart xmlns:c="http://schemas.openxmlformats.org/drawingml/2006/chart" xmlns:r="http://schemas.openxmlformats.org/officeDocument/2006/relationships" r:id="rId4"/>
          </a:graphicData>
        </a:graphic>
      </p:graphicFrame>
      <p:sp>
        <p:nvSpPr>
          <p:cNvPr id="58" name="Rectangle 57">
            <a:extLst>
              <a:ext uri="{FF2B5EF4-FFF2-40B4-BE49-F238E27FC236}">
                <a16:creationId xmlns:a16="http://schemas.microsoft.com/office/drawing/2014/main" id="{D9B694BD-7064-49D9-9CCC-D701FEEC3AD7}"/>
              </a:ext>
            </a:extLst>
          </p:cNvPr>
          <p:cNvSpPr/>
          <p:nvPr/>
        </p:nvSpPr>
        <p:spPr>
          <a:xfrm>
            <a:off x="1473200" y="1367064"/>
            <a:ext cx="1441450" cy="11239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N" sz="1800" b="1" dirty="0"/>
              <a:t>Total</a:t>
            </a:r>
            <a:r>
              <a:rPr lang="en-IN" sz="1800" b="1" baseline="0" dirty="0"/>
              <a:t> Loans Count</a:t>
            </a:r>
            <a:r>
              <a:rPr lang="en-IN" sz="1800" b="1" dirty="0"/>
              <a:t> </a:t>
            </a:r>
          </a:p>
          <a:p>
            <a:pPr algn="ctr"/>
            <a:r>
              <a:rPr lang="en-IN" sz="1800" b="1" dirty="0"/>
              <a:t>65535</a:t>
            </a:r>
          </a:p>
        </p:txBody>
      </p:sp>
      <p:sp>
        <p:nvSpPr>
          <p:cNvPr id="59" name="Rectangle 58">
            <a:extLst>
              <a:ext uri="{FF2B5EF4-FFF2-40B4-BE49-F238E27FC236}">
                <a16:creationId xmlns:a16="http://schemas.microsoft.com/office/drawing/2014/main" id="{91F1A062-2065-4A40-954C-974FD46A6B93}"/>
              </a:ext>
            </a:extLst>
          </p:cNvPr>
          <p:cNvSpPr/>
          <p:nvPr/>
        </p:nvSpPr>
        <p:spPr>
          <a:xfrm>
            <a:off x="44450" y="1353457"/>
            <a:ext cx="1397000" cy="11366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N" sz="1800" b="1" dirty="0"/>
              <a:t>Total Loan Collection </a:t>
            </a:r>
          </a:p>
          <a:p>
            <a:pPr algn="ctr"/>
            <a:r>
              <a:rPr lang="en-IN" sz="1800" b="1" dirty="0"/>
              <a:t>750.97M </a:t>
            </a:r>
          </a:p>
        </p:txBody>
      </p:sp>
      <p:sp>
        <p:nvSpPr>
          <p:cNvPr id="60" name="Rectangle 59">
            <a:extLst>
              <a:ext uri="{FF2B5EF4-FFF2-40B4-BE49-F238E27FC236}">
                <a16:creationId xmlns:a16="http://schemas.microsoft.com/office/drawing/2014/main" id="{5D8CCCED-2119-43B5-A6D4-7B38B80880DA}"/>
              </a:ext>
            </a:extLst>
          </p:cNvPr>
          <p:cNvSpPr/>
          <p:nvPr/>
        </p:nvSpPr>
        <p:spPr>
          <a:xfrm>
            <a:off x="2943225" y="1367064"/>
            <a:ext cx="1581150" cy="11239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N" sz="1600" b="1" dirty="0"/>
              <a:t>Total</a:t>
            </a:r>
            <a:r>
              <a:rPr lang="en-IN" sz="1600" b="1" baseline="0" dirty="0"/>
              <a:t> Loan Funded Amount</a:t>
            </a:r>
            <a:endParaRPr lang="en-IN" sz="1600" b="1" dirty="0"/>
          </a:p>
          <a:p>
            <a:pPr algn="ctr"/>
            <a:r>
              <a:rPr lang="en-IN" sz="1600" b="1" dirty="0"/>
              <a:t>732.97M</a:t>
            </a:r>
          </a:p>
        </p:txBody>
      </p:sp>
      <p:sp>
        <p:nvSpPr>
          <p:cNvPr id="61" name="Rectangle 60">
            <a:extLst>
              <a:ext uri="{FF2B5EF4-FFF2-40B4-BE49-F238E27FC236}">
                <a16:creationId xmlns:a16="http://schemas.microsoft.com/office/drawing/2014/main" id="{FCD29166-FA6D-439A-AED7-C45D709BC7DD}"/>
              </a:ext>
            </a:extLst>
          </p:cNvPr>
          <p:cNvSpPr/>
          <p:nvPr/>
        </p:nvSpPr>
        <p:spPr>
          <a:xfrm>
            <a:off x="4521200" y="1386114"/>
            <a:ext cx="1263650" cy="11112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N" sz="1800" b="1" dirty="0"/>
              <a:t>Total</a:t>
            </a:r>
            <a:r>
              <a:rPr lang="en-IN" sz="1800" b="1" baseline="0" dirty="0"/>
              <a:t> Loan Interest Received</a:t>
            </a:r>
            <a:r>
              <a:rPr lang="en-IN" sz="1800" b="1" dirty="0"/>
              <a:t> </a:t>
            </a:r>
          </a:p>
          <a:p>
            <a:pPr algn="ctr"/>
            <a:r>
              <a:rPr lang="en-IN" sz="1800" b="1" dirty="0"/>
              <a:t>155.81M</a:t>
            </a:r>
          </a:p>
        </p:txBody>
      </p:sp>
      <p:graphicFrame>
        <p:nvGraphicFramePr>
          <p:cNvPr id="64" name="Chart 63">
            <a:extLst>
              <a:ext uri="{FF2B5EF4-FFF2-40B4-BE49-F238E27FC236}">
                <a16:creationId xmlns:a16="http://schemas.microsoft.com/office/drawing/2014/main" id="{4D34EC77-D982-425C-8EE0-6BBD4E762C2E}"/>
              </a:ext>
            </a:extLst>
          </p:cNvPr>
          <p:cNvGraphicFramePr>
            <a:graphicFrameLocks/>
          </p:cNvGraphicFramePr>
          <p:nvPr>
            <p:extLst>
              <p:ext uri="{D42A27DB-BD31-4B8C-83A1-F6EECF244321}">
                <p14:modId xmlns:p14="http://schemas.microsoft.com/office/powerpoint/2010/main" val="2080865178"/>
              </p:ext>
            </p:extLst>
          </p:nvPr>
        </p:nvGraphicFramePr>
        <p:xfrm>
          <a:off x="8862785" y="2462436"/>
          <a:ext cx="2317750" cy="2051050"/>
        </p:xfrm>
        <a:graphic>
          <a:graphicData uri="http://schemas.openxmlformats.org/drawingml/2006/chart">
            <c:chart xmlns:c="http://schemas.openxmlformats.org/drawingml/2006/chart" xmlns:r="http://schemas.openxmlformats.org/officeDocument/2006/relationships" r:id="rId5"/>
          </a:graphicData>
        </a:graphic>
      </p:graphicFrame>
      <p:pic>
        <p:nvPicPr>
          <p:cNvPr id="65" name="table">
            <a:extLst>
              <a:ext uri="{FF2B5EF4-FFF2-40B4-BE49-F238E27FC236}">
                <a16:creationId xmlns:a16="http://schemas.microsoft.com/office/drawing/2014/main" id="{E3BB85AD-C0E2-018A-6427-D1D29F491217}"/>
              </a:ext>
            </a:extLst>
          </p:cNvPr>
          <p:cNvPicPr>
            <a:picLocks noChangeAspect="1"/>
          </p:cNvPicPr>
          <p:nvPr/>
        </p:nvPicPr>
        <p:blipFill>
          <a:blip r:embed="rId6"/>
          <a:stretch>
            <a:fillRect/>
          </a:stretch>
        </p:blipFill>
        <p:spPr>
          <a:xfrm>
            <a:off x="5800725" y="1360714"/>
            <a:ext cx="1327150" cy="1155700"/>
          </a:xfrm>
          <a:prstGeom prst="rect">
            <a:avLst/>
          </a:prstGeom>
        </p:spPr>
      </p:pic>
      <p:pic>
        <p:nvPicPr>
          <p:cNvPr id="66" name="table">
            <a:extLst>
              <a:ext uri="{FF2B5EF4-FFF2-40B4-BE49-F238E27FC236}">
                <a16:creationId xmlns:a16="http://schemas.microsoft.com/office/drawing/2014/main" id="{CFEF187B-3667-A72B-0BAE-2976DCDCE4B1}"/>
              </a:ext>
            </a:extLst>
          </p:cNvPr>
          <p:cNvPicPr>
            <a:picLocks noChangeAspect="1"/>
          </p:cNvPicPr>
          <p:nvPr/>
        </p:nvPicPr>
        <p:blipFill>
          <a:blip r:embed="rId7"/>
          <a:stretch>
            <a:fillRect/>
          </a:stretch>
        </p:blipFill>
        <p:spPr>
          <a:xfrm>
            <a:off x="7165975" y="1307646"/>
            <a:ext cx="1187450" cy="1181100"/>
          </a:xfrm>
          <a:prstGeom prst="rect">
            <a:avLst/>
          </a:prstGeom>
        </p:spPr>
      </p:pic>
      <p:pic>
        <p:nvPicPr>
          <p:cNvPr id="67" name="table">
            <a:extLst>
              <a:ext uri="{FF2B5EF4-FFF2-40B4-BE49-F238E27FC236}">
                <a16:creationId xmlns:a16="http://schemas.microsoft.com/office/drawing/2014/main" id="{D4600998-85A9-F8D6-6458-CD50282E95AB}"/>
              </a:ext>
            </a:extLst>
          </p:cNvPr>
          <p:cNvPicPr>
            <a:picLocks noChangeAspect="1"/>
          </p:cNvPicPr>
          <p:nvPr/>
        </p:nvPicPr>
        <p:blipFill>
          <a:blip r:embed="rId8"/>
          <a:stretch>
            <a:fillRect/>
          </a:stretch>
        </p:blipFill>
        <p:spPr>
          <a:xfrm>
            <a:off x="8328025" y="1279070"/>
            <a:ext cx="1727200" cy="1216025"/>
          </a:xfrm>
          <a:prstGeom prst="rect">
            <a:avLst/>
          </a:prstGeom>
        </p:spPr>
      </p:pic>
      <p:pic>
        <p:nvPicPr>
          <p:cNvPr id="68" name="table">
            <a:extLst>
              <a:ext uri="{FF2B5EF4-FFF2-40B4-BE49-F238E27FC236}">
                <a16:creationId xmlns:a16="http://schemas.microsoft.com/office/drawing/2014/main" id="{6EE2F4BC-6B60-0A33-0187-1B71E97C2172}"/>
              </a:ext>
            </a:extLst>
          </p:cNvPr>
          <p:cNvPicPr>
            <a:picLocks noChangeAspect="1"/>
          </p:cNvPicPr>
          <p:nvPr/>
        </p:nvPicPr>
        <p:blipFill>
          <a:blip r:embed="rId9"/>
          <a:stretch>
            <a:fillRect/>
          </a:stretch>
        </p:blipFill>
        <p:spPr>
          <a:xfrm>
            <a:off x="2651125" y="6889750"/>
            <a:ext cx="1714500" cy="1130300"/>
          </a:xfrm>
          <a:prstGeom prst="rect">
            <a:avLst/>
          </a:prstGeom>
        </p:spPr>
      </p:pic>
      <p:pic>
        <p:nvPicPr>
          <p:cNvPr id="69" name="chart">
            <a:extLst>
              <a:ext uri="{FF2B5EF4-FFF2-40B4-BE49-F238E27FC236}">
                <a16:creationId xmlns:a16="http://schemas.microsoft.com/office/drawing/2014/main" id="{84EC9945-E4A2-0773-C82A-9EEDA77311AA}"/>
              </a:ext>
            </a:extLst>
          </p:cNvPr>
          <p:cNvPicPr>
            <a:picLocks noChangeAspect="1"/>
          </p:cNvPicPr>
          <p:nvPr/>
        </p:nvPicPr>
        <p:blipFill>
          <a:blip r:embed="rId10"/>
          <a:stretch>
            <a:fillRect/>
          </a:stretch>
        </p:blipFill>
        <p:spPr>
          <a:xfrm>
            <a:off x="2673350" y="8015741"/>
            <a:ext cx="1835150" cy="2236788"/>
          </a:xfrm>
          <a:prstGeom prst="rect">
            <a:avLst/>
          </a:prstGeom>
        </p:spPr>
      </p:pic>
      <p:graphicFrame>
        <p:nvGraphicFramePr>
          <p:cNvPr id="70" name="Chart 69">
            <a:extLst>
              <a:ext uri="{FF2B5EF4-FFF2-40B4-BE49-F238E27FC236}">
                <a16:creationId xmlns:a16="http://schemas.microsoft.com/office/drawing/2014/main" id="{92CF1210-81B2-4244-85CE-AE0FBC9DD9AC}"/>
              </a:ext>
            </a:extLst>
          </p:cNvPr>
          <p:cNvGraphicFramePr>
            <a:graphicFrameLocks/>
          </p:cNvGraphicFramePr>
          <p:nvPr>
            <p:extLst>
              <p:ext uri="{D42A27DB-BD31-4B8C-83A1-F6EECF244321}">
                <p14:modId xmlns:p14="http://schemas.microsoft.com/office/powerpoint/2010/main" val="1897814176"/>
              </p:ext>
            </p:extLst>
          </p:nvPr>
        </p:nvGraphicFramePr>
        <p:xfrm>
          <a:off x="8940800" y="4513486"/>
          <a:ext cx="3143250" cy="2565400"/>
        </p:xfrm>
        <a:graphic>
          <a:graphicData uri="http://schemas.openxmlformats.org/drawingml/2006/chart">
            <c:chart xmlns:c="http://schemas.openxmlformats.org/drawingml/2006/chart" xmlns:r="http://schemas.openxmlformats.org/officeDocument/2006/relationships" r:id="rId11"/>
          </a:graphicData>
        </a:graphic>
      </p:graphicFrame>
      <p:pic>
        <p:nvPicPr>
          <p:cNvPr id="71" name="table">
            <a:extLst>
              <a:ext uri="{FF2B5EF4-FFF2-40B4-BE49-F238E27FC236}">
                <a16:creationId xmlns:a16="http://schemas.microsoft.com/office/drawing/2014/main" id="{A29069C1-7EE0-FA8C-70EE-05CAE1B5F610}"/>
              </a:ext>
            </a:extLst>
          </p:cNvPr>
          <p:cNvPicPr>
            <a:picLocks noChangeAspect="1"/>
          </p:cNvPicPr>
          <p:nvPr/>
        </p:nvPicPr>
        <p:blipFill>
          <a:blip r:embed="rId12"/>
          <a:stretch>
            <a:fillRect/>
          </a:stretch>
        </p:blipFill>
        <p:spPr>
          <a:xfrm>
            <a:off x="4524375" y="6870699"/>
            <a:ext cx="1727200" cy="1631950"/>
          </a:xfrm>
          <a:prstGeom prst="rect">
            <a:avLst/>
          </a:prstGeom>
        </p:spPr>
      </p:pic>
      <p:pic>
        <p:nvPicPr>
          <p:cNvPr id="72" name="chart">
            <a:extLst>
              <a:ext uri="{FF2B5EF4-FFF2-40B4-BE49-F238E27FC236}">
                <a16:creationId xmlns:a16="http://schemas.microsoft.com/office/drawing/2014/main" id="{8306D468-57EA-0CDD-22DD-31505C6F70F8}"/>
              </a:ext>
            </a:extLst>
          </p:cNvPr>
          <p:cNvPicPr>
            <a:picLocks noChangeAspect="1"/>
          </p:cNvPicPr>
          <p:nvPr/>
        </p:nvPicPr>
        <p:blipFill>
          <a:blip r:embed="rId13"/>
          <a:stretch>
            <a:fillRect/>
          </a:stretch>
        </p:blipFill>
        <p:spPr>
          <a:xfrm>
            <a:off x="10057039" y="1279070"/>
            <a:ext cx="2000250" cy="1181100"/>
          </a:xfrm>
          <a:prstGeom prst="rect">
            <a:avLst/>
          </a:prstGeom>
        </p:spPr>
      </p:pic>
      <p:graphicFrame>
        <p:nvGraphicFramePr>
          <p:cNvPr id="73" name="Chart 72">
            <a:extLst>
              <a:ext uri="{FF2B5EF4-FFF2-40B4-BE49-F238E27FC236}">
                <a16:creationId xmlns:a16="http://schemas.microsoft.com/office/drawing/2014/main" id="{48BDAB11-FAF8-461F-B7BE-1B30CBDDC34D}"/>
              </a:ext>
            </a:extLst>
          </p:cNvPr>
          <p:cNvGraphicFramePr>
            <a:graphicFrameLocks/>
          </p:cNvGraphicFramePr>
          <p:nvPr>
            <p:extLst>
              <p:ext uri="{D42A27DB-BD31-4B8C-83A1-F6EECF244321}">
                <p14:modId xmlns:p14="http://schemas.microsoft.com/office/powerpoint/2010/main" val="3532615700"/>
              </p:ext>
            </p:extLst>
          </p:nvPr>
        </p:nvGraphicFramePr>
        <p:xfrm>
          <a:off x="5940425" y="4628694"/>
          <a:ext cx="2965450" cy="2229305"/>
        </p:xfrm>
        <a:graphic>
          <a:graphicData uri="http://schemas.openxmlformats.org/drawingml/2006/chart">
            <c:chart xmlns:c="http://schemas.openxmlformats.org/drawingml/2006/chart" xmlns:r="http://schemas.openxmlformats.org/officeDocument/2006/relationships" r:id="rId14"/>
          </a:graphicData>
        </a:graphic>
      </p:graphicFrame>
      <p:pic>
        <p:nvPicPr>
          <p:cNvPr id="74" name="table">
            <a:extLst>
              <a:ext uri="{FF2B5EF4-FFF2-40B4-BE49-F238E27FC236}">
                <a16:creationId xmlns:a16="http://schemas.microsoft.com/office/drawing/2014/main" id="{F451B6B2-C107-C85D-FC60-1C97245358F3}"/>
              </a:ext>
            </a:extLst>
          </p:cNvPr>
          <p:cNvPicPr>
            <a:picLocks noChangeAspect="1"/>
          </p:cNvPicPr>
          <p:nvPr/>
        </p:nvPicPr>
        <p:blipFill>
          <a:blip r:embed="rId15"/>
          <a:stretch>
            <a:fillRect/>
          </a:stretch>
        </p:blipFill>
        <p:spPr>
          <a:xfrm>
            <a:off x="11168289" y="2400300"/>
            <a:ext cx="1087211" cy="2101850"/>
          </a:xfrm>
          <a:prstGeom prst="rect">
            <a:avLst/>
          </a:prstGeom>
        </p:spPr>
      </p:pic>
      <p:graphicFrame>
        <p:nvGraphicFramePr>
          <p:cNvPr id="3" name="Chart 2">
            <a:extLst>
              <a:ext uri="{FF2B5EF4-FFF2-40B4-BE49-F238E27FC236}">
                <a16:creationId xmlns:a16="http://schemas.microsoft.com/office/drawing/2014/main" id="{7A0694CE-4C4A-4EB5-9971-96163DA023F5}"/>
              </a:ext>
            </a:extLst>
          </p:cNvPr>
          <p:cNvGraphicFramePr>
            <a:graphicFrameLocks/>
          </p:cNvGraphicFramePr>
          <p:nvPr>
            <p:extLst>
              <p:ext uri="{D42A27DB-BD31-4B8C-83A1-F6EECF244321}">
                <p14:modId xmlns:p14="http://schemas.microsoft.com/office/powerpoint/2010/main" val="1856824031"/>
              </p:ext>
            </p:extLst>
          </p:nvPr>
        </p:nvGraphicFramePr>
        <p:xfrm>
          <a:off x="-106362" y="4601027"/>
          <a:ext cx="2654300" cy="2266043"/>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4" name="Chart 3">
            <a:extLst>
              <a:ext uri="{FF2B5EF4-FFF2-40B4-BE49-F238E27FC236}">
                <a16:creationId xmlns:a16="http://schemas.microsoft.com/office/drawing/2014/main" id="{ED3D5C7A-F382-490F-9E62-97A86E194E58}"/>
              </a:ext>
            </a:extLst>
          </p:cNvPr>
          <p:cNvGraphicFramePr>
            <a:graphicFrameLocks/>
          </p:cNvGraphicFramePr>
          <p:nvPr>
            <p:extLst>
              <p:ext uri="{D42A27DB-BD31-4B8C-83A1-F6EECF244321}">
                <p14:modId xmlns:p14="http://schemas.microsoft.com/office/powerpoint/2010/main" val="3360324439"/>
              </p:ext>
            </p:extLst>
          </p:nvPr>
        </p:nvGraphicFramePr>
        <p:xfrm>
          <a:off x="2562226" y="4628694"/>
          <a:ext cx="3378199" cy="2206854"/>
        </p:xfrm>
        <a:graphic>
          <a:graphicData uri="http://schemas.openxmlformats.org/drawingml/2006/chart">
            <c:chart xmlns:c="http://schemas.openxmlformats.org/drawingml/2006/chart" xmlns:r="http://schemas.openxmlformats.org/officeDocument/2006/relationships" r:id="rId17"/>
          </a:graphicData>
        </a:graphic>
      </p:graphicFrame>
      <p:graphicFrame>
        <p:nvGraphicFramePr>
          <p:cNvPr id="5" name="Chart 4">
            <a:extLst>
              <a:ext uri="{FF2B5EF4-FFF2-40B4-BE49-F238E27FC236}">
                <a16:creationId xmlns:a16="http://schemas.microsoft.com/office/drawing/2014/main" id="{65DA16A9-FB25-89C1-6D57-AE72367C05DD}"/>
              </a:ext>
            </a:extLst>
          </p:cNvPr>
          <p:cNvGraphicFramePr>
            <a:graphicFrameLocks/>
          </p:cNvGraphicFramePr>
          <p:nvPr>
            <p:extLst>
              <p:ext uri="{D42A27DB-BD31-4B8C-83A1-F6EECF244321}">
                <p14:modId xmlns:p14="http://schemas.microsoft.com/office/powerpoint/2010/main" val="2226564603"/>
              </p:ext>
            </p:extLst>
          </p:nvPr>
        </p:nvGraphicFramePr>
        <p:xfrm>
          <a:off x="-106362" y="6889750"/>
          <a:ext cx="2741612" cy="2743200"/>
        </p:xfrm>
        <a:graphic>
          <a:graphicData uri="http://schemas.openxmlformats.org/drawingml/2006/chart">
            <c:chart xmlns:c="http://schemas.openxmlformats.org/drawingml/2006/chart" xmlns:r="http://schemas.openxmlformats.org/officeDocument/2006/relationships" r:id="rId18"/>
          </a:graphicData>
        </a:graphic>
      </p:graphicFrame>
    </p:spTree>
    <p:extLst>
      <p:ext uri="{BB962C8B-B14F-4D97-AF65-F5344CB8AC3E}">
        <p14:creationId xmlns:p14="http://schemas.microsoft.com/office/powerpoint/2010/main" val="641058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ED85E-633B-CE66-F91D-36B520F66CBF}"/>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26EAD98E-951A-FDBC-E3AD-34679C730DEB}"/>
              </a:ext>
            </a:extLst>
          </p:cNvPr>
          <p:cNvSpPr/>
          <p:nvPr/>
        </p:nvSpPr>
        <p:spPr>
          <a:xfrm>
            <a:off x="0" y="644270"/>
            <a:ext cx="12192000" cy="103182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N" sz="44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Debit &amp; Credit Banking</a:t>
            </a:r>
            <a:r>
              <a:rPr lang="en-IN" sz="4400" baseline="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 Analysis</a:t>
            </a:r>
            <a:r>
              <a:rPr lang="en-IN" sz="44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 </a:t>
            </a:r>
            <a:r>
              <a:rPr lang="en-IN" sz="4400" dirty="0">
                <a:latin typeface="Calibri" panose="020F0502020204030204" pitchFamily="34" charset="0"/>
                <a:ea typeface="Calibri" panose="020F0502020204030204" pitchFamily="34" charset="0"/>
                <a:cs typeface="Calibri" panose="020F0502020204030204" pitchFamily="34" charset="0"/>
              </a:rPr>
              <a:t>Dash Board</a:t>
            </a:r>
          </a:p>
        </p:txBody>
      </p:sp>
      <p:graphicFrame>
        <p:nvGraphicFramePr>
          <p:cNvPr id="18" name="Chart 17">
            <a:extLst>
              <a:ext uri="{FF2B5EF4-FFF2-40B4-BE49-F238E27FC236}">
                <a16:creationId xmlns:a16="http://schemas.microsoft.com/office/drawing/2014/main" id="{76651102-1057-4547-9237-9FFA5E58FA90}"/>
              </a:ext>
            </a:extLst>
          </p:cNvPr>
          <p:cNvGraphicFramePr>
            <a:graphicFrameLocks/>
          </p:cNvGraphicFramePr>
          <p:nvPr>
            <p:extLst>
              <p:ext uri="{D42A27DB-BD31-4B8C-83A1-F6EECF244321}">
                <p14:modId xmlns:p14="http://schemas.microsoft.com/office/powerpoint/2010/main" val="938304930"/>
              </p:ext>
            </p:extLst>
          </p:nvPr>
        </p:nvGraphicFramePr>
        <p:xfrm>
          <a:off x="-1" y="2757716"/>
          <a:ext cx="3936113" cy="2478312"/>
        </p:xfrm>
        <a:graphic>
          <a:graphicData uri="http://schemas.openxmlformats.org/drawingml/2006/chart">
            <c:chart xmlns:c="http://schemas.openxmlformats.org/drawingml/2006/chart" xmlns:r="http://schemas.openxmlformats.org/officeDocument/2006/relationships" r:id="rId2"/>
          </a:graphicData>
        </a:graphic>
      </p:graphicFrame>
      <p:sp>
        <p:nvSpPr>
          <p:cNvPr id="19" name="Rectangle: Rounded Corners 18">
            <a:extLst>
              <a:ext uri="{FF2B5EF4-FFF2-40B4-BE49-F238E27FC236}">
                <a16:creationId xmlns:a16="http://schemas.microsoft.com/office/drawing/2014/main" id="{747BF071-39F0-4684-A25A-2E75D786D9A8}"/>
              </a:ext>
            </a:extLst>
          </p:cNvPr>
          <p:cNvSpPr/>
          <p:nvPr/>
        </p:nvSpPr>
        <p:spPr>
          <a:xfrm>
            <a:off x="-28575" y="1699133"/>
            <a:ext cx="1416050" cy="1083078"/>
          </a:xfrm>
          <a:prstGeom prst="round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IN" sz="1400" b="1">
                <a:solidFill>
                  <a:sysClr val="windowText" lastClr="000000"/>
                </a:solidFill>
              </a:rPr>
              <a:t>Total Credit Amount</a:t>
            </a:r>
          </a:p>
          <a:p>
            <a:pPr algn="ctr"/>
            <a:r>
              <a:rPr lang="en-IN" sz="1600" b="1">
                <a:solidFill>
                  <a:sysClr val="windowText" lastClr="000000"/>
                </a:solidFill>
              </a:rPr>
              <a:t>127603.39M</a:t>
            </a:r>
          </a:p>
        </p:txBody>
      </p:sp>
      <p:sp>
        <p:nvSpPr>
          <p:cNvPr id="20" name="Rectangle: Rounded Corners 19">
            <a:extLst>
              <a:ext uri="{FF2B5EF4-FFF2-40B4-BE49-F238E27FC236}">
                <a16:creationId xmlns:a16="http://schemas.microsoft.com/office/drawing/2014/main" id="{217628F9-9AAC-47DF-98AB-370FA71B62CE}"/>
              </a:ext>
            </a:extLst>
          </p:cNvPr>
          <p:cNvSpPr/>
          <p:nvPr/>
        </p:nvSpPr>
        <p:spPr>
          <a:xfrm>
            <a:off x="1387475" y="1715461"/>
            <a:ext cx="2019300" cy="1083078"/>
          </a:xfrm>
          <a:prstGeom prst="round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N" sz="1600" b="1" dirty="0">
                <a:solidFill>
                  <a:sysClr val="windowText" lastClr="000000"/>
                </a:solidFill>
              </a:rPr>
              <a:t>Total Debit Amount</a:t>
            </a:r>
          </a:p>
          <a:p>
            <a:pPr algn="ctr"/>
            <a:r>
              <a:rPr lang="en-IN" sz="1400" b="1" dirty="0">
                <a:solidFill>
                  <a:sysClr val="windowText" lastClr="000000"/>
                </a:solidFill>
              </a:rPr>
              <a:t>190774.05M</a:t>
            </a:r>
          </a:p>
        </p:txBody>
      </p:sp>
      <p:sp>
        <p:nvSpPr>
          <p:cNvPr id="21" name="Rectangle: Rounded Corners 20">
            <a:extLst>
              <a:ext uri="{FF2B5EF4-FFF2-40B4-BE49-F238E27FC236}">
                <a16:creationId xmlns:a16="http://schemas.microsoft.com/office/drawing/2014/main" id="{12464E8E-42AE-4690-A5A5-55CF149CDA94}"/>
              </a:ext>
            </a:extLst>
          </p:cNvPr>
          <p:cNvSpPr/>
          <p:nvPr/>
        </p:nvSpPr>
        <p:spPr>
          <a:xfrm>
            <a:off x="3411099" y="1673733"/>
            <a:ext cx="2533650" cy="1077688"/>
          </a:xfrm>
          <a:prstGeom prst="round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N" sz="1600" b="1" dirty="0">
                <a:solidFill>
                  <a:sysClr val="windowText" lastClr="000000"/>
                </a:solidFill>
              </a:rPr>
              <a:t>Total Credit</a:t>
            </a:r>
            <a:r>
              <a:rPr lang="en-IN" sz="1600" b="1" baseline="0" dirty="0">
                <a:solidFill>
                  <a:sysClr val="windowText" lastClr="000000"/>
                </a:solidFill>
              </a:rPr>
              <a:t> to Debit Ratio</a:t>
            </a:r>
            <a:endParaRPr lang="en-IN" sz="1600" b="1" dirty="0">
              <a:solidFill>
                <a:sysClr val="windowText" lastClr="000000"/>
              </a:solidFill>
            </a:endParaRPr>
          </a:p>
          <a:p>
            <a:pPr algn="ctr"/>
            <a:r>
              <a:rPr lang="en-IN" sz="1400" b="1" dirty="0">
                <a:solidFill>
                  <a:sysClr val="windowText" lastClr="000000"/>
                </a:solidFill>
              </a:rPr>
              <a:t>66.89%</a:t>
            </a:r>
          </a:p>
        </p:txBody>
      </p:sp>
      <p:pic>
        <p:nvPicPr>
          <p:cNvPr id="22" name="table">
            <a:extLst>
              <a:ext uri="{FF2B5EF4-FFF2-40B4-BE49-F238E27FC236}">
                <a16:creationId xmlns:a16="http://schemas.microsoft.com/office/drawing/2014/main" id="{2A78F2F8-0AE0-31F5-01F2-870EF636D5C7}"/>
              </a:ext>
            </a:extLst>
          </p:cNvPr>
          <p:cNvPicPr>
            <a:picLocks noChangeAspect="1"/>
          </p:cNvPicPr>
          <p:nvPr/>
        </p:nvPicPr>
        <p:blipFill>
          <a:blip r:embed="rId3"/>
          <a:stretch>
            <a:fillRect/>
          </a:stretch>
        </p:blipFill>
        <p:spPr>
          <a:xfrm>
            <a:off x="5975362" y="1746251"/>
            <a:ext cx="2533650" cy="1052288"/>
          </a:xfrm>
          <a:prstGeom prst="rect">
            <a:avLst/>
          </a:prstGeom>
        </p:spPr>
      </p:pic>
      <p:pic>
        <p:nvPicPr>
          <p:cNvPr id="24" name="table">
            <a:extLst>
              <a:ext uri="{FF2B5EF4-FFF2-40B4-BE49-F238E27FC236}">
                <a16:creationId xmlns:a16="http://schemas.microsoft.com/office/drawing/2014/main" id="{2575A07D-BB3C-C86A-1C19-2530171BEF4D}"/>
              </a:ext>
            </a:extLst>
          </p:cNvPr>
          <p:cNvPicPr>
            <a:picLocks noChangeAspect="1"/>
          </p:cNvPicPr>
          <p:nvPr/>
        </p:nvPicPr>
        <p:blipFill>
          <a:blip r:embed="rId4"/>
          <a:stretch>
            <a:fillRect/>
          </a:stretch>
        </p:blipFill>
        <p:spPr>
          <a:xfrm>
            <a:off x="8521700" y="1699133"/>
            <a:ext cx="2355850" cy="1052288"/>
          </a:xfrm>
          <a:prstGeom prst="rect">
            <a:avLst/>
          </a:prstGeom>
        </p:spPr>
      </p:pic>
      <p:pic>
        <p:nvPicPr>
          <p:cNvPr id="25" name="table">
            <a:extLst>
              <a:ext uri="{FF2B5EF4-FFF2-40B4-BE49-F238E27FC236}">
                <a16:creationId xmlns:a16="http://schemas.microsoft.com/office/drawing/2014/main" id="{F82C22FC-2FF5-BF90-084B-DEDE66E5ED4A}"/>
              </a:ext>
            </a:extLst>
          </p:cNvPr>
          <p:cNvPicPr>
            <a:picLocks noChangeAspect="1"/>
          </p:cNvPicPr>
          <p:nvPr/>
        </p:nvPicPr>
        <p:blipFill>
          <a:blip r:embed="rId5"/>
          <a:stretch>
            <a:fillRect/>
          </a:stretch>
        </p:blipFill>
        <p:spPr>
          <a:xfrm>
            <a:off x="7529299" y="5219700"/>
            <a:ext cx="1828800" cy="1638300"/>
          </a:xfrm>
          <a:prstGeom prst="rect">
            <a:avLst/>
          </a:prstGeom>
        </p:spPr>
      </p:pic>
      <p:pic>
        <p:nvPicPr>
          <p:cNvPr id="28" name="table">
            <a:extLst>
              <a:ext uri="{FF2B5EF4-FFF2-40B4-BE49-F238E27FC236}">
                <a16:creationId xmlns:a16="http://schemas.microsoft.com/office/drawing/2014/main" id="{F1FCD87A-BB63-2768-3EB0-79114D7E33EC}"/>
              </a:ext>
            </a:extLst>
          </p:cNvPr>
          <p:cNvPicPr>
            <a:picLocks noChangeAspect="1"/>
          </p:cNvPicPr>
          <p:nvPr/>
        </p:nvPicPr>
        <p:blipFill>
          <a:blip r:embed="rId6"/>
          <a:stretch>
            <a:fillRect/>
          </a:stretch>
        </p:blipFill>
        <p:spPr>
          <a:xfrm>
            <a:off x="3910724" y="5219700"/>
            <a:ext cx="1828800" cy="1602015"/>
          </a:xfrm>
          <a:prstGeom prst="rect">
            <a:avLst/>
          </a:prstGeom>
        </p:spPr>
      </p:pic>
      <p:pic>
        <p:nvPicPr>
          <p:cNvPr id="29" name="table">
            <a:extLst>
              <a:ext uri="{FF2B5EF4-FFF2-40B4-BE49-F238E27FC236}">
                <a16:creationId xmlns:a16="http://schemas.microsoft.com/office/drawing/2014/main" id="{83E7C46F-CDBB-811E-CC2B-73554A5DD0E0}"/>
              </a:ext>
            </a:extLst>
          </p:cNvPr>
          <p:cNvPicPr>
            <a:picLocks noChangeAspect="1"/>
          </p:cNvPicPr>
          <p:nvPr/>
        </p:nvPicPr>
        <p:blipFill>
          <a:blip r:embed="rId7"/>
          <a:stretch>
            <a:fillRect/>
          </a:stretch>
        </p:blipFill>
        <p:spPr>
          <a:xfrm>
            <a:off x="5739524" y="5219701"/>
            <a:ext cx="1828800" cy="1638300"/>
          </a:xfrm>
          <a:prstGeom prst="rect">
            <a:avLst/>
          </a:prstGeom>
        </p:spPr>
      </p:pic>
      <p:sp>
        <p:nvSpPr>
          <p:cNvPr id="2" name="TextBox 1">
            <a:extLst>
              <a:ext uri="{FF2B5EF4-FFF2-40B4-BE49-F238E27FC236}">
                <a16:creationId xmlns:a16="http://schemas.microsoft.com/office/drawing/2014/main" id="{B38E569E-4104-8744-14BE-8F5ABC28B84F}"/>
              </a:ext>
            </a:extLst>
          </p:cNvPr>
          <p:cNvSpPr txBox="1"/>
          <p:nvPr/>
        </p:nvSpPr>
        <p:spPr>
          <a:xfrm>
            <a:off x="1762025" y="-63615"/>
            <a:ext cx="8667950" cy="707886"/>
          </a:xfrm>
          <a:prstGeom prst="rect">
            <a:avLst/>
          </a:prstGeom>
          <a:noFill/>
        </p:spPr>
        <p:txBody>
          <a:bodyPr wrap="none" rtlCol="0">
            <a:sp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Excel Debit &amp; Credit Banking Dashboard</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3" name="Chart 2">
            <a:extLst>
              <a:ext uri="{FF2B5EF4-FFF2-40B4-BE49-F238E27FC236}">
                <a16:creationId xmlns:a16="http://schemas.microsoft.com/office/drawing/2014/main" id="{8AFBBACA-3BC8-431F-A51E-9433AF71E3F0}"/>
              </a:ext>
            </a:extLst>
          </p:cNvPr>
          <p:cNvGraphicFramePr>
            <a:graphicFrameLocks/>
          </p:cNvGraphicFramePr>
          <p:nvPr>
            <p:extLst>
              <p:ext uri="{D42A27DB-BD31-4B8C-83A1-F6EECF244321}">
                <p14:modId xmlns:p14="http://schemas.microsoft.com/office/powerpoint/2010/main" val="2052435794"/>
              </p:ext>
            </p:extLst>
          </p:nvPr>
        </p:nvGraphicFramePr>
        <p:xfrm>
          <a:off x="-28576" y="5219700"/>
          <a:ext cx="3978325" cy="1585687"/>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 name="Chart 4">
            <a:extLst>
              <a:ext uri="{FF2B5EF4-FFF2-40B4-BE49-F238E27FC236}">
                <a16:creationId xmlns:a16="http://schemas.microsoft.com/office/drawing/2014/main" id="{D6061AF5-E8B5-4EAD-AA31-1B5E41D47A90}"/>
              </a:ext>
            </a:extLst>
          </p:cNvPr>
          <p:cNvGraphicFramePr>
            <a:graphicFrameLocks/>
          </p:cNvGraphicFramePr>
          <p:nvPr>
            <p:extLst>
              <p:ext uri="{D42A27DB-BD31-4B8C-83A1-F6EECF244321}">
                <p14:modId xmlns:p14="http://schemas.microsoft.com/office/powerpoint/2010/main" val="3028779600"/>
              </p:ext>
            </p:extLst>
          </p:nvPr>
        </p:nvGraphicFramePr>
        <p:xfrm>
          <a:off x="3943356" y="2751421"/>
          <a:ext cx="4572000" cy="2421161"/>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6" name="Chart 5">
            <a:extLst>
              <a:ext uri="{FF2B5EF4-FFF2-40B4-BE49-F238E27FC236}">
                <a16:creationId xmlns:a16="http://schemas.microsoft.com/office/drawing/2014/main" id="{5F726B9E-7F0E-4430-A635-ACB3CC09B3DF}"/>
              </a:ext>
            </a:extLst>
          </p:cNvPr>
          <p:cNvGraphicFramePr>
            <a:graphicFrameLocks/>
          </p:cNvGraphicFramePr>
          <p:nvPr>
            <p:extLst>
              <p:ext uri="{D42A27DB-BD31-4B8C-83A1-F6EECF244321}">
                <p14:modId xmlns:p14="http://schemas.microsoft.com/office/powerpoint/2010/main" val="4059394108"/>
              </p:ext>
            </p:extLst>
          </p:nvPr>
        </p:nvGraphicFramePr>
        <p:xfrm>
          <a:off x="8539625" y="2751054"/>
          <a:ext cx="3652375" cy="2484974"/>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2449675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20DE45-1945-2B15-B4DF-BEAC05CE1C25}"/>
              </a:ext>
            </a:extLst>
          </p:cNvPr>
          <p:cNvPicPr>
            <a:picLocks noChangeAspect="1"/>
          </p:cNvPicPr>
          <p:nvPr/>
        </p:nvPicPr>
        <p:blipFill>
          <a:blip r:embed="rId2"/>
          <a:stretch>
            <a:fillRect/>
          </a:stretch>
        </p:blipFill>
        <p:spPr>
          <a:xfrm>
            <a:off x="0" y="583944"/>
            <a:ext cx="12192000" cy="6274056"/>
          </a:xfrm>
          <a:prstGeom prst="rect">
            <a:avLst/>
          </a:prstGeom>
        </p:spPr>
      </p:pic>
      <p:sp>
        <p:nvSpPr>
          <p:cNvPr id="4" name="TextBox 3">
            <a:extLst>
              <a:ext uri="{FF2B5EF4-FFF2-40B4-BE49-F238E27FC236}">
                <a16:creationId xmlns:a16="http://schemas.microsoft.com/office/drawing/2014/main" id="{C7C387D5-DA68-1E9B-B982-61C06A9F01A2}"/>
              </a:ext>
            </a:extLst>
          </p:cNvPr>
          <p:cNvSpPr txBox="1"/>
          <p:nvPr/>
        </p:nvSpPr>
        <p:spPr>
          <a:xfrm>
            <a:off x="2398641" y="0"/>
            <a:ext cx="7394717" cy="707886"/>
          </a:xfrm>
          <a:prstGeom prst="rect">
            <a:avLst/>
          </a:prstGeom>
          <a:noFill/>
        </p:spPr>
        <p:txBody>
          <a:bodyPr wrap="none" rtlCol="0">
            <a:spAutoFit/>
          </a:body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Tableau Loan Analysis Dash Board</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81000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A687C-39DE-1973-F837-35C6D2D81B7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87914E7-7255-4244-4468-D27CC777C771}"/>
              </a:ext>
            </a:extLst>
          </p:cNvPr>
          <p:cNvSpPr txBox="1"/>
          <p:nvPr/>
        </p:nvSpPr>
        <p:spPr>
          <a:xfrm>
            <a:off x="1389230" y="-108858"/>
            <a:ext cx="9413539" cy="707886"/>
          </a:xfrm>
          <a:prstGeom prst="rect">
            <a:avLst/>
          </a:prstGeom>
          <a:noFill/>
        </p:spPr>
        <p:txBody>
          <a:bodyPr wrap="none" rtlCol="0">
            <a:spAutoFit/>
          </a:body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Tableau Credit &amp; Debit Analysis Dash Board</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4170A27-4B2B-87C8-A79D-6260331ABA15}"/>
              </a:ext>
            </a:extLst>
          </p:cNvPr>
          <p:cNvPicPr>
            <a:picLocks noChangeAspect="1"/>
          </p:cNvPicPr>
          <p:nvPr/>
        </p:nvPicPr>
        <p:blipFill>
          <a:blip r:embed="rId2"/>
          <a:stretch>
            <a:fillRect/>
          </a:stretch>
        </p:blipFill>
        <p:spPr>
          <a:xfrm>
            <a:off x="0" y="511629"/>
            <a:ext cx="12192000" cy="6346371"/>
          </a:xfrm>
          <a:prstGeom prst="rect">
            <a:avLst/>
          </a:prstGeom>
        </p:spPr>
      </p:pic>
    </p:spTree>
    <p:extLst>
      <p:ext uri="{BB962C8B-B14F-4D97-AF65-F5344CB8AC3E}">
        <p14:creationId xmlns:p14="http://schemas.microsoft.com/office/powerpoint/2010/main" val="4007825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5D4F9-5AB3-2DAF-CB5F-9B0E4AE4862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2DBDEDD-C6F5-D562-9341-5E346A7B105F}"/>
              </a:ext>
            </a:extLst>
          </p:cNvPr>
          <p:cNvSpPr txBox="1"/>
          <p:nvPr/>
        </p:nvSpPr>
        <p:spPr>
          <a:xfrm>
            <a:off x="2329543" y="-87086"/>
            <a:ext cx="7583146" cy="707886"/>
          </a:xfrm>
          <a:prstGeom prst="rect">
            <a:avLst/>
          </a:prstGeom>
          <a:noFill/>
        </p:spPr>
        <p:txBody>
          <a:bodyPr wrap="square" rtlCol="0">
            <a:spAutoFit/>
          </a:body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Power BI Loan Analysis Dash Board</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FA58ECC1-D21A-8A5C-74E4-4E4AB6D00DA6}"/>
              </a:ext>
            </a:extLst>
          </p:cNvPr>
          <p:cNvPicPr>
            <a:picLocks noChangeAspect="1"/>
          </p:cNvPicPr>
          <p:nvPr/>
        </p:nvPicPr>
        <p:blipFill>
          <a:blip r:embed="rId2"/>
          <a:stretch>
            <a:fillRect/>
          </a:stretch>
        </p:blipFill>
        <p:spPr>
          <a:xfrm>
            <a:off x="0" y="570623"/>
            <a:ext cx="12192000" cy="6287377"/>
          </a:xfrm>
          <a:prstGeom prst="rect">
            <a:avLst/>
          </a:prstGeom>
        </p:spPr>
      </p:pic>
    </p:spTree>
    <p:extLst>
      <p:ext uri="{BB962C8B-B14F-4D97-AF65-F5344CB8AC3E}">
        <p14:creationId xmlns:p14="http://schemas.microsoft.com/office/powerpoint/2010/main" val="2843125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DD2EA4-263A-8139-2C90-3209B5BFA1F1}"/>
              </a:ext>
            </a:extLst>
          </p:cNvPr>
          <p:cNvSpPr txBox="1"/>
          <p:nvPr/>
        </p:nvSpPr>
        <p:spPr>
          <a:xfrm>
            <a:off x="2873829" y="0"/>
            <a:ext cx="6107634" cy="707886"/>
          </a:xfrm>
          <a:prstGeom prst="rect">
            <a:avLst/>
          </a:prstGeom>
          <a:noFill/>
        </p:spPr>
        <p:txBody>
          <a:bodyPr wrap="none" rtlCol="0">
            <a:spAutoFit/>
          </a:body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Power BI Customer Analysis</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2548FC8-79B2-90E2-6981-2E1C84D0884F}"/>
              </a:ext>
            </a:extLst>
          </p:cNvPr>
          <p:cNvPicPr>
            <a:picLocks noChangeAspect="1"/>
          </p:cNvPicPr>
          <p:nvPr/>
        </p:nvPicPr>
        <p:blipFill>
          <a:blip r:embed="rId2"/>
          <a:stretch>
            <a:fillRect/>
          </a:stretch>
        </p:blipFill>
        <p:spPr>
          <a:xfrm>
            <a:off x="0" y="680351"/>
            <a:ext cx="12192000" cy="6177649"/>
          </a:xfrm>
          <a:prstGeom prst="rect">
            <a:avLst/>
          </a:prstGeom>
        </p:spPr>
      </p:pic>
    </p:spTree>
    <p:extLst>
      <p:ext uri="{BB962C8B-B14F-4D97-AF65-F5344CB8AC3E}">
        <p14:creationId xmlns:p14="http://schemas.microsoft.com/office/powerpoint/2010/main" val="2158828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B13B8-972F-FA30-42C7-985FD4E967B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963897A-44BE-9D49-62E0-8C2EF1BA2919}"/>
              </a:ext>
            </a:extLst>
          </p:cNvPr>
          <p:cNvSpPr txBox="1"/>
          <p:nvPr/>
        </p:nvSpPr>
        <p:spPr>
          <a:xfrm>
            <a:off x="1269905" y="0"/>
            <a:ext cx="9652194" cy="707886"/>
          </a:xfrm>
          <a:prstGeom prst="rect">
            <a:avLst/>
          </a:prstGeom>
          <a:noFill/>
        </p:spPr>
        <p:txBody>
          <a:bodyPr wrap="none" rtlCol="0">
            <a:spAutoFit/>
          </a:body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Power BI Credit &amp; Debit Analysis Dash Board</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7B6061D-8FDB-8C2A-BC06-A67A849EF35A}"/>
              </a:ext>
            </a:extLst>
          </p:cNvPr>
          <p:cNvPicPr>
            <a:picLocks noChangeAspect="1"/>
          </p:cNvPicPr>
          <p:nvPr/>
        </p:nvPicPr>
        <p:blipFill>
          <a:blip r:embed="rId2"/>
          <a:stretch>
            <a:fillRect/>
          </a:stretch>
        </p:blipFill>
        <p:spPr>
          <a:xfrm>
            <a:off x="0" y="646331"/>
            <a:ext cx="12192000" cy="6211669"/>
          </a:xfrm>
          <a:prstGeom prst="rect">
            <a:avLst/>
          </a:prstGeom>
        </p:spPr>
      </p:pic>
    </p:spTree>
    <p:extLst>
      <p:ext uri="{BB962C8B-B14F-4D97-AF65-F5344CB8AC3E}">
        <p14:creationId xmlns:p14="http://schemas.microsoft.com/office/powerpoint/2010/main" val="2313786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C600E-A032-ADA4-FA52-A0B443B8159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3A9B3CB-F2A1-BFEC-2D30-A0EF2D7B9421}"/>
              </a:ext>
            </a:extLst>
          </p:cNvPr>
          <p:cNvSpPr txBox="1"/>
          <p:nvPr/>
        </p:nvSpPr>
        <p:spPr>
          <a:xfrm>
            <a:off x="2103242" y="0"/>
            <a:ext cx="7985519" cy="707886"/>
          </a:xfrm>
          <a:prstGeom prst="rect">
            <a:avLst/>
          </a:prstGeom>
          <a:noFill/>
        </p:spPr>
        <p:txBody>
          <a:bodyPr wrap="none" rtlCol="0">
            <a:spAutoFit/>
          </a:body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Power BI  Detail Analysis Dash Board</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B4CC4136-50C1-C27A-0014-26D17957C8D5}"/>
              </a:ext>
            </a:extLst>
          </p:cNvPr>
          <p:cNvPicPr>
            <a:picLocks noChangeAspect="1"/>
          </p:cNvPicPr>
          <p:nvPr/>
        </p:nvPicPr>
        <p:blipFill>
          <a:blip r:embed="rId2"/>
          <a:stretch>
            <a:fillRect/>
          </a:stretch>
        </p:blipFill>
        <p:spPr>
          <a:xfrm>
            <a:off x="0" y="500742"/>
            <a:ext cx="12192000" cy="6357257"/>
          </a:xfrm>
          <a:prstGeom prst="rect">
            <a:avLst/>
          </a:prstGeom>
        </p:spPr>
      </p:pic>
    </p:spTree>
    <p:extLst>
      <p:ext uri="{BB962C8B-B14F-4D97-AF65-F5344CB8AC3E}">
        <p14:creationId xmlns:p14="http://schemas.microsoft.com/office/powerpoint/2010/main" val="2991863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221BC8-D782-52F9-D45A-6849C9519522}"/>
              </a:ext>
            </a:extLst>
          </p:cNvPr>
          <p:cNvPicPr>
            <a:picLocks noChangeAspect="1"/>
          </p:cNvPicPr>
          <p:nvPr/>
        </p:nvPicPr>
        <p:blipFill>
          <a:blip r:embed="rId2"/>
          <a:stretch>
            <a:fillRect/>
          </a:stretch>
        </p:blipFill>
        <p:spPr>
          <a:xfrm>
            <a:off x="0" y="1273629"/>
            <a:ext cx="12192000" cy="5584371"/>
          </a:xfrm>
          <a:prstGeom prst="rect">
            <a:avLst/>
          </a:prstGeom>
        </p:spPr>
      </p:pic>
      <p:sp>
        <p:nvSpPr>
          <p:cNvPr id="6" name="TextBox 5">
            <a:extLst>
              <a:ext uri="{FF2B5EF4-FFF2-40B4-BE49-F238E27FC236}">
                <a16:creationId xmlns:a16="http://schemas.microsoft.com/office/drawing/2014/main" id="{1211D488-1314-4FDC-31FB-462E01B32D66}"/>
              </a:ext>
            </a:extLst>
          </p:cNvPr>
          <p:cNvSpPr txBox="1"/>
          <p:nvPr/>
        </p:nvSpPr>
        <p:spPr>
          <a:xfrm>
            <a:off x="1436915" y="108856"/>
            <a:ext cx="7315200" cy="1323439"/>
          </a:xfrm>
          <a:prstGeom prst="rect">
            <a:avLst/>
          </a:prstGeom>
          <a:noFill/>
        </p:spPr>
        <p:txBody>
          <a:bodyPr wrap="square" rtlCol="0">
            <a:spAutoFit/>
          </a:bodyPr>
          <a:lstStyle/>
          <a:p>
            <a:pPr algn="ctr"/>
            <a:r>
              <a:rPr lang="en-IN" sz="4000" b="1" dirty="0">
                <a:latin typeface="Calibri" panose="020F0502020204030204" pitchFamily="34" charset="0"/>
                <a:ea typeface="Calibri" panose="020F0502020204030204" pitchFamily="34" charset="0"/>
                <a:cs typeface="Calibri" panose="020F0502020204030204" pitchFamily="34" charset="0"/>
              </a:rPr>
              <a:t>SQL Banking Loan &amp; Debit Credit Dashboard </a:t>
            </a:r>
          </a:p>
        </p:txBody>
      </p:sp>
    </p:spTree>
    <p:extLst>
      <p:ext uri="{BB962C8B-B14F-4D97-AF65-F5344CB8AC3E}">
        <p14:creationId xmlns:p14="http://schemas.microsoft.com/office/powerpoint/2010/main" val="3320167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C87EF65-BA2B-1105-3512-70A766E881AF}"/>
              </a:ext>
            </a:extLst>
          </p:cNvPr>
          <p:cNvSpPr txBox="1"/>
          <p:nvPr/>
        </p:nvSpPr>
        <p:spPr>
          <a:xfrm>
            <a:off x="2024743" y="0"/>
            <a:ext cx="7652657" cy="5693866"/>
          </a:xfrm>
          <a:prstGeom prst="rect">
            <a:avLst/>
          </a:prstGeom>
          <a:noFill/>
        </p:spPr>
        <p:txBody>
          <a:bodyPr wrap="square" rtlCol="0">
            <a:spAutoFit/>
          </a:bodyPr>
          <a:lstStyle/>
          <a:p>
            <a:r>
              <a:rPr lang="en-IN" sz="4000" b="1" u="sng" dirty="0">
                <a:latin typeface="Calibri" panose="020F0502020204030204" pitchFamily="34" charset="0"/>
                <a:ea typeface="Calibri" panose="020F0502020204030204" pitchFamily="34" charset="0"/>
                <a:cs typeface="Calibri" panose="020F0502020204030204" pitchFamily="34" charset="0"/>
              </a:rPr>
              <a:t>TEAM MEMBER OF THE PROJECT</a:t>
            </a:r>
          </a:p>
          <a:p>
            <a:endParaRPr lang="en-IN" dirty="0"/>
          </a:p>
          <a:p>
            <a:r>
              <a:rPr lang="en-IN" sz="4800" b="1" dirty="0"/>
              <a:t>1.</a:t>
            </a:r>
            <a:r>
              <a:rPr lang="en-IN" sz="4800" b="1" dirty="0">
                <a:solidFill>
                  <a:srgbClr val="00B050"/>
                </a:solidFill>
                <a:latin typeface="Calibri" panose="020F0502020204030204" pitchFamily="34" charset="0"/>
                <a:ea typeface="Calibri" panose="020F0502020204030204" pitchFamily="34" charset="0"/>
                <a:cs typeface="Calibri" panose="020F0502020204030204" pitchFamily="34" charset="0"/>
              </a:rPr>
              <a:t>Priya</a:t>
            </a:r>
          </a:p>
          <a:p>
            <a:r>
              <a:rPr lang="en-IN" sz="4800" b="1" dirty="0">
                <a:latin typeface="Calibri" panose="020F0502020204030204" pitchFamily="34" charset="0"/>
                <a:ea typeface="Calibri" panose="020F0502020204030204" pitchFamily="34" charset="0"/>
                <a:cs typeface="Calibri" panose="020F0502020204030204" pitchFamily="34" charset="0"/>
              </a:rPr>
              <a:t>2.</a:t>
            </a:r>
            <a:r>
              <a:rPr lang="en-IN" sz="4800" b="1" dirty="0">
                <a:solidFill>
                  <a:srgbClr val="0070C0"/>
                </a:solidFill>
                <a:latin typeface="Calibri" panose="020F0502020204030204" pitchFamily="34" charset="0"/>
                <a:ea typeface="Calibri" panose="020F0502020204030204" pitchFamily="34" charset="0"/>
                <a:cs typeface="Calibri" panose="020F0502020204030204" pitchFamily="34" charset="0"/>
              </a:rPr>
              <a:t>Rakesh </a:t>
            </a:r>
            <a:r>
              <a:rPr lang="en-IN" sz="4800" b="1" dirty="0" err="1">
                <a:solidFill>
                  <a:srgbClr val="0070C0"/>
                </a:solidFill>
                <a:latin typeface="Calibri" panose="020F0502020204030204" pitchFamily="34" charset="0"/>
                <a:ea typeface="Calibri" panose="020F0502020204030204" pitchFamily="34" charset="0"/>
                <a:cs typeface="Calibri" panose="020F0502020204030204" pitchFamily="34" charset="0"/>
              </a:rPr>
              <a:t>Pothula</a:t>
            </a:r>
            <a:endParaRPr lang="en-IN" sz="4800" b="1" dirty="0">
              <a:solidFill>
                <a:srgbClr val="0070C0"/>
              </a:solidFill>
              <a:latin typeface="Calibri" panose="020F0502020204030204" pitchFamily="34" charset="0"/>
              <a:ea typeface="Calibri" panose="020F0502020204030204" pitchFamily="34" charset="0"/>
              <a:cs typeface="Calibri" panose="020F0502020204030204" pitchFamily="34" charset="0"/>
            </a:endParaRPr>
          </a:p>
          <a:p>
            <a:r>
              <a:rPr lang="en-IN" sz="4800" b="1" dirty="0">
                <a:latin typeface="Calibri" panose="020F0502020204030204" pitchFamily="34" charset="0"/>
                <a:ea typeface="Calibri" panose="020F0502020204030204" pitchFamily="34" charset="0"/>
                <a:cs typeface="Calibri" panose="020F0502020204030204" pitchFamily="34" charset="0"/>
              </a:rPr>
              <a:t>3.</a:t>
            </a:r>
            <a:r>
              <a:rPr lang="en-IN" sz="4800" b="1"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rPr>
              <a:t>Shashank</a:t>
            </a:r>
          </a:p>
          <a:p>
            <a:r>
              <a:rPr lang="en-IN" sz="4800" b="1" dirty="0">
                <a:latin typeface="Calibri" panose="020F0502020204030204" pitchFamily="34" charset="0"/>
                <a:ea typeface="Calibri" panose="020F0502020204030204" pitchFamily="34" charset="0"/>
                <a:cs typeface="Calibri" panose="020F0502020204030204" pitchFamily="34" charset="0"/>
              </a:rPr>
              <a:t>4.</a:t>
            </a:r>
            <a:r>
              <a:rPr lang="en-IN" sz="4800" b="1" dirty="0">
                <a:solidFill>
                  <a:srgbClr val="C00000"/>
                </a:solidFill>
                <a:latin typeface="Calibri" panose="020F0502020204030204" pitchFamily="34" charset="0"/>
                <a:ea typeface="Calibri" panose="020F0502020204030204" pitchFamily="34" charset="0"/>
                <a:cs typeface="Calibri" panose="020F0502020204030204" pitchFamily="34" charset="0"/>
              </a:rPr>
              <a:t>Vishal </a:t>
            </a:r>
            <a:r>
              <a:rPr lang="en-IN" sz="4800" b="1" dirty="0" err="1">
                <a:solidFill>
                  <a:srgbClr val="C00000"/>
                </a:solidFill>
                <a:latin typeface="Calibri" panose="020F0502020204030204" pitchFamily="34" charset="0"/>
                <a:ea typeface="Calibri" panose="020F0502020204030204" pitchFamily="34" charset="0"/>
                <a:cs typeface="Calibri" panose="020F0502020204030204" pitchFamily="34" charset="0"/>
              </a:rPr>
              <a:t>Todkar</a:t>
            </a:r>
            <a:endParaRPr lang="en-IN" sz="48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a:p>
            <a:r>
              <a:rPr lang="en-IN" sz="4800" b="1" dirty="0">
                <a:latin typeface="Calibri" panose="020F0502020204030204" pitchFamily="34" charset="0"/>
                <a:ea typeface="Calibri" panose="020F0502020204030204" pitchFamily="34" charset="0"/>
                <a:cs typeface="Calibri" panose="020F0502020204030204" pitchFamily="34" charset="0"/>
              </a:rPr>
              <a:t>5.</a:t>
            </a:r>
            <a:r>
              <a:rPr lang="en-IN" sz="4800" b="1" dirty="0">
                <a:solidFill>
                  <a:srgbClr val="FFC000"/>
                </a:solidFill>
                <a:latin typeface="Calibri" panose="020F0502020204030204" pitchFamily="34" charset="0"/>
                <a:ea typeface="Calibri" panose="020F0502020204030204" pitchFamily="34" charset="0"/>
                <a:cs typeface="Calibri" panose="020F0502020204030204" pitchFamily="34" charset="0"/>
              </a:rPr>
              <a:t>Pavan Kumar</a:t>
            </a:r>
          </a:p>
          <a:p>
            <a:r>
              <a:rPr lang="en-IN" sz="4800" b="1" dirty="0">
                <a:latin typeface="Calibri" panose="020F0502020204030204" pitchFamily="34" charset="0"/>
                <a:ea typeface="Calibri" panose="020F0502020204030204" pitchFamily="34" charset="0"/>
                <a:cs typeface="Calibri" panose="020F0502020204030204" pitchFamily="34" charset="0"/>
              </a:rPr>
              <a:t>6.</a:t>
            </a:r>
            <a:r>
              <a:rPr lang="en-IN" sz="4800" b="1"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Polepalle Sunil Kumar</a:t>
            </a:r>
            <a:endParaRPr lang="en-IN" sz="4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1812174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AD1ED-B2A3-A29C-B023-59289A11E6D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71AD519-54E1-300E-8A93-A0D754DFB80E}"/>
              </a:ext>
            </a:extLst>
          </p:cNvPr>
          <p:cNvPicPr>
            <a:picLocks noChangeAspect="1"/>
          </p:cNvPicPr>
          <p:nvPr/>
        </p:nvPicPr>
        <p:blipFill>
          <a:blip r:embed="rId2"/>
          <a:stretch>
            <a:fillRect/>
          </a:stretch>
        </p:blipFill>
        <p:spPr>
          <a:xfrm>
            <a:off x="-1026" y="0"/>
            <a:ext cx="12193026" cy="2286319"/>
          </a:xfrm>
          <a:prstGeom prst="rect">
            <a:avLst/>
          </a:prstGeom>
        </p:spPr>
      </p:pic>
      <p:pic>
        <p:nvPicPr>
          <p:cNvPr id="7" name="Picture 6">
            <a:extLst>
              <a:ext uri="{FF2B5EF4-FFF2-40B4-BE49-F238E27FC236}">
                <a16:creationId xmlns:a16="http://schemas.microsoft.com/office/drawing/2014/main" id="{EBFF82A2-A576-BEFE-B7BC-814F32262981}"/>
              </a:ext>
            </a:extLst>
          </p:cNvPr>
          <p:cNvPicPr>
            <a:picLocks noChangeAspect="1"/>
          </p:cNvPicPr>
          <p:nvPr/>
        </p:nvPicPr>
        <p:blipFill>
          <a:blip r:embed="rId3"/>
          <a:stretch>
            <a:fillRect/>
          </a:stretch>
        </p:blipFill>
        <p:spPr>
          <a:xfrm>
            <a:off x="0" y="2286319"/>
            <a:ext cx="5899031" cy="4571681"/>
          </a:xfrm>
          <a:prstGeom prst="rect">
            <a:avLst/>
          </a:prstGeom>
        </p:spPr>
      </p:pic>
      <p:pic>
        <p:nvPicPr>
          <p:cNvPr id="11" name="Picture 10">
            <a:extLst>
              <a:ext uri="{FF2B5EF4-FFF2-40B4-BE49-F238E27FC236}">
                <a16:creationId xmlns:a16="http://schemas.microsoft.com/office/drawing/2014/main" id="{40A7CA93-CF13-2BCD-B77C-606F8F537DC3}"/>
              </a:ext>
            </a:extLst>
          </p:cNvPr>
          <p:cNvPicPr>
            <a:picLocks noChangeAspect="1"/>
          </p:cNvPicPr>
          <p:nvPr/>
        </p:nvPicPr>
        <p:blipFill>
          <a:blip r:embed="rId4"/>
          <a:stretch>
            <a:fillRect/>
          </a:stretch>
        </p:blipFill>
        <p:spPr>
          <a:xfrm>
            <a:off x="5899031" y="2286319"/>
            <a:ext cx="6292969" cy="4571681"/>
          </a:xfrm>
          <a:prstGeom prst="rect">
            <a:avLst/>
          </a:prstGeom>
        </p:spPr>
      </p:pic>
    </p:spTree>
    <p:extLst>
      <p:ext uri="{BB962C8B-B14F-4D97-AF65-F5344CB8AC3E}">
        <p14:creationId xmlns:p14="http://schemas.microsoft.com/office/powerpoint/2010/main" val="3040469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241C8-AC05-10E0-0CAE-969DD85B991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C04502F-22FC-F1F2-6F48-BF3E5C48A9C5}"/>
              </a:ext>
            </a:extLst>
          </p:cNvPr>
          <p:cNvPicPr>
            <a:picLocks noChangeAspect="1"/>
          </p:cNvPicPr>
          <p:nvPr/>
        </p:nvPicPr>
        <p:blipFill>
          <a:blip r:embed="rId2"/>
          <a:stretch>
            <a:fillRect/>
          </a:stretch>
        </p:blipFill>
        <p:spPr>
          <a:xfrm>
            <a:off x="0" y="0"/>
            <a:ext cx="12268200" cy="3858163"/>
          </a:xfrm>
          <a:prstGeom prst="rect">
            <a:avLst/>
          </a:prstGeom>
        </p:spPr>
      </p:pic>
      <p:pic>
        <p:nvPicPr>
          <p:cNvPr id="6" name="Picture 5">
            <a:extLst>
              <a:ext uri="{FF2B5EF4-FFF2-40B4-BE49-F238E27FC236}">
                <a16:creationId xmlns:a16="http://schemas.microsoft.com/office/drawing/2014/main" id="{112357DF-1D64-3C3F-2140-B03A6D2126AB}"/>
              </a:ext>
            </a:extLst>
          </p:cNvPr>
          <p:cNvPicPr>
            <a:picLocks noChangeAspect="1"/>
          </p:cNvPicPr>
          <p:nvPr/>
        </p:nvPicPr>
        <p:blipFill>
          <a:blip r:embed="rId3"/>
          <a:stretch>
            <a:fillRect/>
          </a:stretch>
        </p:blipFill>
        <p:spPr>
          <a:xfrm>
            <a:off x="-1" y="3858162"/>
            <a:ext cx="12268199" cy="2999837"/>
          </a:xfrm>
          <a:prstGeom prst="rect">
            <a:avLst/>
          </a:prstGeom>
        </p:spPr>
      </p:pic>
    </p:spTree>
    <p:extLst>
      <p:ext uri="{BB962C8B-B14F-4D97-AF65-F5344CB8AC3E}">
        <p14:creationId xmlns:p14="http://schemas.microsoft.com/office/powerpoint/2010/main" val="4141357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300A2-FDDC-2DDB-F227-BD8645F6E3E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DE63849-D291-C9FD-9DB0-CAF9CA4D728C}"/>
              </a:ext>
            </a:extLst>
          </p:cNvPr>
          <p:cNvPicPr>
            <a:picLocks noChangeAspect="1"/>
          </p:cNvPicPr>
          <p:nvPr/>
        </p:nvPicPr>
        <p:blipFill>
          <a:blip r:embed="rId2"/>
          <a:stretch>
            <a:fillRect/>
          </a:stretch>
        </p:blipFill>
        <p:spPr>
          <a:xfrm>
            <a:off x="0" y="0"/>
            <a:ext cx="12192000" cy="3801005"/>
          </a:xfrm>
          <a:prstGeom prst="rect">
            <a:avLst/>
          </a:prstGeom>
        </p:spPr>
      </p:pic>
      <p:pic>
        <p:nvPicPr>
          <p:cNvPr id="7" name="Picture 6">
            <a:extLst>
              <a:ext uri="{FF2B5EF4-FFF2-40B4-BE49-F238E27FC236}">
                <a16:creationId xmlns:a16="http://schemas.microsoft.com/office/drawing/2014/main" id="{D0E79945-C63B-EC7E-55AD-23B84277BD02}"/>
              </a:ext>
            </a:extLst>
          </p:cNvPr>
          <p:cNvPicPr>
            <a:picLocks noChangeAspect="1"/>
          </p:cNvPicPr>
          <p:nvPr/>
        </p:nvPicPr>
        <p:blipFill>
          <a:blip r:embed="rId3"/>
          <a:stretch>
            <a:fillRect/>
          </a:stretch>
        </p:blipFill>
        <p:spPr>
          <a:xfrm>
            <a:off x="-82212" y="3801005"/>
            <a:ext cx="12361298" cy="3810532"/>
          </a:xfrm>
          <a:prstGeom prst="rect">
            <a:avLst/>
          </a:prstGeom>
        </p:spPr>
      </p:pic>
    </p:spTree>
    <p:extLst>
      <p:ext uri="{BB962C8B-B14F-4D97-AF65-F5344CB8AC3E}">
        <p14:creationId xmlns:p14="http://schemas.microsoft.com/office/powerpoint/2010/main" val="541848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B8616-7124-07EF-BB8E-08F58ED58C9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DD64065-AFC2-94A5-01EC-2892ACBEE47E}"/>
              </a:ext>
            </a:extLst>
          </p:cNvPr>
          <p:cNvPicPr>
            <a:picLocks noChangeAspect="1"/>
          </p:cNvPicPr>
          <p:nvPr/>
        </p:nvPicPr>
        <p:blipFill>
          <a:blip r:embed="rId2"/>
          <a:stretch>
            <a:fillRect/>
          </a:stretch>
        </p:blipFill>
        <p:spPr>
          <a:xfrm>
            <a:off x="0" y="0"/>
            <a:ext cx="12192000" cy="2492829"/>
          </a:xfrm>
          <a:prstGeom prst="rect">
            <a:avLst/>
          </a:prstGeom>
        </p:spPr>
      </p:pic>
      <p:pic>
        <p:nvPicPr>
          <p:cNvPr id="6" name="Picture 5">
            <a:extLst>
              <a:ext uri="{FF2B5EF4-FFF2-40B4-BE49-F238E27FC236}">
                <a16:creationId xmlns:a16="http://schemas.microsoft.com/office/drawing/2014/main" id="{BACD5105-6D5B-9337-802A-AE3B1B347347}"/>
              </a:ext>
            </a:extLst>
          </p:cNvPr>
          <p:cNvPicPr>
            <a:picLocks noChangeAspect="1"/>
          </p:cNvPicPr>
          <p:nvPr/>
        </p:nvPicPr>
        <p:blipFill>
          <a:blip r:embed="rId3"/>
          <a:stretch>
            <a:fillRect/>
          </a:stretch>
        </p:blipFill>
        <p:spPr>
          <a:xfrm>
            <a:off x="0" y="2492828"/>
            <a:ext cx="12192000" cy="4365171"/>
          </a:xfrm>
          <a:prstGeom prst="rect">
            <a:avLst/>
          </a:prstGeom>
        </p:spPr>
      </p:pic>
    </p:spTree>
    <p:extLst>
      <p:ext uri="{BB962C8B-B14F-4D97-AF65-F5344CB8AC3E}">
        <p14:creationId xmlns:p14="http://schemas.microsoft.com/office/powerpoint/2010/main" val="3765660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5EB3A-E4C2-FC9D-BEB1-C0A7BD3DF0D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36C19EA-CACA-E050-64E6-3C4E2CA237A8}"/>
              </a:ext>
            </a:extLst>
          </p:cNvPr>
          <p:cNvPicPr>
            <a:picLocks noChangeAspect="1"/>
          </p:cNvPicPr>
          <p:nvPr/>
        </p:nvPicPr>
        <p:blipFill>
          <a:blip r:embed="rId2"/>
          <a:stretch>
            <a:fillRect/>
          </a:stretch>
        </p:blipFill>
        <p:spPr>
          <a:xfrm>
            <a:off x="0" y="0"/>
            <a:ext cx="12192000" cy="4153480"/>
          </a:xfrm>
          <a:prstGeom prst="rect">
            <a:avLst/>
          </a:prstGeom>
        </p:spPr>
      </p:pic>
      <p:pic>
        <p:nvPicPr>
          <p:cNvPr id="7" name="Picture 6">
            <a:extLst>
              <a:ext uri="{FF2B5EF4-FFF2-40B4-BE49-F238E27FC236}">
                <a16:creationId xmlns:a16="http://schemas.microsoft.com/office/drawing/2014/main" id="{0F2EF781-4343-EE3D-4B06-AD69F2AEB358}"/>
              </a:ext>
            </a:extLst>
          </p:cNvPr>
          <p:cNvPicPr>
            <a:picLocks noChangeAspect="1"/>
          </p:cNvPicPr>
          <p:nvPr/>
        </p:nvPicPr>
        <p:blipFill>
          <a:blip r:embed="rId3"/>
          <a:stretch>
            <a:fillRect/>
          </a:stretch>
        </p:blipFill>
        <p:spPr>
          <a:xfrm>
            <a:off x="0" y="3961996"/>
            <a:ext cx="12355286" cy="2896004"/>
          </a:xfrm>
          <a:prstGeom prst="rect">
            <a:avLst/>
          </a:prstGeom>
        </p:spPr>
      </p:pic>
    </p:spTree>
    <p:extLst>
      <p:ext uri="{BB962C8B-B14F-4D97-AF65-F5344CB8AC3E}">
        <p14:creationId xmlns:p14="http://schemas.microsoft.com/office/powerpoint/2010/main" val="3302275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E8BAE-C329-8E51-3D19-63C5D904EEC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FB1D927-9161-0D2A-626C-E4F002ACDAFC}"/>
              </a:ext>
            </a:extLst>
          </p:cNvPr>
          <p:cNvPicPr>
            <a:picLocks noChangeAspect="1"/>
          </p:cNvPicPr>
          <p:nvPr/>
        </p:nvPicPr>
        <p:blipFill>
          <a:blip r:embed="rId2"/>
          <a:stretch>
            <a:fillRect/>
          </a:stretch>
        </p:blipFill>
        <p:spPr>
          <a:xfrm>
            <a:off x="0" y="0"/>
            <a:ext cx="12192000" cy="3305636"/>
          </a:xfrm>
          <a:prstGeom prst="rect">
            <a:avLst/>
          </a:prstGeom>
        </p:spPr>
      </p:pic>
      <p:pic>
        <p:nvPicPr>
          <p:cNvPr id="6" name="Picture 5">
            <a:extLst>
              <a:ext uri="{FF2B5EF4-FFF2-40B4-BE49-F238E27FC236}">
                <a16:creationId xmlns:a16="http://schemas.microsoft.com/office/drawing/2014/main" id="{FCE3BB4F-0138-1E73-AE56-035923AC7440}"/>
              </a:ext>
            </a:extLst>
          </p:cNvPr>
          <p:cNvPicPr>
            <a:picLocks noChangeAspect="1"/>
          </p:cNvPicPr>
          <p:nvPr/>
        </p:nvPicPr>
        <p:blipFill>
          <a:blip r:embed="rId3"/>
          <a:stretch>
            <a:fillRect/>
          </a:stretch>
        </p:blipFill>
        <p:spPr>
          <a:xfrm>
            <a:off x="0" y="3305636"/>
            <a:ext cx="12192000" cy="3628564"/>
          </a:xfrm>
          <a:prstGeom prst="rect">
            <a:avLst/>
          </a:prstGeom>
        </p:spPr>
      </p:pic>
    </p:spTree>
    <p:extLst>
      <p:ext uri="{BB962C8B-B14F-4D97-AF65-F5344CB8AC3E}">
        <p14:creationId xmlns:p14="http://schemas.microsoft.com/office/powerpoint/2010/main" val="2385048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60A31-E6C0-B3D1-05E6-893E39C867D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33AB81C-1436-15C5-A771-52A2D0B0927E}"/>
              </a:ext>
            </a:extLst>
          </p:cNvPr>
          <p:cNvPicPr>
            <a:picLocks noChangeAspect="1"/>
          </p:cNvPicPr>
          <p:nvPr/>
        </p:nvPicPr>
        <p:blipFill>
          <a:blip r:embed="rId2"/>
          <a:stretch>
            <a:fillRect/>
          </a:stretch>
        </p:blipFill>
        <p:spPr>
          <a:xfrm>
            <a:off x="0" y="0"/>
            <a:ext cx="12192000" cy="2934109"/>
          </a:xfrm>
          <a:prstGeom prst="rect">
            <a:avLst/>
          </a:prstGeom>
        </p:spPr>
      </p:pic>
      <p:pic>
        <p:nvPicPr>
          <p:cNvPr id="7" name="Picture 6">
            <a:extLst>
              <a:ext uri="{FF2B5EF4-FFF2-40B4-BE49-F238E27FC236}">
                <a16:creationId xmlns:a16="http://schemas.microsoft.com/office/drawing/2014/main" id="{AA740F2D-A69A-0E80-839D-E5E9998CAD30}"/>
              </a:ext>
            </a:extLst>
          </p:cNvPr>
          <p:cNvPicPr>
            <a:picLocks noChangeAspect="1"/>
          </p:cNvPicPr>
          <p:nvPr/>
        </p:nvPicPr>
        <p:blipFill>
          <a:blip r:embed="rId3"/>
          <a:stretch>
            <a:fillRect/>
          </a:stretch>
        </p:blipFill>
        <p:spPr>
          <a:xfrm>
            <a:off x="0" y="2934108"/>
            <a:ext cx="12192000" cy="3923891"/>
          </a:xfrm>
          <a:prstGeom prst="rect">
            <a:avLst/>
          </a:prstGeom>
        </p:spPr>
      </p:pic>
    </p:spTree>
    <p:extLst>
      <p:ext uri="{BB962C8B-B14F-4D97-AF65-F5344CB8AC3E}">
        <p14:creationId xmlns:p14="http://schemas.microsoft.com/office/powerpoint/2010/main" val="1889306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B28B0-9304-0604-3DE2-B22F53C7F7F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7C29C06-117B-7B32-1048-427E6DAB4F09}"/>
              </a:ext>
            </a:extLst>
          </p:cNvPr>
          <p:cNvPicPr>
            <a:picLocks noChangeAspect="1"/>
          </p:cNvPicPr>
          <p:nvPr/>
        </p:nvPicPr>
        <p:blipFill>
          <a:blip r:embed="rId2"/>
          <a:stretch>
            <a:fillRect/>
          </a:stretch>
        </p:blipFill>
        <p:spPr>
          <a:xfrm>
            <a:off x="2503714" y="0"/>
            <a:ext cx="5877745" cy="3324689"/>
          </a:xfrm>
          <a:prstGeom prst="rect">
            <a:avLst/>
          </a:prstGeom>
        </p:spPr>
      </p:pic>
      <p:pic>
        <p:nvPicPr>
          <p:cNvPr id="6" name="Picture 5">
            <a:extLst>
              <a:ext uri="{FF2B5EF4-FFF2-40B4-BE49-F238E27FC236}">
                <a16:creationId xmlns:a16="http://schemas.microsoft.com/office/drawing/2014/main" id="{A0F5FC15-27A3-1394-DF81-CC4B468E4DBC}"/>
              </a:ext>
            </a:extLst>
          </p:cNvPr>
          <p:cNvPicPr>
            <a:picLocks noChangeAspect="1"/>
          </p:cNvPicPr>
          <p:nvPr/>
        </p:nvPicPr>
        <p:blipFill>
          <a:blip r:embed="rId3"/>
          <a:stretch>
            <a:fillRect/>
          </a:stretch>
        </p:blipFill>
        <p:spPr>
          <a:xfrm>
            <a:off x="2503714" y="3324689"/>
            <a:ext cx="5877745" cy="3620397"/>
          </a:xfrm>
          <a:prstGeom prst="rect">
            <a:avLst/>
          </a:prstGeom>
        </p:spPr>
      </p:pic>
    </p:spTree>
    <p:extLst>
      <p:ext uri="{BB962C8B-B14F-4D97-AF65-F5344CB8AC3E}">
        <p14:creationId xmlns:p14="http://schemas.microsoft.com/office/powerpoint/2010/main" val="303818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C0066-F00E-979D-72BB-211CCFE294E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5424EC2-5262-9D68-1F8F-F107AAA9AFAE}"/>
              </a:ext>
            </a:extLst>
          </p:cNvPr>
          <p:cNvPicPr>
            <a:picLocks noChangeAspect="1"/>
          </p:cNvPicPr>
          <p:nvPr/>
        </p:nvPicPr>
        <p:blipFill>
          <a:blip r:embed="rId2"/>
          <a:stretch>
            <a:fillRect/>
          </a:stretch>
        </p:blipFill>
        <p:spPr>
          <a:xfrm>
            <a:off x="0" y="0"/>
            <a:ext cx="12192000" cy="3891822"/>
          </a:xfrm>
          <a:prstGeom prst="rect">
            <a:avLst/>
          </a:prstGeom>
        </p:spPr>
      </p:pic>
      <p:pic>
        <p:nvPicPr>
          <p:cNvPr id="7" name="Picture 6">
            <a:extLst>
              <a:ext uri="{FF2B5EF4-FFF2-40B4-BE49-F238E27FC236}">
                <a16:creationId xmlns:a16="http://schemas.microsoft.com/office/drawing/2014/main" id="{6D6113A3-C39A-65B2-5902-B788AD4F5744}"/>
              </a:ext>
            </a:extLst>
          </p:cNvPr>
          <p:cNvPicPr>
            <a:picLocks noChangeAspect="1"/>
          </p:cNvPicPr>
          <p:nvPr/>
        </p:nvPicPr>
        <p:blipFill>
          <a:blip r:embed="rId3"/>
          <a:stretch>
            <a:fillRect/>
          </a:stretch>
        </p:blipFill>
        <p:spPr>
          <a:xfrm>
            <a:off x="-1" y="3891822"/>
            <a:ext cx="7489371" cy="2962688"/>
          </a:xfrm>
          <a:prstGeom prst="rect">
            <a:avLst/>
          </a:prstGeom>
        </p:spPr>
      </p:pic>
    </p:spTree>
    <p:extLst>
      <p:ext uri="{BB962C8B-B14F-4D97-AF65-F5344CB8AC3E}">
        <p14:creationId xmlns:p14="http://schemas.microsoft.com/office/powerpoint/2010/main" val="2422329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525EE1-2B13-7606-145C-99BE290245AE}"/>
              </a:ext>
            </a:extLst>
          </p:cNvPr>
          <p:cNvSpPr txBox="1"/>
          <p:nvPr/>
        </p:nvSpPr>
        <p:spPr>
          <a:xfrm>
            <a:off x="3766458" y="-87087"/>
            <a:ext cx="4055534" cy="707886"/>
          </a:xfrm>
          <a:prstGeom prst="rect">
            <a:avLst/>
          </a:prstGeom>
          <a:noFill/>
        </p:spPr>
        <p:txBody>
          <a:bodyPr wrap="none" rtlCol="0">
            <a:spAutoFit/>
          </a:bodyPr>
          <a:lstStyle/>
          <a:p>
            <a:r>
              <a:rPr lang="en-US" sz="4000" dirty="0">
                <a:latin typeface="Calibri" panose="020F0502020204030204" pitchFamily="34" charset="0"/>
                <a:ea typeface="Calibri" panose="020F0502020204030204" pitchFamily="34" charset="0"/>
                <a:cs typeface="Calibri" panose="020F0502020204030204" pitchFamily="34" charset="0"/>
              </a:rPr>
              <a:t>Recommendation</a:t>
            </a:r>
            <a:r>
              <a:rPr lang="en-US" dirty="0"/>
              <a:t> </a:t>
            </a:r>
            <a:endParaRPr lang="en-IN" dirty="0"/>
          </a:p>
        </p:txBody>
      </p:sp>
      <p:sp>
        <p:nvSpPr>
          <p:cNvPr id="3" name="TextBox 2">
            <a:extLst>
              <a:ext uri="{FF2B5EF4-FFF2-40B4-BE49-F238E27FC236}">
                <a16:creationId xmlns:a16="http://schemas.microsoft.com/office/drawing/2014/main" id="{D0E7566A-E5B3-0335-34FF-E51E4ADE028E}"/>
              </a:ext>
            </a:extLst>
          </p:cNvPr>
          <p:cNvSpPr txBox="1"/>
          <p:nvPr/>
        </p:nvSpPr>
        <p:spPr>
          <a:xfrm>
            <a:off x="1458934" y="620799"/>
            <a:ext cx="9619621" cy="10064294"/>
          </a:xfrm>
          <a:prstGeom prst="rect">
            <a:avLst/>
          </a:prstGeom>
          <a:noFill/>
        </p:spPr>
        <p:txBody>
          <a:bodyPr wrap="none" rtlCol="0">
            <a:spAutoFit/>
          </a:bodyPr>
          <a:lstStyle/>
          <a:p>
            <a:pPr marL="342900" indent="-342900">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To Take loan amount we have to reduce loan processing unit &amp; Loan amount.</a:t>
            </a:r>
          </a:p>
          <a:p>
            <a:pPr marL="342900" indent="-342900">
              <a:buFont typeface="+mj-lt"/>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With out profile verification the loan amount will not provide.</a:t>
            </a:r>
          </a:p>
          <a:p>
            <a:pPr marL="342900" indent="-342900">
              <a:buFont typeface="+mj-lt"/>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While processing Loan bank’s has to put the income limitation for salaried /Business man.</a:t>
            </a:r>
          </a:p>
          <a:p>
            <a:pPr marL="342900" indent="-342900">
              <a:buFont typeface="+mj-lt"/>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The bank field officer need to observe the Loan re-paying or not for all types of Grades.</a:t>
            </a:r>
          </a:p>
          <a:p>
            <a:pPr marL="342900" indent="-342900">
              <a:buFont typeface="+mj-lt"/>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While providing Loans Age limit need to be check.</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6. Banker has to encourage Agriculture loan’s with less interest.</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startAt="7"/>
            </a:pPr>
            <a:r>
              <a:rPr lang="en-US" dirty="0">
                <a:latin typeface="Calibri" panose="020F0502020204030204" pitchFamily="34" charset="0"/>
                <a:ea typeface="Calibri" panose="020F0502020204030204" pitchFamily="34" charset="0"/>
                <a:cs typeface="Calibri" panose="020F0502020204030204" pitchFamily="34" charset="0"/>
              </a:rPr>
              <a:t>While issuing the credit card banker need to verified there profile correctly.</a:t>
            </a:r>
          </a:p>
          <a:p>
            <a:pPr marL="342900" indent="-342900">
              <a:buAutoNum type="arabicPeriod" startAt="7"/>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startAt="7"/>
            </a:pPr>
            <a:r>
              <a:rPr lang="en-US" dirty="0">
                <a:latin typeface="Calibri" panose="020F0502020204030204" pitchFamily="34" charset="0"/>
                <a:ea typeface="Calibri" panose="020F0502020204030204" pitchFamily="34" charset="0"/>
                <a:cs typeface="Calibri" panose="020F0502020204030204" pitchFamily="34" charset="0"/>
              </a:rPr>
              <a:t>Bankers are providing credit cards offers in Online but they have to provide debit card offers also.</a:t>
            </a:r>
          </a:p>
          <a:p>
            <a:pPr marL="342900" indent="-342900">
              <a:buAutoNum type="arabicPeriod" startAt="7"/>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startAt="7"/>
            </a:pPr>
            <a:r>
              <a:rPr lang="en-US" dirty="0">
                <a:latin typeface="Calibri" panose="020F0502020204030204" pitchFamily="34" charset="0"/>
                <a:ea typeface="Calibri" panose="020F0502020204030204" pitchFamily="34" charset="0"/>
                <a:cs typeface="Calibri" panose="020F0502020204030204" pitchFamily="34" charset="0"/>
              </a:rPr>
              <a:t>Banking team need to introduce debit card rewards point also.</a:t>
            </a:r>
          </a:p>
          <a:p>
            <a:pPr marL="342900" indent="-342900">
              <a:buAutoNum type="arabicPeriod" startAt="7"/>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Tx/>
              <a:buAutoNum type="arabicPeriod" startAt="7"/>
            </a:pPr>
            <a:r>
              <a:rPr lang="en-US" dirty="0">
                <a:latin typeface="Calibri" panose="020F0502020204030204" pitchFamily="34" charset="0"/>
                <a:ea typeface="Calibri" panose="020F0502020204030204" pitchFamily="34" charset="0"/>
                <a:cs typeface="Calibri" panose="020F0502020204030204" pitchFamily="34" charset="0"/>
              </a:rPr>
              <a:t>Bankers has to update auto limit based up on their profile.</a:t>
            </a:r>
          </a:p>
          <a:p>
            <a:pPr marL="342900" indent="-342900">
              <a:buFontTx/>
              <a:buAutoNum type="arabicPeriod" startAt="7"/>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Tx/>
              <a:buAutoNum type="arabicPeriod" startAt="7"/>
            </a:pPr>
            <a:r>
              <a:rPr lang="en-US" dirty="0">
                <a:latin typeface="Calibri" panose="020F0502020204030204" pitchFamily="34" charset="0"/>
                <a:ea typeface="Calibri" panose="020F0502020204030204" pitchFamily="34" charset="0"/>
                <a:cs typeface="Calibri" panose="020F0502020204030204" pitchFamily="34" charset="0"/>
              </a:rPr>
              <a:t>Bankers has to reduce Annual  fee so people will show interest to take credit &amp; debit cards.</a:t>
            </a:r>
          </a:p>
          <a:p>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endParaRPr lang="en-US" dirty="0"/>
          </a:p>
          <a:p>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IN" dirty="0"/>
          </a:p>
        </p:txBody>
      </p:sp>
    </p:spTree>
    <p:extLst>
      <p:ext uri="{BB962C8B-B14F-4D97-AF65-F5344CB8AC3E}">
        <p14:creationId xmlns:p14="http://schemas.microsoft.com/office/powerpoint/2010/main" val="2246613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4F6C-CF2B-D9DF-71C7-FA8F99126C58}"/>
              </a:ext>
            </a:extLst>
          </p:cNvPr>
          <p:cNvSpPr>
            <a:spLocks noGrp="1"/>
          </p:cNvSpPr>
          <p:nvPr>
            <p:ph type="title"/>
          </p:nvPr>
        </p:nvSpPr>
        <p:spPr>
          <a:xfrm>
            <a:off x="728718" y="237517"/>
            <a:ext cx="10364451" cy="687769"/>
          </a:xfrm>
        </p:spPr>
        <p:txBody>
          <a:bodyPr>
            <a:noAutofit/>
          </a:bodyPr>
          <a:lstStyle/>
          <a:p>
            <a:r>
              <a:rPr lang="en-US" sz="4800" dirty="0">
                <a:latin typeface="Calibri" panose="020F0502020204030204" pitchFamily="34" charset="0"/>
                <a:ea typeface="Calibri" panose="020F0502020204030204" pitchFamily="34" charset="0"/>
                <a:cs typeface="Calibri" panose="020F0502020204030204" pitchFamily="34" charset="0"/>
              </a:rPr>
              <a:t>Introduction</a:t>
            </a:r>
            <a:endParaRPr lang="en-IN" sz="4800"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711C501-EEAC-BE94-4699-F14E5B6B35F2}"/>
              </a:ext>
            </a:extLst>
          </p:cNvPr>
          <p:cNvSpPr>
            <a:spLocks noGrp="1"/>
          </p:cNvSpPr>
          <p:nvPr>
            <p:ph idx="1"/>
          </p:nvPr>
        </p:nvSpPr>
        <p:spPr>
          <a:xfrm>
            <a:off x="815804" y="925286"/>
            <a:ext cx="10364452" cy="1900107"/>
          </a:xfrm>
        </p:spPr>
        <p:txBody>
          <a:bodyPr>
            <a:normAutofit/>
          </a:bodyPr>
          <a:lstStyle/>
          <a:p>
            <a:pPr marL="0" indent="0" algn="just">
              <a:lnSpc>
                <a:spcPct val="200000"/>
              </a:lnSpc>
              <a:buNone/>
              <a:tabLst>
                <a:tab pos="457200" algn="l"/>
              </a:tabLst>
            </a:pPr>
            <a:r>
              <a:rPr lang="en-US" dirty="0">
                <a:latin typeface="Calibri" panose="020F0502020204030204" pitchFamily="34" charset="0"/>
                <a:ea typeface="Calibri" panose="020F0502020204030204" pitchFamily="34" charset="0"/>
                <a:cs typeface="Calibri" panose="020F0502020204030204" pitchFamily="34" charset="0"/>
              </a:rPr>
              <a:t>This project main aim is to analysis the financial loan of customer  along with debit and credit analysis of the customer. By using different tools such as excel SQL, Tableau and Power bi. </a:t>
            </a:r>
          </a:p>
          <a:p>
            <a:pPr marL="0" indent="0">
              <a:buNone/>
            </a:pPr>
            <a:endParaRPr lang="en-IN" dirty="0"/>
          </a:p>
        </p:txBody>
      </p:sp>
      <p:sp>
        <p:nvSpPr>
          <p:cNvPr id="4" name="TextBox 3">
            <a:extLst>
              <a:ext uri="{FF2B5EF4-FFF2-40B4-BE49-F238E27FC236}">
                <a16:creationId xmlns:a16="http://schemas.microsoft.com/office/drawing/2014/main" id="{2BC8B849-0979-A830-922A-CE16604411AB}"/>
              </a:ext>
            </a:extLst>
          </p:cNvPr>
          <p:cNvSpPr txBox="1"/>
          <p:nvPr/>
        </p:nvSpPr>
        <p:spPr>
          <a:xfrm>
            <a:off x="163285" y="2825393"/>
            <a:ext cx="12192000" cy="2031325"/>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Key Metrics</a:t>
            </a:r>
            <a:r>
              <a:rPr lang="en-US" dirty="0">
                <a:latin typeface="Calibri" panose="020F0502020204030204" pitchFamily="34" charset="0"/>
                <a:ea typeface="Calibri" panose="020F0502020204030204" pitchFamily="34" charset="0"/>
                <a:cs typeface="Calibri" panose="020F0502020204030204" pitchFamily="34" charset="0"/>
              </a:rPr>
              <a:t>:-Loan Amounts Interest Rates Borrower profiles and financial situations.</a:t>
            </a:r>
          </a:p>
          <a:p>
            <a:endParaRPr lang="en-US" dirty="0"/>
          </a:p>
          <a:p>
            <a:r>
              <a:rPr lang="en-US" b="1" dirty="0">
                <a:latin typeface="Calibri" panose="020F0502020204030204" pitchFamily="34" charset="0"/>
                <a:ea typeface="Calibri" panose="020F0502020204030204" pitchFamily="34" charset="0"/>
                <a:cs typeface="Calibri" panose="020F0502020204030204" pitchFamily="34" charset="0"/>
              </a:rPr>
              <a:t>Purpose</a:t>
            </a:r>
            <a:r>
              <a:rPr lang="en-US" dirty="0">
                <a:latin typeface="Calibri" panose="020F0502020204030204" pitchFamily="34" charset="0"/>
                <a:ea typeface="Calibri" panose="020F0502020204030204" pitchFamily="34" charset="0"/>
                <a:cs typeface="Calibri" panose="020F0502020204030204" pitchFamily="34" charset="0"/>
              </a:rPr>
              <a:t>:-</a:t>
            </a:r>
            <a:r>
              <a:rPr lang="en-US"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Identifying trends in loan performance for debt consolidation, home improvement, education, small business funding,    </a:t>
            </a:r>
          </a:p>
          <a:p>
            <a:r>
              <a:rPr lang="en-US" dirty="0">
                <a:solidFill>
                  <a:srgbClr val="1F2328"/>
                </a:solidFill>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 and personal loans.</a:t>
            </a:r>
          </a:p>
          <a:p>
            <a:endParaRPr lang="en-US"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endParaRPr>
          </a:p>
          <a:p>
            <a:r>
              <a:rPr lang="en-US" b="1" i="0" dirty="0">
                <a:solidFill>
                  <a:srgbClr val="1F2328"/>
                </a:solidFill>
                <a:effectLst/>
                <a:latin typeface="-apple-system"/>
              </a:rPr>
              <a:t>Outcome:</a:t>
            </a:r>
            <a:r>
              <a:rPr lang="en-US" b="0" i="0" dirty="0">
                <a:solidFill>
                  <a:srgbClr val="1F2328"/>
                </a:solidFill>
                <a:effectLst/>
                <a:latin typeface="-apple-system"/>
              </a:rPr>
              <a:t> we use for </a:t>
            </a:r>
            <a:r>
              <a:rPr lang="en-US" dirty="0">
                <a:solidFill>
                  <a:srgbClr val="1F2328"/>
                </a:solidFill>
                <a:latin typeface="-apple-system"/>
              </a:rPr>
              <a:t>A</a:t>
            </a:r>
            <a:r>
              <a:rPr lang="en-US" b="0" i="0" dirty="0">
                <a:solidFill>
                  <a:srgbClr val="1F2328"/>
                </a:solidFill>
                <a:effectLst/>
                <a:latin typeface="-apple-system"/>
              </a:rPr>
              <a:t>nalyzing, cleaning the data and removing duplicates if any from datasets and prepared dashboards</a:t>
            </a:r>
          </a:p>
          <a:p>
            <a:r>
              <a:rPr lang="en-US" dirty="0">
                <a:solidFill>
                  <a:srgbClr val="1F2328"/>
                </a:solidFill>
                <a:latin typeface="-apple-system"/>
              </a:rPr>
              <a:t>                  </a:t>
            </a:r>
            <a:r>
              <a:rPr lang="en-US" b="0" i="0" dirty="0">
                <a:solidFill>
                  <a:srgbClr val="1F2328"/>
                </a:solidFill>
                <a:effectLst/>
                <a:latin typeface="-apple-system"/>
              </a:rPr>
              <a:t> insights accurate business decisions are made. </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5990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5C3589-4664-CAD3-7E60-3081C411A802}"/>
              </a:ext>
            </a:extLst>
          </p:cNvPr>
          <p:cNvSpPr txBox="1"/>
          <p:nvPr/>
        </p:nvSpPr>
        <p:spPr>
          <a:xfrm>
            <a:off x="4245429" y="0"/>
            <a:ext cx="2507418" cy="707886"/>
          </a:xfrm>
          <a:prstGeom prst="rect">
            <a:avLst/>
          </a:prstGeom>
          <a:noFill/>
        </p:spPr>
        <p:txBody>
          <a:bodyPr wrap="none" rtlCol="0">
            <a:sp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Conclusion</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DC73F2DA-9516-EFCE-84D7-6E9F7B7EC8B0}"/>
              </a:ext>
            </a:extLst>
          </p:cNvPr>
          <p:cNvSpPr txBox="1"/>
          <p:nvPr/>
        </p:nvSpPr>
        <p:spPr>
          <a:xfrm>
            <a:off x="97972" y="769441"/>
            <a:ext cx="12277493" cy="461818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t>Bank need to understand the demographics of customers taking loans such as Age, Income Level, Occupation, and credit score.</a:t>
            </a:r>
          </a:p>
          <a:p>
            <a:pPr>
              <a:lnSpc>
                <a:spcPct val="150000"/>
              </a:lnSpc>
            </a:pPr>
            <a:r>
              <a:rPr lang="en-US" dirty="0"/>
              <a:t>     This information can help the bank design targeted loan products and marketing strategies.</a:t>
            </a:r>
          </a:p>
          <a:p>
            <a:pPr>
              <a:lnSpc>
                <a:spcPct val="150000"/>
              </a:lnSpc>
            </a:pPr>
            <a:endParaRPr lang="en-US" dirty="0"/>
          </a:p>
          <a:p>
            <a:pPr marL="285750" indent="-285750">
              <a:lnSpc>
                <a:spcPct val="150000"/>
              </a:lnSpc>
              <a:buFont typeface="Wingdings" panose="05000000000000000000" pitchFamily="2" charset="2"/>
              <a:buChar char="Ø"/>
            </a:pPr>
            <a:r>
              <a:rPr lang="en-US" dirty="0"/>
              <a:t>By analyzing the most common purposes form which customers are taking loans like home loan, car loan, education ,personal loan etc. This helps to understand customer needs, accordingly bank can offer the loan products.</a:t>
            </a:r>
          </a:p>
          <a:p>
            <a:pPr>
              <a:lnSpc>
                <a:spcPct val="150000"/>
              </a:lnSpc>
            </a:pPr>
            <a:endParaRPr lang="en-US" dirty="0"/>
          </a:p>
          <a:p>
            <a:pPr marL="285750" indent="-285750">
              <a:lnSpc>
                <a:spcPct val="150000"/>
              </a:lnSpc>
              <a:buFont typeface="Wingdings" panose="05000000000000000000" pitchFamily="2" charset="2"/>
              <a:buChar char="Ø"/>
            </a:pPr>
            <a:r>
              <a:rPr lang="en-US" dirty="0"/>
              <a:t>By examine the rang of interest rates and loan terms offered to customers, bank can provide insights into the competitiveness of the loan offerings and how they compare with other financial institutions.</a:t>
            </a:r>
          </a:p>
          <a:p>
            <a:pPr>
              <a:lnSpc>
                <a:spcPct val="150000"/>
              </a:lnSpc>
            </a:pPr>
            <a:endParaRPr lang="en-US" dirty="0"/>
          </a:p>
          <a:p>
            <a:pPr marL="285750" indent="-285750">
              <a:lnSpc>
                <a:spcPct val="150000"/>
              </a:lnSpc>
              <a:buFont typeface="Wingdings" panose="05000000000000000000" pitchFamily="2" charset="2"/>
              <a:buChar char="Ø"/>
            </a:pPr>
            <a:r>
              <a:rPr lang="en-US" dirty="0"/>
              <a:t>Accurate business decisions are made and can track the business state. It enables a holistic view of the business, supporting loan-Terms growth and competitiveness in the banking industry.</a:t>
            </a:r>
          </a:p>
        </p:txBody>
      </p:sp>
    </p:spTree>
    <p:extLst>
      <p:ext uri="{BB962C8B-B14F-4D97-AF65-F5344CB8AC3E}">
        <p14:creationId xmlns:p14="http://schemas.microsoft.com/office/powerpoint/2010/main" val="1191942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55A786-7AAF-1AD6-A5D3-E2B6A44525CE}"/>
              </a:ext>
            </a:extLst>
          </p:cNvPr>
          <p:cNvSpPr>
            <a:spLocks noGrp="1"/>
          </p:cNvSpPr>
          <p:nvPr>
            <p:ph idx="1"/>
          </p:nvPr>
        </p:nvSpPr>
        <p:spPr>
          <a:xfrm>
            <a:off x="838200" y="2293711"/>
            <a:ext cx="10515600" cy="2757261"/>
          </a:xfrm>
        </p:spPr>
        <p:txBody>
          <a:bodyPr>
            <a:noAutofit/>
          </a:bodyPr>
          <a:lstStyle/>
          <a:p>
            <a:pPr marL="0" indent="0" algn="ctr">
              <a:buNone/>
            </a:pPr>
            <a:r>
              <a:rPr lang="en-US" sz="8000" dirty="0"/>
              <a:t>THANK YOU</a:t>
            </a:r>
            <a:endParaRPr lang="en-IN" sz="8000" dirty="0"/>
          </a:p>
        </p:txBody>
      </p:sp>
    </p:spTree>
    <p:extLst>
      <p:ext uri="{BB962C8B-B14F-4D97-AF65-F5344CB8AC3E}">
        <p14:creationId xmlns:p14="http://schemas.microsoft.com/office/powerpoint/2010/main" val="3987023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02A62F-BA54-D111-1CAE-0B2C62952F8B}"/>
              </a:ext>
            </a:extLst>
          </p:cNvPr>
          <p:cNvSpPr txBox="1"/>
          <p:nvPr/>
        </p:nvSpPr>
        <p:spPr>
          <a:xfrm>
            <a:off x="3614056" y="0"/>
            <a:ext cx="3320143" cy="707886"/>
          </a:xfrm>
          <a:prstGeom prst="rect">
            <a:avLst/>
          </a:prstGeom>
          <a:noFill/>
        </p:spPr>
        <p:txBody>
          <a:bodyPr wrap="square" rtlCol="0">
            <a:spAutoFit/>
          </a:bodyPr>
          <a:lstStyle/>
          <a:p>
            <a:r>
              <a:rPr lang="en-IN" sz="4000" b="1" dirty="0">
                <a:latin typeface="Calibri" panose="020F0502020204030204" pitchFamily="34" charset="0"/>
                <a:ea typeface="Calibri" panose="020F0502020204030204" pitchFamily="34" charset="0"/>
                <a:cs typeface="Calibri" panose="020F0502020204030204" pitchFamily="34" charset="0"/>
              </a:rPr>
              <a:t>Today Agenda</a:t>
            </a:r>
          </a:p>
        </p:txBody>
      </p:sp>
      <p:sp>
        <p:nvSpPr>
          <p:cNvPr id="5" name="TextBox 4">
            <a:extLst>
              <a:ext uri="{FF2B5EF4-FFF2-40B4-BE49-F238E27FC236}">
                <a16:creationId xmlns:a16="http://schemas.microsoft.com/office/drawing/2014/main" id="{04830872-567E-C746-009B-69FA0276BA61}"/>
              </a:ext>
            </a:extLst>
          </p:cNvPr>
          <p:cNvSpPr txBox="1"/>
          <p:nvPr/>
        </p:nvSpPr>
        <p:spPr>
          <a:xfrm>
            <a:off x="2177143" y="2242457"/>
            <a:ext cx="473206" cy="369332"/>
          </a:xfrm>
          <a:prstGeom prst="rect">
            <a:avLst/>
          </a:prstGeom>
          <a:noFill/>
        </p:spPr>
        <p:txBody>
          <a:bodyPr wrap="none" rtlCol="0">
            <a:spAutoFit/>
          </a:bodyPr>
          <a:lstStyle/>
          <a:p>
            <a:pPr marL="285750" indent="-285750">
              <a:buFont typeface="Arial" panose="020B0604020202020204" pitchFamily="34" charset="0"/>
              <a:buChar char="•"/>
            </a:pPr>
            <a:endParaRPr lang="en-IN"/>
          </a:p>
        </p:txBody>
      </p:sp>
      <p:sp>
        <p:nvSpPr>
          <p:cNvPr id="3" name="TextBox 2">
            <a:extLst>
              <a:ext uri="{FF2B5EF4-FFF2-40B4-BE49-F238E27FC236}">
                <a16:creationId xmlns:a16="http://schemas.microsoft.com/office/drawing/2014/main" id="{5E2BF67D-A1A7-A8DF-E452-1C5A895919EB}"/>
              </a:ext>
            </a:extLst>
          </p:cNvPr>
          <p:cNvSpPr txBox="1"/>
          <p:nvPr/>
        </p:nvSpPr>
        <p:spPr>
          <a:xfrm>
            <a:off x="3526972" y="705177"/>
            <a:ext cx="5399314" cy="5447645"/>
          </a:xfrm>
          <a:prstGeom prst="rect">
            <a:avLst/>
          </a:prstGeom>
          <a:noFill/>
        </p:spPr>
        <p:txBody>
          <a:bodyPr wrap="square" rtlCol="0">
            <a:spAutoFit/>
          </a:bodyPr>
          <a:lstStyle/>
          <a:p>
            <a:pPr marL="342900" indent="-342900">
              <a:buAutoNum type="arabicPeriod"/>
            </a:pPr>
            <a:r>
              <a:rPr lang="en-US" sz="2400" dirty="0"/>
              <a:t>Introduction</a:t>
            </a:r>
          </a:p>
          <a:p>
            <a:pPr marL="342900" indent="-342900">
              <a:buAutoNum type="arabicPeriod"/>
            </a:pPr>
            <a:endParaRPr lang="en-US" sz="2400" dirty="0"/>
          </a:p>
          <a:p>
            <a:pPr marL="342900" indent="-342900">
              <a:buAutoNum type="arabicPeriod"/>
            </a:pPr>
            <a:r>
              <a:rPr lang="en-US" sz="2400" dirty="0"/>
              <a:t>Data Overview</a:t>
            </a:r>
          </a:p>
          <a:p>
            <a:pPr marL="342900" indent="-342900">
              <a:buAutoNum type="arabicPeriod"/>
            </a:pPr>
            <a:endParaRPr lang="en-US" sz="2400" dirty="0"/>
          </a:p>
          <a:p>
            <a:pPr marL="342900" indent="-342900">
              <a:buAutoNum type="arabicPeriod"/>
            </a:pPr>
            <a:r>
              <a:rPr lang="en-US" sz="2400" dirty="0"/>
              <a:t>Objectives :KPI’s</a:t>
            </a:r>
          </a:p>
          <a:p>
            <a:pPr marL="342900" indent="-342900">
              <a:buAutoNum type="arabicPeriod"/>
            </a:pPr>
            <a:endParaRPr lang="en-US" sz="2400" dirty="0"/>
          </a:p>
          <a:p>
            <a:pPr marL="342900" indent="-342900">
              <a:buAutoNum type="arabicPeriod"/>
            </a:pPr>
            <a:r>
              <a:rPr lang="en-US" sz="2400" dirty="0"/>
              <a:t>Process</a:t>
            </a:r>
          </a:p>
          <a:p>
            <a:pPr marL="342900" indent="-342900">
              <a:buAutoNum type="arabicPeriod"/>
            </a:pPr>
            <a:endParaRPr lang="en-US" sz="2400" dirty="0"/>
          </a:p>
          <a:p>
            <a:pPr marL="342900" indent="-342900">
              <a:buAutoNum type="arabicPeriod"/>
            </a:pPr>
            <a:r>
              <a:rPr lang="en-US" sz="2400" dirty="0"/>
              <a:t>Analysis</a:t>
            </a:r>
          </a:p>
          <a:p>
            <a:pPr marL="342900" indent="-342900">
              <a:buAutoNum type="arabicPeriod"/>
            </a:pPr>
            <a:endParaRPr lang="en-US" sz="2400" dirty="0"/>
          </a:p>
          <a:p>
            <a:pPr marL="342900" indent="-342900">
              <a:buAutoNum type="arabicPeriod"/>
            </a:pPr>
            <a:r>
              <a:rPr lang="en-US" sz="2400" dirty="0"/>
              <a:t>Recommendations and Insights</a:t>
            </a:r>
          </a:p>
          <a:p>
            <a:pPr marL="342900" indent="-342900">
              <a:buAutoNum type="arabicPeriod"/>
            </a:pPr>
            <a:endParaRPr lang="en-US" sz="2400" dirty="0"/>
          </a:p>
          <a:p>
            <a:pPr marL="342900" indent="-342900">
              <a:buAutoNum type="arabicPeriod"/>
            </a:pPr>
            <a:r>
              <a:rPr lang="en-US" sz="2400" dirty="0"/>
              <a:t>Conclusion</a:t>
            </a:r>
          </a:p>
          <a:p>
            <a:pPr marL="342900" indent="-342900">
              <a:buAutoNum type="arabicPeriod"/>
            </a:pPr>
            <a:endParaRPr lang="en-US" dirty="0"/>
          </a:p>
          <a:p>
            <a:endParaRPr lang="en-IN" dirty="0"/>
          </a:p>
        </p:txBody>
      </p:sp>
    </p:spTree>
    <p:extLst>
      <p:ext uri="{BB962C8B-B14F-4D97-AF65-F5344CB8AC3E}">
        <p14:creationId xmlns:p14="http://schemas.microsoft.com/office/powerpoint/2010/main" val="4124937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1841BF3-3588-49D8-D17C-DD874203E90D}"/>
              </a:ext>
            </a:extLst>
          </p:cNvPr>
          <p:cNvSpPr>
            <a:spLocks noGrp="1"/>
          </p:cNvSpPr>
          <p:nvPr>
            <p:ph type="title"/>
          </p:nvPr>
        </p:nvSpPr>
        <p:spPr>
          <a:xfrm>
            <a:off x="2155372" y="96002"/>
            <a:ext cx="7337597" cy="1177627"/>
          </a:xfrm>
        </p:spPr>
        <p:txBody>
          <a:bodyPr>
            <a:normAutofit/>
          </a:bodyPr>
          <a:lstStyle/>
          <a:p>
            <a:r>
              <a:rPr lang="en-US" sz="4800" dirty="0">
                <a:latin typeface="Calibri" panose="020F0502020204030204" pitchFamily="34" charset="0"/>
                <a:ea typeface="Calibri" panose="020F0502020204030204" pitchFamily="34" charset="0"/>
                <a:cs typeface="Calibri" panose="020F0502020204030204" pitchFamily="34" charset="0"/>
              </a:rPr>
              <a:t>Data Over view</a:t>
            </a:r>
            <a:endParaRPr lang="en-IN" sz="4800" dirty="0">
              <a:latin typeface="Calibri" panose="020F0502020204030204" pitchFamily="34" charset="0"/>
              <a:ea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20C25EC9-26D0-2292-F782-E8B773D43768}"/>
              </a:ext>
            </a:extLst>
          </p:cNvPr>
          <p:cNvSpPr>
            <a:spLocks noGrp="1"/>
          </p:cNvSpPr>
          <p:nvPr>
            <p:ph idx="1"/>
          </p:nvPr>
        </p:nvSpPr>
        <p:spPr>
          <a:xfrm>
            <a:off x="913774" y="1364580"/>
            <a:ext cx="10364452" cy="3599306"/>
          </a:xfrm>
        </p:spPr>
        <p:txBody>
          <a:bodyPr>
            <a:normAutofit/>
          </a:bodyPr>
          <a:lstStyle/>
          <a:p>
            <a:pPr algn="l">
              <a:spcAft>
                <a:spcPts val="1200"/>
              </a:spcAft>
              <a:buFont typeface="+mj-lt"/>
              <a:buAutoNum type="arabicPeriod"/>
            </a:pPr>
            <a:r>
              <a:rPr lang="en-IN" b="1"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Data Collection &amp; Cleaning</a:t>
            </a:r>
            <a:r>
              <a:rPr lang="en-IN"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 – Import loan data  from </a:t>
            </a:r>
            <a:r>
              <a:rPr lang="en-IN" b="1" dirty="0">
                <a:solidFill>
                  <a:srgbClr val="1F2328"/>
                </a:solidFill>
                <a:latin typeface="Calibri" panose="020F0502020204030204" pitchFamily="34" charset="0"/>
                <a:ea typeface="Calibri" panose="020F0502020204030204" pitchFamily="34" charset="0"/>
                <a:cs typeface="Calibri" panose="020F0502020204030204" pitchFamily="34" charset="0"/>
              </a:rPr>
              <a:t>Banking Data Analysis and Debit &amp; Credit Banking Data</a:t>
            </a:r>
            <a:endParaRPr lang="en-IN"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endParaRPr>
          </a:p>
          <a:p>
            <a:pPr algn="l">
              <a:spcAft>
                <a:spcPts val="1200"/>
              </a:spcAft>
              <a:buFont typeface="+mj-lt"/>
              <a:buAutoNum type="arabicPeriod"/>
            </a:pPr>
            <a:r>
              <a:rPr lang="en-IN" b="1"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Data Transformation</a:t>
            </a:r>
            <a:r>
              <a:rPr lang="en-IN"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 – Use SQL queries to extract key trends</a:t>
            </a:r>
          </a:p>
          <a:p>
            <a:pPr algn="l">
              <a:spcAft>
                <a:spcPts val="1200"/>
              </a:spcAft>
              <a:buFont typeface="+mj-lt"/>
              <a:buAutoNum type="arabicPeriod"/>
            </a:pPr>
            <a:r>
              <a:rPr lang="en-IN" b="1"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Dashboard Creation</a:t>
            </a:r>
            <a:r>
              <a:rPr lang="en-IN"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 – Develop dashboards in </a:t>
            </a:r>
            <a:r>
              <a:rPr lang="en-IN" b="1"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Excel, Power BI, and Tableau</a:t>
            </a:r>
            <a:endParaRPr lang="en-IN"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endParaRPr>
          </a:p>
          <a:p>
            <a:pPr algn="l">
              <a:spcAft>
                <a:spcPts val="1200"/>
              </a:spcAft>
              <a:buFont typeface="+mj-lt"/>
              <a:buAutoNum type="arabicPeriod"/>
            </a:pPr>
            <a:r>
              <a:rPr lang="en-IN" b="1"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KPI Analysis</a:t>
            </a:r>
            <a:r>
              <a:rPr lang="en-IN"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 – Evaluate loan trends, repayment behaviour, and risk factors</a:t>
            </a:r>
          </a:p>
          <a:p>
            <a:pPr algn="l">
              <a:spcAft>
                <a:spcPts val="1200"/>
              </a:spcAft>
              <a:buFont typeface="+mj-lt"/>
              <a:buAutoNum type="arabicPeriod"/>
            </a:pPr>
            <a:r>
              <a:rPr lang="en-IN" b="1"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Insight Generation &amp; Reporting</a:t>
            </a:r>
            <a:r>
              <a:rPr lang="en-IN"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 – Identify patterns and provide recommendations</a:t>
            </a:r>
          </a:p>
          <a:p>
            <a:pPr>
              <a:buNone/>
            </a:pPr>
            <a:endParaRPr lang="en-IN" dirty="0"/>
          </a:p>
        </p:txBody>
      </p:sp>
    </p:spTree>
    <p:extLst>
      <p:ext uri="{BB962C8B-B14F-4D97-AF65-F5344CB8AC3E}">
        <p14:creationId xmlns:p14="http://schemas.microsoft.com/office/powerpoint/2010/main" val="3534218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4A9B5-4051-215A-5B38-E29CD7DE88E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3737C78-9E32-5F4D-2593-BC76C8D83185}"/>
              </a:ext>
            </a:extLst>
          </p:cNvPr>
          <p:cNvSpPr>
            <a:spLocks noGrp="1"/>
          </p:cNvSpPr>
          <p:nvPr>
            <p:ph type="title"/>
          </p:nvPr>
        </p:nvSpPr>
        <p:spPr>
          <a:xfrm>
            <a:off x="2276478" y="-37608"/>
            <a:ext cx="7614926" cy="593594"/>
          </a:xfrm>
        </p:spPr>
        <p:txBody>
          <a:bodyPr>
            <a:noAutofit/>
          </a:bodyPr>
          <a:lstStyle/>
          <a:p>
            <a:pPr algn="ctr"/>
            <a:r>
              <a:rPr lang="en-US" sz="4800" b="1" dirty="0">
                <a:latin typeface="Calibri" panose="020F0502020204030204" pitchFamily="34" charset="0"/>
                <a:ea typeface="Calibri" panose="020F0502020204030204" pitchFamily="34" charset="0"/>
                <a:cs typeface="Calibri" panose="020F0502020204030204" pitchFamily="34" charset="0"/>
              </a:rPr>
              <a:t>Tools used in the Project</a:t>
            </a:r>
            <a:endParaRPr lang="en-IN" sz="4800" b="1" dirty="0">
              <a:latin typeface="Calibri" panose="020F0502020204030204" pitchFamily="34" charset="0"/>
              <a:ea typeface="Calibri" panose="020F0502020204030204" pitchFamily="34" charset="0"/>
              <a:cs typeface="Calibri" panose="020F0502020204030204" pitchFamily="34" charset="0"/>
            </a:endParaRPr>
          </a:p>
        </p:txBody>
      </p:sp>
      <p:grpSp>
        <p:nvGrpSpPr>
          <p:cNvPr id="4" name="object 3">
            <a:extLst>
              <a:ext uri="{FF2B5EF4-FFF2-40B4-BE49-F238E27FC236}">
                <a16:creationId xmlns:a16="http://schemas.microsoft.com/office/drawing/2014/main" id="{179D672B-DB5D-9E6B-1996-0F8782E4E01F}"/>
              </a:ext>
            </a:extLst>
          </p:cNvPr>
          <p:cNvGrpSpPr/>
          <p:nvPr/>
        </p:nvGrpSpPr>
        <p:grpSpPr>
          <a:xfrm>
            <a:off x="1400555" y="1253145"/>
            <a:ext cx="4550923" cy="729615"/>
            <a:chOff x="1705355" y="2483230"/>
            <a:chExt cx="4655077" cy="729615"/>
          </a:xfrm>
        </p:grpSpPr>
        <p:sp>
          <p:nvSpPr>
            <p:cNvPr id="5" name="object 4">
              <a:extLst>
                <a:ext uri="{FF2B5EF4-FFF2-40B4-BE49-F238E27FC236}">
                  <a16:creationId xmlns:a16="http://schemas.microsoft.com/office/drawing/2014/main" id="{BA467FC6-9628-BF97-1647-328E1267EAB9}"/>
                </a:ext>
              </a:extLst>
            </p:cNvPr>
            <p:cNvSpPr/>
            <p:nvPr/>
          </p:nvSpPr>
          <p:spPr>
            <a:xfrm>
              <a:off x="4266202" y="2495930"/>
              <a:ext cx="2094230" cy="716915"/>
            </a:xfrm>
            <a:custGeom>
              <a:avLst/>
              <a:gdLst/>
              <a:ahLst/>
              <a:cxnLst/>
              <a:rect l="l" t="t" r="r" b="b"/>
              <a:pathLst>
                <a:path w="2094229" h="704214">
                  <a:moveTo>
                    <a:pt x="2093976" y="0"/>
                  </a:moveTo>
                  <a:lnTo>
                    <a:pt x="168782" y="0"/>
                  </a:lnTo>
                  <a:lnTo>
                    <a:pt x="136270" y="3937"/>
                  </a:lnTo>
                  <a:lnTo>
                    <a:pt x="92252" y="22490"/>
                  </a:lnTo>
                  <a:lnTo>
                    <a:pt x="54726" y="53942"/>
                  </a:lnTo>
                  <a:lnTo>
                    <a:pt x="25582" y="96044"/>
                  </a:lnTo>
                  <a:lnTo>
                    <a:pt x="6710" y="146546"/>
                  </a:lnTo>
                  <a:lnTo>
                    <a:pt x="0" y="203200"/>
                  </a:lnTo>
                  <a:lnTo>
                    <a:pt x="0" y="704215"/>
                  </a:lnTo>
                  <a:lnTo>
                    <a:pt x="2093976" y="704215"/>
                  </a:lnTo>
                  <a:lnTo>
                    <a:pt x="2093976" y="0"/>
                  </a:lnTo>
                  <a:close/>
                </a:path>
              </a:pathLst>
            </a:custGeom>
            <a:solidFill>
              <a:srgbClr val="F6A6F4"/>
            </a:solidFill>
          </p:spPr>
          <p:txBody>
            <a:bodyPr wrap="square" lIns="0" tIns="0" rIns="0" bIns="0" rtlCol="0"/>
            <a:lstStyle/>
            <a:p>
              <a:pPr algn="ctr"/>
              <a:r>
                <a:rPr lang="en-IN" sz="3600" dirty="0">
                  <a:latin typeface="Calibri" panose="020F0502020204030204" pitchFamily="34" charset="0"/>
                  <a:ea typeface="Calibri" panose="020F0502020204030204" pitchFamily="34" charset="0"/>
                  <a:cs typeface="Calibri" panose="020F0502020204030204" pitchFamily="34" charset="0"/>
                </a:rPr>
                <a:t>SQL</a:t>
              </a:r>
              <a:endParaRPr sz="2800" dirty="0">
                <a:latin typeface="Calibri" panose="020F0502020204030204" pitchFamily="34" charset="0"/>
                <a:ea typeface="Calibri" panose="020F0502020204030204" pitchFamily="34" charset="0"/>
                <a:cs typeface="Calibri" panose="020F0502020204030204" pitchFamily="34" charset="0"/>
              </a:endParaRPr>
            </a:p>
          </p:txBody>
        </p:sp>
        <p:sp>
          <p:nvSpPr>
            <p:cNvPr id="6" name="object 5">
              <a:extLst>
                <a:ext uri="{FF2B5EF4-FFF2-40B4-BE49-F238E27FC236}">
                  <a16:creationId xmlns:a16="http://schemas.microsoft.com/office/drawing/2014/main" id="{B1E27753-0D43-00FF-7D74-2D2C15FBE3F2}"/>
                </a:ext>
              </a:extLst>
            </p:cNvPr>
            <p:cNvSpPr/>
            <p:nvPr/>
          </p:nvSpPr>
          <p:spPr>
            <a:xfrm>
              <a:off x="1705355" y="2483230"/>
              <a:ext cx="2094230" cy="704215"/>
            </a:xfrm>
            <a:custGeom>
              <a:avLst/>
              <a:gdLst/>
              <a:ahLst/>
              <a:cxnLst/>
              <a:rect l="l" t="t" r="r" b="b"/>
              <a:pathLst>
                <a:path w="2094229" h="704214">
                  <a:moveTo>
                    <a:pt x="168782" y="0"/>
                  </a:moveTo>
                  <a:lnTo>
                    <a:pt x="2093976" y="0"/>
                  </a:lnTo>
                  <a:lnTo>
                    <a:pt x="2093976" y="704215"/>
                  </a:lnTo>
                  <a:lnTo>
                    <a:pt x="2092833" y="704215"/>
                  </a:lnTo>
                  <a:lnTo>
                    <a:pt x="502919" y="704215"/>
                  </a:lnTo>
                  <a:lnTo>
                    <a:pt x="0" y="704215"/>
                  </a:lnTo>
                  <a:lnTo>
                    <a:pt x="0" y="203200"/>
                  </a:lnTo>
                  <a:lnTo>
                    <a:pt x="6710" y="146546"/>
                  </a:lnTo>
                  <a:lnTo>
                    <a:pt x="25582" y="96044"/>
                  </a:lnTo>
                  <a:lnTo>
                    <a:pt x="54726" y="53942"/>
                  </a:lnTo>
                  <a:lnTo>
                    <a:pt x="92252" y="22490"/>
                  </a:lnTo>
                  <a:lnTo>
                    <a:pt x="136270" y="3937"/>
                  </a:lnTo>
                  <a:lnTo>
                    <a:pt x="168782" y="0"/>
                  </a:lnTo>
                  <a:close/>
                </a:path>
              </a:pathLst>
            </a:custGeom>
            <a:ln w="12699">
              <a:solidFill>
                <a:srgbClr val="F6A6F4"/>
              </a:solidFill>
            </a:ln>
          </p:spPr>
          <p:txBody>
            <a:bodyPr wrap="square" lIns="0" tIns="0" rIns="0" bIns="0" rtlCol="0"/>
            <a:lstStyle/>
            <a:p>
              <a:endParaRPr/>
            </a:p>
          </p:txBody>
        </p:sp>
      </p:grpSp>
      <p:sp>
        <p:nvSpPr>
          <p:cNvPr id="13" name="object 11">
            <a:extLst>
              <a:ext uri="{FF2B5EF4-FFF2-40B4-BE49-F238E27FC236}">
                <a16:creationId xmlns:a16="http://schemas.microsoft.com/office/drawing/2014/main" id="{0D810040-2842-3EAD-88C5-6D08037B2A0B}"/>
              </a:ext>
            </a:extLst>
          </p:cNvPr>
          <p:cNvSpPr txBox="1"/>
          <p:nvPr/>
        </p:nvSpPr>
        <p:spPr>
          <a:xfrm>
            <a:off x="6216392" y="1259495"/>
            <a:ext cx="2312307" cy="709168"/>
          </a:xfrm>
          <a:prstGeom prst="rect">
            <a:avLst/>
          </a:prstGeom>
          <a:solidFill>
            <a:srgbClr val="C3B8F1"/>
          </a:solidFill>
          <a:ln w="12700">
            <a:solidFill>
              <a:srgbClr val="C3B8F1"/>
            </a:solidFill>
          </a:ln>
        </p:spPr>
        <p:txBody>
          <a:bodyPr vert="horz" wrap="square" lIns="0" tIns="153670" rIns="0" bIns="0" rtlCol="0">
            <a:spAutoFit/>
          </a:bodyPr>
          <a:lstStyle/>
          <a:p>
            <a:pPr marL="551815" algn="ctr">
              <a:lnSpc>
                <a:spcPct val="100000"/>
              </a:lnSpc>
              <a:spcBef>
                <a:spcPts val="1210"/>
              </a:spcBef>
            </a:pPr>
            <a:r>
              <a:rPr lang="en-IN" sz="3600" b="1" spc="-10" dirty="0">
                <a:latin typeface="Calibri" panose="020F0502020204030204" pitchFamily="34" charset="0"/>
                <a:ea typeface="Calibri" panose="020F0502020204030204" pitchFamily="34" charset="0"/>
                <a:cs typeface="Calibri" panose="020F0502020204030204" pitchFamily="34" charset="0"/>
              </a:rPr>
              <a:t>TABLEAU</a:t>
            </a:r>
            <a:endParaRPr sz="3600" dirty="0">
              <a:latin typeface="Calibri" panose="020F0502020204030204" pitchFamily="34" charset="0"/>
              <a:ea typeface="Calibri" panose="020F0502020204030204" pitchFamily="34" charset="0"/>
              <a:cs typeface="Calibri" panose="020F0502020204030204" pitchFamily="34" charset="0"/>
            </a:endParaRPr>
          </a:p>
        </p:txBody>
      </p:sp>
      <p:sp>
        <p:nvSpPr>
          <p:cNvPr id="16" name="object 15">
            <a:extLst>
              <a:ext uri="{FF2B5EF4-FFF2-40B4-BE49-F238E27FC236}">
                <a16:creationId xmlns:a16="http://schemas.microsoft.com/office/drawing/2014/main" id="{26A364A6-474F-9B35-0E77-FF5FC8B5B1C8}"/>
              </a:ext>
            </a:extLst>
          </p:cNvPr>
          <p:cNvSpPr/>
          <p:nvPr/>
        </p:nvSpPr>
        <p:spPr>
          <a:xfrm>
            <a:off x="8934894" y="1278545"/>
            <a:ext cx="1913021" cy="704215"/>
          </a:xfrm>
          <a:custGeom>
            <a:avLst/>
            <a:gdLst/>
            <a:ahLst/>
            <a:cxnLst/>
            <a:rect l="l" t="t" r="r" b="b"/>
            <a:pathLst>
              <a:path w="2094229" h="704214">
                <a:moveTo>
                  <a:pt x="0" y="0"/>
                </a:moveTo>
                <a:lnTo>
                  <a:pt x="1925193" y="0"/>
                </a:lnTo>
                <a:lnTo>
                  <a:pt x="1957705" y="3937"/>
                </a:lnTo>
                <a:lnTo>
                  <a:pt x="2001723" y="22490"/>
                </a:lnTo>
                <a:lnTo>
                  <a:pt x="2039249" y="53942"/>
                </a:lnTo>
                <a:lnTo>
                  <a:pt x="2068393" y="96044"/>
                </a:lnTo>
                <a:lnTo>
                  <a:pt x="2087265" y="146546"/>
                </a:lnTo>
                <a:lnTo>
                  <a:pt x="2093976" y="203200"/>
                </a:lnTo>
                <a:lnTo>
                  <a:pt x="2093976" y="704215"/>
                </a:lnTo>
                <a:lnTo>
                  <a:pt x="1591056" y="704215"/>
                </a:lnTo>
                <a:lnTo>
                  <a:pt x="1143" y="704215"/>
                </a:lnTo>
                <a:lnTo>
                  <a:pt x="0" y="704215"/>
                </a:lnTo>
                <a:lnTo>
                  <a:pt x="0" y="0"/>
                </a:lnTo>
                <a:close/>
              </a:path>
            </a:pathLst>
          </a:custGeom>
          <a:solidFill>
            <a:schemeClr val="accent4">
              <a:lumMod val="60000"/>
              <a:lumOff val="40000"/>
            </a:schemeClr>
          </a:solidFill>
          <a:ln w="12700">
            <a:solidFill>
              <a:srgbClr val="63DFEC"/>
            </a:solidFill>
          </a:ln>
        </p:spPr>
        <p:txBody>
          <a:bodyPr wrap="square" lIns="0" tIns="0" rIns="0" bIns="0" rtlCol="0"/>
          <a:lstStyle/>
          <a:p>
            <a:r>
              <a:rPr lang="en-IN" sz="3600" dirty="0">
                <a:latin typeface="Calibri" panose="020F0502020204030204" pitchFamily="34" charset="0"/>
                <a:ea typeface="Calibri" panose="020F0502020204030204" pitchFamily="34" charset="0"/>
                <a:cs typeface="Calibri" panose="020F0502020204030204" pitchFamily="34" charset="0"/>
              </a:rPr>
              <a:t>POWER BI</a:t>
            </a:r>
            <a:endParaRPr sz="3600" dirty="0">
              <a:latin typeface="Calibri" panose="020F0502020204030204" pitchFamily="34" charset="0"/>
              <a:ea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D4C06BEF-4BF1-7B54-A5F4-D438C9B7F13E}"/>
              </a:ext>
            </a:extLst>
          </p:cNvPr>
          <p:cNvSpPr/>
          <p:nvPr/>
        </p:nvSpPr>
        <p:spPr>
          <a:xfrm>
            <a:off x="1440741" y="2264228"/>
            <a:ext cx="2192079" cy="16981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95910" indent="-283210">
              <a:lnSpc>
                <a:spcPct val="100000"/>
              </a:lnSpc>
              <a:spcBef>
                <a:spcPts val="120"/>
              </a:spcBef>
              <a:buClr>
                <a:srgbClr val="F6A6F4"/>
              </a:buClr>
              <a:buFont typeface="Arial MT"/>
              <a:buChar char="•"/>
              <a:tabLst>
                <a:tab pos="295910" algn="l"/>
              </a:tabLst>
            </a:pPr>
            <a:r>
              <a:rPr lang="en-US" dirty="0">
                <a:solidFill>
                  <a:srgbClr val="FFFFFF"/>
                </a:solidFill>
                <a:latin typeface="Calibri" panose="020F0502020204030204" pitchFamily="34" charset="0"/>
                <a:ea typeface="Calibri" panose="020F0502020204030204" pitchFamily="34" charset="0"/>
                <a:cs typeface="Calibri" panose="020F0502020204030204" pitchFamily="34" charset="0"/>
              </a:rPr>
              <a:t>Data</a:t>
            </a:r>
            <a:r>
              <a:rPr lang="en-US" spc="55"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pc="-10" dirty="0">
                <a:solidFill>
                  <a:srgbClr val="FFFFFF"/>
                </a:solidFill>
                <a:latin typeface="Calibri" panose="020F0502020204030204" pitchFamily="34" charset="0"/>
                <a:ea typeface="Calibri" panose="020F0502020204030204" pitchFamily="34" charset="0"/>
                <a:cs typeface="Calibri" panose="020F0502020204030204" pitchFamily="34" charset="0"/>
              </a:rPr>
              <a:t>Exploration</a:t>
            </a:r>
            <a:endParaRPr lang="en-US" dirty="0">
              <a:latin typeface="Calibri" panose="020F0502020204030204" pitchFamily="34" charset="0"/>
              <a:ea typeface="Calibri" panose="020F0502020204030204" pitchFamily="34" charset="0"/>
              <a:cs typeface="Calibri" panose="020F0502020204030204" pitchFamily="34" charset="0"/>
            </a:endParaRPr>
          </a:p>
          <a:p>
            <a:pPr marL="295910" indent="-283210">
              <a:lnSpc>
                <a:spcPct val="100000"/>
              </a:lnSpc>
              <a:spcBef>
                <a:spcPts val="35"/>
              </a:spcBef>
              <a:buClr>
                <a:srgbClr val="F6A6F4"/>
              </a:buClr>
              <a:buFont typeface="Arial MT"/>
              <a:buChar char="•"/>
              <a:tabLst>
                <a:tab pos="295910" algn="l"/>
              </a:tabLst>
            </a:pPr>
            <a:r>
              <a:rPr lang="en-US" dirty="0">
                <a:solidFill>
                  <a:srgbClr val="FFFFFF"/>
                </a:solidFill>
                <a:latin typeface="Calibri" panose="020F0502020204030204" pitchFamily="34" charset="0"/>
                <a:ea typeface="Calibri" panose="020F0502020204030204" pitchFamily="34" charset="0"/>
                <a:cs typeface="Calibri" panose="020F0502020204030204" pitchFamily="34" charset="0"/>
              </a:rPr>
              <a:t>Data</a:t>
            </a:r>
            <a:r>
              <a:rPr lang="en-US" spc="55"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pc="-10" dirty="0">
                <a:solidFill>
                  <a:srgbClr val="FFFFFF"/>
                </a:solidFill>
                <a:latin typeface="Calibri" panose="020F0502020204030204" pitchFamily="34" charset="0"/>
                <a:ea typeface="Calibri" panose="020F0502020204030204" pitchFamily="34" charset="0"/>
                <a:cs typeface="Calibri" panose="020F0502020204030204" pitchFamily="34" charset="0"/>
              </a:rPr>
              <a:t>Cleaning</a:t>
            </a:r>
            <a:endParaRPr lang="en-US" dirty="0">
              <a:latin typeface="Calibri" panose="020F0502020204030204" pitchFamily="34" charset="0"/>
              <a:ea typeface="Calibri" panose="020F0502020204030204" pitchFamily="34" charset="0"/>
              <a:cs typeface="Calibri" panose="020F0502020204030204" pitchFamily="34" charset="0"/>
            </a:endParaRPr>
          </a:p>
          <a:p>
            <a:pPr marL="295910" indent="-283210">
              <a:lnSpc>
                <a:spcPct val="100000"/>
              </a:lnSpc>
              <a:spcBef>
                <a:spcPts val="115"/>
              </a:spcBef>
              <a:buClr>
                <a:srgbClr val="F6A6F4"/>
              </a:buClr>
              <a:buFont typeface="Arial MT"/>
              <a:buChar char="•"/>
              <a:tabLst>
                <a:tab pos="295910" algn="l"/>
              </a:tabLst>
            </a:pPr>
            <a:r>
              <a:rPr lang="en-US" spc="-10" dirty="0">
                <a:solidFill>
                  <a:srgbClr val="FFFFFF"/>
                </a:solidFill>
                <a:latin typeface="Calibri" panose="020F0502020204030204" pitchFamily="34" charset="0"/>
                <a:ea typeface="Calibri" panose="020F0502020204030204" pitchFamily="34" charset="0"/>
                <a:cs typeface="Calibri" panose="020F0502020204030204" pitchFamily="34" charset="0"/>
              </a:rPr>
              <a:t>Visualization</a:t>
            </a:r>
            <a:endParaRPr lang="en-US" dirty="0">
              <a:latin typeface="Calibri" panose="020F0502020204030204" pitchFamily="34" charset="0"/>
              <a:ea typeface="Calibri" panose="020F0502020204030204" pitchFamily="34" charset="0"/>
              <a:cs typeface="Calibri" panose="020F0502020204030204" pitchFamily="34" charset="0"/>
            </a:endParaRPr>
          </a:p>
          <a:p>
            <a:pPr algn="ctr"/>
            <a:endParaRPr lang="en-IN" dirty="0"/>
          </a:p>
        </p:txBody>
      </p:sp>
      <p:sp>
        <p:nvSpPr>
          <p:cNvPr id="18" name="Rectangle 17">
            <a:extLst>
              <a:ext uri="{FF2B5EF4-FFF2-40B4-BE49-F238E27FC236}">
                <a16:creationId xmlns:a16="http://schemas.microsoft.com/office/drawing/2014/main" id="{C375D63E-C10D-A10E-DF59-19A118D45C9D}"/>
              </a:ext>
            </a:extLst>
          </p:cNvPr>
          <p:cNvSpPr/>
          <p:nvPr/>
        </p:nvSpPr>
        <p:spPr>
          <a:xfrm>
            <a:off x="3948688" y="2264229"/>
            <a:ext cx="2267703" cy="169817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34035" indent="-283845">
              <a:lnSpc>
                <a:spcPct val="100000"/>
              </a:lnSpc>
              <a:spcBef>
                <a:spcPts val="1605"/>
              </a:spcBef>
              <a:buClr>
                <a:srgbClr val="F6A6F4"/>
              </a:buClr>
              <a:buFont typeface="Arial MT"/>
              <a:buChar char="•"/>
              <a:tabLst>
                <a:tab pos="534035" algn="l"/>
              </a:tabLst>
            </a:pPr>
            <a:r>
              <a:rPr lang="en-US" dirty="0">
                <a:solidFill>
                  <a:srgbClr val="FFFFFF"/>
                </a:solidFill>
                <a:latin typeface="Calibri" panose="020F0502020204030204" pitchFamily="34" charset="0"/>
                <a:ea typeface="Calibri" panose="020F0502020204030204" pitchFamily="34" charset="0"/>
                <a:cs typeface="Calibri" panose="020F0502020204030204" pitchFamily="34" charset="0"/>
              </a:rPr>
              <a:t>Data</a:t>
            </a:r>
            <a:r>
              <a:rPr lang="en-US" spc="55"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pc="-10" dirty="0">
                <a:solidFill>
                  <a:srgbClr val="FFFFFF"/>
                </a:solidFill>
                <a:latin typeface="Calibri" panose="020F0502020204030204" pitchFamily="34" charset="0"/>
                <a:ea typeface="Calibri" panose="020F0502020204030204" pitchFamily="34" charset="0"/>
                <a:cs typeface="Calibri" panose="020F0502020204030204" pitchFamily="34" charset="0"/>
              </a:rPr>
              <a:t>Exploration</a:t>
            </a:r>
            <a:endParaRPr lang="en-US" dirty="0">
              <a:latin typeface="Calibri" panose="020F0502020204030204" pitchFamily="34" charset="0"/>
              <a:ea typeface="Calibri" panose="020F0502020204030204" pitchFamily="34" charset="0"/>
              <a:cs typeface="Calibri" panose="020F0502020204030204" pitchFamily="34" charset="0"/>
            </a:endParaRPr>
          </a:p>
          <a:p>
            <a:pPr marL="534035" indent="-283845">
              <a:lnSpc>
                <a:spcPct val="100000"/>
              </a:lnSpc>
              <a:spcBef>
                <a:spcPts val="35"/>
              </a:spcBef>
              <a:buClr>
                <a:srgbClr val="F6A6F4"/>
              </a:buClr>
              <a:buFont typeface="Arial MT"/>
              <a:buChar char="•"/>
              <a:tabLst>
                <a:tab pos="534035" algn="l"/>
              </a:tabLst>
            </a:pPr>
            <a:r>
              <a:rPr lang="en-US" spc="-10" dirty="0">
                <a:solidFill>
                  <a:srgbClr val="FFFFFF"/>
                </a:solidFill>
                <a:latin typeface="Calibri" panose="020F0502020204030204" pitchFamily="34" charset="0"/>
                <a:ea typeface="Calibri" panose="020F0502020204030204" pitchFamily="34" charset="0"/>
                <a:cs typeface="Calibri" panose="020F0502020204030204" pitchFamily="34" charset="0"/>
              </a:rPr>
              <a:t>Retrieving</a:t>
            </a:r>
            <a:endParaRPr lang="en-US" spc="-10" dirty="0">
              <a:latin typeface="Calibri" panose="020F0502020204030204" pitchFamily="34" charset="0"/>
              <a:ea typeface="Calibri" panose="020F0502020204030204" pitchFamily="34" charset="0"/>
              <a:cs typeface="Calibri" panose="020F0502020204030204" pitchFamily="34" charset="0"/>
            </a:endParaRPr>
          </a:p>
          <a:p>
            <a:pPr marL="534035" indent="-283845">
              <a:lnSpc>
                <a:spcPct val="100000"/>
              </a:lnSpc>
              <a:spcBef>
                <a:spcPts val="35"/>
              </a:spcBef>
              <a:buClr>
                <a:srgbClr val="F6A6F4"/>
              </a:buClr>
              <a:buFont typeface="Arial MT"/>
              <a:buChar char="•"/>
              <a:tabLst>
                <a:tab pos="534035" algn="l"/>
              </a:tabLst>
            </a:pPr>
            <a:r>
              <a:rPr lang="en-US" dirty="0">
                <a:solidFill>
                  <a:srgbClr val="FFFFFF"/>
                </a:solidFill>
                <a:latin typeface="Calibri" panose="020F0502020204030204" pitchFamily="34" charset="0"/>
                <a:ea typeface="Calibri" panose="020F0502020204030204" pitchFamily="34" charset="0"/>
                <a:cs typeface="Calibri" panose="020F0502020204030204" pitchFamily="34" charset="0"/>
              </a:rPr>
              <a:t>Relevant</a:t>
            </a:r>
            <a:r>
              <a:rPr lang="en-US" spc="114"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pc="-20" dirty="0">
                <a:solidFill>
                  <a:srgbClr val="FFFFFF"/>
                </a:solidFill>
                <a:latin typeface="Calibri" panose="020F0502020204030204" pitchFamily="34" charset="0"/>
                <a:ea typeface="Calibri" panose="020F0502020204030204" pitchFamily="34" charset="0"/>
                <a:cs typeface="Calibri" panose="020F0502020204030204" pitchFamily="34" charset="0"/>
              </a:rPr>
              <a:t>Data </a:t>
            </a:r>
            <a:r>
              <a:rPr lang="en-US" dirty="0">
                <a:solidFill>
                  <a:srgbClr val="FFFFFF"/>
                </a:solidFill>
                <a:latin typeface="Calibri" panose="020F0502020204030204" pitchFamily="34" charset="0"/>
                <a:ea typeface="Calibri" panose="020F0502020204030204" pitchFamily="34" charset="0"/>
                <a:cs typeface="Calibri" panose="020F0502020204030204" pitchFamily="34" charset="0"/>
              </a:rPr>
              <a:t>according</a:t>
            </a:r>
            <a:r>
              <a:rPr lang="en-US" spc="18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pc="-25" dirty="0">
                <a:solidFill>
                  <a:srgbClr val="FFFFFF"/>
                </a:solidFill>
                <a:latin typeface="Calibri" panose="020F0502020204030204" pitchFamily="34" charset="0"/>
                <a:ea typeface="Calibri" panose="020F0502020204030204" pitchFamily="34" charset="0"/>
                <a:cs typeface="Calibri" panose="020F0502020204030204" pitchFamily="34" charset="0"/>
              </a:rPr>
              <a:t>to </a:t>
            </a:r>
            <a:r>
              <a:rPr lang="en-US" spc="-20" dirty="0">
                <a:solidFill>
                  <a:srgbClr val="FFFFFF"/>
                </a:solidFill>
                <a:latin typeface="Calibri" panose="020F0502020204030204" pitchFamily="34" charset="0"/>
                <a:ea typeface="Calibri" panose="020F0502020204030204" pitchFamily="34" charset="0"/>
                <a:cs typeface="Calibri" panose="020F0502020204030204" pitchFamily="34" charset="0"/>
              </a:rPr>
              <a:t>KPIs</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49B1D5E5-4A74-A75F-C935-C0D8901F8D7A}"/>
              </a:ext>
            </a:extLst>
          </p:cNvPr>
          <p:cNvSpPr/>
          <p:nvPr/>
        </p:nvSpPr>
        <p:spPr>
          <a:xfrm>
            <a:off x="6586974" y="2264228"/>
            <a:ext cx="1972208" cy="1698171"/>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37210" marR="393065" indent="-283845">
              <a:lnSpc>
                <a:spcPct val="102299"/>
              </a:lnSpc>
              <a:spcBef>
                <a:spcPts val="1565"/>
              </a:spcBef>
              <a:buClr>
                <a:srgbClr val="F6A6F4"/>
              </a:buClr>
              <a:buFont typeface="Arial MT"/>
              <a:buChar char="•"/>
              <a:tabLst>
                <a:tab pos="537210" algn="l"/>
              </a:tabLst>
            </a:pPr>
            <a:r>
              <a:rPr lang="en-IN" sz="1800" dirty="0">
                <a:solidFill>
                  <a:srgbClr val="FFFFFF"/>
                </a:solidFill>
                <a:latin typeface="Calibri" panose="020F0502020204030204" pitchFamily="34" charset="0"/>
                <a:ea typeface="Calibri" panose="020F0502020204030204" pitchFamily="34" charset="0"/>
                <a:cs typeface="Calibri" panose="020F0502020204030204" pitchFamily="34" charset="0"/>
              </a:rPr>
              <a:t>Joining</a:t>
            </a:r>
            <a:r>
              <a:rPr lang="en-IN" sz="1800" spc="10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IN" sz="1800" spc="-10" dirty="0">
                <a:solidFill>
                  <a:srgbClr val="FFFFFF"/>
                </a:solidFill>
                <a:latin typeface="Calibri" panose="020F0502020204030204" pitchFamily="34" charset="0"/>
                <a:ea typeface="Calibri" panose="020F0502020204030204" pitchFamily="34" charset="0"/>
                <a:cs typeface="Calibri" panose="020F0502020204030204" pitchFamily="34" charset="0"/>
              </a:rPr>
              <a:t>multiple Files</a:t>
            </a:r>
            <a:endParaRPr lang="en-IN" sz="1800" dirty="0">
              <a:latin typeface="Calibri" panose="020F0502020204030204" pitchFamily="34" charset="0"/>
              <a:ea typeface="Calibri" panose="020F0502020204030204" pitchFamily="34" charset="0"/>
              <a:cs typeface="Calibri" panose="020F0502020204030204" pitchFamily="34" charset="0"/>
            </a:endParaRPr>
          </a:p>
          <a:p>
            <a:pPr marL="537210" indent="-283210">
              <a:lnSpc>
                <a:spcPct val="100000"/>
              </a:lnSpc>
              <a:spcBef>
                <a:spcPts val="110"/>
              </a:spcBef>
              <a:buClr>
                <a:srgbClr val="F6A6F4"/>
              </a:buClr>
              <a:buFont typeface="Arial MT"/>
              <a:buChar char="•"/>
              <a:tabLst>
                <a:tab pos="537210" algn="l"/>
              </a:tabLst>
            </a:pPr>
            <a:r>
              <a:rPr lang="en-IN" sz="1800" spc="-10" dirty="0">
                <a:solidFill>
                  <a:srgbClr val="FFFFFF"/>
                </a:solidFill>
                <a:latin typeface="Calibri" panose="020F0502020204030204" pitchFamily="34" charset="0"/>
                <a:ea typeface="Calibri" panose="020F0502020204030204" pitchFamily="34" charset="0"/>
                <a:cs typeface="Calibri" panose="020F0502020204030204" pitchFamily="34" charset="0"/>
              </a:rPr>
              <a:t>Visualization</a:t>
            </a:r>
            <a:endParaRPr lang="en-IN" sz="1800" dirty="0">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596CF73D-7A4C-38C6-0367-551C0F62A25B}"/>
              </a:ext>
            </a:extLst>
          </p:cNvPr>
          <p:cNvSpPr/>
          <p:nvPr/>
        </p:nvSpPr>
        <p:spPr>
          <a:xfrm>
            <a:off x="8830550" y="2264228"/>
            <a:ext cx="1920709" cy="169817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95910" marR="74295" indent="-283845">
              <a:lnSpc>
                <a:spcPct val="102299"/>
              </a:lnSpc>
              <a:spcBef>
                <a:spcPts val="80"/>
              </a:spcBef>
              <a:buClr>
                <a:srgbClr val="F6A6F4"/>
              </a:buClr>
              <a:buFont typeface="Arial MT"/>
              <a:buChar char="•"/>
              <a:tabLst>
                <a:tab pos="295910" algn="l"/>
              </a:tabLst>
            </a:pPr>
            <a:r>
              <a:rPr lang="en-US" sz="1600" dirty="0">
                <a:solidFill>
                  <a:srgbClr val="FFFFFF"/>
                </a:solidFill>
                <a:latin typeface="Calibri" panose="020F0502020204030204" pitchFamily="34" charset="0"/>
                <a:ea typeface="Calibri" panose="020F0502020204030204" pitchFamily="34" charset="0"/>
                <a:cs typeface="Calibri" panose="020F0502020204030204" pitchFamily="34" charset="0"/>
              </a:rPr>
              <a:t>Joining</a:t>
            </a:r>
            <a:r>
              <a:rPr lang="en-US" sz="1600" spc="10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1600" spc="-10" dirty="0">
                <a:solidFill>
                  <a:srgbClr val="FFFFFF"/>
                </a:solidFill>
                <a:latin typeface="Calibri" panose="020F0502020204030204" pitchFamily="34" charset="0"/>
                <a:ea typeface="Calibri" panose="020F0502020204030204" pitchFamily="34" charset="0"/>
                <a:cs typeface="Calibri" panose="020F0502020204030204" pitchFamily="34" charset="0"/>
              </a:rPr>
              <a:t>multiple Files</a:t>
            </a:r>
            <a:endParaRPr lang="en-US" sz="1600" dirty="0">
              <a:latin typeface="Calibri" panose="020F0502020204030204" pitchFamily="34" charset="0"/>
              <a:ea typeface="Calibri" panose="020F0502020204030204" pitchFamily="34" charset="0"/>
              <a:cs typeface="Calibri" panose="020F0502020204030204" pitchFamily="34" charset="0"/>
            </a:endParaRPr>
          </a:p>
          <a:p>
            <a:pPr marL="295910" indent="-283210">
              <a:lnSpc>
                <a:spcPct val="100000"/>
              </a:lnSpc>
              <a:spcBef>
                <a:spcPts val="115"/>
              </a:spcBef>
              <a:buClr>
                <a:srgbClr val="F6A6F4"/>
              </a:buClr>
              <a:buFont typeface="Arial MT"/>
              <a:buChar char="•"/>
              <a:tabLst>
                <a:tab pos="295910" algn="l"/>
              </a:tabLst>
            </a:pPr>
            <a:r>
              <a:rPr lang="en-US" sz="1600" dirty="0">
                <a:solidFill>
                  <a:srgbClr val="FFFFFF"/>
                </a:solidFill>
                <a:latin typeface="Calibri" panose="020F0502020204030204" pitchFamily="34" charset="0"/>
                <a:ea typeface="Calibri" panose="020F0502020204030204" pitchFamily="34" charset="0"/>
                <a:cs typeface="Calibri" panose="020F0502020204030204" pitchFamily="34" charset="0"/>
              </a:rPr>
              <a:t>Data</a:t>
            </a:r>
            <a:r>
              <a:rPr lang="en-US" sz="1600" spc="55"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1600" spc="-10" dirty="0">
                <a:solidFill>
                  <a:srgbClr val="FFFFFF"/>
                </a:solidFill>
                <a:latin typeface="Calibri" panose="020F0502020204030204" pitchFamily="34" charset="0"/>
                <a:ea typeface="Calibri" panose="020F0502020204030204" pitchFamily="34" charset="0"/>
                <a:cs typeface="Calibri" panose="020F0502020204030204" pitchFamily="34" charset="0"/>
              </a:rPr>
              <a:t>Exploration</a:t>
            </a:r>
            <a:endParaRPr lang="en-US" sz="1600" dirty="0">
              <a:latin typeface="Calibri" panose="020F0502020204030204" pitchFamily="34" charset="0"/>
              <a:ea typeface="Calibri" panose="020F0502020204030204" pitchFamily="34" charset="0"/>
              <a:cs typeface="Calibri" panose="020F0502020204030204" pitchFamily="34" charset="0"/>
            </a:endParaRPr>
          </a:p>
          <a:p>
            <a:pPr marL="295910" marR="5080" indent="-283845">
              <a:lnSpc>
                <a:spcPct val="102400"/>
              </a:lnSpc>
              <a:buClr>
                <a:srgbClr val="F6A6F4"/>
              </a:buClr>
              <a:buFont typeface="Arial MT"/>
              <a:buChar char="•"/>
              <a:tabLst>
                <a:tab pos="295910" algn="l"/>
              </a:tabLst>
            </a:pPr>
            <a:r>
              <a:rPr lang="en-US" sz="1600" dirty="0">
                <a:solidFill>
                  <a:srgbClr val="FFFFFF"/>
                </a:solidFill>
                <a:latin typeface="Calibri" panose="020F0502020204030204" pitchFamily="34" charset="0"/>
                <a:ea typeface="Calibri" panose="020F0502020204030204" pitchFamily="34" charset="0"/>
                <a:cs typeface="Calibri" panose="020F0502020204030204" pitchFamily="34" charset="0"/>
              </a:rPr>
              <a:t>Data</a:t>
            </a:r>
            <a:r>
              <a:rPr lang="en-US" sz="1600" spc="55"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1600" dirty="0">
                <a:solidFill>
                  <a:srgbClr val="FFFFFF"/>
                </a:solidFill>
                <a:latin typeface="Calibri" panose="020F0502020204030204" pitchFamily="34" charset="0"/>
                <a:ea typeface="Calibri" panose="020F0502020204030204" pitchFamily="34" charset="0"/>
                <a:cs typeface="Calibri" panose="020F0502020204030204" pitchFamily="34" charset="0"/>
              </a:rPr>
              <a:t>Cleaning</a:t>
            </a:r>
            <a:r>
              <a:rPr lang="en-US" sz="1600" spc="19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1600" spc="-25" dirty="0">
                <a:solidFill>
                  <a:srgbClr val="FFFFFF"/>
                </a:solidFill>
                <a:latin typeface="Calibri" panose="020F0502020204030204" pitchFamily="34" charset="0"/>
                <a:ea typeface="Calibri" panose="020F0502020204030204" pitchFamily="34" charset="0"/>
                <a:cs typeface="Calibri" panose="020F0502020204030204" pitchFamily="34" charset="0"/>
              </a:rPr>
              <a:t>in </a:t>
            </a:r>
            <a:r>
              <a:rPr lang="en-US" sz="1600" dirty="0">
                <a:solidFill>
                  <a:srgbClr val="FFFFFF"/>
                </a:solidFill>
                <a:latin typeface="Calibri" panose="020F0502020204030204" pitchFamily="34" charset="0"/>
                <a:ea typeface="Calibri" panose="020F0502020204030204" pitchFamily="34" charset="0"/>
                <a:cs typeface="Calibri" panose="020F0502020204030204" pitchFamily="34" charset="0"/>
              </a:rPr>
              <a:t>Power</a:t>
            </a:r>
            <a:r>
              <a:rPr lang="en-US" sz="1600" spc="2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1600" spc="-10" dirty="0">
                <a:solidFill>
                  <a:srgbClr val="FFFFFF"/>
                </a:solidFill>
                <a:latin typeface="Calibri" panose="020F0502020204030204" pitchFamily="34" charset="0"/>
                <a:ea typeface="Calibri" panose="020F0502020204030204" pitchFamily="34" charset="0"/>
                <a:cs typeface="Calibri" panose="020F0502020204030204" pitchFamily="34" charset="0"/>
              </a:rPr>
              <a:t>Query</a:t>
            </a:r>
            <a:endParaRPr lang="en-US" sz="1600" dirty="0">
              <a:latin typeface="Calibri" panose="020F0502020204030204" pitchFamily="34" charset="0"/>
              <a:ea typeface="Calibri" panose="020F0502020204030204" pitchFamily="34" charset="0"/>
              <a:cs typeface="Calibri" panose="020F0502020204030204" pitchFamily="34" charset="0"/>
            </a:endParaRPr>
          </a:p>
          <a:p>
            <a:pPr marL="295910" indent="-283210">
              <a:lnSpc>
                <a:spcPct val="100000"/>
              </a:lnSpc>
              <a:spcBef>
                <a:spcPts val="105"/>
              </a:spcBef>
              <a:buClr>
                <a:srgbClr val="F6A6F4"/>
              </a:buClr>
              <a:buFont typeface="Arial MT"/>
              <a:buChar char="•"/>
              <a:tabLst>
                <a:tab pos="295910" algn="l"/>
              </a:tabLst>
            </a:pPr>
            <a:r>
              <a:rPr lang="en-US" sz="1600" spc="-10" dirty="0">
                <a:solidFill>
                  <a:srgbClr val="FFFFFF"/>
                </a:solidFill>
                <a:latin typeface="Calibri" panose="020F0502020204030204" pitchFamily="34" charset="0"/>
                <a:ea typeface="Calibri" panose="020F0502020204030204" pitchFamily="34" charset="0"/>
                <a:cs typeface="Calibri" panose="020F0502020204030204" pitchFamily="34" charset="0"/>
              </a:rPr>
              <a:t>Visualization</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23" name="Arrow: Up-Down 22">
            <a:extLst>
              <a:ext uri="{FF2B5EF4-FFF2-40B4-BE49-F238E27FC236}">
                <a16:creationId xmlns:a16="http://schemas.microsoft.com/office/drawing/2014/main" id="{DF2D60D2-DFE3-02A2-C6F7-8F104F9CF021}"/>
              </a:ext>
            </a:extLst>
          </p:cNvPr>
          <p:cNvSpPr/>
          <p:nvPr/>
        </p:nvSpPr>
        <p:spPr>
          <a:xfrm>
            <a:off x="4898571" y="1970060"/>
            <a:ext cx="45719" cy="294168"/>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Up-Down 24">
            <a:extLst>
              <a:ext uri="{FF2B5EF4-FFF2-40B4-BE49-F238E27FC236}">
                <a16:creationId xmlns:a16="http://schemas.microsoft.com/office/drawing/2014/main" id="{053D0E66-B96D-FF9D-5941-58678735DEDE}"/>
              </a:ext>
            </a:extLst>
          </p:cNvPr>
          <p:cNvSpPr/>
          <p:nvPr/>
        </p:nvSpPr>
        <p:spPr>
          <a:xfrm>
            <a:off x="7412831" y="1970060"/>
            <a:ext cx="45719" cy="294168"/>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Up-Down 25">
            <a:extLst>
              <a:ext uri="{FF2B5EF4-FFF2-40B4-BE49-F238E27FC236}">
                <a16:creationId xmlns:a16="http://schemas.microsoft.com/office/drawing/2014/main" id="{63C0DD07-BBC3-ADD0-B3A3-1A346BF9632D}"/>
              </a:ext>
            </a:extLst>
          </p:cNvPr>
          <p:cNvSpPr/>
          <p:nvPr/>
        </p:nvSpPr>
        <p:spPr>
          <a:xfrm>
            <a:off x="9745185" y="1957360"/>
            <a:ext cx="45719" cy="306868"/>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Down 26">
            <a:extLst>
              <a:ext uri="{FF2B5EF4-FFF2-40B4-BE49-F238E27FC236}">
                <a16:creationId xmlns:a16="http://schemas.microsoft.com/office/drawing/2014/main" id="{23F1347C-4FED-A3F2-E7DF-E7C19670189C}"/>
              </a:ext>
            </a:extLst>
          </p:cNvPr>
          <p:cNvSpPr/>
          <p:nvPr/>
        </p:nvSpPr>
        <p:spPr>
          <a:xfrm>
            <a:off x="2351314" y="1957360"/>
            <a:ext cx="45719" cy="3068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8" name="object 3">
            <a:extLst>
              <a:ext uri="{FF2B5EF4-FFF2-40B4-BE49-F238E27FC236}">
                <a16:creationId xmlns:a16="http://schemas.microsoft.com/office/drawing/2014/main" id="{F86FC923-5976-3B7D-808A-7B08373392E8}"/>
              </a:ext>
            </a:extLst>
          </p:cNvPr>
          <p:cNvGrpSpPr/>
          <p:nvPr/>
        </p:nvGrpSpPr>
        <p:grpSpPr>
          <a:xfrm>
            <a:off x="1389452" y="1272194"/>
            <a:ext cx="2094230" cy="704215"/>
            <a:chOff x="1705355" y="2483230"/>
            <a:chExt cx="2094230" cy="704215"/>
          </a:xfrm>
        </p:grpSpPr>
        <p:sp>
          <p:nvSpPr>
            <p:cNvPr id="29" name="object 4">
              <a:extLst>
                <a:ext uri="{FF2B5EF4-FFF2-40B4-BE49-F238E27FC236}">
                  <a16:creationId xmlns:a16="http://schemas.microsoft.com/office/drawing/2014/main" id="{D7C51C3B-EC42-6618-12FC-4DD6696F7D73}"/>
                </a:ext>
              </a:extLst>
            </p:cNvPr>
            <p:cNvSpPr/>
            <p:nvPr/>
          </p:nvSpPr>
          <p:spPr>
            <a:xfrm>
              <a:off x="1705355" y="2483230"/>
              <a:ext cx="2094230" cy="704215"/>
            </a:xfrm>
            <a:custGeom>
              <a:avLst/>
              <a:gdLst/>
              <a:ahLst/>
              <a:cxnLst/>
              <a:rect l="l" t="t" r="r" b="b"/>
              <a:pathLst>
                <a:path w="2094229" h="704214">
                  <a:moveTo>
                    <a:pt x="2093976" y="0"/>
                  </a:moveTo>
                  <a:lnTo>
                    <a:pt x="168782" y="0"/>
                  </a:lnTo>
                  <a:lnTo>
                    <a:pt x="136270" y="3937"/>
                  </a:lnTo>
                  <a:lnTo>
                    <a:pt x="92252" y="22490"/>
                  </a:lnTo>
                  <a:lnTo>
                    <a:pt x="54726" y="53942"/>
                  </a:lnTo>
                  <a:lnTo>
                    <a:pt x="25582" y="96044"/>
                  </a:lnTo>
                  <a:lnTo>
                    <a:pt x="6710" y="146546"/>
                  </a:lnTo>
                  <a:lnTo>
                    <a:pt x="0" y="203200"/>
                  </a:lnTo>
                  <a:lnTo>
                    <a:pt x="0" y="704215"/>
                  </a:lnTo>
                  <a:lnTo>
                    <a:pt x="2093976" y="704215"/>
                  </a:lnTo>
                  <a:lnTo>
                    <a:pt x="2093976" y="0"/>
                  </a:lnTo>
                  <a:close/>
                </a:path>
              </a:pathLst>
            </a:custGeom>
            <a:solidFill>
              <a:srgbClr val="F6A6F4"/>
            </a:solidFill>
          </p:spPr>
          <p:txBody>
            <a:bodyPr wrap="square" lIns="0" tIns="0" rIns="0" bIns="0" rtlCol="0"/>
            <a:lstStyle/>
            <a:p>
              <a:pPr algn="ctr"/>
              <a:r>
                <a:rPr lang="en-IN" sz="3600" dirty="0">
                  <a:latin typeface="Calibri" panose="020F0502020204030204" pitchFamily="34" charset="0"/>
                  <a:ea typeface="Calibri" panose="020F0502020204030204" pitchFamily="34" charset="0"/>
                  <a:cs typeface="Calibri" panose="020F0502020204030204" pitchFamily="34" charset="0"/>
                </a:rPr>
                <a:t>EXCEL</a:t>
              </a:r>
              <a:endParaRPr sz="3600" dirty="0">
                <a:latin typeface="Calibri" panose="020F0502020204030204" pitchFamily="34" charset="0"/>
                <a:ea typeface="Calibri" panose="020F0502020204030204" pitchFamily="34" charset="0"/>
                <a:cs typeface="Calibri" panose="020F0502020204030204" pitchFamily="34" charset="0"/>
              </a:endParaRPr>
            </a:p>
          </p:txBody>
        </p:sp>
        <p:sp>
          <p:nvSpPr>
            <p:cNvPr id="30" name="object 5">
              <a:extLst>
                <a:ext uri="{FF2B5EF4-FFF2-40B4-BE49-F238E27FC236}">
                  <a16:creationId xmlns:a16="http://schemas.microsoft.com/office/drawing/2014/main" id="{7FD60556-C7CB-4809-84F7-29BCCE5641B1}"/>
                </a:ext>
              </a:extLst>
            </p:cNvPr>
            <p:cNvSpPr/>
            <p:nvPr/>
          </p:nvSpPr>
          <p:spPr>
            <a:xfrm>
              <a:off x="1705355" y="2483230"/>
              <a:ext cx="2094230" cy="704215"/>
            </a:xfrm>
            <a:custGeom>
              <a:avLst/>
              <a:gdLst/>
              <a:ahLst/>
              <a:cxnLst/>
              <a:rect l="l" t="t" r="r" b="b"/>
              <a:pathLst>
                <a:path w="2094229" h="704214">
                  <a:moveTo>
                    <a:pt x="168782" y="0"/>
                  </a:moveTo>
                  <a:lnTo>
                    <a:pt x="2093976" y="0"/>
                  </a:lnTo>
                  <a:lnTo>
                    <a:pt x="2093976" y="704215"/>
                  </a:lnTo>
                  <a:lnTo>
                    <a:pt x="2092833" y="704215"/>
                  </a:lnTo>
                  <a:lnTo>
                    <a:pt x="502919" y="704215"/>
                  </a:lnTo>
                  <a:lnTo>
                    <a:pt x="0" y="704215"/>
                  </a:lnTo>
                  <a:lnTo>
                    <a:pt x="0" y="203200"/>
                  </a:lnTo>
                  <a:lnTo>
                    <a:pt x="6710" y="146546"/>
                  </a:lnTo>
                  <a:lnTo>
                    <a:pt x="25582" y="96044"/>
                  </a:lnTo>
                  <a:lnTo>
                    <a:pt x="54726" y="53942"/>
                  </a:lnTo>
                  <a:lnTo>
                    <a:pt x="92252" y="22490"/>
                  </a:lnTo>
                  <a:lnTo>
                    <a:pt x="136270" y="3937"/>
                  </a:lnTo>
                  <a:lnTo>
                    <a:pt x="168782" y="0"/>
                  </a:lnTo>
                  <a:close/>
                </a:path>
              </a:pathLst>
            </a:custGeom>
            <a:ln w="12699">
              <a:solidFill>
                <a:srgbClr val="F6A6F4"/>
              </a:solidFill>
            </a:ln>
          </p:spPr>
          <p:txBody>
            <a:bodyPr wrap="square" lIns="0" tIns="0" rIns="0" bIns="0" rtlCol="0"/>
            <a:lstStyle/>
            <a:p>
              <a:endParaRPr/>
            </a:p>
          </p:txBody>
        </p:sp>
      </p:grpSp>
    </p:spTree>
    <p:extLst>
      <p:ext uri="{BB962C8B-B14F-4D97-AF65-F5344CB8AC3E}">
        <p14:creationId xmlns:p14="http://schemas.microsoft.com/office/powerpoint/2010/main" val="2903313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CBDC0-E183-A207-A28A-5ACADCE2C8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92AD922-2537-2B71-9E57-49ABC270BB2C}"/>
              </a:ext>
            </a:extLst>
          </p:cNvPr>
          <p:cNvSpPr txBox="1"/>
          <p:nvPr/>
        </p:nvSpPr>
        <p:spPr>
          <a:xfrm>
            <a:off x="3363686" y="97972"/>
            <a:ext cx="3976345" cy="707886"/>
          </a:xfrm>
          <a:prstGeom prst="rect">
            <a:avLst/>
          </a:prstGeom>
          <a:noFill/>
        </p:spPr>
        <p:txBody>
          <a:bodyPr wrap="none" rtlCol="0">
            <a:spAutoFit/>
          </a:bodyPr>
          <a:lstStyle/>
          <a:p>
            <a:r>
              <a:rPr lang="en-US" sz="4000" dirty="0">
                <a:latin typeface="Calibri" panose="020F0502020204030204" pitchFamily="34" charset="0"/>
                <a:ea typeface="Calibri" panose="020F0502020204030204" pitchFamily="34" charset="0"/>
                <a:cs typeface="Calibri" panose="020F0502020204030204" pitchFamily="34" charset="0"/>
              </a:rPr>
              <a:t>Objectives of KPI’s</a:t>
            </a:r>
            <a:endParaRPr lang="en-IN" sz="4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865D076-BCE9-0A85-5753-4B5133732939}"/>
              </a:ext>
            </a:extLst>
          </p:cNvPr>
          <p:cNvSpPr txBox="1"/>
          <p:nvPr/>
        </p:nvSpPr>
        <p:spPr>
          <a:xfrm>
            <a:off x="359228" y="928969"/>
            <a:ext cx="8216032" cy="5355312"/>
          </a:xfrm>
          <a:prstGeom prst="rect">
            <a:avLst/>
          </a:prstGeom>
          <a:noFill/>
        </p:spPr>
        <p:txBody>
          <a:bodyPr wrap="none" rtlCol="0">
            <a:spAutoFit/>
          </a:bodyPr>
          <a:lstStyle/>
          <a:p>
            <a:pPr marL="342900" indent="-342900">
              <a:buAutoNum type="arabicPeriod"/>
            </a:pPr>
            <a:r>
              <a:rPr lang="en-US" dirty="0">
                <a:latin typeface="Calibri" panose="020F0502020204030204" pitchFamily="34" charset="0"/>
                <a:ea typeface="Calibri" panose="020F0502020204030204" pitchFamily="34" charset="0"/>
                <a:cs typeface="Calibri" panose="020F0502020204030204" pitchFamily="34" charset="0"/>
              </a:rPr>
              <a:t>Yearly Loan Amount is not steadied form year to year </a:t>
            </a:r>
          </a:p>
          <a:p>
            <a:r>
              <a:rPr lang="en-US" dirty="0">
                <a:latin typeface="Calibri" panose="020F0502020204030204" pitchFamily="34" charset="0"/>
                <a:ea typeface="Calibri" panose="020F0502020204030204" pitchFamily="34" charset="0"/>
                <a:cs typeface="Calibri" panose="020F0502020204030204" pitchFamily="34" charset="0"/>
              </a:rPr>
              <a:t>     2017:$31.34M 2018:$223.67M 2019:-$185.10M 2020:$5.48M</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2. Loan Grade loans is having more credit risk</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3.While giving Loans &amp; Credit card issue the having to check minimum Income returns</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4.Average Verified Loan Payment is $17,167</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5.Average Non-Verified Loan Payment is $9,074</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6. Source Verified Loan Payment is $10,941</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7. Average Credit card Transaction $2,549</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8. Average Debit Card Transaction $2,553</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9. Average Bank Transfer Transaction $2,543</a:t>
            </a:r>
          </a:p>
          <a:p>
            <a:endParaRPr lang="en-US" dirty="0"/>
          </a:p>
        </p:txBody>
      </p:sp>
    </p:spTree>
    <p:extLst>
      <p:ext uri="{BB962C8B-B14F-4D97-AF65-F5344CB8AC3E}">
        <p14:creationId xmlns:p14="http://schemas.microsoft.com/office/powerpoint/2010/main" val="3196988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4DF61-494F-67CD-2113-5EFA2E35D05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FA3AA69-3BA1-C1BC-5CCB-4F49EE0999B3}"/>
              </a:ext>
            </a:extLst>
          </p:cNvPr>
          <p:cNvSpPr>
            <a:spLocks noGrp="1"/>
          </p:cNvSpPr>
          <p:nvPr>
            <p:ph type="title"/>
          </p:nvPr>
        </p:nvSpPr>
        <p:spPr>
          <a:xfrm>
            <a:off x="0" y="3429000"/>
            <a:ext cx="7915067" cy="593594"/>
          </a:xfrm>
        </p:spPr>
        <p:txBody>
          <a:bodyPr>
            <a:noAutofit/>
          </a:bodyPr>
          <a:lstStyle/>
          <a:p>
            <a:r>
              <a:rPr lang="en-US" sz="4000" b="1" dirty="0" err="1">
                <a:latin typeface="Calibri" panose="020F0502020204030204" pitchFamily="34" charset="0"/>
                <a:ea typeface="Calibri" panose="020F0502020204030204" pitchFamily="34" charset="0"/>
                <a:cs typeface="Calibri" panose="020F0502020204030204" pitchFamily="34" charset="0"/>
              </a:rPr>
              <a:t>Kpi</a:t>
            </a:r>
            <a:r>
              <a:rPr lang="en-US" sz="4000" b="1" dirty="0">
                <a:latin typeface="Calibri" panose="020F0502020204030204" pitchFamily="34" charset="0"/>
                <a:ea typeface="Calibri" panose="020F0502020204030204" pitchFamily="34" charset="0"/>
                <a:cs typeface="Calibri" panose="020F0502020204030204" pitchFamily="34" charset="0"/>
              </a:rPr>
              <a:t> 2- Grade &amp; Subgrade status</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A7086549-C68D-4308-1A0B-42891DC2B804}"/>
              </a:ext>
            </a:extLst>
          </p:cNvPr>
          <p:cNvSpPr txBox="1"/>
          <p:nvPr/>
        </p:nvSpPr>
        <p:spPr>
          <a:xfrm>
            <a:off x="0" y="654650"/>
            <a:ext cx="7867347" cy="1477328"/>
          </a:xfrm>
          <a:prstGeom prst="rect">
            <a:avLst/>
          </a:prstGeom>
          <a:noFill/>
        </p:spPr>
        <p:txBody>
          <a:bodyPr wrap="none" rtlCol="0">
            <a:spAutoFit/>
          </a:bodyPr>
          <a:lstStyle/>
          <a:p>
            <a:pPr marL="285750"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By Observing this chart the loan amount is increased by 2018 followed by 2019</a:t>
            </a:r>
          </a:p>
          <a:p>
            <a:pPr marL="285750" indent="-285750">
              <a:buFont typeface="Arial" panose="020B0604020202020204" pitchFamily="34" charset="0"/>
              <a:buChar char="•"/>
            </a:pP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The Loan Amount is up and down in every year</a:t>
            </a:r>
          </a:p>
          <a:p>
            <a:pPr marL="285750" indent="-285750">
              <a:buFont typeface="Arial" panose="020B0604020202020204" pitchFamily="34" charset="0"/>
              <a:buChar char="•"/>
            </a:pP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In 2020 due to corona this year loan is drastically reduced</a:t>
            </a:r>
          </a:p>
        </p:txBody>
      </p:sp>
      <p:sp>
        <p:nvSpPr>
          <p:cNvPr id="7" name="Title 1">
            <a:extLst>
              <a:ext uri="{FF2B5EF4-FFF2-40B4-BE49-F238E27FC236}">
                <a16:creationId xmlns:a16="http://schemas.microsoft.com/office/drawing/2014/main" id="{6CBE6AC6-1838-9C18-3C3C-6DE9C05BB1A7}"/>
              </a:ext>
            </a:extLst>
          </p:cNvPr>
          <p:cNvSpPr txBox="1">
            <a:spLocks/>
          </p:cNvSpPr>
          <p:nvPr/>
        </p:nvSpPr>
        <p:spPr>
          <a:xfrm>
            <a:off x="630745" y="0"/>
            <a:ext cx="10364451" cy="59359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sz="4000" b="1" dirty="0" err="1">
                <a:latin typeface="Calibri" panose="020F0502020204030204" pitchFamily="34" charset="0"/>
                <a:ea typeface="Calibri" panose="020F0502020204030204" pitchFamily="34" charset="0"/>
                <a:cs typeface="Calibri" panose="020F0502020204030204" pitchFamily="34" charset="0"/>
              </a:rPr>
              <a:t>Kpi</a:t>
            </a:r>
            <a:r>
              <a:rPr lang="en-US" sz="4000" b="1" dirty="0">
                <a:latin typeface="Calibri" panose="020F0502020204030204" pitchFamily="34" charset="0"/>
                <a:ea typeface="Calibri" panose="020F0502020204030204" pitchFamily="34" charset="0"/>
                <a:cs typeface="Calibri" panose="020F0502020204030204" pitchFamily="34" charset="0"/>
              </a:rPr>
              <a:t> 1- YEAR WISE LOAN AMOUNT STATUS</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EB6D87-B2E6-66EF-2821-A41D7E4F86D8}"/>
              </a:ext>
            </a:extLst>
          </p:cNvPr>
          <p:cNvSpPr txBox="1"/>
          <p:nvPr/>
        </p:nvSpPr>
        <p:spPr>
          <a:xfrm>
            <a:off x="261257" y="4172025"/>
            <a:ext cx="6597896" cy="2031325"/>
          </a:xfrm>
          <a:prstGeom prst="rect">
            <a:avLst/>
          </a:prstGeom>
          <a:noFill/>
        </p:spPr>
        <p:txBody>
          <a:bodyPr wrap="none" rtlCol="0">
            <a:spAutoFit/>
          </a:bodyPr>
          <a:lstStyle/>
          <a:p>
            <a:pPr marL="285750"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By Observing this chart Low grade Loan is having more risk</a:t>
            </a:r>
          </a:p>
          <a:p>
            <a:pPr marL="285750" indent="-285750">
              <a:buFont typeface="Arial" panose="020B0604020202020204" pitchFamily="34" charset="0"/>
              <a:buChar char="•"/>
            </a:pP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For high grade loans bank has to concentrate on payments </a:t>
            </a:r>
          </a:p>
          <a:p>
            <a:pPr marL="285750" indent="-285750">
              <a:buFont typeface="Arial" panose="020B0604020202020204" pitchFamily="34" charset="0"/>
              <a:buChar char="•"/>
            </a:pP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In this grade and subgrade wise revel balance we can notice </a:t>
            </a:r>
          </a:p>
          <a:p>
            <a:r>
              <a:rPr lang="en-IN" dirty="0">
                <a:latin typeface="Calibri" panose="020F0502020204030204" pitchFamily="34" charset="0"/>
                <a:ea typeface="Calibri" panose="020F0502020204030204" pitchFamily="34" charset="0"/>
                <a:cs typeface="Calibri" panose="020F0502020204030204" pitchFamily="34" charset="0"/>
              </a:rPr>
              <a:t>    Grade B have more revel balance then any other grades &amp; grade</a:t>
            </a:r>
          </a:p>
          <a:p>
            <a:r>
              <a:rPr lang="en-IN" dirty="0">
                <a:latin typeface="Calibri" panose="020F0502020204030204" pitchFamily="34" charset="0"/>
                <a:ea typeface="Calibri" panose="020F0502020204030204" pitchFamily="34" charset="0"/>
                <a:cs typeface="Calibri" panose="020F0502020204030204" pitchFamily="34" charset="0"/>
              </a:rPr>
              <a:t>    G have very low revel balance</a:t>
            </a:r>
          </a:p>
        </p:txBody>
      </p:sp>
      <p:graphicFrame>
        <p:nvGraphicFramePr>
          <p:cNvPr id="5" name="Chart 4">
            <a:extLst>
              <a:ext uri="{FF2B5EF4-FFF2-40B4-BE49-F238E27FC236}">
                <a16:creationId xmlns:a16="http://schemas.microsoft.com/office/drawing/2014/main" id="{7A0694CE-4C4A-4EB5-9971-96163DA023F5}"/>
              </a:ext>
            </a:extLst>
          </p:cNvPr>
          <p:cNvGraphicFramePr>
            <a:graphicFrameLocks/>
          </p:cNvGraphicFramePr>
          <p:nvPr>
            <p:extLst>
              <p:ext uri="{D42A27DB-BD31-4B8C-83A1-F6EECF244321}">
                <p14:modId xmlns:p14="http://schemas.microsoft.com/office/powerpoint/2010/main" val="519750437"/>
              </p:ext>
            </p:extLst>
          </p:nvPr>
        </p:nvGraphicFramePr>
        <p:xfrm>
          <a:off x="7792300" y="519016"/>
          <a:ext cx="43997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65DA16A9-FB25-89C1-6D57-AE72367C05DD}"/>
              </a:ext>
            </a:extLst>
          </p:cNvPr>
          <p:cNvGraphicFramePr>
            <a:graphicFrameLocks/>
          </p:cNvGraphicFramePr>
          <p:nvPr>
            <p:extLst>
              <p:ext uri="{D42A27DB-BD31-4B8C-83A1-F6EECF244321}">
                <p14:modId xmlns:p14="http://schemas.microsoft.com/office/powerpoint/2010/main" val="3866756770"/>
              </p:ext>
            </p:extLst>
          </p:nvPr>
        </p:nvGraphicFramePr>
        <p:xfrm>
          <a:off x="7620000" y="3595785"/>
          <a:ext cx="4572000" cy="326221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9820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5516E-3F12-408A-0B32-C3665A25F62C}"/>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08B6CC45-937B-1D50-4209-328863651264}"/>
              </a:ext>
            </a:extLst>
          </p:cNvPr>
          <p:cNvSpPr>
            <a:spLocks noGrp="1"/>
          </p:cNvSpPr>
          <p:nvPr>
            <p:ph type="title"/>
          </p:nvPr>
        </p:nvSpPr>
        <p:spPr>
          <a:xfrm>
            <a:off x="0" y="3608995"/>
            <a:ext cx="10364451" cy="593594"/>
          </a:xfrm>
        </p:spPr>
        <p:txBody>
          <a:bodyPr>
            <a:noAutofit/>
          </a:bodyPr>
          <a:lstStyle/>
          <a:p>
            <a:r>
              <a:rPr lang="en-IN" sz="4000" b="1" dirty="0">
                <a:latin typeface="Calibri" panose="020F0502020204030204" pitchFamily="34" charset="0"/>
                <a:ea typeface="Calibri" panose="020F0502020204030204" pitchFamily="34" charset="0"/>
                <a:cs typeface="Calibri" panose="020F0502020204030204" pitchFamily="34" charset="0"/>
              </a:rPr>
              <a:t>KPI 4- Verified &amp; Non verified Status</a:t>
            </a:r>
          </a:p>
        </p:txBody>
      </p:sp>
      <p:sp>
        <p:nvSpPr>
          <p:cNvPr id="10" name="TextBox 9">
            <a:extLst>
              <a:ext uri="{FF2B5EF4-FFF2-40B4-BE49-F238E27FC236}">
                <a16:creationId xmlns:a16="http://schemas.microsoft.com/office/drawing/2014/main" id="{BAB1B6D1-4AB4-D7B8-4F45-C959D2057BD6}"/>
              </a:ext>
            </a:extLst>
          </p:cNvPr>
          <p:cNvSpPr txBox="1"/>
          <p:nvPr/>
        </p:nvSpPr>
        <p:spPr>
          <a:xfrm>
            <a:off x="0" y="794657"/>
            <a:ext cx="8582221" cy="923330"/>
          </a:xfrm>
          <a:prstGeom prst="rect">
            <a:avLst/>
          </a:prstGeom>
          <a:noFill/>
        </p:spPr>
        <p:txBody>
          <a:bodyPr wrap="non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In this chart we are observing that 32% of the Not Verified  loan is provided by the banker</a:t>
            </a:r>
          </a:p>
          <a:p>
            <a:r>
              <a:rPr lang="en-IN" dirty="0">
                <a:latin typeface="Calibri" panose="020F0502020204030204" pitchFamily="34" charset="0"/>
                <a:ea typeface="Calibri" panose="020F0502020204030204" pitchFamily="34" charset="0"/>
                <a:cs typeface="Calibri" panose="020F0502020204030204" pitchFamily="34" charset="0"/>
              </a:rPr>
              <a:t>So bank has to more construct on this</a:t>
            </a:r>
          </a:p>
          <a:p>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12" name="Title 1">
            <a:extLst>
              <a:ext uri="{FF2B5EF4-FFF2-40B4-BE49-F238E27FC236}">
                <a16:creationId xmlns:a16="http://schemas.microsoft.com/office/drawing/2014/main" id="{0532C20B-04AF-1DD5-0282-936214CFDC47}"/>
              </a:ext>
            </a:extLst>
          </p:cNvPr>
          <p:cNvSpPr txBox="1">
            <a:spLocks/>
          </p:cNvSpPr>
          <p:nvPr/>
        </p:nvSpPr>
        <p:spPr>
          <a:xfrm>
            <a:off x="826687" y="0"/>
            <a:ext cx="10364451" cy="59359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IN" sz="4000" b="1" dirty="0">
                <a:latin typeface="Calibri" panose="020F0502020204030204" pitchFamily="34" charset="0"/>
                <a:ea typeface="Calibri" panose="020F0502020204030204" pitchFamily="34" charset="0"/>
                <a:cs typeface="Calibri" panose="020F0502020204030204" pitchFamily="34" charset="0"/>
              </a:rPr>
              <a:t>KPI 3- Verified &amp; Non verified Status</a:t>
            </a:r>
          </a:p>
        </p:txBody>
      </p:sp>
      <p:graphicFrame>
        <p:nvGraphicFramePr>
          <p:cNvPr id="13" name="Chart 12">
            <a:extLst>
              <a:ext uri="{FF2B5EF4-FFF2-40B4-BE49-F238E27FC236}">
                <a16:creationId xmlns:a16="http://schemas.microsoft.com/office/drawing/2014/main" id="{42DB1EC4-734C-B12A-2A39-D95E49C3D3FC}"/>
              </a:ext>
            </a:extLst>
          </p:cNvPr>
          <p:cNvGraphicFramePr>
            <a:graphicFrameLocks/>
          </p:cNvGraphicFramePr>
          <p:nvPr>
            <p:extLst>
              <p:ext uri="{D42A27DB-BD31-4B8C-83A1-F6EECF244321}">
                <p14:modId xmlns:p14="http://schemas.microsoft.com/office/powerpoint/2010/main" val="3158084411"/>
              </p:ext>
            </p:extLst>
          </p:nvPr>
        </p:nvGraphicFramePr>
        <p:xfrm>
          <a:off x="7707086" y="4005943"/>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14" name="TextBox 13">
            <a:extLst>
              <a:ext uri="{FF2B5EF4-FFF2-40B4-BE49-F238E27FC236}">
                <a16:creationId xmlns:a16="http://schemas.microsoft.com/office/drawing/2014/main" id="{ED0438D2-530A-3E38-95F0-0A6F6396C5AB}"/>
              </a:ext>
            </a:extLst>
          </p:cNvPr>
          <p:cNvSpPr txBox="1"/>
          <p:nvPr/>
        </p:nvSpPr>
        <p:spPr>
          <a:xfrm>
            <a:off x="86459" y="4382584"/>
            <a:ext cx="6651949" cy="1477328"/>
          </a:xfrm>
          <a:prstGeom prst="rect">
            <a:avLst/>
          </a:prstGeom>
          <a:noFill/>
        </p:spPr>
        <p:txBody>
          <a:bodyPr wrap="non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Uttar Pradesh State is having 24% of the Loans  and followed by </a:t>
            </a:r>
          </a:p>
          <a:p>
            <a:r>
              <a:rPr lang="en-IN" dirty="0">
                <a:latin typeface="Calibri" panose="020F0502020204030204" pitchFamily="34" charset="0"/>
                <a:ea typeface="Calibri" panose="020F0502020204030204" pitchFamily="34" charset="0"/>
                <a:cs typeface="Calibri" panose="020F0502020204030204" pitchFamily="34" charset="0"/>
              </a:rPr>
              <a:t>Punjab 21% of the loans</a:t>
            </a:r>
          </a:p>
          <a:p>
            <a:endParaRPr lang="en-IN" dirty="0">
              <a:latin typeface="Calibri" panose="020F0502020204030204" pitchFamily="34" charset="0"/>
              <a:ea typeface="Calibri" panose="020F0502020204030204" pitchFamily="34" charset="0"/>
              <a:cs typeface="Calibri" panose="020F0502020204030204" pitchFamily="34" charset="0"/>
            </a:endParaRPr>
          </a:p>
          <a:p>
            <a:r>
              <a:rPr lang="en-IN" dirty="0">
                <a:latin typeface="Calibri" panose="020F0502020204030204" pitchFamily="34" charset="0"/>
                <a:ea typeface="Calibri" panose="020F0502020204030204" pitchFamily="34" charset="0"/>
                <a:cs typeface="Calibri" panose="020F0502020204030204" pitchFamily="34" charset="0"/>
              </a:rPr>
              <a:t>The banks has to more concentrate on Jharkhand To Tripura reducing</a:t>
            </a:r>
          </a:p>
          <a:p>
            <a:r>
              <a:rPr lang="en-IN" dirty="0">
                <a:latin typeface="Calibri" panose="020F0502020204030204" pitchFamily="34" charset="0"/>
                <a:ea typeface="Calibri" panose="020F0502020204030204" pitchFamily="34" charset="0"/>
                <a:cs typeface="Calibri" panose="020F0502020204030204" pitchFamily="34" charset="0"/>
              </a:rPr>
              <a:t>Loan % and remove processing fee </a:t>
            </a:r>
          </a:p>
        </p:txBody>
      </p:sp>
      <p:graphicFrame>
        <p:nvGraphicFramePr>
          <p:cNvPr id="2" name="Chart 1">
            <a:extLst>
              <a:ext uri="{FF2B5EF4-FFF2-40B4-BE49-F238E27FC236}">
                <a16:creationId xmlns:a16="http://schemas.microsoft.com/office/drawing/2014/main" id="{ED3D5C7A-F382-490F-9E62-97A86E194E58}"/>
              </a:ext>
            </a:extLst>
          </p:cNvPr>
          <p:cNvGraphicFramePr>
            <a:graphicFrameLocks/>
          </p:cNvGraphicFramePr>
          <p:nvPr>
            <p:extLst>
              <p:ext uri="{D42A27DB-BD31-4B8C-83A1-F6EECF244321}">
                <p14:modId xmlns:p14="http://schemas.microsoft.com/office/powerpoint/2010/main" val="3041253654"/>
              </p:ext>
            </p:extLst>
          </p:nvPr>
        </p:nvGraphicFramePr>
        <p:xfrm>
          <a:off x="8447315" y="505805"/>
          <a:ext cx="3744685"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23689121"/>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1898</TotalTime>
  <Words>1112</Words>
  <Application>Microsoft Office PowerPoint</Application>
  <PresentationFormat>Widescreen</PresentationFormat>
  <Paragraphs>205</Paragraphs>
  <Slides>31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Aboreto</vt:lpstr>
      <vt:lpstr>-apple-system</vt:lpstr>
      <vt:lpstr>Arial</vt:lpstr>
      <vt:lpstr>Arial MT</vt:lpstr>
      <vt:lpstr>Calibri</vt:lpstr>
      <vt:lpstr>Century Gothic</vt:lpstr>
      <vt:lpstr>Wingdings</vt:lpstr>
      <vt:lpstr>Wingdings 3</vt:lpstr>
      <vt:lpstr>Slice</vt:lpstr>
      <vt:lpstr>PowerPoint Presentation</vt:lpstr>
      <vt:lpstr>PowerPoint Presentation</vt:lpstr>
      <vt:lpstr>Introduction</vt:lpstr>
      <vt:lpstr>PowerPoint Presentation</vt:lpstr>
      <vt:lpstr>Data Over view</vt:lpstr>
      <vt:lpstr>Tools used in the Project</vt:lpstr>
      <vt:lpstr>PowerPoint Presentation</vt:lpstr>
      <vt:lpstr>Kpi 2- Grade &amp; Subgrade status</vt:lpstr>
      <vt:lpstr>KPI 4- Verified &amp; Non verified Status</vt:lpstr>
      <vt:lpstr>KPI 1- Bank Wise Debit &amp; Credit Amount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Sunil Kumar</dc:creator>
  <cp:lastModifiedBy>Sunil Kumar</cp:lastModifiedBy>
  <cp:revision>8</cp:revision>
  <dcterms:created xsi:type="dcterms:W3CDTF">2025-04-17T17:17:21Z</dcterms:created>
  <dcterms:modified xsi:type="dcterms:W3CDTF">2025-07-22T14:21:18Z</dcterms:modified>
</cp:coreProperties>
</file>